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91" r:id="rId3"/>
    <p:sldId id="262" r:id="rId4"/>
    <p:sldId id="261" r:id="rId5"/>
    <p:sldId id="263" r:id="rId6"/>
    <p:sldId id="264" r:id="rId7"/>
    <p:sldId id="293" r:id="rId8"/>
    <p:sldId id="271" r:id="rId9"/>
    <p:sldId id="292" r:id="rId10"/>
    <p:sldId id="268" r:id="rId11"/>
    <p:sldId id="270" r:id="rId12"/>
    <p:sldId id="272" r:id="rId13"/>
    <p:sldId id="273" r:id="rId14"/>
    <p:sldId id="275" r:id="rId15"/>
    <p:sldId id="289" r:id="rId16"/>
    <p:sldId id="290" r:id="rId17"/>
    <p:sldId id="284" r:id="rId18"/>
    <p:sldId id="283" r:id="rId19"/>
    <p:sldId id="279" r:id="rId20"/>
    <p:sldId id="280" r:id="rId21"/>
    <p:sldId id="281" r:id="rId22"/>
    <p:sldId id="285" r:id="rId23"/>
    <p:sldId id="29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TRGV Logo" id="{B3094219-674F-410D-88EA-A1A38A756FB2}">
          <p14:sldIdLst>
            <p14:sldId id="256"/>
            <p14:sldId id="291"/>
            <p14:sldId id="262"/>
            <p14:sldId id="261"/>
            <p14:sldId id="263"/>
            <p14:sldId id="264"/>
            <p14:sldId id="293"/>
            <p14:sldId id="271"/>
            <p14:sldId id="292"/>
            <p14:sldId id="268"/>
            <p14:sldId id="270"/>
            <p14:sldId id="272"/>
            <p14:sldId id="273"/>
            <p14:sldId id="275"/>
            <p14:sldId id="289"/>
            <p14:sldId id="290"/>
            <p14:sldId id="284"/>
            <p14:sldId id="283"/>
            <p14:sldId id="279"/>
            <p14:sldId id="280"/>
            <p14:sldId id="281"/>
            <p14:sldId id="285"/>
            <p14:sldId id="29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EB5D1D"/>
    <a:srgbClr val="EA5614"/>
    <a:srgbClr val="E4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1683C8-C504-4D4F-BCA0-C3C88998084B}" v="45" dt="2026-04-23T19:17:10.3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1162" autoAdjust="0"/>
  </p:normalViewPr>
  <p:slideViewPr>
    <p:cSldViewPr snapToGrid="0">
      <p:cViewPr varScale="1">
        <p:scale>
          <a:sx n="101" d="100"/>
          <a:sy n="101" d="100"/>
        </p:scale>
        <p:origin x="252" y="96"/>
      </p:cViewPr>
      <p:guideLst/>
    </p:cSldViewPr>
  </p:slideViewPr>
  <p:outlineViewPr>
    <p:cViewPr>
      <p:scale>
        <a:sx n="33" d="100"/>
        <a:sy n="33" d="100"/>
      </p:scale>
      <p:origin x="0" y="-43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Vela" userId="c011d752-98c1-4a08-8dd0-44968d23f182" providerId="ADAL" clId="{022A9323-6A36-412D-AB52-4CBEBF6C627D}"/>
    <pc:docChg chg="undo redo custSel mod modSld">
      <pc:chgData name="Kevin Vela" userId="c011d752-98c1-4a08-8dd0-44968d23f182" providerId="ADAL" clId="{022A9323-6A36-412D-AB52-4CBEBF6C627D}" dt="2026-04-23T19:19:38.079" v="425" actId="13244"/>
      <pc:docMkLst>
        <pc:docMk/>
      </pc:docMkLst>
      <pc:sldChg chg="modSp mod">
        <pc:chgData name="Kevin Vela" userId="c011d752-98c1-4a08-8dd0-44968d23f182" providerId="ADAL" clId="{022A9323-6A36-412D-AB52-4CBEBF6C627D}" dt="2026-04-23T15:20:20.700" v="271" actId="13244"/>
        <pc:sldMkLst>
          <pc:docMk/>
          <pc:sldMk cId="390354185" sldId="256"/>
        </pc:sldMkLst>
        <pc:spChg chg="ord">
          <ac:chgData name="Kevin Vela" userId="c011d752-98c1-4a08-8dd0-44968d23f182" providerId="ADAL" clId="{022A9323-6A36-412D-AB52-4CBEBF6C627D}" dt="2026-04-23T15:20:20.700" v="271" actId="13244"/>
          <ac:spMkLst>
            <pc:docMk/>
            <pc:sldMk cId="390354185" sldId="256"/>
            <ac:spMk id="10" creationId="{0144A21A-6511-25C1-F262-64B55F972AAC}"/>
          </ac:spMkLst>
        </pc:spChg>
        <pc:spChg chg="ord">
          <ac:chgData name="Kevin Vela" userId="c011d752-98c1-4a08-8dd0-44968d23f182" providerId="ADAL" clId="{022A9323-6A36-412D-AB52-4CBEBF6C627D}" dt="2026-04-23T15:08:12.533" v="146"/>
          <ac:spMkLst>
            <pc:docMk/>
            <pc:sldMk cId="390354185" sldId="256"/>
            <ac:spMk id="18" creationId="{A044B17F-FD20-2289-0EF5-63AEF2A0E3C6}"/>
          </ac:spMkLst>
        </pc:spChg>
        <pc:picChg chg="mod ord">
          <ac:chgData name="Kevin Vela" userId="c011d752-98c1-4a08-8dd0-44968d23f182" providerId="ADAL" clId="{022A9323-6A36-412D-AB52-4CBEBF6C627D}" dt="2026-04-23T15:08:02.215" v="145" actId="962"/>
          <ac:picMkLst>
            <pc:docMk/>
            <pc:sldMk cId="390354185" sldId="256"/>
            <ac:picMk id="16" creationId="{ACBED980-4672-C2B4-350D-BFB9F9D78114}"/>
          </ac:picMkLst>
        </pc:picChg>
      </pc:sldChg>
      <pc:sldChg chg="modSp mod">
        <pc:chgData name="Kevin Vela" userId="c011d752-98c1-4a08-8dd0-44968d23f182" providerId="ADAL" clId="{022A9323-6A36-412D-AB52-4CBEBF6C627D}" dt="2026-04-23T15:21:30.878" v="277" actId="962"/>
        <pc:sldMkLst>
          <pc:docMk/>
          <pc:sldMk cId="2595115261" sldId="261"/>
        </pc:sldMkLst>
        <pc:spChg chg="ord">
          <ac:chgData name="Kevin Vela" userId="c011d752-98c1-4a08-8dd0-44968d23f182" providerId="ADAL" clId="{022A9323-6A36-412D-AB52-4CBEBF6C627D}" dt="2026-04-23T15:20:59.760" v="273" actId="13244"/>
          <ac:spMkLst>
            <pc:docMk/>
            <pc:sldMk cId="2595115261" sldId="261"/>
            <ac:spMk id="3" creationId="{31C7C5B6-DDE5-97D5-B198-BF808AD31D51}"/>
          </ac:spMkLst>
        </pc:spChg>
        <pc:spChg chg="mod">
          <ac:chgData name="Kevin Vela" userId="c011d752-98c1-4a08-8dd0-44968d23f182" providerId="ADAL" clId="{022A9323-6A36-412D-AB52-4CBEBF6C627D}" dt="2026-04-23T15:09:06.728" v="162" actId="962"/>
          <ac:spMkLst>
            <pc:docMk/>
            <pc:sldMk cId="2595115261" sldId="261"/>
            <ac:spMk id="8" creationId="{D75627FE-0AC5-4349-AC08-45A58BEC9B8C}"/>
          </ac:spMkLst>
        </pc:spChg>
        <pc:spChg chg="mod">
          <ac:chgData name="Kevin Vela" userId="c011d752-98c1-4a08-8dd0-44968d23f182" providerId="ADAL" clId="{022A9323-6A36-412D-AB52-4CBEBF6C627D}" dt="2026-04-23T15:09:08.036" v="164" actId="962"/>
          <ac:spMkLst>
            <pc:docMk/>
            <pc:sldMk cId="2595115261" sldId="261"/>
            <ac:spMk id="33" creationId="{BC2574CF-1D35-4994-87BD-5A3378E1AB34}"/>
          </ac:spMkLst>
        </pc:spChg>
        <pc:spChg chg="mod">
          <ac:chgData name="Kevin Vela" userId="c011d752-98c1-4a08-8dd0-44968d23f182" providerId="ADAL" clId="{022A9323-6A36-412D-AB52-4CBEBF6C627D}" dt="2026-04-23T15:09:16.973" v="172" actId="962"/>
          <ac:spMkLst>
            <pc:docMk/>
            <pc:sldMk cId="2595115261" sldId="261"/>
            <ac:spMk id="34" creationId="{F2217BD3-FFC4-B26F-7F08-1575C69B589B}"/>
          </ac:spMkLst>
        </pc:spChg>
        <pc:spChg chg="mod">
          <ac:chgData name="Kevin Vela" userId="c011d752-98c1-4a08-8dd0-44968d23f182" providerId="ADAL" clId="{022A9323-6A36-412D-AB52-4CBEBF6C627D}" dt="2026-04-23T15:21:06.847" v="274" actId="962"/>
          <ac:spMkLst>
            <pc:docMk/>
            <pc:sldMk cId="2595115261" sldId="261"/>
            <ac:spMk id="40" creationId="{234C4E7B-59C6-4929-3149-AF180F76BC4C}"/>
          </ac:spMkLst>
        </pc:spChg>
        <pc:spChg chg="mod ord">
          <ac:chgData name="Kevin Vela" userId="c011d752-98c1-4a08-8dd0-44968d23f182" providerId="ADAL" clId="{022A9323-6A36-412D-AB52-4CBEBF6C627D}" dt="2026-04-23T15:21:30.878" v="277" actId="962"/>
          <ac:spMkLst>
            <pc:docMk/>
            <pc:sldMk cId="2595115261" sldId="261"/>
            <ac:spMk id="44" creationId="{A5924871-8AB2-90FC-9E14-F3F5E5A2AA60}"/>
          </ac:spMkLst>
        </pc:spChg>
        <pc:grpChg chg="mod">
          <ac:chgData name="Kevin Vela" userId="c011d752-98c1-4a08-8dd0-44968d23f182" providerId="ADAL" clId="{022A9323-6A36-412D-AB52-4CBEBF6C627D}" dt="2026-04-23T15:09:07.512" v="163" actId="962"/>
          <ac:grpSpMkLst>
            <pc:docMk/>
            <pc:sldMk cId="2595115261" sldId="261"/>
            <ac:grpSpMk id="10" creationId="{F87AAF7B-2090-475D-9C3E-FDC03DD87A88}"/>
          </ac:grpSpMkLst>
        </pc:grpChg>
        <pc:picChg chg="mod">
          <ac:chgData name="Kevin Vela" userId="c011d752-98c1-4a08-8dd0-44968d23f182" providerId="ADAL" clId="{022A9323-6A36-412D-AB52-4CBEBF6C627D}" dt="2026-04-23T15:01:25.975" v="33" actId="962"/>
          <ac:picMkLst>
            <pc:docMk/>
            <pc:sldMk cId="2595115261" sldId="261"/>
            <ac:picMk id="39" creationId="{29623A56-ABD2-BBC5-BE96-2FA8E1E2B5D5}"/>
          </ac:picMkLst>
        </pc:picChg>
        <pc:cxnChg chg="mod">
          <ac:chgData name="Kevin Vela" userId="c011d752-98c1-4a08-8dd0-44968d23f182" providerId="ADAL" clId="{022A9323-6A36-412D-AB52-4CBEBF6C627D}" dt="2026-04-23T15:09:08.633" v="165" actId="962"/>
          <ac:cxnSpMkLst>
            <pc:docMk/>
            <pc:sldMk cId="2595115261" sldId="261"/>
            <ac:cxnSpMk id="35" creationId="{68B6AB33-DFE6-4FE4-94FE-C9E25424AD16}"/>
          </ac:cxnSpMkLst>
        </pc:cxnChg>
      </pc:sldChg>
      <pc:sldChg chg="modSp mod">
        <pc:chgData name="Kevin Vela" userId="c011d752-98c1-4a08-8dd0-44968d23f182" providerId="ADAL" clId="{022A9323-6A36-412D-AB52-4CBEBF6C627D}" dt="2026-04-23T15:20:47.881" v="272" actId="13244"/>
        <pc:sldMkLst>
          <pc:docMk/>
          <pc:sldMk cId="3236526457" sldId="262"/>
        </pc:sldMkLst>
        <pc:spChg chg="mod ord">
          <ac:chgData name="Kevin Vela" userId="c011d752-98c1-4a08-8dd0-44968d23f182" providerId="ADAL" clId="{022A9323-6A36-412D-AB52-4CBEBF6C627D}" dt="2026-04-23T15:08:49.835" v="157" actId="13244"/>
          <ac:spMkLst>
            <pc:docMk/>
            <pc:sldMk cId="3236526457" sldId="262"/>
            <ac:spMk id="8" creationId="{F3C5918A-1DC5-4CF3-AA27-00AA3088AA9F}"/>
          </ac:spMkLst>
        </pc:spChg>
        <pc:spChg chg="mod">
          <ac:chgData name="Kevin Vela" userId="c011d752-98c1-4a08-8dd0-44968d23f182" providerId="ADAL" clId="{022A9323-6A36-412D-AB52-4CBEBF6C627D}" dt="2026-04-23T15:08:55.536" v="161" actId="13244"/>
          <ac:spMkLst>
            <pc:docMk/>
            <pc:sldMk cId="3236526457" sldId="262"/>
            <ac:spMk id="10" creationId="{B786683A-6FD6-4BF7-B3B0-DC397677391F}"/>
          </ac:spMkLst>
        </pc:spChg>
        <pc:spChg chg="mod">
          <ac:chgData name="Kevin Vela" userId="c011d752-98c1-4a08-8dd0-44968d23f182" providerId="ADAL" clId="{022A9323-6A36-412D-AB52-4CBEBF6C627D}" dt="2026-04-23T15:08:54.068" v="160" actId="13244"/>
          <ac:spMkLst>
            <pc:docMk/>
            <pc:sldMk cId="3236526457" sldId="262"/>
            <ac:spMk id="12" creationId="{05169E50-59FB-4AEE-B61D-44A882A4CD2C}"/>
          </ac:spMkLst>
        </pc:spChg>
        <pc:spChg chg="mod">
          <ac:chgData name="Kevin Vela" userId="c011d752-98c1-4a08-8dd0-44968d23f182" providerId="ADAL" clId="{022A9323-6A36-412D-AB52-4CBEBF6C627D}" dt="2026-04-23T15:08:52.823" v="159" actId="13244"/>
          <ac:spMkLst>
            <pc:docMk/>
            <pc:sldMk cId="3236526457" sldId="262"/>
            <ac:spMk id="14" creationId="{117C30F0-5A38-4B60-B632-3AF7C2780824}"/>
          </ac:spMkLst>
        </pc:spChg>
        <pc:spChg chg="mod ord">
          <ac:chgData name="Kevin Vela" userId="c011d752-98c1-4a08-8dd0-44968d23f182" providerId="ADAL" clId="{022A9323-6A36-412D-AB52-4CBEBF6C627D}" dt="2026-04-23T15:08:51.388" v="158" actId="13244"/>
          <ac:spMkLst>
            <pc:docMk/>
            <pc:sldMk cId="3236526457" sldId="262"/>
            <ac:spMk id="16" creationId="{A200CBA5-3F2B-4AAC-9F86-99AFECC19C1D}"/>
          </ac:spMkLst>
        </pc:spChg>
        <pc:picChg chg="ord">
          <ac:chgData name="Kevin Vela" userId="c011d752-98c1-4a08-8dd0-44968d23f182" providerId="ADAL" clId="{022A9323-6A36-412D-AB52-4CBEBF6C627D}" dt="2026-04-23T15:20:47.881" v="272" actId="13244"/>
          <ac:picMkLst>
            <pc:docMk/>
            <pc:sldMk cId="3236526457" sldId="262"/>
            <ac:picMk id="4" creationId="{F3D75A23-A355-1AC8-356F-AD8AA2F3D2F9}"/>
          </ac:picMkLst>
        </pc:picChg>
      </pc:sldChg>
      <pc:sldChg chg="modSp mod">
        <pc:chgData name="Kevin Vela" userId="c011d752-98c1-4a08-8dd0-44968d23f182" providerId="ADAL" clId="{022A9323-6A36-412D-AB52-4CBEBF6C627D}" dt="2026-04-23T15:21:42.069" v="278" actId="13244"/>
        <pc:sldMkLst>
          <pc:docMk/>
          <pc:sldMk cId="2535514807" sldId="263"/>
        </pc:sldMkLst>
        <pc:spChg chg="ord">
          <ac:chgData name="Kevin Vela" userId="c011d752-98c1-4a08-8dd0-44968d23f182" providerId="ADAL" clId="{022A9323-6A36-412D-AB52-4CBEBF6C627D}" dt="2026-04-23T15:21:42.069" v="278" actId="13244"/>
          <ac:spMkLst>
            <pc:docMk/>
            <pc:sldMk cId="2535514807" sldId="263"/>
            <ac:spMk id="3" creationId="{CB69885E-E3DF-4EB2-2735-671CAAC9D867}"/>
          </ac:spMkLst>
        </pc:spChg>
      </pc:sldChg>
      <pc:sldChg chg="modSp mod">
        <pc:chgData name="Kevin Vela" userId="c011d752-98c1-4a08-8dd0-44968d23f182" providerId="ADAL" clId="{022A9323-6A36-412D-AB52-4CBEBF6C627D}" dt="2026-04-23T15:22:46.911" v="279" actId="13244"/>
        <pc:sldMkLst>
          <pc:docMk/>
          <pc:sldMk cId="3305330852" sldId="264"/>
        </pc:sldMkLst>
        <pc:spChg chg="ord">
          <ac:chgData name="Kevin Vela" userId="c011d752-98c1-4a08-8dd0-44968d23f182" providerId="ADAL" clId="{022A9323-6A36-412D-AB52-4CBEBF6C627D}" dt="2026-04-23T15:22:46.911" v="279" actId="13244"/>
          <ac:spMkLst>
            <pc:docMk/>
            <pc:sldMk cId="3305330852" sldId="264"/>
            <ac:spMk id="3" creationId="{7A4665FA-49BC-9318-7F08-0D698CB6EB8A}"/>
          </ac:spMkLst>
        </pc:spChg>
        <pc:spChg chg="mod">
          <ac:chgData name="Kevin Vela" userId="c011d752-98c1-4a08-8dd0-44968d23f182" providerId="ADAL" clId="{022A9323-6A36-412D-AB52-4CBEBF6C627D}" dt="2026-04-23T15:09:42.146" v="175" actId="962"/>
          <ac:spMkLst>
            <pc:docMk/>
            <pc:sldMk cId="3305330852" sldId="264"/>
            <ac:spMk id="12" creationId="{57F8C9A3-8D99-7583-56EE-C434DB28413F}"/>
          </ac:spMkLst>
        </pc:spChg>
      </pc:sldChg>
      <pc:sldChg chg="modSp mod">
        <pc:chgData name="Kevin Vela" userId="c011d752-98c1-4a08-8dd0-44968d23f182" providerId="ADAL" clId="{022A9323-6A36-412D-AB52-4CBEBF6C627D}" dt="2026-04-23T15:27:33.588" v="298" actId="13244"/>
        <pc:sldMkLst>
          <pc:docMk/>
          <pc:sldMk cId="3230983348" sldId="268"/>
        </pc:sldMkLst>
        <pc:spChg chg="ord">
          <ac:chgData name="Kevin Vela" userId="c011d752-98c1-4a08-8dd0-44968d23f182" providerId="ADAL" clId="{022A9323-6A36-412D-AB52-4CBEBF6C627D}" dt="2026-04-23T15:25:56.564" v="295" actId="13244"/>
          <ac:spMkLst>
            <pc:docMk/>
            <pc:sldMk cId="3230983348" sldId="268"/>
            <ac:spMk id="3" creationId="{B90EFF58-3FF0-B9A9-D928-6C3580A996B1}"/>
          </ac:spMkLst>
        </pc:spChg>
        <pc:picChg chg="mod">
          <ac:chgData name="Kevin Vela" userId="c011d752-98c1-4a08-8dd0-44968d23f182" providerId="ADAL" clId="{022A9323-6A36-412D-AB52-4CBEBF6C627D}" dt="2026-04-23T15:27:27.114" v="296" actId="13244"/>
          <ac:picMkLst>
            <pc:docMk/>
            <pc:sldMk cId="3230983348" sldId="268"/>
            <ac:picMk id="2" creationId="{210E56C5-C890-DAC7-6CE3-34D8B3E9EF94}"/>
          </ac:picMkLst>
        </pc:picChg>
        <pc:picChg chg="mod">
          <ac:chgData name="Kevin Vela" userId="c011d752-98c1-4a08-8dd0-44968d23f182" providerId="ADAL" clId="{022A9323-6A36-412D-AB52-4CBEBF6C627D}" dt="2026-04-23T15:27:31.964" v="297" actId="13244"/>
          <ac:picMkLst>
            <pc:docMk/>
            <pc:sldMk cId="3230983348" sldId="268"/>
            <ac:picMk id="4" creationId="{F1871345-9A08-25C1-298D-134A286BA8E0}"/>
          </ac:picMkLst>
        </pc:picChg>
        <pc:picChg chg="mod">
          <ac:chgData name="Kevin Vela" userId="c011d752-98c1-4a08-8dd0-44968d23f182" providerId="ADAL" clId="{022A9323-6A36-412D-AB52-4CBEBF6C627D}" dt="2026-04-23T15:27:33.588" v="298" actId="13244"/>
          <ac:picMkLst>
            <pc:docMk/>
            <pc:sldMk cId="3230983348" sldId="268"/>
            <ac:picMk id="5" creationId="{02FC212F-2816-812B-51C8-CF7A6FC1F8D6}"/>
          </ac:picMkLst>
        </pc:picChg>
        <pc:picChg chg="mod">
          <ac:chgData name="Kevin Vela" userId="c011d752-98c1-4a08-8dd0-44968d23f182" providerId="ADAL" clId="{022A9323-6A36-412D-AB52-4CBEBF6C627D}" dt="2026-04-23T15:10:09.198" v="180" actId="962"/>
          <ac:picMkLst>
            <pc:docMk/>
            <pc:sldMk cId="3230983348" sldId="268"/>
            <ac:picMk id="6" creationId="{6729B1CD-A631-461E-5E68-0FF08DF4999B}"/>
          </ac:picMkLst>
        </pc:picChg>
      </pc:sldChg>
      <pc:sldChg chg="modSp mod">
        <pc:chgData name="Kevin Vela" userId="c011d752-98c1-4a08-8dd0-44968d23f182" providerId="ADAL" clId="{022A9323-6A36-412D-AB52-4CBEBF6C627D}" dt="2026-04-23T15:28:21.791" v="303" actId="13244"/>
        <pc:sldMkLst>
          <pc:docMk/>
          <pc:sldMk cId="1361314372" sldId="270"/>
        </pc:sldMkLst>
        <pc:spChg chg="ord">
          <ac:chgData name="Kevin Vela" userId="c011d752-98c1-4a08-8dd0-44968d23f182" providerId="ADAL" clId="{022A9323-6A36-412D-AB52-4CBEBF6C627D}" dt="2026-04-23T15:28:09.237" v="301" actId="13244"/>
          <ac:spMkLst>
            <pc:docMk/>
            <pc:sldMk cId="1361314372" sldId="270"/>
            <ac:spMk id="3" creationId="{19BE07AB-852A-22E4-D9D4-63387FC542E1}"/>
          </ac:spMkLst>
        </pc:spChg>
        <pc:spChg chg="ord">
          <ac:chgData name="Kevin Vela" userId="c011d752-98c1-4a08-8dd0-44968d23f182" providerId="ADAL" clId="{022A9323-6A36-412D-AB52-4CBEBF6C627D}" dt="2026-04-23T15:27:46.928" v="299" actId="13244"/>
          <ac:spMkLst>
            <pc:docMk/>
            <pc:sldMk cId="1361314372" sldId="270"/>
            <ac:spMk id="5" creationId="{57808982-12BA-73B4-C781-66A11E8C20E4}"/>
          </ac:spMkLst>
        </pc:spChg>
        <pc:spChg chg="mod ord">
          <ac:chgData name="Kevin Vela" userId="c011d752-98c1-4a08-8dd0-44968d23f182" providerId="ADAL" clId="{022A9323-6A36-412D-AB52-4CBEBF6C627D}" dt="2026-04-23T15:11:26.796" v="183" actId="13244"/>
          <ac:spMkLst>
            <pc:docMk/>
            <pc:sldMk cId="1361314372" sldId="270"/>
            <ac:spMk id="16" creationId="{2BD0C191-C8F0-1F24-BE49-C8DC091D9303}"/>
          </ac:spMkLst>
        </pc:spChg>
        <pc:spChg chg="ord">
          <ac:chgData name="Kevin Vela" userId="c011d752-98c1-4a08-8dd0-44968d23f182" providerId="ADAL" clId="{022A9323-6A36-412D-AB52-4CBEBF6C627D}" dt="2026-04-23T15:28:21.791" v="303" actId="13244"/>
          <ac:spMkLst>
            <pc:docMk/>
            <pc:sldMk cId="1361314372" sldId="270"/>
            <ac:spMk id="18" creationId="{E68E73C8-26CE-CFDC-9CFF-BEAAD9073B8D}"/>
          </ac:spMkLst>
        </pc:spChg>
        <pc:picChg chg="mod ord">
          <ac:chgData name="Kevin Vela" userId="c011d752-98c1-4a08-8dd0-44968d23f182" providerId="ADAL" clId="{022A9323-6A36-412D-AB52-4CBEBF6C627D}" dt="2026-04-23T15:11:31.427" v="185" actId="13244"/>
          <ac:picMkLst>
            <pc:docMk/>
            <pc:sldMk cId="1361314372" sldId="270"/>
            <ac:picMk id="21" creationId="{7785CB1A-B1BA-EE03-D81B-23C15D9A696E}"/>
          </ac:picMkLst>
        </pc:picChg>
        <pc:picChg chg="mod">
          <ac:chgData name="Kevin Vela" userId="c011d752-98c1-4a08-8dd0-44968d23f182" providerId="ADAL" clId="{022A9323-6A36-412D-AB52-4CBEBF6C627D}" dt="2026-04-23T15:27:50.943" v="300" actId="962"/>
          <ac:picMkLst>
            <pc:docMk/>
            <pc:sldMk cId="1361314372" sldId="270"/>
            <ac:picMk id="26" creationId="{FEB699C5-5980-B598-7A76-5C511B1BE873}"/>
          </ac:picMkLst>
        </pc:picChg>
      </pc:sldChg>
      <pc:sldChg chg="modSp mod">
        <pc:chgData name="Kevin Vela" userId="c011d752-98c1-4a08-8dd0-44968d23f182" providerId="ADAL" clId="{022A9323-6A36-412D-AB52-4CBEBF6C627D}" dt="2026-04-23T15:25:26.462" v="290" actId="13244"/>
        <pc:sldMkLst>
          <pc:docMk/>
          <pc:sldMk cId="3858873849" sldId="271"/>
        </pc:sldMkLst>
        <pc:spChg chg="ord">
          <ac:chgData name="Kevin Vela" userId="c011d752-98c1-4a08-8dd0-44968d23f182" providerId="ADAL" clId="{022A9323-6A36-412D-AB52-4CBEBF6C627D}" dt="2026-04-23T15:24:52.512" v="282" actId="13244"/>
          <ac:spMkLst>
            <pc:docMk/>
            <pc:sldMk cId="3858873849" sldId="271"/>
            <ac:spMk id="2" creationId="{8A80A239-FB83-117B-C571-0A7AD48044B5}"/>
          </ac:spMkLst>
        </pc:spChg>
        <pc:spChg chg="ord">
          <ac:chgData name="Kevin Vela" userId="c011d752-98c1-4a08-8dd0-44968d23f182" providerId="ADAL" clId="{022A9323-6A36-412D-AB52-4CBEBF6C627D}" dt="2026-04-23T15:24:38.046" v="280" actId="13244"/>
          <ac:spMkLst>
            <pc:docMk/>
            <pc:sldMk cId="3858873849" sldId="271"/>
            <ac:spMk id="4" creationId="{C12F3E5E-EF32-3B27-37FD-D3A29832584B}"/>
          </ac:spMkLst>
        </pc:spChg>
        <pc:spChg chg="ord">
          <ac:chgData name="Kevin Vela" userId="c011d752-98c1-4a08-8dd0-44968d23f182" providerId="ADAL" clId="{022A9323-6A36-412D-AB52-4CBEBF6C627D}" dt="2026-04-23T15:24:43.219" v="281" actId="13244"/>
          <ac:spMkLst>
            <pc:docMk/>
            <pc:sldMk cId="3858873849" sldId="271"/>
            <ac:spMk id="5" creationId="{0C2E7494-6BD7-9ECE-EE9F-3749EDB17EB6}"/>
          </ac:spMkLst>
        </pc:spChg>
        <pc:spChg chg="mod">
          <ac:chgData name="Kevin Vela" userId="c011d752-98c1-4a08-8dd0-44968d23f182" providerId="ADAL" clId="{022A9323-6A36-412D-AB52-4CBEBF6C627D}" dt="2026-04-23T15:09:52.631" v="176" actId="962"/>
          <ac:spMkLst>
            <pc:docMk/>
            <pc:sldMk cId="3858873849" sldId="271"/>
            <ac:spMk id="42" creationId="{E2366EBA-92FD-44AE-87A9-25E5135EB2C9}"/>
          </ac:spMkLst>
        </pc:spChg>
        <pc:spChg chg="mod">
          <ac:chgData name="Kevin Vela" userId="c011d752-98c1-4a08-8dd0-44968d23f182" providerId="ADAL" clId="{022A9323-6A36-412D-AB52-4CBEBF6C627D}" dt="2026-04-23T15:09:53.608" v="178" actId="962"/>
          <ac:spMkLst>
            <pc:docMk/>
            <pc:sldMk cId="3858873849" sldId="271"/>
            <ac:spMk id="67" creationId="{7C462C46-EFB7-4580-9921-DFC346FCC3C2}"/>
          </ac:spMkLst>
        </pc:spChg>
        <pc:spChg chg="mod">
          <ac:chgData name="Kevin Vela" userId="c011d752-98c1-4a08-8dd0-44968d23f182" providerId="ADAL" clId="{022A9323-6A36-412D-AB52-4CBEBF6C627D}" dt="2026-04-23T15:09:55.313" v="179" actId="962"/>
          <ac:spMkLst>
            <pc:docMk/>
            <pc:sldMk cId="3858873849" sldId="271"/>
            <ac:spMk id="69" creationId="{B8B918B4-AB10-4E3A-916E-A9625586EA47}"/>
          </ac:spMkLst>
        </pc:spChg>
        <pc:grpChg chg="mod">
          <ac:chgData name="Kevin Vela" userId="c011d752-98c1-4a08-8dd0-44968d23f182" providerId="ADAL" clId="{022A9323-6A36-412D-AB52-4CBEBF6C627D}" dt="2026-04-23T15:09:53.067" v="177" actId="962"/>
          <ac:grpSpMkLst>
            <pc:docMk/>
            <pc:sldMk cId="3858873849" sldId="271"/>
            <ac:grpSpMk id="44" creationId="{B437F5FC-01F7-4EB4-81E7-C27D917E9554}"/>
          </ac:grpSpMkLst>
        </pc:grpChg>
        <pc:picChg chg="mod">
          <ac:chgData name="Kevin Vela" userId="c011d752-98c1-4a08-8dd0-44968d23f182" providerId="ADAL" clId="{022A9323-6A36-412D-AB52-4CBEBF6C627D}" dt="2026-04-23T15:25:20.938" v="287" actId="13244"/>
          <ac:picMkLst>
            <pc:docMk/>
            <pc:sldMk cId="3858873849" sldId="271"/>
            <ac:picMk id="7" creationId="{8C2EB183-A675-ABCC-66E7-C6C412B51340}"/>
          </ac:picMkLst>
        </pc:picChg>
        <pc:picChg chg="mod">
          <ac:chgData name="Kevin Vela" userId="c011d752-98c1-4a08-8dd0-44968d23f182" providerId="ADAL" clId="{022A9323-6A36-412D-AB52-4CBEBF6C627D}" dt="2026-04-23T15:25:22.843" v="288" actId="13244"/>
          <ac:picMkLst>
            <pc:docMk/>
            <pc:sldMk cId="3858873849" sldId="271"/>
            <ac:picMk id="9" creationId="{EC1D4E1A-F1AC-4A0B-61B6-33DDE84B8624}"/>
          </ac:picMkLst>
        </pc:picChg>
        <pc:picChg chg="mod">
          <ac:chgData name="Kevin Vela" userId="c011d752-98c1-4a08-8dd0-44968d23f182" providerId="ADAL" clId="{022A9323-6A36-412D-AB52-4CBEBF6C627D}" dt="2026-04-23T15:25:24.680" v="289" actId="13244"/>
          <ac:picMkLst>
            <pc:docMk/>
            <pc:sldMk cId="3858873849" sldId="271"/>
            <ac:picMk id="10" creationId="{F37BE2AE-5B2B-E18B-ACE0-82E6B67E8040}"/>
          </ac:picMkLst>
        </pc:picChg>
        <pc:picChg chg="mod">
          <ac:chgData name="Kevin Vela" userId="c011d752-98c1-4a08-8dd0-44968d23f182" providerId="ADAL" clId="{022A9323-6A36-412D-AB52-4CBEBF6C627D}" dt="2026-04-23T15:25:26.462" v="290" actId="13244"/>
          <ac:picMkLst>
            <pc:docMk/>
            <pc:sldMk cId="3858873849" sldId="271"/>
            <ac:picMk id="11" creationId="{BF9B61DC-86F1-831E-F510-BC8BDC4DBF0F}"/>
          </ac:picMkLst>
        </pc:picChg>
        <pc:picChg chg="mod ord">
          <ac:chgData name="Kevin Vela" userId="c011d752-98c1-4a08-8dd0-44968d23f182" providerId="ADAL" clId="{022A9323-6A36-412D-AB52-4CBEBF6C627D}" dt="2026-04-23T15:25:04.633" v="285" actId="962"/>
          <ac:picMkLst>
            <pc:docMk/>
            <pc:sldMk cId="3858873849" sldId="271"/>
            <ac:picMk id="92" creationId="{410E18CA-6EBD-4A00-4350-6F2E3FC958E2}"/>
          </ac:picMkLst>
        </pc:picChg>
        <pc:picChg chg="ord">
          <ac:chgData name="Kevin Vela" userId="c011d752-98c1-4a08-8dd0-44968d23f182" providerId="ADAL" clId="{022A9323-6A36-412D-AB52-4CBEBF6C627D}" dt="2026-04-23T15:24:58.855" v="283" actId="13244"/>
          <ac:picMkLst>
            <pc:docMk/>
            <pc:sldMk cId="3858873849" sldId="271"/>
            <ac:picMk id="101" creationId="{E54F58C9-2EFC-37F4-C7EE-6F0980C4EAC8}"/>
          </ac:picMkLst>
        </pc:picChg>
      </pc:sldChg>
      <pc:sldChg chg="modSp mod">
        <pc:chgData name="Kevin Vela" userId="c011d752-98c1-4a08-8dd0-44968d23f182" providerId="ADAL" clId="{022A9323-6A36-412D-AB52-4CBEBF6C627D}" dt="2026-04-23T15:34:47.075" v="374" actId="13244"/>
        <pc:sldMkLst>
          <pc:docMk/>
          <pc:sldMk cId="83811595" sldId="272"/>
        </pc:sldMkLst>
        <pc:spChg chg="ord">
          <ac:chgData name="Kevin Vela" userId="c011d752-98c1-4a08-8dd0-44968d23f182" providerId="ADAL" clId="{022A9323-6A36-412D-AB52-4CBEBF6C627D}" dt="2026-04-23T15:28:38.487" v="305" actId="13244"/>
          <ac:spMkLst>
            <pc:docMk/>
            <pc:sldMk cId="83811595" sldId="272"/>
            <ac:spMk id="2" creationId="{C4F03380-A2EB-6BEA-AEF1-F916936F4B20}"/>
          </ac:spMkLst>
        </pc:spChg>
        <pc:spChg chg="ord">
          <ac:chgData name="Kevin Vela" userId="c011d752-98c1-4a08-8dd0-44968d23f182" providerId="ADAL" clId="{022A9323-6A36-412D-AB52-4CBEBF6C627D}" dt="2026-04-23T15:28:30.659" v="304" actId="13244"/>
          <ac:spMkLst>
            <pc:docMk/>
            <pc:sldMk cId="83811595" sldId="272"/>
            <ac:spMk id="4" creationId="{7CFCFDE6-757B-3568-4214-94D65938A95D}"/>
          </ac:spMkLst>
        </pc:spChg>
        <pc:spChg chg="ord">
          <ac:chgData name="Kevin Vela" userId="c011d752-98c1-4a08-8dd0-44968d23f182" providerId="ADAL" clId="{022A9323-6A36-412D-AB52-4CBEBF6C627D}" dt="2026-04-23T15:32:53.548" v="353" actId="13244"/>
          <ac:spMkLst>
            <pc:docMk/>
            <pc:sldMk cId="83811595" sldId="272"/>
            <ac:spMk id="44" creationId="{19E9B1F8-E299-210F-E363-CC01F4FC57A3}"/>
          </ac:spMkLst>
        </pc:spChg>
        <pc:spChg chg="ord">
          <ac:chgData name="Kevin Vela" userId="c011d752-98c1-4a08-8dd0-44968d23f182" providerId="ADAL" clId="{022A9323-6A36-412D-AB52-4CBEBF6C627D}" dt="2026-04-23T15:34:08.824" v="371" actId="13244"/>
          <ac:spMkLst>
            <pc:docMk/>
            <pc:sldMk cId="83811595" sldId="272"/>
            <ac:spMk id="45" creationId="{DE6C6CB8-E656-7854-BE2E-105929893D28}"/>
          </ac:spMkLst>
        </pc:spChg>
        <pc:spChg chg="ord">
          <ac:chgData name="Kevin Vela" userId="c011d752-98c1-4a08-8dd0-44968d23f182" providerId="ADAL" clId="{022A9323-6A36-412D-AB52-4CBEBF6C627D}" dt="2026-04-23T15:32:13.484" v="348" actId="13244"/>
          <ac:spMkLst>
            <pc:docMk/>
            <pc:sldMk cId="83811595" sldId="272"/>
            <ac:spMk id="47" creationId="{7067A42D-1D1F-323F-3EFF-6B111788E1AC}"/>
          </ac:spMkLst>
        </pc:spChg>
        <pc:spChg chg="ord">
          <ac:chgData name="Kevin Vela" userId="c011d752-98c1-4a08-8dd0-44968d23f182" providerId="ADAL" clId="{022A9323-6A36-412D-AB52-4CBEBF6C627D}" dt="2026-04-23T15:33:05.161" v="354" actId="13244"/>
          <ac:spMkLst>
            <pc:docMk/>
            <pc:sldMk cId="83811595" sldId="272"/>
            <ac:spMk id="49" creationId="{BA0E8043-12B5-7555-1DFE-89DE939900D9}"/>
          </ac:spMkLst>
        </pc:spChg>
        <pc:spChg chg="ord">
          <ac:chgData name="Kevin Vela" userId="c011d752-98c1-4a08-8dd0-44968d23f182" providerId="ADAL" clId="{022A9323-6A36-412D-AB52-4CBEBF6C627D}" dt="2026-04-23T15:30:25.269" v="331" actId="13244"/>
          <ac:spMkLst>
            <pc:docMk/>
            <pc:sldMk cId="83811595" sldId="272"/>
            <ac:spMk id="55" creationId="{A3BC9F22-9542-7697-687C-8D30A9FA809E}"/>
          </ac:spMkLst>
        </pc:spChg>
        <pc:spChg chg="ord">
          <ac:chgData name="Kevin Vela" userId="c011d752-98c1-4a08-8dd0-44968d23f182" providerId="ADAL" clId="{022A9323-6A36-412D-AB52-4CBEBF6C627D}" dt="2026-04-23T15:30:27.935" v="332" actId="13244"/>
          <ac:spMkLst>
            <pc:docMk/>
            <pc:sldMk cId="83811595" sldId="272"/>
            <ac:spMk id="56" creationId="{7F027913-A7AA-168F-224F-A7CCB066D976}"/>
          </ac:spMkLst>
        </pc:spChg>
        <pc:spChg chg="ord">
          <ac:chgData name="Kevin Vela" userId="c011d752-98c1-4a08-8dd0-44968d23f182" providerId="ADAL" clId="{022A9323-6A36-412D-AB52-4CBEBF6C627D}" dt="2026-04-23T15:31:25.824" v="344" actId="13244"/>
          <ac:spMkLst>
            <pc:docMk/>
            <pc:sldMk cId="83811595" sldId="272"/>
            <ac:spMk id="57" creationId="{90A4C605-0E38-ADF3-B6AF-086E748AB059}"/>
          </ac:spMkLst>
        </pc:spChg>
        <pc:spChg chg="ord">
          <ac:chgData name="Kevin Vela" userId="c011d752-98c1-4a08-8dd0-44968d23f182" providerId="ADAL" clId="{022A9323-6A36-412D-AB52-4CBEBF6C627D}" dt="2026-04-23T15:31:34.965" v="345" actId="13244"/>
          <ac:spMkLst>
            <pc:docMk/>
            <pc:sldMk cId="83811595" sldId="272"/>
            <ac:spMk id="58" creationId="{2E88A512-5A77-9F21-0145-73B6EC7A30B5}"/>
          </ac:spMkLst>
        </pc:spChg>
        <pc:spChg chg="ord">
          <ac:chgData name="Kevin Vela" userId="c011d752-98c1-4a08-8dd0-44968d23f182" providerId="ADAL" clId="{022A9323-6A36-412D-AB52-4CBEBF6C627D}" dt="2026-04-23T15:30:37.219" v="336" actId="13244"/>
          <ac:spMkLst>
            <pc:docMk/>
            <pc:sldMk cId="83811595" sldId="272"/>
            <ac:spMk id="60" creationId="{6957761A-3179-15C5-C687-F587D35D36F3}"/>
          </ac:spMkLst>
        </pc:spChg>
        <pc:spChg chg="ord">
          <ac:chgData name="Kevin Vela" userId="c011d752-98c1-4a08-8dd0-44968d23f182" providerId="ADAL" clId="{022A9323-6A36-412D-AB52-4CBEBF6C627D}" dt="2026-04-23T15:31:20.171" v="343" actId="13244"/>
          <ac:spMkLst>
            <pc:docMk/>
            <pc:sldMk cId="83811595" sldId="272"/>
            <ac:spMk id="61" creationId="{D7F0F33F-7446-34F4-214B-9CC9EC3A7256}"/>
          </ac:spMkLst>
        </pc:spChg>
        <pc:spChg chg="ord">
          <ac:chgData name="Kevin Vela" userId="c011d752-98c1-4a08-8dd0-44968d23f182" providerId="ADAL" clId="{022A9323-6A36-412D-AB52-4CBEBF6C627D}" dt="2026-04-23T15:31:38.277" v="346" actId="13244"/>
          <ac:spMkLst>
            <pc:docMk/>
            <pc:sldMk cId="83811595" sldId="272"/>
            <ac:spMk id="62" creationId="{70F9B74C-AACD-03F2-A336-055C975FD530}"/>
          </ac:spMkLst>
        </pc:spChg>
        <pc:spChg chg="ord">
          <ac:chgData name="Kevin Vela" userId="c011d752-98c1-4a08-8dd0-44968d23f182" providerId="ADAL" clId="{022A9323-6A36-412D-AB52-4CBEBF6C627D}" dt="2026-04-23T15:34:47.075" v="374" actId="13244"/>
          <ac:spMkLst>
            <pc:docMk/>
            <pc:sldMk cId="83811595" sldId="272"/>
            <ac:spMk id="74" creationId="{2405FF70-B304-8704-1683-66836485E63C}"/>
          </ac:spMkLst>
        </pc:spChg>
        <pc:spChg chg="mod ord">
          <ac:chgData name="Kevin Vela" userId="c011d752-98c1-4a08-8dd0-44968d23f182" providerId="ADAL" clId="{022A9323-6A36-412D-AB52-4CBEBF6C627D}" dt="2026-04-23T15:30:59.342" v="341" actId="13244"/>
          <ac:spMkLst>
            <pc:docMk/>
            <pc:sldMk cId="83811595" sldId="272"/>
            <ac:spMk id="75" creationId="{6646C67F-54D3-7304-D793-9E28B3A58207}"/>
          </ac:spMkLst>
        </pc:spChg>
        <pc:picChg chg="mod ord">
          <ac:chgData name="Kevin Vela" userId="c011d752-98c1-4a08-8dd0-44968d23f182" providerId="ADAL" clId="{022A9323-6A36-412D-AB52-4CBEBF6C627D}" dt="2026-04-23T15:34:06.057" v="369"/>
          <ac:picMkLst>
            <pc:docMk/>
            <pc:sldMk cId="83811595" sldId="272"/>
            <ac:picMk id="5" creationId="{B871506D-D723-4078-0A04-FA6611FFD6D1}"/>
          </ac:picMkLst>
        </pc:picChg>
        <pc:picChg chg="mod">
          <ac:chgData name="Kevin Vela" userId="c011d752-98c1-4a08-8dd0-44968d23f182" providerId="ADAL" clId="{022A9323-6A36-412D-AB52-4CBEBF6C627D}" dt="2026-04-23T15:34:26.740" v="373" actId="962"/>
          <ac:picMkLst>
            <pc:docMk/>
            <pc:sldMk cId="83811595" sldId="272"/>
            <ac:picMk id="7" creationId="{1AFD665F-14C0-E311-2153-CD2970C41D30}"/>
          </ac:picMkLst>
        </pc:picChg>
        <pc:picChg chg="mod ord">
          <ac:chgData name="Kevin Vela" userId="c011d752-98c1-4a08-8dd0-44968d23f182" providerId="ADAL" clId="{022A9323-6A36-412D-AB52-4CBEBF6C627D}" dt="2026-04-23T15:34:15.628" v="372" actId="962"/>
          <ac:picMkLst>
            <pc:docMk/>
            <pc:sldMk cId="83811595" sldId="272"/>
            <ac:picMk id="9" creationId="{C5195CF3-5BC5-F87C-59D7-F0B6E9B8D1D8}"/>
          </ac:picMkLst>
        </pc:picChg>
        <pc:picChg chg="ord">
          <ac:chgData name="Kevin Vela" userId="c011d752-98c1-4a08-8dd0-44968d23f182" providerId="ADAL" clId="{022A9323-6A36-412D-AB52-4CBEBF6C627D}" dt="2026-04-23T15:30:43.880" v="338" actId="13244"/>
          <ac:picMkLst>
            <pc:docMk/>
            <pc:sldMk cId="83811595" sldId="272"/>
            <ac:picMk id="22" creationId="{82F398FB-1316-EBBC-15D0-85AC06B9B50F}"/>
          </ac:picMkLst>
        </pc:picChg>
        <pc:picChg chg="mod ord">
          <ac:chgData name="Kevin Vela" userId="c011d752-98c1-4a08-8dd0-44968d23f182" providerId="ADAL" clId="{022A9323-6A36-412D-AB52-4CBEBF6C627D}" dt="2026-04-23T15:33:30.893" v="356" actId="962"/>
          <ac:picMkLst>
            <pc:docMk/>
            <pc:sldMk cId="83811595" sldId="272"/>
            <ac:picMk id="24" creationId="{24602B45-0F18-D35D-401D-C1565BA98C84}"/>
          </ac:picMkLst>
        </pc:picChg>
        <pc:picChg chg="mod">
          <ac:chgData name="Kevin Vela" userId="c011d752-98c1-4a08-8dd0-44968d23f182" providerId="ADAL" clId="{022A9323-6A36-412D-AB52-4CBEBF6C627D}" dt="2026-04-23T15:12:27.054" v="213" actId="962"/>
          <ac:picMkLst>
            <pc:docMk/>
            <pc:sldMk cId="83811595" sldId="272"/>
            <ac:picMk id="68" creationId="{828FCBA3-0A66-E446-B170-0F540A21DBBA}"/>
          </ac:picMkLst>
        </pc:picChg>
        <pc:picChg chg="mod">
          <ac:chgData name="Kevin Vela" userId="c011d752-98c1-4a08-8dd0-44968d23f182" providerId="ADAL" clId="{022A9323-6A36-412D-AB52-4CBEBF6C627D}" dt="2026-04-23T15:12:26.607" v="212" actId="962"/>
          <ac:picMkLst>
            <pc:docMk/>
            <pc:sldMk cId="83811595" sldId="272"/>
            <ac:picMk id="69" creationId="{86A4C5B0-547F-DF69-B7CE-360A53773F7F}"/>
          </ac:picMkLst>
        </pc:picChg>
        <pc:picChg chg="mod ord">
          <ac:chgData name="Kevin Vela" userId="c011d752-98c1-4a08-8dd0-44968d23f182" providerId="ADAL" clId="{022A9323-6A36-412D-AB52-4CBEBF6C627D}" dt="2026-04-23T15:12:22.412" v="211" actId="962"/>
          <ac:picMkLst>
            <pc:docMk/>
            <pc:sldMk cId="83811595" sldId="272"/>
            <ac:picMk id="77" creationId="{B1F23F88-0174-866D-CF2D-EEB345C09231}"/>
          </ac:picMkLst>
        </pc:picChg>
        <pc:picChg chg="mod ord">
          <ac:chgData name="Kevin Vela" userId="c011d752-98c1-4a08-8dd0-44968d23f182" providerId="ADAL" clId="{022A9323-6A36-412D-AB52-4CBEBF6C627D}" dt="2026-04-23T15:12:15.572" v="205" actId="13244"/>
          <ac:picMkLst>
            <pc:docMk/>
            <pc:sldMk cId="83811595" sldId="272"/>
            <ac:picMk id="78" creationId="{79C9A73B-1F60-FD12-D51E-24019517F56F}"/>
          </ac:picMkLst>
        </pc:picChg>
        <pc:picChg chg="mod ord">
          <ac:chgData name="Kevin Vela" userId="c011d752-98c1-4a08-8dd0-44968d23f182" providerId="ADAL" clId="{022A9323-6A36-412D-AB52-4CBEBF6C627D}" dt="2026-04-23T15:12:19.543" v="210" actId="962"/>
          <ac:picMkLst>
            <pc:docMk/>
            <pc:sldMk cId="83811595" sldId="272"/>
            <ac:picMk id="80" creationId="{9E0FB259-E704-9A05-59F9-4B5A8611886E}"/>
          </ac:picMkLst>
        </pc:picChg>
        <pc:picChg chg="mod ord">
          <ac:chgData name="Kevin Vela" userId="c011d752-98c1-4a08-8dd0-44968d23f182" providerId="ADAL" clId="{022A9323-6A36-412D-AB52-4CBEBF6C627D}" dt="2026-04-23T15:12:14.080" v="203" actId="13244"/>
          <ac:picMkLst>
            <pc:docMk/>
            <pc:sldMk cId="83811595" sldId="272"/>
            <ac:picMk id="82" creationId="{66A7AADC-9002-F69B-2EA5-0855A2BE4FA9}"/>
          </ac:picMkLst>
        </pc:picChg>
      </pc:sldChg>
      <pc:sldChg chg="modSp mod">
        <pc:chgData name="Kevin Vela" userId="c011d752-98c1-4a08-8dd0-44968d23f182" providerId="ADAL" clId="{022A9323-6A36-412D-AB52-4CBEBF6C627D}" dt="2026-04-23T15:35:00.135" v="375" actId="13244"/>
        <pc:sldMkLst>
          <pc:docMk/>
          <pc:sldMk cId="821442736" sldId="273"/>
        </pc:sldMkLst>
        <pc:spChg chg="ord">
          <ac:chgData name="Kevin Vela" userId="c011d752-98c1-4a08-8dd0-44968d23f182" providerId="ADAL" clId="{022A9323-6A36-412D-AB52-4CBEBF6C627D}" dt="2026-04-23T15:35:00.135" v="375" actId="13244"/>
          <ac:spMkLst>
            <pc:docMk/>
            <pc:sldMk cId="821442736" sldId="273"/>
            <ac:spMk id="8" creationId="{4DB32831-67E3-712B-E61C-AA575A997557}"/>
          </ac:spMkLst>
        </pc:spChg>
        <pc:picChg chg="mod ord">
          <ac:chgData name="Kevin Vela" userId="c011d752-98c1-4a08-8dd0-44968d23f182" providerId="ADAL" clId="{022A9323-6A36-412D-AB52-4CBEBF6C627D}" dt="2026-04-23T15:12:44.889" v="217" actId="13244"/>
          <ac:picMkLst>
            <pc:docMk/>
            <pc:sldMk cId="821442736" sldId="273"/>
            <ac:picMk id="10" creationId="{C3BECB0D-3D8C-DF55-01EB-B82A18475D1A}"/>
          </ac:picMkLst>
        </pc:picChg>
        <pc:picChg chg="mod ord">
          <ac:chgData name="Kevin Vela" userId="c011d752-98c1-4a08-8dd0-44968d23f182" providerId="ADAL" clId="{022A9323-6A36-412D-AB52-4CBEBF6C627D}" dt="2026-04-23T15:12:43.613" v="216" actId="13244"/>
          <ac:picMkLst>
            <pc:docMk/>
            <pc:sldMk cId="821442736" sldId="273"/>
            <ac:picMk id="11" creationId="{5EA1F9E9-5781-D656-B5F9-5FD86F9EF4F0}"/>
          </ac:picMkLst>
        </pc:picChg>
      </pc:sldChg>
      <pc:sldChg chg="modSp mod">
        <pc:chgData name="Kevin Vela" userId="c011d752-98c1-4a08-8dd0-44968d23f182" providerId="ADAL" clId="{022A9323-6A36-412D-AB52-4CBEBF6C627D}" dt="2026-04-23T19:14:50.382" v="398" actId="13244"/>
        <pc:sldMkLst>
          <pc:docMk/>
          <pc:sldMk cId="3472125183" sldId="275"/>
        </pc:sldMkLst>
        <pc:spChg chg="ord">
          <ac:chgData name="Kevin Vela" userId="c011d752-98c1-4a08-8dd0-44968d23f182" providerId="ADAL" clId="{022A9323-6A36-412D-AB52-4CBEBF6C627D}" dt="2026-04-23T15:35:28.079" v="376" actId="13244"/>
          <ac:spMkLst>
            <pc:docMk/>
            <pc:sldMk cId="3472125183" sldId="275"/>
            <ac:spMk id="5" creationId="{1A880554-C812-C69E-9DFA-BFFA13563423}"/>
          </ac:spMkLst>
        </pc:spChg>
        <pc:spChg chg="ord">
          <ac:chgData name="Kevin Vela" userId="c011d752-98c1-4a08-8dd0-44968d23f182" providerId="ADAL" clId="{022A9323-6A36-412D-AB52-4CBEBF6C627D}" dt="2026-04-23T19:13:04.140" v="384" actId="13244"/>
          <ac:spMkLst>
            <pc:docMk/>
            <pc:sldMk cId="3472125183" sldId="275"/>
            <ac:spMk id="9" creationId="{309A46FA-D32B-126C-8917-14F3F28C80D6}"/>
          </ac:spMkLst>
        </pc:spChg>
        <pc:spChg chg="ord">
          <ac:chgData name="Kevin Vela" userId="c011d752-98c1-4a08-8dd0-44968d23f182" providerId="ADAL" clId="{022A9323-6A36-412D-AB52-4CBEBF6C627D}" dt="2026-04-23T19:12:00.125" v="381" actId="13244"/>
          <ac:spMkLst>
            <pc:docMk/>
            <pc:sldMk cId="3472125183" sldId="275"/>
            <ac:spMk id="14" creationId="{37F14D75-7F8E-7E73-26E8-9B347F2C49AC}"/>
          </ac:spMkLst>
        </pc:spChg>
        <pc:spChg chg="ord">
          <ac:chgData name="Kevin Vela" userId="c011d752-98c1-4a08-8dd0-44968d23f182" providerId="ADAL" clId="{022A9323-6A36-412D-AB52-4CBEBF6C627D}" dt="2026-04-23T19:13:28.959" v="387" actId="13244"/>
          <ac:spMkLst>
            <pc:docMk/>
            <pc:sldMk cId="3472125183" sldId="275"/>
            <ac:spMk id="15" creationId="{5C67545C-620D-7378-079C-499C2A78CCD1}"/>
          </ac:spMkLst>
        </pc:spChg>
        <pc:spChg chg="ord">
          <ac:chgData name="Kevin Vela" userId="c011d752-98c1-4a08-8dd0-44968d23f182" providerId="ADAL" clId="{022A9323-6A36-412D-AB52-4CBEBF6C627D}" dt="2026-04-23T19:13:22.643" v="386" actId="13244"/>
          <ac:spMkLst>
            <pc:docMk/>
            <pc:sldMk cId="3472125183" sldId="275"/>
            <ac:spMk id="16" creationId="{95D86413-BEB5-9519-40DE-AECD8FD30DA3}"/>
          </ac:spMkLst>
        </pc:spChg>
        <pc:spChg chg="mod ord">
          <ac:chgData name="Kevin Vela" userId="c011d752-98c1-4a08-8dd0-44968d23f182" providerId="ADAL" clId="{022A9323-6A36-412D-AB52-4CBEBF6C627D}" dt="2026-04-23T19:14:15.670" v="392" actId="13244"/>
          <ac:spMkLst>
            <pc:docMk/>
            <pc:sldMk cId="3472125183" sldId="275"/>
            <ac:spMk id="17" creationId="{87794F67-A699-064D-E09B-7B56141FF209}"/>
          </ac:spMkLst>
        </pc:spChg>
        <pc:spChg chg="mod ord">
          <ac:chgData name="Kevin Vela" userId="c011d752-98c1-4a08-8dd0-44968d23f182" providerId="ADAL" clId="{022A9323-6A36-412D-AB52-4CBEBF6C627D}" dt="2026-04-23T19:14:21.714" v="393" actId="13244"/>
          <ac:spMkLst>
            <pc:docMk/>
            <pc:sldMk cId="3472125183" sldId="275"/>
            <ac:spMk id="19" creationId="{55BF6A48-2AE9-B2DF-A7AF-B17C36E982D2}"/>
          </ac:spMkLst>
        </pc:spChg>
        <pc:spChg chg="ord">
          <ac:chgData name="Kevin Vela" userId="c011d752-98c1-4a08-8dd0-44968d23f182" providerId="ADAL" clId="{022A9323-6A36-412D-AB52-4CBEBF6C627D}" dt="2026-04-23T19:14:37.019" v="396" actId="13244"/>
          <ac:spMkLst>
            <pc:docMk/>
            <pc:sldMk cId="3472125183" sldId="275"/>
            <ac:spMk id="20" creationId="{B689AFD5-FCBB-FF76-8102-0A07EBC808F3}"/>
          </ac:spMkLst>
        </pc:spChg>
        <pc:spChg chg="mod ord">
          <ac:chgData name="Kevin Vela" userId="c011d752-98c1-4a08-8dd0-44968d23f182" providerId="ADAL" clId="{022A9323-6A36-412D-AB52-4CBEBF6C627D}" dt="2026-04-23T19:14:24.939" v="394" actId="13244"/>
          <ac:spMkLst>
            <pc:docMk/>
            <pc:sldMk cId="3472125183" sldId="275"/>
            <ac:spMk id="24" creationId="{6F186BCF-B6D7-3B92-A5E4-A8393BF6923E}"/>
          </ac:spMkLst>
        </pc:spChg>
        <pc:spChg chg="ord">
          <ac:chgData name="Kevin Vela" userId="c011d752-98c1-4a08-8dd0-44968d23f182" providerId="ADAL" clId="{022A9323-6A36-412D-AB52-4CBEBF6C627D}" dt="2026-04-23T19:13:53.147" v="388" actId="13244"/>
          <ac:spMkLst>
            <pc:docMk/>
            <pc:sldMk cId="3472125183" sldId="275"/>
            <ac:spMk id="25" creationId="{498252C4-D6B3-1C31-CD29-A99E4BB533B8}"/>
          </ac:spMkLst>
        </pc:spChg>
        <pc:spChg chg="ord">
          <ac:chgData name="Kevin Vela" userId="c011d752-98c1-4a08-8dd0-44968d23f182" providerId="ADAL" clId="{022A9323-6A36-412D-AB52-4CBEBF6C627D}" dt="2026-04-23T19:14:08.370" v="391" actId="13244"/>
          <ac:spMkLst>
            <pc:docMk/>
            <pc:sldMk cId="3472125183" sldId="275"/>
            <ac:spMk id="26" creationId="{F696BFE8-EC85-5246-50FA-9C2FE198421E}"/>
          </ac:spMkLst>
        </pc:spChg>
        <pc:spChg chg="mod ord">
          <ac:chgData name="Kevin Vela" userId="c011d752-98c1-4a08-8dd0-44968d23f182" providerId="ADAL" clId="{022A9323-6A36-412D-AB52-4CBEBF6C627D}" dt="2026-04-23T19:14:28.491" v="395" actId="13244"/>
          <ac:spMkLst>
            <pc:docMk/>
            <pc:sldMk cId="3472125183" sldId="275"/>
            <ac:spMk id="30" creationId="{A8693B86-727F-C2EB-3EC6-D7B541145275}"/>
          </ac:spMkLst>
        </pc:spChg>
        <pc:spChg chg="ord">
          <ac:chgData name="Kevin Vela" userId="c011d752-98c1-4a08-8dd0-44968d23f182" providerId="ADAL" clId="{022A9323-6A36-412D-AB52-4CBEBF6C627D}" dt="2026-04-23T19:13:15.682" v="385" actId="13244"/>
          <ac:spMkLst>
            <pc:docMk/>
            <pc:sldMk cId="3472125183" sldId="275"/>
            <ac:spMk id="47" creationId="{C36FA190-CEC3-CFE9-824D-C6804572215E}"/>
          </ac:spMkLst>
        </pc:spChg>
        <pc:picChg chg="ord">
          <ac:chgData name="Kevin Vela" userId="c011d752-98c1-4a08-8dd0-44968d23f182" providerId="ADAL" clId="{022A9323-6A36-412D-AB52-4CBEBF6C627D}" dt="2026-04-23T19:11:53.578" v="380" actId="13244"/>
          <ac:picMkLst>
            <pc:docMk/>
            <pc:sldMk cId="3472125183" sldId="275"/>
            <ac:picMk id="6" creationId="{82277B3F-4C4E-EE20-FE21-7F84C0D26BB3}"/>
          </ac:picMkLst>
        </pc:picChg>
        <pc:picChg chg="ord">
          <ac:chgData name="Kevin Vela" userId="c011d752-98c1-4a08-8dd0-44968d23f182" providerId="ADAL" clId="{022A9323-6A36-412D-AB52-4CBEBF6C627D}" dt="2026-04-23T15:35:58.873" v="379" actId="13244"/>
          <ac:picMkLst>
            <pc:docMk/>
            <pc:sldMk cId="3472125183" sldId="275"/>
            <ac:picMk id="8" creationId="{783558DB-5D50-960D-458F-80B94D1DE851}"/>
          </ac:picMkLst>
        </pc:picChg>
        <pc:picChg chg="mod">
          <ac:chgData name="Kevin Vela" userId="c011d752-98c1-4a08-8dd0-44968d23f182" providerId="ADAL" clId="{022A9323-6A36-412D-AB52-4CBEBF6C627D}" dt="2026-04-23T15:13:09.956" v="222" actId="962"/>
          <ac:picMkLst>
            <pc:docMk/>
            <pc:sldMk cId="3472125183" sldId="275"/>
            <ac:picMk id="13" creationId="{A2145073-D06B-A5D5-688C-DF84E9D84960}"/>
          </ac:picMkLst>
        </pc:picChg>
        <pc:picChg chg="ord">
          <ac:chgData name="Kevin Vela" userId="c011d752-98c1-4a08-8dd0-44968d23f182" providerId="ADAL" clId="{022A9323-6A36-412D-AB52-4CBEBF6C627D}" dt="2026-04-23T19:14:50.382" v="398" actId="13244"/>
          <ac:picMkLst>
            <pc:docMk/>
            <pc:sldMk cId="3472125183" sldId="275"/>
            <ac:picMk id="27" creationId="{6718A307-92F1-6DA9-F936-81BD71EECC6E}"/>
          </ac:picMkLst>
        </pc:picChg>
      </pc:sldChg>
      <pc:sldChg chg="modSp mod">
        <pc:chgData name="Kevin Vela" userId="c011d752-98c1-4a08-8dd0-44968d23f182" providerId="ADAL" clId="{022A9323-6A36-412D-AB52-4CBEBF6C627D}" dt="2026-04-23T19:17:54.283" v="415" actId="13244"/>
        <pc:sldMkLst>
          <pc:docMk/>
          <pc:sldMk cId="271806381" sldId="279"/>
        </pc:sldMkLst>
        <pc:spChg chg="ord">
          <ac:chgData name="Kevin Vela" userId="c011d752-98c1-4a08-8dd0-44968d23f182" providerId="ADAL" clId="{022A9323-6A36-412D-AB52-4CBEBF6C627D}" dt="2026-04-23T19:17:43.727" v="414" actId="13244"/>
          <ac:spMkLst>
            <pc:docMk/>
            <pc:sldMk cId="271806381" sldId="279"/>
            <ac:spMk id="2" creationId="{B9E67B88-3031-7074-E8AC-A95072CBE4D6}"/>
          </ac:spMkLst>
        </pc:spChg>
        <pc:spChg chg="ord">
          <ac:chgData name="Kevin Vela" userId="c011d752-98c1-4a08-8dd0-44968d23f182" providerId="ADAL" clId="{022A9323-6A36-412D-AB52-4CBEBF6C627D}" dt="2026-04-23T19:17:54.283" v="415" actId="13244"/>
          <ac:spMkLst>
            <pc:docMk/>
            <pc:sldMk cId="271806381" sldId="279"/>
            <ac:spMk id="10" creationId="{5C546A7E-9535-95A3-B670-B52BD725E3B9}"/>
          </ac:spMkLst>
        </pc:spChg>
        <pc:picChg chg="mod">
          <ac:chgData name="Kevin Vela" userId="c011d752-98c1-4a08-8dd0-44968d23f182" providerId="ADAL" clId="{022A9323-6A36-412D-AB52-4CBEBF6C627D}" dt="2026-04-23T19:17:35.854" v="412" actId="962"/>
          <ac:picMkLst>
            <pc:docMk/>
            <pc:sldMk cId="271806381" sldId="279"/>
            <ac:picMk id="12" creationId="{1A339840-EE33-CC56-BFD1-B14A8174C293}"/>
          </ac:picMkLst>
        </pc:picChg>
      </pc:sldChg>
      <pc:sldChg chg="modSp mod">
        <pc:chgData name="Kevin Vela" userId="c011d752-98c1-4a08-8dd0-44968d23f182" providerId="ADAL" clId="{022A9323-6A36-412D-AB52-4CBEBF6C627D}" dt="2026-04-23T19:19:10.071" v="424" actId="13244"/>
        <pc:sldMkLst>
          <pc:docMk/>
          <pc:sldMk cId="1870279396" sldId="280"/>
        </pc:sldMkLst>
        <pc:spChg chg="ord">
          <ac:chgData name="Kevin Vela" userId="c011d752-98c1-4a08-8dd0-44968d23f182" providerId="ADAL" clId="{022A9323-6A36-412D-AB52-4CBEBF6C627D}" dt="2026-04-23T19:18:00.346" v="416" actId="13244"/>
          <ac:spMkLst>
            <pc:docMk/>
            <pc:sldMk cId="1870279396" sldId="280"/>
            <ac:spMk id="3" creationId="{569F66F7-A94C-3F6E-AAA6-6819EAC70475}"/>
          </ac:spMkLst>
        </pc:spChg>
        <pc:spChg chg="ord">
          <ac:chgData name="Kevin Vela" userId="c011d752-98c1-4a08-8dd0-44968d23f182" providerId="ADAL" clId="{022A9323-6A36-412D-AB52-4CBEBF6C627D}" dt="2026-04-23T19:18:08.297" v="417" actId="13244"/>
          <ac:spMkLst>
            <pc:docMk/>
            <pc:sldMk cId="1870279396" sldId="280"/>
            <ac:spMk id="14" creationId="{BC3CC0B5-5BAC-F3D6-089E-D5C854DE03C1}"/>
          </ac:spMkLst>
        </pc:spChg>
        <pc:spChg chg="ord">
          <ac:chgData name="Kevin Vela" userId="c011d752-98c1-4a08-8dd0-44968d23f182" providerId="ADAL" clId="{022A9323-6A36-412D-AB52-4CBEBF6C627D}" dt="2026-04-23T19:18:18.025" v="418" actId="13244"/>
          <ac:spMkLst>
            <pc:docMk/>
            <pc:sldMk cId="1870279396" sldId="280"/>
            <ac:spMk id="15" creationId="{55BB34C0-411C-DAE0-0367-25E5936859C7}"/>
          </ac:spMkLst>
        </pc:spChg>
        <pc:spChg chg="ord">
          <ac:chgData name="Kevin Vela" userId="c011d752-98c1-4a08-8dd0-44968d23f182" providerId="ADAL" clId="{022A9323-6A36-412D-AB52-4CBEBF6C627D}" dt="2026-04-23T19:18:33.443" v="419" actId="13244"/>
          <ac:spMkLst>
            <pc:docMk/>
            <pc:sldMk cId="1870279396" sldId="280"/>
            <ac:spMk id="16" creationId="{EB00C079-509C-FD4B-6232-5C5F3BD3128C}"/>
          </ac:spMkLst>
        </pc:spChg>
        <pc:spChg chg="ord">
          <ac:chgData name="Kevin Vela" userId="c011d752-98c1-4a08-8dd0-44968d23f182" providerId="ADAL" clId="{022A9323-6A36-412D-AB52-4CBEBF6C627D}" dt="2026-04-23T19:18:46.105" v="421" actId="13244"/>
          <ac:spMkLst>
            <pc:docMk/>
            <pc:sldMk cId="1870279396" sldId="280"/>
            <ac:spMk id="17" creationId="{45CCA459-9203-6CAF-CCA9-7A9648113D92}"/>
          </ac:spMkLst>
        </pc:spChg>
        <pc:spChg chg="ord">
          <ac:chgData name="Kevin Vela" userId="c011d752-98c1-4a08-8dd0-44968d23f182" providerId="ADAL" clId="{022A9323-6A36-412D-AB52-4CBEBF6C627D}" dt="2026-04-23T19:19:03.533" v="423" actId="13244"/>
          <ac:spMkLst>
            <pc:docMk/>
            <pc:sldMk cId="1870279396" sldId="280"/>
            <ac:spMk id="23" creationId="{BBFBE26E-0EF2-F4AA-0673-12C19CB0B3F3}"/>
          </ac:spMkLst>
        </pc:spChg>
        <pc:spChg chg="ord">
          <ac:chgData name="Kevin Vela" userId="c011d752-98c1-4a08-8dd0-44968d23f182" providerId="ADAL" clId="{022A9323-6A36-412D-AB52-4CBEBF6C627D}" dt="2026-04-23T19:19:10.071" v="424" actId="13244"/>
          <ac:spMkLst>
            <pc:docMk/>
            <pc:sldMk cId="1870279396" sldId="280"/>
            <ac:spMk id="24" creationId="{57E4061E-9A01-1121-7D86-CAF318379516}"/>
          </ac:spMkLst>
        </pc:spChg>
        <pc:picChg chg="ord">
          <ac:chgData name="Kevin Vela" userId="c011d752-98c1-4a08-8dd0-44968d23f182" providerId="ADAL" clId="{022A9323-6A36-412D-AB52-4CBEBF6C627D}" dt="2026-04-23T19:18:39.664" v="420" actId="13244"/>
          <ac:picMkLst>
            <pc:docMk/>
            <pc:sldMk cId="1870279396" sldId="280"/>
            <ac:picMk id="7" creationId="{FAA1EFAF-E857-D57B-85B8-29CE5E0A4F6A}"/>
          </ac:picMkLst>
        </pc:picChg>
        <pc:picChg chg="mod">
          <ac:chgData name="Kevin Vela" userId="c011d752-98c1-4a08-8dd0-44968d23f182" providerId="ADAL" clId="{022A9323-6A36-412D-AB52-4CBEBF6C627D}" dt="2026-04-23T15:15:11.695" v="240" actId="962"/>
          <ac:picMkLst>
            <pc:docMk/>
            <pc:sldMk cId="1870279396" sldId="280"/>
            <ac:picMk id="19" creationId="{9579FAD0-D3DB-1070-0B2A-AF18B86F41AC}"/>
          </ac:picMkLst>
        </pc:picChg>
        <pc:picChg chg="mod">
          <ac:chgData name="Kevin Vela" userId="c011d752-98c1-4a08-8dd0-44968d23f182" providerId="ADAL" clId="{022A9323-6A36-412D-AB52-4CBEBF6C627D}" dt="2026-04-23T15:15:06.056" v="239" actId="962"/>
          <ac:picMkLst>
            <pc:docMk/>
            <pc:sldMk cId="1870279396" sldId="280"/>
            <ac:picMk id="26" creationId="{EF43A6C2-C3E4-6542-D0E3-AC86F465256A}"/>
          </ac:picMkLst>
        </pc:picChg>
      </pc:sldChg>
      <pc:sldChg chg="modSp mod">
        <pc:chgData name="Kevin Vela" userId="c011d752-98c1-4a08-8dd0-44968d23f182" providerId="ADAL" clId="{022A9323-6A36-412D-AB52-4CBEBF6C627D}" dt="2026-04-23T15:19:24.353" v="259" actId="13244"/>
        <pc:sldMkLst>
          <pc:docMk/>
          <pc:sldMk cId="3235670471" sldId="281"/>
        </pc:sldMkLst>
        <pc:spChg chg="ord">
          <ac:chgData name="Kevin Vela" userId="c011d752-98c1-4a08-8dd0-44968d23f182" providerId="ADAL" clId="{022A9323-6A36-412D-AB52-4CBEBF6C627D}" dt="2026-04-23T15:16:27.309" v="241" actId="13244"/>
          <ac:spMkLst>
            <pc:docMk/>
            <pc:sldMk cId="3235670471" sldId="281"/>
            <ac:spMk id="2" creationId="{60F394AA-BC78-5DD0-8A41-DB2711A4228C}"/>
          </ac:spMkLst>
        </pc:spChg>
        <pc:spChg chg="ord">
          <ac:chgData name="Kevin Vela" userId="c011d752-98c1-4a08-8dd0-44968d23f182" providerId="ADAL" clId="{022A9323-6A36-412D-AB52-4CBEBF6C627D}" dt="2026-04-23T15:16:31.748" v="242" actId="13244"/>
          <ac:spMkLst>
            <pc:docMk/>
            <pc:sldMk cId="3235670471" sldId="281"/>
            <ac:spMk id="3" creationId="{F4430CFC-D01F-E03A-40FC-FDA80174A1A9}"/>
          </ac:spMkLst>
        </pc:spChg>
        <pc:spChg chg="ord">
          <ac:chgData name="Kevin Vela" userId="c011d752-98c1-4a08-8dd0-44968d23f182" providerId="ADAL" clId="{022A9323-6A36-412D-AB52-4CBEBF6C627D}" dt="2026-04-23T15:17:03.629" v="246" actId="13244"/>
          <ac:spMkLst>
            <pc:docMk/>
            <pc:sldMk cId="3235670471" sldId="281"/>
            <ac:spMk id="4" creationId="{63ABB7CC-EB5C-9D1A-C819-FB505BDA9237}"/>
          </ac:spMkLst>
        </pc:spChg>
        <pc:spChg chg="ord">
          <ac:chgData name="Kevin Vela" userId="c011d752-98c1-4a08-8dd0-44968d23f182" providerId="ADAL" clId="{022A9323-6A36-412D-AB52-4CBEBF6C627D}" dt="2026-04-23T15:17:28.461" v="249" actId="13244"/>
          <ac:spMkLst>
            <pc:docMk/>
            <pc:sldMk cId="3235670471" sldId="281"/>
            <ac:spMk id="7" creationId="{382E5233-8E04-9931-0762-00B75B726C6C}"/>
          </ac:spMkLst>
        </pc:spChg>
        <pc:spChg chg="ord">
          <ac:chgData name="Kevin Vela" userId="c011d752-98c1-4a08-8dd0-44968d23f182" providerId="ADAL" clId="{022A9323-6A36-412D-AB52-4CBEBF6C627D}" dt="2026-04-23T15:18:25.577" v="251" actId="13244"/>
          <ac:spMkLst>
            <pc:docMk/>
            <pc:sldMk cId="3235670471" sldId="281"/>
            <ac:spMk id="9" creationId="{954226C5-05A3-9EBC-7C98-BE29A643C43B}"/>
          </ac:spMkLst>
        </pc:spChg>
        <pc:spChg chg="ord">
          <ac:chgData name="Kevin Vela" userId="c011d752-98c1-4a08-8dd0-44968d23f182" providerId="ADAL" clId="{022A9323-6A36-412D-AB52-4CBEBF6C627D}" dt="2026-04-23T15:19:04.665" v="258" actId="13244"/>
          <ac:spMkLst>
            <pc:docMk/>
            <pc:sldMk cId="3235670471" sldId="281"/>
            <ac:spMk id="11" creationId="{FEAA1ACB-02EF-77D8-3813-331E99EFFE57}"/>
          </ac:spMkLst>
        </pc:spChg>
        <pc:spChg chg="ord">
          <ac:chgData name="Kevin Vela" userId="c011d752-98c1-4a08-8dd0-44968d23f182" providerId="ADAL" clId="{022A9323-6A36-412D-AB52-4CBEBF6C627D}" dt="2026-04-23T15:18:31.123" v="253" actId="13244"/>
          <ac:spMkLst>
            <pc:docMk/>
            <pc:sldMk cId="3235670471" sldId="281"/>
            <ac:spMk id="21" creationId="{238E4100-5398-D285-E5B2-67E80D8FEE08}"/>
          </ac:spMkLst>
        </pc:spChg>
        <pc:spChg chg="ord">
          <ac:chgData name="Kevin Vela" userId="c011d752-98c1-4a08-8dd0-44968d23f182" providerId="ADAL" clId="{022A9323-6A36-412D-AB52-4CBEBF6C627D}" dt="2026-04-23T15:19:24.353" v="259" actId="13244"/>
          <ac:spMkLst>
            <pc:docMk/>
            <pc:sldMk cId="3235670471" sldId="281"/>
            <ac:spMk id="24" creationId="{D29CE488-9B56-680F-F0A2-37C4FED9532E}"/>
          </ac:spMkLst>
        </pc:spChg>
        <pc:picChg chg="ord">
          <ac:chgData name="Kevin Vela" userId="c011d752-98c1-4a08-8dd0-44968d23f182" providerId="ADAL" clId="{022A9323-6A36-412D-AB52-4CBEBF6C627D}" dt="2026-04-23T15:16:42.643" v="244" actId="13244"/>
          <ac:picMkLst>
            <pc:docMk/>
            <pc:sldMk cId="3235670471" sldId="281"/>
            <ac:picMk id="8" creationId="{9C84FD49-F0E9-F36A-9B88-5661F17A54AA}"/>
          </ac:picMkLst>
        </pc:picChg>
        <pc:picChg chg="mod ord">
          <ac:chgData name="Kevin Vela" userId="c011d752-98c1-4a08-8dd0-44968d23f182" providerId="ADAL" clId="{022A9323-6A36-412D-AB52-4CBEBF6C627D}" dt="2026-04-23T15:18:48.859" v="256" actId="13244"/>
          <ac:picMkLst>
            <pc:docMk/>
            <pc:sldMk cId="3235670471" sldId="281"/>
            <ac:picMk id="12" creationId="{121DD1A1-0C2B-C393-821B-8537B5248049}"/>
          </ac:picMkLst>
        </pc:picChg>
        <pc:picChg chg="ord">
          <ac:chgData name="Kevin Vela" userId="c011d752-98c1-4a08-8dd0-44968d23f182" providerId="ADAL" clId="{022A9323-6A36-412D-AB52-4CBEBF6C627D}" dt="2026-04-23T15:18:09.432" v="250" actId="13244"/>
          <ac:picMkLst>
            <pc:docMk/>
            <pc:sldMk cId="3235670471" sldId="281"/>
            <ac:picMk id="23" creationId="{70D156A5-C5D8-73FB-0F34-CE77C7D244BC}"/>
          </ac:picMkLst>
        </pc:picChg>
      </pc:sldChg>
      <pc:sldChg chg="modSp mod">
        <pc:chgData name="Kevin Vela" userId="c011d752-98c1-4a08-8dd0-44968d23f182" providerId="ADAL" clId="{022A9323-6A36-412D-AB52-4CBEBF6C627D}" dt="2026-04-23T19:17:21.383" v="411" actId="13244"/>
        <pc:sldMkLst>
          <pc:docMk/>
          <pc:sldMk cId="453480232" sldId="283"/>
        </pc:sldMkLst>
        <pc:spChg chg="ord">
          <ac:chgData name="Kevin Vela" userId="c011d752-98c1-4a08-8dd0-44968d23f182" providerId="ADAL" clId="{022A9323-6A36-412D-AB52-4CBEBF6C627D}" dt="2026-04-23T19:16:54.338" v="409" actId="13244"/>
          <ac:spMkLst>
            <pc:docMk/>
            <pc:sldMk cId="453480232" sldId="283"/>
            <ac:spMk id="6" creationId="{7DB83C32-0677-18F0-D7F5-341E201A196C}"/>
          </ac:spMkLst>
        </pc:spChg>
        <pc:spChg chg="ord">
          <ac:chgData name="Kevin Vela" userId="c011d752-98c1-4a08-8dd0-44968d23f182" providerId="ADAL" clId="{022A9323-6A36-412D-AB52-4CBEBF6C627D}" dt="2026-04-23T19:17:21.383" v="411" actId="13244"/>
          <ac:spMkLst>
            <pc:docMk/>
            <pc:sldMk cId="453480232" sldId="283"/>
            <ac:spMk id="7" creationId="{648E25DE-B78C-58BD-B561-0435F25F7E72}"/>
          </ac:spMkLst>
        </pc:spChg>
        <pc:spChg chg="mod">
          <ac:chgData name="Kevin Vela" userId="c011d752-98c1-4a08-8dd0-44968d23f182" providerId="ADAL" clId="{022A9323-6A36-412D-AB52-4CBEBF6C627D}" dt="2026-04-23T15:14:24.735" v="235" actId="962"/>
          <ac:spMkLst>
            <pc:docMk/>
            <pc:sldMk cId="453480232" sldId="283"/>
            <ac:spMk id="8" creationId="{E852BEC8-31CF-5E24-DEF4-3C288525DD60}"/>
          </ac:spMkLst>
        </pc:spChg>
        <pc:spChg chg="mod">
          <ac:chgData name="Kevin Vela" userId="c011d752-98c1-4a08-8dd0-44968d23f182" providerId="ADAL" clId="{022A9323-6A36-412D-AB52-4CBEBF6C627D}" dt="2026-04-23T15:14:25.479" v="237" actId="962"/>
          <ac:spMkLst>
            <pc:docMk/>
            <pc:sldMk cId="453480232" sldId="283"/>
            <ac:spMk id="33" creationId="{A8298671-48F9-CE49-C9ED-E79DF60DB5F0}"/>
          </ac:spMkLst>
        </pc:spChg>
        <pc:grpChg chg="mod">
          <ac:chgData name="Kevin Vela" userId="c011d752-98c1-4a08-8dd0-44968d23f182" providerId="ADAL" clId="{022A9323-6A36-412D-AB52-4CBEBF6C627D}" dt="2026-04-23T15:14:25.085" v="236" actId="962"/>
          <ac:grpSpMkLst>
            <pc:docMk/>
            <pc:sldMk cId="453480232" sldId="283"/>
            <ac:grpSpMk id="10" creationId="{3D4FDCAE-6248-749D-786F-1F1964AB40C3}"/>
          </ac:grpSpMkLst>
        </pc:grpChg>
        <pc:picChg chg="mod">
          <ac:chgData name="Kevin Vela" userId="c011d752-98c1-4a08-8dd0-44968d23f182" providerId="ADAL" clId="{022A9323-6A36-412D-AB52-4CBEBF6C627D}" dt="2026-04-23T19:17:02.448" v="410" actId="13244"/>
          <ac:picMkLst>
            <pc:docMk/>
            <pc:sldMk cId="453480232" sldId="283"/>
            <ac:picMk id="2" creationId="{EB3AF381-9263-FBDE-62E2-FDE946E83621}"/>
          </ac:picMkLst>
        </pc:picChg>
        <pc:cxnChg chg="mod">
          <ac:chgData name="Kevin Vela" userId="c011d752-98c1-4a08-8dd0-44968d23f182" providerId="ADAL" clId="{022A9323-6A36-412D-AB52-4CBEBF6C627D}" dt="2026-04-23T15:14:26.759" v="238" actId="962"/>
          <ac:cxnSpMkLst>
            <pc:docMk/>
            <pc:sldMk cId="453480232" sldId="283"/>
            <ac:cxnSpMk id="35" creationId="{01B1BC49-408B-6225-DABB-800C0027E613}"/>
          </ac:cxnSpMkLst>
        </pc:cxnChg>
      </pc:sldChg>
      <pc:sldChg chg="modSp mod">
        <pc:chgData name="Kevin Vela" userId="c011d752-98c1-4a08-8dd0-44968d23f182" providerId="ADAL" clId="{022A9323-6A36-412D-AB52-4CBEBF6C627D}" dt="2026-04-23T19:16:31.074" v="407" actId="1076"/>
        <pc:sldMkLst>
          <pc:docMk/>
          <pc:sldMk cId="2897508782" sldId="284"/>
        </pc:sldMkLst>
        <pc:spChg chg="ord">
          <ac:chgData name="Kevin Vela" userId="c011d752-98c1-4a08-8dd0-44968d23f182" providerId="ADAL" clId="{022A9323-6A36-412D-AB52-4CBEBF6C627D}" dt="2026-04-23T19:16:06.691" v="404" actId="13244"/>
          <ac:spMkLst>
            <pc:docMk/>
            <pc:sldMk cId="2897508782" sldId="284"/>
            <ac:spMk id="3" creationId="{546FACD0-1238-7F90-D37F-2AF1AB4E2433}"/>
          </ac:spMkLst>
        </pc:spChg>
        <pc:spChg chg="mod">
          <ac:chgData name="Kevin Vela" userId="c011d752-98c1-4a08-8dd0-44968d23f182" providerId="ADAL" clId="{022A9323-6A36-412D-AB52-4CBEBF6C627D}" dt="2026-04-23T15:13:49.249" v="225" actId="962"/>
          <ac:spMkLst>
            <pc:docMk/>
            <pc:sldMk cId="2897508782" sldId="284"/>
            <ac:spMk id="8" creationId="{BAC7CC7F-5A39-4BF6-27FE-0391453A1E90}"/>
          </ac:spMkLst>
        </pc:spChg>
        <pc:spChg chg="mod">
          <ac:chgData name="Kevin Vela" userId="c011d752-98c1-4a08-8dd0-44968d23f182" providerId="ADAL" clId="{022A9323-6A36-412D-AB52-4CBEBF6C627D}" dt="2026-04-23T15:13:52.477" v="227" actId="962"/>
          <ac:spMkLst>
            <pc:docMk/>
            <pc:sldMk cId="2897508782" sldId="284"/>
            <ac:spMk id="33" creationId="{4FF5D369-54F6-72A7-021D-2AB9627C91F6}"/>
          </ac:spMkLst>
        </pc:spChg>
        <pc:spChg chg="ord">
          <ac:chgData name="Kevin Vela" userId="c011d752-98c1-4a08-8dd0-44968d23f182" providerId="ADAL" clId="{022A9323-6A36-412D-AB52-4CBEBF6C627D}" dt="2026-04-23T19:16:15.416" v="406" actId="13244"/>
          <ac:spMkLst>
            <pc:docMk/>
            <pc:sldMk cId="2897508782" sldId="284"/>
            <ac:spMk id="43" creationId="{DF0166BA-B6CB-62DF-8D49-E5E11A5451C8}"/>
          </ac:spMkLst>
        </pc:spChg>
        <pc:spChg chg="ord">
          <ac:chgData name="Kevin Vela" userId="c011d752-98c1-4a08-8dd0-44968d23f182" providerId="ADAL" clId="{022A9323-6A36-412D-AB52-4CBEBF6C627D}" dt="2026-04-23T19:15:40.676" v="400" actId="13244"/>
          <ac:spMkLst>
            <pc:docMk/>
            <pc:sldMk cId="2897508782" sldId="284"/>
            <ac:spMk id="44" creationId="{94496F36-36D0-5098-79E7-4FD2CE7CC633}"/>
          </ac:spMkLst>
        </pc:spChg>
        <pc:spChg chg="ord">
          <ac:chgData name="Kevin Vela" userId="c011d752-98c1-4a08-8dd0-44968d23f182" providerId="ADAL" clId="{022A9323-6A36-412D-AB52-4CBEBF6C627D}" dt="2026-04-23T19:15:47.405" v="401" actId="13244"/>
          <ac:spMkLst>
            <pc:docMk/>
            <pc:sldMk cId="2897508782" sldId="284"/>
            <ac:spMk id="45" creationId="{31B7E395-4A23-5697-89D3-8D89D3CC56A7}"/>
          </ac:spMkLst>
        </pc:spChg>
        <pc:spChg chg="mod ord">
          <ac:chgData name="Kevin Vela" userId="c011d752-98c1-4a08-8dd0-44968d23f182" providerId="ADAL" clId="{022A9323-6A36-412D-AB52-4CBEBF6C627D}" dt="2026-04-23T19:16:31.074" v="407" actId="1076"/>
          <ac:spMkLst>
            <pc:docMk/>
            <pc:sldMk cId="2897508782" sldId="284"/>
            <ac:spMk id="46" creationId="{E92D9167-AF51-76B3-2314-BC4166363FDD}"/>
          </ac:spMkLst>
        </pc:spChg>
        <pc:grpChg chg="mod">
          <ac:chgData name="Kevin Vela" userId="c011d752-98c1-4a08-8dd0-44968d23f182" providerId="ADAL" clId="{022A9323-6A36-412D-AB52-4CBEBF6C627D}" dt="2026-04-23T15:13:51.430" v="226" actId="962"/>
          <ac:grpSpMkLst>
            <pc:docMk/>
            <pc:sldMk cId="2897508782" sldId="284"/>
            <ac:grpSpMk id="10" creationId="{A9D41A1E-972B-C518-BD41-25EBED45ECA4}"/>
          </ac:grpSpMkLst>
        </pc:grpChg>
        <pc:picChg chg="ord">
          <ac:chgData name="Kevin Vela" userId="c011d752-98c1-4a08-8dd0-44968d23f182" providerId="ADAL" clId="{022A9323-6A36-412D-AB52-4CBEBF6C627D}" dt="2026-04-23T19:15:58.838" v="403" actId="13244"/>
          <ac:picMkLst>
            <pc:docMk/>
            <pc:sldMk cId="2897508782" sldId="284"/>
            <ac:picMk id="42" creationId="{52CEACC0-D680-43F4-4AD2-F94A3C927100}"/>
          </ac:picMkLst>
        </pc:picChg>
        <pc:picChg chg="mod ord">
          <ac:chgData name="Kevin Vela" userId="c011d752-98c1-4a08-8dd0-44968d23f182" providerId="ADAL" clId="{022A9323-6A36-412D-AB52-4CBEBF6C627D}" dt="2026-04-23T15:14:18.021" v="234" actId="13244"/>
          <ac:picMkLst>
            <pc:docMk/>
            <pc:sldMk cId="2897508782" sldId="284"/>
            <ac:picMk id="50" creationId="{9C1D5ED9-317C-AFA1-E281-216CD03AB1C6}"/>
          </ac:picMkLst>
        </pc:picChg>
        <pc:cxnChg chg="mod">
          <ac:chgData name="Kevin Vela" userId="c011d752-98c1-4a08-8dd0-44968d23f182" providerId="ADAL" clId="{022A9323-6A36-412D-AB52-4CBEBF6C627D}" dt="2026-04-23T15:13:56.570" v="228" actId="962"/>
          <ac:cxnSpMkLst>
            <pc:docMk/>
            <pc:sldMk cId="2897508782" sldId="284"/>
            <ac:cxnSpMk id="35" creationId="{A6CFBCE5-A589-C46A-0114-8FA7811233E5}"/>
          </ac:cxnSpMkLst>
        </pc:cxnChg>
      </pc:sldChg>
      <pc:sldChg chg="modSp mod">
        <pc:chgData name="Kevin Vela" userId="c011d752-98c1-4a08-8dd0-44968d23f182" providerId="ADAL" clId="{022A9323-6A36-412D-AB52-4CBEBF6C627D}" dt="2026-04-23T15:19:38.175" v="262" actId="962"/>
        <pc:sldMkLst>
          <pc:docMk/>
          <pc:sldMk cId="1160253100" sldId="285"/>
        </pc:sldMkLst>
        <pc:picChg chg="mod ord">
          <ac:chgData name="Kevin Vela" userId="c011d752-98c1-4a08-8dd0-44968d23f182" providerId="ADAL" clId="{022A9323-6A36-412D-AB52-4CBEBF6C627D}" dt="2026-04-23T15:19:37.698" v="261" actId="962"/>
          <ac:picMkLst>
            <pc:docMk/>
            <pc:sldMk cId="1160253100" sldId="285"/>
            <ac:picMk id="4" creationId="{4948DFB4-9396-A87B-8BD3-EF38E7D3A5A9}"/>
          </ac:picMkLst>
        </pc:picChg>
        <pc:picChg chg="mod">
          <ac:chgData name="Kevin Vela" userId="c011d752-98c1-4a08-8dd0-44968d23f182" providerId="ADAL" clId="{022A9323-6A36-412D-AB52-4CBEBF6C627D}" dt="2026-04-23T15:19:38.175" v="262" actId="962"/>
          <ac:picMkLst>
            <pc:docMk/>
            <pc:sldMk cId="1160253100" sldId="285"/>
            <ac:picMk id="6" creationId="{0F9FCA2A-B4E3-7795-3093-9AE7B38DF1B3}"/>
          </ac:picMkLst>
        </pc:picChg>
      </pc:sldChg>
      <pc:sldChg chg="modSp mod">
        <pc:chgData name="Kevin Vela" userId="c011d752-98c1-4a08-8dd0-44968d23f182" providerId="ADAL" clId="{022A9323-6A36-412D-AB52-4CBEBF6C627D}" dt="2026-04-23T15:25:49.062" v="294" actId="13244"/>
        <pc:sldMkLst>
          <pc:docMk/>
          <pc:sldMk cId="1964777979" sldId="292"/>
        </pc:sldMkLst>
        <pc:spChg chg="ord">
          <ac:chgData name="Kevin Vela" userId="c011d752-98c1-4a08-8dd0-44968d23f182" providerId="ADAL" clId="{022A9323-6A36-412D-AB52-4CBEBF6C627D}" dt="2026-04-23T15:25:49.062" v="294" actId="13244"/>
          <ac:spMkLst>
            <pc:docMk/>
            <pc:sldMk cId="1964777979" sldId="292"/>
            <ac:spMk id="4" creationId="{A99C74EF-CC48-9C5D-8CCF-B6F0D1E76656}"/>
          </ac:spMkLst>
        </pc:spChg>
      </pc:sldChg>
      <pc:sldChg chg="modSp mod">
        <pc:chgData name="Kevin Vela" userId="c011d752-98c1-4a08-8dd0-44968d23f182" providerId="ADAL" clId="{022A9323-6A36-412D-AB52-4CBEBF6C627D}" dt="2026-04-23T19:19:38.079" v="425" actId="13244"/>
        <pc:sldMkLst>
          <pc:docMk/>
          <pc:sldMk cId="1097505418" sldId="294"/>
        </pc:sldMkLst>
        <pc:spChg chg="ord">
          <ac:chgData name="Kevin Vela" userId="c011d752-98c1-4a08-8dd0-44968d23f182" providerId="ADAL" clId="{022A9323-6A36-412D-AB52-4CBEBF6C627D}" dt="2026-04-23T15:19:48.510" v="265"/>
          <ac:spMkLst>
            <pc:docMk/>
            <pc:sldMk cId="1097505418" sldId="294"/>
            <ac:spMk id="4" creationId="{933C34FC-6E5A-2319-F396-4337FB203086}"/>
          </ac:spMkLst>
        </pc:spChg>
        <pc:spChg chg="ord">
          <ac:chgData name="Kevin Vela" userId="c011d752-98c1-4a08-8dd0-44968d23f182" providerId="ADAL" clId="{022A9323-6A36-412D-AB52-4CBEBF6C627D}" dt="2026-04-23T19:19:38.079" v="425" actId="13244"/>
          <ac:spMkLst>
            <pc:docMk/>
            <pc:sldMk cId="1097505418" sldId="294"/>
            <ac:spMk id="9" creationId="{66F560CD-02F2-B274-091B-46AC12B633AC}"/>
          </ac:spMkLst>
        </pc:spChg>
        <pc:picChg chg="mod">
          <ac:chgData name="Kevin Vela" userId="c011d752-98c1-4a08-8dd0-44968d23f182" providerId="ADAL" clId="{022A9323-6A36-412D-AB52-4CBEBF6C627D}" dt="2026-04-23T15:19:50.882" v="266" actId="962"/>
          <ac:picMkLst>
            <pc:docMk/>
            <pc:sldMk cId="1097505418" sldId="294"/>
            <ac:picMk id="7" creationId="{3194D90A-BFDA-A975-C900-40ECD5074C4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AC21F8-E124-4E3E-B24C-0ED71B8CB7BB}" type="datetimeFigureOut">
              <a:rPr lang="en-US" smtClean="0"/>
              <a:t>4/23/2026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CE1347-775E-4840-8D51-7E7260119891}" type="slidenum">
              <a:rPr lang="en-US" smtClean="0"/>
              <a:t>‹#›</a:t>
            </a:fld>
            <a:endParaRPr lang="en-US"/>
          </a:p>
        </p:txBody>
      </p:sp>
    </p:spTree>
    <p:extLst>
      <p:ext uri="{BB962C8B-B14F-4D97-AF65-F5344CB8AC3E}">
        <p14:creationId xmlns:p14="http://schemas.microsoft.com/office/powerpoint/2010/main" val="348896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CE1347-775E-4840-8D51-7E7260119891}" type="slidenum">
              <a:rPr lang="en-US" smtClean="0"/>
              <a:t>3</a:t>
            </a:fld>
            <a:endParaRPr lang="en-US"/>
          </a:p>
        </p:txBody>
      </p:sp>
    </p:spTree>
    <p:extLst>
      <p:ext uri="{BB962C8B-B14F-4D97-AF65-F5344CB8AC3E}">
        <p14:creationId xmlns:p14="http://schemas.microsoft.com/office/powerpoint/2010/main" val="397456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57F64-7602-2808-37A7-79BBCFAE6F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E96A56-2B48-5DE2-99CC-3A3E4C853E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4CE419-A9F0-CE39-9AE9-6D12574D4F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6A5E98-7547-4619-50C7-70FBA5B3066B}"/>
              </a:ext>
            </a:extLst>
          </p:cNvPr>
          <p:cNvSpPr>
            <a:spLocks noGrp="1"/>
          </p:cNvSpPr>
          <p:nvPr>
            <p:ph type="sldNum" sz="quarter" idx="5"/>
          </p:nvPr>
        </p:nvSpPr>
        <p:spPr/>
        <p:txBody>
          <a:bodyPr/>
          <a:lstStyle/>
          <a:p>
            <a:fld id="{9CCE1347-775E-4840-8D51-7E7260119891}" type="slidenum">
              <a:rPr lang="en-US" smtClean="0"/>
              <a:t>13</a:t>
            </a:fld>
            <a:endParaRPr lang="en-US"/>
          </a:p>
        </p:txBody>
      </p:sp>
    </p:spTree>
    <p:extLst>
      <p:ext uri="{BB962C8B-B14F-4D97-AF65-F5344CB8AC3E}">
        <p14:creationId xmlns:p14="http://schemas.microsoft.com/office/powerpoint/2010/main" val="2440526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8105D-01C0-CFEF-C3E6-01AE7BE116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A33BC8-16FD-C29B-6522-F4C1AB5F4B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FBFA4B-079E-57A8-EFB6-E030CCE6C5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6CA1D3-5534-7432-C3C7-B1A37952592C}"/>
              </a:ext>
            </a:extLst>
          </p:cNvPr>
          <p:cNvSpPr>
            <a:spLocks noGrp="1"/>
          </p:cNvSpPr>
          <p:nvPr>
            <p:ph type="sldNum" sz="quarter" idx="5"/>
          </p:nvPr>
        </p:nvSpPr>
        <p:spPr/>
        <p:txBody>
          <a:bodyPr/>
          <a:lstStyle/>
          <a:p>
            <a:fld id="{9CCE1347-775E-4840-8D51-7E7260119891}" type="slidenum">
              <a:rPr lang="en-US" smtClean="0"/>
              <a:t>14</a:t>
            </a:fld>
            <a:endParaRPr lang="en-US"/>
          </a:p>
        </p:txBody>
      </p:sp>
    </p:spTree>
    <p:extLst>
      <p:ext uri="{BB962C8B-B14F-4D97-AF65-F5344CB8AC3E}">
        <p14:creationId xmlns:p14="http://schemas.microsoft.com/office/powerpoint/2010/main" val="2296480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CE1347-775E-4840-8D51-7E7260119891}" type="slidenum">
              <a:rPr lang="en-US" smtClean="0"/>
              <a:t>15</a:t>
            </a:fld>
            <a:endParaRPr lang="en-US"/>
          </a:p>
        </p:txBody>
      </p:sp>
    </p:spTree>
    <p:extLst>
      <p:ext uri="{BB962C8B-B14F-4D97-AF65-F5344CB8AC3E}">
        <p14:creationId xmlns:p14="http://schemas.microsoft.com/office/powerpoint/2010/main" val="1066687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CE1347-775E-4840-8D51-7E7260119891}" type="slidenum">
              <a:rPr lang="en-US" smtClean="0"/>
              <a:t>23</a:t>
            </a:fld>
            <a:endParaRPr lang="en-US"/>
          </a:p>
        </p:txBody>
      </p:sp>
    </p:spTree>
    <p:extLst>
      <p:ext uri="{BB962C8B-B14F-4D97-AF65-F5344CB8AC3E}">
        <p14:creationId xmlns:p14="http://schemas.microsoft.com/office/powerpoint/2010/main" val="2499751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CE1347-775E-4840-8D51-7E7260119891}" type="slidenum">
              <a:rPr lang="en-US" smtClean="0"/>
              <a:t>4</a:t>
            </a:fld>
            <a:endParaRPr lang="en-US"/>
          </a:p>
        </p:txBody>
      </p:sp>
    </p:spTree>
    <p:extLst>
      <p:ext uri="{BB962C8B-B14F-4D97-AF65-F5344CB8AC3E}">
        <p14:creationId xmlns:p14="http://schemas.microsoft.com/office/powerpoint/2010/main" val="1692415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CE1347-775E-4840-8D51-7E7260119891}" type="slidenum">
              <a:rPr lang="en-US" smtClean="0"/>
              <a:t>5</a:t>
            </a:fld>
            <a:endParaRPr lang="en-US"/>
          </a:p>
        </p:txBody>
      </p:sp>
    </p:spTree>
    <p:extLst>
      <p:ext uri="{BB962C8B-B14F-4D97-AF65-F5344CB8AC3E}">
        <p14:creationId xmlns:p14="http://schemas.microsoft.com/office/powerpoint/2010/main" val="1075818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CE1347-775E-4840-8D51-7E7260119891}" type="slidenum">
              <a:rPr lang="en-US" smtClean="0"/>
              <a:t>6</a:t>
            </a:fld>
            <a:endParaRPr lang="en-US"/>
          </a:p>
        </p:txBody>
      </p:sp>
    </p:spTree>
    <p:extLst>
      <p:ext uri="{BB962C8B-B14F-4D97-AF65-F5344CB8AC3E}">
        <p14:creationId xmlns:p14="http://schemas.microsoft.com/office/powerpoint/2010/main" val="2841730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CE1347-775E-4840-8D51-7E7260119891}" type="slidenum">
              <a:rPr lang="en-US" smtClean="0"/>
              <a:t>7</a:t>
            </a:fld>
            <a:endParaRPr lang="en-US"/>
          </a:p>
        </p:txBody>
      </p:sp>
    </p:spTree>
    <p:extLst>
      <p:ext uri="{BB962C8B-B14F-4D97-AF65-F5344CB8AC3E}">
        <p14:creationId xmlns:p14="http://schemas.microsoft.com/office/powerpoint/2010/main" val="1829982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F896C-D942-362F-3839-00D2E11A84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697CAE-C1F2-0BF8-D6B5-EAA335368D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14CB7D-795C-5ACC-D75A-42BFAB27D1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0B89FA-2F8F-CC46-365C-74BC1DA33FDF}"/>
              </a:ext>
            </a:extLst>
          </p:cNvPr>
          <p:cNvSpPr>
            <a:spLocks noGrp="1"/>
          </p:cNvSpPr>
          <p:nvPr>
            <p:ph type="sldNum" sz="quarter" idx="5"/>
          </p:nvPr>
        </p:nvSpPr>
        <p:spPr/>
        <p:txBody>
          <a:bodyPr/>
          <a:lstStyle/>
          <a:p>
            <a:fld id="{9CCE1347-775E-4840-8D51-7E7260119891}" type="slidenum">
              <a:rPr lang="en-US" smtClean="0"/>
              <a:t>8</a:t>
            </a:fld>
            <a:endParaRPr lang="en-US"/>
          </a:p>
        </p:txBody>
      </p:sp>
    </p:spTree>
    <p:extLst>
      <p:ext uri="{BB962C8B-B14F-4D97-AF65-F5344CB8AC3E}">
        <p14:creationId xmlns:p14="http://schemas.microsoft.com/office/powerpoint/2010/main" val="2711981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CE1347-775E-4840-8D51-7E7260119891}" type="slidenum">
              <a:rPr lang="en-US" smtClean="0"/>
              <a:t>10</a:t>
            </a:fld>
            <a:endParaRPr lang="en-US"/>
          </a:p>
        </p:txBody>
      </p:sp>
    </p:spTree>
    <p:extLst>
      <p:ext uri="{BB962C8B-B14F-4D97-AF65-F5344CB8AC3E}">
        <p14:creationId xmlns:p14="http://schemas.microsoft.com/office/powerpoint/2010/main" val="324965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CE1347-775E-4840-8D51-7E7260119891}" type="slidenum">
              <a:rPr lang="en-US" smtClean="0"/>
              <a:t>11</a:t>
            </a:fld>
            <a:endParaRPr lang="en-US"/>
          </a:p>
        </p:txBody>
      </p:sp>
    </p:spTree>
    <p:extLst>
      <p:ext uri="{BB962C8B-B14F-4D97-AF65-F5344CB8AC3E}">
        <p14:creationId xmlns:p14="http://schemas.microsoft.com/office/powerpoint/2010/main" val="2401825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CE1347-775E-4840-8D51-7E7260119891}" type="slidenum">
              <a:rPr lang="en-US" smtClean="0"/>
              <a:t>12</a:t>
            </a:fld>
            <a:endParaRPr lang="en-US"/>
          </a:p>
        </p:txBody>
      </p:sp>
    </p:spTree>
    <p:extLst>
      <p:ext uri="{BB962C8B-B14F-4D97-AF65-F5344CB8AC3E}">
        <p14:creationId xmlns:p14="http://schemas.microsoft.com/office/powerpoint/2010/main" val="521237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D3892179-31C6-4A6A-8845-83B034A7A44F}" type="datetime1">
              <a:rPr lang="en-US" smtClean="0"/>
              <a:t>4/23/2026</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r>
              <a:rPr lang="en-US"/>
              <a:t>1</a:t>
            </a:r>
          </a:p>
        </p:txBody>
      </p:sp>
      <p:sp>
        <p:nvSpPr>
          <p:cNvPr id="6" name="Slide Number Placeholder 5"/>
          <p:cNvSpPr>
            <a:spLocks noGrp="1"/>
          </p:cNvSpPr>
          <p:nvPr>
            <p:ph type="sldNum" sz="quarter" idx="12"/>
          </p:nvPr>
        </p:nvSpPr>
        <p:spPr>
          <a:xfrm>
            <a:off x="10469880" y="320040"/>
            <a:ext cx="914400" cy="320040"/>
          </a:xfrm>
        </p:spPr>
        <p:txBody>
          <a:bodyPr/>
          <a:lstStyle/>
          <a:p>
            <a:fld id="{18D22148-0B32-42A0-A1CA-4C546C630F35}" type="slidenum">
              <a:rPr lang="en-US" smtClean="0"/>
              <a:t>‹#›</a:t>
            </a:fld>
            <a:endParaRPr lang="en-US"/>
          </a:p>
        </p:txBody>
      </p:sp>
    </p:spTree>
    <p:extLst>
      <p:ext uri="{BB962C8B-B14F-4D97-AF65-F5344CB8AC3E}">
        <p14:creationId xmlns:p14="http://schemas.microsoft.com/office/powerpoint/2010/main" val="640171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901248-D5A4-4108-9747-8ED07833A46E}" type="datetime1">
              <a:rPr lang="en-US" smtClean="0"/>
              <a:t>4/23/2026</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18D22148-0B32-42A0-A1CA-4C546C630F35}" type="slidenum">
              <a:rPr lang="en-US" smtClean="0"/>
              <a:t>‹#›</a:t>
            </a:fld>
            <a:endParaRPr lang="en-US"/>
          </a:p>
        </p:txBody>
      </p:sp>
    </p:spTree>
    <p:extLst>
      <p:ext uri="{BB962C8B-B14F-4D97-AF65-F5344CB8AC3E}">
        <p14:creationId xmlns:p14="http://schemas.microsoft.com/office/powerpoint/2010/main" val="4191837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CA4261D2-5E27-41BB-8B3B-F14CD7ADD636}" type="datetime1">
              <a:rPr lang="en-US" smtClean="0"/>
              <a:t>4/23/2026</a:t>
            </a:fld>
            <a:endParaRPr lang="en-US"/>
          </a:p>
        </p:txBody>
      </p:sp>
      <p:sp>
        <p:nvSpPr>
          <p:cNvPr id="5" name="Footer Placeholder 4"/>
          <p:cNvSpPr>
            <a:spLocks noGrp="1"/>
          </p:cNvSpPr>
          <p:nvPr>
            <p:ph type="ftr" sz="quarter" idx="11"/>
          </p:nvPr>
        </p:nvSpPr>
        <p:spPr>
          <a:xfrm>
            <a:off x="804672" y="6227064"/>
            <a:ext cx="10588752" cy="320040"/>
          </a:xfrm>
        </p:spPr>
        <p:txBody>
          <a:bodyPr/>
          <a:lstStyle/>
          <a:p>
            <a:r>
              <a:rPr lang="en-US"/>
              <a:t>1</a:t>
            </a:r>
          </a:p>
        </p:txBody>
      </p:sp>
      <p:sp>
        <p:nvSpPr>
          <p:cNvPr id="6" name="Slide Number Placeholder 5"/>
          <p:cNvSpPr>
            <a:spLocks noGrp="1"/>
          </p:cNvSpPr>
          <p:nvPr>
            <p:ph type="sldNum" sz="quarter" idx="12"/>
          </p:nvPr>
        </p:nvSpPr>
        <p:spPr>
          <a:xfrm>
            <a:off x="10469880" y="320040"/>
            <a:ext cx="914400" cy="320040"/>
          </a:xfrm>
        </p:spPr>
        <p:txBody>
          <a:bodyPr/>
          <a:lstStyle/>
          <a:p>
            <a:fld id="{18D22148-0B32-42A0-A1CA-4C546C630F35}" type="slidenum">
              <a:rPr lang="en-US" smtClean="0"/>
              <a:t>‹#›</a:t>
            </a:fld>
            <a:endParaRPr lang="en-US"/>
          </a:p>
        </p:txBody>
      </p:sp>
    </p:spTree>
    <p:extLst>
      <p:ext uri="{BB962C8B-B14F-4D97-AF65-F5344CB8AC3E}">
        <p14:creationId xmlns:p14="http://schemas.microsoft.com/office/powerpoint/2010/main" val="1133948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F52FC2-7905-47DC-ADA2-9E3B2F178F9F}" type="datetime1">
              <a:rPr lang="en-US" smtClean="0"/>
              <a:t>4/23/2026</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18D22148-0B32-42A0-A1CA-4C546C630F35}" type="slidenum">
              <a:rPr lang="en-US" smtClean="0"/>
              <a:t>‹#›</a:t>
            </a:fld>
            <a:endParaRPr lang="en-US"/>
          </a:p>
        </p:txBody>
      </p:sp>
    </p:spTree>
    <p:extLst>
      <p:ext uri="{BB962C8B-B14F-4D97-AF65-F5344CB8AC3E}">
        <p14:creationId xmlns:p14="http://schemas.microsoft.com/office/powerpoint/2010/main" val="2896935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2E46AF9D-B7E8-411C-B6D5-13F41CD8C1AC}" type="datetime1">
              <a:rPr lang="en-US" smtClean="0"/>
              <a:t>4/23/2026</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r>
              <a:rPr lang="en-US"/>
              <a:t>1</a:t>
            </a:r>
          </a:p>
        </p:txBody>
      </p:sp>
      <p:sp>
        <p:nvSpPr>
          <p:cNvPr id="6" name="Slide Number Placeholder 5"/>
          <p:cNvSpPr>
            <a:spLocks noGrp="1"/>
          </p:cNvSpPr>
          <p:nvPr>
            <p:ph type="sldNum" sz="quarter" idx="12"/>
          </p:nvPr>
        </p:nvSpPr>
        <p:spPr>
          <a:xfrm>
            <a:off x="10469880" y="320040"/>
            <a:ext cx="914400" cy="320040"/>
          </a:xfrm>
        </p:spPr>
        <p:txBody>
          <a:bodyPr/>
          <a:lstStyle/>
          <a:p>
            <a:fld id="{18D22148-0B32-42A0-A1CA-4C546C630F35}" type="slidenum">
              <a:rPr lang="en-US" smtClean="0"/>
              <a:t>‹#›</a:t>
            </a:fld>
            <a:endParaRPr lang="en-US"/>
          </a:p>
        </p:txBody>
      </p:sp>
    </p:spTree>
    <p:extLst>
      <p:ext uri="{BB962C8B-B14F-4D97-AF65-F5344CB8AC3E}">
        <p14:creationId xmlns:p14="http://schemas.microsoft.com/office/powerpoint/2010/main" val="2358010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B7E9D32F-8EA6-46EC-B2C1-2C2C27197609}" type="datetime1">
              <a:rPr lang="en-US" smtClean="0"/>
              <a:t>4/23/2026</a:t>
            </a:fld>
            <a:endParaRPr lang="en-US"/>
          </a:p>
        </p:txBody>
      </p:sp>
      <p:sp>
        <p:nvSpPr>
          <p:cNvPr id="6" name="Footer Placeholder 5"/>
          <p:cNvSpPr>
            <a:spLocks noGrp="1"/>
          </p:cNvSpPr>
          <p:nvPr>
            <p:ph type="ftr" sz="quarter" idx="11"/>
          </p:nvPr>
        </p:nvSpPr>
        <p:spPr>
          <a:xfrm>
            <a:off x="804672" y="6227064"/>
            <a:ext cx="10588752" cy="320040"/>
          </a:xfrm>
        </p:spPr>
        <p:txBody>
          <a:bodyPr/>
          <a:lstStyle/>
          <a:p>
            <a:r>
              <a:rPr lang="en-US"/>
              <a:t>1</a:t>
            </a:r>
          </a:p>
        </p:txBody>
      </p:sp>
      <p:sp>
        <p:nvSpPr>
          <p:cNvPr id="7" name="Slide Number Placeholder 6"/>
          <p:cNvSpPr>
            <a:spLocks noGrp="1"/>
          </p:cNvSpPr>
          <p:nvPr>
            <p:ph type="sldNum" sz="quarter" idx="12"/>
          </p:nvPr>
        </p:nvSpPr>
        <p:spPr>
          <a:xfrm>
            <a:off x="10469880" y="320040"/>
            <a:ext cx="914400" cy="320040"/>
          </a:xfrm>
        </p:spPr>
        <p:txBody>
          <a:bodyPr/>
          <a:lstStyle/>
          <a:p>
            <a:fld id="{18D22148-0B32-42A0-A1CA-4C546C630F35}" type="slidenum">
              <a:rPr lang="en-US" smtClean="0"/>
              <a:t>‹#›</a:t>
            </a:fld>
            <a:endParaRPr lang="en-US"/>
          </a:p>
        </p:txBody>
      </p:sp>
    </p:spTree>
    <p:extLst>
      <p:ext uri="{BB962C8B-B14F-4D97-AF65-F5344CB8AC3E}">
        <p14:creationId xmlns:p14="http://schemas.microsoft.com/office/powerpoint/2010/main" val="3792986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AE134F4E-21CF-4D49-8793-DE4B5AA58293}" type="datetime1">
              <a:rPr lang="en-US" smtClean="0"/>
              <a:t>4/23/2026</a:t>
            </a:fld>
            <a:endParaRPr lang="en-US"/>
          </a:p>
        </p:txBody>
      </p:sp>
      <p:sp>
        <p:nvSpPr>
          <p:cNvPr id="8" name="Footer Placeholder 7"/>
          <p:cNvSpPr>
            <a:spLocks noGrp="1"/>
          </p:cNvSpPr>
          <p:nvPr>
            <p:ph type="ftr" sz="quarter" idx="11"/>
          </p:nvPr>
        </p:nvSpPr>
        <p:spPr>
          <a:xfrm>
            <a:off x="804672" y="6227064"/>
            <a:ext cx="10588752" cy="320040"/>
          </a:xfrm>
        </p:spPr>
        <p:txBody>
          <a:bodyPr/>
          <a:lstStyle/>
          <a:p>
            <a:r>
              <a:rPr lang="en-US"/>
              <a:t>1</a:t>
            </a:r>
          </a:p>
        </p:txBody>
      </p:sp>
      <p:sp>
        <p:nvSpPr>
          <p:cNvPr id="9" name="Slide Number Placeholder 8"/>
          <p:cNvSpPr>
            <a:spLocks noGrp="1"/>
          </p:cNvSpPr>
          <p:nvPr>
            <p:ph type="sldNum" sz="quarter" idx="12"/>
          </p:nvPr>
        </p:nvSpPr>
        <p:spPr>
          <a:xfrm>
            <a:off x="10469880" y="320040"/>
            <a:ext cx="914400" cy="320040"/>
          </a:xfrm>
        </p:spPr>
        <p:txBody>
          <a:bodyPr/>
          <a:lstStyle/>
          <a:p>
            <a:fld id="{18D22148-0B32-42A0-A1CA-4C546C630F35}" type="slidenum">
              <a:rPr lang="en-US" smtClean="0"/>
              <a:t>‹#›</a:t>
            </a:fld>
            <a:endParaRPr lang="en-US"/>
          </a:p>
        </p:txBody>
      </p:sp>
    </p:spTree>
    <p:extLst>
      <p:ext uri="{BB962C8B-B14F-4D97-AF65-F5344CB8AC3E}">
        <p14:creationId xmlns:p14="http://schemas.microsoft.com/office/powerpoint/2010/main" val="529023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7532A2-F8E7-43D6-AB13-B4ACEB5A9047}" type="datetime1">
              <a:rPr lang="en-US" smtClean="0"/>
              <a:t>4/23/2026</a:t>
            </a:fld>
            <a:endParaRPr lang="en-US"/>
          </a:p>
        </p:txBody>
      </p:sp>
      <p:sp>
        <p:nvSpPr>
          <p:cNvPr id="4" name="Footer Placeholder 3"/>
          <p:cNvSpPr>
            <a:spLocks noGrp="1"/>
          </p:cNvSpPr>
          <p:nvPr>
            <p:ph type="ftr" sz="quarter" idx="11"/>
          </p:nvPr>
        </p:nvSpPr>
        <p:spPr/>
        <p:txBody>
          <a:bodyPr/>
          <a:lstStyle/>
          <a:p>
            <a:r>
              <a:rPr lang="en-US"/>
              <a:t>1</a:t>
            </a:r>
          </a:p>
        </p:txBody>
      </p:sp>
      <p:sp>
        <p:nvSpPr>
          <p:cNvPr id="5" name="Slide Number Placeholder 4"/>
          <p:cNvSpPr>
            <a:spLocks noGrp="1"/>
          </p:cNvSpPr>
          <p:nvPr>
            <p:ph type="sldNum" sz="quarter" idx="12"/>
          </p:nvPr>
        </p:nvSpPr>
        <p:spPr/>
        <p:txBody>
          <a:bodyPr/>
          <a:lstStyle/>
          <a:p>
            <a:fld id="{18D22148-0B32-42A0-A1CA-4C546C630F35}" type="slidenum">
              <a:rPr lang="en-US" smtClean="0"/>
              <a:t>‹#›</a:t>
            </a:fld>
            <a:endParaRPr lang="en-US"/>
          </a:p>
        </p:txBody>
      </p:sp>
    </p:spTree>
    <p:extLst>
      <p:ext uri="{BB962C8B-B14F-4D97-AF65-F5344CB8AC3E}">
        <p14:creationId xmlns:p14="http://schemas.microsoft.com/office/powerpoint/2010/main" val="2446745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8E6FE2E6-131A-4955-815E-248015B1D36D}" type="datetime1">
              <a:rPr lang="en-US" smtClean="0"/>
              <a:t>4/23/2026</a:t>
            </a:fld>
            <a:endParaRPr lang="en-US"/>
          </a:p>
        </p:txBody>
      </p:sp>
      <p:sp>
        <p:nvSpPr>
          <p:cNvPr id="3" name="Footer Placeholder 2"/>
          <p:cNvSpPr>
            <a:spLocks noGrp="1"/>
          </p:cNvSpPr>
          <p:nvPr>
            <p:ph type="ftr" sz="quarter" idx="11"/>
          </p:nvPr>
        </p:nvSpPr>
        <p:spPr>
          <a:xfrm>
            <a:off x="804672" y="6227064"/>
            <a:ext cx="10588752" cy="320040"/>
          </a:xfrm>
        </p:spPr>
        <p:txBody>
          <a:bodyPr/>
          <a:lstStyle/>
          <a:p>
            <a:r>
              <a:rPr lang="en-US"/>
              <a:t>1</a:t>
            </a:r>
          </a:p>
        </p:txBody>
      </p:sp>
      <p:sp>
        <p:nvSpPr>
          <p:cNvPr id="4" name="Slide Number Placeholder 3"/>
          <p:cNvSpPr>
            <a:spLocks noGrp="1"/>
          </p:cNvSpPr>
          <p:nvPr>
            <p:ph type="sldNum" sz="quarter" idx="12"/>
          </p:nvPr>
        </p:nvSpPr>
        <p:spPr>
          <a:xfrm>
            <a:off x="10469880" y="320040"/>
            <a:ext cx="914400" cy="320040"/>
          </a:xfrm>
        </p:spPr>
        <p:txBody>
          <a:bodyPr/>
          <a:lstStyle/>
          <a:p>
            <a:fld id="{18D22148-0B32-42A0-A1CA-4C546C630F35}" type="slidenum">
              <a:rPr lang="en-US" smtClean="0"/>
              <a:t>‹#›</a:t>
            </a:fld>
            <a:endParaRPr lang="en-US"/>
          </a:p>
        </p:txBody>
      </p:sp>
    </p:spTree>
    <p:extLst>
      <p:ext uri="{BB962C8B-B14F-4D97-AF65-F5344CB8AC3E}">
        <p14:creationId xmlns:p14="http://schemas.microsoft.com/office/powerpoint/2010/main" val="1610172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ED8524-C56B-4EB7-9091-981C95F2430C}" type="datetime1">
              <a:rPr lang="en-US" smtClean="0"/>
              <a:t>4/23/2026</a:t>
            </a:fld>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18D22148-0B32-42A0-A1CA-4C546C630F35}" type="slidenum">
              <a:rPr lang="en-US" smtClean="0"/>
              <a:t>‹#›</a:t>
            </a:fld>
            <a:endParaRPr lang="en-US"/>
          </a:p>
        </p:txBody>
      </p:sp>
    </p:spTree>
    <p:extLst>
      <p:ext uri="{BB962C8B-B14F-4D97-AF65-F5344CB8AC3E}">
        <p14:creationId xmlns:p14="http://schemas.microsoft.com/office/powerpoint/2010/main" val="1851230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342301FD-0A8A-41D0-AAB8-9502CEA42064}" type="datetime1">
              <a:rPr lang="en-US" smtClean="0"/>
              <a:t>4/23/2026</a:t>
            </a:fld>
            <a:endParaRPr lang="en-US"/>
          </a:p>
        </p:txBody>
      </p:sp>
      <p:sp>
        <p:nvSpPr>
          <p:cNvPr id="6" name="Footer Placeholder 5"/>
          <p:cNvSpPr>
            <a:spLocks noGrp="1"/>
          </p:cNvSpPr>
          <p:nvPr>
            <p:ph type="ftr" sz="quarter" idx="11"/>
          </p:nvPr>
        </p:nvSpPr>
        <p:spPr>
          <a:xfrm>
            <a:off x="804672" y="6227064"/>
            <a:ext cx="5942203" cy="320040"/>
          </a:xfrm>
        </p:spPr>
        <p:txBody>
          <a:bodyPr/>
          <a:lstStyle/>
          <a:p>
            <a:r>
              <a:rPr lang="en-US"/>
              <a:t>1</a:t>
            </a:r>
          </a:p>
        </p:txBody>
      </p:sp>
      <p:sp>
        <p:nvSpPr>
          <p:cNvPr id="7" name="Slide Number Placeholder 6"/>
          <p:cNvSpPr>
            <a:spLocks noGrp="1"/>
          </p:cNvSpPr>
          <p:nvPr>
            <p:ph type="sldNum" sz="quarter" idx="12"/>
          </p:nvPr>
        </p:nvSpPr>
        <p:spPr>
          <a:xfrm>
            <a:off x="5828377" y="320040"/>
            <a:ext cx="914400" cy="320040"/>
          </a:xfrm>
        </p:spPr>
        <p:txBody>
          <a:bodyPr/>
          <a:lstStyle/>
          <a:p>
            <a:fld id="{18D22148-0B32-42A0-A1CA-4C546C630F35}" type="slidenum">
              <a:rPr lang="en-US" smtClean="0"/>
              <a:t>‹#›</a:t>
            </a:fld>
            <a:endParaRPr lang="en-US"/>
          </a:p>
        </p:txBody>
      </p:sp>
    </p:spTree>
    <p:extLst>
      <p:ext uri="{BB962C8B-B14F-4D97-AF65-F5344CB8AC3E}">
        <p14:creationId xmlns:p14="http://schemas.microsoft.com/office/powerpoint/2010/main" val="3041980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255D82E5-0FAC-49A3-AE55-01BB536C255C}" type="datetime1">
              <a:rPr lang="en-US" smtClean="0"/>
              <a:t>4/23/2026</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a:t>1</a:t>
            </a:r>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18D22148-0B32-42A0-A1CA-4C546C630F35}" type="slidenum">
              <a:rPr lang="en-US" smtClean="0"/>
              <a:t>‹#›</a:t>
            </a:fld>
            <a:endParaRPr lang="en-US"/>
          </a:p>
        </p:txBody>
      </p:sp>
    </p:spTree>
    <p:extLst>
      <p:ext uri="{BB962C8B-B14F-4D97-AF65-F5344CB8AC3E}">
        <p14:creationId xmlns:p14="http://schemas.microsoft.com/office/powerpoint/2010/main" val="27948018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aiscloud.com/UTXRioGrandeValley"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hyperlink" Target="mailto:scheduling@utrgv.ed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hyperlink" Target="mailto:police@utrgv.edu" TargetMode="Externa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mailto:scheduling@utrgv.edu" TargetMode="Externa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hyperlink" Target="mailto:Alexander.lopez@utrgv.edu" TargetMode="External"/><Relationship Id="rId3" Type="http://schemas.openxmlformats.org/officeDocument/2006/relationships/image" Target="../media/image30.png"/><Relationship Id="rId7" Type="http://schemas.openxmlformats.org/officeDocument/2006/relationships/hyperlink" Target="mailto:Miguel.rivera@utrgv.edu"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hyperlink" Target="mailto:police@utrgv.edu" TargetMode="External"/><Relationship Id="rId4" Type="http://schemas.openxmlformats.org/officeDocument/2006/relationships/image" Target="../media/image31.pn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hyperlink" Target="https://facilities-isd.utrgv.edu/" TargetMode="External"/><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utrgv.edu/esa/_files/documents/access-guides/tdx_guide_request_ad_astra_access.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mailto:scheduling@utrgv.edu" TargetMode="Externa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hyperlink" Target="https://my.utrgv.edu/" TargetMode="External"/><Relationship Id="rId2" Type="http://schemas.openxmlformats.org/officeDocument/2006/relationships/hyperlink" Target="mailto:scheduling@utrgv.edu" TargetMode="Externa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8" Type="http://schemas.openxmlformats.org/officeDocument/2006/relationships/hyperlink" Target="https://www.utrgv.edu/youthprograms/toolbox/index.htm" TargetMode="External"/><Relationship Id="rId3" Type="http://schemas.openxmlformats.org/officeDocument/2006/relationships/image" Target="../media/image1.png"/><Relationship Id="rId7" Type="http://schemas.openxmlformats.org/officeDocument/2006/relationships/hyperlink" Target="mailto:conferences@utrgv.edu"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utrgv.sharepoint.com/sites/dfa/forms/Shared%20Documents/Campus%20Auxiliary%20Services/APPLICATION%20FOR%20JOINT%20SPONSORSHIP.pdf" TargetMode="External"/><Relationship Id="rId5" Type="http://schemas.openxmlformats.org/officeDocument/2006/relationships/hyperlink" Target="mailto:scheduling@utrgv.edu" TargetMode="External"/><Relationship Id="rId10" Type="http://schemas.openxmlformats.org/officeDocument/2006/relationships/hyperlink" Target="https://utrgv.co1.qualtrics.com/jfe/form/SV_5BmEb3ZIqu6XjBX" TargetMode="External"/><Relationship Id="rId4" Type="http://schemas.openxmlformats.org/officeDocument/2006/relationships/hyperlink" Target="https://www.utrgv.edu/esa/_files/documents/access-guides/tdx_guide_request_ad_astra_access.pdf" TargetMode="External"/><Relationship Id="rId9" Type="http://schemas.openxmlformats.org/officeDocument/2006/relationships/hyperlink" Target="https://facilities-isd.utrgv.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mailto:scheduling@utrgv.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mailto:scheduling@utrgv.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144A21A-6511-25C1-F262-64B55F972AAC}"/>
              </a:ext>
            </a:extLst>
          </p:cNvPr>
          <p:cNvSpPr>
            <a:spLocks noGrp="1"/>
          </p:cNvSpPr>
          <p:nvPr>
            <p:ph type="ctrTitle"/>
          </p:nvPr>
        </p:nvSpPr>
        <p:spPr>
          <a:xfrm>
            <a:off x="1756042" y="2435784"/>
            <a:ext cx="8679915" cy="1748729"/>
          </a:xfrm>
        </p:spPr>
        <p:txBody>
          <a:bodyPr/>
          <a:lstStyle/>
          <a:p>
            <a:r>
              <a:rPr lang="en-US" dirty="0"/>
              <a:t>Ad Astra </a:t>
            </a:r>
            <a:br>
              <a:rPr lang="en-US" dirty="0"/>
            </a:br>
            <a:r>
              <a:rPr lang="en-US" dirty="0"/>
              <a:t>Overview and Best Practices</a:t>
            </a:r>
          </a:p>
        </p:txBody>
      </p:sp>
      <p:pic>
        <p:nvPicPr>
          <p:cNvPr id="4" name="Picture 3" descr="Logo featuring bold letters &quot;UT&quot; in orange and &quot;RGV&quot; in gray, representing University of Texas Rio Grande Valley.">
            <a:extLst>
              <a:ext uri="{FF2B5EF4-FFF2-40B4-BE49-F238E27FC236}">
                <a16:creationId xmlns:a16="http://schemas.microsoft.com/office/drawing/2014/main" id="{C7105693-A70A-0317-8C16-B6AEF830AF03}"/>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0" y="6205970"/>
            <a:ext cx="2030445" cy="652030"/>
          </a:xfrm>
          <a:prstGeom prst="rect">
            <a:avLst/>
          </a:prstGeom>
        </p:spPr>
      </p:pic>
      <p:sp>
        <p:nvSpPr>
          <p:cNvPr id="18" name="TextBox 17">
            <a:extLst>
              <a:ext uri="{FF2B5EF4-FFF2-40B4-BE49-F238E27FC236}">
                <a16:creationId xmlns:a16="http://schemas.microsoft.com/office/drawing/2014/main" id="{A044B17F-FD20-2289-0EF5-63AEF2A0E3C6}"/>
              </a:ext>
            </a:extLst>
          </p:cNvPr>
          <p:cNvSpPr txBox="1"/>
          <p:nvPr/>
        </p:nvSpPr>
        <p:spPr>
          <a:xfrm>
            <a:off x="5067300" y="6531985"/>
            <a:ext cx="7781925" cy="369332"/>
          </a:xfrm>
          <a:prstGeom prst="rect">
            <a:avLst/>
          </a:prstGeom>
          <a:noFill/>
        </p:spPr>
        <p:txBody>
          <a:bodyPr wrap="square">
            <a:spAutoFit/>
          </a:bodyPr>
          <a:lstStyle/>
          <a:p>
            <a:r>
              <a:rPr lang="en-US" dirty="0"/>
              <a:t>Ad Astra Link: </a:t>
            </a:r>
            <a:r>
              <a:rPr lang="en-US" dirty="0">
                <a:hlinkClick r:id="rId3"/>
              </a:rPr>
              <a:t>https://www.aaiscloud.com/UTXRioGrandeValley</a:t>
            </a:r>
            <a:r>
              <a:rPr lang="en-US" dirty="0"/>
              <a:t> </a:t>
            </a:r>
          </a:p>
        </p:txBody>
      </p:sp>
      <p:sp>
        <p:nvSpPr>
          <p:cNvPr id="2" name="Footer Placeholder 1">
            <a:extLst>
              <a:ext uri="{FF2B5EF4-FFF2-40B4-BE49-F238E27FC236}">
                <a16:creationId xmlns:a16="http://schemas.microsoft.com/office/drawing/2014/main" id="{E88B4982-B8ED-EE0E-5062-7679938AFFB6}"/>
              </a:ext>
              <a:ext uri="{C183D7F6-B498-43B3-948B-1728B52AA6E4}">
                <adec:decorative xmlns:adec="http://schemas.microsoft.com/office/drawing/2017/decorative" val="0"/>
              </a:ext>
            </a:extLst>
          </p:cNvPr>
          <p:cNvSpPr>
            <a:spLocks noGrp="1"/>
          </p:cNvSpPr>
          <p:nvPr>
            <p:ph type="ftr" sz="quarter" idx="11"/>
          </p:nvPr>
        </p:nvSpPr>
        <p:spPr>
          <a:xfrm>
            <a:off x="11877675" y="6629400"/>
            <a:ext cx="314325" cy="228600"/>
          </a:xfrm>
        </p:spPr>
        <p:txBody>
          <a:bodyPr/>
          <a:lstStyle/>
          <a:p>
            <a:r>
              <a:rPr lang="en-US" dirty="0">
                <a:solidFill>
                  <a:schemeClr val="tx1"/>
                </a:solidFill>
              </a:rPr>
              <a:t>1</a:t>
            </a:r>
          </a:p>
        </p:txBody>
      </p:sp>
      <p:pic>
        <p:nvPicPr>
          <p:cNvPr id="16" name="Picture 15">
            <a:extLst>
              <a:ext uri="{FF2B5EF4-FFF2-40B4-BE49-F238E27FC236}">
                <a16:creationId xmlns:a16="http://schemas.microsoft.com/office/drawing/2014/main" id="{ACBED980-4672-C2B4-350D-BFB9F9D7811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287090" y="2663618"/>
            <a:ext cx="633525" cy="853395"/>
          </a:xfrm>
          <a:prstGeom prst="rect">
            <a:avLst/>
          </a:prstGeom>
        </p:spPr>
      </p:pic>
    </p:spTree>
    <p:extLst>
      <p:ext uri="{BB962C8B-B14F-4D97-AF65-F5344CB8AC3E}">
        <p14:creationId xmlns:p14="http://schemas.microsoft.com/office/powerpoint/2010/main" val="390354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29B1CD-A631-461E-5E68-0FF08DF4999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881240"/>
            <a:ext cx="12192000" cy="5939258"/>
          </a:xfrm>
          <a:prstGeom prst="rect">
            <a:avLst/>
          </a:prstGeom>
        </p:spPr>
      </p:pic>
      <p:sp>
        <p:nvSpPr>
          <p:cNvPr id="83" name="Title 82">
            <a:extLst>
              <a:ext uri="{FF2B5EF4-FFF2-40B4-BE49-F238E27FC236}">
                <a16:creationId xmlns:a16="http://schemas.microsoft.com/office/drawing/2014/main" id="{95AD37DE-DF85-4B8B-1A13-83AA42C8799C}"/>
              </a:ext>
            </a:extLst>
          </p:cNvPr>
          <p:cNvSpPr txBox="1">
            <a:spLocks noGrp="1"/>
          </p:cNvSpPr>
          <p:nvPr>
            <p:ph type="title" idx="4294967295"/>
          </p:nvPr>
        </p:nvSpPr>
        <p:spPr>
          <a:xfrm>
            <a:off x="2461260" y="82297"/>
            <a:ext cx="7269480" cy="7848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chemeClr val="tx2"/>
                </a:solidFill>
                <a:effectLst/>
                <a:uLnTx/>
                <a:uFillTx/>
                <a:latin typeface="+mj-lt"/>
                <a:ea typeface="+mn-ea"/>
                <a:cs typeface="+mn-cs"/>
              </a:rPr>
              <a:t>UTRGV Academic Space Event Request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B5D1D"/>
                </a:solidFill>
                <a:effectLst/>
                <a:uLnTx/>
                <a:uFillTx/>
                <a:latin typeface="+mj-lt"/>
                <a:ea typeface="+mn-ea"/>
                <a:cs typeface="+mn-cs"/>
              </a:rPr>
              <a:t>Event Information</a:t>
            </a:r>
          </a:p>
        </p:txBody>
      </p:sp>
      <p:sp>
        <p:nvSpPr>
          <p:cNvPr id="7" name="TextBox 6">
            <a:extLst>
              <a:ext uri="{FF2B5EF4-FFF2-40B4-BE49-F238E27FC236}">
                <a16:creationId xmlns:a16="http://schemas.microsoft.com/office/drawing/2014/main" id="{945041EB-6CE2-CB07-EE3F-49B1B3F01964}"/>
              </a:ext>
            </a:extLst>
          </p:cNvPr>
          <p:cNvSpPr txBox="1"/>
          <p:nvPr/>
        </p:nvSpPr>
        <p:spPr>
          <a:xfrm>
            <a:off x="421002" y="2395916"/>
            <a:ext cx="2223135" cy="1184940"/>
          </a:xfrm>
          <a:prstGeom prst="rect">
            <a:avLst/>
          </a:prstGeom>
          <a:noFill/>
          <a:ln w="19050">
            <a:solidFill>
              <a:srgbClr val="EB5D1D"/>
            </a:solidFill>
          </a:ln>
        </p:spPr>
        <p:txBody>
          <a:bodyPr wrap="square" rtlCol="0">
            <a:spAutoFit/>
          </a:bodyPr>
          <a:lstStyle/>
          <a:p>
            <a:r>
              <a:rPr lang="en-US" sz="1100" dirty="0"/>
              <a:t>    </a:t>
            </a:r>
            <a:r>
              <a:rPr lang="en-US" sz="1100" b="1" u="sng" dirty="0">
                <a:highlight>
                  <a:srgbClr val="FFFF00"/>
                </a:highlight>
              </a:rPr>
              <a:t>Approvals:</a:t>
            </a:r>
          </a:p>
          <a:p>
            <a:r>
              <a:rPr lang="en-US" sz="1000" dirty="0"/>
              <a:t>     Joint Sponsorship</a:t>
            </a:r>
          </a:p>
          <a:p>
            <a:r>
              <a:rPr lang="en-US" sz="1000" dirty="0"/>
              <a:t>    Youth Program Protection</a:t>
            </a:r>
          </a:p>
          <a:p>
            <a:r>
              <a:rPr lang="en-US" sz="1000" dirty="0">
                <a:sym typeface="Wingdings 2" panose="05020102010507070707" pitchFamily="18" charset="2"/>
              </a:rPr>
              <a:t>    Prior Approval (Rooms)</a:t>
            </a:r>
            <a:endParaRPr lang="en-US" sz="1000" dirty="0"/>
          </a:p>
          <a:p>
            <a:endParaRPr lang="en-US" sz="1000" dirty="0"/>
          </a:p>
          <a:p>
            <a:r>
              <a:rPr lang="en-US" sz="1000" dirty="0"/>
              <a:t>*Forward approvals to </a:t>
            </a:r>
            <a:r>
              <a:rPr lang="en-US" sz="1000" dirty="0">
                <a:solidFill>
                  <a:srgbClr val="EA5614"/>
                </a:solidFill>
                <a:hlinkClick r:id="rId4">
                  <a:extLst>
                    <a:ext uri="{A12FA001-AC4F-418D-AE19-62706E023703}">
                      <ahyp:hlinkClr xmlns:ahyp="http://schemas.microsoft.com/office/drawing/2018/hyperlinkcolor" val="tx"/>
                    </a:ext>
                  </a:extLst>
                </a:hlinkClick>
              </a:rPr>
              <a:t>scheduling@utrgv.edu</a:t>
            </a:r>
            <a:r>
              <a:rPr lang="en-US" sz="1000" dirty="0"/>
              <a:t>. </a:t>
            </a:r>
          </a:p>
        </p:txBody>
      </p:sp>
      <p:pic>
        <p:nvPicPr>
          <p:cNvPr id="2" name="Picture 1" descr="Checkmark button">
            <a:extLst>
              <a:ext uri="{FF2B5EF4-FFF2-40B4-BE49-F238E27FC236}">
                <a16:creationId xmlns:a16="http://schemas.microsoft.com/office/drawing/2014/main" id="{210E56C5-C890-DAC7-6CE3-34D8B3E9EF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107" y="2601054"/>
            <a:ext cx="165143" cy="1651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heckmark button">
            <a:extLst>
              <a:ext uri="{FF2B5EF4-FFF2-40B4-BE49-F238E27FC236}">
                <a16:creationId xmlns:a16="http://schemas.microsoft.com/office/drawing/2014/main" id="{F1871345-9A08-25C1-298D-134A286BA8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106" y="2888763"/>
            <a:ext cx="165143" cy="1651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heckmark button">
            <a:extLst>
              <a:ext uri="{FF2B5EF4-FFF2-40B4-BE49-F238E27FC236}">
                <a16:creationId xmlns:a16="http://schemas.microsoft.com/office/drawing/2014/main" id="{02FC212F-2816-812B-51C8-CF7A6FC1F8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107" y="2730402"/>
            <a:ext cx="165143" cy="1651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Menu showing category options with Academic selected, followed by Administrative, Student Activity, and Student Organization.">
            <a:extLst>
              <a:ext uri="{FF2B5EF4-FFF2-40B4-BE49-F238E27FC236}">
                <a16:creationId xmlns:a16="http://schemas.microsoft.com/office/drawing/2014/main" id="{9DCE510C-4D95-B2F4-E850-F91DA4183675}"/>
              </a:ext>
            </a:extLst>
          </p:cNvPr>
          <p:cNvPicPr>
            <a:picLocks noChangeAspect="1"/>
          </p:cNvPicPr>
          <p:nvPr/>
        </p:nvPicPr>
        <p:blipFill>
          <a:blip r:embed="rId6"/>
          <a:stretch>
            <a:fillRect/>
          </a:stretch>
        </p:blipFill>
        <p:spPr>
          <a:xfrm>
            <a:off x="6002798" y="1569883"/>
            <a:ext cx="1645777" cy="1031171"/>
          </a:xfrm>
          <a:prstGeom prst="rect">
            <a:avLst/>
          </a:prstGeom>
          <a:ln w="19050">
            <a:solidFill>
              <a:srgbClr val="EB5D1D"/>
            </a:solidFill>
          </a:ln>
        </p:spPr>
      </p:pic>
      <p:sp>
        <p:nvSpPr>
          <p:cNvPr id="12" name="TextBox 11">
            <a:extLst>
              <a:ext uri="{FF2B5EF4-FFF2-40B4-BE49-F238E27FC236}">
                <a16:creationId xmlns:a16="http://schemas.microsoft.com/office/drawing/2014/main" id="{B645FDF4-7B64-2498-A324-1E1EAABCD545}"/>
              </a:ext>
            </a:extLst>
          </p:cNvPr>
          <p:cNvSpPr txBox="1"/>
          <p:nvPr/>
        </p:nvSpPr>
        <p:spPr>
          <a:xfrm>
            <a:off x="6096000" y="3876676"/>
            <a:ext cx="3171825" cy="430887"/>
          </a:xfrm>
          <a:prstGeom prst="rect">
            <a:avLst/>
          </a:prstGeom>
          <a:solidFill>
            <a:srgbClr val="FFC000"/>
          </a:solidFill>
          <a:ln w="19050">
            <a:solidFill>
              <a:srgbClr val="EB5D1D"/>
            </a:solidFill>
          </a:ln>
        </p:spPr>
        <p:txBody>
          <a:bodyPr wrap="square" rtlCol="0">
            <a:spAutoFit/>
          </a:bodyPr>
          <a:lstStyle/>
          <a:p>
            <a:r>
              <a:rPr lang="en-US" sz="1100" dirty="0"/>
              <a:t>Once Joint Sponsorship Application is approved, we proceed with room reservation.</a:t>
            </a:r>
            <a:endParaRPr lang="en-US" sz="1050" dirty="0"/>
          </a:p>
        </p:txBody>
      </p:sp>
      <p:sp>
        <p:nvSpPr>
          <p:cNvPr id="13" name="TextBox 12">
            <a:extLst>
              <a:ext uri="{FF2B5EF4-FFF2-40B4-BE49-F238E27FC236}">
                <a16:creationId xmlns:a16="http://schemas.microsoft.com/office/drawing/2014/main" id="{F9A8C69B-8896-9545-EE0B-975B865EFEBD}"/>
              </a:ext>
            </a:extLst>
          </p:cNvPr>
          <p:cNvSpPr txBox="1"/>
          <p:nvPr/>
        </p:nvSpPr>
        <p:spPr>
          <a:xfrm>
            <a:off x="6096000" y="4800600"/>
            <a:ext cx="3171824" cy="430887"/>
          </a:xfrm>
          <a:prstGeom prst="rect">
            <a:avLst/>
          </a:prstGeom>
          <a:solidFill>
            <a:srgbClr val="FFC000"/>
          </a:solidFill>
          <a:ln w="19050">
            <a:solidFill>
              <a:srgbClr val="EB5D1D"/>
            </a:solidFill>
          </a:ln>
        </p:spPr>
        <p:txBody>
          <a:bodyPr wrap="square" rtlCol="0">
            <a:spAutoFit/>
          </a:bodyPr>
          <a:lstStyle/>
          <a:p>
            <a:r>
              <a:rPr lang="en-US" sz="1100" dirty="0"/>
              <a:t>Once Youth Program Protection clears the event, we proceed with room reservation.</a:t>
            </a:r>
            <a:endParaRPr lang="en-US" sz="1050" dirty="0"/>
          </a:p>
        </p:txBody>
      </p:sp>
      <p:sp>
        <p:nvSpPr>
          <p:cNvPr id="14" name="TextBox 13">
            <a:extLst>
              <a:ext uri="{FF2B5EF4-FFF2-40B4-BE49-F238E27FC236}">
                <a16:creationId xmlns:a16="http://schemas.microsoft.com/office/drawing/2014/main" id="{D6CD2206-1593-253D-10BB-8992BA2691E3}"/>
              </a:ext>
            </a:extLst>
          </p:cNvPr>
          <p:cNvSpPr txBox="1"/>
          <p:nvPr/>
        </p:nvSpPr>
        <p:spPr>
          <a:xfrm>
            <a:off x="6096001" y="6220333"/>
            <a:ext cx="3171824" cy="600164"/>
          </a:xfrm>
          <a:prstGeom prst="rect">
            <a:avLst/>
          </a:prstGeom>
          <a:solidFill>
            <a:srgbClr val="FFC000"/>
          </a:solidFill>
          <a:ln w="19050">
            <a:solidFill>
              <a:srgbClr val="EB5D1D"/>
            </a:solidFill>
          </a:ln>
        </p:spPr>
        <p:txBody>
          <a:bodyPr wrap="square" rtlCol="0">
            <a:spAutoFit/>
          </a:bodyPr>
          <a:lstStyle/>
          <a:p>
            <a:r>
              <a:rPr lang="en-US" sz="1100" b="1" dirty="0"/>
              <a:t>‘</a:t>
            </a:r>
            <a:r>
              <a:rPr lang="en-US" sz="1100" dirty="0"/>
              <a:t>Yes’ </a:t>
            </a:r>
            <a:r>
              <a:rPr lang="en-US" sz="1100" b="1" u="sng" dirty="0"/>
              <a:t>does not </a:t>
            </a:r>
            <a:r>
              <a:rPr lang="en-US" sz="1100" dirty="0"/>
              <a:t>automatically add PD resources to the reservation.</a:t>
            </a:r>
            <a:endParaRPr lang="en-US" sz="1050" dirty="0"/>
          </a:p>
          <a:p>
            <a:r>
              <a:rPr lang="en-US" sz="1100" dirty="0"/>
              <a:t>Assign PD resources after assigning room(s).</a:t>
            </a:r>
          </a:p>
        </p:txBody>
      </p:sp>
      <p:sp>
        <p:nvSpPr>
          <p:cNvPr id="3" name="Footer Placeholder 1">
            <a:extLst>
              <a:ext uri="{FF2B5EF4-FFF2-40B4-BE49-F238E27FC236}">
                <a16:creationId xmlns:a16="http://schemas.microsoft.com/office/drawing/2014/main" id="{B90EFF58-3FF0-B9A9-D928-6C3580A996B1}"/>
              </a:ext>
            </a:extLst>
          </p:cNvPr>
          <p:cNvSpPr>
            <a:spLocks noGrp="1"/>
          </p:cNvSpPr>
          <p:nvPr>
            <p:ph type="ftr" sz="quarter" idx="11"/>
          </p:nvPr>
        </p:nvSpPr>
        <p:spPr>
          <a:xfrm>
            <a:off x="11830051" y="6648450"/>
            <a:ext cx="361950" cy="209550"/>
          </a:xfrm>
        </p:spPr>
        <p:txBody>
          <a:bodyPr/>
          <a:lstStyle/>
          <a:p>
            <a:r>
              <a:rPr lang="en-US" dirty="0">
                <a:solidFill>
                  <a:schemeClr val="tx1"/>
                </a:solidFill>
              </a:rPr>
              <a:t>10</a:t>
            </a:r>
          </a:p>
        </p:txBody>
      </p:sp>
    </p:spTree>
    <p:extLst>
      <p:ext uri="{BB962C8B-B14F-4D97-AF65-F5344CB8AC3E}">
        <p14:creationId xmlns:p14="http://schemas.microsoft.com/office/powerpoint/2010/main" val="3230983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EA892-4FDC-3129-3391-633EAA8617EE}"/>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2BD0C191-C8F0-1F24-BE49-C8DC091D9303}"/>
              </a:ext>
              <a:ext uri="{C183D7F6-B498-43B3-948B-1728B52AA6E4}">
                <adec:decorative xmlns:adec="http://schemas.microsoft.com/office/drawing/2017/decorative" val="1"/>
              </a:ext>
            </a:extLst>
          </p:cNvPr>
          <p:cNvSpPr/>
          <p:nvPr/>
        </p:nvSpPr>
        <p:spPr>
          <a:xfrm>
            <a:off x="704850" y="2038350"/>
            <a:ext cx="2466975" cy="3333631"/>
          </a:xfrm>
          <a:prstGeom prst="rect">
            <a:avLst/>
          </a:prstGeom>
          <a:solidFill>
            <a:srgbClr val="EB5D1D"/>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1" name="object 24">
            <a:extLst>
              <a:ext uri="{FF2B5EF4-FFF2-40B4-BE49-F238E27FC236}">
                <a16:creationId xmlns:a16="http://schemas.microsoft.com/office/drawing/2014/main" id="{7785CB1A-B1BA-EE03-D81B-23C15D9A696E}"/>
              </a:ext>
              <a:ext uri="{C183D7F6-B498-43B3-948B-1728B52AA6E4}">
                <adec:decorative xmlns:adec="http://schemas.microsoft.com/office/drawing/2017/decorative" val="1"/>
              </a:ext>
            </a:extLst>
          </p:cNvPr>
          <p:cNvPicPr/>
          <p:nvPr/>
        </p:nvPicPr>
        <p:blipFill>
          <a:blip r:embed="rId3" cstate="print"/>
          <a:stretch>
            <a:fillRect/>
          </a:stretch>
        </p:blipFill>
        <p:spPr>
          <a:xfrm>
            <a:off x="10988025" y="91416"/>
            <a:ext cx="963184" cy="910482"/>
          </a:xfrm>
          <a:prstGeom prst="rect">
            <a:avLst/>
          </a:prstGeom>
        </p:spPr>
      </p:pic>
      <p:sp>
        <p:nvSpPr>
          <p:cNvPr id="5" name="Title 4">
            <a:extLst>
              <a:ext uri="{FF2B5EF4-FFF2-40B4-BE49-F238E27FC236}">
                <a16:creationId xmlns:a16="http://schemas.microsoft.com/office/drawing/2014/main" id="{57808982-12BA-73B4-C781-66A11E8C20E4}"/>
              </a:ext>
            </a:extLst>
          </p:cNvPr>
          <p:cNvSpPr txBox="1">
            <a:spLocks noGrp="1"/>
          </p:cNvSpPr>
          <p:nvPr>
            <p:ph type="title" idx="4294967295"/>
          </p:nvPr>
        </p:nvSpPr>
        <p:spPr>
          <a:xfrm>
            <a:off x="2461260" y="154242"/>
            <a:ext cx="7269480" cy="7848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chemeClr val="tx2"/>
                </a:solidFill>
                <a:effectLst/>
                <a:uLnTx/>
                <a:uFillTx/>
                <a:latin typeface="+mj-lt"/>
                <a:ea typeface="+mn-ea"/>
                <a:cs typeface="+mn-cs"/>
              </a:rPr>
              <a:t>UTRGV Academic Space Event Request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B5D1D"/>
                </a:solidFill>
                <a:effectLst/>
                <a:uLnTx/>
                <a:uFillTx/>
                <a:latin typeface="+mj-lt"/>
                <a:ea typeface="+mn-ea"/>
                <a:cs typeface="+mn-cs"/>
              </a:rPr>
              <a:t>Alcohol Policy</a:t>
            </a:r>
          </a:p>
        </p:txBody>
      </p:sp>
      <p:pic>
        <p:nvPicPr>
          <p:cNvPr id="26" name="Picture 25" descr="Side-by-side view showing an Alcohol Policy section of an event request form indicating that if alcohol is served, campus police presence is required through PD resources, with an arrow pointing to the University Police website displaying the Service Request Form under the Division of Finance and Business Affairs.">
            <a:extLst>
              <a:ext uri="{FF2B5EF4-FFF2-40B4-BE49-F238E27FC236}">
                <a16:creationId xmlns:a16="http://schemas.microsoft.com/office/drawing/2014/main" id="{FEB699C5-5980-B598-7A76-5C511B1BE873}"/>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84320" y="939072"/>
            <a:ext cx="11623359" cy="6191111"/>
          </a:xfrm>
          <a:prstGeom prst="rect">
            <a:avLst/>
          </a:prstGeom>
        </p:spPr>
      </p:pic>
      <p:sp>
        <p:nvSpPr>
          <p:cNvPr id="19" name="TextBox 18">
            <a:extLst>
              <a:ext uri="{FF2B5EF4-FFF2-40B4-BE49-F238E27FC236}">
                <a16:creationId xmlns:a16="http://schemas.microsoft.com/office/drawing/2014/main" id="{9911E7F4-6723-22B0-3A7A-909B02218493}"/>
              </a:ext>
            </a:extLst>
          </p:cNvPr>
          <p:cNvSpPr txBox="1"/>
          <p:nvPr/>
        </p:nvSpPr>
        <p:spPr>
          <a:xfrm>
            <a:off x="7240890" y="1416125"/>
            <a:ext cx="3724275" cy="307777"/>
          </a:xfrm>
          <a:prstGeom prst="rect">
            <a:avLst/>
          </a:prstGeom>
          <a:noFill/>
          <a:ln>
            <a:solidFill>
              <a:schemeClr val="bg1"/>
            </a:solidFill>
          </a:ln>
        </p:spPr>
        <p:txBody>
          <a:bodyPr wrap="square" rtlCol="0">
            <a:spAutoFit/>
          </a:bodyPr>
          <a:lstStyle/>
          <a:p>
            <a:r>
              <a:rPr lang="en-US" sz="1400" b="1" dirty="0">
                <a:highlight>
                  <a:srgbClr val="FFFF00"/>
                </a:highlight>
              </a:rPr>
              <a:t>Campus Police presence is REQUIRED</a:t>
            </a:r>
          </a:p>
        </p:txBody>
      </p:sp>
      <p:sp>
        <p:nvSpPr>
          <p:cNvPr id="20" name="TextBox 19">
            <a:extLst>
              <a:ext uri="{FF2B5EF4-FFF2-40B4-BE49-F238E27FC236}">
                <a16:creationId xmlns:a16="http://schemas.microsoft.com/office/drawing/2014/main" id="{3404E2CC-F4DD-19C1-8C87-B589C046A54D}"/>
              </a:ext>
            </a:extLst>
          </p:cNvPr>
          <p:cNvSpPr txBox="1"/>
          <p:nvPr/>
        </p:nvSpPr>
        <p:spPr>
          <a:xfrm>
            <a:off x="284320" y="6395981"/>
            <a:ext cx="5419726" cy="307777"/>
          </a:xfrm>
          <a:prstGeom prst="rect">
            <a:avLst/>
          </a:prstGeom>
          <a:noFill/>
          <a:ln>
            <a:solidFill>
              <a:schemeClr val="bg1"/>
            </a:solidFill>
          </a:ln>
        </p:spPr>
        <p:txBody>
          <a:bodyPr wrap="square" rtlCol="0">
            <a:spAutoFit/>
          </a:bodyPr>
          <a:lstStyle/>
          <a:p>
            <a:r>
              <a:rPr lang="en-US" sz="1200" b="1" dirty="0"/>
              <a:t> </a:t>
            </a:r>
            <a:r>
              <a:rPr lang="en-US" sz="1400" b="1" dirty="0">
                <a:highlight>
                  <a:srgbClr val="FFFF00"/>
                </a:highlight>
              </a:rPr>
              <a:t>Must be submitted at least 10 business days in advance.</a:t>
            </a:r>
            <a:endParaRPr lang="en-US" sz="1200" b="1" dirty="0">
              <a:highlight>
                <a:srgbClr val="FFFF00"/>
              </a:highlight>
            </a:endParaRPr>
          </a:p>
        </p:txBody>
      </p:sp>
      <p:sp>
        <p:nvSpPr>
          <p:cNvPr id="17" name="Rectangle 16" descr="Contact information listing UTRGV Police Directory and Campus Emergency phone numbers, emergency 911, police email address, and police station addresses for the Edinburg, Brownsville/Harlingen, and Laredo campuses.">
            <a:extLst>
              <a:ext uri="{FF2B5EF4-FFF2-40B4-BE49-F238E27FC236}">
                <a16:creationId xmlns:a16="http://schemas.microsoft.com/office/drawing/2014/main" id="{5F49351E-F3DC-81B2-DA10-6BE03D84881B}"/>
              </a:ext>
            </a:extLst>
          </p:cNvPr>
          <p:cNvSpPr/>
          <p:nvPr/>
        </p:nvSpPr>
        <p:spPr>
          <a:xfrm>
            <a:off x="838200" y="2157256"/>
            <a:ext cx="2190750" cy="310018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descr="Contact information listing UTRGV Police Directory phone number, campus emergency phone number, 911 for emergencies, a police email address, and police station addresses for the Edinburg, Brownsville and Harlingen, and Laredo campuses.">
            <a:extLst>
              <a:ext uri="{FF2B5EF4-FFF2-40B4-BE49-F238E27FC236}">
                <a16:creationId xmlns:a16="http://schemas.microsoft.com/office/drawing/2014/main" id="{E68E73C8-26CE-CFDC-9CFF-BEAAD9073B8D}"/>
              </a:ext>
            </a:extLst>
          </p:cNvPr>
          <p:cNvSpPr txBox="1"/>
          <p:nvPr/>
        </p:nvSpPr>
        <p:spPr>
          <a:xfrm>
            <a:off x="838199" y="2194555"/>
            <a:ext cx="2333626" cy="2923877"/>
          </a:xfrm>
          <a:prstGeom prst="rect">
            <a:avLst/>
          </a:prstGeom>
          <a:noFill/>
        </p:spPr>
        <p:txBody>
          <a:bodyPr wrap="square" rtlCol="0">
            <a:spAutoFit/>
          </a:bodyPr>
          <a:lstStyle/>
          <a:p>
            <a:r>
              <a:rPr lang="en-US" sz="1000" b="1" dirty="0">
                <a:latin typeface="+mj-lt"/>
              </a:rPr>
              <a:t>Contact Phone Numbers:</a:t>
            </a:r>
          </a:p>
          <a:p>
            <a:r>
              <a:rPr lang="en-US" sz="900" dirty="0">
                <a:latin typeface="+mj-lt"/>
              </a:rPr>
              <a:t>UTRGV Police Directory: (956) 882-7777</a:t>
            </a:r>
          </a:p>
          <a:p>
            <a:r>
              <a:rPr lang="en-US" sz="900" dirty="0">
                <a:latin typeface="+mj-lt"/>
              </a:rPr>
              <a:t>UTRGV Campus Emergency: (956) 882-4911</a:t>
            </a:r>
          </a:p>
          <a:p>
            <a:r>
              <a:rPr lang="en-US" sz="900" dirty="0">
                <a:latin typeface="+mj-lt"/>
              </a:rPr>
              <a:t>Emergency: 911</a:t>
            </a:r>
          </a:p>
          <a:p>
            <a:r>
              <a:rPr lang="en-US" sz="900" dirty="0">
                <a:latin typeface="+mj-lt"/>
              </a:rPr>
              <a:t>Email: </a:t>
            </a:r>
            <a:r>
              <a:rPr lang="en-US" sz="900" u="sng" dirty="0">
                <a:latin typeface="+mj-lt"/>
                <a:hlinkClick r:id="rId5"/>
              </a:rPr>
              <a:t>police@utrgv.edu</a:t>
            </a:r>
            <a:endParaRPr lang="en-US" sz="900" dirty="0">
              <a:latin typeface="+mj-lt"/>
            </a:endParaRPr>
          </a:p>
          <a:p>
            <a:endParaRPr lang="en-US" sz="900" dirty="0">
              <a:latin typeface="+mj-lt"/>
            </a:endParaRPr>
          </a:p>
          <a:p>
            <a:r>
              <a:rPr lang="en-US" sz="1000" b="1" dirty="0">
                <a:latin typeface="+mj-lt"/>
              </a:rPr>
              <a:t>Edinburg Campus:</a:t>
            </a:r>
          </a:p>
          <a:p>
            <a:r>
              <a:rPr lang="en-US" sz="900" dirty="0">
                <a:latin typeface="+mj-lt"/>
              </a:rPr>
              <a:t>Police Station</a:t>
            </a:r>
          </a:p>
          <a:p>
            <a:r>
              <a:rPr lang="en-US" sz="900" dirty="0">
                <a:latin typeface="+mj-lt"/>
              </a:rPr>
              <a:t>501 N. Sugar Road,</a:t>
            </a:r>
          </a:p>
          <a:p>
            <a:r>
              <a:rPr lang="en-US" sz="900" dirty="0">
                <a:latin typeface="+mj-lt"/>
              </a:rPr>
              <a:t>Edinburg TX 78539</a:t>
            </a:r>
          </a:p>
          <a:p>
            <a:endParaRPr lang="en-US" sz="900" dirty="0">
              <a:latin typeface="+mj-lt"/>
            </a:endParaRPr>
          </a:p>
          <a:p>
            <a:r>
              <a:rPr lang="en-US" sz="1000" b="1" dirty="0">
                <a:latin typeface="+mj-lt"/>
              </a:rPr>
              <a:t>Brownsville/Harlingen Campus:</a:t>
            </a:r>
          </a:p>
          <a:p>
            <a:r>
              <a:rPr lang="en-US" sz="900" dirty="0">
                <a:latin typeface="+mj-lt"/>
              </a:rPr>
              <a:t>Police Station</a:t>
            </a:r>
          </a:p>
          <a:p>
            <a:r>
              <a:rPr lang="en-US" sz="900" dirty="0">
                <a:latin typeface="+mj-lt"/>
              </a:rPr>
              <a:t>2671 FJRM Ave.</a:t>
            </a:r>
          </a:p>
          <a:p>
            <a:r>
              <a:rPr lang="en-US" sz="900" dirty="0">
                <a:latin typeface="+mj-lt"/>
              </a:rPr>
              <a:t>Brownsville, TX 78520</a:t>
            </a:r>
          </a:p>
          <a:p>
            <a:endParaRPr lang="en-US" sz="900" dirty="0">
              <a:latin typeface="+mj-lt"/>
            </a:endParaRPr>
          </a:p>
          <a:p>
            <a:r>
              <a:rPr lang="en-US" sz="1000" b="1" dirty="0">
                <a:latin typeface="+mj-lt"/>
              </a:rPr>
              <a:t>Laredo Campus:</a:t>
            </a:r>
          </a:p>
          <a:p>
            <a:r>
              <a:rPr lang="en-US" sz="900" dirty="0">
                <a:latin typeface="+mj-lt"/>
              </a:rPr>
              <a:t>Police Station</a:t>
            </a:r>
          </a:p>
          <a:p>
            <a:r>
              <a:rPr lang="en-US" sz="900" dirty="0">
                <a:latin typeface="+mj-lt"/>
              </a:rPr>
              <a:t>1937 Bustamante St.</a:t>
            </a:r>
          </a:p>
          <a:p>
            <a:r>
              <a:rPr lang="en-US" sz="900" dirty="0">
                <a:latin typeface="+mj-lt"/>
              </a:rPr>
              <a:t>Laredo, TX 78041</a:t>
            </a:r>
          </a:p>
        </p:txBody>
      </p:sp>
      <p:pic>
        <p:nvPicPr>
          <p:cNvPr id="24" name="Picture 23" descr="Circular seal of The University of Texas Rio Grande Valley Police Department featuring the Texas state outline, departmental shield, and university and police insignia in blue, gold, orange, and brown.">
            <a:extLst>
              <a:ext uri="{FF2B5EF4-FFF2-40B4-BE49-F238E27FC236}">
                <a16:creationId xmlns:a16="http://schemas.microsoft.com/office/drawing/2014/main" id="{F622D5C2-0F55-F5C9-D86C-627E757E9C72}"/>
              </a:ext>
            </a:extLst>
          </p:cNvPr>
          <p:cNvPicPr>
            <a:picLocks noChangeAspect="1"/>
          </p:cNvPicPr>
          <p:nvPr/>
        </p:nvPicPr>
        <p:blipFill>
          <a:blip r:embed="rId6"/>
          <a:stretch>
            <a:fillRect/>
          </a:stretch>
        </p:blipFill>
        <p:spPr>
          <a:xfrm>
            <a:off x="2063365" y="4235139"/>
            <a:ext cx="872324" cy="883802"/>
          </a:xfrm>
          <a:prstGeom prst="rect">
            <a:avLst/>
          </a:prstGeom>
        </p:spPr>
      </p:pic>
      <p:sp>
        <p:nvSpPr>
          <p:cNvPr id="3" name="Footer Placeholder 1">
            <a:extLst>
              <a:ext uri="{FF2B5EF4-FFF2-40B4-BE49-F238E27FC236}">
                <a16:creationId xmlns:a16="http://schemas.microsoft.com/office/drawing/2014/main" id="{19BE07AB-852A-22E4-D9D4-63387FC542E1}"/>
              </a:ext>
            </a:extLst>
          </p:cNvPr>
          <p:cNvSpPr>
            <a:spLocks noGrp="1"/>
          </p:cNvSpPr>
          <p:nvPr>
            <p:ph type="ftr" sz="quarter" idx="11"/>
          </p:nvPr>
        </p:nvSpPr>
        <p:spPr>
          <a:xfrm>
            <a:off x="11811001" y="6581001"/>
            <a:ext cx="381000" cy="276999"/>
          </a:xfrm>
        </p:spPr>
        <p:txBody>
          <a:bodyPr/>
          <a:lstStyle/>
          <a:p>
            <a:r>
              <a:rPr lang="en-US" dirty="0">
                <a:solidFill>
                  <a:schemeClr val="tx1"/>
                </a:solidFill>
              </a:rPr>
              <a:t>11</a:t>
            </a:r>
          </a:p>
        </p:txBody>
      </p:sp>
    </p:spTree>
    <p:extLst>
      <p:ext uri="{BB962C8B-B14F-4D97-AF65-F5344CB8AC3E}">
        <p14:creationId xmlns:p14="http://schemas.microsoft.com/office/powerpoint/2010/main" val="1361314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03380-A2EB-6BEA-AEF1-F916936F4B20}"/>
              </a:ext>
            </a:extLst>
          </p:cNvPr>
          <p:cNvSpPr txBox="1">
            <a:spLocks noGrp="1"/>
          </p:cNvSpPr>
          <p:nvPr>
            <p:ph type="title" idx="4294967295"/>
          </p:nvPr>
        </p:nvSpPr>
        <p:spPr>
          <a:xfrm>
            <a:off x="2460498" y="76311"/>
            <a:ext cx="7269480" cy="7848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chemeClr val="tx2"/>
                </a:solidFill>
                <a:effectLst/>
                <a:uLnTx/>
                <a:uFillTx/>
                <a:latin typeface="+mj-lt"/>
                <a:ea typeface="+mn-ea"/>
                <a:cs typeface="+mn-cs"/>
              </a:rPr>
              <a:t>UTRGV Academic Space Event Request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B5D1D"/>
                </a:solidFill>
                <a:effectLst/>
                <a:uLnTx/>
                <a:uFillTx/>
                <a:latin typeface="+mj-lt"/>
                <a:ea typeface="+mn-ea"/>
                <a:cs typeface="+mn-cs"/>
              </a:rPr>
              <a:t>Add Meeting</a:t>
            </a:r>
          </a:p>
        </p:txBody>
      </p:sp>
      <p:pic>
        <p:nvPicPr>
          <p:cNvPr id="9" name="Picture 8" descr="Event Location section showing an Add Meeting button with a required indicator, a message stating no meetings created with an Add Meeting link, disabled Assign Rooms and Assign Resources buttons, and a Submit button at the bottom.">
            <a:extLst>
              <a:ext uri="{FF2B5EF4-FFF2-40B4-BE49-F238E27FC236}">
                <a16:creationId xmlns:a16="http://schemas.microsoft.com/office/drawing/2014/main" id="{C5195CF3-5BC5-F87C-59D7-F0B6E9B8D1D8}"/>
              </a:ext>
            </a:extLst>
          </p:cNvPr>
          <p:cNvPicPr>
            <a:picLocks noChangeAspect="1"/>
          </p:cNvPicPr>
          <p:nvPr/>
        </p:nvPicPr>
        <p:blipFill>
          <a:blip r:embed="rId3"/>
          <a:srcRect l="1011" r="-79" b="61112"/>
          <a:stretch>
            <a:fillRect/>
          </a:stretch>
        </p:blipFill>
        <p:spPr>
          <a:xfrm>
            <a:off x="104775" y="861141"/>
            <a:ext cx="5337321" cy="1651579"/>
          </a:xfrm>
          <a:prstGeom prst="rect">
            <a:avLst/>
          </a:prstGeom>
        </p:spPr>
      </p:pic>
      <p:sp>
        <p:nvSpPr>
          <p:cNvPr id="44" name="Rectangle: Rounded Corners 43">
            <a:extLst>
              <a:ext uri="{FF2B5EF4-FFF2-40B4-BE49-F238E27FC236}">
                <a16:creationId xmlns:a16="http://schemas.microsoft.com/office/drawing/2014/main" id="{19E9B1F8-E299-210F-E363-CC01F4FC57A3}"/>
              </a:ext>
            </a:extLst>
          </p:cNvPr>
          <p:cNvSpPr/>
          <p:nvPr/>
        </p:nvSpPr>
        <p:spPr>
          <a:xfrm>
            <a:off x="1483948" y="1375687"/>
            <a:ext cx="1362078" cy="2304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5000"/>
                    <a:lumOff val="5000"/>
                  </a:schemeClr>
                </a:solidFill>
              </a:rPr>
              <a:t>#1: Select Meeting</a:t>
            </a:r>
          </a:p>
        </p:txBody>
      </p:sp>
      <p:pic>
        <p:nvPicPr>
          <p:cNvPr id="5" name="Picture 4" descr="Create Meeting interface with Single option selected, start time set to 3:15 PM and end time set to 4:15 PM on April 23, 2026, fields completed for meeting name Ad Astra Training, meeting type Training, maximum attendance of 30, a checkbox indicating a room is required, and Add Meeting and Cancel buttons at the bottom.">
            <a:extLst>
              <a:ext uri="{FF2B5EF4-FFF2-40B4-BE49-F238E27FC236}">
                <a16:creationId xmlns:a16="http://schemas.microsoft.com/office/drawing/2014/main" id="{B871506D-D723-4078-0A04-FA6611FFD6D1}"/>
              </a:ext>
            </a:extLst>
          </p:cNvPr>
          <p:cNvPicPr>
            <a:picLocks noChangeAspect="1"/>
          </p:cNvPicPr>
          <p:nvPr/>
        </p:nvPicPr>
        <p:blipFill>
          <a:blip r:embed="rId4"/>
          <a:stretch>
            <a:fillRect/>
          </a:stretch>
        </p:blipFill>
        <p:spPr>
          <a:xfrm>
            <a:off x="1502349" y="1659850"/>
            <a:ext cx="4378362" cy="2715153"/>
          </a:xfrm>
          <a:prstGeom prst="rect">
            <a:avLst/>
          </a:prstGeom>
        </p:spPr>
      </p:pic>
      <p:sp>
        <p:nvSpPr>
          <p:cNvPr id="45" name="Rectangle: Rounded Corners 44">
            <a:extLst>
              <a:ext uri="{FF2B5EF4-FFF2-40B4-BE49-F238E27FC236}">
                <a16:creationId xmlns:a16="http://schemas.microsoft.com/office/drawing/2014/main" id="{DE6C6CB8-E656-7854-BE2E-105929893D28}"/>
              </a:ext>
            </a:extLst>
          </p:cNvPr>
          <p:cNvSpPr/>
          <p:nvPr/>
        </p:nvSpPr>
        <p:spPr>
          <a:xfrm>
            <a:off x="3276600" y="1893522"/>
            <a:ext cx="1571625" cy="2344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5000"/>
                    <a:lumOff val="5000"/>
                  </a:schemeClr>
                </a:solidFill>
              </a:rPr>
              <a:t>#2: Enter Times &amp; Date</a:t>
            </a:r>
          </a:p>
        </p:txBody>
      </p:sp>
      <p:sp>
        <p:nvSpPr>
          <p:cNvPr id="74" name="TextBox 73">
            <a:extLst>
              <a:ext uri="{FF2B5EF4-FFF2-40B4-BE49-F238E27FC236}">
                <a16:creationId xmlns:a16="http://schemas.microsoft.com/office/drawing/2014/main" id="{2405FF70-B304-8704-1683-66836485E63C}"/>
              </a:ext>
            </a:extLst>
          </p:cNvPr>
          <p:cNvSpPr txBox="1"/>
          <p:nvPr/>
        </p:nvSpPr>
        <p:spPr>
          <a:xfrm>
            <a:off x="4006812" y="3148802"/>
            <a:ext cx="2173244" cy="553998"/>
          </a:xfrm>
          <a:prstGeom prst="rect">
            <a:avLst/>
          </a:prstGeom>
          <a:solidFill>
            <a:srgbClr val="FFC000"/>
          </a:solidFill>
          <a:ln w="19050">
            <a:solidFill>
              <a:srgbClr val="EB5D1D"/>
            </a:solidFill>
          </a:ln>
        </p:spPr>
        <p:txBody>
          <a:bodyPr wrap="square" rtlCol="0">
            <a:spAutoFit/>
          </a:bodyPr>
          <a:lstStyle/>
          <a:p>
            <a:r>
              <a:rPr lang="en-US" sz="1000" b="1" u="sng" dirty="0"/>
              <a:t>Max Attendance:</a:t>
            </a:r>
          </a:p>
          <a:p>
            <a:r>
              <a:rPr lang="en-US" sz="1000" dirty="0"/>
              <a:t>List based on the space/room capacity.</a:t>
            </a:r>
          </a:p>
        </p:txBody>
      </p:sp>
      <p:sp>
        <p:nvSpPr>
          <p:cNvPr id="49" name="Rectangle: Rounded Corners 48">
            <a:extLst>
              <a:ext uri="{FF2B5EF4-FFF2-40B4-BE49-F238E27FC236}">
                <a16:creationId xmlns:a16="http://schemas.microsoft.com/office/drawing/2014/main" id="{BA0E8043-12B5-7555-1DFE-89DE939900D9}"/>
              </a:ext>
            </a:extLst>
          </p:cNvPr>
          <p:cNvSpPr/>
          <p:nvPr/>
        </p:nvSpPr>
        <p:spPr>
          <a:xfrm>
            <a:off x="4758749" y="3821733"/>
            <a:ext cx="1202474" cy="2304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5000"/>
                    <a:lumOff val="5000"/>
                  </a:schemeClr>
                </a:solidFill>
              </a:rPr>
              <a:t>#4: Add Meeting</a:t>
            </a:r>
          </a:p>
        </p:txBody>
      </p:sp>
      <p:pic>
        <p:nvPicPr>
          <p:cNvPr id="24" name="Picture 23" descr="Meeting Type dropdown expanded within the Create Meeting form, showing Training selected and a list of meeting type options including Banquet, Camp, Campus Event, Campus Tour, Ceremony, Conference, Dance, and Exam.">
            <a:extLst>
              <a:ext uri="{FF2B5EF4-FFF2-40B4-BE49-F238E27FC236}">
                <a16:creationId xmlns:a16="http://schemas.microsoft.com/office/drawing/2014/main" id="{24602B45-0F18-D35D-401D-C1565BA98C84}"/>
              </a:ext>
            </a:extLst>
          </p:cNvPr>
          <p:cNvPicPr>
            <a:picLocks noChangeAspect="1"/>
          </p:cNvPicPr>
          <p:nvPr/>
        </p:nvPicPr>
        <p:blipFill>
          <a:blip r:embed="rId5"/>
          <a:stretch>
            <a:fillRect/>
          </a:stretch>
        </p:blipFill>
        <p:spPr>
          <a:xfrm>
            <a:off x="3721756" y="4415232"/>
            <a:ext cx="3165866" cy="2403180"/>
          </a:xfrm>
          <a:prstGeom prst="rect">
            <a:avLst/>
          </a:prstGeom>
        </p:spPr>
      </p:pic>
      <p:sp>
        <p:nvSpPr>
          <p:cNvPr id="47" name="Rectangle: Rounded Corners 46">
            <a:extLst>
              <a:ext uri="{FF2B5EF4-FFF2-40B4-BE49-F238E27FC236}">
                <a16:creationId xmlns:a16="http://schemas.microsoft.com/office/drawing/2014/main" id="{7067A42D-1D1F-323F-3EFF-6B111788E1AC}"/>
              </a:ext>
            </a:extLst>
          </p:cNvPr>
          <p:cNvSpPr/>
          <p:nvPr/>
        </p:nvSpPr>
        <p:spPr>
          <a:xfrm>
            <a:off x="254068" y="2897903"/>
            <a:ext cx="1209677" cy="32524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5000"/>
                    <a:lumOff val="5000"/>
                  </a:schemeClr>
                </a:solidFill>
              </a:rPr>
              <a:t>#3: Add Meeting Information</a:t>
            </a:r>
          </a:p>
        </p:txBody>
      </p:sp>
      <p:pic>
        <p:nvPicPr>
          <p:cNvPr id="7" name="Picture 6" descr="Create Meeting interface with Multiple option selected, start time set to 3:15 PM and end time set to 4:15 PM, a calendar showing selected dates in April 2026, a meeting list for Ad Astra Training on two dates, fields for meeting name, type, and maximum attendance, and an Add Meeting button at the bottom.">
            <a:extLst>
              <a:ext uri="{FF2B5EF4-FFF2-40B4-BE49-F238E27FC236}">
                <a16:creationId xmlns:a16="http://schemas.microsoft.com/office/drawing/2014/main" id="{1AFD665F-14C0-E311-2153-CD2970C41D30}"/>
              </a:ext>
            </a:extLst>
          </p:cNvPr>
          <p:cNvPicPr>
            <a:picLocks noChangeAspect="1"/>
          </p:cNvPicPr>
          <p:nvPr/>
        </p:nvPicPr>
        <p:blipFill>
          <a:blip r:embed="rId6"/>
          <a:stretch>
            <a:fillRect/>
          </a:stretch>
        </p:blipFill>
        <p:spPr>
          <a:xfrm>
            <a:off x="7083566" y="1251713"/>
            <a:ext cx="5022707" cy="5370494"/>
          </a:xfrm>
          <a:prstGeom prst="rect">
            <a:avLst/>
          </a:prstGeom>
        </p:spPr>
      </p:pic>
      <p:sp>
        <p:nvSpPr>
          <p:cNvPr id="55" name="Rectangle: Rounded Corners 54">
            <a:extLst>
              <a:ext uri="{FF2B5EF4-FFF2-40B4-BE49-F238E27FC236}">
                <a16:creationId xmlns:a16="http://schemas.microsoft.com/office/drawing/2014/main" id="{A3BC9F22-9542-7697-687C-8D30A9FA809E}"/>
              </a:ext>
            </a:extLst>
          </p:cNvPr>
          <p:cNvSpPr/>
          <p:nvPr/>
        </p:nvSpPr>
        <p:spPr>
          <a:xfrm>
            <a:off x="7069010" y="979897"/>
            <a:ext cx="1362078" cy="2304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5000"/>
                    <a:lumOff val="5000"/>
                  </a:schemeClr>
                </a:solidFill>
              </a:rPr>
              <a:t>#1: Select Meeting</a:t>
            </a:r>
          </a:p>
        </p:txBody>
      </p:sp>
      <p:sp>
        <p:nvSpPr>
          <p:cNvPr id="56" name="Rectangle: Rounded Corners 55">
            <a:extLst>
              <a:ext uri="{FF2B5EF4-FFF2-40B4-BE49-F238E27FC236}">
                <a16:creationId xmlns:a16="http://schemas.microsoft.com/office/drawing/2014/main" id="{7F027913-A7AA-168F-224F-A7CCB066D976}"/>
              </a:ext>
            </a:extLst>
          </p:cNvPr>
          <p:cNvSpPr/>
          <p:nvPr/>
        </p:nvSpPr>
        <p:spPr>
          <a:xfrm>
            <a:off x="9106799" y="1628945"/>
            <a:ext cx="1130100" cy="2344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5000"/>
                    <a:lumOff val="5000"/>
                  </a:schemeClr>
                </a:solidFill>
              </a:rPr>
              <a:t>#2: Enter Times</a:t>
            </a:r>
          </a:p>
        </p:txBody>
      </p:sp>
      <p:sp>
        <p:nvSpPr>
          <p:cNvPr id="57" name="Rectangle: Rounded Corners 56">
            <a:extLst>
              <a:ext uri="{FF2B5EF4-FFF2-40B4-BE49-F238E27FC236}">
                <a16:creationId xmlns:a16="http://schemas.microsoft.com/office/drawing/2014/main" id="{90A4C605-0E38-ADF3-B6AF-086E748AB059}"/>
              </a:ext>
            </a:extLst>
          </p:cNvPr>
          <p:cNvSpPr/>
          <p:nvPr/>
        </p:nvSpPr>
        <p:spPr>
          <a:xfrm>
            <a:off x="8264500" y="3500994"/>
            <a:ext cx="1193715" cy="23045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5000"/>
                    <a:lumOff val="5000"/>
                  </a:schemeClr>
                </a:solidFill>
              </a:rPr>
              <a:t>#3: Select Dates</a:t>
            </a:r>
          </a:p>
        </p:txBody>
      </p:sp>
      <p:sp>
        <p:nvSpPr>
          <p:cNvPr id="61" name="Rectangle: Rounded Corners 60">
            <a:extLst>
              <a:ext uri="{FF2B5EF4-FFF2-40B4-BE49-F238E27FC236}">
                <a16:creationId xmlns:a16="http://schemas.microsoft.com/office/drawing/2014/main" id="{D7F0F33F-7446-34F4-214B-9CC9EC3A7256}"/>
              </a:ext>
            </a:extLst>
          </p:cNvPr>
          <p:cNvSpPr/>
          <p:nvPr/>
        </p:nvSpPr>
        <p:spPr>
          <a:xfrm>
            <a:off x="8592414" y="2990435"/>
            <a:ext cx="1193715" cy="23045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5000"/>
                    <a:lumOff val="5000"/>
                  </a:schemeClr>
                </a:solidFill>
              </a:rPr>
              <a:t>#4: Click Arrow</a:t>
            </a:r>
          </a:p>
        </p:txBody>
      </p:sp>
      <p:sp>
        <p:nvSpPr>
          <p:cNvPr id="62" name="Rectangle: Rounded Corners 61">
            <a:extLst>
              <a:ext uri="{FF2B5EF4-FFF2-40B4-BE49-F238E27FC236}">
                <a16:creationId xmlns:a16="http://schemas.microsoft.com/office/drawing/2014/main" id="{70F9B74C-AACD-03F2-A336-055C975FD530}"/>
              </a:ext>
            </a:extLst>
          </p:cNvPr>
          <p:cNvSpPr/>
          <p:nvPr/>
        </p:nvSpPr>
        <p:spPr>
          <a:xfrm>
            <a:off x="10309656" y="4181840"/>
            <a:ext cx="1349948" cy="30329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5000"/>
                    <a:lumOff val="5000"/>
                  </a:schemeClr>
                </a:solidFill>
              </a:rPr>
              <a:t>#5: Add Group Name &amp; click OK</a:t>
            </a:r>
          </a:p>
        </p:txBody>
      </p:sp>
      <p:sp>
        <p:nvSpPr>
          <p:cNvPr id="60" name="Rectangle: Rounded Corners 59">
            <a:extLst>
              <a:ext uri="{FF2B5EF4-FFF2-40B4-BE49-F238E27FC236}">
                <a16:creationId xmlns:a16="http://schemas.microsoft.com/office/drawing/2014/main" id="{6957761A-3179-15C5-C687-F587D35D36F3}"/>
              </a:ext>
            </a:extLst>
          </p:cNvPr>
          <p:cNvSpPr/>
          <p:nvPr/>
        </p:nvSpPr>
        <p:spPr>
          <a:xfrm>
            <a:off x="7165228" y="4358981"/>
            <a:ext cx="1209677" cy="32524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5000"/>
                    <a:lumOff val="5000"/>
                  </a:schemeClr>
                </a:solidFill>
              </a:rPr>
              <a:t>#6: Add Meeting Information</a:t>
            </a:r>
          </a:p>
        </p:txBody>
      </p:sp>
      <p:sp>
        <p:nvSpPr>
          <p:cNvPr id="58" name="Rectangle: Rounded Corners 57">
            <a:extLst>
              <a:ext uri="{FF2B5EF4-FFF2-40B4-BE49-F238E27FC236}">
                <a16:creationId xmlns:a16="http://schemas.microsoft.com/office/drawing/2014/main" id="{2E88A512-5A77-9F21-0145-73B6EC7A30B5}"/>
              </a:ext>
            </a:extLst>
          </p:cNvPr>
          <p:cNvSpPr/>
          <p:nvPr/>
        </p:nvSpPr>
        <p:spPr>
          <a:xfrm>
            <a:off x="10457130" y="6012580"/>
            <a:ext cx="1202474" cy="2304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5000"/>
                    <a:lumOff val="5000"/>
                  </a:schemeClr>
                </a:solidFill>
              </a:rPr>
              <a:t>#7: Add Meeting</a:t>
            </a:r>
          </a:p>
        </p:txBody>
      </p:sp>
      <p:sp>
        <p:nvSpPr>
          <p:cNvPr id="75" name="TextBox 74">
            <a:extLst>
              <a:ext uri="{FF2B5EF4-FFF2-40B4-BE49-F238E27FC236}">
                <a16:creationId xmlns:a16="http://schemas.microsoft.com/office/drawing/2014/main" id="{6646C67F-54D3-7304-D793-9E28B3A58207}"/>
              </a:ext>
              <a:ext uri="{C183D7F6-B498-43B3-948B-1728B52AA6E4}">
                <adec:decorative xmlns:adec="http://schemas.microsoft.com/office/drawing/2017/decorative" val="0"/>
              </a:ext>
            </a:extLst>
          </p:cNvPr>
          <p:cNvSpPr txBox="1"/>
          <p:nvPr/>
        </p:nvSpPr>
        <p:spPr>
          <a:xfrm>
            <a:off x="9307678" y="4863561"/>
            <a:ext cx="2173244" cy="553998"/>
          </a:xfrm>
          <a:prstGeom prst="rect">
            <a:avLst/>
          </a:prstGeom>
          <a:solidFill>
            <a:srgbClr val="FFC000"/>
          </a:solidFill>
          <a:ln w="19050">
            <a:solidFill>
              <a:srgbClr val="EB5D1D"/>
            </a:solidFill>
          </a:ln>
        </p:spPr>
        <p:txBody>
          <a:bodyPr wrap="square" rtlCol="0">
            <a:spAutoFit/>
          </a:bodyPr>
          <a:lstStyle/>
          <a:p>
            <a:r>
              <a:rPr lang="en-US" sz="1000" b="1" u="sng" dirty="0"/>
              <a:t>Max Attendance:</a:t>
            </a:r>
          </a:p>
          <a:p>
            <a:r>
              <a:rPr lang="en-US" sz="1000" dirty="0"/>
              <a:t>List based on the space/room capacity.</a:t>
            </a:r>
          </a:p>
        </p:txBody>
      </p:sp>
      <p:pic>
        <p:nvPicPr>
          <p:cNvPr id="22" name="Picture 21" descr="Meeting Group Name dialog prompting the user to enter a meeting group name, with the text field filled as Ad Astra Training and OK and Cancel buttons shown below.">
            <a:extLst>
              <a:ext uri="{FF2B5EF4-FFF2-40B4-BE49-F238E27FC236}">
                <a16:creationId xmlns:a16="http://schemas.microsoft.com/office/drawing/2014/main" id="{82F398FB-1316-EBBC-15D0-85AC06B9B50F}"/>
              </a:ext>
            </a:extLst>
          </p:cNvPr>
          <p:cNvPicPr>
            <a:picLocks noChangeAspect="1"/>
          </p:cNvPicPr>
          <p:nvPr/>
        </p:nvPicPr>
        <p:blipFill>
          <a:blip r:embed="rId7"/>
          <a:stretch>
            <a:fillRect/>
          </a:stretch>
        </p:blipFill>
        <p:spPr>
          <a:xfrm>
            <a:off x="9905969" y="3105543"/>
            <a:ext cx="1920935" cy="1032397"/>
          </a:xfrm>
          <a:prstGeom prst="rect">
            <a:avLst/>
          </a:prstGeom>
        </p:spPr>
      </p:pic>
      <p:sp>
        <p:nvSpPr>
          <p:cNvPr id="29" name="Octagon 28" descr="Red octagonal attention notice stating that the information entered helps the system generate room availability.">
            <a:extLst>
              <a:ext uri="{FF2B5EF4-FFF2-40B4-BE49-F238E27FC236}">
                <a16:creationId xmlns:a16="http://schemas.microsoft.com/office/drawing/2014/main" id="{36BCFF5B-2D0A-8414-22FE-7FAD473BA830}"/>
              </a:ext>
            </a:extLst>
          </p:cNvPr>
          <p:cNvSpPr/>
          <p:nvPr/>
        </p:nvSpPr>
        <p:spPr>
          <a:xfrm>
            <a:off x="582432" y="4692932"/>
            <a:ext cx="2263594" cy="1822168"/>
          </a:xfrm>
          <a:prstGeom prst="oct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95000"/>
                    <a:lumOff val="5000"/>
                  </a:schemeClr>
                </a:solidFill>
                <a:latin typeface="Amasis MT Pro Medium" panose="02040604050005020304" pitchFamily="18" charset="0"/>
                <a:ea typeface="ADLaM Display" panose="020F0502020204030204" pitchFamily="2" charset="0"/>
                <a:cs typeface="ADLaM Display" panose="020F0502020204030204" pitchFamily="2" charset="0"/>
              </a:rPr>
              <a:t>ATTENTION:</a:t>
            </a:r>
          </a:p>
          <a:p>
            <a:pPr algn="ctr"/>
            <a:endParaRPr lang="en-US" sz="1100" dirty="0">
              <a:solidFill>
                <a:schemeClr val="tx1">
                  <a:lumMod val="95000"/>
                  <a:lumOff val="5000"/>
                </a:schemeClr>
              </a:solidFill>
              <a:latin typeface="Amasis MT Pro Medium" panose="02040604050005020304" pitchFamily="18" charset="0"/>
              <a:ea typeface="ADLaM Display" panose="020F0502020204030204" pitchFamily="2" charset="0"/>
              <a:cs typeface="ADLaM Display" panose="020F0502020204030204" pitchFamily="2" charset="0"/>
            </a:endParaRPr>
          </a:p>
          <a:p>
            <a:pPr algn="ctr"/>
            <a:r>
              <a:rPr lang="en-US" sz="1100" dirty="0">
                <a:solidFill>
                  <a:schemeClr val="tx1">
                    <a:lumMod val="95000"/>
                    <a:lumOff val="5000"/>
                  </a:schemeClr>
                </a:solidFill>
                <a:latin typeface="Amasis MT Pro Medium" panose="02040604050005020304" pitchFamily="18" charset="0"/>
                <a:ea typeface="ADLaM Display" panose="020F0502020204030204" pitchFamily="2" charset="0"/>
                <a:cs typeface="ADLaM Display" panose="020F0502020204030204" pitchFamily="2" charset="0"/>
              </a:rPr>
              <a:t>This information helps the system generate room availability based on what is entered.</a:t>
            </a:r>
          </a:p>
        </p:txBody>
      </p:sp>
      <p:pic>
        <p:nvPicPr>
          <p:cNvPr id="68" name="Picture 67">
            <a:extLst>
              <a:ext uri="{FF2B5EF4-FFF2-40B4-BE49-F238E27FC236}">
                <a16:creationId xmlns:a16="http://schemas.microsoft.com/office/drawing/2014/main" id="{828FCBA3-0A66-E446-B170-0F540A21DBBA}"/>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rot="577823">
            <a:off x="639080" y="1640409"/>
            <a:ext cx="829131" cy="465893"/>
          </a:xfrm>
          <a:prstGeom prst="rect">
            <a:avLst/>
          </a:prstGeom>
        </p:spPr>
      </p:pic>
      <p:pic>
        <p:nvPicPr>
          <p:cNvPr id="69" name="Picture 68">
            <a:extLst>
              <a:ext uri="{FF2B5EF4-FFF2-40B4-BE49-F238E27FC236}">
                <a16:creationId xmlns:a16="http://schemas.microsoft.com/office/drawing/2014/main" id="{86A4C5B0-547F-DF69-B7CE-360A53773F7F}"/>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rot="20094915">
            <a:off x="6136314" y="2590377"/>
            <a:ext cx="829131" cy="465893"/>
          </a:xfrm>
          <a:prstGeom prst="rect">
            <a:avLst/>
          </a:prstGeom>
        </p:spPr>
      </p:pic>
      <p:pic>
        <p:nvPicPr>
          <p:cNvPr id="77" name="Picture 76">
            <a:extLst>
              <a:ext uri="{FF2B5EF4-FFF2-40B4-BE49-F238E27FC236}">
                <a16:creationId xmlns:a16="http://schemas.microsoft.com/office/drawing/2014/main" id="{B1F23F88-0174-866D-CF2D-EEB345C09231}"/>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rot="20077455">
            <a:off x="3034495" y="3071269"/>
            <a:ext cx="820424" cy="461000"/>
          </a:xfrm>
          <a:prstGeom prst="rect">
            <a:avLst/>
          </a:prstGeom>
        </p:spPr>
      </p:pic>
      <p:pic>
        <p:nvPicPr>
          <p:cNvPr id="78" name="Picture 77">
            <a:extLst>
              <a:ext uri="{FF2B5EF4-FFF2-40B4-BE49-F238E27FC236}">
                <a16:creationId xmlns:a16="http://schemas.microsoft.com/office/drawing/2014/main" id="{79C9A73B-1F60-FD12-D51E-24019517F56F}"/>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rot="19983438">
            <a:off x="8368077" y="5099924"/>
            <a:ext cx="852793" cy="479189"/>
          </a:xfrm>
          <a:prstGeom prst="rect">
            <a:avLst/>
          </a:prstGeom>
        </p:spPr>
      </p:pic>
      <p:pic>
        <p:nvPicPr>
          <p:cNvPr id="80" name="Picture 79">
            <a:extLst>
              <a:ext uri="{FF2B5EF4-FFF2-40B4-BE49-F238E27FC236}">
                <a16:creationId xmlns:a16="http://schemas.microsoft.com/office/drawing/2014/main" id="{9E0FB259-E704-9A05-59F9-4B5A8611886E}"/>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rot="2269631">
            <a:off x="2435876" y="3524190"/>
            <a:ext cx="1653938" cy="562262"/>
          </a:xfrm>
          <a:prstGeom prst="rect">
            <a:avLst/>
          </a:prstGeom>
        </p:spPr>
      </p:pic>
      <p:pic>
        <p:nvPicPr>
          <p:cNvPr id="82" name="Picture 81">
            <a:extLst>
              <a:ext uri="{FF2B5EF4-FFF2-40B4-BE49-F238E27FC236}">
                <a16:creationId xmlns:a16="http://schemas.microsoft.com/office/drawing/2014/main" id="{66A7AADC-9002-F69B-2EA5-0855A2BE4FA9}"/>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rot="7299127">
            <a:off x="6308241" y="5203498"/>
            <a:ext cx="1000000" cy="561905"/>
          </a:xfrm>
          <a:prstGeom prst="rect">
            <a:avLst/>
          </a:prstGeom>
        </p:spPr>
      </p:pic>
      <p:sp>
        <p:nvSpPr>
          <p:cNvPr id="4" name="Footer Placeholder 1">
            <a:extLst>
              <a:ext uri="{FF2B5EF4-FFF2-40B4-BE49-F238E27FC236}">
                <a16:creationId xmlns:a16="http://schemas.microsoft.com/office/drawing/2014/main" id="{7CFCFDE6-757B-3568-4214-94D65938A95D}"/>
              </a:ext>
            </a:extLst>
          </p:cNvPr>
          <p:cNvSpPr>
            <a:spLocks noGrp="1"/>
          </p:cNvSpPr>
          <p:nvPr>
            <p:ph type="ftr" sz="quarter" idx="11"/>
          </p:nvPr>
        </p:nvSpPr>
        <p:spPr>
          <a:xfrm>
            <a:off x="11811001" y="6638924"/>
            <a:ext cx="381000" cy="219075"/>
          </a:xfrm>
        </p:spPr>
        <p:txBody>
          <a:bodyPr/>
          <a:lstStyle/>
          <a:p>
            <a:r>
              <a:rPr lang="en-US" dirty="0">
                <a:solidFill>
                  <a:schemeClr val="tx1"/>
                </a:solidFill>
              </a:rPr>
              <a:t>12</a:t>
            </a:r>
          </a:p>
        </p:txBody>
      </p:sp>
    </p:spTree>
    <p:extLst>
      <p:ext uri="{BB962C8B-B14F-4D97-AF65-F5344CB8AC3E}">
        <p14:creationId xmlns:p14="http://schemas.microsoft.com/office/powerpoint/2010/main" val="83811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4B0EC-FF94-9A64-5441-3CB637CFC4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534927-3432-3AAD-F3BD-B453747CCEFD}"/>
              </a:ext>
            </a:extLst>
          </p:cNvPr>
          <p:cNvSpPr txBox="1">
            <a:spLocks noGrp="1"/>
          </p:cNvSpPr>
          <p:nvPr>
            <p:ph type="title" idx="4294967295"/>
          </p:nvPr>
        </p:nvSpPr>
        <p:spPr>
          <a:xfrm>
            <a:off x="2461260" y="174379"/>
            <a:ext cx="7269480" cy="7848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chemeClr val="tx2"/>
                </a:solidFill>
                <a:effectLst/>
                <a:uLnTx/>
                <a:uFillTx/>
                <a:latin typeface="+mj-lt"/>
                <a:ea typeface="+mn-ea"/>
                <a:cs typeface="+mn-cs"/>
              </a:rPr>
              <a:t>UTRGV Academic Space Event Request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B5D1D"/>
                </a:solidFill>
                <a:effectLst/>
                <a:uLnTx/>
                <a:uFillTx/>
                <a:latin typeface="+mj-lt"/>
                <a:ea typeface="+mn-ea"/>
                <a:cs typeface="+mn-cs"/>
              </a:rPr>
              <a:t>Assign Rooms</a:t>
            </a:r>
          </a:p>
        </p:txBody>
      </p:sp>
      <p:pic>
        <p:nvPicPr>
          <p:cNvPr id="21" name="Picture 20" descr="Event Location section showing a required Add Meeting button, an added meeting entry for Ad Astra Training scheduled on Thursday, April 23, 2026 from 3:15 PM to 4:15 PM, an Assign Rooms button enabled, an Assign Resources button, and a Submit button displayed below.">
            <a:extLst>
              <a:ext uri="{FF2B5EF4-FFF2-40B4-BE49-F238E27FC236}">
                <a16:creationId xmlns:a16="http://schemas.microsoft.com/office/drawing/2014/main" id="{DDF227F2-CEA3-7D79-39A6-F0FE0504201D}"/>
              </a:ext>
            </a:extLst>
          </p:cNvPr>
          <p:cNvPicPr>
            <a:picLocks noChangeAspect="1"/>
          </p:cNvPicPr>
          <p:nvPr/>
        </p:nvPicPr>
        <p:blipFill>
          <a:blip r:embed="rId3"/>
          <a:stretch>
            <a:fillRect/>
          </a:stretch>
        </p:blipFill>
        <p:spPr>
          <a:xfrm>
            <a:off x="147189" y="969053"/>
            <a:ext cx="6645232" cy="1445787"/>
          </a:xfrm>
          <a:prstGeom prst="rect">
            <a:avLst/>
          </a:prstGeom>
        </p:spPr>
      </p:pic>
      <p:sp>
        <p:nvSpPr>
          <p:cNvPr id="24" name="Rectangle: Rounded Corners 23">
            <a:extLst>
              <a:ext uri="{FF2B5EF4-FFF2-40B4-BE49-F238E27FC236}">
                <a16:creationId xmlns:a16="http://schemas.microsoft.com/office/drawing/2014/main" id="{3788D3F5-A75F-EFEC-2A53-02BE5CAB9C73}"/>
              </a:ext>
            </a:extLst>
          </p:cNvPr>
          <p:cNvSpPr/>
          <p:nvPr/>
        </p:nvSpPr>
        <p:spPr>
          <a:xfrm>
            <a:off x="4585473" y="1214821"/>
            <a:ext cx="1252541" cy="2304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5000"/>
                    <a:lumOff val="5000"/>
                  </a:schemeClr>
                </a:solidFill>
              </a:rPr>
              <a:t>#1: Assign Rooms</a:t>
            </a:r>
          </a:p>
        </p:txBody>
      </p:sp>
      <p:pic>
        <p:nvPicPr>
          <p:cNvPr id="14" name="Picture 13" descr="A room assignment interface displaying a filter panel with options for Custom, ED Campus, BRW Campus, and Academic Space - Class Labs. The main table lists rooms by code, name, capacity, and status, highlighting some rooms with &quot;Prior Approval Required&quot; in yellow, and includes navigation buttons and a date/time for Ad Astra Training.">
            <a:extLst>
              <a:ext uri="{FF2B5EF4-FFF2-40B4-BE49-F238E27FC236}">
                <a16:creationId xmlns:a16="http://schemas.microsoft.com/office/drawing/2014/main" id="{A1816950-CE33-8FA8-0BF3-8E5AEBD93CE2}"/>
              </a:ext>
            </a:extLst>
          </p:cNvPr>
          <p:cNvPicPr>
            <a:picLocks noChangeAspect="1"/>
          </p:cNvPicPr>
          <p:nvPr/>
        </p:nvPicPr>
        <p:blipFill>
          <a:blip r:embed="rId4"/>
          <a:stretch>
            <a:fillRect/>
          </a:stretch>
        </p:blipFill>
        <p:spPr>
          <a:xfrm>
            <a:off x="5994242" y="1856038"/>
            <a:ext cx="6050569" cy="3570717"/>
          </a:xfrm>
          <a:prstGeom prst="rect">
            <a:avLst/>
          </a:prstGeom>
        </p:spPr>
      </p:pic>
      <p:sp>
        <p:nvSpPr>
          <p:cNvPr id="29" name="TextBox 28">
            <a:extLst>
              <a:ext uri="{FF2B5EF4-FFF2-40B4-BE49-F238E27FC236}">
                <a16:creationId xmlns:a16="http://schemas.microsoft.com/office/drawing/2014/main" id="{0FAAEA8E-28A5-21F9-CAD5-4A1C95BE8241}"/>
              </a:ext>
            </a:extLst>
          </p:cNvPr>
          <p:cNvSpPr txBox="1"/>
          <p:nvPr/>
        </p:nvSpPr>
        <p:spPr>
          <a:xfrm>
            <a:off x="6521353" y="3691461"/>
            <a:ext cx="542136" cy="215444"/>
          </a:xfrm>
          <a:prstGeom prst="rect">
            <a:avLst/>
          </a:prstGeom>
          <a:noFill/>
        </p:spPr>
        <p:txBody>
          <a:bodyPr wrap="none" rtlCol="0">
            <a:spAutoFit/>
          </a:bodyPr>
          <a:lstStyle/>
          <a:p>
            <a:r>
              <a:rPr lang="en-US" sz="800" dirty="0"/>
              <a:t>Sory By</a:t>
            </a:r>
          </a:p>
        </p:txBody>
      </p:sp>
      <p:sp>
        <p:nvSpPr>
          <p:cNvPr id="30" name="TextBox 29">
            <a:extLst>
              <a:ext uri="{FF2B5EF4-FFF2-40B4-BE49-F238E27FC236}">
                <a16:creationId xmlns:a16="http://schemas.microsoft.com/office/drawing/2014/main" id="{2205600B-2E6D-E008-798A-4105A3B3228C}"/>
              </a:ext>
            </a:extLst>
          </p:cNvPr>
          <p:cNvSpPr txBox="1"/>
          <p:nvPr/>
        </p:nvSpPr>
        <p:spPr>
          <a:xfrm>
            <a:off x="6521352" y="3967337"/>
            <a:ext cx="1306157" cy="215444"/>
          </a:xfrm>
          <a:prstGeom prst="rect">
            <a:avLst/>
          </a:prstGeom>
          <a:noFill/>
        </p:spPr>
        <p:txBody>
          <a:bodyPr wrap="square" rtlCol="0">
            <a:spAutoFit/>
          </a:bodyPr>
          <a:lstStyle/>
          <a:p>
            <a:r>
              <a:rPr lang="en-US" sz="800" dirty="0"/>
              <a:t>Add/Remove Columns</a:t>
            </a:r>
          </a:p>
        </p:txBody>
      </p:sp>
      <p:sp>
        <p:nvSpPr>
          <p:cNvPr id="25" name="Rectangle: Rounded Corners 24">
            <a:extLst>
              <a:ext uri="{FF2B5EF4-FFF2-40B4-BE49-F238E27FC236}">
                <a16:creationId xmlns:a16="http://schemas.microsoft.com/office/drawing/2014/main" id="{D455C580-83D5-010B-FFF1-D7997615DC42}"/>
              </a:ext>
            </a:extLst>
          </p:cNvPr>
          <p:cNvSpPr/>
          <p:nvPr/>
        </p:nvSpPr>
        <p:spPr>
          <a:xfrm>
            <a:off x="6276855" y="3366763"/>
            <a:ext cx="1211627" cy="2304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5000"/>
                    <a:lumOff val="5000"/>
                  </a:schemeClr>
                </a:solidFill>
              </a:rPr>
              <a:t>#2: Apply Filters</a:t>
            </a:r>
          </a:p>
        </p:txBody>
      </p:sp>
      <p:sp>
        <p:nvSpPr>
          <p:cNvPr id="26" name="Rectangle: Rounded Corners 25">
            <a:extLst>
              <a:ext uri="{FF2B5EF4-FFF2-40B4-BE49-F238E27FC236}">
                <a16:creationId xmlns:a16="http://schemas.microsoft.com/office/drawing/2014/main" id="{B89EDF15-EE7B-C069-449C-62E4BBC87094}"/>
              </a:ext>
            </a:extLst>
          </p:cNvPr>
          <p:cNvSpPr/>
          <p:nvPr/>
        </p:nvSpPr>
        <p:spPr>
          <a:xfrm>
            <a:off x="7075221" y="1974915"/>
            <a:ext cx="826522" cy="2304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5000"/>
                    <a:lumOff val="5000"/>
                  </a:schemeClr>
                </a:solidFill>
              </a:rPr>
              <a:t>#3: Search</a:t>
            </a:r>
          </a:p>
        </p:txBody>
      </p:sp>
      <p:sp>
        <p:nvSpPr>
          <p:cNvPr id="27" name="Rectangle: Rounded Corners 26">
            <a:extLst>
              <a:ext uri="{FF2B5EF4-FFF2-40B4-BE49-F238E27FC236}">
                <a16:creationId xmlns:a16="http://schemas.microsoft.com/office/drawing/2014/main" id="{D296FF1B-94A8-36C7-91AB-4E63E81D6A89}"/>
              </a:ext>
            </a:extLst>
          </p:cNvPr>
          <p:cNvSpPr/>
          <p:nvPr/>
        </p:nvSpPr>
        <p:spPr>
          <a:xfrm>
            <a:off x="10539857" y="1850904"/>
            <a:ext cx="1317059" cy="2304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5000"/>
                    <a:lumOff val="5000"/>
                  </a:schemeClr>
                </a:solidFill>
              </a:rPr>
              <a:t>#4: Select Room(s)</a:t>
            </a:r>
          </a:p>
        </p:txBody>
      </p:sp>
      <p:sp>
        <p:nvSpPr>
          <p:cNvPr id="28" name="Rectangle: Rounded Corners 27">
            <a:extLst>
              <a:ext uri="{FF2B5EF4-FFF2-40B4-BE49-F238E27FC236}">
                <a16:creationId xmlns:a16="http://schemas.microsoft.com/office/drawing/2014/main" id="{F1E47A60-4CD0-58EE-E2CA-61083C9269CE}"/>
              </a:ext>
            </a:extLst>
          </p:cNvPr>
          <p:cNvSpPr/>
          <p:nvPr/>
        </p:nvSpPr>
        <p:spPr>
          <a:xfrm>
            <a:off x="10856549" y="4912829"/>
            <a:ext cx="954452" cy="2304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5000"/>
                    <a:lumOff val="5000"/>
                  </a:schemeClr>
                </a:solidFill>
              </a:rPr>
              <a:t>#5: Click OK</a:t>
            </a:r>
          </a:p>
        </p:txBody>
      </p:sp>
      <p:pic>
        <p:nvPicPr>
          <p:cNvPr id="17" name="Picture 16" descr="Room detail page for Education Complex room 1.406 showing a classroom photo and room information, including room number and name, classroom type, square footage of 780, maximum occupancy of 31, identification keys, and a description noting the room is academic space requiring prior approval with listed contact information.">
            <a:extLst>
              <a:ext uri="{FF2B5EF4-FFF2-40B4-BE49-F238E27FC236}">
                <a16:creationId xmlns:a16="http://schemas.microsoft.com/office/drawing/2014/main" id="{F7A91946-81EE-EB90-4B77-D24CB502DB2B}"/>
              </a:ext>
            </a:extLst>
          </p:cNvPr>
          <p:cNvPicPr>
            <a:picLocks noChangeAspect="1"/>
          </p:cNvPicPr>
          <p:nvPr/>
        </p:nvPicPr>
        <p:blipFill>
          <a:blip r:embed="rId5"/>
          <a:stretch>
            <a:fillRect/>
          </a:stretch>
        </p:blipFill>
        <p:spPr>
          <a:xfrm>
            <a:off x="3454169" y="4609160"/>
            <a:ext cx="7132551" cy="2215581"/>
          </a:xfrm>
          <a:prstGeom prst="rect">
            <a:avLst/>
          </a:prstGeom>
        </p:spPr>
      </p:pic>
      <p:sp>
        <p:nvSpPr>
          <p:cNvPr id="3" name="Octagon 2" descr="Red octagonal attention notice stating that if prior approval is required, the listed contact person must be contacted, approved requests must be forwarded to scheduling@utrgv.edu, and notes about approval must be included under the event description in the event request.">
            <a:extLst>
              <a:ext uri="{FF2B5EF4-FFF2-40B4-BE49-F238E27FC236}">
                <a16:creationId xmlns:a16="http://schemas.microsoft.com/office/drawing/2014/main" id="{33C75BED-2270-F5E8-CC20-361DED5FCE3C}"/>
              </a:ext>
            </a:extLst>
          </p:cNvPr>
          <p:cNvSpPr/>
          <p:nvPr/>
        </p:nvSpPr>
        <p:spPr>
          <a:xfrm>
            <a:off x="487131" y="2841219"/>
            <a:ext cx="2967038" cy="2186837"/>
          </a:xfrm>
          <a:prstGeom prst="oct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95000"/>
                    <a:lumOff val="5000"/>
                  </a:schemeClr>
                </a:solidFill>
                <a:latin typeface="Amasis MT Pro Medium" panose="02040604050005020304" pitchFamily="18" charset="0"/>
                <a:ea typeface="ADLaM Display" panose="020F0502020204030204" pitchFamily="2" charset="0"/>
                <a:cs typeface="ADLaM Display" panose="020F0502020204030204" pitchFamily="2" charset="0"/>
              </a:rPr>
              <a:t>ATTENTION:</a:t>
            </a:r>
          </a:p>
          <a:p>
            <a:pPr algn="ctr"/>
            <a:endParaRPr lang="en-US" sz="1100" dirty="0">
              <a:solidFill>
                <a:schemeClr val="tx1">
                  <a:lumMod val="95000"/>
                  <a:lumOff val="5000"/>
                </a:schemeClr>
              </a:solidFill>
              <a:latin typeface="Amasis MT Pro Medium" panose="02040604050005020304" pitchFamily="18" charset="0"/>
              <a:ea typeface="ADLaM Display" panose="020F0502020204030204" pitchFamily="2" charset="0"/>
              <a:cs typeface="ADLaM Display" panose="020F0502020204030204" pitchFamily="2" charset="0"/>
            </a:endParaRPr>
          </a:p>
          <a:p>
            <a:pPr marL="171450" indent="-171450" algn="ctr">
              <a:buFont typeface="Arial" panose="020B0604020202020204" pitchFamily="34" charset="0"/>
              <a:buChar char="•"/>
            </a:pPr>
            <a:r>
              <a:rPr lang="en-US" sz="1100" dirty="0">
                <a:solidFill>
                  <a:schemeClr val="tx1">
                    <a:lumMod val="95000"/>
                    <a:lumOff val="5000"/>
                  </a:schemeClr>
                </a:solidFill>
                <a:latin typeface="Amasis MT Pro Medium" panose="02040604050005020304" pitchFamily="18" charset="0"/>
                <a:ea typeface="ADLaM Display" panose="020F0502020204030204" pitchFamily="2" charset="0"/>
                <a:cs typeface="ADLaM Display" panose="020F0502020204030204" pitchFamily="2" charset="0"/>
              </a:rPr>
              <a:t>If prior approval is required, contact the person listed. Once approved, forward approval to </a:t>
            </a:r>
            <a:r>
              <a:rPr lang="en-US" sz="1100" dirty="0">
                <a:solidFill>
                  <a:schemeClr val="tx1">
                    <a:lumMod val="95000"/>
                    <a:lumOff val="5000"/>
                  </a:schemeClr>
                </a:solidFill>
                <a:latin typeface="Amasis MT Pro Medium" panose="02040604050005020304" pitchFamily="18" charset="0"/>
                <a:ea typeface="ADLaM Display" panose="020F0502020204030204" pitchFamily="2" charset="0"/>
                <a:cs typeface="ADLaM Display" panose="020F0502020204030204" pitchFamily="2" charset="0"/>
                <a:hlinkClick r:id="rId6">
                  <a:extLst>
                    <a:ext uri="{A12FA001-AC4F-418D-AE19-62706E023703}">
                      <ahyp:hlinkClr xmlns:ahyp="http://schemas.microsoft.com/office/drawing/2018/hyperlinkcolor" val="tx"/>
                    </a:ext>
                  </a:extLst>
                </a:hlinkClick>
              </a:rPr>
              <a:t>scheduling@utrgv.edu</a:t>
            </a:r>
            <a:r>
              <a:rPr lang="en-US" sz="1100" dirty="0">
                <a:solidFill>
                  <a:schemeClr val="tx1">
                    <a:lumMod val="95000"/>
                    <a:lumOff val="5000"/>
                  </a:schemeClr>
                </a:solidFill>
                <a:latin typeface="Amasis MT Pro Medium" panose="02040604050005020304" pitchFamily="18" charset="0"/>
                <a:ea typeface="ADLaM Display" panose="020F0502020204030204" pitchFamily="2" charset="0"/>
                <a:cs typeface="ADLaM Display" panose="020F0502020204030204" pitchFamily="2" charset="0"/>
              </a:rPr>
              <a:t>.</a:t>
            </a:r>
          </a:p>
          <a:p>
            <a:pPr marL="171450" indent="-171450" algn="ctr">
              <a:buFont typeface="Arial" panose="020B0604020202020204" pitchFamily="34" charset="0"/>
              <a:buChar char="•"/>
            </a:pPr>
            <a:endParaRPr lang="en-US" sz="1100" dirty="0">
              <a:solidFill>
                <a:schemeClr val="tx1">
                  <a:lumMod val="95000"/>
                  <a:lumOff val="5000"/>
                </a:schemeClr>
              </a:solidFill>
              <a:latin typeface="Amasis MT Pro Medium" panose="02040604050005020304" pitchFamily="18" charset="0"/>
              <a:ea typeface="ADLaM Display" panose="020F0502020204030204" pitchFamily="2" charset="0"/>
              <a:cs typeface="ADLaM Display" panose="020F0502020204030204" pitchFamily="2" charset="0"/>
            </a:endParaRPr>
          </a:p>
          <a:p>
            <a:pPr marL="171450" indent="-171450" algn="ctr">
              <a:buFont typeface="Arial" panose="020B0604020202020204" pitchFamily="34" charset="0"/>
              <a:buChar char="•"/>
            </a:pPr>
            <a:r>
              <a:rPr lang="en-US" sz="1100" dirty="0">
                <a:solidFill>
                  <a:schemeClr val="tx1">
                    <a:lumMod val="95000"/>
                    <a:lumOff val="5000"/>
                  </a:schemeClr>
                </a:solidFill>
                <a:latin typeface="Amasis MT Pro Medium" panose="02040604050005020304" pitchFamily="18" charset="0"/>
                <a:ea typeface="ADLaM Display" panose="020F0502020204030204" pitchFamily="2" charset="0"/>
                <a:cs typeface="ADLaM Display" panose="020F0502020204030204" pitchFamily="2" charset="0"/>
              </a:rPr>
              <a:t>Include notes regarding approval under Event Description (Event Request).</a:t>
            </a:r>
          </a:p>
        </p:txBody>
      </p:sp>
      <p:pic>
        <p:nvPicPr>
          <p:cNvPr id="11" name="Picture 10">
            <a:extLst>
              <a:ext uri="{FF2B5EF4-FFF2-40B4-BE49-F238E27FC236}">
                <a16:creationId xmlns:a16="http://schemas.microsoft.com/office/drawing/2014/main" id="{5EA1F9E9-5781-D656-B5F9-5FD86F9EF4F0}"/>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rot="4395517">
            <a:off x="7071335" y="3538299"/>
            <a:ext cx="1615976" cy="553334"/>
          </a:xfrm>
          <a:prstGeom prst="rect">
            <a:avLst/>
          </a:prstGeom>
        </p:spPr>
      </p:pic>
      <p:pic>
        <p:nvPicPr>
          <p:cNvPr id="10" name="Picture 9">
            <a:extLst>
              <a:ext uri="{FF2B5EF4-FFF2-40B4-BE49-F238E27FC236}">
                <a16:creationId xmlns:a16="http://schemas.microsoft.com/office/drawing/2014/main" id="{C3BECB0D-3D8C-DF55-01EB-B82A18475D1A}"/>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093073" y="1828715"/>
            <a:ext cx="829131" cy="465893"/>
          </a:xfrm>
          <a:prstGeom prst="rect">
            <a:avLst/>
          </a:prstGeom>
        </p:spPr>
      </p:pic>
      <p:sp>
        <p:nvSpPr>
          <p:cNvPr id="8" name="Footer Placeholder 1">
            <a:extLst>
              <a:ext uri="{FF2B5EF4-FFF2-40B4-BE49-F238E27FC236}">
                <a16:creationId xmlns:a16="http://schemas.microsoft.com/office/drawing/2014/main" id="{4DB32831-67E3-712B-E61C-AA575A997557}"/>
              </a:ext>
            </a:extLst>
          </p:cNvPr>
          <p:cNvSpPr>
            <a:spLocks noGrp="1"/>
          </p:cNvSpPr>
          <p:nvPr>
            <p:ph type="ftr" sz="quarter" idx="11"/>
          </p:nvPr>
        </p:nvSpPr>
        <p:spPr>
          <a:xfrm>
            <a:off x="11811001" y="6638924"/>
            <a:ext cx="381000" cy="219075"/>
          </a:xfrm>
        </p:spPr>
        <p:txBody>
          <a:bodyPr/>
          <a:lstStyle/>
          <a:p>
            <a:r>
              <a:rPr lang="en-US" dirty="0">
                <a:solidFill>
                  <a:schemeClr val="tx1"/>
                </a:solidFill>
              </a:rPr>
              <a:t>13</a:t>
            </a:r>
          </a:p>
        </p:txBody>
      </p:sp>
    </p:spTree>
    <p:extLst>
      <p:ext uri="{BB962C8B-B14F-4D97-AF65-F5344CB8AC3E}">
        <p14:creationId xmlns:p14="http://schemas.microsoft.com/office/powerpoint/2010/main" val="821442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7AD8F-EB25-02DE-53EA-4DFC0916C5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15B2D4-EC3C-E195-FEFA-FEFE86E883C0}"/>
              </a:ext>
            </a:extLst>
          </p:cNvPr>
          <p:cNvSpPr txBox="1">
            <a:spLocks noGrp="1"/>
          </p:cNvSpPr>
          <p:nvPr>
            <p:ph type="title" idx="4294967295"/>
          </p:nvPr>
        </p:nvSpPr>
        <p:spPr>
          <a:xfrm>
            <a:off x="2461260" y="69603"/>
            <a:ext cx="7269480" cy="7848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chemeClr val="tx2"/>
                </a:solidFill>
                <a:effectLst/>
                <a:uLnTx/>
                <a:uFillTx/>
                <a:latin typeface="+mj-lt"/>
                <a:ea typeface="+mn-ea"/>
                <a:cs typeface="+mn-cs"/>
              </a:rPr>
              <a:t>UTRGV Academic Space Event Request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B5D1D"/>
                </a:solidFill>
                <a:effectLst/>
                <a:uLnTx/>
                <a:uFillTx/>
                <a:latin typeface="+mj-lt"/>
                <a:ea typeface="+mn-ea"/>
                <a:cs typeface="+mn-cs"/>
              </a:rPr>
              <a:t>Assign Resources (Police Resources: Unlock/Lock Doors)</a:t>
            </a:r>
          </a:p>
        </p:txBody>
      </p:sp>
      <p:pic>
        <p:nvPicPr>
          <p:cNvPr id="6" name="Picture 5" descr="Event Location page showing an added meeting for Ad Astra Training scheduled on Thursday, April 23, 2026 from 3:15 PM to 4:15 PM, with Assign Rooms and Assign Resources buttons selected, and an Assign Resource panel displaying PD resources for locking and unlocking doors with available quantities, selection checkboxes, and OK and Cancel buttons at the bottom.">
            <a:extLst>
              <a:ext uri="{FF2B5EF4-FFF2-40B4-BE49-F238E27FC236}">
                <a16:creationId xmlns:a16="http://schemas.microsoft.com/office/drawing/2014/main" id="{82277B3F-4C4E-EE20-FE21-7F84C0D26BB3}"/>
              </a:ext>
            </a:extLst>
          </p:cNvPr>
          <p:cNvPicPr>
            <a:picLocks noChangeAspect="1"/>
          </p:cNvPicPr>
          <p:nvPr/>
        </p:nvPicPr>
        <p:blipFill>
          <a:blip r:embed="rId3"/>
          <a:stretch>
            <a:fillRect/>
          </a:stretch>
        </p:blipFill>
        <p:spPr>
          <a:xfrm>
            <a:off x="79778" y="854433"/>
            <a:ext cx="6275100" cy="4127142"/>
          </a:xfrm>
          <a:prstGeom prst="rect">
            <a:avLst/>
          </a:prstGeom>
        </p:spPr>
      </p:pic>
      <p:sp>
        <p:nvSpPr>
          <p:cNvPr id="14" name="Rectangle: Rounded Corners 13">
            <a:extLst>
              <a:ext uri="{FF2B5EF4-FFF2-40B4-BE49-F238E27FC236}">
                <a16:creationId xmlns:a16="http://schemas.microsoft.com/office/drawing/2014/main" id="{37F14D75-7F8E-7E73-26E8-9B347F2C49AC}"/>
              </a:ext>
            </a:extLst>
          </p:cNvPr>
          <p:cNvSpPr/>
          <p:nvPr/>
        </p:nvSpPr>
        <p:spPr>
          <a:xfrm>
            <a:off x="5090598" y="1070106"/>
            <a:ext cx="1486576" cy="2304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5000"/>
                    <a:lumOff val="5000"/>
                  </a:schemeClr>
                </a:solidFill>
              </a:rPr>
              <a:t>#1: Assign Resources</a:t>
            </a:r>
          </a:p>
        </p:txBody>
      </p:sp>
      <p:sp>
        <p:nvSpPr>
          <p:cNvPr id="15" name="Rectangle: Rounded Corners 14">
            <a:extLst>
              <a:ext uri="{FF2B5EF4-FFF2-40B4-BE49-F238E27FC236}">
                <a16:creationId xmlns:a16="http://schemas.microsoft.com/office/drawing/2014/main" id="{5C67545C-620D-7378-079C-499C2A78CCD1}"/>
              </a:ext>
            </a:extLst>
          </p:cNvPr>
          <p:cNvSpPr/>
          <p:nvPr/>
        </p:nvSpPr>
        <p:spPr>
          <a:xfrm>
            <a:off x="1204398" y="4356231"/>
            <a:ext cx="1256862" cy="2062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5000"/>
                    <a:lumOff val="5000"/>
                  </a:schemeClr>
                </a:solidFill>
              </a:rPr>
              <a:t>#2: Default Filters</a:t>
            </a:r>
          </a:p>
        </p:txBody>
      </p:sp>
      <p:sp>
        <p:nvSpPr>
          <p:cNvPr id="16" name="Rectangle: Rounded Corners 15">
            <a:extLst>
              <a:ext uri="{FF2B5EF4-FFF2-40B4-BE49-F238E27FC236}">
                <a16:creationId xmlns:a16="http://schemas.microsoft.com/office/drawing/2014/main" id="{95D86413-BEB5-9519-40DE-AECD8FD30DA3}"/>
              </a:ext>
            </a:extLst>
          </p:cNvPr>
          <p:cNvSpPr/>
          <p:nvPr/>
        </p:nvSpPr>
        <p:spPr>
          <a:xfrm>
            <a:off x="4993392" y="3768330"/>
            <a:ext cx="1257300" cy="2304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5000"/>
                    <a:lumOff val="5000"/>
                  </a:schemeClr>
                </a:solidFill>
              </a:rPr>
              <a:t>#3: No Resources</a:t>
            </a:r>
          </a:p>
        </p:txBody>
      </p:sp>
      <p:sp>
        <p:nvSpPr>
          <p:cNvPr id="9" name="Octagon 8">
            <a:extLst>
              <a:ext uri="{FF2B5EF4-FFF2-40B4-BE49-F238E27FC236}">
                <a16:creationId xmlns:a16="http://schemas.microsoft.com/office/drawing/2014/main" id="{309A46FA-D32B-126C-8917-14F3F28C80D6}"/>
              </a:ext>
            </a:extLst>
          </p:cNvPr>
          <p:cNvSpPr/>
          <p:nvPr/>
        </p:nvSpPr>
        <p:spPr>
          <a:xfrm>
            <a:off x="296081" y="4773818"/>
            <a:ext cx="2263594" cy="1822168"/>
          </a:xfrm>
          <a:prstGeom prst="oct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95000"/>
                    <a:lumOff val="5000"/>
                  </a:schemeClr>
                </a:solidFill>
                <a:latin typeface="Amasis MT Pro Medium" panose="02040604050005020304" pitchFamily="18" charset="0"/>
                <a:ea typeface="ADLaM Display" panose="020F0502020204030204" pitchFamily="2" charset="0"/>
                <a:cs typeface="ADLaM Display" panose="020F0502020204030204" pitchFamily="2" charset="0"/>
              </a:rPr>
              <a:t>ATTENTION:</a:t>
            </a:r>
          </a:p>
          <a:p>
            <a:pPr algn="ctr"/>
            <a:endParaRPr lang="en-US" sz="1100" dirty="0">
              <a:solidFill>
                <a:schemeClr val="tx1">
                  <a:lumMod val="95000"/>
                  <a:lumOff val="5000"/>
                </a:schemeClr>
              </a:solidFill>
              <a:latin typeface="Amasis MT Pro Medium" panose="02040604050005020304" pitchFamily="18" charset="0"/>
              <a:ea typeface="ADLaM Display" panose="020F0502020204030204" pitchFamily="2" charset="0"/>
              <a:cs typeface="ADLaM Display" panose="020F0502020204030204" pitchFamily="2" charset="0"/>
            </a:endParaRPr>
          </a:p>
          <a:p>
            <a:pPr algn="ctr"/>
            <a:r>
              <a:rPr lang="en-US" sz="1100" dirty="0">
                <a:solidFill>
                  <a:schemeClr val="tx1">
                    <a:lumMod val="95000"/>
                    <a:lumOff val="5000"/>
                  </a:schemeClr>
                </a:solidFill>
                <a:latin typeface="Amasis MT Pro Medium" panose="02040604050005020304" pitchFamily="18" charset="0"/>
                <a:ea typeface="ADLaM Display" panose="020F0502020204030204" pitchFamily="2" charset="0"/>
                <a:cs typeface="ADLaM Display" panose="020F0502020204030204" pitchFamily="2" charset="0"/>
              </a:rPr>
              <a:t>Add PD resources to ALL events especially if your event is after hours and during the weekend.</a:t>
            </a:r>
          </a:p>
        </p:txBody>
      </p:sp>
      <p:sp>
        <p:nvSpPr>
          <p:cNvPr id="47" name="TextBox 46">
            <a:extLst>
              <a:ext uri="{FF2B5EF4-FFF2-40B4-BE49-F238E27FC236}">
                <a16:creationId xmlns:a16="http://schemas.microsoft.com/office/drawing/2014/main" id="{C36FA190-CEC3-CFE9-824D-C6804572215E}"/>
              </a:ext>
            </a:extLst>
          </p:cNvPr>
          <p:cNvSpPr txBox="1"/>
          <p:nvPr/>
        </p:nvSpPr>
        <p:spPr>
          <a:xfrm>
            <a:off x="3134473" y="5245200"/>
            <a:ext cx="3022553" cy="1184940"/>
          </a:xfrm>
          <a:prstGeom prst="rect">
            <a:avLst/>
          </a:prstGeom>
          <a:solidFill>
            <a:srgbClr val="FFC000"/>
          </a:solidFill>
          <a:ln w="19050">
            <a:solidFill>
              <a:srgbClr val="EA5614"/>
            </a:solidFill>
          </a:ln>
        </p:spPr>
        <p:txBody>
          <a:bodyPr wrap="square" rtlCol="0">
            <a:spAutoFit/>
          </a:bodyPr>
          <a:lstStyle/>
          <a:p>
            <a:pPr marL="171450" indent="-171450">
              <a:buFont typeface="Arial" panose="020B0604020202020204" pitchFamily="34" charset="0"/>
              <a:buChar char="•"/>
            </a:pPr>
            <a:r>
              <a:rPr lang="en-US" sz="1000" dirty="0"/>
              <a:t>University Police unlocks buildings and doors </a:t>
            </a:r>
            <a:r>
              <a:rPr lang="en-US" sz="1000" b="1" u="sng" dirty="0"/>
              <a:t>only</a:t>
            </a:r>
            <a:r>
              <a:rPr lang="en-US" sz="1000" dirty="0"/>
              <a:t> if they are listed in Ad Astra. </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000" dirty="0"/>
              <a:t>Restrooms are unlocked/locked when there is an event scheduled in the building – No Reservation Needed.</a:t>
            </a:r>
          </a:p>
          <a:p>
            <a:endParaRPr lang="en-US" sz="1100" dirty="0"/>
          </a:p>
        </p:txBody>
      </p:sp>
      <p:pic>
        <p:nvPicPr>
          <p:cNvPr id="13" name="Picture 12">
            <a:extLst>
              <a:ext uri="{FF2B5EF4-FFF2-40B4-BE49-F238E27FC236}">
                <a16:creationId xmlns:a16="http://schemas.microsoft.com/office/drawing/2014/main" id="{A2145073-D06B-A5D5-688C-DF84E9D8496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21206291">
            <a:off x="5878515" y="4254290"/>
            <a:ext cx="744354" cy="823751"/>
          </a:xfrm>
          <a:prstGeom prst="rect">
            <a:avLst/>
          </a:prstGeom>
        </p:spPr>
      </p:pic>
      <p:sp>
        <p:nvSpPr>
          <p:cNvPr id="17" name="Rectangle 16">
            <a:extLst>
              <a:ext uri="{FF2B5EF4-FFF2-40B4-BE49-F238E27FC236}">
                <a16:creationId xmlns:a16="http://schemas.microsoft.com/office/drawing/2014/main" id="{87794F67-A699-064D-E09B-7B56141FF209}"/>
              </a:ext>
              <a:ext uri="{C183D7F6-B498-43B3-948B-1728B52AA6E4}">
                <adec:decorative xmlns:adec="http://schemas.microsoft.com/office/drawing/2017/decorative" val="1"/>
              </a:ext>
            </a:extLst>
          </p:cNvPr>
          <p:cNvSpPr/>
          <p:nvPr/>
        </p:nvSpPr>
        <p:spPr>
          <a:xfrm>
            <a:off x="7231872" y="1127256"/>
            <a:ext cx="4185563" cy="2492833"/>
          </a:xfrm>
          <a:prstGeom prst="rect">
            <a:avLst/>
          </a:prstGeom>
          <a:solidFill>
            <a:srgbClr val="EB5D1D"/>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5BF6A48-2AE9-B2DF-A7AF-B17C36E982D2}"/>
              </a:ext>
              <a:ext uri="{C183D7F6-B498-43B3-948B-1728B52AA6E4}">
                <adec:decorative xmlns:adec="http://schemas.microsoft.com/office/drawing/2017/decorative" val="1"/>
              </a:ext>
            </a:extLst>
          </p:cNvPr>
          <p:cNvSpPr/>
          <p:nvPr/>
        </p:nvSpPr>
        <p:spPr>
          <a:xfrm>
            <a:off x="7395997" y="1480564"/>
            <a:ext cx="1737600" cy="143647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F186BCF-B6D7-3B92-A5E4-A8393BF6923E}"/>
              </a:ext>
              <a:ext uri="{C183D7F6-B498-43B3-948B-1728B52AA6E4}">
                <adec:decorative xmlns:adec="http://schemas.microsoft.com/office/drawing/2017/decorative" val="1"/>
              </a:ext>
            </a:extLst>
          </p:cNvPr>
          <p:cNvSpPr/>
          <p:nvPr/>
        </p:nvSpPr>
        <p:spPr>
          <a:xfrm>
            <a:off x="9297722" y="1456359"/>
            <a:ext cx="1951722" cy="19649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Arrow: Right 29">
            <a:extLst>
              <a:ext uri="{FF2B5EF4-FFF2-40B4-BE49-F238E27FC236}">
                <a16:creationId xmlns:a16="http://schemas.microsoft.com/office/drawing/2014/main" id="{A8693B86-727F-C2EB-3EC6-D7B541145275}"/>
              </a:ext>
              <a:ext uri="{C183D7F6-B498-43B3-948B-1728B52AA6E4}">
                <adec:decorative xmlns:adec="http://schemas.microsoft.com/office/drawing/2017/decorative" val="1"/>
              </a:ext>
            </a:extLst>
          </p:cNvPr>
          <p:cNvSpPr/>
          <p:nvPr/>
        </p:nvSpPr>
        <p:spPr>
          <a:xfrm>
            <a:off x="8264796" y="2198800"/>
            <a:ext cx="150756" cy="630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6" name="TextBox 25">
            <a:extLst>
              <a:ext uri="{FF2B5EF4-FFF2-40B4-BE49-F238E27FC236}">
                <a16:creationId xmlns:a16="http://schemas.microsoft.com/office/drawing/2014/main" id="{F696BFE8-EC85-5246-50FA-9C2FE198421E}"/>
              </a:ext>
            </a:extLst>
          </p:cNvPr>
          <p:cNvSpPr txBox="1"/>
          <p:nvPr/>
        </p:nvSpPr>
        <p:spPr>
          <a:xfrm>
            <a:off x="7451819" y="1165954"/>
            <a:ext cx="3898030" cy="276999"/>
          </a:xfrm>
          <a:prstGeom prst="rect">
            <a:avLst/>
          </a:prstGeom>
          <a:noFill/>
        </p:spPr>
        <p:txBody>
          <a:bodyPr wrap="square" rtlCol="0">
            <a:spAutoFit/>
          </a:bodyPr>
          <a:lstStyle/>
          <a:p>
            <a:r>
              <a:rPr lang="en-US" sz="1200" b="1" dirty="0"/>
              <a:t>For questions on Building/Room Door Contacts</a:t>
            </a:r>
          </a:p>
        </p:txBody>
      </p:sp>
      <p:sp>
        <p:nvSpPr>
          <p:cNvPr id="20" name="TextBox 19" descr="Keyed doors contact information listing UTRGV Police Communication for University Police, a phone number, an internal extension number, and the police email address police@utrgv.edu.">
            <a:extLst>
              <a:ext uri="{FF2B5EF4-FFF2-40B4-BE49-F238E27FC236}">
                <a16:creationId xmlns:a16="http://schemas.microsoft.com/office/drawing/2014/main" id="{B689AFD5-FCBB-FF76-8102-0A07EBC808F3}"/>
              </a:ext>
            </a:extLst>
          </p:cNvPr>
          <p:cNvSpPr txBox="1"/>
          <p:nvPr/>
        </p:nvSpPr>
        <p:spPr>
          <a:xfrm>
            <a:off x="7424451" y="1523317"/>
            <a:ext cx="1737600" cy="1015663"/>
          </a:xfrm>
          <a:prstGeom prst="rect">
            <a:avLst/>
          </a:prstGeom>
          <a:noFill/>
        </p:spPr>
        <p:txBody>
          <a:bodyPr wrap="square" rtlCol="0">
            <a:spAutoFit/>
          </a:bodyPr>
          <a:lstStyle/>
          <a:p>
            <a:pPr algn="ctr"/>
            <a:r>
              <a:rPr lang="en-US" sz="1200" b="1" u="sng" dirty="0">
                <a:latin typeface="+mj-lt"/>
              </a:rPr>
              <a:t>Keyed Doors</a:t>
            </a:r>
          </a:p>
          <a:p>
            <a:endParaRPr lang="en-US" sz="600" dirty="0">
              <a:latin typeface="+mj-lt"/>
            </a:endParaRPr>
          </a:p>
          <a:p>
            <a:r>
              <a:rPr lang="en-US" sz="1000" b="1" dirty="0">
                <a:latin typeface="+mj-lt"/>
              </a:rPr>
              <a:t>UTRGV Police Communication</a:t>
            </a:r>
          </a:p>
          <a:p>
            <a:r>
              <a:rPr lang="en-US" sz="1000" dirty="0">
                <a:latin typeface="+mj-lt"/>
              </a:rPr>
              <a:t>University Police</a:t>
            </a:r>
          </a:p>
          <a:p>
            <a:r>
              <a:rPr lang="en-US" sz="1000" dirty="0">
                <a:latin typeface="+mj-lt"/>
              </a:rPr>
              <a:t>956-882-7777       2</a:t>
            </a:r>
          </a:p>
          <a:p>
            <a:r>
              <a:rPr lang="en-US" sz="1000" b="1" u="sng" dirty="0">
                <a:solidFill>
                  <a:srgbClr val="EB5D1D"/>
                </a:solidFill>
                <a:latin typeface="+mj-lt"/>
                <a:hlinkClick r:id="rId5"/>
              </a:rPr>
              <a:t>police@utrgv.edu</a:t>
            </a:r>
            <a:r>
              <a:rPr lang="en-US" sz="1000" b="1" u="sng" dirty="0">
                <a:solidFill>
                  <a:srgbClr val="EB5D1D"/>
                </a:solidFill>
                <a:latin typeface="+mj-lt"/>
              </a:rPr>
              <a:t> </a:t>
            </a:r>
            <a:endParaRPr lang="en-US" sz="700" b="1" u="sng" dirty="0">
              <a:solidFill>
                <a:srgbClr val="EB5D1D"/>
              </a:solidFill>
              <a:latin typeface="+mj-lt"/>
            </a:endParaRPr>
          </a:p>
        </p:txBody>
      </p:sp>
      <p:pic>
        <p:nvPicPr>
          <p:cNvPr id="27" name="Picture 26" descr="Seal of University of Texas Rio Grande Valley Police Department featuring a dark blue circular border with gold text and two overlapping police badges in front of an orange Texas state silhouette. The design highlights law enforcement authority and affiliation with the university system.&#10;&#10;">
            <a:extLst>
              <a:ext uri="{FF2B5EF4-FFF2-40B4-BE49-F238E27FC236}">
                <a16:creationId xmlns:a16="http://schemas.microsoft.com/office/drawing/2014/main" id="{6718A307-92F1-6DA9-F936-81BD71EECC6E}"/>
              </a:ext>
            </a:extLst>
          </p:cNvPr>
          <p:cNvPicPr>
            <a:picLocks noChangeAspect="1"/>
          </p:cNvPicPr>
          <p:nvPr/>
        </p:nvPicPr>
        <p:blipFill>
          <a:blip r:embed="rId6"/>
          <a:srcRect t="971" b="971"/>
          <a:stretch/>
        </p:blipFill>
        <p:spPr>
          <a:xfrm>
            <a:off x="7796812" y="2565791"/>
            <a:ext cx="935969" cy="929871"/>
          </a:xfrm>
          <a:prstGeom prst="rect">
            <a:avLst/>
          </a:prstGeom>
        </p:spPr>
      </p:pic>
      <p:sp>
        <p:nvSpPr>
          <p:cNvPr id="25" name="TextBox 24" descr="Electronic doors contact information listing University Police staff, including Miguel Rivera, Security Systems Administrator, with a phone number and email address, and Alexander Lopez, Security Systems Technician II, with an email address.">
            <a:extLst>
              <a:ext uri="{FF2B5EF4-FFF2-40B4-BE49-F238E27FC236}">
                <a16:creationId xmlns:a16="http://schemas.microsoft.com/office/drawing/2014/main" id="{498252C4-D6B3-1C31-CD29-A99E4BB533B8}"/>
              </a:ext>
            </a:extLst>
          </p:cNvPr>
          <p:cNvSpPr txBox="1"/>
          <p:nvPr/>
        </p:nvSpPr>
        <p:spPr>
          <a:xfrm>
            <a:off x="9400834" y="1515623"/>
            <a:ext cx="1777818" cy="2046714"/>
          </a:xfrm>
          <a:prstGeom prst="rect">
            <a:avLst/>
          </a:prstGeom>
          <a:noFill/>
        </p:spPr>
        <p:txBody>
          <a:bodyPr wrap="square" rtlCol="0">
            <a:spAutoFit/>
          </a:bodyPr>
          <a:lstStyle/>
          <a:p>
            <a:pPr algn="ctr"/>
            <a:r>
              <a:rPr lang="en-US" sz="1200" b="1" u="sng" dirty="0">
                <a:latin typeface="+mj-lt"/>
              </a:rPr>
              <a:t>Electronic Doors</a:t>
            </a:r>
          </a:p>
          <a:p>
            <a:endParaRPr lang="en-US" sz="600" dirty="0">
              <a:latin typeface="+mj-lt"/>
            </a:endParaRPr>
          </a:p>
          <a:p>
            <a:r>
              <a:rPr lang="en-US" sz="1000" b="1" dirty="0">
                <a:latin typeface="+mj-lt"/>
              </a:rPr>
              <a:t>Miguel Rivera</a:t>
            </a:r>
          </a:p>
          <a:p>
            <a:r>
              <a:rPr lang="en-US" sz="1000" dirty="0">
                <a:latin typeface="+mj-lt"/>
              </a:rPr>
              <a:t>Security Systems Administrator</a:t>
            </a:r>
          </a:p>
          <a:p>
            <a:r>
              <a:rPr lang="en-US" sz="1000" dirty="0">
                <a:latin typeface="+mj-lt"/>
              </a:rPr>
              <a:t>University Police</a:t>
            </a:r>
          </a:p>
          <a:p>
            <a:r>
              <a:rPr lang="en-US" sz="1000" dirty="0">
                <a:latin typeface="+mj-lt"/>
              </a:rPr>
              <a:t>956-665-3647</a:t>
            </a:r>
          </a:p>
          <a:p>
            <a:r>
              <a:rPr lang="en-US" sz="1000" b="1" u="sng" dirty="0">
                <a:solidFill>
                  <a:srgbClr val="EB5D1D"/>
                </a:solidFill>
                <a:latin typeface="+mj-lt"/>
                <a:hlinkClick r:id="rId7"/>
              </a:rPr>
              <a:t>Miguel.rivera@utrgv.edu</a:t>
            </a:r>
            <a:r>
              <a:rPr lang="en-US" sz="1000" b="1" u="sng" dirty="0">
                <a:solidFill>
                  <a:srgbClr val="EB5D1D"/>
                </a:solidFill>
                <a:latin typeface="+mj-lt"/>
              </a:rPr>
              <a:t> </a:t>
            </a:r>
          </a:p>
          <a:p>
            <a:endParaRPr lang="en-US" sz="600" dirty="0">
              <a:latin typeface="+mj-lt"/>
            </a:endParaRPr>
          </a:p>
          <a:p>
            <a:r>
              <a:rPr lang="en-US" sz="1000" b="1" dirty="0">
                <a:latin typeface="+mj-lt"/>
              </a:rPr>
              <a:t>Alexander Lopez</a:t>
            </a:r>
          </a:p>
          <a:p>
            <a:r>
              <a:rPr lang="en-US" sz="1000" dirty="0">
                <a:latin typeface="+mj-lt"/>
              </a:rPr>
              <a:t>Security Systems Technician II</a:t>
            </a:r>
          </a:p>
          <a:p>
            <a:r>
              <a:rPr lang="en-US" sz="1000" dirty="0">
                <a:latin typeface="+mj-lt"/>
              </a:rPr>
              <a:t>University Police</a:t>
            </a:r>
          </a:p>
          <a:p>
            <a:r>
              <a:rPr lang="en-US" sz="1000" b="1" dirty="0">
                <a:latin typeface="+mj-lt"/>
                <a:hlinkClick r:id="rId8"/>
              </a:rPr>
              <a:t>Alexander.lopez@utrgv.edu</a:t>
            </a:r>
            <a:endParaRPr lang="en-US" sz="1000" b="1" dirty="0">
              <a:latin typeface="+mj-lt"/>
            </a:endParaRPr>
          </a:p>
          <a:p>
            <a:endParaRPr lang="en-US" sz="900" dirty="0"/>
          </a:p>
        </p:txBody>
      </p:sp>
      <p:pic>
        <p:nvPicPr>
          <p:cNvPr id="8" name="Picture 7" descr="Interface for adding resources, showing a filter dropdown set to &quot;PD Resources- Unlock/Lock&quot; and a list with two resources: &quot;Police - Lock Door&quot; and &quot;Police - Unlock Door.&quot; The right panel displays quantities of 1500 and 1100 for each resource, with both marked as selected, and buttons for &quot;OK&quot; and &quot;Cancel&quot; at the bottom.">
            <a:extLst>
              <a:ext uri="{FF2B5EF4-FFF2-40B4-BE49-F238E27FC236}">
                <a16:creationId xmlns:a16="http://schemas.microsoft.com/office/drawing/2014/main" id="{783558DB-5D50-960D-458F-80B94D1DE851}"/>
              </a:ext>
            </a:extLst>
          </p:cNvPr>
          <p:cNvPicPr>
            <a:picLocks noChangeAspect="1"/>
          </p:cNvPicPr>
          <p:nvPr/>
        </p:nvPicPr>
        <p:blipFill>
          <a:blip r:embed="rId9"/>
          <a:stretch>
            <a:fillRect/>
          </a:stretch>
        </p:blipFill>
        <p:spPr>
          <a:xfrm>
            <a:off x="6731824" y="3998784"/>
            <a:ext cx="4985665" cy="2492833"/>
          </a:xfrm>
          <a:prstGeom prst="rect">
            <a:avLst/>
          </a:prstGeom>
        </p:spPr>
      </p:pic>
      <p:sp>
        <p:nvSpPr>
          <p:cNvPr id="18" name="Rectangle: Rounded Corners 17">
            <a:extLst>
              <a:ext uri="{FF2B5EF4-FFF2-40B4-BE49-F238E27FC236}">
                <a16:creationId xmlns:a16="http://schemas.microsoft.com/office/drawing/2014/main" id="{DC83F89C-5041-032B-D09C-146BF409EFC9}"/>
              </a:ext>
            </a:extLst>
          </p:cNvPr>
          <p:cNvSpPr/>
          <p:nvPr/>
        </p:nvSpPr>
        <p:spPr>
          <a:xfrm>
            <a:off x="10289743" y="5396120"/>
            <a:ext cx="1777819" cy="3284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5000"/>
                    <a:lumOff val="5000"/>
                  </a:schemeClr>
                </a:solidFill>
              </a:rPr>
              <a:t>#4: Type 1 in each cell. Must turn green.</a:t>
            </a:r>
          </a:p>
        </p:txBody>
      </p:sp>
      <p:sp>
        <p:nvSpPr>
          <p:cNvPr id="23" name="Rectangle: Rounded Corners 22">
            <a:extLst>
              <a:ext uri="{FF2B5EF4-FFF2-40B4-BE49-F238E27FC236}">
                <a16:creationId xmlns:a16="http://schemas.microsoft.com/office/drawing/2014/main" id="{82870F8E-3610-BFCD-D805-E2701DA7332B}"/>
              </a:ext>
            </a:extLst>
          </p:cNvPr>
          <p:cNvSpPr/>
          <p:nvPr/>
        </p:nvSpPr>
        <p:spPr>
          <a:xfrm>
            <a:off x="10289743" y="6595986"/>
            <a:ext cx="1256862" cy="2062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5000"/>
                    <a:lumOff val="5000"/>
                  </a:schemeClr>
                </a:solidFill>
              </a:rPr>
              <a:t>#5: Click OK</a:t>
            </a:r>
          </a:p>
        </p:txBody>
      </p:sp>
      <p:sp>
        <p:nvSpPr>
          <p:cNvPr id="5" name="Footer Placeholder 1">
            <a:extLst>
              <a:ext uri="{FF2B5EF4-FFF2-40B4-BE49-F238E27FC236}">
                <a16:creationId xmlns:a16="http://schemas.microsoft.com/office/drawing/2014/main" id="{1A880554-C812-C69E-9DFA-BFFA13563423}"/>
              </a:ext>
            </a:extLst>
          </p:cNvPr>
          <p:cNvSpPr>
            <a:spLocks noGrp="1"/>
          </p:cNvSpPr>
          <p:nvPr>
            <p:ph type="ftr" sz="quarter" idx="11"/>
          </p:nvPr>
        </p:nvSpPr>
        <p:spPr>
          <a:xfrm>
            <a:off x="11811001" y="6638924"/>
            <a:ext cx="381000" cy="219075"/>
          </a:xfrm>
        </p:spPr>
        <p:txBody>
          <a:bodyPr/>
          <a:lstStyle/>
          <a:p>
            <a:r>
              <a:rPr lang="en-US" dirty="0">
                <a:solidFill>
                  <a:schemeClr val="tx1"/>
                </a:solidFill>
              </a:rPr>
              <a:t>14</a:t>
            </a:r>
          </a:p>
        </p:txBody>
      </p:sp>
    </p:spTree>
    <p:extLst>
      <p:ext uri="{BB962C8B-B14F-4D97-AF65-F5344CB8AC3E}">
        <p14:creationId xmlns:p14="http://schemas.microsoft.com/office/powerpoint/2010/main" val="3472125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C67DA4-D56C-7EAD-8FBB-9C880F6E15AE}"/>
              </a:ext>
            </a:extLst>
          </p:cNvPr>
          <p:cNvSpPr txBox="1">
            <a:spLocks noGrp="1"/>
          </p:cNvSpPr>
          <p:nvPr>
            <p:ph type="title" idx="4294967295"/>
          </p:nvPr>
        </p:nvSpPr>
        <p:spPr>
          <a:xfrm>
            <a:off x="2461260" y="177932"/>
            <a:ext cx="7269480" cy="7848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chemeClr val="tx2"/>
                </a:solidFill>
                <a:effectLst/>
                <a:uLnTx/>
                <a:uFillTx/>
                <a:latin typeface="+mj-lt"/>
                <a:ea typeface="+mn-ea"/>
                <a:cs typeface="+mn-cs"/>
              </a:rPr>
              <a:t>UTRGV Academic Space Event Request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B5D1D"/>
                </a:solidFill>
                <a:effectLst/>
                <a:uLnTx/>
                <a:uFillTx/>
                <a:latin typeface="+mj-lt"/>
                <a:ea typeface="+mn-ea"/>
                <a:cs typeface="+mn-cs"/>
              </a:rPr>
              <a:t>Review and Submit</a:t>
            </a:r>
          </a:p>
        </p:txBody>
      </p:sp>
      <p:pic>
        <p:nvPicPr>
          <p:cNvPr id="5" name="Picture 4" descr="Interface for scheduling an event, showing a meeting titled &quot;Ad Astra Training&quot; with date, time, and location details, along with buttons for adding meetings, assigning rooms, and resources. A notification bar at the bottom confirms the request was received and advises the user that this is not a confirmation of a scheduled event, highlighting a 3-5 business day processing period.">
            <a:extLst>
              <a:ext uri="{FF2B5EF4-FFF2-40B4-BE49-F238E27FC236}">
                <a16:creationId xmlns:a16="http://schemas.microsoft.com/office/drawing/2014/main" id="{9CA3E32C-AD1B-5EC5-20C9-09545380FA43}"/>
              </a:ext>
            </a:extLst>
          </p:cNvPr>
          <p:cNvPicPr>
            <a:picLocks noChangeAspect="1"/>
          </p:cNvPicPr>
          <p:nvPr/>
        </p:nvPicPr>
        <p:blipFill>
          <a:blip r:embed="rId3"/>
          <a:stretch>
            <a:fillRect/>
          </a:stretch>
        </p:blipFill>
        <p:spPr>
          <a:xfrm>
            <a:off x="0" y="1352550"/>
            <a:ext cx="12171428" cy="5505450"/>
          </a:xfrm>
          <a:prstGeom prst="rect">
            <a:avLst/>
          </a:prstGeom>
        </p:spPr>
      </p:pic>
      <p:sp>
        <p:nvSpPr>
          <p:cNvPr id="3" name="Footer Placeholder 1">
            <a:extLst>
              <a:ext uri="{FF2B5EF4-FFF2-40B4-BE49-F238E27FC236}">
                <a16:creationId xmlns:a16="http://schemas.microsoft.com/office/drawing/2014/main" id="{9C842296-74CE-D60D-A399-F5CE1BBBC63A}"/>
              </a:ext>
            </a:extLst>
          </p:cNvPr>
          <p:cNvSpPr>
            <a:spLocks noGrp="1"/>
          </p:cNvSpPr>
          <p:nvPr>
            <p:ph type="ftr" sz="quarter" idx="11"/>
          </p:nvPr>
        </p:nvSpPr>
        <p:spPr>
          <a:xfrm>
            <a:off x="11811001" y="6638924"/>
            <a:ext cx="381000" cy="219075"/>
          </a:xfrm>
        </p:spPr>
        <p:txBody>
          <a:bodyPr/>
          <a:lstStyle/>
          <a:p>
            <a:r>
              <a:rPr lang="en-US" dirty="0">
                <a:solidFill>
                  <a:schemeClr val="tx1"/>
                </a:solidFill>
              </a:rPr>
              <a:t>15</a:t>
            </a:r>
          </a:p>
        </p:txBody>
      </p:sp>
    </p:spTree>
    <p:extLst>
      <p:ext uri="{BB962C8B-B14F-4D97-AF65-F5344CB8AC3E}">
        <p14:creationId xmlns:p14="http://schemas.microsoft.com/office/powerpoint/2010/main" val="1129314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80FF8-507D-854A-D59C-6DCDCF75B0F2}"/>
              </a:ext>
            </a:extLst>
          </p:cNvPr>
          <p:cNvSpPr txBox="1">
            <a:spLocks noGrp="1"/>
          </p:cNvSpPr>
          <p:nvPr>
            <p:ph type="title" idx="4294967295"/>
          </p:nvPr>
        </p:nvSpPr>
        <p:spPr>
          <a:xfrm>
            <a:off x="1491996" y="145803"/>
            <a:ext cx="8795004" cy="7848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chemeClr val="tx2"/>
                </a:solidFill>
                <a:effectLst/>
                <a:uLnTx/>
                <a:uFillTx/>
                <a:latin typeface="+mj-lt"/>
                <a:ea typeface="+mn-ea"/>
                <a:cs typeface="+mn-cs"/>
              </a:rPr>
              <a:t>UTRGV Academic Space Event Request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B5D1D"/>
                </a:solidFill>
                <a:effectLst/>
                <a:uLnTx/>
                <a:uFillTx/>
                <a:latin typeface="+mj-lt"/>
                <a:ea typeface="+mn-ea"/>
                <a:cs typeface="+mn-cs"/>
              </a:rPr>
              <a:t>Email Notifications: Event Request Received, Event Approved, and Event Summary</a:t>
            </a:r>
          </a:p>
        </p:txBody>
      </p:sp>
      <p:pic>
        <p:nvPicPr>
          <p:cNvPr id="3" name="Picture 2" descr="Ad Astra event reservation confirmation page showing request number 20250408‑00060 for Ad Astra Training with status Request Received, a confirmation message stating the request is under review, and an event summary including event name, description, contact information, event type, date and time, estimated attendance, food and alcohol details, and police services needed to unlock a room.">
            <a:extLst>
              <a:ext uri="{FF2B5EF4-FFF2-40B4-BE49-F238E27FC236}">
                <a16:creationId xmlns:a16="http://schemas.microsoft.com/office/drawing/2014/main" id="{6F8E7E33-DC56-77EF-9429-6E8CE92A191F}"/>
              </a:ext>
            </a:extLst>
          </p:cNvPr>
          <p:cNvPicPr>
            <a:picLocks noChangeAspect="1"/>
          </p:cNvPicPr>
          <p:nvPr/>
        </p:nvPicPr>
        <p:blipFill>
          <a:blip r:embed="rId2"/>
          <a:stretch>
            <a:fillRect/>
          </a:stretch>
        </p:blipFill>
        <p:spPr>
          <a:xfrm>
            <a:off x="140207" y="1775460"/>
            <a:ext cx="5288034" cy="3848100"/>
          </a:xfrm>
          <a:prstGeom prst="rect">
            <a:avLst/>
          </a:prstGeom>
          <a:ln w="12700">
            <a:solidFill>
              <a:srgbClr val="EA5614"/>
            </a:solidFill>
          </a:ln>
        </p:spPr>
      </p:pic>
      <p:pic>
        <p:nvPicPr>
          <p:cNvPr id="4" name="Picture 3" descr="Ad Astra event approval confirmation page showing status Event Approved, instructions to retain the confirmation and contact UTRGV Police if doors are locked, event details for Ad Astra Training including reservation number, event type, dates, scheduled status, contact information, meeting date and time, assigned building and room, and scheduled police resources to lock and unlock doors.">
            <a:extLst>
              <a:ext uri="{FF2B5EF4-FFF2-40B4-BE49-F238E27FC236}">
                <a16:creationId xmlns:a16="http://schemas.microsoft.com/office/drawing/2014/main" id="{8CBC547D-02CB-6C0E-827C-412D4B804CB9}"/>
              </a:ext>
            </a:extLst>
          </p:cNvPr>
          <p:cNvPicPr>
            <a:picLocks noChangeAspect="1"/>
          </p:cNvPicPr>
          <p:nvPr/>
        </p:nvPicPr>
        <p:blipFill>
          <a:blip r:embed="rId3"/>
          <a:stretch>
            <a:fillRect/>
          </a:stretch>
        </p:blipFill>
        <p:spPr>
          <a:xfrm>
            <a:off x="5518405" y="930633"/>
            <a:ext cx="6533388" cy="2973294"/>
          </a:xfrm>
          <a:prstGeom prst="rect">
            <a:avLst/>
          </a:prstGeom>
          <a:ln w="12700">
            <a:solidFill>
              <a:srgbClr val="EA5614"/>
            </a:solidFill>
          </a:ln>
        </p:spPr>
      </p:pic>
      <p:pic>
        <p:nvPicPr>
          <p:cNvPr id="5" name="Picture 4" descr="Ad Astra event summary page showing Event Summary status with comments reminding users to retain the confirmation and contact UTRGV Police for emergency door unlocks, event information for Ad Astra Training with reservation number, administrative event type, dates, scheduled status, estimated attendance, customer contact details, a scheduled meeting listing with building and room assignment, and scheduled police resources for locking and unlocking doors.">
            <a:extLst>
              <a:ext uri="{FF2B5EF4-FFF2-40B4-BE49-F238E27FC236}">
                <a16:creationId xmlns:a16="http://schemas.microsoft.com/office/drawing/2014/main" id="{30C7D1BF-6CB7-35B3-DD7B-6C4592E47DEB}"/>
              </a:ext>
            </a:extLst>
          </p:cNvPr>
          <p:cNvPicPr>
            <a:picLocks noChangeAspect="1"/>
          </p:cNvPicPr>
          <p:nvPr/>
        </p:nvPicPr>
        <p:blipFill>
          <a:blip r:embed="rId4"/>
          <a:stretch>
            <a:fillRect/>
          </a:stretch>
        </p:blipFill>
        <p:spPr>
          <a:xfrm>
            <a:off x="5518405" y="3987413"/>
            <a:ext cx="6533388" cy="2797435"/>
          </a:xfrm>
          <a:prstGeom prst="rect">
            <a:avLst/>
          </a:prstGeom>
          <a:ln w="12700">
            <a:solidFill>
              <a:srgbClr val="EA5614"/>
            </a:solidFill>
          </a:ln>
        </p:spPr>
      </p:pic>
      <p:sp>
        <p:nvSpPr>
          <p:cNvPr id="7" name="Footer Placeholder 1">
            <a:extLst>
              <a:ext uri="{FF2B5EF4-FFF2-40B4-BE49-F238E27FC236}">
                <a16:creationId xmlns:a16="http://schemas.microsoft.com/office/drawing/2014/main" id="{365F0229-CA40-71B2-82EE-96D9A78D2888}"/>
              </a:ext>
            </a:extLst>
          </p:cNvPr>
          <p:cNvSpPr>
            <a:spLocks noGrp="1"/>
          </p:cNvSpPr>
          <p:nvPr>
            <p:ph type="ftr" sz="quarter" idx="11"/>
          </p:nvPr>
        </p:nvSpPr>
        <p:spPr>
          <a:xfrm>
            <a:off x="11811001" y="6638924"/>
            <a:ext cx="381000" cy="219075"/>
          </a:xfrm>
        </p:spPr>
        <p:txBody>
          <a:bodyPr/>
          <a:lstStyle/>
          <a:p>
            <a:r>
              <a:rPr lang="en-US" dirty="0">
                <a:solidFill>
                  <a:schemeClr val="tx1"/>
                </a:solidFill>
              </a:rPr>
              <a:t>16</a:t>
            </a:r>
          </a:p>
        </p:txBody>
      </p:sp>
    </p:spTree>
    <p:extLst>
      <p:ext uri="{BB962C8B-B14F-4D97-AF65-F5344CB8AC3E}">
        <p14:creationId xmlns:p14="http://schemas.microsoft.com/office/powerpoint/2010/main" val="440094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A1E774-3821-3A28-9C71-0840491D67A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AC7CC7F-5A39-4BF6-27FE-0391453A1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9D41A1E-972B-C518-BD41-25EBED45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87BB9D6-26C4-D34D-83C6-A2B2EEC692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5AF40F89-DB31-D460-3072-90BE49288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7">
              <a:extLst>
                <a:ext uri="{FF2B5EF4-FFF2-40B4-BE49-F238E27FC236}">
                  <a16:creationId xmlns:a16="http://schemas.microsoft.com/office/drawing/2014/main" id="{F176534B-3F73-A7C7-690D-A030316D1E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8">
              <a:extLst>
                <a:ext uri="{FF2B5EF4-FFF2-40B4-BE49-F238E27FC236}">
                  <a16:creationId xmlns:a16="http://schemas.microsoft.com/office/drawing/2014/main" id="{8C785F45-00CA-8968-6D0F-496AFBDE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9">
              <a:extLst>
                <a:ext uri="{FF2B5EF4-FFF2-40B4-BE49-F238E27FC236}">
                  <a16:creationId xmlns:a16="http://schemas.microsoft.com/office/drawing/2014/main" id="{5129944F-04F2-6CE0-C878-B0E770322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0">
              <a:extLst>
                <a:ext uri="{FF2B5EF4-FFF2-40B4-BE49-F238E27FC236}">
                  <a16:creationId xmlns:a16="http://schemas.microsoft.com/office/drawing/2014/main" id="{FA51BF6F-CC52-E167-7C84-B6331E7A4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1">
              <a:extLst>
                <a:ext uri="{FF2B5EF4-FFF2-40B4-BE49-F238E27FC236}">
                  <a16:creationId xmlns:a16="http://schemas.microsoft.com/office/drawing/2014/main" id="{C8BC03C0-BAA9-9F49-9E5A-A785F32552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2">
              <a:extLst>
                <a:ext uri="{FF2B5EF4-FFF2-40B4-BE49-F238E27FC236}">
                  <a16:creationId xmlns:a16="http://schemas.microsoft.com/office/drawing/2014/main" id="{951FF127-F04F-023E-B4DB-6F0DB4284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3">
              <a:extLst>
                <a:ext uri="{FF2B5EF4-FFF2-40B4-BE49-F238E27FC236}">
                  <a16:creationId xmlns:a16="http://schemas.microsoft.com/office/drawing/2014/main" id="{E48FD173-8376-3454-292D-32B9013363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4">
              <a:extLst>
                <a:ext uri="{FF2B5EF4-FFF2-40B4-BE49-F238E27FC236}">
                  <a16:creationId xmlns:a16="http://schemas.microsoft.com/office/drawing/2014/main" id="{F1397240-AE8E-E657-EFEB-183B40DD08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5">
              <a:extLst>
                <a:ext uri="{FF2B5EF4-FFF2-40B4-BE49-F238E27FC236}">
                  <a16:creationId xmlns:a16="http://schemas.microsoft.com/office/drawing/2014/main" id="{178790A0-B6FD-8B56-96F4-A264DDEC43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6">
              <a:extLst>
                <a:ext uri="{FF2B5EF4-FFF2-40B4-BE49-F238E27FC236}">
                  <a16:creationId xmlns:a16="http://schemas.microsoft.com/office/drawing/2014/main" id="{B305B456-5162-33D3-52AC-0A3C415F2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7">
              <a:extLst>
                <a:ext uri="{FF2B5EF4-FFF2-40B4-BE49-F238E27FC236}">
                  <a16:creationId xmlns:a16="http://schemas.microsoft.com/office/drawing/2014/main" id="{F83D4AD8-8F20-BC28-109D-40E53215D7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8">
              <a:extLst>
                <a:ext uri="{FF2B5EF4-FFF2-40B4-BE49-F238E27FC236}">
                  <a16:creationId xmlns:a16="http://schemas.microsoft.com/office/drawing/2014/main" id="{23B45BCF-B72E-B651-3AAA-0E80CD4A8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9">
              <a:extLst>
                <a:ext uri="{FF2B5EF4-FFF2-40B4-BE49-F238E27FC236}">
                  <a16:creationId xmlns:a16="http://schemas.microsoft.com/office/drawing/2014/main" id="{3A6EC730-EA3A-9E43-81B5-7FE78A291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0">
              <a:extLst>
                <a:ext uri="{FF2B5EF4-FFF2-40B4-BE49-F238E27FC236}">
                  <a16:creationId xmlns:a16="http://schemas.microsoft.com/office/drawing/2014/main" id="{6683AD9B-D712-2943-B836-94F55CC965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1">
              <a:extLst>
                <a:ext uri="{FF2B5EF4-FFF2-40B4-BE49-F238E27FC236}">
                  <a16:creationId xmlns:a16="http://schemas.microsoft.com/office/drawing/2014/main" id="{AD1DA386-0BFB-BAF3-58C4-290FE7A438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2">
              <a:extLst>
                <a:ext uri="{FF2B5EF4-FFF2-40B4-BE49-F238E27FC236}">
                  <a16:creationId xmlns:a16="http://schemas.microsoft.com/office/drawing/2014/main" id="{3A91EC19-CCDF-29A8-4F34-57B56E7ED8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3">
              <a:extLst>
                <a:ext uri="{FF2B5EF4-FFF2-40B4-BE49-F238E27FC236}">
                  <a16:creationId xmlns:a16="http://schemas.microsoft.com/office/drawing/2014/main" id="{D8D0093B-77A7-75CA-7CA3-621A3E9D2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4">
              <a:extLst>
                <a:ext uri="{FF2B5EF4-FFF2-40B4-BE49-F238E27FC236}">
                  <a16:creationId xmlns:a16="http://schemas.microsoft.com/office/drawing/2014/main" id="{7134B531-CF3F-4755-0C21-EF6B40C93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25">
              <a:extLst>
                <a:ext uri="{FF2B5EF4-FFF2-40B4-BE49-F238E27FC236}">
                  <a16:creationId xmlns:a16="http://schemas.microsoft.com/office/drawing/2014/main" id="{88120B29-00C6-F464-6EC6-CB696864B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3" name="Rectangle 32">
            <a:extLst>
              <a:ext uri="{FF2B5EF4-FFF2-40B4-BE49-F238E27FC236}">
                <a16:creationId xmlns:a16="http://schemas.microsoft.com/office/drawing/2014/main" id="{4FF5D369-54F6-72A7-021D-2AB9627C9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A6CFBCE5-A589-C46A-0114-8FA7811233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89867B36-97D2-93E1-BC21-E96E54EF15CF}"/>
              </a:ext>
            </a:extLst>
          </p:cNvPr>
          <p:cNvSpPr txBox="1">
            <a:spLocks noGrp="1"/>
          </p:cNvSpPr>
          <p:nvPr>
            <p:ph type="title" idx="4294967295"/>
          </p:nvPr>
        </p:nvSpPr>
        <p:spPr>
          <a:xfrm>
            <a:off x="1491996" y="145803"/>
            <a:ext cx="8795004" cy="4770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err="1">
                <a:ln>
                  <a:noFill/>
                </a:ln>
                <a:solidFill>
                  <a:schemeClr val="tx2"/>
                </a:solidFill>
                <a:effectLst/>
                <a:uLnTx/>
                <a:uFillTx/>
                <a:latin typeface="+mj-lt"/>
                <a:ea typeface="+mn-ea"/>
                <a:cs typeface="+mn-cs"/>
              </a:rPr>
              <a:t>iService</a:t>
            </a:r>
            <a:r>
              <a:rPr kumimoji="0" lang="en-US" sz="2500" b="0" i="0" u="none" strike="noStrike" kern="1200" cap="none" spc="0" normalizeH="0" baseline="0" noProof="0" dirty="0">
                <a:ln>
                  <a:noFill/>
                </a:ln>
                <a:solidFill>
                  <a:schemeClr val="tx2"/>
                </a:solidFill>
                <a:effectLst/>
                <a:uLnTx/>
                <a:uFillTx/>
                <a:latin typeface="+mj-lt"/>
                <a:ea typeface="+mn-ea"/>
                <a:cs typeface="+mn-cs"/>
              </a:rPr>
              <a:t> Desk Request</a:t>
            </a:r>
          </a:p>
        </p:txBody>
      </p:sp>
      <p:sp>
        <p:nvSpPr>
          <p:cNvPr id="7" name="TextBox 6">
            <a:extLst>
              <a:ext uri="{FF2B5EF4-FFF2-40B4-BE49-F238E27FC236}">
                <a16:creationId xmlns:a16="http://schemas.microsoft.com/office/drawing/2014/main" id="{2FD7727F-D029-B234-6411-AC24E9820B87}"/>
              </a:ext>
            </a:extLst>
          </p:cNvPr>
          <p:cNvSpPr txBox="1"/>
          <p:nvPr/>
        </p:nvSpPr>
        <p:spPr>
          <a:xfrm>
            <a:off x="2824473" y="553591"/>
            <a:ext cx="6149340" cy="338554"/>
          </a:xfrm>
          <a:prstGeom prst="rect">
            <a:avLst/>
          </a:prstGeom>
          <a:noFill/>
        </p:spPr>
        <p:txBody>
          <a:bodyPr wrap="square">
            <a:spAutoFit/>
          </a:bodyPr>
          <a:lstStyle/>
          <a:p>
            <a:pPr algn="ctr"/>
            <a:r>
              <a:rPr lang="en-US" sz="1600" b="1" dirty="0">
                <a:highlight>
                  <a:srgbClr val="FFFF00"/>
                </a:highlight>
                <a:latin typeface="+mj-lt"/>
              </a:rPr>
              <a:t>*Ad Astra and Facilities TMA/</a:t>
            </a:r>
            <a:r>
              <a:rPr lang="en-US" sz="1600" b="1" dirty="0" err="1">
                <a:highlight>
                  <a:srgbClr val="FFFF00"/>
                </a:highlight>
                <a:latin typeface="+mj-lt"/>
              </a:rPr>
              <a:t>iService</a:t>
            </a:r>
            <a:r>
              <a:rPr lang="en-US" sz="1600" b="1" dirty="0">
                <a:highlight>
                  <a:srgbClr val="FFFF00"/>
                </a:highlight>
                <a:latin typeface="+mj-lt"/>
              </a:rPr>
              <a:t> Desk are </a:t>
            </a:r>
            <a:r>
              <a:rPr lang="en-US" sz="1600" b="1" u="sng" dirty="0">
                <a:highlight>
                  <a:srgbClr val="FFFF00"/>
                </a:highlight>
                <a:latin typeface="+mj-lt"/>
              </a:rPr>
              <a:t>NOT</a:t>
            </a:r>
            <a:r>
              <a:rPr lang="en-US" sz="1600" b="1" dirty="0">
                <a:highlight>
                  <a:srgbClr val="FFFF00"/>
                </a:highlight>
                <a:latin typeface="+mj-lt"/>
              </a:rPr>
              <a:t> linked*</a:t>
            </a:r>
          </a:p>
        </p:txBody>
      </p:sp>
      <p:pic>
        <p:nvPicPr>
          <p:cNvPr id="4" name="Picture 3" descr="Web portal dashboard displaying sections for Quick Navigation Links, This Week's Scheduled Events, and Scheduling Resources. Key elements include a highlighted &quot;Service Desk Request&quot; link in Scheduling Resources, event details with dates and times, and a navigation bar with icons for Home, Dashboards, Calendars, Analytics, Academics, Events, Reporting, and Settings.">
            <a:extLst>
              <a:ext uri="{FF2B5EF4-FFF2-40B4-BE49-F238E27FC236}">
                <a16:creationId xmlns:a16="http://schemas.microsoft.com/office/drawing/2014/main" id="{35202BCD-C915-114D-BC8C-892B3296F281}"/>
              </a:ext>
            </a:extLst>
          </p:cNvPr>
          <p:cNvPicPr>
            <a:picLocks noChangeAspect="1"/>
          </p:cNvPicPr>
          <p:nvPr/>
        </p:nvPicPr>
        <p:blipFill>
          <a:blip r:embed="rId2"/>
          <a:stretch>
            <a:fillRect/>
          </a:stretch>
        </p:blipFill>
        <p:spPr>
          <a:xfrm>
            <a:off x="4410075" y="1041089"/>
            <a:ext cx="7697549" cy="1569133"/>
          </a:xfrm>
          <a:prstGeom prst="rect">
            <a:avLst/>
          </a:prstGeom>
          <a:ln w="19050">
            <a:solidFill>
              <a:srgbClr val="EB5D1D"/>
            </a:solidFill>
          </a:ln>
        </p:spPr>
      </p:pic>
      <p:sp>
        <p:nvSpPr>
          <p:cNvPr id="43" name="Rectangle: Rounded Corners 42">
            <a:extLst>
              <a:ext uri="{FF2B5EF4-FFF2-40B4-BE49-F238E27FC236}">
                <a16:creationId xmlns:a16="http://schemas.microsoft.com/office/drawing/2014/main" id="{DF0166BA-B6CB-62DF-8D49-E5E11A5451C8}"/>
              </a:ext>
            </a:extLst>
          </p:cNvPr>
          <p:cNvSpPr/>
          <p:nvPr/>
        </p:nvSpPr>
        <p:spPr>
          <a:xfrm>
            <a:off x="10602116" y="2646042"/>
            <a:ext cx="1208885" cy="21857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5000"/>
                    <a:lumOff val="5000"/>
                  </a:schemeClr>
                </a:solidFill>
              </a:rPr>
              <a:t>#1: Click on Link</a:t>
            </a:r>
          </a:p>
        </p:txBody>
      </p:sp>
      <p:pic>
        <p:nvPicPr>
          <p:cNvPr id="42" name="Picture 41" descr="Web-based work request form for University of Texas-Rio Grande Valley's TMA Systems. Form includes dropdowns and text fields for repair center, facility, building, area, contact info, account and tag details, with options to attach files and submit requests.">
            <a:extLst>
              <a:ext uri="{FF2B5EF4-FFF2-40B4-BE49-F238E27FC236}">
                <a16:creationId xmlns:a16="http://schemas.microsoft.com/office/drawing/2014/main" id="{52CEACC0-D680-43F4-4AD2-F94A3C927100}"/>
              </a:ext>
            </a:extLst>
          </p:cNvPr>
          <p:cNvPicPr>
            <a:picLocks noChangeAspect="1"/>
          </p:cNvPicPr>
          <p:nvPr/>
        </p:nvPicPr>
        <p:blipFill>
          <a:blip r:embed="rId3"/>
          <a:stretch>
            <a:fillRect/>
          </a:stretch>
        </p:blipFill>
        <p:spPr>
          <a:xfrm>
            <a:off x="2905213" y="1427478"/>
            <a:ext cx="6603432" cy="4482175"/>
          </a:xfrm>
          <a:prstGeom prst="rect">
            <a:avLst/>
          </a:prstGeom>
          <a:ln w="19050">
            <a:solidFill>
              <a:srgbClr val="EB5D1D"/>
            </a:solidFill>
          </a:ln>
        </p:spPr>
      </p:pic>
      <p:sp>
        <p:nvSpPr>
          <p:cNvPr id="44" name="Rectangle: Rounded Corners 43">
            <a:extLst>
              <a:ext uri="{FF2B5EF4-FFF2-40B4-BE49-F238E27FC236}">
                <a16:creationId xmlns:a16="http://schemas.microsoft.com/office/drawing/2014/main" id="{94496F36-36D0-5098-79E7-4FD2CE7CC633}"/>
              </a:ext>
            </a:extLst>
          </p:cNvPr>
          <p:cNvSpPr/>
          <p:nvPr/>
        </p:nvSpPr>
        <p:spPr>
          <a:xfrm>
            <a:off x="3733801" y="2010277"/>
            <a:ext cx="1432013" cy="21857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5000"/>
                    <a:lumOff val="5000"/>
                  </a:schemeClr>
                </a:solidFill>
              </a:rPr>
              <a:t>#2: Submit a Request</a:t>
            </a:r>
          </a:p>
        </p:txBody>
      </p:sp>
      <p:sp>
        <p:nvSpPr>
          <p:cNvPr id="45" name="Rectangle: Rounded Corners 44">
            <a:extLst>
              <a:ext uri="{FF2B5EF4-FFF2-40B4-BE49-F238E27FC236}">
                <a16:creationId xmlns:a16="http://schemas.microsoft.com/office/drawing/2014/main" id="{31B7E395-4A23-5697-89D3-8D89D3CC56A7}"/>
              </a:ext>
            </a:extLst>
          </p:cNvPr>
          <p:cNvSpPr/>
          <p:nvPr/>
        </p:nvSpPr>
        <p:spPr>
          <a:xfrm>
            <a:off x="5188611" y="2894186"/>
            <a:ext cx="1364589" cy="19071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5000"/>
                    <a:lumOff val="5000"/>
                  </a:schemeClr>
                </a:solidFill>
              </a:rPr>
              <a:t>#3: Complete Form</a:t>
            </a:r>
          </a:p>
        </p:txBody>
      </p:sp>
      <p:sp>
        <p:nvSpPr>
          <p:cNvPr id="46" name="Rectangle: Rounded Corners 45">
            <a:extLst>
              <a:ext uri="{FF2B5EF4-FFF2-40B4-BE49-F238E27FC236}">
                <a16:creationId xmlns:a16="http://schemas.microsoft.com/office/drawing/2014/main" id="{E92D9167-AF51-76B3-2314-BC4166363FDD}"/>
              </a:ext>
            </a:extLst>
          </p:cNvPr>
          <p:cNvSpPr/>
          <p:nvPr/>
        </p:nvSpPr>
        <p:spPr>
          <a:xfrm>
            <a:off x="6268343" y="4660591"/>
            <a:ext cx="1397908" cy="19071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5000"/>
                    <a:lumOff val="5000"/>
                  </a:schemeClr>
                </a:solidFill>
              </a:rPr>
              <a:t>#4: Add Attachment</a:t>
            </a:r>
          </a:p>
        </p:txBody>
      </p:sp>
      <p:pic>
        <p:nvPicPr>
          <p:cNvPr id="40" name="Picture 39" descr="Event summary from Ad Astra detailing a Psychology Club general meeting scheduled for March 12, 2026, from 3:15 PM to 4:45 PM in room 1.112 of ESTAC building. It includes event information, customer contact details, attendance of 40, and resource allocations for police services with specified times and statuses marked as scheduled.">
            <a:extLst>
              <a:ext uri="{FF2B5EF4-FFF2-40B4-BE49-F238E27FC236}">
                <a16:creationId xmlns:a16="http://schemas.microsoft.com/office/drawing/2014/main" id="{928E8F83-2D6D-023B-835E-CD6C18E8A42D}"/>
              </a:ext>
            </a:extLst>
          </p:cNvPr>
          <p:cNvPicPr>
            <a:picLocks noChangeAspect="1"/>
          </p:cNvPicPr>
          <p:nvPr/>
        </p:nvPicPr>
        <p:blipFill>
          <a:blip r:embed="rId4"/>
          <a:stretch>
            <a:fillRect/>
          </a:stretch>
        </p:blipFill>
        <p:spPr>
          <a:xfrm>
            <a:off x="163299" y="3569757"/>
            <a:ext cx="6065294" cy="2803385"/>
          </a:xfrm>
          <a:prstGeom prst="rect">
            <a:avLst/>
          </a:prstGeom>
          <a:ln w="19050">
            <a:solidFill>
              <a:srgbClr val="EB5D1D"/>
            </a:solidFill>
          </a:ln>
        </p:spPr>
      </p:pic>
      <p:pic>
        <p:nvPicPr>
          <p:cNvPr id="50" name="Picture 49">
            <a:extLst>
              <a:ext uri="{FF2B5EF4-FFF2-40B4-BE49-F238E27FC236}">
                <a16:creationId xmlns:a16="http://schemas.microsoft.com/office/drawing/2014/main" id="{9C1D5ED9-317C-AFA1-E281-216CD03AB1C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rot="624306">
            <a:off x="5806442" y="5010661"/>
            <a:ext cx="771429" cy="990476"/>
          </a:xfrm>
          <a:prstGeom prst="rect">
            <a:avLst/>
          </a:prstGeom>
        </p:spPr>
      </p:pic>
      <p:sp>
        <p:nvSpPr>
          <p:cNvPr id="51" name="Rectangle: Rounded Corners 50">
            <a:extLst>
              <a:ext uri="{FF2B5EF4-FFF2-40B4-BE49-F238E27FC236}">
                <a16:creationId xmlns:a16="http://schemas.microsoft.com/office/drawing/2014/main" id="{455322FC-8E73-6BB9-F653-294649D4F274}"/>
              </a:ext>
            </a:extLst>
          </p:cNvPr>
          <p:cNvSpPr/>
          <p:nvPr/>
        </p:nvSpPr>
        <p:spPr>
          <a:xfrm>
            <a:off x="7266781" y="5275263"/>
            <a:ext cx="870663" cy="22870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5000"/>
                    <a:lumOff val="5000"/>
                  </a:schemeClr>
                </a:solidFill>
              </a:rPr>
              <a:t>#5. Submit</a:t>
            </a:r>
          </a:p>
        </p:txBody>
      </p:sp>
      <p:sp>
        <p:nvSpPr>
          <p:cNvPr id="34" name="TextBox 33" descr="Yellow notice stating that a work request is required for all events needing custodial services or room setup, regardless of whether the event occurs during business hours or after hours.">
            <a:extLst>
              <a:ext uri="{FF2B5EF4-FFF2-40B4-BE49-F238E27FC236}">
                <a16:creationId xmlns:a16="http://schemas.microsoft.com/office/drawing/2014/main" id="{341A0279-EA31-C358-724A-01C982BFA72B}"/>
              </a:ext>
            </a:extLst>
          </p:cNvPr>
          <p:cNvSpPr txBox="1"/>
          <p:nvPr/>
        </p:nvSpPr>
        <p:spPr>
          <a:xfrm>
            <a:off x="9697280" y="3651311"/>
            <a:ext cx="2376414" cy="1099916"/>
          </a:xfrm>
          <a:prstGeom prst="rect">
            <a:avLst/>
          </a:prstGeom>
          <a:solidFill>
            <a:srgbClr val="FFC000"/>
          </a:solidFill>
          <a:ln w="12700">
            <a:solidFill>
              <a:srgbClr val="EA5614"/>
            </a:solidFill>
          </a:ln>
        </p:spPr>
        <p:txBody>
          <a:bodyPr wrap="square" rtlCol="0">
            <a:spAutoFit/>
          </a:bodyPr>
          <a:lstStyle/>
          <a:p>
            <a:pPr marL="12700">
              <a:lnSpc>
                <a:spcPts val="1595"/>
              </a:lnSpc>
              <a:spcBef>
                <a:spcPts val="105"/>
              </a:spcBef>
            </a:pPr>
            <a:r>
              <a:rPr lang="en-US" sz="1100" b="0" i="0" dirty="0">
                <a:solidFill>
                  <a:srgbClr val="000000"/>
                </a:solidFill>
                <a:effectLst/>
              </a:rPr>
              <a:t>A Work Request is required for </a:t>
            </a:r>
            <a:r>
              <a:rPr lang="en-US" sz="1100" b="1" u="sng" dirty="0">
                <a:solidFill>
                  <a:srgbClr val="000000"/>
                </a:solidFill>
              </a:rPr>
              <a:t>ALL</a:t>
            </a:r>
            <a:r>
              <a:rPr lang="en-US" sz="1100" b="0" i="0" dirty="0">
                <a:solidFill>
                  <a:srgbClr val="000000"/>
                </a:solidFill>
                <a:effectLst/>
              </a:rPr>
              <a:t> events that will need custodial services, room set-ups, etc. regardless of if the event is during business or after hours. </a:t>
            </a:r>
            <a:endParaRPr lang="en-US" sz="1100" spc="-10" dirty="0">
              <a:cs typeface="Times New Roman" panose="02020603050405020304" pitchFamily="18" charset="0"/>
            </a:endParaRPr>
          </a:p>
        </p:txBody>
      </p:sp>
      <p:sp>
        <p:nvSpPr>
          <p:cNvPr id="3" name="Footer Placeholder 1">
            <a:extLst>
              <a:ext uri="{FF2B5EF4-FFF2-40B4-BE49-F238E27FC236}">
                <a16:creationId xmlns:a16="http://schemas.microsoft.com/office/drawing/2014/main" id="{546FACD0-1238-7F90-D37F-2AF1AB4E2433}"/>
              </a:ext>
            </a:extLst>
          </p:cNvPr>
          <p:cNvSpPr>
            <a:spLocks noGrp="1"/>
          </p:cNvSpPr>
          <p:nvPr>
            <p:ph type="ftr" sz="quarter" idx="11"/>
          </p:nvPr>
        </p:nvSpPr>
        <p:spPr>
          <a:xfrm>
            <a:off x="11811001" y="6638924"/>
            <a:ext cx="381000" cy="219075"/>
          </a:xfrm>
        </p:spPr>
        <p:txBody>
          <a:bodyPr/>
          <a:lstStyle/>
          <a:p>
            <a:r>
              <a:rPr lang="en-US" dirty="0">
                <a:solidFill>
                  <a:schemeClr val="tx1"/>
                </a:solidFill>
              </a:rPr>
              <a:t>17</a:t>
            </a:r>
          </a:p>
        </p:txBody>
      </p:sp>
    </p:spTree>
    <p:extLst>
      <p:ext uri="{BB962C8B-B14F-4D97-AF65-F5344CB8AC3E}">
        <p14:creationId xmlns:p14="http://schemas.microsoft.com/office/powerpoint/2010/main" val="2897508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DBC72A-20E4-59DC-F634-544019E36BC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852BEC8-31CF-5E24-DEF4-3C288525D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D4FDCAE-6248-749D-786F-1F1964AB40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C4B4850-6AF3-54F1-2635-7EEFE8B895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F53DA9E-E4DE-20C9-E183-FCC9DEB9E5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7">
              <a:extLst>
                <a:ext uri="{FF2B5EF4-FFF2-40B4-BE49-F238E27FC236}">
                  <a16:creationId xmlns:a16="http://schemas.microsoft.com/office/drawing/2014/main" id="{477E7358-BA45-39D6-3E3A-2848A25F0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8">
              <a:extLst>
                <a:ext uri="{FF2B5EF4-FFF2-40B4-BE49-F238E27FC236}">
                  <a16:creationId xmlns:a16="http://schemas.microsoft.com/office/drawing/2014/main" id="{1F0ECE1A-6139-7C7F-8A19-6D6800BBD3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9">
              <a:extLst>
                <a:ext uri="{FF2B5EF4-FFF2-40B4-BE49-F238E27FC236}">
                  <a16:creationId xmlns:a16="http://schemas.microsoft.com/office/drawing/2014/main" id="{7976464F-186E-2FF2-0FDB-F0FD171CC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0">
              <a:extLst>
                <a:ext uri="{FF2B5EF4-FFF2-40B4-BE49-F238E27FC236}">
                  <a16:creationId xmlns:a16="http://schemas.microsoft.com/office/drawing/2014/main" id="{E0B048B7-65CD-4430-528D-CEFCFE2724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1">
              <a:extLst>
                <a:ext uri="{FF2B5EF4-FFF2-40B4-BE49-F238E27FC236}">
                  <a16:creationId xmlns:a16="http://schemas.microsoft.com/office/drawing/2014/main" id="{E405E806-FC1B-1ABF-7764-3A09D14E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2">
              <a:extLst>
                <a:ext uri="{FF2B5EF4-FFF2-40B4-BE49-F238E27FC236}">
                  <a16:creationId xmlns:a16="http://schemas.microsoft.com/office/drawing/2014/main" id="{9408E6A1-06B7-883E-6899-884B996C7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3">
              <a:extLst>
                <a:ext uri="{FF2B5EF4-FFF2-40B4-BE49-F238E27FC236}">
                  <a16:creationId xmlns:a16="http://schemas.microsoft.com/office/drawing/2014/main" id="{5F42050B-F161-EF7F-9038-5EB0EB0EF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4">
              <a:extLst>
                <a:ext uri="{FF2B5EF4-FFF2-40B4-BE49-F238E27FC236}">
                  <a16:creationId xmlns:a16="http://schemas.microsoft.com/office/drawing/2014/main" id="{AD02DCE6-74FA-6767-844B-86B5D66763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5">
              <a:extLst>
                <a:ext uri="{FF2B5EF4-FFF2-40B4-BE49-F238E27FC236}">
                  <a16:creationId xmlns:a16="http://schemas.microsoft.com/office/drawing/2014/main" id="{8E4B264C-26A1-1A63-C34C-0C09956460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6">
              <a:extLst>
                <a:ext uri="{FF2B5EF4-FFF2-40B4-BE49-F238E27FC236}">
                  <a16:creationId xmlns:a16="http://schemas.microsoft.com/office/drawing/2014/main" id="{37D2F58A-6572-BCC9-510C-1A28507C5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7">
              <a:extLst>
                <a:ext uri="{FF2B5EF4-FFF2-40B4-BE49-F238E27FC236}">
                  <a16:creationId xmlns:a16="http://schemas.microsoft.com/office/drawing/2014/main" id="{8563334F-38F6-ACB8-6CB3-15126B1FF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8">
              <a:extLst>
                <a:ext uri="{FF2B5EF4-FFF2-40B4-BE49-F238E27FC236}">
                  <a16:creationId xmlns:a16="http://schemas.microsoft.com/office/drawing/2014/main" id="{88687D71-0C08-1392-E52A-593DD02EE8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9">
              <a:extLst>
                <a:ext uri="{FF2B5EF4-FFF2-40B4-BE49-F238E27FC236}">
                  <a16:creationId xmlns:a16="http://schemas.microsoft.com/office/drawing/2014/main" id="{52F92C8B-A387-DC14-39A7-B520EBDE0D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0">
              <a:extLst>
                <a:ext uri="{FF2B5EF4-FFF2-40B4-BE49-F238E27FC236}">
                  <a16:creationId xmlns:a16="http://schemas.microsoft.com/office/drawing/2014/main" id="{16138364-2A77-3E9E-9D0A-0125535DF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1">
              <a:extLst>
                <a:ext uri="{FF2B5EF4-FFF2-40B4-BE49-F238E27FC236}">
                  <a16:creationId xmlns:a16="http://schemas.microsoft.com/office/drawing/2014/main" id="{ADA12B14-0FB9-929D-E6AC-6E604E1DD8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2">
              <a:extLst>
                <a:ext uri="{FF2B5EF4-FFF2-40B4-BE49-F238E27FC236}">
                  <a16:creationId xmlns:a16="http://schemas.microsoft.com/office/drawing/2014/main" id="{48CE06A4-E9A2-1E8B-4D87-43FC46D84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3">
              <a:extLst>
                <a:ext uri="{FF2B5EF4-FFF2-40B4-BE49-F238E27FC236}">
                  <a16:creationId xmlns:a16="http://schemas.microsoft.com/office/drawing/2014/main" id="{F2C8B76F-8960-5BB4-BC65-6F4313EE0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4">
              <a:extLst>
                <a:ext uri="{FF2B5EF4-FFF2-40B4-BE49-F238E27FC236}">
                  <a16:creationId xmlns:a16="http://schemas.microsoft.com/office/drawing/2014/main" id="{E4801CD5-4552-2366-73E1-EF98786A4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25">
              <a:extLst>
                <a:ext uri="{FF2B5EF4-FFF2-40B4-BE49-F238E27FC236}">
                  <a16:creationId xmlns:a16="http://schemas.microsoft.com/office/drawing/2014/main" id="{9E1A9F4C-18A7-6D28-7DA1-922D0C7B5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3" name="Rectangle 32">
            <a:extLst>
              <a:ext uri="{FF2B5EF4-FFF2-40B4-BE49-F238E27FC236}">
                <a16:creationId xmlns:a16="http://schemas.microsoft.com/office/drawing/2014/main" id="{A8298671-48F9-CE49-C9ED-E79DF60DB5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01B1BC49-408B-6225-DABB-800C0027E6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7DB83C32-0677-18F0-D7F5-341E201A196C}"/>
              </a:ext>
            </a:extLst>
          </p:cNvPr>
          <p:cNvSpPr txBox="1">
            <a:spLocks noGrp="1"/>
          </p:cNvSpPr>
          <p:nvPr>
            <p:ph type="title" idx="4294967295"/>
          </p:nvPr>
        </p:nvSpPr>
        <p:spPr>
          <a:xfrm>
            <a:off x="1491996" y="145803"/>
            <a:ext cx="8795004" cy="4770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err="1">
                <a:ln>
                  <a:noFill/>
                </a:ln>
                <a:solidFill>
                  <a:schemeClr val="tx2"/>
                </a:solidFill>
                <a:effectLst/>
                <a:uLnTx/>
                <a:uFillTx/>
                <a:latin typeface="+mj-lt"/>
                <a:ea typeface="+mn-ea"/>
                <a:cs typeface="+mn-cs"/>
              </a:rPr>
              <a:t>iService</a:t>
            </a:r>
            <a:r>
              <a:rPr kumimoji="0" lang="en-US" sz="2500" b="0" i="0" u="none" strike="noStrike" kern="1200" cap="none" spc="0" normalizeH="0" baseline="0" noProof="0" dirty="0">
                <a:ln>
                  <a:noFill/>
                </a:ln>
                <a:solidFill>
                  <a:schemeClr val="tx2"/>
                </a:solidFill>
                <a:effectLst/>
                <a:uLnTx/>
                <a:uFillTx/>
                <a:latin typeface="+mj-lt"/>
                <a:ea typeface="+mn-ea"/>
                <a:cs typeface="+mn-cs"/>
              </a:rPr>
              <a:t> Desk Request – Cont.</a:t>
            </a:r>
          </a:p>
        </p:txBody>
      </p:sp>
      <p:sp>
        <p:nvSpPr>
          <p:cNvPr id="7" name="TextBox 6">
            <a:extLst>
              <a:ext uri="{FF2B5EF4-FFF2-40B4-BE49-F238E27FC236}">
                <a16:creationId xmlns:a16="http://schemas.microsoft.com/office/drawing/2014/main" id="{648E25DE-B78C-58BD-B561-0435F25F7E72}"/>
              </a:ext>
            </a:extLst>
          </p:cNvPr>
          <p:cNvSpPr txBox="1"/>
          <p:nvPr/>
        </p:nvSpPr>
        <p:spPr>
          <a:xfrm>
            <a:off x="2860993" y="642696"/>
            <a:ext cx="6149340" cy="338554"/>
          </a:xfrm>
          <a:prstGeom prst="rect">
            <a:avLst/>
          </a:prstGeom>
          <a:noFill/>
        </p:spPr>
        <p:txBody>
          <a:bodyPr wrap="square">
            <a:spAutoFit/>
          </a:bodyPr>
          <a:lstStyle/>
          <a:p>
            <a:pPr algn="ctr"/>
            <a:r>
              <a:rPr lang="en-US" sz="1600" b="1" dirty="0">
                <a:highlight>
                  <a:srgbClr val="FFFF00"/>
                </a:highlight>
                <a:latin typeface="+mj-lt"/>
              </a:rPr>
              <a:t>*Ad Astra and Facilities TMA/</a:t>
            </a:r>
            <a:r>
              <a:rPr lang="en-US" sz="1600" b="1" dirty="0" err="1">
                <a:highlight>
                  <a:srgbClr val="FFFF00"/>
                </a:highlight>
                <a:latin typeface="+mj-lt"/>
              </a:rPr>
              <a:t>iService</a:t>
            </a:r>
            <a:r>
              <a:rPr lang="en-US" sz="1600" b="1" dirty="0">
                <a:highlight>
                  <a:srgbClr val="FFFF00"/>
                </a:highlight>
                <a:latin typeface="+mj-lt"/>
              </a:rPr>
              <a:t> Desk are </a:t>
            </a:r>
            <a:r>
              <a:rPr lang="en-US" sz="1600" b="1" u="sng" dirty="0">
                <a:highlight>
                  <a:srgbClr val="FFFF00"/>
                </a:highlight>
                <a:latin typeface="+mj-lt"/>
              </a:rPr>
              <a:t>NOT</a:t>
            </a:r>
            <a:r>
              <a:rPr lang="en-US" sz="1600" b="1" dirty="0">
                <a:highlight>
                  <a:srgbClr val="FFFF00"/>
                </a:highlight>
                <a:latin typeface="+mj-lt"/>
              </a:rPr>
              <a:t> linked*</a:t>
            </a:r>
          </a:p>
        </p:txBody>
      </p:sp>
      <p:pic>
        <p:nvPicPr>
          <p:cNvPr id="3" name="Picture 2" descr="Event request form for a Preschool Teacher Conference scheduled on 5/3/2025 from 8:00 AM to 4:30 PM at Education Complex 3.204A. Form details include no external co-sponsorship, estimated attendance of 46, no food or alcohol served, and police services required to unlock the room.">
            <a:extLst>
              <a:ext uri="{FF2B5EF4-FFF2-40B4-BE49-F238E27FC236}">
                <a16:creationId xmlns:a16="http://schemas.microsoft.com/office/drawing/2014/main" id="{A070FADF-1F19-EA11-4319-1C7C1E31A521}"/>
              </a:ext>
            </a:extLst>
          </p:cNvPr>
          <p:cNvPicPr>
            <a:picLocks noChangeAspect="1"/>
          </p:cNvPicPr>
          <p:nvPr/>
        </p:nvPicPr>
        <p:blipFill>
          <a:blip r:embed="rId2"/>
          <a:srcRect r="16791" b="2007"/>
          <a:stretch/>
        </p:blipFill>
        <p:spPr>
          <a:xfrm>
            <a:off x="1773275" y="1190751"/>
            <a:ext cx="5857837" cy="4462209"/>
          </a:xfrm>
          <a:prstGeom prst="rect">
            <a:avLst/>
          </a:prstGeom>
          <a:ln w="12700">
            <a:solidFill>
              <a:srgbClr val="EA5614"/>
            </a:solidFill>
          </a:ln>
        </p:spPr>
      </p:pic>
      <p:sp>
        <p:nvSpPr>
          <p:cNvPr id="4" name="TextBox 3" descr="Yellow notice stating that Ad Astra is used only to reserve space, and any other facilities-related needs must be requested through the TMA link for proper service scheduling.">
            <a:extLst>
              <a:ext uri="{FF2B5EF4-FFF2-40B4-BE49-F238E27FC236}">
                <a16:creationId xmlns:a16="http://schemas.microsoft.com/office/drawing/2014/main" id="{19A67712-973C-921D-63A8-D853F1178D37}"/>
              </a:ext>
            </a:extLst>
          </p:cNvPr>
          <p:cNvSpPr txBox="1"/>
          <p:nvPr/>
        </p:nvSpPr>
        <p:spPr>
          <a:xfrm>
            <a:off x="7827999" y="1832442"/>
            <a:ext cx="4183026" cy="830997"/>
          </a:xfrm>
          <a:prstGeom prst="rect">
            <a:avLst/>
          </a:prstGeom>
          <a:solidFill>
            <a:srgbClr val="FFC000"/>
          </a:solidFill>
          <a:ln>
            <a:solidFill>
              <a:srgbClr val="EA5614"/>
            </a:solidFill>
          </a:ln>
        </p:spPr>
        <p:txBody>
          <a:bodyPr wrap="square" rtlCol="0">
            <a:spAutoFit/>
          </a:bodyPr>
          <a:lstStyle/>
          <a:p>
            <a:r>
              <a:rPr lang="en-US" sz="1200" dirty="0"/>
              <a:t>*Ad Astra is used to reserve the space; any other needs related to Facilities has to be requested through TMA link: </a:t>
            </a:r>
            <a:r>
              <a:rPr lang="en-US" sz="1200" b="1" i="0" u="sng" dirty="0">
                <a:effectLst/>
                <a:hlinkClick r:id="rId3" tooltip="Original URL: https://facilities-isd.utrgv.edu/. Click or tap if you trust this link.">
                  <a:extLst>
                    <a:ext uri="{A12FA001-AC4F-418D-AE19-62706E023703}">
                      <ahyp:hlinkClr xmlns:ahyp="http://schemas.microsoft.com/office/drawing/2018/hyperlinkcolor" val="tx"/>
                    </a:ext>
                  </a:extLst>
                </a:hlinkClick>
              </a:rPr>
              <a:t>https://facilities-isd.utrgv.edu/</a:t>
            </a:r>
            <a:r>
              <a:rPr lang="en-US" sz="1200" b="1" i="0" dirty="0">
                <a:effectLst/>
              </a:rPr>
              <a:t> </a:t>
            </a:r>
            <a:r>
              <a:rPr lang="en-US" sz="1200" dirty="0"/>
              <a:t>for proper scheduling of services.</a:t>
            </a:r>
          </a:p>
        </p:txBody>
      </p:sp>
      <p:sp>
        <p:nvSpPr>
          <p:cNvPr id="5" name="TextBox 4" descr="Yellow notice with bullet points explaining that adding requests for tables, chairs, custodial services, or other services in Ad Astra resources or notes does not create a work request and will not be considered, and that a custodial services request must be submitted for after‑event cleanup even when standard setup is used and no food is served.">
            <a:extLst>
              <a:ext uri="{FF2B5EF4-FFF2-40B4-BE49-F238E27FC236}">
                <a16:creationId xmlns:a16="http://schemas.microsoft.com/office/drawing/2014/main" id="{7E027D4F-B456-BB1C-3E03-D9DE7478CE79}"/>
              </a:ext>
            </a:extLst>
          </p:cNvPr>
          <p:cNvSpPr txBox="1"/>
          <p:nvPr/>
        </p:nvSpPr>
        <p:spPr>
          <a:xfrm>
            <a:off x="7827999" y="3317568"/>
            <a:ext cx="4183026" cy="1754326"/>
          </a:xfrm>
          <a:prstGeom prst="rect">
            <a:avLst/>
          </a:prstGeom>
          <a:solidFill>
            <a:srgbClr val="FFC000"/>
          </a:solidFill>
          <a:ln w="12700">
            <a:solidFill>
              <a:srgbClr val="EA5614"/>
            </a:solidFill>
          </a:ln>
        </p:spPr>
        <p:txBody>
          <a:bodyPr wrap="square" rtlCol="0">
            <a:spAutoFit/>
          </a:bodyPr>
          <a:lstStyle/>
          <a:p>
            <a:pPr marL="171450" indent="-171450">
              <a:buFont typeface="Arial" panose="020B0604020202020204" pitchFamily="34" charset="0"/>
              <a:buChar char="•"/>
            </a:pPr>
            <a:r>
              <a:rPr lang="en-US" sz="1200" dirty="0"/>
              <a:t>Adding the services to request tables, chairs, custodial services, etc. in Ad Astra (Resources) or under ‘Notes’, will </a:t>
            </a:r>
            <a:r>
              <a:rPr lang="en-US" sz="1200" b="1" u="sng" dirty="0"/>
              <a:t>not</a:t>
            </a:r>
            <a:r>
              <a:rPr lang="en-US" sz="1200" dirty="0"/>
              <a:t> create the work request automatically, and it will </a:t>
            </a:r>
            <a:r>
              <a:rPr lang="en-US" sz="1200" b="1" u="sng" dirty="0"/>
              <a:t>not</a:t>
            </a:r>
            <a:r>
              <a:rPr lang="en-US" sz="1200" dirty="0"/>
              <a:t> be taken into consideration.</a:t>
            </a:r>
          </a:p>
          <a:p>
            <a:endParaRPr lang="en-US" sz="1200" dirty="0"/>
          </a:p>
          <a:p>
            <a:pPr marL="171450" indent="-171450">
              <a:buFont typeface="Arial" panose="020B0604020202020204" pitchFamily="34" charset="0"/>
              <a:buChar char="•"/>
            </a:pPr>
            <a:r>
              <a:rPr lang="en-US" sz="1200" dirty="0"/>
              <a:t>If the space has standard setup/seating, submit the request for Custodial Services (</a:t>
            </a:r>
            <a:r>
              <a:rPr lang="en-US" sz="1200" b="1" i="1" dirty="0"/>
              <a:t>even if no food is served</a:t>
            </a:r>
            <a:r>
              <a:rPr lang="en-US" sz="1200" dirty="0"/>
              <a:t>) for after event clean up, this also includes restroom clean up.</a:t>
            </a:r>
          </a:p>
        </p:txBody>
      </p:sp>
      <p:pic>
        <p:nvPicPr>
          <p:cNvPr id="2" name="Picture 4" descr="Resource availability table for a Preschool Teacher event scheduled on 5/3/2025 from 8:00 AM to 4:30 PM at Education Complex. The table lists resources such as U Shape setup, Vehicle on site, BBQ Pits, Large Tent, Pipe &amp; Drape, Trash Cans, and Facility Rental, with availability status marked as &quot;Unavailable&quot; in red or &quot;Available&quot; in black, highlighting limited access to setup and facility rental.">
            <a:extLst>
              <a:ext uri="{FF2B5EF4-FFF2-40B4-BE49-F238E27FC236}">
                <a16:creationId xmlns:a16="http://schemas.microsoft.com/office/drawing/2014/main" id="{EB3AF381-9263-FBDE-62E2-FDE946E8362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5" t="4748" r="22276" b="33145"/>
          <a:stretch/>
        </p:blipFill>
        <p:spPr bwMode="auto">
          <a:xfrm>
            <a:off x="422910" y="991203"/>
            <a:ext cx="2392680" cy="2284841"/>
          </a:xfrm>
          <a:prstGeom prst="rect">
            <a:avLst/>
          </a:prstGeom>
          <a:noFill/>
          <a:ln w="12700">
            <a:solidFill>
              <a:srgbClr val="EA5614"/>
            </a:solidFill>
          </a:ln>
          <a:extLst>
            <a:ext uri="{909E8E84-426E-40DD-AFC4-6F175D3DCCD1}">
              <a14:hiddenFill xmlns:a14="http://schemas.microsoft.com/office/drawing/2010/main">
                <a:solidFill>
                  <a:srgbClr val="FFFFFF"/>
                </a:solidFill>
              </a14:hiddenFill>
            </a:ext>
          </a:extLst>
        </p:spPr>
      </p:pic>
      <p:sp>
        <p:nvSpPr>
          <p:cNvPr id="32" name="Footer Placeholder 1">
            <a:extLst>
              <a:ext uri="{FF2B5EF4-FFF2-40B4-BE49-F238E27FC236}">
                <a16:creationId xmlns:a16="http://schemas.microsoft.com/office/drawing/2014/main" id="{4DA6C0EA-EE54-36F0-059F-B18E02E192D9}"/>
              </a:ext>
            </a:extLst>
          </p:cNvPr>
          <p:cNvSpPr>
            <a:spLocks noGrp="1"/>
          </p:cNvSpPr>
          <p:nvPr>
            <p:ph type="ftr" sz="quarter" idx="11"/>
          </p:nvPr>
        </p:nvSpPr>
        <p:spPr>
          <a:xfrm>
            <a:off x="11811001" y="6638924"/>
            <a:ext cx="381000" cy="219075"/>
          </a:xfrm>
        </p:spPr>
        <p:txBody>
          <a:bodyPr/>
          <a:lstStyle/>
          <a:p>
            <a:r>
              <a:rPr lang="en-US" dirty="0">
                <a:solidFill>
                  <a:schemeClr val="tx1"/>
                </a:solidFill>
              </a:rPr>
              <a:t>18</a:t>
            </a:r>
          </a:p>
        </p:txBody>
      </p:sp>
    </p:spTree>
    <p:extLst>
      <p:ext uri="{BB962C8B-B14F-4D97-AF65-F5344CB8AC3E}">
        <p14:creationId xmlns:p14="http://schemas.microsoft.com/office/powerpoint/2010/main" val="453480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67B88-3031-7074-E8AC-A95072CBE4D6}"/>
              </a:ext>
            </a:extLst>
          </p:cNvPr>
          <p:cNvSpPr txBox="1">
            <a:spLocks noGrp="1"/>
          </p:cNvSpPr>
          <p:nvPr>
            <p:ph type="title" idx="4294967295"/>
          </p:nvPr>
        </p:nvSpPr>
        <p:spPr>
          <a:xfrm>
            <a:off x="1491996" y="145803"/>
            <a:ext cx="8795004" cy="12464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chemeClr val="tx2"/>
                </a:solidFill>
                <a:effectLst/>
                <a:uLnTx/>
                <a:uFillTx/>
                <a:latin typeface="+mj-lt"/>
                <a:ea typeface="+mn-ea"/>
                <a:cs typeface="+mn-cs"/>
              </a:rPr>
              <a:t>My Events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chemeClr val="tx2"/>
                </a:solidFill>
                <a:effectLst/>
                <a:uLnTx/>
                <a:uFillTx/>
                <a:latin typeface="+mj-lt"/>
                <a:ea typeface="+mn-ea"/>
                <a:cs typeface="+mn-cs"/>
              </a:rPr>
              <a:t> </a:t>
            </a:r>
            <a:r>
              <a:rPr kumimoji="0" lang="en-US" sz="2000" b="0" i="0" u="none" strike="noStrike" kern="1200" cap="none" spc="0" normalizeH="0" baseline="0" noProof="0" dirty="0">
                <a:ln>
                  <a:noFill/>
                </a:ln>
                <a:solidFill>
                  <a:srgbClr val="EB5D1D"/>
                </a:solidFill>
                <a:effectLst/>
                <a:uLnTx/>
                <a:uFillTx/>
                <a:latin typeface="+mj-lt"/>
                <a:ea typeface="+mn-ea"/>
                <a:cs typeface="+mn-cs"/>
              </a:rPr>
              <a:t>Review Event Status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srgbClr val="EA5614"/>
              </a:solidFill>
              <a:effectLst/>
              <a:uLnTx/>
              <a:uFillTx/>
              <a:latin typeface="+mj-lt"/>
              <a:ea typeface="+mn-ea"/>
              <a:cs typeface="+mn-cs"/>
            </a:endParaRPr>
          </a:p>
        </p:txBody>
      </p:sp>
      <p:pic>
        <p:nvPicPr>
          <p:cNvPr id="12" name="Picture 11" descr="Event management dashboard displaying a list of events with columns for event name, start and end dates, status, type, and customer. Filters on the left include keyword search, date range, and customer details, while the top menu shows navigation options like Home, Dashboards, Calendars, and Events.">
            <a:extLst>
              <a:ext uri="{FF2B5EF4-FFF2-40B4-BE49-F238E27FC236}">
                <a16:creationId xmlns:a16="http://schemas.microsoft.com/office/drawing/2014/main" id="{1A339840-EE33-CC56-BFD1-B14A8174C293}"/>
              </a:ext>
            </a:extLst>
          </p:cNvPr>
          <p:cNvPicPr>
            <a:picLocks noChangeAspect="1"/>
          </p:cNvPicPr>
          <p:nvPr/>
        </p:nvPicPr>
        <p:blipFill>
          <a:blip r:embed="rId2"/>
          <a:srcRect r="5568"/>
          <a:stretch>
            <a:fillRect/>
          </a:stretch>
        </p:blipFill>
        <p:spPr>
          <a:xfrm>
            <a:off x="-1" y="1042415"/>
            <a:ext cx="12192001" cy="5815584"/>
          </a:xfrm>
          <a:prstGeom prst="rect">
            <a:avLst/>
          </a:prstGeom>
        </p:spPr>
      </p:pic>
      <p:sp>
        <p:nvSpPr>
          <p:cNvPr id="3" name="Rectangle: Rounded Corners 2">
            <a:extLst>
              <a:ext uri="{FF2B5EF4-FFF2-40B4-BE49-F238E27FC236}">
                <a16:creationId xmlns:a16="http://schemas.microsoft.com/office/drawing/2014/main" id="{E9249481-7A76-A937-70F7-59ED76E3B094}"/>
              </a:ext>
            </a:extLst>
          </p:cNvPr>
          <p:cNvSpPr/>
          <p:nvPr/>
        </p:nvSpPr>
        <p:spPr>
          <a:xfrm>
            <a:off x="3467101" y="926700"/>
            <a:ext cx="990601" cy="2314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Rockwell" panose="02060603020205020403" pitchFamily="18" charset="0"/>
              </a:rPr>
              <a:t>#1: Events</a:t>
            </a:r>
          </a:p>
        </p:txBody>
      </p:sp>
      <p:sp>
        <p:nvSpPr>
          <p:cNvPr id="4" name="Rectangle: Rounded Corners 3">
            <a:extLst>
              <a:ext uri="{FF2B5EF4-FFF2-40B4-BE49-F238E27FC236}">
                <a16:creationId xmlns:a16="http://schemas.microsoft.com/office/drawing/2014/main" id="{D0523157-578F-0525-0AE5-E14A597D7C06}"/>
              </a:ext>
            </a:extLst>
          </p:cNvPr>
          <p:cNvSpPr/>
          <p:nvPr/>
        </p:nvSpPr>
        <p:spPr>
          <a:xfrm>
            <a:off x="3533776" y="1904020"/>
            <a:ext cx="1276349" cy="2691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Rockwell" panose="02060603020205020403" pitchFamily="18" charset="0"/>
              </a:rPr>
              <a:t>#2: Select Events</a:t>
            </a:r>
          </a:p>
        </p:txBody>
      </p:sp>
      <p:sp>
        <p:nvSpPr>
          <p:cNvPr id="5" name="Rectangle: Rounded Corners 4">
            <a:extLst>
              <a:ext uri="{FF2B5EF4-FFF2-40B4-BE49-F238E27FC236}">
                <a16:creationId xmlns:a16="http://schemas.microsoft.com/office/drawing/2014/main" id="{BA322282-EE72-15AB-FD39-BBC06C9A998D}"/>
              </a:ext>
            </a:extLst>
          </p:cNvPr>
          <p:cNvSpPr/>
          <p:nvPr/>
        </p:nvSpPr>
        <p:spPr>
          <a:xfrm>
            <a:off x="1200151" y="3781217"/>
            <a:ext cx="1295399" cy="3439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Rockwell" panose="02060603020205020403" pitchFamily="18" charset="0"/>
              </a:rPr>
              <a:t>#3: Click on ‘My Events’ box</a:t>
            </a:r>
          </a:p>
        </p:txBody>
      </p:sp>
      <p:sp>
        <p:nvSpPr>
          <p:cNvPr id="7" name="Rectangle: Rounded Corners 6">
            <a:extLst>
              <a:ext uri="{FF2B5EF4-FFF2-40B4-BE49-F238E27FC236}">
                <a16:creationId xmlns:a16="http://schemas.microsoft.com/office/drawing/2014/main" id="{CEB810C5-CBEF-2A93-6358-11557A9B258E}"/>
              </a:ext>
            </a:extLst>
          </p:cNvPr>
          <p:cNvSpPr/>
          <p:nvPr/>
        </p:nvSpPr>
        <p:spPr>
          <a:xfrm>
            <a:off x="1366838" y="1392298"/>
            <a:ext cx="962023" cy="2691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Rockwell" panose="02060603020205020403" pitchFamily="18" charset="0"/>
              </a:rPr>
              <a:t>#4. Search</a:t>
            </a:r>
          </a:p>
        </p:txBody>
      </p:sp>
      <p:sp>
        <p:nvSpPr>
          <p:cNvPr id="13" name="Rectangle: Rounded Corners 12">
            <a:extLst>
              <a:ext uri="{FF2B5EF4-FFF2-40B4-BE49-F238E27FC236}">
                <a16:creationId xmlns:a16="http://schemas.microsoft.com/office/drawing/2014/main" id="{495E77E2-4A17-4805-2B50-AFBDDF1C008D}"/>
              </a:ext>
            </a:extLst>
          </p:cNvPr>
          <p:cNvSpPr/>
          <p:nvPr/>
        </p:nvSpPr>
        <p:spPr>
          <a:xfrm>
            <a:off x="9382126" y="1661473"/>
            <a:ext cx="1304924" cy="2314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Rockwell" panose="02060603020205020403" pitchFamily="18" charset="0"/>
              </a:rPr>
              <a:t>#5: Review Status</a:t>
            </a:r>
          </a:p>
        </p:txBody>
      </p:sp>
      <p:sp>
        <p:nvSpPr>
          <p:cNvPr id="10" name="Footer Placeholder 1">
            <a:extLst>
              <a:ext uri="{FF2B5EF4-FFF2-40B4-BE49-F238E27FC236}">
                <a16:creationId xmlns:a16="http://schemas.microsoft.com/office/drawing/2014/main" id="{5C546A7E-9535-95A3-B670-B52BD725E3B9}"/>
              </a:ext>
            </a:extLst>
          </p:cNvPr>
          <p:cNvSpPr>
            <a:spLocks noGrp="1"/>
          </p:cNvSpPr>
          <p:nvPr>
            <p:ph type="ftr" sz="quarter" idx="11"/>
          </p:nvPr>
        </p:nvSpPr>
        <p:spPr>
          <a:xfrm>
            <a:off x="11811001" y="6638924"/>
            <a:ext cx="381000" cy="219075"/>
          </a:xfrm>
        </p:spPr>
        <p:txBody>
          <a:bodyPr/>
          <a:lstStyle/>
          <a:p>
            <a:r>
              <a:rPr lang="en-US" dirty="0">
                <a:solidFill>
                  <a:schemeClr val="tx1"/>
                </a:solidFill>
              </a:rPr>
              <a:t>19</a:t>
            </a:r>
          </a:p>
        </p:txBody>
      </p:sp>
    </p:spTree>
    <p:extLst>
      <p:ext uri="{BB962C8B-B14F-4D97-AF65-F5344CB8AC3E}">
        <p14:creationId xmlns:p14="http://schemas.microsoft.com/office/powerpoint/2010/main" val="271806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4B0F1-BD87-47BF-6EBE-1C4D39FF43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1E1171-1EBA-CC95-EFC2-80E1AB2D513F}"/>
              </a:ext>
            </a:extLst>
          </p:cNvPr>
          <p:cNvSpPr>
            <a:spLocks noGrp="1"/>
          </p:cNvSpPr>
          <p:nvPr>
            <p:ph type="title"/>
          </p:nvPr>
        </p:nvSpPr>
        <p:spPr/>
        <p:txBody>
          <a:bodyPr>
            <a:normAutofit/>
          </a:bodyPr>
          <a:lstStyle/>
          <a:p>
            <a:r>
              <a:rPr lang="en-US" sz="4000" dirty="0"/>
              <a:t>Ad Astra</a:t>
            </a:r>
            <a:endParaRPr lang="en-US" dirty="0"/>
          </a:p>
        </p:txBody>
      </p:sp>
      <p:pic>
        <p:nvPicPr>
          <p:cNvPr id="8" name="Picture 7" descr="Logo featuring two white triangular shapes on a solid red background, with one larger and one smaller triangle positioned side by side. Logo representing Ad Astra.">
            <a:extLst>
              <a:ext uri="{FF2B5EF4-FFF2-40B4-BE49-F238E27FC236}">
                <a16:creationId xmlns:a16="http://schemas.microsoft.com/office/drawing/2014/main" id="{3A3E11A4-074F-E2E7-7079-1BBEE5AA64D7}"/>
              </a:ext>
            </a:extLst>
          </p:cNvPr>
          <p:cNvPicPr>
            <a:picLocks noChangeAspect="1"/>
          </p:cNvPicPr>
          <p:nvPr/>
        </p:nvPicPr>
        <p:blipFill>
          <a:blip r:embed="rId2"/>
          <a:stretch>
            <a:fillRect/>
          </a:stretch>
        </p:blipFill>
        <p:spPr>
          <a:xfrm>
            <a:off x="1343025" y="3186384"/>
            <a:ext cx="472362" cy="636299"/>
          </a:xfrm>
          <a:prstGeom prst="rect">
            <a:avLst/>
          </a:prstGeom>
        </p:spPr>
      </p:pic>
      <p:sp>
        <p:nvSpPr>
          <p:cNvPr id="9" name="Content Placeholder 2">
            <a:extLst>
              <a:ext uri="{FF2B5EF4-FFF2-40B4-BE49-F238E27FC236}">
                <a16:creationId xmlns:a16="http://schemas.microsoft.com/office/drawing/2014/main" id="{E592CA33-7E1A-22D3-F6DB-C964993ABF2B}"/>
              </a:ext>
            </a:extLst>
          </p:cNvPr>
          <p:cNvSpPr>
            <a:spLocks noGrp="1"/>
          </p:cNvSpPr>
          <p:nvPr>
            <p:ph idx="1"/>
          </p:nvPr>
        </p:nvSpPr>
        <p:spPr>
          <a:xfrm>
            <a:off x="4924425" y="123825"/>
            <a:ext cx="7029449" cy="6581775"/>
          </a:xfrm>
        </p:spPr>
        <p:txBody>
          <a:bodyPr>
            <a:normAutofit/>
          </a:bodyPr>
          <a:lstStyle/>
          <a:p>
            <a:pPr>
              <a:lnSpc>
                <a:spcPct val="110000"/>
              </a:lnSpc>
            </a:pPr>
            <a:r>
              <a:rPr lang="en-US" sz="1100" b="1" u="sng" dirty="0"/>
              <a:t>Ad Astra</a:t>
            </a:r>
          </a:p>
          <a:p>
            <a:pPr lvl="1">
              <a:lnSpc>
                <a:spcPct val="110000"/>
              </a:lnSpc>
            </a:pPr>
            <a:r>
              <a:rPr lang="en-US" sz="1050" dirty="0"/>
              <a:t>Scheduling software used by UTRGV to reserve rooms and spaces for academic and non-academic events</a:t>
            </a:r>
            <a:r>
              <a:rPr lang="en-US" sz="1000" dirty="0"/>
              <a:t>.</a:t>
            </a:r>
          </a:p>
          <a:p>
            <a:pPr lvl="2">
              <a:lnSpc>
                <a:spcPct val="110000"/>
              </a:lnSpc>
            </a:pPr>
            <a:r>
              <a:rPr lang="en-US" sz="1000" dirty="0"/>
              <a:t>Trainings  </a:t>
            </a:r>
          </a:p>
          <a:p>
            <a:pPr lvl="2">
              <a:lnSpc>
                <a:spcPct val="110000"/>
              </a:lnSpc>
            </a:pPr>
            <a:r>
              <a:rPr lang="en-US" sz="1000" dirty="0"/>
              <a:t>Exams</a:t>
            </a:r>
          </a:p>
          <a:p>
            <a:pPr lvl="2">
              <a:lnSpc>
                <a:spcPct val="110000"/>
              </a:lnSpc>
            </a:pPr>
            <a:r>
              <a:rPr lang="en-US" sz="1000" dirty="0"/>
              <a:t>Meetings</a:t>
            </a:r>
          </a:p>
          <a:p>
            <a:pPr lvl="2">
              <a:lnSpc>
                <a:spcPct val="110000"/>
              </a:lnSpc>
            </a:pPr>
            <a:r>
              <a:rPr lang="en-US" sz="1000" dirty="0"/>
              <a:t>Festivals</a:t>
            </a:r>
          </a:p>
          <a:p>
            <a:pPr lvl="1">
              <a:lnSpc>
                <a:spcPct val="110000"/>
              </a:lnSpc>
            </a:pPr>
            <a:r>
              <a:rPr lang="en-US" sz="1050" dirty="0"/>
              <a:t>Event requests are intended primary for UTRGV faculty, students, staff, and alumni. Outside corporations and organizations must be sponsored by a UTRGV department.</a:t>
            </a:r>
          </a:p>
          <a:p>
            <a:pPr>
              <a:lnSpc>
                <a:spcPct val="110000"/>
              </a:lnSpc>
            </a:pPr>
            <a:r>
              <a:rPr lang="en-US" sz="1100" b="1" u="sng" dirty="0"/>
              <a:t>Request Access</a:t>
            </a:r>
          </a:p>
          <a:p>
            <a:pPr lvl="1">
              <a:lnSpc>
                <a:spcPct val="110000"/>
              </a:lnSpc>
            </a:pPr>
            <a:r>
              <a:rPr lang="en-US" sz="1050" dirty="0"/>
              <a:t>Submit a ticket to IT, see link below for instructions.</a:t>
            </a:r>
          </a:p>
          <a:p>
            <a:pPr lvl="2">
              <a:lnSpc>
                <a:spcPct val="110000"/>
              </a:lnSpc>
            </a:pPr>
            <a:r>
              <a:rPr lang="en-US" sz="950" dirty="0">
                <a:solidFill>
                  <a:srgbClr val="EA5614"/>
                </a:solidFill>
                <a:hlinkClick r:id="rId3">
                  <a:extLst>
                    <a:ext uri="{A12FA001-AC4F-418D-AE19-62706E023703}">
                      <ahyp:hlinkClr xmlns:ahyp="http://schemas.microsoft.com/office/drawing/2018/hyperlinkcolor" val="tx"/>
                    </a:ext>
                  </a:extLst>
                </a:hlinkClick>
              </a:rPr>
              <a:t>https://www.utrgv.edu/esa/_files/documents/access-guides/tdx_guide_request_ad_astra_access.pdf</a:t>
            </a:r>
            <a:r>
              <a:rPr lang="en-US" sz="950" dirty="0">
                <a:solidFill>
                  <a:srgbClr val="EA5614"/>
                </a:solidFill>
              </a:rPr>
              <a:t> </a:t>
            </a:r>
            <a:endParaRPr lang="en-US" sz="850" dirty="0">
              <a:solidFill>
                <a:srgbClr val="EA5614"/>
              </a:solidFill>
            </a:endParaRPr>
          </a:p>
          <a:p>
            <a:pPr lvl="1">
              <a:lnSpc>
                <a:spcPct val="110000"/>
              </a:lnSpc>
            </a:pPr>
            <a:r>
              <a:rPr lang="en-US" sz="1050" dirty="0"/>
              <a:t>Do not submit a request on behalf of another user. The requestor must submit their own ticket since Terms &amp; Conditions are accepted at the time of submittal (including student employees). </a:t>
            </a:r>
          </a:p>
          <a:p>
            <a:pPr lvl="1">
              <a:lnSpc>
                <a:spcPct val="110000"/>
              </a:lnSpc>
            </a:pPr>
            <a:r>
              <a:rPr lang="en-US" sz="1050" dirty="0"/>
              <a:t>Turnaround time is 1 to 2 days, plan accordingly. </a:t>
            </a:r>
          </a:p>
          <a:p>
            <a:pPr>
              <a:lnSpc>
                <a:spcPct val="110000"/>
              </a:lnSpc>
            </a:pPr>
            <a:r>
              <a:rPr lang="en-US" sz="1100" b="1" u="sng" dirty="0"/>
              <a:t>Event Scheduling Requirements</a:t>
            </a:r>
          </a:p>
          <a:p>
            <a:pPr lvl="1">
              <a:lnSpc>
                <a:spcPct val="110000"/>
              </a:lnSpc>
            </a:pPr>
            <a:r>
              <a:rPr lang="en-US" sz="1050" b="1" u="sng" dirty="0"/>
              <a:t>All</a:t>
            </a:r>
            <a:r>
              <a:rPr lang="en-US" sz="1050" dirty="0"/>
              <a:t> events require approval.</a:t>
            </a:r>
          </a:p>
          <a:p>
            <a:pPr lvl="1">
              <a:lnSpc>
                <a:spcPct val="110000"/>
              </a:lnSpc>
            </a:pPr>
            <a:r>
              <a:rPr lang="en-US" sz="1050" dirty="0"/>
              <a:t>Submit requests a minimum 1 week in advance.</a:t>
            </a:r>
          </a:p>
          <a:p>
            <a:pPr lvl="1">
              <a:lnSpc>
                <a:spcPct val="110000"/>
              </a:lnSpc>
            </a:pPr>
            <a:r>
              <a:rPr lang="en-US" sz="1050" u="sng" dirty="0"/>
              <a:t>Last-minute</a:t>
            </a:r>
            <a:r>
              <a:rPr lang="en-US" sz="1050" dirty="0"/>
              <a:t> or </a:t>
            </a:r>
            <a:r>
              <a:rPr lang="en-US" sz="1050" u="sng" dirty="0"/>
              <a:t>far in advanced </a:t>
            </a:r>
            <a:r>
              <a:rPr lang="en-US" sz="1050" dirty="0"/>
              <a:t>requests may be reviewed, contact the appropriate scheduler.</a:t>
            </a:r>
          </a:p>
          <a:p>
            <a:pPr>
              <a:lnSpc>
                <a:spcPct val="110000"/>
              </a:lnSpc>
            </a:pPr>
            <a:r>
              <a:rPr lang="en-US" sz="1100" b="1" u="sng" dirty="0"/>
              <a:t>Notes</a:t>
            </a:r>
          </a:p>
          <a:p>
            <a:pPr lvl="1">
              <a:lnSpc>
                <a:spcPct val="110000"/>
              </a:lnSpc>
            </a:pPr>
            <a:r>
              <a:rPr lang="en-US" sz="1050" dirty="0"/>
              <a:t>Academic Space Event Requests are scheduled until academic course scheduling and final exams are complete for the term. Any special circumstance may be reviewed.</a:t>
            </a:r>
          </a:p>
          <a:p>
            <a:pPr lvl="1">
              <a:lnSpc>
                <a:spcPct val="110000"/>
              </a:lnSpc>
            </a:pPr>
            <a:r>
              <a:rPr lang="en-US" sz="1050" dirty="0"/>
              <a:t>To request rooms for academic courses for the semester, submit an online Class Schedule Change Request (CSCR) form.</a:t>
            </a:r>
          </a:p>
        </p:txBody>
      </p:sp>
      <p:sp>
        <p:nvSpPr>
          <p:cNvPr id="11" name="Footer Placeholder 1">
            <a:extLst>
              <a:ext uri="{FF2B5EF4-FFF2-40B4-BE49-F238E27FC236}">
                <a16:creationId xmlns:a16="http://schemas.microsoft.com/office/drawing/2014/main" id="{A9BE30CF-05CC-5106-B324-D9A62991FBF2}"/>
              </a:ext>
            </a:extLst>
          </p:cNvPr>
          <p:cNvSpPr>
            <a:spLocks noGrp="1"/>
          </p:cNvSpPr>
          <p:nvPr>
            <p:ph type="ftr" sz="quarter" idx="11"/>
          </p:nvPr>
        </p:nvSpPr>
        <p:spPr>
          <a:xfrm>
            <a:off x="11877675" y="6629400"/>
            <a:ext cx="314325" cy="228600"/>
          </a:xfrm>
        </p:spPr>
        <p:txBody>
          <a:bodyPr/>
          <a:lstStyle/>
          <a:p>
            <a:r>
              <a:rPr lang="en-US" dirty="0">
                <a:solidFill>
                  <a:schemeClr val="tx1"/>
                </a:solidFill>
              </a:rPr>
              <a:t>2</a:t>
            </a:r>
          </a:p>
        </p:txBody>
      </p:sp>
    </p:spTree>
    <p:extLst>
      <p:ext uri="{BB962C8B-B14F-4D97-AF65-F5344CB8AC3E}">
        <p14:creationId xmlns:p14="http://schemas.microsoft.com/office/powerpoint/2010/main" val="3460694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4CEC9F-1125-7B31-476B-31B040C0723E}"/>
              </a:ext>
            </a:extLst>
          </p:cNvPr>
          <p:cNvSpPr txBox="1">
            <a:spLocks noGrp="1"/>
          </p:cNvSpPr>
          <p:nvPr>
            <p:ph type="title" idx="4294967295"/>
          </p:nvPr>
        </p:nvSpPr>
        <p:spPr>
          <a:xfrm>
            <a:off x="1491996" y="145803"/>
            <a:ext cx="8795004" cy="4770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chemeClr val="tx2"/>
                </a:solidFill>
                <a:effectLst/>
                <a:uLnTx/>
                <a:uFillTx/>
                <a:latin typeface="+mj-lt"/>
                <a:ea typeface="+mn-ea"/>
                <a:cs typeface="+mn-cs"/>
              </a:rPr>
              <a:t>Event Changes/Cancellation Request Form</a:t>
            </a:r>
          </a:p>
        </p:txBody>
      </p:sp>
      <p:pic>
        <p:nvPicPr>
          <p:cNvPr id="5" name="Picture 4" descr="A web portal interface showing a navigation sidebar and two main sections: &quot;This Week's Scheduled Events&quot; and &quot;Scheduling Resources.&quot; The events section lists two scheduled events with dates and times, while the resources section includes links for homepage, Astra access requests, event changes or cancellations, and service desk requests.">
            <a:extLst>
              <a:ext uri="{FF2B5EF4-FFF2-40B4-BE49-F238E27FC236}">
                <a16:creationId xmlns:a16="http://schemas.microsoft.com/office/drawing/2014/main" id="{245D4A9B-D372-F545-DD3B-67C275B00BF6}"/>
              </a:ext>
            </a:extLst>
          </p:cNvPr>
          <p:cNvPicPr>
            <a:picLocks noChangeAspect="1"/>
          </p:cNvPicPr>
          <p:nvPr/>
        </p:nvPicPr>
        <p:blipFill>
          <a:blip r:embed="rId2"/>
          <a:stretch>
            <a:fillRect/>
          </a:stretch>
        </p:blipFill>
        <p:spPr>
          <a:xfrm>
            <a:off x="1983973" y="636818"/>
            <a:ext cx="9598428" cy="1585326"/>
          </a:xfrm>
          <a:prstGeom prst="rect">
            <a:avLst/>
          </a:prstGeom>
          <a:ln w="19050">
            <a:solidFill>
              <a:srgbClr val="FF6600"/>
            </a:solidFill>
          </a:ln>
        </p:spPr>
      </p:pic>
      <p:sp>
        <p:nvSpPr>
          <p:cNvPr id="14" name="Rectangle: Rounded Corners 13">
            <a:extLst>
              <a:ext uri="{FF2B5EF4-FFF2-40B4-BE49-F238E27FC236}">
                <a16:creationId xmlns:a16="http://schemas.microsoft.com/office/drawing/2014/main" id="{BC3CC0B5-5BAC-F3D6-089E-D5C854DE03C1}"/>
              </a:ext>
            </a:extLst>
          </p:cNvPr>
          <p:cNvSpPr/>
          <p:nvPr/>
        </p:nvSpPr>
        <p:spPr>
          <a:xfrm>
            <a:off x="10210803" y="1519509"/>
            <a:ext cx="1371598" cy="2691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Rockwell" panose="02060603020205020403" pitchFamily="18" charset="0"/>
              </a:rPr>
              <a:t>#1: Click Link</a:t>
            </a:r>
          </a:p>
        </p:txBody>
      </p:sp>
      <p:sp>
        <p:nvSpPr>
          <p:cNvPr id="15" name="Rectangle: Rounded Corners 14">
            <a:extLst>
              <a:ext uri="{FF2B5EF4-FFF2-40B4-BE49-F238E27FC236}">
                <a16:creationId xmlns:a16="http://schemas.microsoft.com/office/drawing/2014/main" id="{55BB34C0-411C-DAE0-0367-25E5936859C7}"/>
              </a:ext>
            </a:extLst>
          </p:cNvPr>
          <p:cNvSpPr/>
          <p:nvPr/>
        </p:nvSpPr>
        <p:spPr>
          <a:xfrm>
            <a:off x="394963" y="1294893"/>
            <a:ext cx="1443362" cy="2691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Rockwell" panose="02060603020205020403" pitchFamily="18" charset="0"/>
              </a:rPr>
              <a:t>#2: Complete Form</a:t>
            </a:r>
          </a:p>
        </p:txBody>
      </p:sp>
      <p:pic>
        <p:nvPicPr>
          <p:cNvPr id="7" name="Picture 6" descr="An online form titled &quot;AdAstra Event Change/Cancellation Request Form&quot; used to request changes or cancellations for AdAstra event reservations. The form includes labeled fields for event contact information, department name, reservation number, event name, and event date, with a red arrow pointing to the reservation number field and a note in red text about same-day changes.">
            <a:extLst>
              <a:ext uri="{FF2B5EF4-FFF2-40B4-BE49-F238E27FC236}">
                <a16:creationId xmlns:a16="http://schemas.microsoft.com/office/drawing/2014/main" id="{FAA1EFAF-E857-D57B-85B8-29CE5E0A4F6A}"/>
              </a:ext>
            </a:extLst>
          </p:cNvPr>
          <p:cNvPicPr>
            <a:picLocks noChangeAspect="1"/>
          </p:cNvPicPr>
          <p:nvPr/>
        </p:nvPicPr>
        <p:blipFill>
          <a:blip r:embed="rId3"/>
          <a:stretch>
            <a:fillRect/>
          </a:stretch>
        </p:blipFill>
        <p:spPr>
          <a:xfrm>
            <a:off x="94922" y="1672228"/>
            <a:ext cx="3286126" cy="5094364"/>
          </a:xfrm>
          <a:prstGeom prst="rect">
            <a:avLst/>
          </a:prstGeom>
          <a:ln w="19050">
            <a:solidFill>
              <a:srgbClr val="FF6600"/>
            </a:solidFill>
          </a:ln>
        </p:spPr>
      </p:pic>
      <p:sp>
        <p:nvSpPr>
          <p:cNvPr id="16" name="TextBox 15">
            <a:extLst>
              <a:ext uri="{FF2B5EF4-FFF2-40B4-BE49-F238E27FC236}">
                <a16:creationId xmlns:a16="http://schemas.microsoft.com/office/drawing/2014/main" id="{EB00C079-509C-FD4B-6232-5C5F3BD3128C}"/>
              </a:ext>
            </a:extLst>
          </p:cNvPr>
          <p:cNvSpPr txBox="1"/>
          <p:nvPr/>
        </p:nvSpPr>
        <p:spPr>
          <a:xfrm>
            <a:off x="1725142" y="5185772"/>
            <a:ext cx="1738640" cy="600164"/>
          </a:xfrm>
          <a:prstGeom prst="rect">
            <a:avLst/>
          </a:prstGeom>
          <a:solidFill>
            <a:srgbClr val="FFC000"/>
          </a:solidFill>
          <a:ln>
            <a:solidFill>
              <a:srgbClr val="EA5614"/>
            </a:solidFill>
          </a:ln>
        </p:spPr>
        <p:txBody>
          <a:bodyPr wrap="square" rtlCol="0">
            <a:spAutoFit/>
          </a:bodyPr>
          <a:lstStyle/>
          <a:p>
            <a:r>
              <a:rPr lang="en-US" sz="1100" dirty="0"/>
              <a:t>Located in all Ad Astra email notifications. (Ex:20250408-00060</a:t>
            </a:r>
          </a:p>
        </p:txBody>
      </p:sp>
      <p:pic>
        <p:nvPicPr>
          <p:cNvPr id="9" name="Picture 8" descr="An event location selection form for reserving spaces, showing options like Academic Spaces, School of Medicine campuses, IT Computer Labs, and various non-academic spaces. The form includes a text box for reservation changes, a cancellation option, and a red arrow button for submission, with important scheduling instructions highlighted in red text.">
            <a:extLst>
              <a:ext uri="{FF2B5EF4-FFF2-40B4-BE49-F238E27FC236}">
                <a16:creationId xmlns:a16="http://schemas.microsoft.com/office/drawing/2014/main" id="{129CFD4F-C5EA-86E9-1BD1-B4CC2BB05AC8}"/>
              </a:ext>
            </a:extLst>
          </p:cNvPr>
          <p:cNvPicPr>
            <a:picLocks noChangeAspect="1"/>
          </p:cNvPicPr>
          <p:nvPr/>
        </p:nvPicPr>
        <p:blipFill>
          <a:blip r:embed="rId4"/>
          <a:stretch>
            <a:fillRect/>
          </a:stretch>
        </p:blipFill>
        <p:spPr>
          <a:xfrm>
            <a:off x="3546515" y="1690361"/>
            <a:ext cx="3447168" cy="5058100"/>
          </a:xfrm>
          <a:prstGeom prst="rect">
            <a:avLst/>
          </a:prstGeom>
          <a:ln w="19050">
            <a:solidFill>
              <a:srgbClr val="FF6600"/>
            </a:solidFill>
          </a:ln>
        </p:spPr>
      </p:pic>
      <p:sp>
        <p:nvSpPr>
          <p:cNvPr id="17" name="TextBox 16">
            <a:extLst>
              <a:ext uri="{FF2B5EF4-FFF2-40B4-BE49-F238E27FC236}">
                <a16:creationId xmlns:a16="http://schemas.microsoft.com/office/drawing/2014/main" id="{45CCA459-9203-6CAF-CCA9-7A9648113D92}"/>
              </a:ext>
            </a:extLst>
          </p:cNvPr>
          <p:cNvSpPr txBox="1"/>
          <p:nvPr/>
        </p:nvSpPr>
        <p:spPr>
          <a:xfrm>
            <a:off x="6673102" y="2336968"/>
            <a:ext cx="2108948" cy="938719"/>
          </a:xfrm>
          <a:prstGeom prst="rect">
            <a:avLst/>
          </a:prstGeom>
          <a:solidFill>
            <a:srgbClr val="FFC000"/>
          </a:solidFill>
          <a:ln>
            <a:solidFill>
              <a:srgbClr val="EA5614"/>
            </a:solidFill>
          </a:ln>
        </p:spPr>
        <p:txBody>
          <a:bodyPr wrap="square" rtlCol="0">
            <a:spAutoFit/>
          </a:bodyPr>
          <a:lstStyle/>
          <a:p>
            <a:r>
              <a:rPr lang="en-US" sz="1100" dirty="0"/>
              <a:t>Review your ‘Scheduled’ (Approved) reservation. Select the correct Event Location Type (based on the approved space).</a:t>
            </a:r>
          </a:p>
        </p:txBody>
      </p:sp>
      <p:sp>
        <p:nvSpPr>
          <p:cNvPr id="23" name="Rectangle: Rounded Corners 22">
            <a:extLst>
              <a:ext uri="{FF2B5EF4-FFF2-40B4-BE49-F238E27FC236}">
                <a16:creationId xmlns:a16="http://schemas.microsoft.com/office/drawing/2014/main" id="{BBFBE26E-0EF2-F4AA-0673-12C19CB0B3F3}"/>
              </a:ext>
            </a:extLst>
          </p:cNvPr>
          <p:cNvSpPr/>
          <p:nvPr/>
        </p:nvSpPr>
        <p:spPr>
          <a:xfrm>
            <a:off x="4848225" y="6391276"/>
            <a:ext cx="1621634" cy="3108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Rockwell" panose="02060603020205020403" pitchFamily="18" charset="0"/>
              </a:rPr>
              <a:t>#3: Click Arrow to Continue</a:t>
            </a:r>
          </a:p>
        </p:txBody>
      </p:sp>
      <p:pic>
        <p:nvPicPr>
          <p:cNvPr id="11" name="Picture 10" descr="Aa notification message explaining that event updates or university services must be canceled separately, with examples including Facilities Services iService ticket, IT/AV ServiceNow ticket, Police Service Request Form, iShop Catering, and Parking. The message is displayed in black text on a white background, with a prominent orange button featuring a right arrow icon in the bottom right corner.">
            <a:extLst>
              <a:ext uri="{FF2B5EF4-FFF2-40B4-BE49-F238E27FC236}">
                <a16:creationId xmlns:a16="http://schemas.microsoft.com/office/drawing/2014/main" id="{92C447B5-2097-0FDE-460F-CABFDECA48CE}"/>
              </a:ext>
            </a:extLst>
          </p:cNvPr>
          <p:cNvPicPr>
            <a:picLocks noChangeAspect="1"/>
          </p:cNvPicPr>
          <p:nvPr/>
        </p:nvPicPr>
        <p:blipFill>
          <a:blip r:embed="rId5"/>
          <a:stretch>
            <a:fillRect/>
          </a:stretch>
        </p:blipFill>
        <p:spPr>
          <a:xfrm>
            <a:off x="7554058" y="3406409"/>
            <a:ext cx="3942618" cy="1990573"/>
          </a:xfrm>
          <a:prstGeom prst="rect">
            <a:avLst/>
          </a:prstGeom>
          <a:ln w="19050">
            <a:solidFill>
              <a:srgbClr val="FF6600"/>
            </a:solidFill>
          </a:ln>
        </p:spPr>
      </p:pic>
      <p:pic>
        <p:nvPicPr>
          <p:cNvPr id="19" name="Picture 18">
            <a:extLst>
              <a:ext uri="{FF2B5EF4-FFF2-40B4-BE49-F238E27FC236}">
                <a16:creationId xmlns:a16="http://schemas.microsoft.com/office/drawing/2014/main" id="{9579FAD0-D3DB-1070-0B2A-AF18B86F41A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rot="20055695">
            <a:off x="6499340" y="5509676"/>
            <a:ext cx="1199946" cy="728829"/>
          </a:xfrm>
          <a:prstGeom prst="rect">
            <a:avLst/>
          </a:prstGeom>
        </p:spPr>
      </p:pic>
      <p:sp>
        <p:nvSpPr>
          <p:cNvPr id="24" name="Rectangle: Rounded Corners 23">
            <a:extLst>
              <a:ext uri="{FF2B5EF4-FFF2-40B4-BE49-F238E27FC236}">
                <a16:creationId xmlns:a16="http://schemas.microsoft.com/office/drawing/2014/main" id="{57E4061E-9A01-1121-7D86-CAF318379516}"/>
              </a:ext>
            </a:extLst>
          </p:cNvPr>
          <p:cNvSpPr/>
          <p:nvPr/>
        </p:nvSpPr>
        <p:spPr>
          <a:xfrm>
            <a:off x="9877425" y="4635857"/>
            <a:ext cx="2114877" cy="4334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Rockwell" panose="02060603020205020403" pitchFamily="18" charset="0"/>
              </a:rPr>
              <a:t>#4: Review Information and then, Click Arrow to Continue</a:t>
            </a:r>
          </a:p>
        </p:txBody>
      </p:sp>
      <p:pic>
        <p:nvPicPr>
          <p:cNvPr id="13" name="Picture 12" descr="Confirmation message stating thank you for the update and that the changes have been sent to the appropriate Ad Astra approver.">
            <a:extLst>
              <a:ext uri="{FF2B5EF4-FFF2-40B4-BE49-F238E27FC236}">
                <a16:creationId xmlns:a16="http://schemas.microsoft.com/office/drawing/2014/main" id="{5BDE40EF-279D-8D2B-1DE4-7822CD86E26E}"/>
              </a:ext>
            </a:extLst>
          </p:cNvPr>
          <p:cNvPicPr>
            <a:picLocks noChangeAspect="1"/>
          </p:cNvPicPr>
          <p:nvPr/>
        </p:nvPicPr>
        <p:blipFill>
          <a:blip r:embed="rId7"/>
          <a:stretch>
            <a:fillRect/>
          </a:stretch>
        </p:blipFill>
        <p:spPr>
          <a:xfrm>
            <a:off x="7296149" y="5792342"/>
            <a:ext cx="4696153" cy="319810"/>
          </a:xfrm>
          <a:prstGeom prst="rect">
            <a:avLst/>
          </a:prstGeom>
          <a:ln w="19050">
            <a:solidFill>
              <a:srgbClr val="FF6600"/>
            </a:solidFill>
          </a:ln>
        </p:spPr>
      </p:pic>
      <p:pic>
        <p:nvPicPr>
          <p:cNvPr id="26" name="Picture 25">
            <a:extLst>
              <a:ext uri="{FF2B5EF4-FFF2-40B4-BE49-F238E27FC236}">
                <a16:creationId xmlns:a16="http://schemas.microsoft.com/office/drawing/2014/main" id="{EF43A6C2-C3E4-6542-D0E3-AC86F465256A}"/>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9350401" y="5223949"/>
            <a:ext cx="304762" cy="523810"/>
          </a:xfrm>
          <a:prstGeom prst="rect">
            <a:avLst/>
          </a:prstGeom>
        </p:spPr>
      </p:pic>
      <p:sp>
        <p:nvSpPr>
          <p:cNvPr id="3" name="Footer Placeholder 1">
            <a:extLst>
              <a:ext uri="{FF2B5EF4-FFF2-40B4-BE49-F238E27FC236}">
                <a16:creationId xmlns:a16="http://schemas.microsoft.com/office/drawing/2014/main" id="{569F66F7-A94C-3F6E-AAA6-6819EAC70475}"/>
              </a:ext>
            </a:extLst>
          </p:cNvPr>
          <p:cNvSpPr>
            <a:spLocks noGrp="1"/>
          </p:cNvSpPr>
          <p:nvPr>
            <p:ph type="ftr" sz="quarter" idx="11"/>
          </p:nvPr>
        </p:nvSpPr>
        <p:spPr>
          <a:xfrm>
            <a:off x="11811001" y="6638924"/>
            <a:ext cx="381000" cy="219075"/>
          </a:xfrm>
        </p:spPr>
        <p:txBody>
          <a:bodyPr/>
          <a:lstStyle/>
          <a:p>
            <a:r>
              <a:rPr lang="en-US" dirty="0">
                <a:solidFill>
                  <a:schemeClr val="tx1"/>
                </a:solidFill>
              </a:rPr>
              <a:t>20</a:t>
            </a:r>
          </a:p>
        </p:txBody>
      </p:sp>
    </p:spTree>
    <p:extLst>
      <p:ext uri="{BB962C8B-B14F-4D97-AF65-F5344CB8AC3E}">
        <p14:creationId xmlns:p14="http://schemas.microsoft.com/office/powerpoint/2010/main" val="1870279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394AA-BC78-5DD0-8A41-DB2711A4228C}"/>
              </a:ext>
            </a:extLst>
          </p:cNvPr>
          <p:cNvSpPr txBox="1">
            <a:spLocks noGrp="1"/>
          </p:cNvSpPr>
          <p:nvPr>
            <p:ph type="title" idx="4294967295"/>
          </p:nvPr>
        </p:nvSpPr>
        <p:spPr>
          <a:xfrm>
            <a:off x="1491996" y="145803"/>
            <a:ext cx="8795004" cy="7848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chemeClr val="tx2"/>
                </a:solidFill>
                <a:effectLst/>
                <a:uLnTx/>
                <a:uFillTx/>
                <a:latin typeface="+mj-lt"/>
                <a:ea typeface="+mn-ea"/>
                <a:cs typeface="+mn-cs"/>
              </a:rPr>
              <a:t>UTRGV Academic Space Event Request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B5D1D"/>
                </a:solidFill>
                <a:effectLst/>
                <a:uLnTx/>
                <a:uFillTx/>
                <a:latin typeface="+mj-lt"/>
                <a:ea typeface="+mn-ea"/>
                <a:cs typeface="+mn-cs"/>
              </a:rPr>
              <a:t>Last - Minute Requests</a:t>
            </a:r>
          </a:p>
        </p:txBody>
      </p:sp>
      <p:sp>
        <p:nvSpPr>
          <p:cNvPr id="3" name="TextBox 2">
            <a:extLst>
              <a:ext uri="{FF2B5EF4-FFF2-40B4-BE49-F238E27FC236}">
                <a16:creationId xmlns:a16="http://schemas.microsoft.com/office/drawing/2014/main" id="{F4430CFC-D01F-E03A-40FC-FDA80174A1A9}"/>
              </a:ext>
            </a:extLst>
          </p:cNvPr>
          <p:cNvSpPr txBox="1"/>
          <p:nvPr/>
        </p:nvSpPr>
        <p:spPr>
          <a:xfrm>
            <a:off x="332623" y="1139374"/>
            <a:ext cx="5982453" cy="1869743"/>
          </a:xfrm>
          <a:prstGeom prst="rect">
            <a:avLst/>
          </a:prstGeom>
          <a:noFill/>
        </p:spPr>
        <p:txBody>
          <a:bodyPr wrap="square" rtlCol="0">
            <a:spAutoFit/>
          </a:bodyPr>
          <a:lstStyle/>
          <a:p>
            <a:r>
              <a:rPr lang="en-US" sz="1200" b="1" u="sng" dirty="0"/>
              <a:t>Event Scheduling Requirements</a:t>
            </a:r>
          </a:p>
          <a:p>
            <a:endParaRPr lang="en-US" sz="1000" b="1" u="sng" dirty="0">
              <a:solidFill>
                <a:srgbClr val="EA5614"/>
              </a:solidFill>
            </a:endParaRPr>
          </a:p>
          <a:p>
            <a:pPr marL="171450" indent="-171450">
              <a:buClr>
                <a:srgbClr val="EA5614"/>
              </a:buClr>
              <a:buFont typeface="Wingdings" panose="05000000000000000000" pitchFamily="2" charset="2"/>
              <a:buChar char="§"/>
            </a:pPr>
            <a:r>
              <a:rPr lang="en-US" sz="1050" dirty="0"/>
              <a:t>Ad Astra allows to submit </a:t>
            </a:r>
            <a:r>
              <a:rPr lang="en-US" sz="1050" i="1" u="sng" dirty="0"/>
              <a:t>Academic Space Event Requests</a:t>
            </a:r>
            <a:r>
              <a:rPr lang="en-US" sz="1050" u="sng" dirty="0"/>
              <a:t> </a:t>
            </a:r>
            <a:r>
              <a:rPr lang="en-US" sz="1050" dirty="0"/>
              <a:t>between the 5-day to 90-day timeframe </a:t>
            </a:r>
            <a:r>
              <a:rPr lang="en-US" sz="1050" b="1" u="sng" dirty="0"/>
              <a:t>only</a:t>
            </a:r>
            <a:r>
              <a:rPr lang="en-US" sz="1050" dirty="0"/>
              <a:t>. Each form has their own timeframe, contact the appropriate scheduler for questions.</a:t>
            </a:r>
          </a:p>
          <a:p>
            <a:pPr marL="171450" indent="-171450">
              <a:buFont typeface="Wingdings" panose="05000000000000000000" pitchFamily="2" charset="2"/>
              <a:buChar char="§"/>
            </a:pPr>
            <a:endParaRPr lang="en-US" sz="1050" dirty="0"/>
          </a:p>
          <a:p>
            <a:pPr marL="171450" indent="-171450">
              <a:buClr>
                <a:srgbClr val="EA5614"/>
              </a:buClr>
              <a:buFont typeface="Wingdings" panose="05000000000000000000" pitchFamily="2" charset="2"/>
              <a:buChar char="§"/>
            </a:pPr>
            <a:r>
              <a:rPr lang="en-US" sz="1050" dirty="0"/>
              <a:t>Last - Minute requests can be taken into consideration but are </a:t>
            </a:r>
            <a:r>
              <a:rPr lang="en-US" sz="1050" u="sng" dirty="0"/>
              <a:t>not</a:t>
            </a:r>
            <a:r>
              <a:rPr lang="en-US" sz="1050" dirty="0"/>
              <a:t> guaranteed.</a:t>
            </a:r>
          </a:p>
          <a:p>
            <a:pPr marL="171450" indent="-171450">
              <a:buFont typeface="Wingdings" panose="05000000000000000000" pitchFamily="2" charset="2"/>
              <a:buChar char="§"/>
            </a:pPr>
            <a:endParaRPr lang="en-US" sz="1050" dirty="0"/>
          </a:p>
          <a:p>
            <a:pPr marL="171450" indent="-171450">
              <a:buClr>
                <a:srgbClr val="EA5614"/>
              </a:buClr>
              <a:buFont typeface="Wingdings" panose="05000000000000000000" pitchFamily="2" charset="2"/>
              <a:buChar char="§"/>
            </a:pPr>
            <a:r>
              <a:rPr lang="en-US" sz="1050" dirty="0"/>
              <a:t>Request must be submitted via Ad Astra. </a:t>
            </a:r>
          </a:p>
          <a:p>
            <a:pPr marL="171450" indent="-171450">
              <a:buClr>
                <a:srgbClr val="EA5614"/>
              </a:buClr>
              <a:buFont typeface="Wingdings" panose="05000000000000000000" pitchFamily="2" charset="2"/>
              <a:buChar char="§"/>
            </a:pPr>
            <a:endParaRPr lang="en-US" sz="1050" dirty="0"/>
          </a:p>
          <a:p>
            <a:pPr marL="171450" indent="-171450">
              <a:buClr>
                <a:srgbClr val="EA5614"/>
              </a:buClr>
              <a:buFont typeface="Wingdings" panose="05000000000000000000" pitchFamily="2" charset="2"/>
              <a:buChar char="§"/>
            </a:pPr>
            <a:r>
              <a:rPr lang="en-US" sz="1050" dirty="0"/>
              <a:t>For any questions, please email us at </a:t>
            </a:r>
            <a:r>
              <a:rPr lang="en-US" sz="1050" dirty="0">
                <a:hlinkClick r:id="rId2"/>
              </a:rPr>
              <a:t>scheduling@utrgv.edu</a:t>
            </a:r>
            <a:r>
              <a:rPr lang="en-US" sz="1050" dirty="0"/>
              <a:t>.</a:t>
            </a:r>
          </a:p>
        </p:txBody>
      </p:sp>
      <p:pic>
        <p:nvPicPr>
          <p:cNvPr id="8" name="Picture 7" descr="An  error message indicating failure to create meetings due to insufficient lead time for event requests. The message specifies a minimum lead time requirement of 5 days and includes an exclamation icon and an OK button.&#10;">
            <a:extLst>
              <a:ext uri="{FF2B5EF4-FFF2-40B4-BE49-F238E27FC236}">
                <a16:creationId xmlns:a16="http://schemas.microsoft.com/office/drawing/2014/main" id="{9C84FD49-F0E9-F36A-9B88-5661F17A54AA}"/>
              </a:ext>
            </a:extLst>
          </p:cNvPr>
          <p:cNvPicPr>
            <a:picLocks noChangeAspect="1"/>
          </p:cNvPicPr>
          <p:nvPr/>
        </p:nvPicPr>
        <p:blipFill>
          <a:blip r:embed="rId3"/>
          <a:stretch>
            <a:fillRect/>
          </a:stretch>
        </p:blipFill>
        <p:spPr>
          <a:xfrm>
            <a:off x="332623" y="3196256"/>
            <a:ext cx="4770109" cy="1048181"/>
          </a:xfrm>
          <a:prstGeom prst="rect">
            <a:avLst/>
          </a:prstGeom>
          <a:ln w="12700">
            <a:solidFill>
              <a:srgbClr val="EA5614"/>
            </a:solidFill>
          </a:ln>
        </p:spPr>
      </p:pic>
      <p:pic>
        <p:nvPicPr>
          <p:cNvPr id="5" name="Picture 4" descr="An  event information form showing details for an administrative event named &quot;Ad Astra Training&quot; with an actual date of 4/25/25. The description notes a need to change the room reservation from 5/2/25 to 4/25/25 and includes a brief overview of the event's purpose.">
            <a:extLst>
              <a:ext uri="{FF2B5EF4-FFF2-40B4-BE49-F238E27FC236}">
                <a16:creationId xmlns:a16="http://schemas.microsoft.com/office/drawing/2014/main" id="{30DB7555-5AE7-8D9E-FC32-897C9C6E2728}"/>
              </a:ext>
            </a:extLst>
          </p:cNvPr>
          <p:cNvPicPr>
            <a:picLocks noChangeAspect="1"/>
          </p:cNvPicPr>
          <p:nvPr/>
        </p:nvPicPr>
        <p:blipFill>
          <a:blip r:embed="rId4"/>
          <a:stretch>
            <a:fillRect/>
          </a:stretch>
        </p:blipFill>
        <p:spPr>
          <a:xfrm>
            <a:off x="332623" y="4678495"/>
            <a:ext cx="4770109" cy="1706736"/>
          </a:xfrm>
          <a:prstGeom prst="rect">
            <a:avLst/>
          </a:prstGeom>
          <a:ln w="12700">
            <a:solidFill>
              <a:srgbClr val="EA5614"/>
            </a:solidFill>
          </a:ln>
        </p:spPr>
      </p:pic>
      <p:sp>
        <p:nvSpPr>
          <p:cNvPr id="4" name="Rectangle: Rounded Corners 3">
            <a:extLst>
              <a:ext uri="{FF2B5EF4-FFF2-40B4-BE49-F238E27FC236}">
                <a16:creationId xmlns:a16="http://schemas.microsoft.com/office/drawing/2014/main" id="{63ABB7CC-EB5C-9D1A-C819-FB505BDA9237}"/>
              </a:ext>
            </a:extLst>
          </p:cNvPr>
          <p:cNvSpPr/>
          <p:nvPr/>
        </p:nvSpPr>
        <p:spPr>
          <a:xfrm>
            <a:off x="1615645" y="4692421"/>
            <a:ext cx="2695574" cy="2691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Rockwell" panose="02060603020205020403" pitchFamily="18" charset="0"/>
              </a:rPr>
              <a:t>#1: List Actual Date Next to Event Name</a:t>
            </a:r>
          </a:p>
        </p:txBody>
      </p:sp>
      <p:sp>
        <p:nvSpPr>
          <p:cNvPr id="7" name="Rectangle: Rounded Corners 6">
            <a:extLst>
              <a:ext uri="{FF2B5EF4-FFF2-40B4-BE49-F238E27FC236}">
                <a16:creationId xmlns:a16="http://schemas.microsoft.com/office/drawing/2014/main" id="{382E5233-8E04-9931-0762-00B75B726C6C}"/>
              </a:ext>
            </a:extLst>
          </p:cNvPr>
          <p:cNvSpPr/>
          <p:nvPr/>
        </p:nvSpPr>
        <p:spPr>
          <a:xfrm>
            <a:off x="2371727" y="5584038"/>
            <a:ext cx="1371598" cy="2691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Rockwell" panose="02060603020205020403" pitchFamily="18" charset="0"/>
              </a:rPr>
              <a:t>#2: Include Notes</a:t>
            </a:r>
          </a:p>
        </p:txBody>
      </p:sp>
      <p:pic>
        <p:nvPicPr>
          <p:cNvPr id="23" name="Picture 22" descr="A meeting scheduling interface showing fields for setting start and end times and dates, meeting name, type, and maximum attendance. Key details include a training meeting named &quot;Ad Astra Training&quot; scheduled for 3:00 PM to 4:00 PM on 05/02/2025 with a maximum of 50 attendees, and an active &quot;Add Meeting&quot; button.&#10;">
            <a:extLst>
              <a:ext uri="{FF2B5EF4-FFF2-40B4-BE49-F238E27FC236}">
                <a16:creationId xmlns:a16="http://schemas.microsoft.com/office/drawing/2014/main" id="{70D156A5-C5D8-73FB-0F34-CE77C7D244BC}"/>
              </a:ext>
            </a:extLst>
          </p:cNvPr>
          <p:cNvPicPr>
            <a:picLocks noChangeAspect="1"/>
          </p:cNvPicPr>
          <p:nvPr/>
        </p:nvPicPr>
        <p:blipFill>
          <a:blip r:embed="rId5"/>
          <a:stretch>
            <a:fillRect/>
          </a:stretch>
        </p:blipFill>
        <p:spPr>
          <a:xfrm>
            <a:off x="6502880" y="907330"/>
            <a:ext cx="4508062" cy="2766311"/>
          </a:xfrm>
          <a:prstGeom prst="rect">
            <a:avLst/>
          </a:prstGeom>
          <a:ln w="19050">
            <a:solidFill>
              <a:srgbClr val="FF6600"/>
            </a:solidFill>
          </a:ln>
        </p:spPr>
      </p:pic>
      <p:sp>
        <p:nvSpPr>
          <p:cNvPr id="9" name="Rectangle: Rounded Corners 8">
            <a:extLst>
              <a:ext uri="{FF2B5EF4-FFF2-40B4-BE49-F238E27FC236}">
                <a16:creationId xmlns:a16="http://schemas.microsoft.com/office/drawing/2014/main" id="{954226C5-05A3-9EBC-7C98-BE29A643C43B}"/>
              </a:ext>
            </a:extLst>
          </p:cNvPr>
          <p:cNvSpPr/>
          <p:nvPr/>
        </p:nvSpPr>
        <p:spPr>
          <a:xfrm>
            <a:off x="8355432" y="1069592"/>
            <a:ext cx="1710441" cy="2691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Rockwell" panose="02060603020205020403" pitchFamily="18" charset="0"/>
              </a:rPr>
              <a:t>#3: Enter Correct Times</a:t>
            </a:r>
          </a:p>
        </p:txBody>
      </p:sp>
      <p:sp>
        <p:nvSpPr>
          <p:cNvPr id="11" name="Rectangle: Rounded Corners 10">
            <a:extLst>
              <a:ext uri="{FF2B5EF4-FFF2-40B4-BE49-F238E27FC236}">
                <a16:creationId xmlns:a16="http://schemas.microsoft.com/office/drawing/2014/main" id="{FEAA1ACB-02EF-77D8-3813-331E99EFFE57}"/>
              </a:ext>
            </a:extLst>
          </p:cNvPr>
          <p:cNvSpPr/>
          <p:nvPr/>
        </p:nvSpPr>
        <p:spPr>
          <a:xfrm>
            <a:off x="10065873" y="1591386"/>
            <a:ext cx="1240805" cy="2691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Rockwell" panose="02060603020205020403" pitchFamily="18" charset="0"/>
              </a:rPr>
              <a:t>#4: Future Date</a:t>
            </a:r>
          </a:p>
        </p:txBody>
      </p:sp>
      <p:sp>
        <p:nvSpPr>
          <p:cNvPr id="21" name="Rectangle: Rounded Corners 20">
            <a:extLst>
              <a:ext uri="{FF2B5EF4-FFF2-40B4-BE49-F238E27FC236}">
                <a16:creationId xmlns:a16="http://schemas.microsoft.com/office/drawing/2014/main" id="{238E4100-5398-D285-E5B2-67E80D8FEE08}"/>
              </a:ext>
            </a:extLst>
          </p:cNvPr>
          <p:cNvSpPr/>
          <p:nvPr/>
        </p:nvSpPr>
        <p:spPr>
          <a:xfrm>
            <a:off x="9622276" y="3104728"/>
            <a:ext cx="1420679" cy="2691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Rockwell" panose="02060603020205020403" pitchFamily="18" charset="0"/>
              </a:rPr>
              <a:t>#5: Add Meeting</a:t>
            </a:r>
          </a:p>
        </p:txBody>
      </p:sp>
      <p:pic>
        <p:nvPicPr>
          <p:cNvPr id="12" name="Picture 11" descr="A room assignment interface showing a list of rooms with their names and capacities for scheduling an event on 5/2/2025 from 3:00-4:00pm. Rooms are color-coded by availability, with one room marked &quot;Selected&quot; in green, several marked &quot;Unavailable&quot; in red, and others marked &quot;Available&quot; in gray.">
            <a:extLst>
              <a:ext uri="{FF2B5EF4-FFF2-40B4-BE49-F238E27FC236}">
                <a16:creationId xmlns:a16="http://schemas.microsoft.com/office/drawing/2014/main" id="{121DD1A1-0C2B-C393-821B-8537B5248049}"/>
              </a:ext>
            </a:extLst>
          </p:cNvPr>
          <p:cNvPicPr>
            <a:picLocks noChangeAspect="1"/>
          </p:cNvPicPr>
          <p:nvPr/>
        </p:nvPicPr>
        <p:blipFill>
          <a:blip r:embed="rId6"/>
          <a:stretch>
            <a:fillRect/>
          </a:stretch>
        </p:blipFill>
        <p:spPr>
          <a:xfrm>
            <a:off x="5993490" y="3738689"/>
            <a:ext cx="5982454" cy="1979937"/>
          </a:xfrm>
          <a:prstGeom prst="rect">
            <a:avLst/>
          </a:prstGeom>
          <a:ln w="12700">
            <a:solidFill>
              <a:srgbClr val="EA5614"/>
            </a:solidFill>
          </a:ln>
        </p:spPr>
      </p:pic>
      <p:sp>
        <p:nvSpPr>
          <p:cNvPr id="24" name="Rectangle: Rounded Corners 23">
            <a:extLst>
              <a:ext uri="{FF2B5EF4-FFF2-40B4-BE49-F238E27FC236}">
                <a16:creationId xmlns:a16="http://schemas.microsoft.com/office/drawing/2014/main" id="{D29CE488-9B56-680F-F0A2-37C4FED9532E}"/>
              </a:ext>
            </a:extLst>
          </p:cNvPr>
          <p:cNvSpPr/>
          <p:nvPr/>
        </p:nvSpPr>
        <p:spPr>
          <a:xfrm>
            <a:off x="9355534" y="5057117"/>
            <a:ext cx="1420679" cy="2691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Rockwell" panose="02060603020205020403" pitchFamily="18" charset="0"/>
              </a:rPr>
              <a:t>#6: Select Room</a:t>
            </a:r>
          </a:p>
        </p:txBody>
      </p:sp>
      <p:sp>
        <p:nvSpPr>
          <p:cNvPr id="17" name="TextBox 16">
            <a:extLst>
              <a:ext uri="{FF2B5EF4-FFF2-40B4-BE49-F238E27FC236}">
                <a16:creationId xmlns:a16="http://schemas.microsoft.com/office/drawing/2014/main" id="{DD1F0AC0-0153-4EA9-1D20-5DE2BBE919E9}"/>
              </a:ext>
            </a:extLst>
          </p:cNvPr>
          <p:cNvSpPr txBox="1"/>
          <p:nvPr/>
        </p:nvSpPr>
        <p:spPr>
          <a:xfrm>
            <a:off x="5796944" y="5523966"/>
            <a:ext cx="5366355" cy="1107996"/>
          </a:xfrm>
          <a:prstGeom prst="rect">
            <a:avLst/>
          </a:prstGeom>
          <a:solidFill>
            <a:srgbClr val="FFC000"/>
          </a:solidFill>
          <a:ln w="12700">
            <a:solidFill>
              <a:srgbClr val="EA5614"/>
            </a:solidFill>
          </a:ln>
        </p:spPr>
        <p:txBody>
          <a:bodyPr wrap="square" rtlCol="0">
            <a:spAutoFit/>
          </a:bodyPr>
          <a:lstStyle/>
          <a:p>
            <a:pPr marL="171450" indent="-171450">
              <a:buFont typeface="Arial" panose="020B0604020202020204" pitchFamily="34" charset="0"/>
              <a:buChar char="•"/>
            </a:pPr>
            <a:r>
              <a:rPr lang="en-US" sz="1100" dirty="0"/>
              <a:t>Review room availability for Actual Date. </a:t>
            </a:r>
          </a:p>
          <a:p>
            <a:endParaRPr lang="en-US" sz="1100" dirty="0"/>
          </a:p>
          <a:p>
            <a:pPr marL="171450" indent="-171450">
              <a:buFont typeface="Arial" panose="020B0604020202020204" pitchFamily="34" charset="0"/>
              <a:buChar char="•"/>
            </a:pPr>
            <a:r>
              <a:rPr lang="en-US" sz="1100" dirty="0"/>
              <a:t>If room is not available for the Future Date, select </a:t>
            </a:r>
            <a:r>
              <a:rPr lang="en-US" sz="1100" b="1" u="sng" dirty="0"/>
              <a:t>any</a:t>
            </a:r>
            <a:r>
              <a:rPr lang="en-US" sz="1100" dirty="0"/>
              <a:t> room and include notes under the Description field. </a:t>
            </a:r>
          </a:p>
          <a:p>
            <a:r>
              <a:rPr lang="en-US" sz="1100" dirty="0"/>
              <a:t>	</a:t>
            </a:r>
            <a:r>
              <a:rPr lang="en-US" sz="1100" b="1" dirty="0"/>
              <a:t>Example:</a:t>
            </a:r>
            <a:r>
              <a:rPr lang="en-US" sz="1100" dirty="0"/>
              <a:t> “Selected ECOBE 120G but I need EPACB B1.121 instead. 			        Room shows available for actual date.”</a:t>
            </a:r>
          </a:p>
        </p:txBody>
      </p:sp>
      <p:sp>
        <p:nvSpPr>
          <p:cNvPr id="6" name="Footer Placeholder 1">
            <a:extLst>
              <a:ext uri="{FF2B5EF4-FFF2-40B4-BE49-F238E27FC236}">
                <a16:creationId xmlns:a16="http://schemas.microsoft.com/office/drawing/2014/main" id="{AADAF9CF-D242-3665-4B21-331F6527BE06}"/>
              </a:ext>
            </a:extLst>
          </p:cNvPr>
          <p:cNvSpPr>
            <a:spLocks noGrp="1"/>
          </p:cNvSpPr>
          <p:nvPr>
            <p:ph type="ftr" sz="quarter" idx="11"/>
          </p:nvPr>
        </p:nvSpPr>
        <p:spPr>
          <a:xfrm>
            <a:off x="11811001" y="6638924"/>
            <a:ext cx="381000" cy="219075"/>
          </a:xfrm>
        </p:spPr>
        <p:txBody>
          <a:bodyPr/>
          <a:lstStyle/>
          <a:p>
            <a:r>
              <a:rPr lang="en-US" dirty="0">
                <a:solidFill>
                  <a:schemeClr val="tx1"/>
                </a:solidFill>
              </a:rPr>
              <a:t>21</a:t>
            </a:r>
          </a:p>
        </p:txBody>
      </p:sp>
    </p:spTree>
    <p:extLst>
      <p:ext uri="{BB962C8B-B14F-4D97-AF65-F5344CB8AC3E}">
        <p14:creationId xmlns:p14="http://schemas.microsoft.com/office/powerpoint/2010/main" val="3235670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B65343-23B4-B0A4-3C68-B30859C3B515}"/>
              </a:ext>
            </a:extLst>
          </p:cNvPr>
          <p:cNvSpPr>
            <a:spLocks noGrp="1"/>
          </p:cNvSpPr>
          <p:nvPr>
            <p:ph type="title" idx="4294967295"/>
          </p:nvPr>
        </p:nvSpPr>
        <p:spPr>
          <a:xfrm>
            <a:off x="5051425" y="2387600"/>
            <a:ext cx="6281738" cy="2082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228600" marR="0" lvl="0" indent="-228600" algn="l" defTabSz="914400" rtl="0" eaLnBrk="1" fontAlgn="auto" latinLnBrk="0" hangingPunct="1">
              <a:lnSpc>
                <a:spcPct val="120000"/>
              </a:lnSpc>
              <a:spcBef>
                <a:spcPts val="1000"/>
              </a:spcBef>
              <a:spcAft>
                <a:spcPts val="0"/>
              </a:spcAft>
              <a:buClr>
                <a:schemeClr val="accent1"/>
              </a:buClr>
              <a:buSzPct val="110000"/>
              <a:buFont typeface="Wingdings" panose="05000000000000000000" pitchFamily="2" charset="2"/>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For any questions regarding Ad Astra or academic spaces, please contact the Office of the Registrar Scheduling Team at </a:t>
            </a:r>
            <a:r>
              <a:rPr kumimoji="0" lang="en-US" sz="1600" b="0" i="0" u="none" strike="noStrike" kern="1200" cap="none" spc="0" normalizeH="0" baseline="0" noProof="0" dirty="0">
                <a:ln>
                  <a:noFill/>
                </a:ln>
                <a:solidFill>
                  <a:schemeClr val="tx1"/>
                </a:solidFill>
                <a:effectLst/>
                <a:uLnTx/>
                <a:uFillTx/>
                <a:latin typeface="+mn-lt"/>
                <a:ea typeface="+mn-ea"/>
                <a:cs typeface="+mn-cs"/>
                <a:hlinkClick r:id="rId2"/>
              </a:rPr>
              <a:t>scheduling@utrgv.edu</a:t>
            </a:r>
            <a:r>
              <a:rPr kumimoji="0" lang="en-US" sz="1600" b="0" i="0" u="none" strike="noStrike" kern="1200" cap="none" spc="0" normalizeH="0" baseline="0" noProof="0" dirty="0">
                <a:ln>
                  <a:noFill/>
                </a:ln>
                <a:solidFill>
                  <a:schemeClr val="tx1"/>
                </a:solidFill>
                <a:effectLst/>
                <a:uLnTx/>
                <a:uFillTx/>
                <a:latin typeface="+mn-lt"/>
                <a:ea typeface="+mn-ea"/>
                <a:cs typeface="+mn-cs"/>
              </a:rPr>
              <a:t>. </a:t>
            </a:r>
          </a:p>
          <a:p>
            <a:pPr marL="228600" marR="0" lvl="0" indent="-228600" algn="l" defTabSz="914400" rtl="0" eaLnBrk="1" fontAlgn="auto" latinLnBrk="0" hangingPunct="1">
              <a:lnSpc>
                <a:spcPct val="120000"/>
              </a:lnSpc>
              <a:spcBef>
                <a:spcPts val="1000"/>
              </a:spcBef>
              <a:spcAft>
                <a:spcPts val="0"/>
              </a:spcAft>
              <a:buClr>
                <a:schemeClr val="accent1"/>
              </a:buClr>
              <a:buSzPct val="110000"/>
              <a:buFont typeface="Wingdings" panose="05000000000000000000" pitchFamily="2" charset="2"/>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Leave positive recognition for UTRGV employees who demonstrate outstanding qualities &amp; values using the Bravo Vaqueros link provided within your </a:t>
            </a:r>
            <a:r>
              <a:rPr kumimoji="0" lang="en-US" sz="1600" b="0" i="0" u="none" strike="noStrike" kern="1200" cap="none" spc="-20" normalizeH="0" baseline="0" noProof="0" dirty="0">
                <a:ln>
                  <a:noFill/>
                </a:ln>
                <a:solidFill>
                  <a:srgbClr val="EF4617"/>
                </a:solidFill>
                <a:effectLst/>
                <a:uLnTx/>
                <a:uFillTx/>
                <a:latin typeface="+mn-lt"/>
                <a:ea typeface="+mn-ea"/>
                <a:cs typeface="Calibri Light"/>
                <a:hlinkClick r:id="rId3"/>
              </a:rPr>
              <a:t>https://my.utrgv.edu</a:t>
            </a:r>
            <a:r>
              <a:rPr kumimoji="0" lang="en-US" sz="1600" b="0" i="0" u="none" strike="noStrike" kern="1200" cap="none" spc="-20" normalizeH="0" baseline="0" noProof="0" dirty="0">
                <a:ln>
                  <a:noFill/>
                </a:ln>
                <a:solidFill>
                  <a:srgbClr val="EF4617"/>
                </a:solidFill>
                <a:effectLst/>
                <a:uLnTx/>
                <a:uFillTx/>
                <a:latin typeface="+mn-lt"/>
                <a:ea typeface="+mn-ea"/>
                <a:cs typeface="Calibri Light"/>
              </a:rPr>
              <a:t> </a:t>
            </a:r>
            <a:r>
              <a:rPr kumimoji="0" lang="en-US" sz="1600" b="0" i="0" u="none" strike="noStrike" kern="1200" cap="none" spc="-20" normalizeH="0" baseline="0" noProof="0" dirty="0">
                <a:ln>
                  <a:noFill/>
                </a:ln>
                <a:solidFill>
                  <a:schemeClr val="tx1"/>
                </a:solidFill>
                <a:effectLst/>
                <a:uLnTx/>
                <a:uFillTx/>
                <a:latin typeface="+mn-lt"/>
                <a:ea typeface="+mn-ea"/>
                <a:cs typeface="Calibri Light"/>
              </a:rPr>
              <a:t>account.</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object 18">
            <a:extLst>
              <a:ext uri="{FF2B5EF4-FFF2-40B4-BE49-F238E27FC236}">
                <a16:creationId xmlns:a16="http://schemas.microsoft.com/office/drawing/2014/main" id="{0F9FCA2A-B4E3-7795-3093-9AE7B38DF1B3}"/>
              </a:ext>
              <a:ext uri="{C183D7F6-B498-43B3-948B-1728B52AA6E4}">
                <adec:decorative xmlns:adec="http://schemas.microsoft.com/office/drawing/2017/decorative" val="1"/>
              </a:ext>
            </a:extLst>
          </p:cNvPr>
          <p:cNvPicPr/>
          <p:nvPr/>
        </p:nvPicPr>
        <p:blipFill>
          <a:blip r:embed="rId4" cstate="print"/>
          <a:srcRect l="19560"/>
          <a:stretch/>
        </p:blipFill>
        <p:spPr>
          <a:xfrm>
            <a:off x="7646247" y="4470360"/>
            <a:ext cx="665672" cy="809244"/>
          </a:xfrm>
          <a:prstGeom prst="rect">
            <a:avLst/>
          </a:prstGeom>
        </p:spPr>
      </p:pic>
      <p:pic>
        <p:nvPicPr>
          <p:cNvPr id="4" name="Picture 3">
            <a:extLst>
              <a:ext uri="{FF2B5EF4-FFF2-40B4-BE49-F238E27FC236}">
                <a16:creationId xmlns:a16="http://schemas.microsoft.com/office/drawing/2014/main" id="{4948DFB4-9396-A87B-8BD3-EF38E7D3A5A9}"/>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2345" y="2473325"/>
            <a:ext cx="3145386" cy="2209800"/>
          </a:xfrm>
          <a:prstGeom prst="rect">
            <a:avLst/>
          </a:prstGeom>
        </p:spPr>
      </p:pic>
      <p:sp>
        <p:nvSpPr>
          <p:cNvPr id="7" name="Footer Placeholder 1">
            <a:extLst>
              <a:ext uri="{FF2B5EF4-FFF2-40B4-BE49-F238E27FC236}">
                <a16:creationId xmlns:a16="http://schemas.microsoft.com/office/drawing/2014/main" id="{0906F939-C2C1-9CEB-E7F3-01877173BFE6}"/>
              </a:ext>
            </a:extLst>
          </p:cNvPr>
          <p:cNvSpPr>
            <a:spLocks noGrp="1"/>
          </p:cNvSpPr>
          <p:nvPr>
            <p:ph type="ftr" sz="quarter" idx="11"/>
          </p:nvPr>
        </p:nvSpPr>
        <p:spPr>
          <a:xfrm>
            <a:off x="11811001" y="6638924"/>
            <a:ext cx="381000" cy="219075"/>
          </a:xfrm>
        </p:spPr>
        <p:txBody>
          <a:bodyPr/>
          <a:lstStyle/>
          <a:p>
            <a:r>
              <a:rPr lang="en-US" dirty="0">
                <a:solidFill>
                  <a:schemeClr val="tx1"/>
                </a:solidFill>
              </a:rPr>
              <a:t>22</a:t>
            </a:r>
          </a:p>
        </p:txBody>
      </p:sp>
    </p:spTree>
    <p:extLst>
      <p:ext uri="{BB962C8B-B14F-4D97-AF65-F5344CB8AC3E}">
        <p14:creationId xmlns:p14="http://schemas.microsoft.com/office/powerpoint/2010/main" val="1160253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D59A9C-8AA4-C349-7422-9B83687F4C83}"/>
              </a:ext>
            </a:extLst>
          </p:cNvPr>
          <p:cNvSpPr txBox="1">
            <a:spLocks noGrp="1"/>
          </p:cNvSpPr>
          <p:nvPr>
            <p:ph type="title" idx="4294967295"/>
          </p:nvPr>
        </p:nvSpPr>
        <p:spPr>
          <a:xfrm>
            <a:off x="3143250" y="168458"/>
            <a:ext cx="6096000" cy="4222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85000"/>
              </a:lnSpc>
              <a:spcBef>
                <a:spcPct val="0"/>
              </a:spcBef>
              <a:spcAft>
                <a:spcPts val="600"/>
              </a:spcAft>
              <a:buClrTx/>
              <a:buSzTx/>
              <a:buFontTx/>
              <a:buNone/>
              <a:tabLst/>
              <a:defRPr/>
            </a:pPr>
            <a:r>
              <a:rPr kumimoji="0" lang="en-US" sz="2500" b="0" i="0" u="none" strike="noStrike" kern="1200" cap="none" spc="-150" normalizeH="0" baseline="0" noProof="0" dirty="0">
                <a:ln>
                  <a:noFill/>
                </a:ln>
                <a:solidFill>
                  <a:srgbClr val="EA5614"/>
                </a:solidFill>
                <a:effectLst/>
                <a:uLnTx/>
                <a:uFillTx/>
                <a:latin typeface="+mj-lt"/>
                <a:ea typeface="+mj-ea"/>
                <a:cs typeface="+mj-cs"/>
              </a:rPr>
              <a:t>Frequently Asked Questions</a:t>
            </a:r>
          </a:p>
        </p:txBody>
      </p:sp>
      <p:pic>
        <p:nvPicPr>
          <p:cNvPr id="7" name="Picture 6">
            <a:extLst>
              <a:ext uri="{FF2B5EF4-FFF2-40B4-BE49-F238E27FC236}">
                <a16:creationId xmlns:a16="http://schemas.microsoft.com/office/drawing/2014/main" id="{3194D90A-BFDA-A975-C900-40ECD5074C4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16987" y="6200775"/>
            <a:ext cx="1775013" cy="570004"/>
          </a:xfrm>
          <a:prstGeom prst="rect">
            <a:avLst/>
          </a:prstGeom>
        </p:spPr>
      </p:pic>
      <p:sp>
        <p:nvSpPr>
          <p:cNvPr id="4" name="TextBox 3">
            <a:extLst>
              <a:ext uri="{FF2B5EF4-FFF2-40B4-BE49-F238E27FC236}">
                <a16:creationId xmlns:a16="http://schemas.microsoft.com/office/drawing/2014/main" id="{933C34FC-6E5A-2319-F396-4337FB203086}"/>
              </a:ext>
            </a:extLst>
          </p:cNvPr>
          <p:cNvSpPr txBox="1"/>
          <p:nvPr/>
        </p:nvSpPr>
        <p:spPr>
          <a:xfrm>
            <a:off x="161925" y="590689"/>
            <a:ext cx="11153775" cy="6172061"/>
          </a:xfrm>
          <a:prstGeom prst="rect">
            <a:avLst/>
          </a:prstGeom>
        </p:spPr>
        <p:txBody>
          <a:bodyPr vert="horz" lIns="91440" tIns="45720" rIns="91440" bIns="45720" rtlCol="0" anchor="ctr">
            <a:normAutofit lnSpcReduction="10000"/>
          </a:bodyPr>
          <a:lstStyle/>
          <a:p>
            <a:pPr marL="285750" indent="-342900" defTabSz="914400">
              <a:lnSpc>
                <a:spcPct val="110000"/>
              </a:lnSpc>
              <a:spcAft>
                <a:spcPts val="600"/>
              </a:spcAft>
              <a:buClr>
                <a:schemeClr val="accent1"/>
              </a:buClr>
              <a:buSzPct val="110000"/>
              <a:buFont typeface="Wingdings" panose="05000000000000000000" pitchFamily="2" charset="2"/>
              <a:buChar char="v"/>
            </a:pPr>
            <a:r>
              <a:rPr lang="en-US" sz="1100" dirty="0"/>
              <a:t>Need access to Ad Astra? </a:t>
            </a:r>
          </a:p>
          <a:p>
            <a:pPr lvl="1">
              <a:lnSpc>
                <a:spcPct val="110000"/>
              </a:lnSpc>
            </a:pPr>
            <a:r>
              <a:rPr lang="en-US" sz="1050" dirty="0"/>
              <a:t>Submit a </a:t>
            </a:r>
            <a:r>
              <a:rPr lang="en-US" sz="1050" b="1" dirty="0">
                <a:solidFill>
                  <a:srgbClr val="EB5D1D"/>
                </a:solidFill>
                <a:hlinkClick r:id="rId4">
                  <a:extLst>
                    <a:ext uri="{A12FA001-AC4F-418D-AE19-62706E023703}">
                      <ahyp:hlinkClr xmlns:ahyp="http://schemas.microsoft.com/office/drawing/2018/hyperlinkcolor" val="tx"/>
                    </a:ext>
                  </a:extLst>
                </a:hlinkClick>
              </a:rPr>
              <a:t>ticket</a:t>
            </a:r>
            <a:r>
              <a:rPr lang="en-US" sz="1050" b="1" dirty="0">
                <a:solidFill>
                  <a:srgbClr val="EB5D1D"/>
                </a:solidFill>
              </a:rPr>
              <a:t> </a:t>
            </a:r>
            <a:r>
              <a:rPr lang="en-US" sz="1050" dirty="0"/>
              <a:t>to IT, see link below for instructions.</a:t>
            </a:r>
          </a:p>
          <a:p>
            <a:pPr marL="342900" indent="-342900" defTabSz="914400">
              <a:lnSpc>
                <a:spcPct val="110000"/>
              </a:lnSpc>
              <a:spcAft>
                <a:spcPts val="600"/>
              </a:spcAft>
              <a:buClr>
                <a:schemeClr val="accent1"/>
              </a:buClr>
              <a:buSzPct val="110000"/>
              <a:buFont typeface="Wingdings" panose="05000000000000000000" pitchFamily="2" charset="2"/>
              <a:buChar char="v"/>
            </a:pPr>
            <a:endParaRPr lang="en-US" sz="700" dirty="0"/>
          </a:p>
          <a:p>
            <a:pPr marL="342900" indent="-342900" defTabSz="914400">
              <a:lnSpc>
                <a:spcPct val="110000"/>
              </a:lnSpc>
              <a:spcAft>
                <a:spcPts val="600"/>
              </a:spcAft>
              <a:buClr>
                <a:schemeClr val="accent1"/>
              </a:buClr>
              <a:buSzPct val="110000"/>
              <a:buFont typeface="Wingdings" panose="05000000000000000000" pitchFamily="2" charset="2"/>
              <a:buChar char="v"/>
            </a:pPr>
            <a:r>
              <a:rPr lang="en-US" sz="1100" dirty="0"/>
              <a:t>Submit event requests between the 5-day to 90-day timeframe (Academic Spaces). Requests outside this timeframe may be further reviewed, email </a:t>
            </a:r>
            <a:r>
              <a:rPr lang="en-US" sz="1100" u="sng" dirty="0">
                <a:solidFill>
                  <a:srgbClr val="EA5614"/>
                </a:solidFill>
              </a:rPr>
              <a:t>scheduling@utrgv.edu</a:t>
            </a:r>
            <a:r>
              <a:rPr lang="en-US" sz="1100" dirty="0"/>
              <a:t>. Each form has their own timeframe, contact the appropriate scheduler for questions. </a:t>
            </a:r>
          </a:p>
          <a:p>
            <a:pPr defTabSz="914400">
              <a:lnSpc>
                <a:spcPct val="110000"/>
              </a:lnSpc>
              <a:spcAft>
                <a:spcPts val="600"/>
              </a:spcAft>
              <a:buClr>
                <a:schemeClr val="accent1"/>
              </a:buClr>
              <a:buSzPct val="110000"/>
            </a:pPr>
            <a:endParaRPr lang="en-US" sz="700" dirty="0"/>
          </a:p>
          <a:p>
            <a:pPr marL="285750" indent="-342900" defTabSz="914400">
              <a:lnSpc>
                <a:spcPct val="110000"/>
              </a:lnSpc>
              <a:spcAft>
                <a:spcPts val="600"/>
              </a:spcAft>
              <a:buClr>
                <a:schemeClr val="accent1"/>
              </a:buClr>
              <a:buSzPct val="110000"/>
              <a:buFont typeface="Wingdings" panose="05000000000000000000" pitchFamily="2" charset="2"/>
              <a:buChar char="v"/>
            </a:pPr>
            <a:r>
              <a:rPr lang="en-US" sz="1100" dirty="0"/>
              <a:t>Student employees are </a:t>
            </a:r>
            <a:r>
              <a:rPr lang="en-US" sz="1100" b="1" dirty="0"/>
              <a:t>not</a:t>
            </a:r>
            <a:r>
              <a:rPr lang="en-US" sz="1100" dirty="0"/>
              <a:t> allowed to submit an event request without approval from their supervisor. To grant access, please email </a:t>
            </a:r>
            <a:r>
              <a:rPr lang="en-US" sz="1100" u="sng" dirty="0">
                <a:solidFill>
                  <a:srgbClr val="EA5614"/>
                </a:solidFill>
              </a:rPr>
              <a:t>scheduling@utrgv.edu</a:t>
            </a:r>
            <a:r>
              <a:rPr lang="en-US" sz="1100" dirty="0"/>
              <a:t>. </a:t>
            </a:r>
          </a:p>
          <a:p>
            <a:pPr marL="285750" indent="-342900" defTabSz="914400">
              <a:lnSpc>
                <a:spcPct val="110000"/>
              </a:lnSpc>
              <a:spcAft>
                <a:spcPts val="600"/>
              </a:spcAft>
              <a:buClr>
                <a:schemeClr val="accent1"/>
              </a:buClr>
              <a:buSzPct val="110000"/>
              <a:buFont typeface="Wingdings" panose="05000000000000000000" pitchFamily="2" charset="2"/>
              <a:buChar char="v"/>
            </a:pPr>
            <a:endParaRPr lang="en-US" sz="700" dirty="0"/>
          </a:p>
          <a:p>
            <a:pPr marL="285750" indent="-342900" defTabSz="914400">
              <a:lnSpc>
                <a:spcPct val="110000"/>
              </a:lnSpc>
              <a:spcAft>
                <a:spcPts val="600"/>
              </a:spcAft>
              <a:buClr>
                <a:schemeClr val="accent1"/>
              </a:buClr>
              <a:buSzPct val="110000"/>
              <a:buFont typeface="Wingdings" panose="05000000000000000000" pitchFamily="2" charset="2"/>
              <a:buChar char="v"/>
            </a:pPr>
            <a:r>
              <a:rPr lang="en-US" sz="1100" dirty="0"/>
              <a:t>Room requires prior approval?</a:t>
            </a:r>
          </a:p>
          <a:p>
            <a:pPr marL="628650" lvl="1" indent="-228600" defTabSz="914400">
              <a:lnSpc>
                <a:spcPct val="110000"/>
              </a:lnSpc>
              <a:spcAft>
                <a:spcPts val="600"/>
              </a:spcAft>
              <a:buClr>
                <a:schemeClr val="accent1"/>
              </a:buClr>
              <a:buSzPct val="110000"/>
              <a:buFont typeface="Wingdings" panose="05000000000000000000" pitchFamily="2" charset="2"/>
              <a:buChar char="§"/>
            </a:pPr>
            <a:r>
              <a:rPr lang="en-US" sz="1100" dirty="0"/>
              <a:t>Contact the room approver (point of contact) to request approval (Review Room Details/Description). </a:t>
            </a:r>
          </a:p>
          <a:p>
            <a:pPr marL="628650" lvl="1" indent="-228600" defTabSz="914400">
              <a:lnSpc>
                <a:spcPct val="110000"/>
              </a:lnSpc>
              <a:spcAft>
                <a:spcPts val="600"/>
              </a:spcAft>
              <a:buClr>
                <a:schemeClr val="accent1"/>
              </a:buClr>
              <a:buSzPct val="110000"/>
              <a:buFont typeface="Wingdings" panose="05000000000000000000" pitchFamily="2" charset="2"/>
              <a:buChar char="§"/>
            </a:pPr>
            <a:r>
              <a:rPr lang="en-US" sz="1100" dirty="0"/>
              <a:t>Once approved, forward approval to </a:t>
            </a:r>
            <a:r>
              <a:rPr lang="en-US" sz="1100" u="sng" dirty="0">
                <a:hlinkClick r:id="rId5"/>
              </a:rPr>
              <a:t>scheduling@utrgv.edu</a:t>
            </a:r>
            <a:r>
              <a:rPr lang="en-US" sz="1100" u="sng" dirty="0"/>
              <a:t> </a:t>
            </a:r>
            <a:r>
              <a:rPr lang="en-US" sz="1100" dirty="0"/>
              <a:t>and submit event request (include notes under the Description field).</a:t>
            </a:r>
          </a:p>
          <a:p>
            <a:pPr marL="400050" lvl="1" defTabSz="914400">
              <a:lnSpc>
                <a:spcPct val="110000"/>
              </a:lnSpc>
              <a:spcAft>
                <a:spcPts val="600"/>
              </a:spcAft>
              <a:buClr>
                <a:schemeClr val="accent1"/>
              </a:buClr>
              <a:buSzPct val="110000"/>
            </a:pPr>
            <a:endParaRPr lang="en-US" sz="700" dirty="0"/>
          </a:p>
          <a:p>
            <a:pPr marL="285750" indent="-342900" defTabSz="914400">
              <a:lnSpc>
                <a:spcPct val="110000"/>
              </a:lnSpc>
              <a:spcAft>
                <a:spcPts val="600"/>
              </a:spcAft>
              <a:buClr>
                <a:schemeClr val="accent1"/>
              </a:buClr>
              <a:buSzPct val="110000"/>
              <a:buFont typeface="Wingdings" panose="05000000000000000000" pitchFamily="2" charset="2"/>
              <a:buChar char="v"/>
            </a:pPr>
            <a:r>
              <a:rPr lang="en-US" sz="1100" dirty="0"/>
              <a:t>Event is being Co-Sponsored with an external entity?</a:t>
            </a:r>
          </a:p>
          <a:p>
            <a:pPr marL="628650" lvl="1" indent="-228600" defTabSz="914400">
              <a:lnSpc>
                <a:spcPct val="110000"/>
              </a:lnSpc>
              <a:spcAft>
                <a:spcPts val="600"/>
              </a:spcAft>
              <a:buClr>
                <a:schemeClr val="accent1"/>
              </a:buClr>
              <a:buSzPct val="110000"/>
              <a:buFont typeface="Wingdings" panose="05000000000000000000" pitchFamily="2" charset="2"/>
              <a:buChar char="§"/>
            </a:pPr>
            <a:r>
              <a:rPr lang="en-US" sz="1100" dirty="0"/>
              <a:t>Submit the </a:t>
            </a:r>
            <a:r>
              <a:rPr lang="en-US" sz="1100" b="1" dirty="0">
                <a:solidFill>
                  <a:srgbClr val="EB5D1D"/>
                </a:solidFill>
                <a:hlinkClick r:id="rId6">
                  <a:extLst>
                    <a:ext uri="{A12FA001-AC4F-418D-AE19-62706E023703}">
                      <ahyp:hlinkClr xmlns:ahyp="http://schemas.microsoft.com/office/drawing/2018/hyperlinkcolor" val="tx"/>
                    </a:ext>
                  </a:extLst>
                </a:hlinkClick>
              </a:rPr>
              <a:t>Joint Sponsorship Application</a:t>
            </a:r>
            <a:r>
              <a:rPr lang="en-US" sz="1100" dirty="0"/>
              <a:t>. For questions contact</a:t>
            </a:r>
            <a:r>
              <a:rPr lang="en-US" sz="1100" b="1" dirty="0"/>
              <a:t> </a:t>
            </a:r>
            <a:r>
              <a:rPr lang="en-US" sz="1100" u="sng" dirty="0">
                <a:hlinkClick r:id="rId7"/>
              </a:rPr>
              <a:t>conferences@utrgv.edu</a:t>
            </a:r>
            <a:r>
              <a:rPr lang="en-US" sz="1100" dirty="0"/>
              <a:t>. </a:t>
            </a:r>
          </a:p>
          <a:p>
            <a:pPr marL="628650" lvl="1" indent="-228600" defTabSz="914400">
              <a:lnSpc>
                <a:spcPct val="110000"/>
              </a:lnSpc>
              <a:spcAft>
                <a:spcPts val="600"/>
              </a:spcAft>
              <a:buClr>
                <a:schemeClr val="accent1"/>
              </a:buClr>
              <a:buSzPct val="110000"/>
              <a:buFont typeface="Wingdings" panose="05000000000000000000" pitchFamily="2" charset="2"/>
              <a:buChar char="§"/>
            </a:pPr>
            <a:r>
              <a:rPr lang="en-US" sz="1100" dirty="0"/>
              <a:t>Once approved, forward approval to </a:t>
            </a:r>
            <a:r>
              <a:rPr lang="en-US" sz="1100" u="sng" dirty="0">
                <a:hlinkClick r:id="rId5"/>
              </a:rPr>
              <a:t>scheduling@utrgv.edu</a:t>
            </a:r>
            <a:r>
              <a:rPr lang="en-US" sz="1100" dirty="0"/>
              <a:t> and submit event request (include notes under the Description field).</a:t>
            </a:r>
          </a:p>
          <a:p>
            <a:pPr marL="400050" lvl="1" defTabSz="914400">
              <a:lnSpc>
                <a:spcPct val="110000"/>
              </a:lnSpc>
              <a:spcAft>
                <a:spcPts val="600"/>
              </a:spcAft>
              <a:buClr>
                <a:schemeClr val="accent1"/>
              </a:buClr>
              <a:buSzPct val="110000"/>
            </a:pPr>
            <a:endParaRPr lang="en-US" sz="700" dirty="0"/>
          </a:p>
          <a:p>
            <a:pPr marL="285750" indent="-342900" defTabSz="914400">
              <a:lnSpc>
                <a:spcPct val="110000"/>
              </a:lnSpc>
              <a:spcAft>
                <a:spcPts val="600"/>
              </a:spcAft>
              <a:buClr>
                <a:schemeClr val="accent1"/>
              </a:buClr>
              <a:buSzPct val="110000"/>
              <a:buFont typeface="Wingdings" panose="05000000000000000000" pitchFamily="2" charset="2"/>
              <a:buChar char="v"/>
            </a:pPr>
            <a:r>
              <a:rPr lang="en-US" sz="1100" dirty="0"/>
              <a:t>Event involves minors under the age of 18 (Non-UTRGV students)?</a:t>
            </a:r>
          </a:p>
          <a:p>
            <a:pPr marL="628650" lvl="1" indent="-228600" defTabSz="914400">
              <a:lnSpc>
                <a:spcPct val="110000"/>
              </a:lnSpc>
              <a:spcAft>
                <a:spcPts val="600"/>
              </a:spcAft>
              <a:buClr>
                <a:schemeClr val="accent1"/>
              </a:buClr>
              <a:buSzPct val="110000"/>
              <a:buFont typeface="Wingdings" panose="05000000000000000000" pitchFamily="2" charset="2"/>
              <a:buChar char="§"/>
            </a:pPr>
            <a:r>
              <a:rPr lang="en-US" sz="1100" i="0" dirty="0"/>
              <a:t>All youth programs are </a:t>
            </a:r>
            <a:r>
              <a:rPr lang="en-US" sz="1100" b="1" i="0" dirty="0"/>
              <a:t>required</a:t>
            </a:r>
            <a:r>
              <a:rPr lang="en-US" sz="1100" i="0" dirty="0"/>
              <a:t> to officially register on the </a:t>
            </a:r>
            <a:r>
              <a:rPr lang="en-US" sz="1100" b="1" i="0" dirty="0">
                <a:solidFill>
                  <a:srgbClr val="EB5D1D"/>
                </a:solidFill>
                <a:hlinkClick r:id="rId8">
                  <a:extLst>
                    <a:ext uri="{A12FA001-AC4F-418D-AE19-62706E023703}">
                      <ahyp:hlinkClr xmlns:ahyp="http://schemas.microsoft.com/office/drawing/2018/hyperlinkcolor" val="tx"/>
                    </a:ext>
                  </a:extLst>
                </a:hlinkClick>
              </a:rPr>
              <a:t>Youth Programs Ideal-Logic </a:t>
            </a:r>
            <a:r>
              <a:rPr lang="en-US" sz="1100" i="0" dirty="0"/>
              <a:t>website prior to the beginning of the program. For questions, </a:t>
            </a:r>
            <a:r>
              <a:rPr lang="en-US" sz="1100" dirty="0"/>
              <a:t>contact </a:t>
            </a:r>
            <a:r>
              <a:rPr lang="en-US" sz="1100" u="sng" dirty="0">
                <a:solidFill>
                  <a:srgbClr val="EA5614"/>
                </a:solidFill>
              </a:rPr>
              <a:t>youthprogramprotetction@utrgv.edu</a:t>
            </a:r>
            <a:r>
              <a:rPr lang="en-US" sz="1100" dirty="0"/>
              <a:t>. </a:t>
            </a:r>
          </a:p>
          <a:p>
            <a:pPr marL="628650" lvl="1" indent="-228600" defTabSz="914400">
              <a:lnSpc>
                <a:spcPct val="110000"/>
              </a:lnSpc>
              <a:spcAft>
                <a:spcPts val="600"/>
              </a:spcAft>
              <a:buClr>
                <a:schemeClr val="accent1"/>
              </a:buClr>
              <a:buSzPct val="110000"/>
              <a:buFont typeface="Wingdings" panose="05000000000000000000" pitchFamily="2" charset="2"/>
              <a:buChar char="§"/>
            </a:pPr>
            <a:r>
              <a:rPr lang="en-US" sz="1100" dirty="0"/>
              <a:t>Once approved, forward approval to </a:t>
            </a:r>
            <a:r>
              <a:rPr lang="en-US" sz="1100" u="sng" dirty="0">
                <a:solidFill>
                  <a:srgbClr val="EA5614"/>
                </a:solidFill>
              </a:rPr>
              <a:t>scheduling@utrgv.edu</a:t>
            </a:r>
            <a:r>
              <a:rPr lang="en-US" sz="1100" dirty="0">
                <a:solidFill>
                  <a:srgbClr val="EA5614"/>
                </a:solidFill>
              </a:rPr>
              <a:t> </a:t>
            </a:r>
            <a:r>
              <a:rPr lang="en-US" sz="1100" dirty="0"/>
              <a:t>and submit event request (include notes under the Description field).</a:t>
            </a:r>
          </a:p>
          <a:p>
            <a:pPr marL="400050" lvl="1" defTabSz="914400">
              <a:lnSpc>
                <a:spcPct val="110000"/>
              </a:lnSpc>
              <a:spcAft>
                <a:spcPts val="600"/>
              </a:spcAft>
              <a:buClr>
                <a:schemeClr val="accent1"/>
              </a:buClr>
              <a:buSzPct val="110000"/>
            </a:pPr>
            <a:endParaRPr lang="en-US" sz="700" dirty="0"/>
          </a:p>
          <a:p>
            <a:pPr marL="285750" indent="-342900" defTabSz="914400">
              <a:lnSpc>
                <a:spcPct val="110000"/>
              </a:lnSpc>
              <a:spcAft>
                <a:spcPts val="600"/>
              </a:spcAft>
              <a:buClr>
                <a:schemeClr val="accent1"/>
              </a:buClr>
              <a:buSzPct val="110000"/>
              <a:buFont typeface="Wingdings" panose="05000000000000000000" pitchFamily="2" charset="2"/>
              <a:buChar char="v"/>
            </a:pPr>
            <a:r>
              <a:rPr lang="en-US" sz="1100" dirty="0"/>
              <a:t>Manually add Police Resources to unlock/lock doors to </a:t>
            </a:r>
            <a:r>
              <a:rPr lang="en-US" sz="1100" b="1" dirty="0"/>
              <a:t>ALL</a:t>
            </a:r>
            <a:r>
              <a:rPr lang="en-US" sz="1100" dirty="0"/>
              <a:t> reservation, especially if your event is after hours or during the weekend (</a:t>
            </a:r>
            <a:r>
              <a:rPr lang="en-US" sz="1100" b="1" dirty="0"/>
              <a:t>REQUIRED</a:t>
            </a:r>
            <a:r>
              <a:rPr lang="en-US" sz="1100" dirty="0"/>
              <a:t>).</a:t>
            </a:r>
          </a:p>
          <a:p>
            <a:pPr defTabSz="914400">
              <a:lnSpc>
                <a:spcPct val="110000"/>
              </a:lnSpc>
              <a:spcAft>
                <a:spcPts val="600"/>
              </a:spcAft>
              <a:buClr>
                <a:schemeClr val="accent1"/>
              </a:buClr>
              <a:buSzPct val="110000"/>
            </a:pPr>
            <a:endParaRPr lang="en-US" sz="700" dirty="0"/>
          </a:p>
          <a:p>
            <a:pPr marL="285750" indent="-342900" defTabSz="914400">
              <a:lnSpc>
                <a:spcPct val="110000"/>
              </a:lnSpc>
              <a:spcAft>
                <a:spcPts val="600"/>
              </a:spcAft>
              <a:buClr>
                <a:schemeClr val="accent1"/>
              </a:buClr>
              <a:buSzPct val="110000"/>
              <a:buFont typeface="Wingdings" panose="05000000000000000000" pitchFamily="2" charset="2"/>
              <a:buChar char="v"/>
            </a:pPr>
            <a:r>
              <a:rPr lang="en-US" sz="1100" dirty="0"/>
              <a:t>A </a:t>
            </a:r>
            <a:r>
              <a:rPr lang="en-US" sz="1100" b="1" dirty="0">
                <a:solidFill>
                  <a:srgbClr val="FF6600"/>
                </a:solidFill>
                <a:hlinkClick r:id="rId9">
                  <a:extLst>
                    <a:ext uri="{A12FA001-AC4F-418D-AE19-62706E023703}">
                      <ahyp:hlinkClr xmlns:ahyp="http://schemas.microsoft.com/office/drawing/2018/hyperlinkcolor" val="tx"/>
                    </a:ext>
                  </a:extLst>
                </a:hlinkClick>
              </a:rPr>
              <a:t>Work Request </a:t>
            </a:r>
            <a:r>
              <a:rPr lang="en-US" sz="1100" dirty="0"/>
              <a:t>is required for </a:t>
            </a:r>
            <a:r>
              <a:rPr lang="en-US" sz="1100" b="1" dirty="0"/>
              <a:t>ALL</a:t>
            </a:r>
            <a:r>
              <a:rPr lang="en-US" sz="1100" dirty="0"/>
              <a:t> events that will need custodial services, room set-ups, etc. regardless of if the event is during business or after hours. </a:t>
            </a:r>
          </a:p>
          <a:p>
            <a:pPr defTabSz="914400">
              <a:lnSpc>
                <a:spcPct val="110000"/>
              </a:lnSpc>
              <a:spcAft>
                <a:spcPts val="600"/>
              </a:spcAft>
              <a:buClr>
                <a:schemeClr val="accent1"/>
              </a:buClr>
              <a:buSzPct val="110000"/>
            </a:pPr>
            <a:endParaRPr lang="en-US" sz="700" dirty="0"/>
          </a:p>
          <a:p>
            <a:pPr marL="285750" indent="-342900" defTabSz="914400">
              <a:lnSpc>
                <a:spcPct val="110000"/>
              </a:lnSpc>
              <a:spcAft>
                <a:spcPts val="600"/>
              </a:spcAft>
              <a:buClr>
                <a:schemeClr val="accent1"/>
              </a:buClr>
              <a:buSzPct val="110000"/>
              <a:buFont typeface="Wingdings" panose="05000000000000000000" pitchFamily="2" charset="2"/>
              <a:buChar char="v"/>
            </a:pPr>
            <a:r>
              <a:rPr lang="en-US" sz="1100" dirty="0"/>
              <a:t>Please allow 3-5 business days for your event request to be processed. </a:t>
            </a:r>
          </a:p>
          <a:p>
            <a:pPr defTabSz="914400">
              <a:lnSpc>
                <a:spcPct val="110000"/>
              </a:lnSpc>
              <a:spcAft>
                <a:spcPts val="600"/>
              </a:spcAft>
              <a:buClr>
                <a:schemeClr val="accent1"/>
              </a:buClr>
              <a:buSzPct val="110000"/>
            </a:pPr>
            <a:endParaRPr lang="en-US" sz="700" dirty="0"/>
          </a:p>
          <a:p>
            <a:pPr marL="285750" indent="-342900" defTabSz="914400">
              <a:lnSpc>
                <a:spcPct val="110000"/>
              </a:lnSpc>
              <a:spcAft>
                <a:spcPts val="600"/>
              </a:spcAft>
              <a:buClr>
                <a:schemeClr val="accent1"/>
              </a:buClr>
              <a:buSzPct val="110000"/>
              <a:buFont typeface="Wingdings" panose="05000000000000000000" pitchFamily="2" charset="2"/>
              <a:buChar char="v"/>
            </a:pPr>
            <a:r>
              <a:rPr lang="en-US" sz="1100" dirty="0"/>
              <a:t>To make changes or to cancel an existing reservation, please submit the </a:t>
            </a:r>
            <a:r>
              <a:rPr lang="en-US" sz="1100" b="1" dirty="0">
                <a:hlinkClick r:id="rId10"/>
              </a:rPr>
              <a:t>Event Changes/Cancellation </a:t>
            </a:r>
            <a:r>
              <a:rPr lang="en-US" sz="1100" dirty="0"/>
              <a:t>request for review and processing.</a:t>
            </a:r>
          </a:p>
        </p:txBody>
      </p:sp>
      <p:sp>
        <p:nvSpPr>
          <p:cNvPr id="9" name="Footer Placeholder 1">
            <a:extLst>
              <a:ext uri="{FF2B5EF4-FFF2-40B4-BE49-F238E27FC236}">
                <a16:creationId xmlns:a16="http://schemas.microsoft.com/office/drawing/2014/main" id="{66F560CD-02F2-B274-091B-46AC12B633AC}"/>
              </a:ext>
            </a:extLst>
          </p:cNvPr>
          <p:cNvSpPr>
            <a:spLocks noGrp="1"/>
          </p:cNvSpPr>
          <p:nvPr>
            <p:ph type="ftr" sz="quarter" idx="11"/>
          </p:nvPr>
        </p:nvSpPr>
        <p:spPr>
          <a:xfrm>
            <a:off x="11811001" y="6638924"/>
            <a:ext cx="381000" cy="219075"/>
          </a:xfrm>
        </p:spPr>
        <p:txBody>
          <a:bodyPr/>
          <a:lstStyle/>
          <a:p>
            <a:r>
              <a:rPr lang="en-US" dirty="0">
                <a:solidFill>
                  <a:schemeClr val="tx1"/>
                </a:solidFill>
              </a:rPr>
              <a:t>23</a:t>
            </a:r>
          </a:p>
        </p:txBody>
      </p:sp>
    </p:spTree>
    <p:extLst>
      <p:ext uri="{BB962C8B-B14F-4D97-AF65-F5344CB8AC3E}">
        <p14:creationId xmlns:p14="http://schemas.microsoft.com/office/powerpoint/2010/main" val="1097505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14DAD6-E116-C174-22FC-3E2DD722CD4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 name="Title 1">
            <a:extLst>
              <a:ext uri="{FF2B5EF4-FFF2-40B4-BE49-F238E27FC236}">
                <a16:creationId xmlns:a16="http://schemas.microsoft.com/office/drawing/2014/main" id="{ACA594A6-63E8-0960-7EB0-9C2E0936CACA}"/>
              </a:ext>
            </a:extLst>
          </p:cNvPr>
          <p:cNvSpPr>
            <a:spLocks noGrp="1"/>
          </p:cNvSpPr>
          <p:nvPr>
            <p:ph type="title"/>
          </p:nvPr>
        </p:nvSpPr>
        <p:spPr>
          <a:xfrm>
            <a:off x="8168560" y="2271855"/>
            <a:ext cx="3651610" cy="2047590"/>
          </a:xfrm>
        </p:spPr>
        <p:txBody>
          <a:bodyPr>
            <a:normAutofit/>
          </a:bodyPr>
          <a:lstStyle/>
          <a:p>
            <a:r>
              <a:rPr lang="en-US" sz="3600" dirty="0"/>
              <a:t>List of Schedulers and Approvers</a:t>
            </a:r>
          </a:p>
        </p:txBody>
      </p:sp>
      <p:pic>
        <p:nvPicPr>
          <p:cNvPr id="4" name="Picture 3" descr="Table listing contact information for various departments and staff across multiple campuses, including Academic Spaces, IT Computer Labs, Library Administration, Health &amp; Human Performance, School of Medicine, McAllen Biomedical Research Facility, Rio Bank Building, and others. Each section is color-coded with headers in orange, blue, and gray, featuring names, email addresses, and phone numbers organized by campus and department.">
            <a:extLst>
              <a:ext uri="{FF2B5EF4-FFF2-40B4-BE49-F238E27FC236}">
                <a16:creationId xmlns:a16="http://schemas.microsoft.com/office/drawing/2014/main" id="{F3D75A23-A355-1AC8-356F-AD8AA2F3D2F9}"/>
              </a:ext>
            </a:extLst>
          </p:cNvPr>
          <p:cNvPicPr>
            <a:picLocks noChangeAspect="1"/>
          </p:cNvPicPr>
          <p:nvPr/>
        </p:nvPicPr>
        <p:blipFill>
          <a:blip r:embed="rId3"/>
          <a:srcRect t="249"/>
          <a:stretch>
            <a:fillRect/>
          </a:stretch>
        </p:blipFill>
        <p:spPr>
          <a:xfrm>
            <a:off x="539177" y="76200"/>
            <a:ext cx="5928895" cy="6275527"/>
          </a:xfrm>
          <a:prstGeom prst="rect">
            <a:avLst/>
          </a:prstGeom>
          <a:ln w="19050">
            <a:solidFill>
              <a:schemeClr val="accent1"/>
            </a:solidFill>
          </a:ln>
        </p:spPr>
      </p:pic>
      <p:sp>
        <p:nvSpPr>
          <p:cNvPr id="5" name="TextBox 4">
            <a:extLst>
              <a:ext uri="{FF2B5EF4-FFF2-40B4-BE49-F238E27FC236}">
                <a16:creationId xmlns:a16="http://schemas.microsoft.com/office/drawing/2014/main" id="{17930FCF-22E7-279B-CE93-61F1C7AC75DD}"/>
              </a:ext>
            </a:extLst>
          </p:cNvPr>
          <p:cNvSpPr txBox="1"/>
          <p:nvPr/>
        </p:nvSpPr>
        <p:spPr>
          <a:xfrm>
            <a:off x="241956" y="6367523"/>
            <a:ext cx="6987519" cy="338554"/>
          </a:xfrm>
          <a:prstGeom prst="rect">
            <a:avLst/>
          </a:prstGeom>
          <a:noFill/>
        </p:spPr>
        <p:txBody>
          <a:bodyPr wrap="square" rtlCol="0">
            <a:spAutoFit/>
          </a:bodyPr>
          <a:lstStyle/>
          <a:p>
            <a:r>
              <a:rPr lang="en-US" sz="1600" b="1" dirty="0">
                <a:effectLst/>
                <a:latin typeface="Calibri" panose="020F0502020204030204" pitchFamily="34" charset="0"/>
                <a:ea typeface="Calibri" panose="020F0502020204030204" pitchFamily="34" charset="0"/>
                <a:cs typeface="Calibri" panose="020F0502020204030204" pitchFamily="34" charset="0"/>
              </a:rPr>
              <a:t>*Prior approvals for certain rooms can be found on the room description details.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1">
            <a:extLst>
              <a:ext uri="{FF2B5EF4-FFF2-40B4-BE49-F238E27FC236}">
                <a16:creationId xmlns:a16="http://schemas.microsoft.com/office/drawing/2014/main" id="{C650DE10-A653-FBDA-2F7D-49FE75176233}"/>
              </a:ext>
              <a:ext uri="{C183D7F6-B498-43B3-948B-1728B52AA6E4}">
                <adec:decorative xmlns:adec="http://schemas.microsoft.com/office/drawing/2017/decorative" val="0"/>
              </a:ext>
            </a:extLst>
          </p:cNvPr>
          <p:cNvSpPr>
            <a:spLocks noGrp="1"/>
          </p:cNvSpPr>
          <p:nvPr>
            <p:ph type="ftr" sz="quarter" idx="11"/>
          </p:nvPr>
        </p:nvSpPr>
        <p:spPr>
          <a:xfrm>
            <a:off x="11867084" y="6591300"/>
            <a:ext cx="314325" cy="228600"/>
          </a:xfrm>
        </p:spPr>
        <p:txBody>
          <a:bodyPr/>
          <a:lstStyle/>
          <a:p>
            <a:r>
              <a:rPr lang="en-US" dirty="0">
                <a:solidFill>
                  <a:schemeClr val="tx1"/>
                </a:solidFill>
              </a:rPr>
              <a:t>3</a:t>
            </a:r>
          </a:p>
        </p:txBody>
      </p:sp>
    </p:spTree>
    <p:extLst>
      <p:ext uri="{BB962C8B-B14F-4D97-AF65-F5344CB8AC3E}">
        <p14:creationId xmlns:p14="http://schemas.microsoft.com/office/powerpoint/2010/main" val="3236526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C31DEA-3673-FCB3-2794-C761D673646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4" name="Title 33">
            <a:extLst>
              <a:ext uri="{FF2B5EF4-FFF2-40B4-BE49-F238E27FC236}">
                <a16:creationId xmlns:a16="http://schemas.microsoft.com/office/drawing/2014/main" id="{F2217BD3-FFC4-B26F-7F08-1575C69B589B}"/>
              </a:ext>
              <a:ext uri="{C183D7F6-B498-43B3-948B-1728B52AA6E4}">
                <adec:decorative xmlns:adec="http://schemas.microsoft.com/office/drawing/2017/decorative" val="1"/>
              </a:ext>
            </a:extLst>
          </p:cNvPr>
          <p:cNvSpPr txBox="1">
            <a:spLocks noGrp="1"/>
          </p:cNvSpPr>
          <p:nvPr>
            <p:ph type="title" idx="4294967295"/>
          </p:nvPr>
        </p:nvSpPr>
        <p:spPr>
          <a:xfrm>
            <a:off x="3930772" y="5907760"/>
            <a:ext cx="4108369"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n-ea"/>
                <a:cs typeface="+mn-cs"/>
              </a:rPr>
              <a:t>Ad Astra - Homepage</a:t>
            </a:r>
          </a:p>
        </p:txBody>
      </p:sp>
      <p:pic>
        <p:nvPicPr>
          <p:cNvPr id="39" name="Picture 38" descr="Ad Astra portal dashboard displaying a calendar of scheduled events for a specific week, with event names, times, and locations listed in a central table. Side panels include a color-coded quick navigation list for space requests forms and scheduling grids, a section for scheduling resources with links, and a contact list for all spaces.">
            <a:extLst>
              <a:ext uri="{FF2B5EF4-FFF2-40B4-BE49-F238E27FC236}">
                <a16:creationId xmlns:a16="http://schemas.microsoft.com/office/drawing/2014/main" id="{29623A56-ABD2-BBC5-BE96-2FA8E1E2B5D5}"/>
              </a:ext>
            </a:extLst>
          </p:cNvPr>
          <p:cNvPicPr>
            <a:picLocks noChangeAspect="1"/>
          </p:cNvPicPr>
          <p:nvPr/>
        </p:nvPicPr>
        <p:blipFill>
          <a:blip r:embed="rId3"/>
          <a:stretch>
            <a:fillRect/>
          </a:stretch>
        </p:blipFill>
        <p:spPr>
          <a:xfrm>
            <a:off x="-10080" y="1"/>
            <a:ext cx="12202079" cy="5788372"/>
          </a:xfrm>
          <a:prstGeom prst="rect">
            <a:avLst/>
          </a:prstGeom>
        </p:spPr>
      </p:pic>
      <p:sp>
        <p:nvSpPr>
          <p:cNvPr id="37" name="Star: 5 Points 36" descr="5-point star in orange. To identify a common resource.">
            <a:extLst>
              <a:ext uri="{FF2B5EF4-FFF2-40B4-BE49-F238E27FC236}">
                <a16:creationId xmlns:a16="http://schemas.microsoft.com/office/drawing/2014/main" id="{319945C3-E2BA-C0C7-232E-F3A31722338A}"/>
              </a:ext>
            </a:extLst>
          </p:cNvPr>
          <p:cNvSpPr/>
          <p:nvPr/>
        </p:nvSpPr>
        <p:spPr>
          <a:xfrm>
            <a:off x="10641013" y="1188908"/>
            <a:ext cx="182562" cy="184627"/>
          </a:xfrm>
          <a:prstGeom prst="star5">
            <a:avLst/>
          </a:prstGeom>
          <a:ln>
            <a:solidFill>
              <a:srgbClr val="EA5614"/>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4" name="Star: 5 Points 43" descr="5-point star in orange. To identify a common resource.">
            <a:extLst>
              <a:ext uri="{FF2B5EF4-FFF2-40B4-BE49-F238E27FC236}">
                <a16:creationId xmlns:a16="http://schemas.microsoft.com/office/drawing/2014/main" id="{A5924871-8AB2-90FC-9E14-F3F5E5A2AA60}"/>
              </a:ext>
            </a:extLst>
          </p:cNvPr>
          <p:cNvSpPr/>
          <p:nvPr/>
        </p:nvSpPr>
        <p:spPr>
          <a:xfrm>
            <a:off x="10657682" y="1423826"/>
            <a:ext cx="182562" cy="184627"/>
          </a:xfrm>
          <a:prstGeom prst="star5">
            <a:avLst/>
          </a:prstGeom>
          <a:ln>
            <a:solidFill>
              <a:srgbClr val="EA5614"/>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Star: 5 Points 39" descr="5-point star in orange. To identify a common resource.">
            <a:extLst>
              <a:ext uri="{FF2B5EF4-FFF2-40B4-BE49-F238E27FC236}">
                <a16:creationId xmlns:a16="http://schemas.microsoft.com/office/drawing/2014/main" id="{234C4E7B-59C6-4929-3149-AF180F76BC4C}"/>
              </a:ext>
            </a:extLst>
          </p:cNvPr>
          <p:cNvSpPr/>
          <p:nvPr/>
        </p:nvSpPr>
        <p:spPr>
          <a:xfrm>
            <a:off x="10403682" y="1660048"/>
            <a:ext cx="182562" cy="184627"/>
          </a:xfrm>
          <a:prstGeom prst="star5">
            <a:avLst/>
          </a:prstGeom>
          <a:ln>
            <a:solidFill>
              <a:srgbClr val="EA5614"/>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1" name="Star: 5 Points 40" descr="5-point star in orange. To identify a common resource.">
            <a:extLst>
              <a:ext uri="{FF2B5EF4-FFF2-40B4-BE49-F238E27FC236}">
                <a16:creationId xmlns:a16="http://schemas.microsoft.com/office/drawing/2014/main" id="{0EBE5569-1E20-8765-AADF-A994EEE80567}"/>
              </a:ext>
            </a:extLst>
          </p:cNvPr>
          <p:cNvSpPr/>
          <p:nvPr/>
        </p:nvSpPr>
        <p:spPr>
          <a:xfrm>
            <a:off x="10444163" y="2308772"/>
            <a:ext cx="182562" cy="184627"/>
          </a:xfrm>
          <a:prstGeom prst="star5">
            <a:avLst/>
          </a:prstGeom>
          <a:ln>
            <a:solidFill>
              <a:srgbClr val="EA5614"/>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Star: 5 Points 41" descr="5-point star in orange. To identify a common resource.">
            <a:extLst>
              <a:ext uri="{FF2B5EF4-FFF2-40B4-BE49-F238E27FC236}">
                <a16:creationId xmlns:a16="http://schemas.microsoft.com/office/drawing/2014/main" id="{3731E447-A5C8-D95D-FD9F-71BF49478B8E}"/>
              </a:ext>
            </a:extLst>
          </p:cNvPr>
          <p:cNvSpPr/>
          <p:nvPr/>
        </p:nvSpPr>
        <p:spPr>
          <a:xfrm>
            <a:off x="10458451" y="2520473"/>
            <a:ext cx="182562" cy="184627"/>
          </a:xfrm>
          <a:prstGeom prst="star5">
            <a:avLst/>
          </a:prstGeom>
          <a:ln>
            <a:solidFill>
              <a:srgbClr val="EA5614"/>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3" name="Star: 5 Points 42" descr="5-point star in orange. To identify a common resource.">
            <a:extLst>
              <a:ext uri="{FF2B5EF4-FFF2-40B4-BE49-F238E27FC236}">
                <a16:creationId xmlns:a16="http://schemas.microsoft.com/office/drawing/2014/main" id="{492212C6-4899-AF98-F18A-016F78FB3DC0}"/>
              </a:ext>
            </a:extLst>
          </p:cNvPr>
          <p:cNvSpPr/>
          <p:nvPr/>
        </p:nvSpPr>
        <p:spPr>
          <a:xfrm>
            <a:off x="10929937" y="2781061"/>
            <a:ext cx="182562" cy="184627"/>
          </a:xfrm>
          <a:prstGeom prst="star5">
            <a:avLst/>
          </a:prstGeom>
          <a:ln>
            <a:solidFill>
              <a:srgbClr val="EA5614"/>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Footer Placeholder 1">
            <a:extLst>
              <a:ext uri="{FF2B5EF4-FFF2-40B4-BE49-F238E27FC236}">
                <a16:creationId xmlns:a16="http://schemas.microsoft.com/office/drawing/2014/main" id="{31C7C5B6-DDE5-97D5-B198-BF808AD31D51}"/>
              </a:ext>
            </a:extLst>
          </p:cNvPr>
          <p:cNvSpPr txBox="1">
            <a:spLocks/>
          </p:cNvSpPr>
          <p:nvPr/>
        </p:nvSpPr>
        <p:spPr>
          <a:xfrm>
            <a:off x="11869704" y="6609556"/>
            <a:ext cx="314325" cy="228600"/>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rPr>
              <a:t>4</a:t>
            </a:r>
          </a:p>
        </p:txBody>
      </p:sp>
    </p:spTree>
    <p:extLst>
      <p:ext uri="{BB962C8B-B14F-4D97-AF65-F5344CB8AC3E}">
        <p14:creationId xmlns:p14="http://schemas.microsoft.com/office/powerpoint/2010/main" val="2595115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9AE6AC-40BB-EC57-6142-BED65AA91FAF}"/>
              </a:ext>
            </a:extLst>
          </p:cNvPr>
          <p:cNvSpPr txBox="1">
            <a:spLocks noGrp="1"/>
          </p:cNvSpPr>
          <p:nvPr>
            <p:ph type="title" idx="4294967295"/>
          </p:nvPr>
        </p:nvSpPr>
        <p:spPr>
          <a:xfrm>
            <a:off x="2829639" y="142332"/>
            <a:ext cx="6532722" cy="4770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chemeClr val="accent1"/>
                </a:solidFill>
                <a:effectLst/>
                <a:uLnTx/>
                <a:uFillTx/>
                <a:latin typeface="+mj-lt"/>
                <a:ea typeface="+mn-ea"/>
                <a:cs typeface="+mn-cs"/>
              </a:rPr>
              <a:t>Step 1: Check Room Availability - </a:t>
            </a:r>
            <a:r>
              <a:rPr kumimoji="0" lang="en-US" sz="2500" b="0" i="0" u="none" strike="noStrike" kern="1200" cap="none" spc="0" normalizeH="0" baseline="0" noProof="0" dirty="0">
                <a:ln>
                  <a:noFill/>
                </a:ln>
                <a:solidFill>
                  <a:schemeClr val="tx2"/>
                </a:solidFill>
                <a:effectLst/>
                <a:uLnTx/>
                <a:uFillTx/>
                <a:latin typeface="+mj-lt"/>
                <a:ea typeface="+mn-ea"/>
                <a:cs typeface="+mn-cs"/>
              </a:rPr>
              <a:t>Scheduling Grids</a:t>
            </a:r>
            <a:endParaRPr kumimoji="0" lang="en-US" sz="2500" b="0" i="0" u="none" strike="noStrike" kern="1200" cap="none" spc="0" normalizeH="0" baseline="0" noProof="0" dirty="0">
              <a:ln>
                <a:noFill/>
              </a:ln>
              <a:solidFill>
                <a:schemeClr val="tx1"/>
              </a:solidFill>
              <a:effectLst/>
              <a:uLnTx/>
              <a:uFillTx/>
              <a:latin typeface="+mj-lt"/>
              <a:ea typeface="+mn-ea"/>
              <a:cs typeface="+mn-cs"/>
            </a:endParaRPr>
          </a:p>
        </p:txBody>
      </p:sp>
      <p:pic>
        <p:nvPicPr>
          <p:cNvPr id="9" name="Picture 8" descr="Scheduling grids showing a calendar view with color-coded bookings for various rooms and times, along with filter options on the left for location, resource, and event type. A pop-up window highlights details for a selected room, including a photo, room type, capacity, and special approval requirements, emphasizing room usage and booking management.">
            <a:extLst>
              <a:ext uri="{FF2B5EF4-FFF2-40B4-BE49-F238E27FC236}">
                <a16:creationId xmlns:a16="http://schemas.microsoft.com/office/drawing/2014/main" id="{C5AC1494-42CE-60AD-2A48-38640BD687B0}"/>
              </a:ext>
            </a:extLst>
          </p:cNvPr>
          <p:cNvPicPr>
            <a:picLocks noChangeAspect="1"/>
          </p:cNvPicPr>
          <p:nvPr/>
        </p:nvPicPr>
        <p:blipFill>
          <a:blip r:embed="rId3"/>
          <a:stretch>
            <a:fillRect/>
          </a:stretch>
        </p:blipFill>
        <p:spPr>
          <a:xfrm>
            <a:off x="-85726" y="619386"/>
            <a:ext cx="12277725" cy="6238614"/>
          </a:xfrm>
          <a:prstGeom prst="rect">
            <a:avLst/>
          </a:prstGeom>
        </p:spPr>
      </p:pic>
      <p:sp>
        <p:nvSpPr>
          <p:cNvPr id="4" name="Octagon 3" descr="Red octagonal attention notice stating that if prior approval is required, the listed contact person must be contacted, approved requests should be forwarded to scheduling@utrgv.edu, and notes about approval must be included in the event description of the event request.">
            <a:extLst>
              <a:ext uri="{FF2B5EF4-FFF2-40B4-BE49-F238E27FC236}">
                <a16:creationId xmlns:a16="http://schemas.microsoft.com/office/drawing/2014/main" id="{A8BDD88C-6CFF-1218-359D-6BD8A46039DD}"/>
              </a:ext>
            </a:extLst>
          </p:cNvPr>
          <p:cNvSpPr/>
          <p:nvPr/>
        </p:nvSpPr>
        <p:spPr>
          <a:xfrm>
            <a:off x="8998742" y="3219050"/>
            <a:ext cx="2967038" cy="2114549"/>
          </a:xfrm>
          <a:prstGeom prst="oct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95000"/>
                    <a:lumOff val="5000"/>
                  </a:schemeClr>
                </a:solidFill>
                <a:latin typeface="Amasis MT Pro Medium" panose="02040604050005020304" pitchFamily="18" charset="0"/>
                <a:ea typeface="ADLaM Display" panose="020F0502020204030204" pitchFamily="2" charset="0"/>
                <a:cs typeface="ADLaM Display" panose="020F0502020204030204" pitchFamily="2" charset="0"/>
              </a:rPr>
              <a:t>ATTENTION:</a:t>
            </a:r>
          </a:p>
          <a:p>
            <a:pPr algn="ctr"/>
            <a:endParaRPr lang="en-US" sz="1100" dirty="0">
              <a:solidFill>
                <a:schemeClr val="tx1">
                  <a:lumMod val="95000"/>
                  <a:lumOff val="5000"/>
                </a:schemeClr>
              </a:solidFill>
              <a:latin typeface="Amasis MT Pro Medium" panose="02040604050005020304" pitchFamily="18" charset="0"/>
              <a:ea typeface="ADLaM Display" panose="020F0502020204030204" pitchFamily="2" charset="0"/>
              <a:cs typeface="ADLaM Display" panose="020F0502020204030204" pitchFamily="2" charset="0"/>
            </a:endParaRPr>
          </a:p>
          <a:p>
            <a:pPr marL="171450" indent="-171450" algn="ctr">
              <a:buFont typeface="Arial" panose="020B0604020202020204" pitchFamily="34" charset="0"/>
              <a:buChar char="•"/>
            </a:pPr>
            <a:r>
              <a:rPr lang="en-US" sz="1100" dirty="0">
                <a:solidFill>
                  <a:schemeClr val="tx1">
                    <a:lumMod val="95000"/>
                    <a:lumOff val="5000"/>
                  </a:schemeClr>
                </a:solidFill>
                <a:latin typeface="Amasis MT Pro Medium" panose="02040604050005020304" pitchFamily="18" charset="0"/>
                <a:ea typeface="ADLaM Display" panose="020F0502020204030204" pitchFamily="2" charset="0"/>
                <a:cs typeface="ADLaM Display" panose="020F0502020204030204" pitchFamily="2" charset="0"/>
              </a:rPr>
              <a:t>If prior approval is required, contact the person listed. Once approved, forward approval to </a:t>
            </a:r>
            <a:r>
              <a:rPr lang="en-US" sz="1100" dirty="0">
                <a:solidFill>
                  <a:schemeClr val="tx1">
                    <a:lumMod val="95000"/>
                    <a:lumOff val="5000"/>
                  </a:schemeClr>
                </a:solidFill>
                <a:latin typeface="Amasis MT Pro Medium" panose="02040604050005020304" pitchFamily="18" charset="0"/>
                <a:ea typeface="ADLaM Display" panose="020F0502020204030204" pitchFamily="2" charset="0"/>
                <a:cs typeface="ADLaM Display" panose="020F0502020204030204" pitchFamily="2" charset="0"/>
                <a:hlinkClick r:id="rId4">
                  <a:extLst>
                    <a:ext uri="{A12FA001-AC4F-418D-AE19-62706E023703}">
                      <ahyp:hlinkClr xmlns:ahyp="http://schemas.microsoft.com/office/drawing/2018/hyperlinkcolor" val="tx"/>
                    </a:ext>
                  </a:extLst>
                </a:hlinkClick>
              </a:rPr>
              <a:t>scheduling@utrgv.edu</a:t>
            </a:r>
            <a:r>
              <a:rPr lang="en-US" sz="1100" dirty="0">
                <a:solidFill>
                  <a:schemeClr val="tx1">
                    <a:lumMod val="95000"/>
                    <a:lumOff val="5000"/>
                  </a:schemeClr>
                </a:solidFill>
                <a:latin typeface="Amasis MT Pro Medium" panose="02040604050005020304" pitchFamily="18" charset="0"/>
                <a:ea typeface="ADLaM Display" panose="020F0502020204030204" pitchFamily="2" charset="0"/>
                <a:cs typeface="ADLaM Display" panose="020F0502020204030204" pitchFamily="2" charset="0"/>
              </a:rPr>
              <a:t>.</a:t>
            </a:r>
          </a:p>
          <a:p>
            <a:pPr marL="171450" indent="-171450" algn="ctr">
              <a:buFont typeface="Arial" panose="020B0604020202020204" pitchFamily="34" charset="0"/>
              <a:buChar char="•"/>
            </a:pPr>
            <a:endParaRPr lang="en-US" sz="1100" dirty="0">
              <a:solidFill>
                <a:schemeClr val="tx1">
                  <a:lumMod val="95000"/>
                  <a:lumOff val="5000"/>
                </a:schemeClr>
              </a:solidFill>
              <a:latin typeface="Amasis MT Pro Medium" panose="02040604050005020304" pitchFamily="18" charset="0"/>
              <a:ea typeface="ADLaM Display" panose="020F0502020204030204" pitchFamily="2" charset="0"/>
              <a:cs typeface="ADLaM Display" panose="020F0502020204030204" pitchFamily="2" charset="0"/>
            </a:endParaRPr>
          </a:p>
          <a:p>
            <a:pPr marL="171450" indent="-171450" algn="ctr">
              <a:buFont typeface="Arial" panose="020B0604020202020204" pitchFamily="34" charset="0"/>
              <a:buChar char="•"/>
            </a:pPr>
            <a:r>
              <a:rPr lang="en-US" sz="1100" dirty="0">
                <a:solidFill>
                  <a:schemeClr val="tx1">
                    <a:lumMod val="95000"/>
                    <a:lumOff val="5000"/>
                  </a:schemeClr>
                </a:solidFill>
                <a:latin typeface="Amasis MT Pro Medium" panose="02040604050005020304" pitchFamily="18" charset="0"/>
                <a:ea typeface="ADLaM Display" panose="020F0502020204030204" pitchFamily="2" charset="0"/>
                <a:cs typeface="ADLaM Display" panose="020F0502020204030204" pitchFamily="2" charset="0"/>
              </a:rPr>
              <a:t>Include notes regarding approval under Event Description (Event Request).</a:t>
            </a:r>
          </a:p>
        </p:txBody>
      </p:sp>
      <p:sp>
        <p:nvSpPr>
          <p:cNvPr id="11" name="Rectangle: Rounded Corners 10">
            <a:extLst>
              <a:ext uri="{FF2B5EF4-FFF2-40B4-BE49-F238E27FC236}">
                <a16:creationId xmlns:a16="http://schemas.microsoft.com/office/drawing/2014/main" id="{38A8D3FB-4A63-09B1-E1B1-D92731DF8296}"/>
              </a:ext>
            </a:extLst>
          </p:cNvPr>
          <p:cNvSpPr/>
          <p:nvPr/>
        </p:nvSpPr>
        <p:spPr>
          <a:xfrm>
            <a:off x="8998742" y="1162051"/>
            <a:ext cx="1400176" cy="228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#1: Review Filters</a:t>
            </a:r>
          </a:p>
        </p:txBody>
      </p:sp>
      <p:sp>
        <p:nvSpPr>
          <p:cNvPr id="13" name="Rectangle: Rounded Corners 12">
            <a:extLst>
              <a:ext uri="{FF2B5EF4-FFF2-40B4-BE49-F238E27FC236}">
                <a16:creationId xmlns:a16="http://schemas.microsoft.com/office/drawing/2014/main" id="{1DCDCD00-8702-C6FF-4641-BD0447FAA0A6}"/>
              </a:ext>
            </a:extLst>
          </p:cNvPr>
          <p:cNvSpPr/>
          <p:nvPr/>
        </p:nvSpPr>
        <p:spPr>
          <a:xfrm>
            <a:off x="3524248" y="895352"/>
            <a:ext cx="1190626" cy="2476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lumMod val="95000"/>
                    <a:lumOff val="5000"/>
                  </a:schemeClr>
                </a:solidFill>
              </a:rPr>
              <a:t>#2: Select Date</a:t>
            </a:r>
          </a:p>
        </p:txBody>
      </p:sp>
      <p:sp>
        <p:nvSpPr>
          <p:cNvPr id="14" name="Rectangle: Rounded Corners 13">
            <a:extLst>
              <a:ext uri="{FF2B5EF4-FFF2-40B4-BE49-F238E27FC236}">
                <a16:creationId xmlns:a16="http://schemas.microsoft.com/office/drawing/2014/main" id="{D72FCE3B-F5CC-AC93-EA9E-9CA53B536CD9}"/>
              </a:ext>
            </a:extLst>
          </p:cNvPr>
          <p:cNvSpPr/>
          <p:nvPr/>
        </p:nvSpPr>
        <p:spPr>
          <a:xfrm>
            <a:off x="819148" y="1766717"/>
            <a:ext cx="1314452" cy="2476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#3: Apply Filters</a:t>
            </a:r>
          </a:p>
        </p:txBody>
      </p:sp>
      <p:sp>
        <p:nvSpPr>
          <p:cNvPr id="15" name="Rectangle: Rounded Corners 14">
            <a:extLst>
              <a:ext uri="{FF2B5EF4-FFF2-40B4-BE49-F238E27FC236}">
                <a16:creationId xmlns:a16="http://schemas.microsoft.com/office/drawing/2014/main" id="{6F8A773D-7A01-C11D-0134-B4C41B916AC1}"/>
              </a:ext>
            </a:extLst>
          </p:cNvPr>
          <p:cNvSpPr/>
          <p:nvPr/>
        </p:nvSpPr>
        <p:spPr>
          <a:xfrm>
            <a:off x="600074" y="1165838"/>
            <a:ext cx="952501" cy="2476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#4: Search</a:t>
            </a:r>
          </a:p>
        </p:txBody>
      </p:sp>
      <p:sp>
        <p:nvSpPr>
          <p:cNvPr id="16" name="Rectangle: Rounded Corners 15">
            <a:extLst>
              <a:ext uri="{FF2B5EF4-FFF2-40B4-BE49-F238E27FC236}">
                <a16:creationId xmlns:a16="http://schemas.microsoft.com/office/drawing/2014/main" id="{1508678F-0008-8799-F8A3-5C7462C6CD55}"/>
              </a:ext>
            </a:extLst>
          </p:cNvPr>
          <p:cNvSpPr/>
          <p:nvPr/>
        </p:nvSpPr>
        <p:spPr>
          <a:xfrm>
            <a:off x="3879054" y="3905251"/>
            <a:ext cx="1671639" cy="2476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#5: View Room Details</a:t>
            </a:r>
          </a:p>
        </p:txBody>
      </p:sp>
      <p:sp>
        <p:nvSpPr>
          <p:cNvPr id="3" name="Footer Placeholder 1">
            <a:extLst>
              <a:ext uri="{FF2B5EF4-FFF2-40B4-BE49-F238E27FC236}">
                <a16:creationId xmlns:a16="http://schemas.microsoft.com/office/drawing/2014/main" id="{CB69885E-E3DF-4EB2-2735-671CAAC9D867}"/>
              </a:ext>
            </a:extLst>
          </p:cNvPr>
          <p:cNvSpPr txBox="1">
            <a:spLocks/>
          </p:cNvSpPr>
          <p:nvPr/>
        </p:nvSpPr>
        <p:spPr>
          <a:xfrm>
            <a:off x="11877675" y="6629400"/>
            <a:ext cx="314325" cy="228600"/>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rPr>
              <a:t>5</a:t>
            </a:r>
          </a:p>
        </p:txBody>
      </p:sp>
    </p:spTree>
    <p:extLst>
      <p:ext uri="{BB962C8B-B14F-4D97-AF65-F5344CB8AC3E}">
        <p14:creationId xmlns:p14="http://schemas.microsoft.com/office/powerpoint/2010/main" val="2535514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vailable Rooms showing steps to add a meeting, apply filters and search for rooms. It includes highlighted fields for meeting type, start and end times, location filters, and recurring meeting options.">
            <a:extLst>
              <a:ext uri="{FF2B5EF4-FFF2-40B4-BE49-F238E27FC236}">
                <a16:creationId xmlns:a16="http://schemas.microsoft.com/office/drawing/2014/main" id="{DE0A77B6-35DA-7AD9-3EC7-4678FE335E3E}"/>
              </a:ext>
            </a:extLst>
          </p:cNvPr>
          <p:cNvPicPr>
            <a:picLocks noChangeAspect="1"/>
          </p:cNvPicPr>
          <p:nvPr/>
        </p:nvPicPr>
        <p:blipFill>
          <a:blip r:embed="rId3"/>
          <a:stretch>
            <a:fillRect/>
          </a:stretch>
        </p:blipFill>
        <p:spPr>
          <a:xfrm>
            <a:off x="-1" y="623179"/>
            <a:ext cx="12192000" cy="6234821"/>
          </a:xfrm>
          <a:prstGeom prst="rect">
            <a:avLst/>
          </a:prstGeom>
        </p:spPr>
      </p:pic>
      <p:sp>
        <p:nvSpPr>
          <p:cNvPr id="5" name="Title 4">
            <a:extLst>
              <a:ext uri="{FF2B5EF4-FFF2-40B4-BE49-F238E27FC236}">
                <a16:creationId xmlns:a16="http://schemas.microsoft.com/office/drawing/2014/main" id="{48309A66-5D0E-713F-4FFD-4A303665251E}"/>
              </a:ext>
            </a:extLst>
          </p:cNvPr>
          <p:cNvSpPr txBox="1">
            <a:spLocks noGrp="1"/>
          </p:cNvSpPr>
          <p:nvPr>
            <p:ph type="title" idx="4294967295"/>
          </p:nvPr>
        </p:nvSpPr>
        <p:spPr>
          <a:xfrm>
            <a:off x="2804731" y="146125"/>
            <a:ext cx="6582537" cy="4770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chemeClr val="accent1"/>
                </a:solidFill>
                <a:effectLst/>
                <a:uLnTx/>
                <a:uFillTx/>
                <a:latin typeface="+mj-lt"/>
                <a:ea typeface="+mn-ea"/>
                <a:cs typeface="+mn-cs"/>
              </a:rPr>
              <a:t>Step 1: Check Room Availability - </a:t>
            </a:r>
            <a:r>
              <a:rPr kumimoji="0" lang="en-US" sz="2500" b="0" i="0" u="none" strike="noStrike" kern="1200" cap="none" spc="0" normalizeH="0" baseline="0" noProof="0" dirty="0">
                <a:ln>
                  <a:noFill/>
                </a:ln>
                <a:solidFill>
                  <a:schemeClr val="tx2"/>
                </a:solidFill>
                <a:effectLst/>
                <a:uLnTx/>
                <a:uFillTx/>
                <a:latin typeface="+mj-lt"/>
                <a:ea typeface="+mn-ea"/>
                <a:cs typeface="+mn-cs"/>
              </a:rPr>
              <a:t>Available Rooms</a:t>
            </a:r>
            <a:endParaRPr kumimoji="0" lang="en-US" sz="2500" b="0" i="0" u="none" strike="noStrike" kern="1200" cap="none" spc="0" normalizeH="0" baseline="0" noProof="0" dirty="0">
              <a:ln>
                <a:noFill/>
              </a:ln>
              <a:solidFill>
                <a:schemeClr val="tx1"/>
              </a:solidFill>
              <a:effectLst/>
              <a:uLnTx/>
              <a:uFillTx/>
              <a:latin typeface="+mj-lt"/>
              <a:ea typeface="+mn-ea"/>
              <a:cs typeface="+mn-cs"/>
            </a:endParaRPr>
          </a:p>
        </p:txBody>
      </p:sp>
      <p:sp>
        <p:nvSpPr>
          <p:cNvPr id="10" name="Rectangle: Rounded Corners 9">
            <a:extLst>
              <a:ext uri="{FF2B5EF4-FFF2-40B4-BE49-F238E27FC236}">
                <a16:creationId xmlns:a16="http://schemas.microsoft.com/office/drawing/2014/main" id="{92772579-077D-9EB4-33B1-8E428516B707}"/>
              </a:ext>
            </a:extLst>
          </p:cNvPr>
          <p:cNvSpPr/>
          <p:nvPr/>
        </p:nvSpPr>
        <p:spPr>
          <a:xfrm>
            <a:off x="847723" y="3036621"/>
            <a:ext cx="1314452" cy="2476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lumMod val="95000"/>
                    <a:lumOff val="5000"/>
                  </a:schemeClr>
                </a:solidFill>
              </a:rPr>
              <a:t>#2: Apply Filters</a:t>
            </a:r>
          </a:p>
        </p:txBody>
      </p:sp>
      <p:sp>
        <p:nvSpPr>
          <p:cNvPr id="11" name="Rectangle: Rounded Corners 10">
            <a:extLst>
              <a:ext uri="{FF2B5EF4-FFF2-40B4-BE49-F238E27FC236}">
                <a16:creationId xmlns:a16="http://schemas.microsoft.com/office/drawing/2014/main" id="{344F541E-0947-7646-3BE2-53DF75841F13}"/>
              </a:ext>
            </a:extLst>
          </p:cNvPr>
          <p:cNvSpPr/>
          <p:nvPr/>
        </p:nvSpPr>
        <p:spPr>
          <a:xfrm>
            <a:off x="1062036" y="4219754"/>
            <a:ext cx="942977" cy="2476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lumMod val="95000"/>
                    <a:lumOff val="5000"/>
                  </a:schemeClr>
                </a:solidFill>
              </a:rPr>
              <a:t>#3: Search</a:t>
            </a:r>
          </a:p>
        </p:txBody>
      </p:sp>
      <p:sp>
        <p:nvSpPr>
          <p:cNvPr id="12" name="Rectangle: Rounded Corners 11">
            <a:extLst>
              <a:ext uri="{FF2B5EF4-FFF2-40B4-BE49-F238E27FC236}">
                <a16:creationId xmlns:a16="http://schemas.microsoft.com/office/drawing/2014/main" id="{57F8C9A3-8D99-7583-56EE-C434DB28413F}"/>
              </a:ext>
              <a:ext uri="{C183D7F6-B498-43B3-948B-1728B52AA6E4}">
                <adec:decorative xmlns:adec="http://schemas.microsoft.com/office/drawing/2017/decorative" val="0"/>
              </a:ext>
            </a:extLst>
          </p:cNvPr>
          <p:cNvSpPr/>
          <p:nvPr/>
        </p:nvSpPr>
        <p:spPr>
          <a:xfrm>
            <a:off x="847723" y="1977313"/>
            <a:ext cx="1314452" cy="2476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lumMod val="95000"/>
                    <a:lumOff val="5000"/>
                  </a:schemeClr>
                </a:solidFill>
              </a:rPr>
              <a:t>#1: Add Meeting</a:t>
            </a:r>
          </a:p>
        </p:txBody>
      </p:sp>
      <p:sp>
        <p:nvSpPr>
          <p:cNvPr id="13" name="Cross 12" descr="An X shape in red to represent to skip step 1. ">
            <a:extLst>
              <a:ext uri="{FF2B5EF4-FFF2-40B4-BE49-F238E27FC236}">
                <a16:creationId xmlns:a16="http://schemas.microsoft.com/office/drawing/2014/main" id="{73BA0028-48AB-E12F-085A-E0D7E509EEDE}"/>
              </a:ext>
            </a:extLst>
          </p:cNvPr>
          <p:cNvSpPr/>
          <p:nvPr/>
        </p:nvSpPr>
        <p:spPr>
          <a:xfrm rot="2708509">
            <a:off x="881315" y="1287863"/>
            <a:ext cx="238127" cy="247650"/>
          </a:xfrm>
          <a:prstGeom prst="plus">
            <a:avLst>
              <a:gd name="adj" fmla="val 3688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ross 13" descr="An X shape in red to represent to skip step 5. ">
            <a:extLst>
              <a:ext uri="{FF2B5EF4-FFF2-40B4-BE49-F238E27FC236}">
                <a16:creationId xmlns:a16="http://schemas.microsoft.com/office/drawing/2014/main" id="{82EC68C2-E6DB-F349-110F-CCE37FF858CC}"/>
              </a:ext>
            </a:extLst>
          </p:cNvPr>
          <p:cNvSpPr/>
          <p:nvPr/>
        </p:nvSpPr>
        <p:spPr>
          <a:xfrm rot="2708509">
            <a:off x="766406" y="6411051"/>
            <a:ext cx="238127" cy="247650"/>
          </a:xfrm>
          <a:prstGeom prst="plus">
            <a:avLst>
              <a:gd name="adj" fmla="val 3688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ctagon 15" descr="Red octagonal attention notice stating that if prior approval is required, the listed contact person must be contacted, approved requests should be forwarded to scheduling@utrgv.edu, and notes about approval must be included in the event description of the event request.">
            <a:extLst>
              <a:ext uri="{FF2B5EF4-FFF2-40B4-BE49-F238E27FC236}">
                <a16:creationId xmlns:a16="http://schemas.microsoft.com/office/drawing/2014/main" id="{75418748-7652-54D2-3267-CA674814D4E4}"/>
              </a:ext>
            </a:extLst>
          </p:cNvPr>
          <p:cNvSpPr/>
          <p:nvPr/>
        </p:nvSpPr>
        <p:spPr>
          <a:xfrm>
            <a:off x="7741443" y="4219754"/>
            <a:ext cx="2967038" cy="2114549"/>
          </a:xfrm>
          <a:prstGeom prst="oct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95000"/>
                    <a:lumOff val="5000"/>
                  </a:schemeClr>
                </a:solidFill>
                <a:latin typeface="Amasis MT Pro Medium" panose="02040604050005020304" pitchFamily="18" charset="0"/>
                <a:ea typeface="ADLaM Display" panose="020F0502020204030204" pitchFamily="2" charset="0"/>
                <a:cs typeface="ADLaM Display" panose="020F0502020204030204" pitchFamily="2" charset="0"/>
              </a:rPr>
              <a:t>ATTENTION:</a:t>
            </a:r>
          </a:p>
          <a:p>
            <a:pPr algn="ctr"/>
            <a:endParaRPr lang="en-US" sz="1100" dirty="0">
              <a:solidFill>
                <a:schemeClr val="tx1">
                  <a:lumMod val="95000"/>
                  <a:lumOff val="5000"/>
                </a:schemeClr>
              </a:solidFill>
              <a:latin typeface="Amasis MT Pro Medium" panose="02040604050005020304" pitchFamily="18" charset="0"/>
              <a:ea typeface="ADLaM Display" panose="020F0502020204030204" pitchFamily="2" charset="0"/>
              <a:cs typeface="ADLaM Display" panose="020F0502020204030204" pitchFamily="2" charset="0"/>
            </a:endParaRPr>
          </a:p>
          <a:p>
            <a:pPr marL="171450" indent="-171450" algn="ctr">
              <a:buFont typeface="Arial" panose="020B0604020202020204" pitchFamily="34" charset="0"/>
              <a:buChar char="•"/>
            </a:pPr>
            <a:r>
              <a:rPr lang="en-US" sz="1100" dirty="0">
                <a:solidFill>
                  <a:schemeClr val="tx1">
                    <a:lumMod val="95000"/>
                    <a:lumOff val="5000"/>
                  </a:schemeClr>
                </a:solidFill>
                <a:latin typeface="Amasis MT Pro Medium" panose="02040604050005020304" pitchFamily="18" charset="0"/>
                <a:ea typeface="ADLaM Display" panose="020F0502020204030204" pitchFamily="2" charset="0"/>
                <a:cs typeface="ADLaM Display" panose="020F0502020204030204" pitchFamily="2" charset="0"/>
              </a:rPr>
              <a:t>If prior approval is required, contact the person listed. Once approved, forward approval to </a:t>
            </a:r>
            <a:r>
              <a:rPr lang="en-US" sz="1100" dirty="0">
                <a:solidFill>
                  <a:schemeClr val="tx1">
                    <a:lumMod val="95000"/>
                    <a:lumOff val="5000"/>
                  </a:schemeClr>
                </a:solidFill>
                <a:latin typeface="Amasis MT Pro Medium" panose="02040604050005020304" pitchFamily="18" charset="0"/>
                <a:ea typeface="ADLaM Display" panose="020F0502020204030204" pitchFamily="2" charset="0"/>
                <a:cs typeface="ADLaM Display" panose="020F0502020204030204" pitchFamily="2" charset="0"/>
                <a:hlinkClick r:id="rId4">
                  <a:extLst>
                    <a:ext uri="{A12FA001-AC4F-418D-AE19-62706E023703}">
                      <ahyp:hlinkClr xmlns:ahyp="http://schemas.microsoft.com/office/drawing/2018/hyperlinkcolor" val="tx"/>
                    </a:ext>
                  </a:extLst>
                </a:hlinkClick>
              </a:rPr>
              <a:t>scheduling@utrgv.edu</a:t>
            </a:r>
            <a:r>
              <a:rPr lang="en-US" sz="1100" dirty="0">
                <a:solidFill>
                  <a:schemeClr val="tx1">
                    <a:lumMod val="95000"/>
                    <a:lumOff val="5000"/>
                  </a:schemeClr>
                </a:solidFill>
                <a:latin typeface="Amasis MT Pro Medium" panose="02040604050005020304" pitchFamily="18" charset="0"/>
                <a:ea typeface="ADLaM Display" panose="020F0502020204030204" pitchFamily="2" charset="0"/>
                <a:cs typeface="ADLaM Display" panose="020F0502020204030204" pitchFamily="2" charset="0"/>
              </a:rPr>
              <a:t>.</a:t>
            </a:r>
          </a:p>
          <a:p>
            <a:pPr marL="171450" indent="-171450" algn="ctr">
              <a:buFont typeface="Arial" panose="020B0604020202020204" pitchFamily="34" charset="0"/>
              <a:buChar char="•"/>
            </a:pPr>
            <a:endParaRPr lang="en-US" sz="1100" dirty="0">
              <a:solidFill>
                <a:schemeClr val="tx1">
                  <a:lumMod val="95000"/>
                  <a:lumOff val="5000"/>
                </a:schemeClr>
              </a:solidFill>
              <a:latin typeface="Amasis MT Pro Medium" panose="02040604050005020304" pitchFamily="18" charset="0"/>
              <a:ea typeface="ADLaM Display" panose="020F0502020204030204" pitchFamily="2" charset="0"/>
              <a:cs typeface="ADLaM Display" panose="020F0502020204030204" pitchFamily="2" charset="0"/>
            </a:endParaRPr>
          </a:p>
          <a:p>
            <a:pPr marL="171450" indent="-171450" algn="ctr">
              <a:buFont typeface="Arial" panose="020B0604020202020204" pitchFamily="34" charset="0"/>
              <a:buChar char="•"/>
            </a:pPr>
            <a:r>
              <a:rPr lang="en-US" sz="1100" dirty="0">
                <a:solidFill>
                  <a:schemeClr val="tx1">
                    <a:lumMod val="95000"/>
                    <a:lumOff val="5000"/>
                  </a:schemeClr>
                </a:solidFill>
                <a:latin typeface="Amasis MT Pro Medium" panose="02040604050005020304" pitchFamily="18" charset="0"/>
                <a:ea typeface="ADLaM Display" panose="020F0502020204030204" pitchFamily="2" charset="0"/>
                <a:cs typeface="ADLaM Display" panose="020F0502020204030204" pitchFamily="2" charset="0"/>
              </a:rPr>
              <a:t>Include notes regarding approval under Event Description (Event Request).</a:t>
            </a:r>
          </a:p>
        </p:txBody>
      </p:sp>
      <p:sp>
        <p:nvSpPr>
          <p:cNvPr id="3" name="Footer Placeholder 1">
            <a:extLst>
              <a:ext uri="{FF2B5EF4-FFF2-40B4-BE49-F238E27FC236}">
                <a16:creationId xmlns:a16="http://schemas.microsoft.com/office/drawing/2014/main" id="{7A4665FA-49BC-9318-7F08-0D698CB6EB8A}"/>
              </a:ext>
            </a:extLst>
          </p:cNvPr>
          <p:cNvSpPr>
            <a:spLocks noGrp="1"/>
          </p:cNvSpPr>
          <p:nvPr>
            <p:ph type="ftr" sz="quarter" idx="11"/>
          </p:nvPr>
        </p:nvSpPr>
        <p:spPr>
          <a:xfrm>
            <a:off x="11877675" y="6629400"/>
            <a:ext cx="314325" cy="228600"/>
          </a:xfrm>
        </p:spPr>
        <p:txBody>
          <a:bodyPr/>
          <a:lstStyle/>
          <a:p>
            <a:r>
              <a:rPr lang="en-US" dirty="0">
                <a:solidFill>
                  <a:schemeClr val="tx1"/>
                </a:solidFill>
              </a:rPr>
              <a:t>6</a:t>
            </a:r>
          </a:p>
        </p:txBody>
      </p:sp>
    </p:spTree>
    <p:extLst>
      <p:ext uri="{BB962C8B-B14F-4D97-AF65-F5344CB8AC3E}">
        <p14:creationId xmlns:p14="http://schemas.microsoft.com/office/powerpoint/2010/main" val="3305330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7618D-3D30-41CF-6851-3C2FCB3A1C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CC22C2-5AE9-E3EA-DF51-FCC9451DD378}"/>
              </a:ext>
            </a:extLst>
          </p:cNvPr>
          <p:cNvSpPr>
            <a:spLocks noGrp="1"/>
          </p:cNvSpPr>
          <p:nvPr>
            <p:ph type="title"/>
          </p:nvPr>
        </p:nvSpPr>
        <p:spPr/>
        <p:txBody>
          <a:bodyPr>
            <a:noAutofit/>
          </a:bodyPr>
          <a:lstStyle/>
          <a:p>
            <a:r>
              <a:rPr lang="en-US" sz="2800" spc="-150" dirty="0">
                <a:solidFill>
                  <a:srgbClr val="FFFEFF"/>
                </a:solidFill>
                <a:latin typeface="+mj-lt"/>
                <a:ea typeface="+mj-ea"/>
                <a:cs typeface="+mj-cs"/>
              </a:rPr>
              <a:t>IT Resource: Classroom Technology Equipment Inventory</a:t>
            </a:r>
            <a:endParaRPr lang="en-US" sz="2800" dirty="0"/>
          </a:p>
        </p:txBody>
      </p:sp>
      <p:pic>
        <p:nvPicPr>
          <p:cNvPr id="5" name="Picture 4" descr="A classroom technology equipment inventory webpage for University of Texas Rio Grande Valley campuses, listing rooms with capacity and available technology. Details include campus names, building codes, room numbers, 360° view thumbnails, and icons representing equipment like clickers, control panels, webcams, hearing aids, interactive TVs, microphones, projectors, and touch monitors.">
            <a:extLst>
              <a:ext uri="{FF2B5EF4-FFF2-40B4-BE49-F238E27FC236}">
                <a16:creationId xmlns:a16="http://schemas.microsoft.com/office/drawing/2014/main" id="{D722EFE1-C983-410A-838E-4CC58C109947}"/>
              </a:ext>
            </a:extLst>
          </p:cNvPr>
          <p:cNvPicPr>
            <a:picLocks noChangeAspect="1"/>
          </p:cNvPicPr>
          <p:nvPr/>
        </p:nvPicPr>
        <p:blipFill>
          <a:blip r:embed="rId3"/>
          <a:srcRect r="3992"/>
          <a:stretch/>
        </p:blipFill>
        <p:spPr>
          <a:xfrm>
            <a:off x="4835767" y="199448"/>
            <a:ext cx="7165381" cy="6010275"/>
          </a:xfrm>
          <a:prstGeom prst="rect">
            <a:avLst/>
          </a:prstGeom>
          <a:solidFill>
            <a:schemeClr val="accent2"/>
          </a:solidFill>
          <a:ln w="12700">
            <a:solidFill>
              <a:schemeClr val="accent1"/>
            </a:solidFill>
          </a:ln>
        </p:spPr>
      </p:pic>
      <p:sp>
        <p:nvSpPr>
          <p:cNvPr id="7" name="TextBox 6">
            <a:extLst>
              <a:ext uri="{FF2B5EF4-FFF2-40B4-BE49-F238E27FC236}">
                <a16:creationId xmlns:a16="http://schemas.microsoft.com/office/drawing/2014/main" id="{CB137D80-8D2C-3CF0-7D71-324B64BC1020}"/>
              </a:ext>
            </a:extLst>
          </p:cNvPr>
          <p:cNvSpPr txBox="1"/>
          <p:nvPr/>
        </p:nvSpPr>
        <p:spPr>
          <a:xfrm>
            <a:off x="5345277" y="6289220"/>
            <a:ext cx="5813338" cy="369332"/>
          </a:xfrm>
          <a:prstGeom prst="rect">
            <a:avLst/>
          </a:prstGeom>
          <a:noFill/>
        </p:spPr>
        <p:txBody>
          <a:bodyPr wrap="square">
            <a:spAutoFit/>
          </a:bodyPr>
          <a:lstStyle/>
          <a:p>
            <a:r>
              <a:rPr lang="en-US" dirty="0"/>
              <a:t>Link: </a:t>
            </a:r>
            <a:r>
              <a:rPr lang="en-US" dirty="0">
                <a:solidFill>
                  <a:srgbClr val="EA5614"/>
                </a:solidFill>
              </a:rPr>
              <a:t>https://www.utrgv.edu/it/technology-inventory/</a:t>
            </a:r>
          </a:p>
        </p:txBody>
      </p:sp>
      <p:sp>
        <p:nvSpPr>
          <p:cNvPr id="11" name="Footer Placeholder 1">
            <a:extLst>
              <a:ext uri="{FF2B5EF4-FFF2-40B4-BE49-F238E27FC236}">
                <a16:creationId xmlns:a16="http://schemas.microsoft.com/office/drawing/2014/main" id="{2E7F759B-A36C-9B73-779D-76B87CBB037D}"/>
              </a:ext>
            </a:extLst>
          </p:cNvPr>
          <p:cNvSpPr>
            <a:spLocks noGrp="1"/>
          </p:cNvSpPr>
          <p:nvPr>
            <p:ph type="ftr" sz="quarter" idx="11"/>
          </p:nvPr>
        </p:nvSpPr>
        <p:spPr>
          <a:xfrm>
            <a:off x="11877675" y="6629400"/>
            <a:ext cx="314325" cy="228600"/>
          </a:xfrm>
        </p:spPr>
        <p:txBody>
          <a:bodyPr/>
          <a:lstStyle/>
          <a:p>
            <a:r>
              <a:rPr lang="en-US" dirty="0">
                <a:solidFill>
                  <a:schemeClr val="tx1"/>
                </a:solidFill>
              </a:rPr>
              <a:t>7</a:t>
            </a:r>
          </a:p>
        </p:txBody>
      </p:sp>
    </p:spTree>
    <p:extLst>
      <p:ext uri="{BB962C8B-B14F-4D97-AF65-F5344CB8AC3E}">
        <p14:creationId xmlns:p14="http://schemas.microsoft.com/office/powerpoint/2010/main" val="4224253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D73617-6CEA-3F2D-2298-917E4828F298}"/>
            </a:ext>
          </a:extLst>
        </p:cNvPr>
        <p:cNvGrpSpPr/>
        <p:nvPr/>
      </p:nvGrpSpPr>
      <p:grpSpPr>
        <a:xfrm>
          <a:off x="0" y="0"/>
          <a:ext cx="0" cy="0"/>
          <a:chOff x="0" y="0"/>
          <a:chExt cx="0" cy="0"/>
        </a:xfrm>
      </p:grpSpPr>
      <p:sp>
        <p:nvSpPr>
          <p:cNvPr id="42" name="Rectangle 41">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68"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useBgFill="1">
        <p:nvSpPr>
          <p:cNvPr id="67" name="Rectangle 66">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Title 1">
            <a:extLst>
              <a:ext uri="{FF2B5EF4-FFF2-40B4-BE49-F238E27FC236}">
                <a16:creationId xmlns:a16="http://schemas.microsoft.com/office/drawing/2014/main" id="{0C2E7494-6BD7-9ECE-EE9F-3749EDB17EB6}"/>
              </a:ext>
            </a:extLst>
          </p:cNvPr>
          <p:cNvSpPr txBox="1">
            <a:spLocks noGrp="1"/>
          </p:cNvSpPr>
          <p:nvPr>
            <p:ph type="title" idx="4294967295"/>
          </p:nvPr>
        </p:nvSpPr>
        <p:spPr>
          <a:xfrm>
            <a:off x="2786835" y="14736"/>
            <a:ext cx="7492869" cy="815975"/>
          </a:xfrm>
          <a:prstGeom prst="rect">
            <a:avLst/>
          </a:prstGeom>
          <a:noFill/>
          <a:ln>
            <a:noFill/>
            <a:prstDash/>
          </a:ln>
          <a:effectLst/>
        </p:spPr>
        <p:txBody>
          <a:bodyPr rot="0" spcFirstLastPara="0" vertOverflow="overflow" horzOverflow="overflow" vert="horz" wrap="square" lIns="228600" tIns="228600" rIns="228600" bIns="228600" numCol="1" spcCol="0" rtlCol="0" fromWordArt="0" anchor="t" anchorCtr="0" forceAA="0" compatLnSpc="1">
            <a:prstTxWarp prst="textNoShape">
              <a:avLst/>
            </a:prstTxWarp>
            <a:noAutofit/>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2500" b="0" i="0" u="none" strike="noStrike" kern="1200" cap="none" spc="-150" normalizeH="0" baseline="0" noProof="0" dirty="0">
                <a:ln>
                  <a:noFill/>
                </a:ln>
                <a:solidFill>
                  <a:schemeClr val="accent1"/>
                </a:solidFill>
                <a:effectLst/>
                <a:uLnTx/>
                <a:uFillTx/>
                <a:latin typeface="+mj-lt"/>
                <a:ea typeface="+mj-ea"/>
                <a:cs typeface="+mj-cs"/>
              </a:rPr>
              <a:t>Step 2: </a:t>
            </a:r>
            <a:r>
              <a:rPr kumimoji="0" lang="en-US" sz="2500" b="0" i="0" u="none" strike="noStrike" kern="1200" cap="none" spc="-150" normalizeH="0" baseline="0" noProof="0" dirty="0">
                <a:ln>
                  <a:noFill/>
                </a:ln>
                <a:solidFill>
                  <a:schemeClr val="tx2"/>
                </a:solidFill>
                <a:effectLst/>
                <a:uLnTx/>
                <a:uFillTx/>
                <a:latin typeface="+mj-lt"/>
                <a:ea typeface="+mj-ea"/>
                <a:cs typeface="+mj-cs"/>
              </a:rPr>
              <a:t>Submit Event Request</a:t>
            </a:r>
          </a:p>
        </p:txBody>
      </p:sp>
      <p:sp>
        <p:nvSpPr>
          <p:cNvPr id="2" name="TextBox 1">
            <a:extLst>
              <a:ext uri="{FF2B5EF4-FFF2-40B4-BE49-F238E27FC236}">
                <a16:creationId xmlns:a16="http://schemas.microsoft.com/office/drawing/2014/main" id="{8A80A239-FB83-117B-C571-0A7AD48044B5}"/>
              </a:ext>
            </a:extLst>
          </p:cNvPr>
          <p:cNvSpPr txBox="1"/>
          <p:nvPr/>
        </p:nvSpPr>
        <p:spPr>
          <a:xfrm>
            <a:off x="2205206" y="1536596"/>
            <a:ext cx="5265317" cy="923330"/>
          </a:xfrm>
          <a:prstGeom prst="rect">
            <a:avLst/>
          </a:prstGeom>
          <a:noFill/>
          <a:ln w="12700">
            <a:solidFill>
              <a:schemeClr val="bg1"/>
            </a:solidFill>
          </a:ln>
        </p:spPr>
        <p:txBody>
          <a:bodyPr wrap="square" rtlCol="0">
            <a:spAutoFit/>
          </a:bodyPr>
          <a:lstStyle/>
          <a:p>
            <a:r>
              <a:rPr lang="en-US" sz="1200" b="1" dirty="0">
                <a:highlight>
                  <a:srgbClr val="FFFF00"/>
                </a:highlight>
                <a:sym typeface="Wingdings 2" panose="05020102010507070707" pitchFamily="18" charset="2"/>
              </a:rPr>
              <a:t>Submit event request once items below are reviewed and cleared:</a:t>
            </a:r>
            <a:endParaRPr lang="en-US" sz="1100" dirty="0">
              <a:highlight>
                <a:srgbClr val="FFFF00"/>
              </a:highlight>
              <a:sym typeface="Wingdings 2" panose="05020102010507070707" pitchFamily="18" charset="2"/>
            </a:endParaRPr>
          </a:p>
          <a:p>
            <a:r>
              <a:rPr lang="en-US" sz="1050" dirty="0"/>
              <a:t>Reviewed Room Availability</a:t>
            </a:r>
          </a:p>
          <a:p>
            <a:r>
              <a:rPr lang="en-US" sz="1050" dirty="0"/>
              <a:t>Received approval for Prior Approval Room(s)</a:t>
            </a:r>
          </a:p>
          <a:p>
            <a:r>
              <a:rPr lang="en-US" sz="1050" dirty="0"/>
              <a:t>Youth Program Protection Cleared Event</a:t>
            </a:r>
          </a:p>
          <a:p>
            <a:r>
              <a:rPr lang="en-US" sz="1050" dirty="0"/>
              <a:t>Joint Sponsorship Application was Approved</a:t>
            </a:r>
          </a:p>
        </p:txBody>
      </p:sp>
      <p:pic>
        <p:nvPicPr>
          <p:cNvPr id="7" name="Picture 6" descr="Checkmark button">
            <a:extLst>
              <a:ext uri="{FF2B5EF4-FFF2-40B4-BE49-F238E27FC236}">
                <a16:creationId xmlns:a16="http://schemas.microsoft.com/office/drawing/2014/main" id="{8C2EB183-A675-ABCC-66E7-C6C412B513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1441" y="1759744"/>
            <a:ext cx="165143" cy="1651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heckmark button">
            <a:extLst>
              <a:ext uri="{FF2B5EF4-FFF2-40B4-BE49-F238E27FC236}">
                <a16:creationId xmlns:a16="http://schemas.microsoft.com/office/drawing/2014/main" id="{EC1D4E1A-F1AC-4A0B-61B6-33DDE84B8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6372" y="1949379"/>
            <a:ext cx="165143" cy="1651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heckmark button">
            <a:extLst>
              <a:ext uri="{FF2B5EF4-FFF2-40B4-BE49-F238E27FC236}">
                <a16:creationId xmlns:a16="http://schemas.microsoft.com/office/drawing/2014/main" id="{F37BE2AE-5B2B-E18B-ACE0-82E6B67E80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6371" y="2103920"/>
            <a:ext cx="165143" cy="1651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heckmark button">
            <a:extLst>
              <a:ext uri="{FF2B5EF4-FFF2-40B4-BE49-F238E27FC236}">
                <a16:creationId xmlns:a16="http://schemas.microsoft.com/office/drawing/2014/main" id="{BF9B61DC-86F1-831E-F510-BC8BDC4DB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6523" y="2258750"/>
            <a:ext cx="165143" cy="165143"/>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00" descr="A dropdown menu within an Event Request Wizard interface showing various event request form options. The highlighted option, &quot;UTRGV Academic Space Event Request,&quot; is among other forms like computer labs, biomedical research facility, summer camps, and others.">
            <a:extLst>
              <a:ext uri="{FF2B5EF4-FFF2-40B4-BE49-F238E27FC236}">
                <a16:creationId xmlns:a16="http://schemas.microsoft.com/office/drawing/2014/main" id="{E54F58C9-2EFC-37F4-C7EE-6F0980C4EAC8}"/>
              </a:ext>
            </a:extLst>
          </p:cNvPr>
          <p:cNvPicPr>
            <a:picLocks noChangeAspect="1"/>
          </p:cNvPicPr>
          <p:nvPr/>
        </p:nvPicPr>
        <p:blipFill>
          <a:blip r:embed="rId4"/>
          <a:stretch>
            <a:fillRect/>
          </a:stretch>
        </p:blipFill>
        <p:spPr>
          <a:xfrm>
            <a:off x="7523033" y="826375"/>
            <a:ext cx="4511804" cy="3075463"/>
          </a:xfrm>
          <a:prstGeom prst="rect">
            <a:avLst/>
          </a:prstGeom>
          <a:ln w="12700">
            <a:solidFill>
              <a:srgbClr val="EB5D1D"/>
            </a:solidFill>
          </a:ln>
        </p:spPr>
      </p:pic>
      <p:pic>
        <p:nvPicPr>
          <p:cNvPr id="92" name="Picture 91" descr="Ad Astra portal showing a navigation menu with tabs for Home, Dashboards, Calendars, Analytics, Academics, Events, Reporting, and Settings. The Events tab is expanded, displaying options like Event Management, Events, Request Event, and Notifications.">
            <a:extLst>
              <a:ext uri="{FF2B5EF4-FFF2-40B4-BE49-F238E27FC236}">
                <a16:creationId xmlns:a16="http://schemas.microsoft.com/office/drawing/2014/main" id="{410E18CA-6EBD-4A00-4350-6F2E3FC958E2}"/>
              </a:ext>
            </a:extLst>
          </p:cNvPr>
          <p:cNvPicPr>
            <a:picLocks noChangeAspect="1"/>
          </p:cNvPicPr>
          <p:nvPr/>
        </p:nvPicPr>
        <p:blipFill>
          <a:blip r:embed="rId5"/>
          <a:stretch>
            <a:fillRect/>
          </a:stretch>
        </p:blipFill>
        <p:spPr>
          <a:xfrm>
            <a:off x="2070360" y="3292795"/>
            <a:ext cx="6548735" cy="1794719"/>
          </a:xfrm>
          <a:prstGeom prst="rect">
            <a:avLst/>
          </a:prstGeom>
          <a:ln w="12700">
            <a:solidFill>
              <a:srgbClr val="EB5D1D"/>
            </a:solidFill>
          </a:ln>
        </p:spPr>
      </p:pic>
      <p:sp>
        <p:nvSpPr>
          <p:cNvPr id="90" name="TextBox 89">
            <a:extLst>
              <a:ext uri="{FF2B5EF4-FFF2-40B4-BE49-F238E27FC236}">
                <a16:creationId xmlns:a16="http://schemas.microsoft.com/office/drawing/2014/main" id="{97582204-CBF8-E5A6-55D2-E0D6106F4045}"/>
              </a:ext>
            </a:extLst>
          </p:cNvPr>
          <p:cNvSpPr txBox="1"/>
          <p:nvPr/>
        </p:nvSpPr>
        <p:spPr>
          <a:xfrm>
            <a:off x="2868395" y="5293914"/>
            <a:ext cx="9071577" cy="1461108"/>
          </a:xfrm>
          <a:prstGeom prst="rect">
            <a:avLst/>
          </a:prstGeom>
        </p:spPr>
        <p:txBody>
          <a:bodyPr vert="horz" lIns="91440" tIns="45720" rIns="91440" bIns="45720" rtlCol="0" anchor="t">
            <a:normAutofit/>
          </a:bodyPr>
          <a:lstStyle/>
          <a:p>
            <a:pPr marL="171450" indent="-228600" defTabSz="914400">
              <a:lnSpc>
                <a:spcPct val="110000"/>
              </a:lnSpc>
              <a:buClr>
                <a:schemeClr val="accent1"/>
              </a:buClr>
              <a:buSzPct val="110000"/>
              <a:buFont typeface="Wingdings" panose="05000000000000000000" pitchFamily="2" charset="2"/>
              <a:buChar char="§"/>
            </a:pPr>
            <a:r>
              <a:rPr lang="en-US" sz="1050" b="1" dirty="0"/>
              <a:t>I.T. Computer Labs Request</a:t>
            </a:r>
            <a:r>
              <a:rPr lang="en-US" sz="1050" dirty="0"/>
              <a:t>: Computer Labs (IT Managed)</a:t>
            </a:r>
          </a:p>
          <a:p>
            <a:pPr marL="171450" indent="-228600" defTabSz="914400">
              <a:lnSpc>
                <a:spcPct val="110000"/>
              </a:lnSpc>
              <a:buClr>
                <a:schemeClr val="accent1"/>
              </a:buClr>
              <a:buSzPct val="110000"/>
              <a:buFont typeface="Wingdings" panose="05000000000000000000" pitchFamily="2" charset="2"/>
              <a:buChar char="§"/>
            </a:pPr>
            <a:r>
              <a:rPr lang="en-US" sz="1050" b="1" dirty="0"/>
              <a:t>McAllen Biomedical Research Facility</a:t>
            </a:r>
            <a:r>
              <a:rPr lang="en-US" sz="1050" dirty="0"/>
              <a:t>: MBMRF - School of Medicine</a:t>
            </a:r>
          </a:p>
          <a:p>
            <a:pPr marL="171450" indent="-228600" defTabSz="914400">
              <a:lnSpc>
                <a:spcPct val="110000"/>
              </a:lnSpc>
              <a:buClr>
                <a:schemeClr val="accent1"/>
              </a:buClr>
              <a:buSzPct val="110000"/>
              <a:buFont typeface="Wingdings" panose="05000000000000000000" pitchFamily="2" charset="2"/>
              <a:buChar char="§"/>
            </a:pPr>
            <a:r>
              <a:rPr lang="en-US" sz="1050" b="1" dirty="0"/>
              <a:t>UTRGV Academic Spaces Event Request</a:t>
            </a:r>
            <a:r>
              <a:rPr lang="en-US" sz="1050" dirty="0"/>
              <a:t>: Classrooms and Study Rooms (BRW &amp; ED). </a:t>
            </a:r>
            <a:r>
              <a:rPr lang="en-US" sz="1050" dirty="0">
                <a:highlight>
                  <a:srgbClr val="FFFF00"/>
                </a:highlight>
              </a:rPr>
              <a:t>*Unlocking Academic Spaces*</a:t>
            </a:r>
          </a:p>
          <a:p>
            <a:pPr marL="171450" indent="-228600" defTabSz="914400">
              <a:lnSpc>
                <a:spcPct val="110000"/>
              </a:lnSpc>
              <a:buClr>
                <a:schemeClr val="accent1"/>
              </a:buClr>
              <a:buSzPct val="110000"/>
              <a:buFont typeface="Wingdings" panose="05000000000000000000" pitchFamily="2" charset="2"/>
              <a:buChar char="§"/>
            </a:pPr>
            <a:r>
              <a:rPr lang="en-US" sz="1050" b="1" dirty="0"/>
              <a:t>UTRGV Non-Academic Space Event Request</a:t>
            </a:r>
            <a:r>
              <a:rPr lang="en-US" sz="1050" dirty="0"/>
              <a:t>: Lobbies, Conference Rooms, and Outdoor Spaces (BRW &amp; ED). </a:t>
            </a:r>
            <a:r>
              <a:rPr lang="en-US" sz="1050" dirty="0">
                <a:highlight>
                  <a:srgbClr val="FFFF00"/>
                </a:highlight>
              </a:rPr>
              <a:t>*Unlocking Buildings ONLY*</a:t>
            </a:r>
          </a:p>
          <a:p>
            <a:pPr marL="171450" indent="-228600" defTabSz="914400">
              <a:lnSpc>
                <a:spcPct val="110000"/>
              </a:lnSpc>
              <a:buClr>
                <a:schemeClr val="accent1"/>
              </a:buClr>
              <a:buSzPct val="110000"/>
              <a:buFont typeface="Wingdings" panose="05000000000000000000" pitchFamily="2" charset="2"/>
              <a:buChar char="§"/>
            </a:pPr>
            <a:r>
              <a:rPr lang="en-US" sz="1050" b="1" dirty="0"/>
              <a:t>UTRGV School of Medicine – Edinburg</a:t>
            </a:r>
            <a:r>
              <a:rPr lang="en-US" sz="1050" dirty="0"/>
              <a:t>: Medical Education and Team Based Learning Center.</a:t>
            </a:r>
          </a:p>
          <a:p>
            <a:pPr marL="171450" indent="-228600" defTabSz="914400">
              <a:lnSpc>
                <a:spcPct val="110000"/>
              </a:lnSpc>
              <a:buClr>
                <a:schemeClr val="accent1"/>
              </a:buClr>
              <a:buSzPct val="110000"/>
              <a:buFont typeface="Wingdings" panose="05000000000000000000" pitchFamily="2" charset="2"/>
              <a:buChar char="§"/>
            </a:pPr>
            <a:r>
              <a:rPr lang="en-US" sz="1050" b="1" dirty="0"/>
              <a:t>UTRGV School of Medicine – Harlingen</a:t>
            </a:r>
            <a:r>
              <a:rPr lang="en-US" sz="1050" dirty="0"/>
              <a:t>: Harlingen Clinical Education</a:t>
            </a:r>
          </a:p>
          <a:p>
            <a:pPr marL="171450" indent="-228600" defTabSz="914400">
              <a:lnSpc>
                <a:spcPct val="110000"/>
              </a:lnSpc>
              <a:buClr>
                <a:schemeClr val="accent1"/>
              </a:buClr>
              <a:buSzPct val="110000"/>
              <a:buFont typeface="Wingdings" panose="05000000000000000000" pitchFamily="2" charset="2"/>
              <a:buChar char="§"/>
            </a:pPr>
            <a:r>
              <a:rPr lang="en-US" sz="1050" b="1" dirty="0"/>
              <a:t>UTRGV Student Unions/Ballroom Request</a:t>
            </a:r>
            <a:r>
              <a:rPr lang="en-US" sz="1050" dirty="0"/>
              <a:t>: Student Union (BRW &amp; ED), Chapel (ED), and    University Center (ED).</a:t>
            </a:r>
          </a:p>
        </p:txBody>
      </p:sp>
      <p:pic>
        <p:nvPicPr>
          <p:cNvPr id="98" name="Picture 97" descr="Red arrow showing workflow between Ad Astra homepage to the Event Rquest Wizard where the different event requst forms are located. ">
            <a:extLst>
              <a:ext uri="{FF2B5EF4-FFF2-40B4-BE49-F238E27FC236}">
                <a16:creationId xmlns:a16="http://schemas.microsoft.com/office/drawing/2014/main" id="{12456764-2498-D9DA-6AE9-1078A143BF0E}"/>
              </a:ext>
            </a:extLst>
          </p:cNvPr>
          <p:cNvPicPr>
            <a:picLocks noChangeAspect="1"/>
          </p:cNvPicPr>
          <p:nvPr/>
        </p:nvPicPr>
        <p:blipFill>
          <a:blip r:embed="rId6"/>
          <a:stretch>
            <a:fillRect/>
          </a:stretch>
        </p:blipFill>
        <p:spPr>
          <a:xfrm rot="16964607">
            <a:off x="6871562" y="3273715"/>
            <a:ext cx="827684" cy="969942"/>
          </a:xfrm>
          <a:prstGeom prst="rect">
            <a:avLst/>
          </a:prstGeom>
        </p:spPr>
      </p:pic>
      <p:sp>
        <p:nvSpPr>
          <p:cNvPr id="4" name="Footer Placeholder 1">
            <a:extLst>
              <a:ext uri="{FF2B5EF4-FFF2-40B4-BE49-F238E27FC236}">
                <a16:creationId xmlns:a16="http://schemas.microsoft.com/office/drawing/2014/main" id="{C12F3E5E-EF32-3B27-37FD-D3A29832584B}"/>
              </a:ext>
            </a:extLst>
          </p:cNvPr>
          <p:cNvSpPr>
            <a:spLocks noGrp="1"/>
          </p:cNvSpPr>
          <p:nvPr>
            <p:ph type="ftr" sz="quarter" idx="11"/>
          </p:nvPr>
        </p:nvSpPr>
        <p:spPr>
          <a:xfrm>
            <a:off x="11877675" y="6629400"/>
            <a:ext cx="314325" cy="228600"/>
          </a:xfrm>
        </p:spPr>
        <p:txBody>
          <a:bodyPr/>
          <a:lstStyle/>
          <a:p>
            <a:r>
              <a:rPr lang="en-US" dirty="0">
                <a:solidFill>
                  <a:schemeClr val="tx1"/>
                </a:solidFill>
              </a:rPr>
              <a:t>8</a:t>
            </a:r>
          </a:p>
        </p:txBody>
      </p:sp>
    </p:spTree>
    <p:extLst>
      <p:ext uri="{BB962C8B-B14F-4D97-AF65-F5344CB8AC3E}">
        <p14:creationId xmlns:p14="http://schemas.microsoft.com/office/powerpoint/2010/main" val="3858873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2390F-A144-7A9C-9DCC-22CC7C3E97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E926DB-1C13-0D61-8369-FAE8D8973E6D}"/>
              </a:ext>
            </a:extLst>
          </p:cNvPr>
          <p:cNvSpPr>
            <a:spLocks noGrp="1"/>
          </p:cNvSpPr>
          <p:nvPr>
            <p:ph type="title"/>
          </p:nvPr>
        </p:nvSpPr>
        <p:spPr/>
        <p:txBody>
          <a:bodyPr>
            <a:normAutofit fontScale="90000"/>
          </a:bodyPr>
          <a:lstStyle/>
          <a:p>
            <a:r>
              <a:rPr lang="en-US" sz="4000" dirty="0"/>
              <a:t>UTRGV Academic Space Event Request Form</a:t>
            </a:r>
            <a:endParaRPr lang="en-US" dirty="0"/>
          </a:p>
        </p:txBody>
      </p:sp>
      <p:pic>
        <p:nvPicPr>
          <p:cNvPr id="5" name="Picture 4" descr="UTRGV Academic Space Event Request form for requesting classrooms and study rooms on the Edinburg and Brownsville campuses, with highlighted notices stating the form is for events only, room changes require a CSCR, PD resources must be assigned after rooms are set, no food or drinks allowed in classrooms, and contact information fields for event coordinators.">
            <a:extLst>
              <a:ext uri="{FF2B5EF4-FFF2-40B4-BE49-F238E27FC236}">
                <a16:creationId xmlns:a16="http://schemas.microsoft.com/office/drawing/2014/main" id="{BD62CFBC-6D06-26EF-AA37-A99980B9DF62}"/>
              </a:ext>
            </a:extLst>
          </p:cNvPr>
          <p:cNvPicPr>
            <a:picLocks noChangeAspect="1"/>
          </p:cNvPicPr>
          <p:nvPr/>
        </p:nvPicPr>
        <p:blipFill>
          <a:blip r:embed="rId2"/>
          <a:stretch>
            <a:fillRect/>
          </a:stretch>
        </p:blipFill>
        <p:spPr>
          <a:xfrm>
            <a:off x="5782477" y="175684"/>
            <a:ext cx="5154698" cy="6506632"/>
          </a:xfrm>
          <a:prstGeom prst="rect">
            <a:avLst/>
          </a:prstGeom>
          <a:ln w="19050">
            <a:solidFill>
              <a:schemeClr val="accent1"/>
            </a:solidFill>
          </a:ln>
        </p:spPr>
      </p:pic>
      <p:sp>
        <p:nvSpPr>
          <p:cNvPr id="4" name="Footer Placeholder 1">
            <a:extLst>
              <a:ext uri="{FF2B5EF4-FFF2-40B4-BE49-F238E27FC236}">
                <a16:creationId xmlns:a16="http://schemas.microsoft.com/office/drawing/2014/main" id="{A99C74EF-CC48-9C5D-8CCF-B6F0D1E76656}"/>
              </a:ext>
            </a:extLst>
          </p:cNvPr>
          <p:cNvSpPr>
            <a:spLocks noGrp="1"/>
          </p:cNvSpPr>
          <p:nvPr>
            <p:ph type="ftr" sz="quarter" idx="11"/>
          </p:nvPr>
        </p:nvSpPr>
        <p:spPr>
          <a:xfrm>
            <a:off x="11877675" y="6629400"/>
            <a:ext cx="314325" cy="228600"/>
          </a:xfrm>
        </p:spPr>
        <p:txBody>
          <a:bodyPr/>
          <a:lstStyle/>
          <a:p>
            <a:r>
              <a:rPr lang="en-US" dirty="0">
                <a:solidFill>
                  <a:schemeClr val="tx1"/>
                </a:solidFill>
              </a:rPr>
              <a:t>9</a:t>
            </a:r>
          </a:p>
        </p:txBody>
      </p:sp>
    </p:spTree>
    <p:extLst>
      <p:ext uri="{BB962C8B-B14F-4D97-AF65-F5344CB8AC3E}">
        <p14:creationId xmlns:p14="http://schemas.microsoft.com/office/powerpoint/2010/main" val="1964777979"/>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TM16401371[[fn=Atlas]]</Template>
  <TotalTime>31472</TotalTime>
  <Words>2042</Words>
  <Application>Microsoft Office PowerPoint</Application>
  <PresentationFormat>Widescreen</PresentationFormat>
  <Paragraphs>281</Paragraphs>
  <Slides>23</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Amasis MT Pro Medium</vt:lpstr>
      <vt:lpstr>Aptos</vt:lpstr>
      <vt:lpstr>Arial</vt:lpstr>
      <vt:lpstr>Calibri</vt:lpstr>
      <vt:lpstr>Calibri Light</vt:lpstr>
      <vt:lpstr>Rockwell</vt:lpstr>
      <vt:lpstr>Times New Roman</vt:lpstr>
      <vt:lpstr>Wingdings</vt:lpstr>
      <vt:lpstr>Wingdings 2</vt:lpstr>
      <vt:lpstr>Atlas</vt:lpstr>
      <vt:lpstr>Ad Astra  Overview and Best Practices</vt:lpstr>
      <vt:lpstr>Ad Astra</vt:lpstr>
      <vt:lpstr>List of Schedulers and Approvers</vt:lpstr>
      <vt:lpstr>Ad Astra - Homepage</vt:lpstr>
      <vt:lpstr>Step 1: Check Room Availability - Scheduling Grids</vt:lpstr>
      <vt:lpstr>Step 1: Check Room Availability - Available Rooms</vt:lpstr>
      <vt:lpstr>IT Resource: Classroom Technology Equipment Inventory</vt:lpstr>
      <vt:lpstr>Step 2: Submit Event Request</vt:lpstr>
      <vt:lpstr>UTRGV Academic Space Event Request Form</vt:lpstr>
      <vt:lpstr>UTRGV Academic Space Event Request Event Information</vt:lpstr>
      <vt:lpstr>UTRGV Academic Space Event Request Alcohol Policy</vt:lpstr>
      <vt:lpstr>UTRGV Academic Space Event Request Add Meeting</vt:lpstr>
      <vt:lpstr>UTRGV Academic Space Event Request Assign Rooms</vt:lpstr>
      <vt:lpstr>UTRGV Academic Space Event Request Assign Resources (Police Resources: Unlock/Lock Doors)</vt:lpstr>
      <vt:lpstr>UTRGV Academic Space Event Request Review and Submit</vt:lpstr>
      <vt:lpstr>UTRGV Academic Space Event Request Email Notifications: Event Request Received, Event Approved, and Event Summary</vt:lpstr>
      <vt:lpstr>iService Desk Request</vt:lpstr>
      <vt:lpstr>iService Desk Request – Cont.</vt:lpstr>
      <vt:lpstr>My Events  Review Event Status </vt:lpstr>
      <vt:lpstr>Event Changes/Cancellation Request Form</vt:lpstr>
      <vt:lpstr>UTRGV Academic Space Event Request Last - Minute Requests</vt:lpstr>
      <vt:lpstr>For any questions regarding Ad Astra or academic spaces, please contact the Office of the Registrar Scheduling Team at scheduling@utrgv.edu.  Leave positive recognition for UTRGV employees who demonstrate outstanding qualities &amp; values using the Bravo Vaqueros link provided within your https://my.utrgv.edu account.</vt:lpstr>
      <vt:lpstr>Frequently Asked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Jessica Corona</dc:creator>
  <cp:lastModifiedBy>Kevin Vela</cp:lastModifiedBy>
  <cp:revision>50</cp:revision>
  <dcterms:created xsi:type="dcterms:W3CDTF">2025-04-02T21:54:34Z</dcterms:created>
  <dcterms:modified xsi:type="dcterms:W3CDTF">2026-04-23T19:19:41Z</dcterms:modified>
</cp:coreProperties>
</file>