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2" autoAdjust="0"/>
    <p:restoredTop sz="94587"/>
  </p:normalViewPr>
  <p:slideViewPr>
    <p:cSldViewPr snapToGrid="0" snapToObjects="1">
      <p:cViewPr varScale="1">
        <p:scale>
          <a:sx n="104" d="100"/>
          <a:sy n="104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B831BB-9BEC-2A4C-AD47-92CA765E0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B9369-F98B-1542-A985-C6695E034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0747"/>
            <a:ext cx="9144000" cy="126299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3B514-9CCF-5A40-A506-9AE6F5328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653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4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317D3-1750-4147-B6BA-5E4CF40241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39195B-7F09-B344-924E-10D4F438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85798-2C41-F543-84B9-EDC14EDCC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0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751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5A8638-35DD-9041-859C-F1F009ECF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8FBCF0-E8FB-074B-B581-DA172D7A4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1082" y="4251971"/>
            <a:ext cx="5629836" cy="91170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F9F65-7275-824B-BFDB-A7E30ED9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C86E2-BAC5-1E4D-80A8-E78E5C3FE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16B68-0216-4C4C-86E2-ACB9A5E9E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6B9DA-6791-9349-90D3-71FDD2A56276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9B464-7D5D-8746-8631-23F809D6B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55435-71A4-4944-B8A6-55C37CB02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28BD-9175-8047-8A73-CAA433EF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7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3D374-EBA3-C74C-A289-A9C38B82C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9247"/>
            <a:ext cx="9144000" cy="126299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79D00-F4E6-5C47-89DB-E9DD81758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5034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2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DE584-5770-494F-9CFB-EC56B2AE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A07A6-3D29-494F-B740-BF7BE3793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9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AFAB-CA8C-7E43-ADCC-45E8D1A6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238" y="4215529"/>
            <a:ext cx="5033524" cy="819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3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sion of Health Affairs PPT Template 2-2  -  Read-Only" id="{C34732E2-CF5C-439F-A9EA-19F3874B9F0D}" vid="{C6D4B8A6-7E80-41B2-ADDC-648F16A1D9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43BC253EBEB7408676266AD9B8BB33" ma:contentTypeVersion="9" ma:contentTypeDescription="Create a new document." ma:contentTypeScope="" ma:versionID="2a17602dfe20f7654b127cf77768672f">
  <xsd:schema xmlns:xsd="http://www.w3.org/2001/XMLSchema" xmlns:xs="http://www.w3.org/2001/XMLSchema" xmlns:p="http://schemas.microsoft.com/office/2006/metadata/properties" xmlns:ns2="4d31be7a-68fa-4661-9359-1d9cd3ee8d44" xmlns:ns3="f0e712b4-39b0-4675-8a27-fb797dde9eea" targetNamespace="http://schemas.microsoft.com/office/2006/metadata/properties" ma:root="true" ma:fieldsID="b2c7ba6974514750213fbe85a5691116" ns2:_="" ns3:_="">
    <xsd:import namespace="4d31be7a-68fa-4661-9359-1d9cd3ee8d44"/>
    <xsd:import namespace="f0e712b4-39b0-4675-8a27-fb797dde9e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1be7a-68fa-4661-9359-1d9cd3ee8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712b4-39b0-4675-8a27-fb797dde9ee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6DE3CE-3698-4AC1-82D3-BFB7C46E8E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31be7a-68fa-4661-9359-1d9cd3ee8d44"/>
    <ds:schemaRef ds:uri="f0e712b4-39b0-4675-8a27-fb797dde9e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CBD227-18AC-452A-B1E9-F94DE93A44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88B463-0688-47E4-8401-60BECA5544FF}">
  <ds:schemaRefs>
    <ds:schemaRef ds:uri="http://purl.org/dc/dcmitype/"/>
    <ds:schemaRef ds:uri="http://schemas.microsoft.com/office/infopath/2007/PartnerControls"/>
    <ds:schemaRef ds:uri="f0e712b4-39b0-4675-8a27-fb797dde9eea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d31be7a-68fa-4661-9359-1d9cd3ee8d4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Division of Health Affairs PPT Template 2-2</Template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Teniente</dc:creator>
  <cp:lastModifiedBy>Jorge Teniente</cp:lastModifiedBy>
  <cp:revision>1</cp:revision>
  <dcterms:created xsi:type="dcterms:W3CDTF">2021-01-08T19:29:59Z</dcterms:created>
  <dcterms:modified xsi:type="dcterms:W3CDTF">2021-01-08T19:31:35Z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0x0101006443BC253EBEB7408676266AD9B8BB33</vt:lpwstr>
  </property>
</Properties>
</file>