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65" r:id="rId2"/>
    <p:sldId id="258" r:id="rId3"/>
    <p:sldId id="270" r:id="rId4"/>
    <p:sldId id="263" r:id="rId5"/>
    <p:sldId id="264" r:id="rId6"/>
    <p:sldId id="262" r:id="rId7"/>
    <p:sldId id="267" r:id="rId8"/>
    <p:sldId id="268" r:id="rId9"/>
    <p:sldId id="269" r:id="rId10"/>
    <p:sldId id="26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5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p:restoredTop sz="94830"/>
  </p:normalViewPr>
  <p:slideViewPr>
    <p:cSldViewPr snapToGrid="0">
      <p:cViewPr varScale="1">
        <p:scale>
          <a:sx n="62" d="100"/>
          <a:sy n="62" d="100"/>
        </p:scale>
        <p:origin x="136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sa Flores" userId="afc51525-ea6d-4511-b826-2186f6a79f5e" providerId="ADAL" clId="{5C0994E7-FA41-4588-9A28-FD6EB93C06AD}"/>
    <pc:docChg chg="delSld">
      <pc:chgData name="Elisa Flores" userId="afc51525-ea6d-4511-b826-2186f6a79f5e" providerId="ADAL" clId="{5C0994E7-FA41-4588-9A28-FD6EB93C06AD}" dt="2023-10-04T14:25:56.776" v="1" actId="47"/>
      <pc:docMkLst>
        <pc:docMk/>
      </pc:docMkLst>
      <pc:sldChg chg="del">
        <pc:chgData name="Elisa Flores" userId="afc51525-ea6d-4511-b826-2186f6a79f5e" providerId="ADAL" clId="{5C0994E7-FA41-4588-9A28-FD6EB93C06AD}" dt="2023-10-04T14:25:54.910" v="0" actId="47"/>
        <pc:sldMkLst>
          <pc:docMk/>
          <pc:sldMk cId="358635850" sldId="260"/>
        </pc:sldMkLst>
      </pc:sldChg>
      <pc:sldChg chg="del">
        <pc:chgData name="Elisa Flores" userId="afc51525-ea6d-4511-b826-2186f6a79f5e" providerId="ADAL" clId="{5C0994E7-FA41-4588-9A28-FD6EB93C06AD}" dt="2023-10-04T14:25:56.776" v="1" actId="47"/>
        <pc:sldMkLst>
          <pc:docMk/>
          <pc:sldMk cId="3676231603" sldId="2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FC39CA-BC41-4B47-9465-4FDB81CBBFF6}" type="datetimeFigureOut">
              <a:rPr lang="en-US" smtClean="0"/>
              <a:t>10/4/2023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197E63-4BEF-4345-8C07-F04108AC02F8}" type="slidenum">
              <a:rPr lang="en-US" smtClean="0"/>
              <a:t>‹#›</a:t>
            </a:fld>
            <a:endParaRPr lang="en-US"/>
          </a:p>
        </p:txBody>
      </p:sp>
    </p:spTree>
    <p:extLst>
      <p:ext uri="{BB962C8B-B14F-4D97-AF65-F5344CB8AC3E}">
        <p14:creationId xmlns:p14="http://schemas.microsoft.com/office/powerpoint/2010/main" val="2327074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197E63-4BEF-4345-8C07-F04108AC02F8}" type="slidenum">
              <a:rPr lang="en-US" smtClean="0"/>
              <a:t>3</a:t>
            </a:fld>
            <a:endParaRPr lang="en-US"/>
          </a:p>
        </p:txBody>
      </p:sp>
    </p:spTree>
    <p:extLst>
      <p:ext uri="{BB962C8B-B14F-4D97-AF65-F5344CB8AC3E}">
        <p14:creationId xmlns:p14="http://schemas.microsoft.com/office/powerpoint/2010/main" val="3839561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956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11">
            <a:extLst>
              <a:ext uri="{FF2B5EF4-FFF2-40B4-BE49-F238E27FC236}">
                <a16:creationId xmlns:a16="http://schemas.microsoft.com/office/drawing/2014/main" id="{659773AF-2C39-9448-81C9-BFBD1E3EAA0C}"/>
              </a:ext>
            </a:extLst>
          </p:cNvPr>
          <p:cNvSpPr>
            <a:spLocks noGrp="1"/>
          </p:cNvSpPr>
          <p:nvPr>
            <p:ph type="body" sz="quarter" idx="10" hasCustomPrompt="1"/>
          </p:nvPr>
        </p:nvSpPr>
        <p:spPr>
          <a:xfrm>
            <a:off x="4170258" y="2843216"/>
            <a:ext cx="7173912"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5" name="Text Placeholder 11">
            <a:extLst>
              <a:ext uri="{FF2B5EF4-FFF2-40B4-BE49-F238E27FC236}">
                <a16:creationId xmlns:a16="http://schemas.microsoft.com/office/drawing/2014/main" id="{98BB7A00-EE07-AE38-3A53-C4D0C4D48F3D}"/>
              </a:ext>
            </a:extLst>
          </p:cNvPr>
          <p:cNvSpPr>
            <a:spLocks noGrp="1"/>
          </p:cNvSpPr>
          <p:nvPr>
            <p:ph type="body" sz="quarter" idx="12" hasCustomPrompt="1"/>
          </p:nvPr>
        </p:nvSpPr>
        <p:spPr>
          <a:xfrm>
            <a:off x="4170258" y="3450045"/>
            <a:ext cx="7173912" cy="2174470"/>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Tree>
    <p:extLst>
      <p:ext uri="{BB962C8B-B14F-4D97-AF65-F5344CB8AC3E}">
        <p14:creationId xmlns:p14="http://schemas.microsoft.com/office/powerpoint/2010/main" val="93837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21335C8-D49E-3C46-914D-E39C48DEF41C}"/>
              </a:ext>
            </a:extLst>
          </p:cNvPr>
          <p:cNvSpPr>
            <a:spLocks noGrp="1"/>
          </p:cNvSpPr>
          <p:nvPr>
            <p:ph type="ctrTitle" hasCustomPrompt="1"/>
          </p:nvPr>
        </p:nvSpPr>
        <p:spPr>
          <a:xfrm>
            <a:off x="523188" y="509048"/>
            <a:ext cx="8172577" cy="754144"/>
          </a:xfrm>
          <a:prstGeom prst="rect">
            <a:avLst/>
          </a:prstGeom>
        </p:spPr>
        <p:txBody>
          <a:bodyPr anchor="ctr"/>
          <a:lstStyle>
            <a:lvl1pPr algn="l">
              <a:defRPr sz="4400" b="1">
                <a:solidFill>
                  <a:schemeClr val="bg1"/>
                </a:solidFill>
                <a:latin typeface="Arial" panose="020B0604020202020204" pitchFamily="34" charset="0"/>
                <a:cs typeface="Arial" panose="020B0604020202020204" pitchFamily="34" charset="0"/>
              </a:defRPr>
            </a:lvl1pPr>
          </a:lstStyle>
          <a:p>
            <a:r>
              <a:rPr lang="en-US" dirty="0"/>
              <a:t>CLICK TO EDIT SLIDE TITLE</a:t>
            </a:r>
          </a:p>
        </p:txBody>
      </p:sp>
      <p:sp>
        <p:nvSpPr>
          <p:cNvPr id="2" name="Picture Placeholder 13">
            <a:extLst>
              <a:ext uri="{FF2B5EF4-FFF2-40B4-BE49-F238E27FC236}">
                <a16:creationId xmlns:a16="http://schemas.microsoft.com/office/drawing/2014/main" id="{DCEC17E1-2CF7-9E1C-E49A-E8115B484D0C}"/>
              </a:ext>
            </a:extLst>
          </p:cNvPr>
          <p:cNvSpPr>
            <a:spLocks noGrp="1"/>
          </p:cNvSpPr>
          <p:nvPr>
            <p:ph type="pic" sz="quarter" idx="11"/>
          </p:nvPr>
        </p:nvSpPr>
        <p:spPr>
          <a:xfrm>
            <a:off x="8031431" y="2253020"/>
            <a:ext cx="3114986" cy="1697314"/>
          </a:xfrm>
          <a:prstGeom prst="rect">
            <a:avLst/>
          </a:prstGeom>
        </p:spPr>
        <p:txBody>
          <a:bodyPr/>
          <a:lstStyle/>
          <a:p>
            <a:endParaRPr lang="en-US"/>
          </a:p>
        </p:txBody>
      </p:sp>
      <p:sp>
        <p:nvSpPr>
          <p:cNvPr id="3" name="Text Placeholder 11">
            <a:extLst>
              <a:ext uri="{FF2B5EF4-FFF2-40B4-BE49-F238E27FC236}">
                <a16:creationId xmlns:a16="http://schemas.microsoft.com/office/drawing/2014/main" id="{C9535B66-2DEE-C82D-F70C-4CD8AE6ACD96}"/>
              </a:ext>
            </a:extLst>
          </p:cNvPr>
          <p:cNvSpPr>
            <a:spLocks noGrp="1"/>
          </p:cNvSpPr>
          <p:nvPr>
            <p:ph type="body" sz="quarter" idx="10" hasCustomPrompt="1"/>
          </p:nvPr>
        </p:nvSpPr>
        <p:spPr>
          <a:xfrm>
            <a:off x="656477" y="2253020"/>
            <a:ext cx="7125651"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4" name="Text Placeholder 11">
            <a:extLst>
              <a:ext uri="{FF2B5EF4-FFF2-40B4-BE49-F238E27FC236}">
                <a16:creationId xmlns:a16="http://schemas.microsoft.com/office/drawing/2014/main" id="{949BCEF8-BF1E-378E-D4AE-E4BFC5761EE2}"/>
              </a:ext>
            </a:extLst>
          </p:cNvPr>
          <p:cNvSpPr>
            <a:spLocks noGrp="1"/>
          </p:cNvSpPr>
          <p:nvPr>
            <p:ph type="body" sz="quarter" idx="12" hasCustomPrompt="1"/>
          </p:nvPr>
        </p:nvSpPr>
        <p:spPr>
          <a:xfrm>
            <a:off x="656477" y="2859849"/>
            <a:ext cx="7125651" cy="2984266"/>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
        <p:nvSpPr>
          <p:cNvPr id="5" name="Picture Placeholder 13">
            <a:extLst>
              <a:ext uri="{FF2B5EF4-FFF2-40B4-BE49-F238E27FC236}">
                <a16:creationId xmlns:a16="http://schemas.microsoft.com/office/drawing/2014/main" id="{080764F9-2B75-094F-1D39-DFB4EB3E4A8B}"/>
              </a:ext>
            </a:extLst>
          </p:cNvPr>
          <p:cNvSpPr>
            <a:spLocks noGrp="1"/>
          </p:cNvSpPr>
          <p:nvPr>
            <p:ph type="pic" sz="quarter" idx="13"/>
          </p:nvPr>
        </p:nvSpPr>
        <p:spPr>
          <a:xfrm>
            <a:off x="8031431" y="4146801"/>
            <a:ext cx="3114986" cy="1697314"/>
          </a:xfrm>
          <a:prstGeom prst="rect">
            <a:avLst/>
          </a:prstGeom>
        </p:spPr>
        <p:txBody>
          <a:bodyPr/>
          <a:lstStyle/>
          <a:p>
            <a:endParaRPr lang="en-US"/>
          </a:p>
        </p:txBody>
      </p:sp>
    </p:spTree>
    <p:extLst>
      <p:ext uri="{BB962C8B-B14F-4D97-AF65-F5344CB8AC3E}">
        <p14:creationId xmlns:p14="http://schemas.microsoft.com/office/powerpoint/2010/main" val="881747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86BF0430-E632-96AB-6070-DA1926592131}"/>
              </a:ext>
            </a:extLst>
          </p:cNvPr>
          <p:cNvSpPr>
            <a:spLocks noGrp="1"/>
          </p:cNvSpPr>
          <p:nvPr>
            <p:ph type="pic" sz="quarter" idx="11"/>
          </p:nvPr>
        </p:nvSpPr>
        <p:spPr>
          <a:xfrm>
            <a:off x="8031431" y="2253020"/>
            <a:ext cx="3114986" cy="1697314"/>
          </a:xfrm>
          <a:prstGeom prst="rect">
            <a:avLst/>
          </a:prstGeom>
        </p:spPr>
        <p:txBody>
          <a:bodyPr/>
          <a:lstStyle/>
          <a:p>
            <a:endParaRPr lang="en-US"/>
          </a:p>
        </p:txBody>
      </p:sp>
      <p:sp>
        <p:nvSpPr>
          <p:cNvPr id="10" name="Text Placeholder 11">
            <a:extLst>
              <a:ext uri="{FF2B5EF4-FFF2-40B4-BE49-F238E27FC236}">
                <a16:creationId xmlns:a16="http://schemas.microsoft.com/office/drawing/2014/main" id="{B0288EF0-808C-A58D-FA9E-FF14A832FFA2}"/>
              </a:ext>
            </a:extLst>
          </p:cNvPr>
          <p:cNvSpPr>
            <a:spLocks noGrp="1"/>
          </p:cNvSpPr>
          <p:nvPr>
            <p:ph type="body" sz="quarter" idx="10" hasCustomPrompt="1"/>
          </p:nvPr>
        </p:nvSpPr>
        <p:spPr>
          <a:xfrm>
            <a:off x="656477" y="2253020"/>
            <a:ext cx="7125651"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11" name="Text Placeholder 11">
            <a:extLst>
              <a:ext uri="{FF2B5EF4-FFF2-40B4-BE49-F238E27FC236}">
                <a16:creationId xmlns:a16="http://schemas.microsoft.com/office/drawing/2014/main" id="{AFD3D88E-6F43-E33D-2001-54364DFE6D72}"/>
              </a:ext>
            </a:extLst>
          </p:cNvPr>
          <p:cNvSpPr>
            <a:spLocks noGrp="1"/>
          </p:cNvSpPr>
          <p:nvPr>
            <p:ph type="body" sz="quarter" idx="12" hasCustomPrompt="1"/>
          </p:nvPr>
        </p:nvSpPr>
        <p:spPr>
          <a:xfrm>
            <a:off x="656477" y="2859849"/>
            <a:ext cx="7125651" cy="2984266"/>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
        <p:nvSpPr>
          <p:cNvPr id="12" name="Picture Placeholder 13">
            <a:extLst>
              <a:ext uri="{FF2B5EF4-FFF2-40B4-BE49-F238E27FC236}">
                <a16:creationId xmlns:a16="http://schemas.microsoft.com/office/drawing/2014/main" id="{C5E5D1A1-4627-C8D8-9744-C3A84C5089CE}"/>
              </a:ext>
            </a:extLst>
          </p:cNvPr>
          <p:cNvSpPr>
            <a:spLocks noGrp="1"/>
          </p:cNvSpPr>
          <p:nvPr>
            <p:ph type="pic" sz="quarter" idx="13"/>
          </p:nvPr>
        </p:nvSpPr>
        <p:spPr>
          <a:xfrm>
            <a:off x="8031431" y="4146801"/>
            <a:ext cx="3114986" cy="1697314"/>
          </a:xfrm>
          <a:prstGeom prst="rect">
            <a:avLst/>
          </a:prstGeom>
        </p:spPr>
        <p:txBody>
          <a:bodyPr/>
          <a:lstStyle/>
          <a:p>
            <a:endParaRPr lang="en-US"/>
          </a:p>
        </p:txBody>
      </p:sp>
      <p:sp>
        <p:nvSpPr>
          <p:cNvPr id="2" name="Title 1">
            <a:extLst>
              <a:ext uri="{FF2B5EF4-FFF2-40B4-BE49-F238E27FC236}">
                <a16:creationId xmlns:a16="http://schemas.microsoft.com/office/drawing/2014/main" id="{7E24F1F0-1D09-F291-324E-A82B40243D4D}"/>
              </a:ext>
            </a:extLst>
          </p:cNvPr>
          <p:cNvSpPr>
            <a:spLocks noGrp="1"/>
          </p:cNvSpPr>
          <p:nvPr>
            <p:ph type="ctrTitle" hasCustomPrompt="1"/>
          </p:nvPr>
        </p:nvSpPr>
        <p:spPr>
          <a:xfrm>
            <a:off x="523188" y="509048"/>
            <a:ext cx="8172577" cy="754144"/>
          </a:xfrm>
          <a:prstGeom prst="rect">
            <a:avLst/>
          </a:prstGeom>
        </p:spPr>
        <p:txBody>
          <a:bodyPr anchor="ctr"/>
          <a:lstStyle>
            <a:lvl1pPr algn="l">
              <a:defRPr sz="4400" b="1">
                <a:solidFill>
                  <a:schemeClr val="bg1"/>
                </a:solidFill>
                <a:latin typeface="Arial" panose="020B0604020202020204" pitchFamily="34" charset="0"/>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3787453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21335C8-D49E-3C46-914D-E39C48DEF41C}"/>
              </a:ext>
            </a:extLst>
          </p:cNvPr>
          <p:cNvSpPr>
            <a:spLocks noGrp="1"/>
          </p:cNvSpPr>
          <p:nvPr>
            <p:ph type="ctrTitle" hasCustomPrompt="1"/>
          </p:nvPr>
        </p:nvSpPr>
        <p:spPr>
          <a:xfrm>
            <a:off x="523188" y="509048"/>
            <a:ext cx="8172577" cy="754144"/>
          </a:xfrm>
          <a:prstGeom prst="rect">
            <a:avLst/>
          </a:prstGeom>
        </p:spPr>
        <p:txBody>
          <a:bodyPr anchor="ctr"/>
          <a:lstStyle>
            <a:lvl1pPr algn="l">
              <a:defRPr sz="4400" b="1">
                <a:solidFill>
                  <a:schemeClr val="bg1"/>
                </a:solidFill>
                <a:latin typeface="Arial" panose="020B0604020202020204" pitchFamily="34" charset="0"/>
                <a:cs typeface="Arial" panose="020B0604020202020204" pitchFamily="34" charset="0"/>
              </a:defRPr>
            </a:lvl1pPr>
          </a:lstStyle>
          <a:p>
            <a:r>
              <a:rPr lang="en-US" dirty="0"/>
              <a:t>CLICK TO EDIT SLIDE TITLE</a:t>
            </a:r>
          </a:p>
        </p:txBody>
      </p:sp>
      <p:sp>
        <p:nvSpPr>
          <p:cNvPr id="2" name="Picture Placeholder 13">
            <a:extLst>
              <a:ext uri="{FF2B5EF4-FFF2-40B4-BE49-F238E27FC236}">
                <a16:creationId xmlns:a16="http://schemas.microsoft.com/office/drawing/2014/main" id="{DCEC17E1-2CF7-9E1C-E49A-E8115B484D0C}"/>
              </a:ext>
            </a:extLst>
          </p:cNvPr>
          <p:cNvSpPr>
            <a:spLocks noGrp="1"/>
          </p:cNvSpPr>
          <p:nvPr>
            <p:ph type="pic" sz="quarter" idx="11"/>
          </p:nvPr>
        </p:nvSpPr>
        <p:spPr>
          <a:xfrm>
            <a:off x="8031431" y="2253020"/>
            <a:ext cx="3114986" cy="1697314"/>
          </a:xfrm>
          <a:prstGeom prst="rect">
            <a:avLst/>
          </a:prstGeom>
        </p:spPr>
        <p:txBody>
          <a:bodyPr/>
          <a:lstStyle/>
          <a:p>
            <a:endParaRPr lang="en-US"/>
          </a:p>
        </p:txBody>
      </p:sp>
      <p:sp>
        <p:nvSpPr>
          <p:cNvPr id="3" name="Text Placeholder 11">
            <a:extLst>
              <a:ext uri="{FF2B5EF4-FFF2-40B4-BE49-F238E27FC236}">
                <a16:creationId xmlns:a16="http://schemas.microsoft.com/office/drawing/2014/main" id="{C9535B66-2DEE-C82D-F70C-4CD8AE6ACD96}"/>
              </a:ext>
            </a:extLst>
          </p:cNvPr>
          <p:cNvSpPr>
            <a:spLocks noGrp="1"/>
          </p:cNvSpPr>
          <p:nvPr>
            <p:ph type="body" sz="quarter" idx="10" hasCustomPrompt="1"/>
          </p:nvPr>
        </p:nvSpPr>
        <p:spPr>
          <a:xfrm>
            <a:off x="656477" y="2253020"/>
            <a:ext cx="7125651"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4" name="Text Placeholder 11">
            <a:extLst>
              <a:ext uri="{FF2B5EF4-FFF2-40B4-BE49-F238E27FC236}">
                <a16:creationId xmlns:a16="http://schemas.microsoft.com/office/drawing/2014/main" id="{949BCEF8-BF1E-378E-D4AE-E4BFC5761EE2}"/>
              </a:ext>
            </a:extLst>
          </p:cNvPr>
          <p:cNvSpPr>
            <a:spLocks noGrp="1"/>
          </p:cNvSpPr>
          <p:nvPr>
            <p:ph type="body" sz="quarter" idx="12" hasCustomPrompt="1"/>
          </p:nvPr>
        </p:nvSpPr>
        <p:spPr>
          <a:xfrm>
            <a:off x="656477" y="2859849"/>
            <a:ext cx="7125651" cy="2984266"/>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
        <p:nvSpPr>
          <p:cNvPr id="5" name="Picture Placeholder 13">
            <a:extLst>
              <a:ext uri="{FF2B5EF4-FFF2-40B4-BE49-F238E27FC236}">
                <a16:creationId xmlns:a16="http://schemas.microsoft.com/office/drawing/2014/main" id="{080764F9-2B75-094F-1D39-DFB4EB3E4A8B}"/>
              </a:ext>
            </a:extLst>
          </p:cNvPr>
          <p:cNvSpPr>
            <a:spLocks noGrp="1"/>
          </p:cNvSpPr>
          <p:nvPr>
            <p:ph type="pic" sz="quarter" idx="13"/>
          </p:nvPr>
        </p:nvSpPr>
        <p:spPr>
          <a:xfrm>
            <a:off x="8031431" y="4146801"/>
            <a:ext cx="3114986" cy="1697314"/>
          </a:xfrm>
          <a:prstGeom prst="rect">
            <a:avLst/>
          </a:prstGeom>
        </p:spPr>
        <p:txBody>
          <a:bodyPr/>
          <a:lstStyle/>
          <a:p>
            <a:endParaRPr lang="en-US"/>
          </a:p>
        </p:txBody>
      </p:sp>
    </p:spTree>
    <p:extLst>
      <p:ext uri="{BB962C8B-B14F-4D97-AF65-F5344CB8AC3E}">
        <p14:creationId xmlns:p14="http://schemas.microsoft.com/office/powerpoint/2010/main" val="16730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21335C8-D49E-3C46-914D-E39C48DEF41C}"/>
              </a:ext>
            </a:extLst>
          </p:cNvPr>
          <p:cNvSpPr>
            <a:spLocks noGrp="1"/>
          </p:cNvSpPr>
          <p:nvPr>
            <p:ph type="ctrTitle" hasCustomPrompt="1"/>
          </p:nvPr>
        </p:nvSpPr>
        <p:spPr>
          <a:xfrm>
            <a:off x="523188" y="509048"/>
            <a:ext cx="8172577" cy="754144"/>
          </a:xfrm>
          <a:prstGeom prst="rect">
            <a:avLst/>
          </a:prstGeom>
        </p:spPr>
        <p:txBody>
          <a:bodyPr anchor="ctr"/>
          <a:lstStyle>
            <a:lvl1pPr algn="l">
              <a:defRPr sz="4400" b="1">
                <a:solidFill>
                  <a:schemeClr val="bg1"/>
                </a:solidFill>
                <a:latin typeface="Arial" panose="020B0604020202020204" pitchFamily="34" charset="0"/>
                <a:cs typeface="Arial" panose="020B0604020202020204" pitchFamily="34" charset="0"/>
              </a:defRPr>
            </a:lvl1pPr>
          </a:lstStyle>
          <a:p>
            <a:r>
              <a:rPr lang="en-US" dirty="0"/>
              <a:t>CLICK TO EDIT SLIDE TITLE</a:t>
            </a:r>
          </a:p>
        </p:txBody>
      </p:sp>
      <p:sp>
        <p:nvSpPr>
          <p:cNvPr id="2" name="Picture Placeholder 13">
            <a:extLst>
              <a:ext uri="{FF2B5EF4-FFF2-40B4-BE49-F238E27FC236}">
                <a16:creationId xmlns:a16="http://schemas.microsoft.com/office/drawing/2014/main" id="{DCEC17E1-2CF7-9E1C-E49A-E8115B484D0C}"/>
              </a:ext>
            </a:extLst>
          </p:cNvPr>
          <p:cNvSpPr>
            <a:spLocks noGrp="1"/>
          </p:cNvSpPr>
          <p:nvPr>
            <p:ph type="pic" sz="quarter" idx="11"/>
          </p:nvPr>
        </p:nvSpPr>
        <p:spPr>
          <a:xfrm>
            <a:off x="8031431" y="2253020"/>
            <a:ext cx="3114986" cy="1697314"/>
          </a:xfrm>
          <a:prstGeom prst="rect">
            <a:avLst/>
          </a:prstGeom>
        </p:spPr>
        <p:txBody>
          <a:bodyPr/>
          <a:lstStyle/>
          <a:p>
            <a:endParaRPr lang="en-US"/>
          </a:p>
        </p:txBody>
      </p:sp>
      <p:sp>
        <p:nvSpPr>
          <p:cNvPr id="3" name="Text Placeholder 11">
            <a:extLst>
              <a:ext uri="{FF2B5EF4-FFF2-40B4-BE49-F238E27FC236}">
                <a16:creationId xmlns:a16="http://schemas.microsoft.com/office/drawing/2014/main" id="{C9535B66-2DEE-C82D-F70C-4CD8AE6ACD96}"/>
              </a:ext>
            </a:extLst>
          </p:cNvPr>
          <p:cNvSpPr>
            <a:spLocks noGrp="1"/>
          </p:cNvSpPr>
          <p:nvPr>
            <p:ph type="body" sz="quarter" idx="10" hasCustomPrompt="1"/>
          </p:nvPr>
        </p:nvSpPr>
        <p:spPr>
          <a:xfrm>
            <a:off x="656477" y="2253020"/>
            <a:ext cx="7125651"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4" name="Text Placeholder 11">
            <a:extLst>
              <a:ext uri="{FF2B5EF4-FFF2-40B4-BE49-F238E27FC236}">
                <a16:creationId xmlns:a16="http://schemas.microsoft.com/office/drawing/2014/main" id="{949BCEF8-BF1E-378E-D4AE-E4BFC5761EE2}"/>
              </a:ext>
            </a:extLst>
          </p:cNvPr>
          <p:cNvSpPr>
            <a:spLocks noGrp="1"/>
          </p:cNvSpPr>
          <p:nvPr>
            <p:ph type="body" sz="quarter" idx="12" hasCustomPrompt="1"/>
          </p:nvPr>
        </p:nvSpPr>
        <p:spPr>
          <a:xfrm>
            <a:off x="656477" y="2859849"/>
            <a:ext cx="7125651" cy="2984266"/>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
        <p:nvSpPr>
          <p:cNvPr id="5" name="Picture Placeholder 13">
            <a:extLst>
              <a:ext uri="{FF2B5EF4-FFF2-40B4-BE49-F238E27FC236}">
                <a16:creationId xmlns:a16="http://schemas.microsoft.com/office/drawing/2014/main" id="{080764F9-2B75-094F-1D39-DFB4EB3E4A8B}"/>
              </a:ext>
            </a:extLst>
          </p:cNvPr>
          <p:cNvSpPr>
            <a:spLocks noGrp="1"/>
          </p:cNvSpPr>
          <p:nvPr>
            <p:ph type="pic" sz="quarter" idx="13"/>
          </p:nvPr>
        </p:nvSpPr>
        <p:spPr>
          <a:xfrm>
            <a:off x="8031431" y="4146801"/>
            <a:ext cx="3114986" cy="1697314"/>
          </a:xfrm>
          <a:prstGeom prst="rect">
            <a:avLst/>
          </a:prstGeom>
        </p:spPr>
        <p:txBody>
          <a:bodyPr/>
          <a:lstStyle/>
          <a:p>
            <a:endParaRPr lang="en-US"/>
          </a:p>
        </p:txBody>
      </p:sp>
    </p:spTree>
    <p:extLst>
      <p:ext uri="{BB962C8B-B14F-4D97-AF65-F5344CB8AC3E}">
        <p14:creationId xmlns:p14="http://schemas.microsoft.com/office/powerpoint/2010/main" val="3675845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86BF0430-E632-96AB-6070-DA1926592131}"/>
              </a:ext>
            </a:extLst>
          </p:cNvPr>
          <p:cNvSpPr>
            <a:spLocks noGrp="1"/>
          </p:cNvSpPr>
          <p:nvPr>
            <p:ph type="pic" sz="quarter" idx="11"/>
          </p:nvPr>
        </p:nvSpPr>
        <p:spPr>
          <a:xfrm>
            <a:off x="8031431" y="2253020"/>
            <a:ext cx="3114986" cy="1697314"/>
          </a:xfrm>
          <a:prstGeom prst="rect">
            <a:avLst/>
          </a:prstGeom>
        </p:spPr>
        <p:txBody>
          <a:bodyPr/>
          <a:lstStyle/>
          <a:p>
            <a:endParaRPr lang="en-US"/>
          </a:p>
        </p:txBody>
      </p:sp>
      <p:sp>
        <p:nvSpPr>
          <p:cNvPr id="10" name="Text Placeholder 11">
            <a:extLst>
              <a:ext uri="{FF2B5EF4-FFF2-40B4-BE49-F238E27FC236}">
                <a16:creationId xmlns:a16="http://schemas.microsoft.com/office/drawing/2014/main" id="{B0288EF0-808C-A58D-FA9E-FF14A832FFA2}"/>
              </a:ext>
            </a:extLst>
          </p:cNvPr>
          <p:cNvSpPr>
            <a:spLocks noGrp="1"/>
          </p:cNvSpPr>
          <p:nvPr>
            <p:ph type="body" sz="quarter" idx="10" hasCustomPrompt="1"/>
          </p:nvPr>
        </p:nvSpPr>
        <p:spPr>
          <a:xfrm>
            <a:off x="656477" y="2253020"/>
            <a:ext cx="7125651" cy="501862"/>
          </a:xfrm>
          <a:prstGeom prst="rect">
            <a:avLst/>
          </a:prstGeom>
        </p:spPr>
        <p:txBody>
          <a:bodyPr/>
          <a:lstStyle>
            <a:lvl1pPr marL="0" indent="0">
              <a:buNone/>
              <a:defRPr b="1">
                <a:solidFill>
                  <a:srgbClr val="F05023"/>
                </a:solidFill>
              </a:defRPr>
            </a:lvl1pPr>
          </a:lstStyle>
          <a:p>
            <a:pPr lvl="0"/>
            <a:r>
              <a:rPr lang="en-US" dirty="0"/>
              <a:t>CLICK TO EDIT HEADING</a:t>
            </a:r>
          </a:p>
        </p:txBody>
      </p:sp>
      <p:sp>
        <p:nvSpPr>
          <p:cNvPr id="11" name="Text Placeholder 11">
            <a:extLst>
              <a:ext uri="{FF2B5EF4-FFF2-40B4-BE49-F238E27FC236}">
                <a16:creationId xmlns:a16="http://schemas.microsoft.com/office/drawing/2014/main" id="{AFD3D88E-6F43-E33D-2001-54364DFE6D72}"/>
              </a:ext>
            </a:extLst>
          </p:cNvPr>
          <p:cNvSpPr>
            <a:spLocks noGrp="1"/>
          </p:cNvSpPr>
          <p:nvPr>
            <p:ph type="body" sz="quarter" idx="12" hasCustomPrompt="1"/>
          </p:nvPr>
        </p:nvSpPr>
        <p:spPr>
          <a:xfrm>
            <a:off x="656477" y="2859849"/>
            <a:ext cx="7125651" cy="2984266"/>
          </a:xfrm>
          <a:prstGeom prst="rect">
            <a:avLst/>
          </a:prstGeom>
        </p:spPr>
        <p:txBody>
          <a:bodyPr/>
          <a:lstStyle>
            <a:lvl1pPr marL="0" indent="0">
              <a:buNone/>
              <a:defRPr sz="2000" b="0">
                <a:solidFill>
                  <a:schemeClr val="tx1">
                    <a:lumMod val="85000"/>
                    <a:lumOff val="15000"/>
                  </a:schemeClr>
                </a:solidFill>
              </a:defRPr>
            </a:lvl1pPr>
          </a:lstStyle>
          <a:p>
            <a:pPr lvl="0"/>
            <a:r>
              <a:rPr lang="en-US" dirty="0"/>
              <a:t>Click to Edit Plain Text</a:t>
            </a:r>
          </a:p>
        </p:txBody>
      </p:sp>
      <p:sp>
        <p:nvSpPr>
          <p:cNvPr id="12" name="Picture Placeholder 13">
            <a:extLst>
              <a:ext uri="{FF2B5EF4-FFF2-40B4-BE49-F238E27FC236}">
                <a16:creationId xmlns:a16="http://schemas.microsoft.com/office/drawing/2014/main" id="{C5E5D1A1-4627-C8D8-9744-C3A84C5089CE}"/>
              </a:ext>
            </a:extLst>
          </p:cNvPr>
          <p:cNvSpPr>
            <a:spLocks noGrp="1"/>
          </p:cNvSpPr>
          <p:nvPr>
            <p:ph type="pic" sz="quarter" idx="13"/>
          </p:nvPr>
        </p:nvSpPr>
        <p:spPr>
          <a:xfrm>
            <a:off x="8031431" y="4146801"/>
            <a:ext cx="3114986" cy="1697314"/>
          </a:xfrm>
          <a:prstGeom prst="rect">
            <a:avLst/>
          </a:prstGeom>
        </p:spPr>
        <p:txBody>
          <a:bodyPr/>
          <a:lstStyle/>
          <a:p>
            <a:endParaRPr lang="en-US"/>
          </a:p>
        </p:txBody>
      </p:sp>
      <p:sp>
        <p:nvSpPr>
          <p:cNvPr id="2" name="Title 1">
            <a:extLst>
              <a:ext uri="{FF2B5EF4-FFF2-40B4-BE49-F238E27FC236}">
                <a16:creationId xmlns:a16="http://schemas.microsoft.com/office/drawing/2014/main" id="{7E24F1F0-1D09-F291-324E-A82B40243D4D}"/>
              </a:ext>
            </a:extLst>
          </p:cNvPr>
          <p:cNvSpPr>
            <a:spLocks noGrp="1"/>
          </p:cNvSpPr>
          <p:nvPr>
            <p:ph type="ctrTitle" hasCustomPrompt="1"/>
          </p:nvPr>
        </p:nvSpPr>
        <p:spPr>
          <a:xfrm>
            <a:off x="523188" y="509048"/>
            <a:ext cx="8172577" cy="754144"/>
          </a:xfrm>
          <a:prstGeom prst="rect">
            <a:avLst/>
          </a:prstGeom>
        </p:spPr>
        <p:txBody>
          <a:bodyPr anchor="ctr"/>
          <a:lstStyle>
            <a:lvl1pPr algn="l">
              <a:defRPr sz="4400" b="1">
                <a:solidFill>
                  <a:schemeClr val="bg1"/>
                </a:solidFill>
                <a:latin typeface="Arial" panose="020B0604020202020204" pitchFamily="34" charset="0"/>
                <a:cs typeface="Arial" panose="020B0604020202020204" pitchFamily="34" charset="0"/>
              </a:defRPr>
            </a:lvl1pPr>
          </a:lstStyle>
          <a:p>
            <a:r>
              <a:rPr lang="en-US" dirty="0"/>
              <a:t>CLICK TO EDIT SLIDE TITLE</a:t>
            </a:r>
          </a:p>
        </p:txBody>
      </p:sp>
    </p:spTree>
    <p:extLst>
      <p:ext uri="{BB962C8B-B14F-4D97-AF65-F5344CB8AC3E}">
        <p14:creationId xmlns:p14="http://schemas.microsoft.com/office/powerpoint/2010/main" val="1763228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590C1-AF07-FF85-B496-3ACDB3A9AA5B}"/>
              </a:ext>
            </a:extLst>
          </p:cNvPr>
          <p:cNvSpPr>
            <a:spLocks noGrp="1"/>
          </p:cNvSpPr>
          <p:nvPr>
            <p:ph type="ctrTitle" hasCustomPrompt="1"/>
          </p:nvPr>
        </p:nvSpPr>
        <p:spPr>
          <a:xfrm>
            <a:off x="2077825" y="2382623"/>
            <a:ext cx="8036350" cy="1192751"/>
          </a:xfrm>
          <a:prstGeom prst="rect">
            <a:avLst/>
          </a:prstGeom>
        </p:spPr>
        <p:txBody>
          <a:bodyPr anchor="ctr"/>
          <a:lstStyle>
            <a:lvl1pPr algn="ctr">
              <a:defRPr sz="6000" b="1">
                <a:solidFill>
                  <a:schemeClr val="bg1"/>
                </a:solidFill>
                <a:latin typeface="Arial" panose="020B0604020202020204" pitchFamily="34" charset="0"/>
                <a:cs typeface="Arial" panose="020B0604020202020204" pitchFamily="34" charset="0"/>
              </a:defRPr>
            </a:lvl1pPr>
          </a:lstStyle>
          <a:p>
            <a:r>
              <a:rPr lang="en-US" dirty="0"/>
              <a:t>CLICK TO EDIT</a:t>
            </a:r>
          </a:p>
        </p:txBody>
      </p:sp>
      <p:sp>
        <p:nvSpPr>
          <p:cNvPr id="3" name="Subtitle 2">
            <a:extLst>
              <a:ext uri="{FF2B5EF4-FFF2-40B4-BE49-F238E27FC236}">
                <a16:creationId xmlns:a16="http://schemas.microsoft.com/office/drawing/2014/main" id="{ABAE3107-4014-D71C-9942-C22E44BEDA1E}"/>
              </a:ext>
            </a:extLst>
          </p:cNvPr>
          <p:cNvSpPr>
            <a:spLocks noGrp="1"/>
          </p:cNvSpPr>
          <p:nvPr>
            <p:ph type="subTitle" idx="1" hasCustomPrompt="1"/>
          </p:nvPr>
        </p:nvSpPr>
        <p:spPr>
          <a:xfrm>
            <a:off x="2917596" y="3711806"/>
            <a:ext cx="6356808" cy="743719"/>
          </a:xfrm>
          <a:prstGeom prst="rect">
            <a:avLst/>
          </a:prstGeo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p>
        </p:txBody>
      </p:sp>
    </p:spTree>
    <p:extLst>
      <p:ext uri="{BB962C8B-B14F-4D97-AF65-F5344CB8AC3E}">
        <p14:creationId xmlns:p14="http://schemas.microsoft.com/office/powerpoint/2010/main" val="897485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566568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52" r:id="rId3"/>
    <p:sldLayoutId id="2147483659" r:id="rId4"/>
    <p:sldLayoutId id="2147483662" r:id="rId5"/>
    <p:sldLayoutId id="2147483664" r:id="rId6"/>
    <p:sldLayoutId id="2147483663" r:id="rId7"/>
    <p:sldLayoutId id="2147483660"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7468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C2E5-B16F-5FEB-A3D0-DB143B2993F3}"/>
              </a:ext>
            </a:extLst>
          </p:cNvPr>
          <p:cNvSpPr>
            <a:spLocks noGrp="1"/>
          </p:cNvSpPr>
          <p:nvPr>
            <p:ph type="ctrTitle"/>
          </p:nvPr>
        </p:nvSpPr>
        <p:spPr>
          <a:xfrm>
            <a:off x="2077825" y="2832624"/>
            <a:ext cx="8036350" cy="1192751"/>
          </a:xfrm>
        </p:spPr>
        <p:txBody>
          <a:bodyPr/>
          <a:lstStyle/>
          <a:p>
            <a:r>
              <a:rPr lang="en-US" dirty="0"/>
              <a:t>THANK YOU!</a:t>
            </a:r>
          </a:p>
        </p:txBody>
      </p:sp>
    </p:spTree>
    <p:extLst>
      <p:ext uri="{BB962C8B-B14F-4D97-AF65-F5344CB8AC3E}">
        <p14:creationId xmlns:p14="http://schemas.microsoft.com/office/powerpoint/2010/main" val="1860248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8A3822-0E33-12C1-586F-A21A09823D61}"/>
              </a:ext>
            </a:extLst>
          </p:cNvPr>
          <p:cNvSpPr>
            <a:spLocks noGrp="1"/>
          </p:cNvSpPr>
          <p:nvPr>
            <p:ph type="body" sz="quarter" idx="10"/>
          </p:nvPr>
        </p:nvSpPr>
        <p:spPr>
          <a:xfrm>
            <a:off x="3951183" y="2744296"/>
            <a:ext cx="7583592" cy="343671"/>
          </a:xfrm>
        </p:spPr>
        <p:txBody>
          <a:bodyPr/>
          <a:lstStyle/>
          <a:p>
            <a:r>
              <a:rPr lang="en-US" sz="2000" dirty="0"/>
              <a:t>ABOUT THE WASHINGTON MONTHLY COLLEGE RANKINGS</a:t>
            </a:r>
          </a:p>
        </p:txBody>
      </p:sp>
      <p:sp>
        <p:nvSpPr>
          <p:cNvPr id="3" name="Text Placeholder 2">
            <a:extLst>
              <a:ext uri="{FF2B5EF4-FFF2-40B4-BE49-F238E27FC236}">
                <a16:creationId xmlns:a16="http://schemas.microsoft.com/office/drawing/2014/main" id="{4555E843-6E3D-1978-85A3-B1451CB06AC1}"/>
              </a:ext>
            </a:extLst>
          </p:cNvPr>
          <p:cNvSpPr>
            <a:spLocks noGrp="1"/>
          </p:cNvSpPr>
          <p:nvPr>
            <p:ph type="body" sz="quarter" idx="12"/>
          </p:nvPr>
        </p:nvSpPr>
        <p:spPr>
          <a:xfrm>
            <a:off x="3951183" y="3152774"/>
            <a:ext cx="7583592" cy="2676525"/>
          </a:xfrm>
        </p:spPr>
        <p:txBody>
          <a:bodyPr/>
          <a:lstStyle/>
          <a:p>
            <a:r>
              <a:rPr lang="en-US" sz="1600" dirty="0"/>
              <a:t>Debuting in 2005, Washington Monthly (WM) magazine describes its rankings as an “answer to U.S. News &amp; World Report, which relies on crude and easily manipulated measures of wealth, exclusivity, and prestige.” Instead, WM states that its rankings highlight outcomes that are useful and relevant to students, and rather than relying on easily manipulated proprietary surveys of colleges, as U.S. News does, WM uses publicly available data to track whether institutions are committed to enrolling students of modest backgrounds, getting them through college, and helping them into upwardly mobile careers.</a:t>
            </a:r>
          </a:p>
          <a:p>
            <a:r>
              <a:rPr lang="en-US" sz="1600" dirty="0"/>
              <a:t> “It’s changed the conversation,” U.S. Under Secretary of Education James Kvaal says about the WM rankings, “and it’s shown college leaders that there is more than one set of values that they can use to guide their institutions.”</a:t>
            </a:r>
          </a:p>
          <a:p>
            <a:endParaRPr lang="en-US" sz="1400" dirty="0"/>
          </a:p>
        </p:txBody>
      </p:sp>
    </p:spTree>
    <p:extLst>
      <p:ext uri="{BB962C8B-B14F-4D97-AF65-F5344CB8AC3E}">
        <p14:creationId xmlns:p14="http://schemas.microsoft.com/office/powerpoint/2010/main" val="708885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a:xfrm>
            <a:off x="523188" y="509048"/>
            <a:ext cx="8686126" cy="754144"/>
          </a:xfrm>
        </p:spPr>
        <p:txBody>
          <a:bodyPr/>
          <a:lstStyle/>
          <a:p>
            <a:r>
              <a:rPr lang="en-US" sz="4000" dirty="0"/>
              <a:t>TOP 60 NATIONAL UNIVERSITIES</a:t>
            </a:r>
          </a:p>
        </p:txBody>
      </p:sp>
      <p:pic>
        <p:nvPicPr>
          <p:cNvPr id="8" name="Picture 7">
            <a:extLst>
              <a:ext uri="{FF2B5EF4-FFF2-40B4-BE49-F238E27FC236}">
                <a16:creationId xmlns:a16="http://schemas.microsoft.com/office/drawing/2014/main" id="{D74684F0-079D-81BF-F6E7-E3F5396799F4}"/>
              </a:ext>
            </a:extLst>
          </p:cNvPr>
          <p:cNvPicPr>
            <a:picLocks noChangeAspect="1"/>
          </p:cNvPicPr>
          <p:nvPr/>
        </p:nvPicPr>
        <p:blipFill>
          <a:blip r:embed="rId3"/>
          <a:srcRect/>
          <a:stretch/>
        </p:blipFill>
        <p:spPr>
          <a:xfrm>
            <a:off x="102450" y="1744374"/>
            <a:ext cx="11987100" cy="4448608"/>
          </a:xfrm>
          <a:prstGeom prst="rect">
            <a:avLst/>
          </a:prstGeom>
        </p:spPr>
      </p:pic>
    </p:spTree>
    <p:extLst>
      <p:ext uri="{BB962C8B-B14F-4D97-AF65-F5344CB8AC3E}">
        <p14:creationId xmlns:p14="http://schemas.microsoft.com/office/powerpoint/2010/main" val="883256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C0D4BC3-A109-A98A-6897-DB75B8568A0F}"/>
              </a:ext>
            </a:extLst>
          </p:cNvPr>
          <p:cNvSpPr>
            <a:spLocks noGrp="1"/>
          </p:cNvSpPr>
          <p:nvPr>
            <p:ph type="ctrTitle"/>
          </p:nvPr>
        </p:nvSpPr>
        <p:spPr/>
        <p:txBody>
          <a:bodyPr/>
          <a:lstStyle/>
          <a:p>
            <a:r>
              <a:rPr lang="en-US" dirty="0"/>
              <a:t>TOP 10 TEXAS UNIVERSITIES</a:t>
            </a:r>
          </a:p>
        </p:txBody>
      </p:sp>
      <p:pic>
        <p:nvPicPr>
          <p:cNvPr id="8" name="Picture 7">
            <a:extLst>
              <a:ext uri="{FF2B5EF4-FFF2-40B4-BE49-F238E27FC236}">
                <a16:creationId xmlns:a16="http://schemas.microsoft.com/office/drawing/2014/main" id="{6CA36417-864D-1EEB-8A17-1BC3988EF61E}"/>
              </a:ext>
            </a:extLst>
          </p:cNvPr>
          <p:cNvPicPr>
            <a:picLocks noChangeAspect="1"/>
          </p:cNvPicPr>
          <p:nvPr/>
        </p:nvPicPr>
        <p:blipFill>
          <a:blip r:embed="rId2"/>
          <a:srcRect/>
          <a:stretch/>
        </p:blipFill>
        <p:spPr>
          <a:xfrm>
            <a:off x="1376354" y="1926007"/>
            <a:ext cx="9439292" cy="4024119"/>
          </a:xfrm>
          <a:prstGeom prst="rect">
            <a:avLst/>
          </a:prstGeom>
        </p:spPr>
      </p:pic>
    </p:spTree>
    <p:extLst>
      <p:ext uri="{BB962C8B-B14F-4D97-AF65-F5344CB8AC3E}">
        <p14:creationId xmlns:p14="http://schemas.microsoft.com/office/powerpoint/2010/main" val="3506446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p:txBody>
          <a:bodyPr/>
          <a:lstStyle/>
          <a:p>
            <a:r>
              <a:rPr lang="en-US" sz="4800" dirty="0"/>
              <a:t>PAST RANKINGS</a:t>
            </a:r>
          </a:p>
        </p:txBody>
      </p:sp>
      <p:pic>
        <p:nvPicPr>
          <p:cNvPr id="4" name="Picture 3">
            <a:extLst>
              <a:ext uri="{FF2B5EF4-FFF2-40B4-BE49-F238E27FC236}">
                <a16:creationId xmlns:a16="http://schemas.microsoft.com/office/drawing/2014/main" id="{1304FACD-1417-3C7C-2342-38EE3878815E}"/>
              </a:ext>
            </a:extLst>
          </p:cNvPr>
          <p:cNvPicPr>
            <a:picLocks noChangeAspect="1"/>
          </p:cNvPicPr>
          <p:nvPr/>
        </p:nvPicPr>
        <p:blipFill>
          <a:blip r:embed="rId2"/>
          <a:srcRect t="8611" b="8611"/>
          <a:stretch/>
        </p:blipFill>
        <p:spPr>
          <a:xfrm>
            <a:off x="1430788" y="4437028"/>
            <a:ext cx="9330422" cy="1762427"/>
          </a:xfrm>
          <a:prstGeom prst="rect">
            <a:avLst/>
          </a:prstGeom>
        </p:spPr>
      </p:pic>
      <p:pic>
        <p:nvPicPr>
          <p:cNvPr id="6" name="Picture 5" descr="A close-up of a list&#10;&#10;Description automatically generated">
            <a:extLst>
              <a:ext uri="{FF2B5EF4-FFF2-40B4-BE49-F238E27FC236}">
                <a16:creationId xmlns:a16="http://schemas.microsoft.com/office/drawing/2014/main" id="{9E47688B-DD9C-EDA6-0B6B-EBA471B49105}"/>
              </a:ext>
            </a:extLst>
          </p:cNvPr>
          <p:cNvPicPr>
            <a:picLocks noChangeAspect="1"/>
          </p:cNvPicPr>
          <p:nvPr/>
        </p:nvPicPr>
        <p:blipFill>
          <a:blip r:embed="rId3"/>
          <a:stretch>
            <a:fillRect/>
          </a:stretch>
        </p:blipFill>
        <p:spPr>
          <a:xfrm>
            <a:off x="1430788" y="1790613"/>
            <a:ext cx="9330423" cy="2471842"/>
          </a:xfrm>
          <a:prstGeom prst="rect">
            <a:avLst/>
          </a:prstGeom>
        </p:spPr>
      </p:pic>
    </p:spTree>
    <p:extLst>
      <p:ext uri="{BB962C8B-B14F-4D97-AF65-F5344CB8AC3E}">
        <p14:creationId xmlns:p14="http://schemas.microsoft.com/office/powerpoint/2010/main" val="14492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a:xfrm>
            <a:off x="523188" y="509048"/>
            <a:ext cx="8545997" cy="754144"/>
          </a:xfrm>
        </p:spPr>
        <p:txBody>
          <a:bodyPr/>
          <a:lstStyle/>
          <a:p>
            <a:r>
              <a:rPr lang="en-US" sz="4000" dirty="0"/>
              <a:t>U.S. NEWS AND WORLD REPORT</a:t>
            </a:r>
          </a:p>
        </p:txBody>
      </p:sp>
      <p:pic>
        <p:nvPicPr>
          <p:cNvPr id="10" name="Picture 9">
            <a:extLst>
              <a:ext uri="{FF2B5EF4-FFF2-40B4-BE49-F238E27FC236}">
                <a16:creationId xmlns:a16="http://schemas.microsoft.com/office/drawing/2014/main" id="{880A7918-3669-901B-69C1-1FE44DAA55B6}"/>
              </a:ext>
            </a:extLst>
          </p:cNvPr>
          <p:cNvPicPr>
            <a:picLocks noChangeAspect="1"/>
          </p:cNvPicPr>
          <p:nvPr/>
        </p:nvPicPr>
        <p:blipFill rotWithShape="1">
          <a:blip r:embed="rId2"/>
          <a:srcRect l="4922" t="38948" r="50503" b="-168"/>
          <a:stretch/>
        </p:blipFill>
        <p:spPr>
          <a:xfrm>
            <a:off x="923363" y="2734799"/>
            <a:ext cx="4036023" cy="1985651"/>
          </a:xfrm>
          <a:prstGeom prst="rect">
            <a:avLst/>
          </a:prstGeom>
        </p:spPr>
      </p:pic>
      <p:sp>
        <p:nvSpPr>
          <p:cNvPr id="12" name="Text Placeholder 2">
            <a:extLst>
              <a:ext uri="{FF2B5EF4-FFF2-40B4-BE49-F238E27FC236}">
                <a16:creationId xmlns:a16="http://schemas.microsoft.com/office/drawing/2014/main" id="{602C8B57-F20C-3F5E-6935-5B85B5DEC8C1}"/>
              </a:ext>
            </a:extLst>
          </p:cNvPr>
          <p:cNvSpPr txBox="1">
            <a:spLocks/>
          </p:cNvSpPr>
          <p:nvPr/>
        </p:nvSpPr>
        <p:spPr>
          <a:xfrm>
            <a:off x="923365" y="2131706"/>
            <a:ext cx="5564521" cy="75414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Rankings based on 19 key measures of academic quality, with peer assessment being the top-weighted factor.</a:t>
            </a:r>
          </a:p>
        </p:txBody>
      </p:sp>
      <p:pic>
        <p:nvPicPr>
          <p:cNvPr id="14" name="Picture 13" descr="A screenshot of a list of universities&#10;&#10;Description automatically generated">
            <a:extLst>
              <a:ext uri="{FF2B5EF4-FFF2-40B4-BE49-F238E27FC236}">
                <a16:creationId xmlns:a16="http://schemas.microsoft.com/office/drawing/2014/main" id="{7718E326-EC39-A9EB-5EB6-5ADD5D9D80E6}"/>
              </a:ext>
            </a:extLst>
          </p:cNvPr>
          <p:cNvPicPr>
            <a:picLocks noChangeAspect="1"/>
          </p:cNvPicPr>
          <p:nvPr/>
        </p:nvPicPr>
        <p:blipFill>
          <a:blip r:embed="rId3"/>
          <a:stretch>
            <a:fillRect/>
          </a:stretch>
        </p:blipFill>
        <p:spPr>
          <a:xfrm>
            <a:off x="7132766" y="1816624"/>
            <a:ext cx="4415559" cy="4144793"/>
          </a:xfrm>
          <a:prstGeom prst="rect">
            <a:avLst/>
          </a:prstGeom>
        </p:spPr>
      </p:pic>
      <p:pic>
        <p:nvPicPr>
          <p:cNvPr id="15" name="Picture 14">
            <a:extLst>
              <a:ext uri="{FF2B5EF4-FFF2-40B4-BE49-F238E27FC236}">
                <a16:creationId xmlns:a16="http://schemas.microsoft.com/office/drawing/2014/main" id="{A12FF3E1-2A57-F2EC-9DB6-B4023112DADA}"/>
              </a:ext>
            </a:extLst>
          </p:cNvPr>
          <p:cNvPicPr>
            <a:picLocks noChangeAspect="1"/>
          </p:cNvPicPr>
          <p:nvPr/>
        </p:nvPicPr>
        <p:blipFill rotWithShape="1">
          <a:blip r:embed="rId4"/>
          <a:srcRect l="52575" t="36858" r="4656" b="20830"/>
          <a:stretch/>
        </p:blipFill>
        <p:spPr>
          <a:xfrm>
            <a:off x="923364" y="4427399"/>
            <a:ext cx="4043752" cy="1433071"/>
          </a:xfrm>
          <a:prstGeom prst="rect">
            <a:avLst/>
          </a:prstGeom>
        </p:spPr>
      </p:pic>
    </p:spTree>
    <p:extLst>
      <p:ext uri="{BB962C8B-B14F-4D97-AF65-F5344CB8AC3E}">
        <p14:creationId xmlns:p14="http://schemas.microsoft.com/office/powerpoint/2010/main" val="1868295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p:txBody>
          <a:bodyPr/>
          <a:lstStyle/>
          <a:p>
            <a:r>
              <a:rPr lang="en-US" sz="4800" dirty="0"/>
              <a:t>DEGREE CHOICES</a:t>
            </a:r>
          </a:p>
        </p:txBody>
      </p:sp>
      <p:pic>
        <p:nvPicPr>
          <p:cNvPr id="10" name="Picture 9">
            <a:extLst>
              <a:ext uri="{FF2B5EF4-FFF2-40B4-BE49-F238E27FC236}">
                <a16:creationId xmlns:a16="http://schemas.microsoft.com/office/drawing/2014/main" id="{880A7918-3669-901B-69C1-1FE44DAA55B6}"/>
              </a:ext>
            </a:extLst>
          </p:cNvPr>
          <p:cNvPicPr>
            <a:picLocks noChangeAspect="1"/>
          </p:cNvPicPr>
          <p:nvPr/>
        </p:nvPicPr>
        <p:blipFill rotWithShape="1">
          <a:blip r:embed="rId2"/>
          <a:srcRect l="5417" t="44649" r="56027" b="7047"/>
          <a:stretch/>
        </p:blipFill>
        <p:spPr>
          <a:xfrm>
            <a:off x="694311" y="2885850"/>
            <a:ext cx="3924444" cy="1219548"/>
          </a:xfrm>
          <a:prstGeom prst="rect">
            <a:avLst/>
          </a:prstGeom>
        </p:spPr>
      </p:pic>
      <p:sp>
        <p:nvSpPr>
          <p:cNvPr id="12" name="Text Placeholder 2">
            <a:extLst>
              <a:ext uri="{FF2B5EF4-FFF2-40B4-BE49-F238E27FC236}">
                <a16:creationId xmlns:a16="http://schemas.microsoft.com/office/drawing/2014/main" id="{602C8B57-F20C-3F5E-6935-5B85B5DEC8C1}"/>
              </a:ext>
            </a:extLst>
          </p:cNvPr>
          <p:cNvSpPr txBox="1">
            <a:spLocks/>
          </p:cNvSpPr>
          <p:nvPr/>
        </p:nvSpPr>
        <p:spPr>
          <a:xfrm>
            <a:off x="607483" y="2131706"/>
            <a:ext cx="3727012" cy="75414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Rankings based on relative economic value of a university.</a:t>
            </a:r>
          </a:p>
        </p:txBody>
      </p:sp>
      <p:pic>
        <p:nvPicPr>
          <p:cNvPr id="3" name="Picture 2">
            <a:extLst>
              <a:ext uri="{FF2B5EF4-FFF2-40B4-BE49-F238E27FC236}">
                <a16:creationId xmlns:a16="http://schemas.microsoft.com/office/drawing/2014/main" id="{B9211E05-18F7-9CDF-2505-DE0227376430}"/>
              </a:ext>
            </a:extLst>
          </p:cNvPr>
          <p:cNvPicPr>
            <a:picLocks noChangeAspect="1"/>
          </p:cNvPicPr>
          <p:nvPr/>
        </p:nvPicPr>
        <p:blipFill rotWithShape="1">
          <a:blip r:embed="rId2"/>
          <a:srcRect l="52735" t="44648" r="4345" b="21535"/>
          <a:stretch/>
        </p:blipFill>
        <p:spPr>
          <a:xfrm>
            <a:off x="650765" y="3934339"/>
            <a:ext cx="4368652" cy="853789"/>
          </a:xfrm>
          <a:prstGeom prst="rect">
            <a:avLst/>
          </a:prstGeom>
        </p:spPr>
      </p:pic>
      <p:pic>
        <p:nvPicPr>
          <p:cNvPr id="14" name="Picture 13">
            <a:extLst>
              <a:ext uri="{FF2B5EF4-FFF2-40B4-BE49-F238E27FC236}">
                <a16:creationId xmlns:a16="http://schemas.microsoft.com/office/drawing/2014/main" id="{7718E326-EC39-A9EB-5EB6-5ADD5D9D80E6}"/>
              </a:ext>
            </a:extLst>
          </p:cNvPr>
          <p:cNvPicPr>
            <a:picLocks noChangeAspect="1"/>
          </p:cNvPicPr>
          <p:nvPr/>
        </p:nvPicPr>
        <p:blipFill>
          <a:blip r:embed="rId3"/>
          <a:srcRect/>
          <a:stretch/>
        </p:blipFill>
        <p:spPr>
          <a:xfrm>
            <a:off x="5175228" y="1941302"/>
            <a:ext cx="3169873" cy="4266418"/>
          </a:xfrm>
          <a:prstGeom prst="rect">
            <a:avLst/>
          </a:prstGeom>
        </p:spPr>
      </p:pic>
      <p:pic>
        <p:nvPicPr>
          <p:cNvPr id="5" name="Picture 4">
            <a:extLst>
              <a:ext uri="{FF2B5EF4-FFF2-40B4-BE49-F238E27FC236}">
                <a16:creationId xmlns:a16="http://schemas.microsoft.com/office/drawing/2014/main" id="{AB78E8BD-D658-CD4C-FD3B-51D324EC68F4}"/>
              </a:ext>
            </a:extLst>
          </p:cNvPr>
          <p:cNvPicPr>
            <a:picLocks noChangeAspect="1"/>
          </p:cNvPicPr>
          <p:nvPr/>
        </p:nvPicPr>
        <p:blipFill>
          <a:blip r:embed="rId4"/>
          <a:srcRect/>
          <a:stretch/>
        </p:blipFill>
        <p:spPr>
          <a:xfrm>
            <a:off x="8575050" y="1923884"/>
            <a:ext cx="3170834" cy="2995091"/>
          </a:xfrm>
          <a:prstGeom prst="rect">
            <a:avLst/>
          </a:prstGeom>
        </p:spPr>
      </p:pic>
    </p:spTree>
    <p:extLst>
      <p:ext uri="{BB962C8B-B14F-4D97-AF65-F5344CB8AC3E}">
        <p14:creationId xmlns:p14="http://schemas.microsoft.com/office/powerpoint/2010/main" val="3680717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p:txBody>
          <a:bodyPr/>
          <a:lstStyle/>
          <a:p>
            <a:r>
              <a:rPr lang="en-US" sz="4800" dirty="0"/>
              <a:t>THIRD WAY</a:t>
            </a:r>
          </a:p>
        </p:txBody>
      </p:sp>
      <p:pic>
        <p:nvPicPr>
          <p:cNvPr id="10" name="Picture 9">
            <a:extLst>
              <a:ext uri="{FF2B5EF4-FFF2-40B4-BE49-F238E27FC236}">
                <a16:creationId xmlns:a16="http://schemas.microsoft.com/office/drawing/2014/main" id="{880A7918-3669-901B-69C1-1FE44DAA55B6}"/>
              </a:ext>
            </a:extLst>
          </p:cNvPr>
          <p:cNvPicPr>
            <a:picLocks noChangeAspect="1"/>
          </p:cNvPicPr>
          <p:nvPr/>
        </p:nvPicPr>
        <p:blipFill rotWithShape="1">
          <a:blip r:embed="rId2"/>
          <a:srcRect l="5479" t="58905" r="64654" b="1"/>
          <a:stretch/>
        </p:blipFill>
        <p:spPr>
          <a:xfrm>
            <a:off x="992777" y="2921649"/>
            <a:ext cx="3128792" cy="1026350"/>
          </a:xfrm>
          <a:prstGeom prst="rect">
            <a:avLst/>
          </a:prstGeom>
        </p:spPr>
      </p:pic>
      <p:sp>
        <p:nvSpPr>
          <p:cNvPr id="12" name="Text Placeholder 2">
            <a:extLst>
              <a:ext uri="{FF2B5EF4-FFF2-40B4-BE49-F238E27FC236}">
                <a16:creationId xmlns:a16="http://schemas.microsoft.com/office/drawing/2014/main" id="{602C8B57-F20C-3F5E-6935-5B85B5DEC8C1}"/>
              </a:ext>
            </a:extLst>
          </p:cNvPr>
          <p:cNvSpPr txBox="1">
            <a:spLocks/>
          </p:cNvSpPr>
          <p:nvPr/>
        </p:nvSpPr>
        <p:spPr>
          <a:xfrm>
            <a:off x="923365" y="2131706"/>
            <a:ext cx="7262691" cy="75414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Rankings based on Economic Mobility Index, or how well universities serve their low-income students.</a:t>
            </a:r>
          </a:p>
        </p:txBody>
      </p:sp>
      <p:pic>
        <p:nvPicPr>
          <p:cNvPr id="4" name="Picture 3">
            <a:extLst>
              <a:ext uri="{FF2B5EF4-FFF2-40B4-BE49-F238E27FC236}">
                <a16:creationId xmlns:a16="http://schemas.microsoft.com/office/drawing/2014/main" id="{6E13356B-E9EE-917D-A5DF-0F610315016E}"/>
              </a:ext>
            </a:extLst>
          </p:cNvPr>
          <p:cNvPicPr>
            <a:picLocks noChangeAspect="1"/>
          </p:cNvPicPr>
          <p:nvPr/>
        </p:nvPicPr>
        <p:blipFill rotWithShape="1">
          <a:blip r:embed="rId2"/>
          <a:srcRect l="53347" t="58905" r="7032" b="1"/>
          <a:stretch/>
        </p:blipFill>
        <p:spPr>
          <a:xfrm>
            <a:off x="992776" y="3770091"/>
            <a:ext cx="4150653" cy="1026350"/>
          </a:xfrm>
          <a:prstGeom prst="rect">
            <a:avLst/>
          </a:prstGeom>
        </p:spPr>
      </p:pic>
    </p:spTree>
    <p:extLst>
      <p:ext uri="{BB962C8B-B14F-4D97-AF65-F5344CB8AC3E}">
        <p14:creationId xmlns:p14="http://schemas.microsoft.com/office/powerpoint/2010/main" val="3323470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4BA70-8CB2-52E7-53FA-EBEEBDFC7955}"/>
              </a:ext>
            </a:extLst>
          </p:cNvPr>
          <p:cNvSpPr>
            <a:spLocks noGrp="1"/>
          </p:cNvSpPr>
          <p:nvPr>
            <p:ph type="ctrTitle"/>
          </p:nvPr>
        </p:nvSpPr>
        <p:spPr>
          <a:xfrm>
            <a:off x="523188" y="509048"/>
            <a:ext cx="8642583" cy="754144"/>
          </a:xfrm>
        </p:spPr>
        <p:txBody>
          <a:bodyPr/>
          <a:lstStyle/>
          <a:p>
            <a:r>
              <a:rPr lang="en-US" sz="3600" dirty="0"/>
              <a:t>CHRONICLE OF HIGHER EDUCATION</a:t>
            </a:r>
          </a:p>
        </p:txBody>
      </p:sp>
      <p:pic>
        <p:nvPicPr>
          <p:cNvPr id="10" name="Picture 9">
            <a:extLst>
              <a:ext uri="{FF2B5EF4-FFF2-40B4-BE49-F238E27FC236}">
                <a16:creationId xmlns:a16="http://schemas.microsoft.com/office/drawing/2014/main" id="{880A7918-3669-901B-69C1-1FE44DAA55B6}"/>
              </a:ext>
            </a:extLst>
          </p:cNvPr>
          <p:cNvPicPr>
            <a:picLocks noChangeAspect="1"/>
          </p:cNvPicPr>
          <p:nvPr/>
        </p:nvPicPr>
        <p:blipFill rotWithShape="1">
          <a:blip r:embed="rId2"/>
          <a:srcRect l="5310" t="54774" r="60595" b="8623"/>
          <a:stretch/>
        </p:blipFill>
        <p:spPr>
          <a:xfrm>
            <a:off x="974289" y="3217417"/>
            <a:ext cx="3509975" cy="1104805"/>
          </a:xfrm>
          <a:prstGeom prst="rect">
            <a:avLst/>
          </a:prstGeom>
        </p:spPr>
      </p:pic>
      <p:sp>
        <p:nvSpPr>
          <p:cNvPr id="12" name="Text Placeholder 2">
            <a:extLst>
              <a:ext uri="{FF2B5EF4-FFF2-40B4-BE49-F238E27FC236}">
                <a16:creationId xmlns:a16="http://schemas.microsoft.com/office/drawing/2014/main" id="{602C8B57-F20C-3F5E-6935-5B85B5DEC8C1}"/>
              </a:ext>
            </a:extLst>
          </p:cNvPr>
          <p:cNvSpPr txBox="1">
            <a:spLocks/>
          </p:cNvSpPr>
          <p:nvPr/>
        </p:nvSpPr>
        <p:spPr>
          <a:xfrm>
            <a:off x="923365" y="2131706"/>
            <a:ext cx="5817069" cy="754144"/>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Rankings based on federally reported data gathered by the National Center for Education Statistics and enrollment figures from 2011-2021.</a:t>
            </a:r>
          </a:p>
        </p:txBody>
      </p:sp>
      <p:pic>
        <p:nvPicPr>
          <p:cNvPr id="3" name="Picture 2">
            <a:extLst>
              <a:ext uri="{FF2B5EF4-FFF2-40B4-BE49-F238E27FC236}">
                <a16:creationId xmlns:a16="http://schemas.microsoft.com/office/drawing/2014/main" id="{708C91B7-C7B0-F759-0A70-4D72B4217472}"/>
              </a:ext>
            </a:extLst>
          </p:cNvPr>
          <p:cNvPicPr>
            <a:picLocks noChangeAspect="1"/>
          </p:cNvPicPr>
          <p:nvPr/>
        </p:nvPicPr>
        <p:blipFill>
          <a:blip r:embed="rId3"/>
          <a:srcRect/>
          <a:stretch/>
        </p:blipFill>
        <p:spPr>
          <a:xfrm>
            <a:off x="7166735" y="1847951"/>
            <a:ext cx="4101900" cy="4009996"/>
          </a:xfrm>
          <a:prstGeom prst="rect">
            <a:avLst/>
          </a:prstGeom>
        </p:spPr>
      </p:pic>
      <p:pic>
        <p:nvPicPr>
          <p:cNvPr id="5" name="Picture 4">
            <a:extLst>
              <a:ext uri="{FF2B5EF4-FFF2-40B4-BE49-F238E27FC236}">
                <a16:creationId xmlns:a16="http://schemas.microsoft.com/office/drawing/2014/main" id="{52AB0237-F770-F4D3-E41A-44EEA6A66E60}"/>
              </a:ext>
            </a:extLst>
          </p:cNvPr>
          <p:cNvPicPr>
            <a:picLocks noChangeAspect="1"/>
          </p:cNvPicPr>
          <p:nvPr/>
        </p:nvPicPr>
        <p:blipFill rotWithShape="1">
          <a:blip r:embed="rId2"/>
          <a:srcRect l="53265" t="54774" r="6714" b="8623"/>
          <a:stretch/>
        </p:blipFill>
        <p:spPr>
          <a:xfrm>
            <a:off x="974290" y="4322222"/>
            <a:ext cx="4120086" cy="1104805"/>
          </a:xfrm>
          <a:prstGeom prst="rect">
            <a:avLst/>
          </a:prstGeom>
        </p:spPr>
      </p:pic>
    </p:spTree>
    <p:extLst>
      <p:ext uri="{BB962C8B-B14F-4D97-AF65-F5344CB8AC3E}">
        <p14:creationId xmlns:p14="http://schemas.microsoft.com/office/powerpoint/2010/main" val="4804795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477</TotalTime>
  <Words>258</Words>
  <Application>Microsoft Office PowerPoint</Application>
  <PresentationFormat>Widescreen</PresentationFormat>
  <Paragraphs>16</Paragraphs>
  <Slides>10</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PowerPoint Presentation</vt:lpstr>
      <vt:lpstr>PowerPoint Presentation</vt:lpstr>
      <vt:lpstr>TOP 60 NATIONAL UNIVERSITIES</vt:lpstr>
      <vt:lpstr>TOP 10 TEXAS UNIVERSITIES</vt:lpstr>
      <vt:lpstr>PAST RANKINGS</vt:lpstr>
      <vt:lpstr>U.S. NEWS AND WORLD REPORT</vt:lpstr>
      <vt:lpstr>DEGREE CHOICES</vt:lpstr>
      <vt:lpstr>THIRD WAY</vt:lpstr>
      <vt:lpstr>CHRONICLE OF HIGHER EDUCATION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 Quintanilla</dc:creator>
  <cp:lastModifiedBy>Elisa Flores</cp:lastModifiedBy>
  <cp:revision>20</cp:revision>
  <dcterms:created xsi:type="dcterms:W3CDTF">2023-08-23T17:13:12Z</dcterms:created>
  <dcterms:modified xsi:type="dcterms:W3CDTF">2023-10-04T14:25:59Z</dcterms:modified>
</cp:coreProperties>
</file>