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8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8" r:id="rId25"/>
    <p:sldId id="289" r:id="rId26"/>
    <p:sldId id="290" r:id="rId27"/>
    <p:sldId id="287" r:id="rId28"/>
    <p:sldId id="291" r:id="rId29"/>
    <p:sldId id="292" r:id="rId30"/>
    <p:sldId id="295" r:id="rId31"/>
    <p:sldId id="296" r:id="rId32"/>
    <p:sldId id="297" r:id="rId33"/>
    <p:sldId id="298" r:id="rId34"/>
    <p:sldId id="299" r:id="rId35"/>
    <p:sldId id="300" r:id="rId36"/>
    <p:sldId id="301" r:id="rId37"/>
    <p:sldId id="286" r:id="rId38"/>
    <p:sldId id="302" r:id="rId39"/>
    <p:sldId id="303" r:id="rId40"/>
    <p:sldId id="304" r:id="rId41"/>
    <p:sldId id="305" r:id="rId42"/>
    <p:sldId id="279" r:id="rId43"/>
    <p:sldId id="306" r:id="rId44"/>
    <p:sldId id="280" r:id="rId45"/>
    <p:sldId id="307" r:id="rId46"/>
    <p:sldId id="309" r:id="rId47"/>
    <p:sldId id="310" r:id="rId48"/>
    <p:sldId id="308" r:id="rId49"/>
    <p:sldId id="281" r:id="rId50"/>
    <p:sldId id="311" r:id="rId51"/>
    <p:sldId id="312" r:id="rId52"/>
    <p:sldId id="313" r:id="rId53"/>
    <p:sldId id="314" r:id="rId54"/>
    <p:sldId id="315" r:id="rId55"/>
    <p:sldId id="316" r:id="rId56"/>
    <p:sldId id="317" r:id="rId57"/>
    <p:sldId id="319" r:id="rId58"/>
    <p:sldId id="320" r:id="rId59"/>
    <p:sldId id="321" r:id="rId60"/>
    <p:sldId id="323" r:id="rId61"/>
    <p:sldId id="324" r:id="rId62"/>
    <p:sldId id="325" r:id="rId63"/>
    <p:sldId id="322" r:id="rId64"/>
    <p:sldId id="326" r:id="rId65"/>
    <p:sldId id="327" r:id="rId66"/>
    <p:sldId id="282" r:id="rId67"/>
    <p:sldId id="328" r:id="rId68"/>
    <p:sldId id="329" r:id="rId69"/>
    <p:sldId id="330" r:id="rId70"/>
    <p:sldId id="333" r:id="rId71"/>
    <p:sldId id="332" r:id="rId72"/>
    <p:sldId id="334" r:id="rId73"/>
    <p:sldId id="335" r:id="rId74"/>
    <p:sldId id="336" r:id="rId75"/>
    <p:sldId id="337" r:id="rId76"/>
    <p:sldId id="338" r:id="rId77"/>
    <p:sldId id="339" r:id="rId78"/>
    <p:sldId id="340" r:id="rId79"/>
    <p:sldId id="341" r:id="rId80"/>
    <p:sldId id="342" r:id="rId81"/>
    <p:sldId id="343" r:id="rId82"/>
    <p:sldId id="344" r:id="rId83"/>
    <p:sldId id="283" r:id="rId84"/>
    <p:sldId id="284" r:id="rId85"/>
    <p:sldId id="285" r:id="rId86"/>
    <p:sldId id="345" r:id="rId8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89" roundtripDataSignature="AMtx7mgx3YBgsapPFCjVrISyfyyuZFL8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50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444" autoAdjust="0"/>
  </p:normalViewPr>
  <p:slideViewPr>
    <p:cSldViewPr snapToGrid="0">
      <p:cViewPr varScale="1">
        <p:scale>
          <a:sx n="102" d="100"/>
          <a:sy n="102" d="100"/>
        </p:scale>
        <p:origin x="91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customschemas.google.com/relationships/presentationmetadata" Target="meta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os Pena-Caballero" userId="11c693c0-a0df-4fc7-9dfd-41bf705fef5c" providerId="ADAL" clId="{9F96881C-0CED-4045-AF50-074CA74CC898}"/>
    <pc:docChg chg="custSel modSld">
      <pc:chgData name="Carlos Pena-Caballero" userId="11c693c0-a0df-4fc7-9dfd-41bf705fef5c" providerId="ADAL" clId="{9F96881C-0CED-4045-AF50-074CA74CC898}" dt="2024-10-10T20:29:43.905" v="0" actId="313"/>
      <pc:docMkLst>
        <pc:docMk/>
      </pc:docMkLst>
      <pc:sldChg chg="modSp mod">
        <pc:chgData name="Carlos Pena-Caballero" userId="11c693c0-a0df-4fc7-9dfd-41bf705fef5c" providerId="ADAL" clId="{9F96881C-0CED-4045-AF50-074CA74CC898}" dt="2024-10-10T20:29:43.905" v="0" actId="313"/>
        <pc:sldMkLst>
          <pc:docMk/>
          <pc:sldMk cId="2481647059" sldId="345"/>
        </pc:sldMkLst>
        <pc:spChg chg="mod">
          <ac:chgData name="Carlos Pena-Caballero" userId="11c693c0-a0df-4fc7-9dfd-41bf705fef5c" providerId="ADAL" clId="{9F96881C-0CED-4045-AF50-074CA74CC898}" dt="2024-10-10T20:29:43.905" v="0" actId="313"/>
          <ac:spMkLst>
            <pc:docMk/>
            <pc:sldMk cId="2481647059" sldId="345"/>
            <ac:spMk id="3" creationId="{B9D309AE-FE92-AE36-313E-5AAF04115F4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D36920-DEFA-4041-9589-465D61C26034}" type="doc">
      <dgm:prSet loTypeId="urn:microsoft.com/office/officeart/2005/8/layout/cycle3" loCatId="cycle" qsTypeId="urn:microsoft.com/office/officeart/2005/8/quickstyle/simple2" qsCatId="simple" csTypeId="urn:microsoft.com/office/officeart/2005/8/colors/accent0_3" csCatId="mainScheme" phldr="1"/>
      <dgm:spPr/>
      <dgm:t>
        <a:bodyPr/>
        <a:lstStyle/>
        <a:p>
          <a:endParaRPr lang="en-US"/>
        </a:p>
      </dgm:t>
    </dgm:pt>
    <dgm:pt modelId="{ED4F6FA5-244B-4D88-B922-EE51983B953E}">
      <dgm:prSet phldrT="[Text]" phldr="0"/>
      <dgm:spPr>
        <a:solidFill>
          <a:srgbClr val="F05023"/>
        </a:solidFill>
      </dgm:spPr>
      <dgm:t>
        <a:bodyPr/>
        <a:lstStyle/>
        <a:p>
          <a:pPr rtl="0"/>
          <a:r>
            <a:rPr lang="en-US" dirty="0">
              <a:latin typeface="Arial"/>
            </a:rPr>
            <a:t>Ask a question</a:t>
          </a:r>
          <a:endParaRPr lang="en-US" dirty="0"/>
        </a:p>
      </dgm:t>
    </dgm:pt>
    <dgm:pt modelId="{5A0CBCF0-B1F8-403A-8866-3DF8793D5E47}" type="parTrans" cxnId="{5E96F09D-2707-4B5D-B952-D7EE2FC0F3D2}">
      <dgm:prSet/>
      <dgm:spPr/>
      <dgm:t>
        <a:bodyPr/>
        <a:lstStyle/>
        <a:p>
          <a:endParaRPr lang="en-US"/>
        </a:p>
      </dgm:t>
    </dgm:pt>
    <dgm:pt modelId="{FDD248A1-894B-460D-9B4E-C44048E02A7D}" type="sibTrans" cxnId="{5E96F09D-2707-4B5D-B952-D7EE2FC0F3D2}">
      <dgm:prSet/>
      <dgm:spPr/>
      <dgm:t>
        <a:bodyPr/>
        <a:lstStyle/>
        <a:p>
          <a:endParaRPr lang="en-US"/>
        </a:p>
      </dgm:t>
    </dgm:pt>
    <dgm:pt modelId="{E5BABB39-49A3-4CF8-8F0A-01F2E8932187}">
      <dgm:prSet phldrT="[Text]" phldr="0"/>
      <dgm:spPr>
        <a:solidFill>
          <a:srgbClr val="F05023"/>
        </a:solidFill>
      </dgm:spPr>
      <dgm:t>
        <a:bodyPr/>
        <a:lstStyle/>
        <a:p>
          <a:r>
            <a:rPr lang="en-US" dirty="0">
              <a:latin typeface="Arial"/>
            </a:rPr>
            <a:t>Imagine</a:t>
          </a:r>
          <a:endParaRPr lang="en-US" dirty="0"/>
        </a:p>
      </dgm:t>
    </dgm:pt>
    <dgm:pt modelId="{B89E3AD0-F746-4990-8789-718684ACF587}" type="parTrans" cxnId="{D7026A0B-25A5-4E48-A581-B1436FD2E105}">
      <dgm:prSet/>
      <dgm:spPr/>
      <dgm:t>
        <a:bodyPr/>
        <a:lstStyle/>
        <a:p>
          <a:endParaRPr lang="en-US"/>
        </a:p>
      </dgm:t>
    </dgm:pt>
    <dgm:pt modelId="{76E9DEA0-DDDA-4CB2-A4EC-FBB44811F018}" type="sibTrans" cxnId="{D7026A0B-25A5-4E48-A581-B1436FD2E105}">
      <dgm:prSet/>
      <dgm:spPr/>
      <dgm:t>
        <a:bodyPr/>
        <a:lstStyle/>
        <a:p>
          <a:endParaRPr lang="en-US"/>
        </a:p>
      </dgm:t>
    </dgm:pt>
    <dgm:pt modelId="{8DB838D6-4EF6-499E-8E79-86D536FBDCA2}">
      <dgm:prSet phldrT="[Text]" phldr="0"/>
      <dgm:spPr>
        <a:solidFill>
          <a:srgbClr val="F05023"/>
        </a:solidFill>
      </dgm:spPr>
      <dgm:t>
        <a:bodyPr/>
        <a:lstStyle/>
        <a:p>
          <a:r>
            <a:rPr lang="en-US" dirty="0">
              <a:latin typeface="Arial"/>
            </a:rPr>
            <a:t>Plan</a:t>
          </a:r>
          <a:endParaRPr lang="en-US" dirty="0"/>
        </a:p>
      </dgm:t>
    </dgm:pt>
    <dgm:pt modelId="{221AFBF1-956A-460A-91E3-8D42FBC2660E}" type="parTrans" cxnId="{F9854548-BD66-4E24-8F86-C9258517ABDA}">
      <dgm:prSet/>
      <dgm:spPr/>
      <dgm:t>
        <a:bodyPr/>
        <a:lstStyle/>
        <a:p>
          <a:endParaRPr lang="en-US"/>
        </a:p>
      </dgm:t>
    </dgm:pt>
    <dgm:pt modelId="{D6D57342-9EE5-4FDC-AFF7-3DC5EDC96A79}" type="sibTrans" cxnId="{F9854548-BD66-4E24-8F86-C9258517ABDA}">
      <dgm:prSet/>
      <dgm:spPr/>
      <dgm:t>
        <a:bodyPr/>
        <a:lstStyle/>
        <a:p>
          <a:endParaRPr lang="en-US"/>
        </a:p>
      </dgm:t>
    </dgm:pt>
    <dgm:pt modelId="{047DC4DC-43DA-401D-B894-95A4B7F12C6A}">
      <dgm:prSet phldrT="[Text]" phldr="0"/>
      <dgm:spPr>
        <a:solidFill>
          <a:srgbClr val="F05023"/>
        </a:solidFill>
      </dgm:spPr>
      <dgm:t>
        <a:bodyPr/>
        <a:lstStyle/>
        <a:p>
          <a:r>
            <a:rPr lang="en-US" dirty="0">
              <a:latin typeface="Arial"/>
            </a:rPr>
            <a:t>Create</a:t>
          </a:r>
          <a:endParaRPr lang="en-US" dirty="0"/>
        </a:p>
      </dgm:t>
    </dgm:pt>
    <dgm:pt modelId="{8ED63D05-7740-4655-B2A2-2EFB24FBD2EB}" type="parTrans" cxnId="{B04CEAEC-D686-437E-9D55-F4432193F27F}">
      <dgm:prSet/>
      <dgm:spPr/>
      <dgm:t>
        <a:bodyPr/>
        <a:lstStyle/>
        <a:p>
          <a:endParaRPr lang="en-US"/>
        </a:p>
      </dgm:t>
    </dgm:pt>
    <dgm:pt modelId="{16385190-5633-4968-BA09-D75A3BAF490D}" type="sibTrans" cxnId="{B04CEAEC-D686-437E-9D55-F4432193F27F}">
      <dgm:prSet/>
      <dgm:spPr/>
      <dgm:t>
        <a:bodyPr/>
        <a:lstStyle/>
        <a:p>
          <a:endParaRPr lang="en-US"/>
        </a:p>
      </dgm:t>
    </dgm:pt>
    <dgm:pt modelId="{4A7F0B62-7C80-4180-B191-08BA3C517B99}">
      <dgm:prSet phldrT="[Text]" phldr="0"/>
      <dgm:spPr>
        <a:solidFill>
          <a:srgbClr val="F05023"/>
        </a:solidFill>
      </dgm:spPr>
      <dgm:t>
        <a:bodyPr/>
        <a:lstStyle/>
        <a:p>
          <a:r>
            <a:rPr lang="en-US" dirty="0">
              <a:latin typeface="Arial"/>
            </a:rPr>
            <a:t>Test</a:t>
          </a:r>
          <a:endParaRPr lang="en-US" dirty="0"/>
        </a:p>
      </dgm:t>
    </dgm:pt>
    <dgm:pt modelId="{73108199-F42E-4148-9FA6-FCD8872C434B}" type="parTrans" cxnId="{9DAAE9F6-9EA0-488B-80B7-5CC7546460EB}">
      <dgm:prSet/>
      <dgm:spPr/>
      <dgm:t>
        <a:bodyPr/>
        <a:lstStyle/>
        <a:p>
          <a:endParaRPr lang="en-US"/>
        </a:p>
      </dgm:t>
    </dgm:pt>
    <dgm:pt modelId="{E07A7C61-C419-4FB1-ACEF-131E1ECDA692}" type="sibTrans" cxnId="{9DAAE9F6-9EA0-488B-80B7-5CC7546460EB}">
      <dgm:prSet/>
      <dgm:spPr/>
      <dgm:t>
        <a:bodyPr/>
        <a:lstStyle/>
        <a:p>
          <a:endParaRPr lang="en-US"/>
        </a:p>
      </dgm:t>
    </dgm:pt>
    <dgm:pt modelId="{AF3A1382-1113-454A-A021-2D4C78A23A35}">
      <dgm:prSet phldr="0"/>
      <dgm:spPr>
        <a:solidFill>
          <a:srgbClr val="F05023"/>
        </a:solidFill>
      </dgm:spPr>
      <dgm:t>
        <a:bodyPr/>
        <a:lstStyle/>
        <a:p>
          <a:r>
            <a:rPr lang="en-US" dirty="0">
              <a:latin typeface="Arial"/>
            </a:rPr>
            <a:t>Improve</a:t>
          </a:r>
        </a:p>
      </dgm:t>
    </dgm:pt>
    <dgm:pt modelId="{CF183C92-F848-4E4D-B456-09D7F444866D}" type="parTrans" cxnId="{6F0DB8A6-0561-4443-8A4E-369C6A864ECE}">
      <dgm:prSet/>
      <dgm:spPr/>
      <dgm:t>
        <a:bodyPr/>
        <a:lstStyle/>
        <a:p>
          <a:endParaRPr lang="en-US"/>
        </a:p>
      </dgm:t>
    </dgm:pt>
    <dgm:pt modelId="{554F1292-F490-4E97-A93D-580847C0F8C8}" type="sibTrans" cxnId="{6F0DB8A6-0561-4443-8A4E-369C6A864ECE}">
      <dgm:prSet/>
      <dgm:spPr/>
      <dgm:t>
        <a:bodyPr/>
        <a:lstStyle/>
        <a:p>
          <a:endParaRPr lang="en-US"/>
        </a:p>
      </dgm:t>
    </dgm:pt>
    <dgm:pt modelId="{C6C8C638-4397-408A-B02B-97C0F0CCD0B8}" type="pres">
      <dgm:prSet presAssocID="{B2D36920-DEFA-4041-9589-465D61C26034}" presName="Name0" presStyleCnt="0">
        <dgm:presLayoutVars>
          <dgm:dir/>
          <dgm:resizeHandles val="exact"/>
        </dgm:presLayoutVars>
      </dgm:prSet>
      <dgm:spPr/>
    </dgm:pt>
    <dgm:pt modelId="{6C902F38-FE82-42B3-8FF7-0E11DE92285F}" type="pres">
      <dgm:prSet presAssocID="{B2D36920-DEFA-4041-9589-465D61C26034}" presName="cycle" presStyleCnt="0"/>
      <dgm:spPr/>
    </dgm:pt>
    <dgm:pt modelId="{87D8BB7A-FB60-49F8-B088-4442E846D681}" type="pres">
      <dgm:prSet presAssocID="{ED4F6FA5-244B-4D88-B922-EE51983B953E}" presName="nodeFirstNode" presStyleLbl="node1" presStyleIdx="0" presStyleCnt="6">
        <dgm:presLayoutVars>
          <dgm:bulletEnabled val="1"/>
        </dgm:presLayoutVars>
      </dgm:prSet>
      <dgm:spPr/>
    </dgm:pt>
    <dgm:pt modelId="{1A31E1C1-3B28-4C99-8258-3B7EDA5BD210}" type="pres">
      <dgm:prSet presAssocID="{FDD248A1-894B-460D-9B4E-C44048E02A7D}" presName="sibTransFirstNode" presStyleLbl="bgShp" presStyleIdx="0" presStyleCnt="1"/>
      <dgm:spPr/>
    </dgm:pt>
    <dgm:pt modelId="{A915497D-37B4-4AFC-8A53-8D0BE898DB96}" type="pres">
      <dgm:prSet presAssocID="{E5BABB39-49A3-4CF8-8F0A-01F2E8932187}" presName="nodeFollowingNodes" presStyleLbl="node1" presStyleIdx="1" presStyleCnt="6">
        <dgm:presLayoutVars>
          <dgm:bulletEnabled val="1"/>
        </dgm:presLayoutVars>
      </dgm:prSet>
      <dgm:spPr/>
    </dgm:pt>
    <dgm:pt modelId="{E8676788-061D-47C3-91B8-EF2ABC26F74A}" type="pres">
      <dgm:prSet presAssocID="{8DB838D6-4EF6-499E-8E79-86D536FBDCA2}" presName="nodeFollowingNodes" presStyleLbl="node1" presStyleIdx="2" presStyleCnt="6">
        <dgm:presLayoutVars>
          <dgm:bulletEnabled val="1"/>
        </dgm:presLayoutVars>
      </dgm:prSet>
      <dgm:spPr/>
    </dgm:pt>
    <dgm:pt modelId="{C662AF8D-72DF-4880-B7E2-A681457FA34E}" type="pres">
      <dgm:prSet presAssocID="{047DC4DC-43DA-401D-B894-95A4B7F12C6A}" presName="nodeFollowingNodes" presStyleLbl="node1" presStyleIdx="3" presStyleCnt="6">
        <dgm:presLayoutVars>
          <dgm:bulletEnabled val="1"/>
        </dgm:presLayoutVars>
      </dgm:prSet>
      <dgm:spPr/>
    </dgm:pt>
    <dgm:pt modelId="{E20D4428-93E3-454A-98F9-10FE4FDE351A}" type="pres">
      <dgm:prSet presAssocID="{4A7F0B62-7C80-4180-B191-08BA3C517B99}" presName="nodeFollowingNodes" presStyleLbl="node1" presStyleIdx="4" presStyleCnt="6">
        <dgm:presLayoutVars>
          <dgm:bulletEnabled val="1"/>
        </dgm:presLayoutVars>
      </dgm:prSet>
      <dgm:spPr/>
    </dgm:pt>
    <dgm:pt modelId="{83F79CA8-A497-4E8E-BB43-E4FAA558EBDA}" type="pres">
      <dgm:prSet presAssocID="{AF3A1382-1113-454A-A021-2D4C78A23A35}" presName="nodeFollowingNodes" presStyleLbl="node1" presStyleIdx="5" presStyleCnt="6">
        <dgm:presLayoutVars>
          <dgm:bulletEnabled val="1"/>
        </dgm:presLayoutVars>
      </dgm:prSet>
      <dgm:spPr/>
    </dgm:pt>
  </dgm:ptLst>
  <dgm:cxnLst>
    <dgm:cxn modelId="{D7026A0B-25A5-4E48-A581-B1436FD2E105}" srcId="{B2D36920-DEFA-4041-9589-465D61C26034}" destId="{E5BABB39-49A3-4CF8-8F0A-01F2E8932187}" srcOrd="1" destOrd="0" parTransId="{B89E3AD0-F746-4990-8789-718684ACF587}" sibTransId="{76E9DEA0-DDDA-4CB2-A4EC-FBB44811F018}"/>
    <dgm:cxn modelId="{F2BF2333-CB22-4EBD-B76A-481625FACF29}" type="presOf" srcId="{E5BABB39-49A3-4CF8-8F0A-01F2E8932187}" destId="{A915497D-37B4-4AFC-8A53-8D0BE898DB96}" srcOrd="0" destOrd="0" presId="urn:microsoft.com/office/officeart/2005/8/layout/cycle3"/>
    <dgm:cxn modelId="{A5752967-0D84-4913-87BD-ED6CFE3AE00C}" type="presOf" srcId="{ED4F6FA5-244B-4D88-B922-EE51983B953E}" destId="{87D8BB7A-FB60-49F8-B088-4442E846D681}" srcOrd="0" destOrd="0" presId="urn:microsoft.com/office/officeart/2005/8/layout/cycle3"/>
    <dgm:cxn modelId="{F9854548-BD66-4E24-8F86-C9258517ABDA}" srcId="{B2D36920-DEFA-4041-9589-465D61C26034}" destId="{8DB838D6-4EF6-499E-8E79-86D536FBDCA2}" srcOrd="2" destOrd="0" parTransId="{221AFBF1-956A-460A-91E3-8D42FBC2660E}" sibTransId="{D6D57342-9EE5-4FDC-AFF7-3DC5EDC96A79}"/>
    <dgm:cxn modelId="{FFF1E469-876D-423F-AAFC-8DD244F274BD}" type="presOf" srcId="{4A7F0B62-7C80-4180-B191-08BA3C517B99}" destId="{E20D4428-93E3-454A-98F9-10FE4FDE351A}" srcOrd="0" destOrd="0" presId="urn:microsoft.com/office/officeart/2005/8/layout/cycle3"/>
    <dgm:cxn modelId="{AE30E787-EF37-4C00-B3A5-2713E5BB789F}" type="presOf" srcId="{8DB838D6-4EF6-499E-8E79-86D536FBDCA2}" destId="{E8676788-061D-47C3-91B8-EF2ABC26F74A}" srcOrd="0" destOrd="0" presId="urn:microsoft.com/office/officeart/2005/8/layout/cycle3"/>
    <dgm:cxn modelId="{AAABD396-315B-44CE-8927-ACC367D4755F}" type="presOf" srcId="{B2D36920-DEFA-4041-9589-465D61C26034}" destId="{C6C8C638-4397-408A-B02B-97C0F0CCD0B8}" srcOrd="0" destOrd="0" presId="urn:microsoft.com/office/officeart/2005/8/layout/cycle3"/>
    <dgm:cxn modelId="{5E96F09D-2707-4B5D-B952-D7EE2FC0F3D2}" srcId="{B2D36920-DEFA-4041-9589-465D61C26034}" destId="{ED4F6FA5-244B-4D88-B922-EE51983B953E}" srcOrd="0" destOrd="0" parTransId="{5A0CBCF0-B1F8-403A-8866-3DF8793D5E47}" sibTransId="{FDD248A1-894B-460D-9B4E-C44048E02A7D}"/>
    <dgm:cxn modelId="{6F0DB8A6-0561-4443-8A4E-369C6A864ECE}" srcId="{B2D36920-DEFA-4041-9589-465D61C26034}" destId="{AF3A1382-1113-454A-A021-2D4C78A23A35}" srcOrd="5" destOrd="0" parTransId="{CF183C92-F848-4E4D-B456-09D7F444866D}" sibTransId="{554F1292-F490-4E97-A93D-580847C0F8C8}"/>
    <dgm:cxn modelId="{9EFCAEAC-7D49-4005-8137-17AF9D6A0111}" type="presOf" srcId="{047DC4DC-43DA-401D-B894-95A4B7F12C6A}" destId="{C662AF8D-72DF-4880-B7E2-A681457FA34E}" srcOrd="0" destOrd="0" presId="urn:microsoft.com/office/officeart/2005/8/layout/cycle3"/>
    <dgm:cxn modelId="{1CD20DC1-9228-437C-8533-E1FD108F7D45}" type="presOf" srcId="{FDD248A1-894B-460D-9B4E-C44048E02A7D}" destId="{1A31E1C1-3B28-4C99-8258-3B7EDA5BD210}" srcOrd="0" destOrd="0" presId="urn:microsoft.com/office/officeart/2005/8/layout/cycle3"/>
    <dgm:cxn modelId="{C63669C2-2AF3-4B85-81EC-2D1A07F334B0}" type="presOf" srcId="{AF3A1382-1113-454A-A021-2D4C78A23A35}" destId="{83F79CA8-A497-4E8E-BB43-E4FAA558EBDA}" srcOrd="0" destOrd="0" presId="urn:microsoft.com/office/officeart/2005/8/layout/cycle3"/>
    <dgm:cxn modelId="{B04CEAEC-D686-437E-9D55-F4432193F27F}" srcId="{B2D36920-DEFA-4041-9589-465D61C26034}" destId="{047DC4DC-43DA-401D-B894-95A4B7F12C6A}" srcOrd="3" destOrd="0" parTransId="{8ED63D05-7740-4655-B2A2-2EFB24FBD2EB}" sibTransId="{16385190-5633-4968-BA09-D75A3BAF490D}"/>
    <dgm:cxn modelId="{9DAAE9F6-9EA0-488B-80B7-5CC7546460EB}" srcId="{B2D36920-DEFA-4041-9589-465D61C26034}" destId="{4A7F0B62-7C80-4180-B191-08BA3C517B99}" srcOrd="4" destOrd="0" parTransId="{73108199-F42E-4148-9FA6-FCD8872C434B}" sibTransId="{E07A7C61-C419-4FB1-ACEF-131E1ECDA692}"/>
    <dgm:cxn modelId="{BA26538B-1727-4AD2-BD5A-057218F7B45C}" type="presParOf" srcId="{C6C8C638-4397-408A-B02B-97C0F0CCD0B8}" destId="{6C902F38-FE82-42B3-8FF7-0E11DE92285F}" srcOrd="0" destOrd="0" presId="urn:microsoft.com/office/officeart/2005/8/layout/cycle3"/>
    <dgm:cxn modelId="{99576DAA-A65C-40AE-AA18-6342FAF21CDC}" type="presParOf" srcId="{6C902F38-FE82-42B3-8FF7-0E11DE92285F}" destId="{87D8BB7A-FB60-49F8-B088-4442E846D681}" srcOrd="0" destOrd="0" presId="urn:microsoft.com/office/officeart/2005/8/layout/cycle3"/>
    <dgm:cxn modelId="{7D497AD9-0225-4A7C-A082-237079C4EB6C}" type="presParOf" srcId="{6C902F38-FE82-42B3-8FF7-0E11DE92285F}" destId="{1A31E1C1-3B28-4C99-8258-3B7EDA5BD210}" srcOrd="1" destOrd="0" presId="urn:microsoft.com/office/officeart/2005/8/layout/cycle3"/>
    <dgm:cxn modelId="{9434AFAC-36B2-4D1B-9429-4389304A20D4}" type="presParOf" srcId="{6C902F38-FE82-42B3-8FF7-0E11DE92285F}" destId="{A915497D-37B4-4AFC-8A53-8D0BE898DB96}" srcOrd="2" destOrd="0" presId="urn:microsoft.com/office/officeart/2005/8/layout/cycle3"/>
    <dgm:cxn modelId="{AC98F6A0-AC6B-4FB4-A52B-67FF5624DFBC}" type="presParOf" srcId="{6C902F38-FE82-42B3-8FF7-0E11DE92285F}" destId="{E8676788-061D-47C3-91B8-EF2ABC26F74A}" srcOrd="3" destOrd="0" presId="urn:microsoft.com/office/officeart/2005/8/layout/cycle3"/>
    <dgm:cxn modelId="{F8E02514-B70F-444C-AE2A-945795A60A14}" type="presParOf" srcId="{6C902F38-FE82-42B3-8FF7-0E11DE92285F}" destId="{C662AF8D-72DF-4880-B7E2-A681457FA34E}" srcOrd="4" destOrd="0" presId="urn:microsoft.com/office/officeart/2005/8/layout/cycle3"/>
    <dgm:cxn modelId="{82E994F8-3CF6-4F0A-B02C-2B24DDB852C9}" type="presParOf" srcId="{6C902F38-FE82-42B3-8FF7-0E11DE92285F}" destId="{E20D4428-93E3-454A-98F9-10FE4FDE351A}" srcOrd="5" destOrd="0" presId="urn:microsoft.com/office/officeart/2005/8/layout/cycle3"/>
    <dgm:cxn modelId="{4D96B945-737E-425C-A2C8-4CEA9344BBC0}" type="presParOf" srcId="{6C902F38-FE82-42B3-8FF7-0E11DE92285F}" destId="{83F79CA8-A497-4E8E-BB43-E4FAA558EBDA}"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B2D36920-DEFA-4041-9589-465D61C26034}" type="doc">
      <dgm:prSet loTypeId="urn:microsoft.com/office/officeart/2005/8/layout/cycle3" loCatId="cycle" qsTypeId="urn:microsoft.com/office/officeart/2005/8/quickstyle/simple2" qsCatId="simple" csTypeId="urn:microsoft.com/office/officeart/2005/8/colors/accent0_3" csCatId="mainScheme" phldr="1"/>
      <dgm:spPr/>
      <dgm:t>
        <a:bodyPr/>
        <a:lstStyle/>
        <a:p>
          <a:endParaRPr lang="en-US"/>
        </a:p>
      </dgm:t>
    </dgm:pt>
    <dgm:pt modelId="{ED4F6FA5-244B-4D88-B922-EE51983B953E}">
      <dgm:prSet phldrT="[Text]" phldr="0"/>
      <dgm:spPr>
        <a:solidFill>
          <a:srgbClr val="F05023"/>
        </a:solidFill>
      </dgm:spPr>
      <dgm:t>
        <a:bodyPr/>
        <a:lstStyle/>
        <a:p>
          <a:pPr rtl="0"/>
          <a:r>
            <a:rPr lang="en-US" dirty="0">
              <a:latin typeface="Arial"/>
            </a:rPr>
            <a:t>Ask a question</a:t>
          </a:r>
          <a:endParaRPr lang="en-US" dirty="0"/>
        </a:p>
      </dgm:t>
    </dgm:pt>
    <dgm:pt modelId="{5A0CBCF0-B1F8-403A-8866-3DF8793D5E47}" type="parTrans" cxnId="{5E96F09D-2707-4B5D-B952-D7EE2FC0F3D2}">
      <dgm:prSet/>
      <dgm:spPr/>
      <dgm:t>
        <a:bodyPr/>
        <a:lstStyle/>
        <a:p>
          <a:endParaRPr lang="en-US"/>
        </a:p>
      </dgm:t>
    </dgm:pt>
    <dgm:pt modelId="{FDD248A1-894B-460D-9B4E-C44048E02A7D}" type="sibTrans" cxnId="{5E96F09D-2707-4B5D-B952-D7EE2FC0F3D2}">
      <dgm:prSet/>
      <dgm:spPr/>
      <dgm:t>
        <a:bodyPr/>
        <a:lstStyle/>
        <a:p>
          <a:endParaRPr lang="en-US"/>
        </a:p>
      </dgm:t>
    </dgm:pt>
    <dgm:pt modelId="{8DB838D6-4EF6-499E-8E79-86D536FBDCA2}">
      <dgm:prSet phldrT="[Text]" phldr="0"/>
      <dgm:spPr>
        <a:solidFill>
          <a:srgbClr val="F05023"/>
        </a:solidFill>
      </dgm:spPr>
      <dgm:t>
        <a:bodyPr/>
        <a:lstStyle/>
        <a:p>
          <a:r>
            <a:rPr lang="en-US" dirty="0">
              <a:latin typeface="Arial"/>
            </a:rPr>
            <a:t>Plan</a:t>
          </a:r>
          <a:endParaRPr lang="en-US" dirty="0"/>
        </a:p>
      </dgm:t>
    </dgm:pt>
    <dgm:pt modelId="{221AFBF1-956A-460A-91E3-8D42FBC2660E}" type="parTrans" cxnId="{F9854548-BD66-4E24-8F86-C9258517ABDA}">
      <dgm:prSet/>
      <dgm:spPr/>
      <dgm:t>
        <a:bodyPr/>
        <a:lstStyle/>
        <a:p>
          <a:endParaRPr lang="en-US"/>
        </a:p>
      </dgm:t>
    </dgm:pt>
    <dgm:pt modelId="{D6D57342-9EE5-4FDC-AFF7-3DC5EDC96A79}" type="sibTrans" cxnId="{F9854548-BD66-4E24-8F86-C9258517ABDA}">
      <dgm:prSet/>
      <dgm:spPr/>
      <dgm:t>
        <a:bodyPr/>
        <a:lstStyle/>
        <a:p>
          <a:endParaRPr lang="en-US"/>
        </a:p>
      </dgm:t>
    </dgm:pt>
    <dgm:pt modelId="{047DC4DC-43DA-401D-B894-95A4B7F12C6A}">
      <dgm:prSet phldrT="[Text]" phldr="0"/>
      <dgm:spPr>
        <a:solidFill>
          <a:srgbClr val="F05023"/>
        </a:solidFill>
      </dgm:spPr>
      <dgm:t>
        <a:bodyPr/>
        <a:lstStyle/>
        <a:p>
          <a:r>
            <a:rPr lang="en-US" dirty="0">
              <a:latin typeface="Arial"/>
            </a:rPr>
            <a:t>Create</a:t>
          </a:r>
          <a:endParaRPr lang="en-US" dirty="0"/>
        </a:p>
      </dgm:t>
    </dgm:pt>
    <dgm:pt modelId="{8ED63D05-7740-4655-B2A2-2EFB24FBD2EB}" type="parTrans" cxnId="{B04CEAEC-D686-437E-9D55-F4432193F27F}">
      <dgm:prSet/>
      <dgm:spPr/>
      <dgm:t>
        <a:bodyPr/>
        <a:lstStyle/>
        <a:p>
          <a:endParaRPr lang="en-US"/>
        </a:p>
      </dgm:t>
    </dgm:pt>
    <dgm:pt modelId="{16385190-5633-4968-BA09-D75A3BAF490D}" type="sibTrans" cxnId="{B04CEAEC-D686-437E-9D55-F4432193F27F}">
      <dgm:prSet/>
      <dgm:spPr/>
      <dgm:t>
        <a:bodyPr/>
        <a:lstStyle/>
        <a:p>
          <a:endParaRPr lang="en-US"/>
        </a:p>
      </dgm:t>
    </dgm:pt>
    <dgm:pt modelId="{4A7F0B62-7C80-4180-B191-08BA3C517B99}">
      <dgm:prSet phldrT="[Text]" phldr="0"/>
      <dgm:spPr>
        <a:solidFill>
          <a:srgbClr val="F05023"/>
        </a:solidFill>
      </dgm:spPr>
      <dgm:t>
        <a:bodyPr/>
        <a:lstStyle/>
        <a:p>
          <a:r>
            <a:rPr lang="en-US" dirty="0">
              <a:latin typeface="Arial"/>
            </a:rPr>
            <a:t>Test</a:t>
          </a:r>
          <a:endParaRPr lang="en-US" dirty="0"/>
        </a:p>
      </dgm:t>
    </dgm:pt>
    <dgm:pt modelId="{73108199-F42E-4148-9FA6-FCD8872C434B}" type="parTrans" cxnId="{9DAAE9F6-9EA0-488B-80B7-5CC7546460EB}">
      <dgm:prSet/>
      <dgm:spPr/>
      <dgm:t>
        <a:bodyPr/>
        <a:lstStyle/>
        <a:p>
          <a:endParaRPr lang="en-US"/>
        </a:p>
      </dgm:t>
    </dgm:pt>
    <dgm:pt modelId="{E07A7C61-C419-4FB1-ACEF-131E1ECDA692}" type="sibTrans" cxnId="{9DAAE9F6-9EA0-488B-80B7-5CC7546460EB}">
      <dgm:prSet/>
      <dgm:spPr/>
      <dgm:t>
        <a:bodyPr/>
        <a:lstStyle/>
        <a:p>
          <a:endParaRPr lang="en-US"/>
        </a:p>
      </dgm:t>
    </dgm:pt>
    <dgm:pt modelId="{AF3A1382-1113-454A-A021-2D4C78A23A35}">
      <dgm:prSet phldr="0"/>
      <dgm:spPr>
        <a:solidFill>
          <a:srgbClr val="F05023"/>
        </a:solidFill>
      </dgm:spPr>
      <dgm:t>
        <a:bodyPr/>
        <a:lstStyle/>
        <a:p>
          <a:r>
            <a:rPr lang="en-US" dirty="0">
              <a:latin typeface="Arial"/>
            </a:rPr>
            <a:t>Improve</a:t>
          </a:r>
        </a:p>
      </dgm:t>
    </dgm:pt>
    <dgm:pt modelId="{CF183C92-F848-4E4D-B456-09D7F444866D}" type="parTrans" cxnId="{6F0DB8A6-0561-4443-8A4E-369C6A864ECE}">
      <dgm:prSet/>
      <dgm:spPr/>
      <dgm:t>
        <a:bodyPr/>
        <a:lstStyle/>
        <a:p>
          <a:endParaRPr lang="en-US"/>
        </a:p>
      </dgm:t>
    </dgm:pt>
    <dgm:pt modelId="{554F1292-F490-4E97-A93D-580847C0F8C8}" type="sibTrans" cxnId="{6F0DB8A6-0561-4443-8A4E-369C6A864ECE}">
      <dgm:prSet/>
      <dgm:spPr/>
      <dgm:t>
        <a:bodyPr/>
        <a:lstStyle/>
        <a:p>
          <a:endParaRPr lang="en-US"/>
        </a:p>
      </dgm:t>
    </dgm:pt>
    <dgm:pt modelId="{E5BABB39-49A3-4CF8-8F0A-01F2E8932187}">
      <dgm:prSet phldrT="[Text]" phldr="0"/>
      <dgm:spPr>
        <a:solidFill>
          <a:srgbClr val="F05023"/>
        </a:solidFill>
      </dgm:spPr>
      <dgm:t>
        <a:bodyPr/>
        <a:lstStyle/>
        <a:p>
          <a:r>
            <a:rPr lang="en-US" dirty="0">
              <a:latin typeface="Arial"/>
            </a:rPr>
            <a:t>Imagine</a:t>
          </a:r>
          <a:endParaRPr lang="en-US" dirty="0"/>
        </a:p>
      </dgm:t>
    </dgm:pt>
    <dgm:pt modelId="{76E9DEA0-DDDA-4CB2-A4EC-FBB44811F018}" type="sibTrans" cxnId="{D7026A0B-25A5-4E48-A581-B1436FD2E105}">
      <dgm:prSet/>
      <dgm:spPr/>
      <dgm:t>
        <a:bodyPr/>
        <a:lstStyle/>
        <a:p>
          <a:endParaRPr lang="en-US"/>
        </a:p>
      </dgm:t>
    </dgm:pt>
    <dgm:pt modelId="{B89E3AD0-F746-4990-8789-718684ACF587}" type="parTrans" cxnId="{D7026A0B-25A5-4E48-A581-B1436FD2E105}">
      <dgm:prSet/>
      <dgm:spPr/>
      <dgm:t>
        <a:bodyPr/>
        <a:lstStyle/>
        <a:p>
          <a:endParaRPr lang="en-US"/>
        </a:p>
      </dgm:t>
    </dgm:pt>
    <dgm:pt modelId="{C6C8C638-4397-408A-B02B-97C0F0CCD0B8}" type="pres">
      <dgm:prSet presAssocID="{B2D36920-DEFA-4041-9589-465D61C26034}" presName="Name0" presStyleCnt="0">
        <dgm:presLayoutVars>
          <dgm:dir/>
          <dgm:resizeHandles val="exact"/>
        </dgm:presLayoutVars>
      </dgm:prSet>
      <dgm:spPr/>
    </dgm:pt>
    <dgm:pt modelId="{6C902F38-FE82-42B3-8FF7-0E11DE92285F}" type="pres">
      <dgm:prSet presAssocID="{B2D36920-DEFA-4041-9589-465D61C26034}" presName="cycle" presStyleCnt="0"/>
      <dgm:spPr/>
    </dgm:pt>
    <dgm:pt modelId="{87D8BB7A-FB60-49F8-B088-4442E846D681}" type="pres">
      <dgm:prSet presAssocID="{ED4F6FA5-244B-4D88-B922-EE51983B953E}" presName="nodeFirstNode" presStyleLbl="node1" presStyleIdx="0" presStyleCnt="6">
        <dgm:presLayoutVars>
          <dgm:bulletEnabled val="1"/>
        </dgm:presLayoutVars>
      </dgm:prSet>
      <dgm:spPr/>
    </dgm:pt>
    <dgm:pt modelId="{1A31E1C1-3B28-4C99-8258-3B7EDA5BD210}" type="pres">
      <dgm:prSet presAssocID="{FDD248A1-894B-460D-9B4E-C44048E02A7D}" presName="sibTransFirstNode" presStyleLbl="bgShp" presStyleIdx="0" presStyleCnt="1"/>
      <dgm:spPr/>
    </dgm:pt>
    <dgm:pt modelId="{A915497D-37B4-4AFC-8A53-8D0BE898DB96}" type="pres">
      <dgm:prSet presAssocID="{E5BABB39-49A3-4CF8-8F0A-01F2E8932187}" presName="nodeFollowingNodes" presStyleLbl="node1" presStyleIdx="1" presStyleCnt="6">
        <dgm:presLayoutVars>
          <dgm:bulletEnabled val="1"/>
        </dgm:presLayoutVars>
      </dgm:prSet>
      <dgm:spPr/>
    </dgm:pt>
    <dgm:pt modelId="{E8676788-061D-47C3-91B8-EF2ABC26F74A}" type="pres">
      <dgm:prSet presAssocID="{8DB838D6-4EF6-499E-8E79-86D536FBDCA2}" presName="nodeFollowingNodes" presStyleLbl="node1" presStyleIdx="2" presStyleCnt="6">
        <dgm:presLayoutVars>
          <dgm:bulletEnabled val="1"/>
        </dgm:presLayoutVars>
      </dgm:prSet>
      <dgm:spPr/>
    </dgm:pt>
    <dgm:pt modelId="{C662AF8D-72DF-4880-B7E2-A681457FA34E}" type="pres">
      <dgm:prSet presAssocID="{047DC4DC-43DA-401D-B894-95A4B7F12C6A}" presName="nodeFollowingNodes" presStyleLbl="node1" presStyleIdx="3" presStyleCnt="6">
        <dgm:presLayoutVars>
          <dgm:bulletEnabled val="1"/>
        </dgm:presLayoutVars>
      </dgm:prSet>
      <dgm:spPr/>
    </dgm:pt>
    <dgm:pt modelId="{E20D4428-93E3-454A-98F9-10FE4FDE351A}" type="pres">
      <dgm:prSet presAssocID="{4A7F0B62-7C80-4180-B191-08BA3C517B99}" presName="nodeFollowingNodes" presStyleLbl="node1" presStyleIdx="4" presStyleCnt="6">
        <dgm:presLayoutVars>
          <dgm:bulletEnabled val="1"/>
        </dgm:presLayoutVars>
      </dgm:prSet>
      <dgm:spPr/>
    </dgm:pt>
    <dgm:pt modelId="{83F79CA8-A497-4E8E-BB43-E4FAA558EBDA}" type="pres">
      <dgm:prSet presAssocID="{AF3A1382-1113-454A-A021-2D4C78A23A35}" presName="nodeFollowingNodes" presStyleLbl="node1" presStyleIdx="5" presStyleCnt="6">
        <dgm:presLayoutVars>
          <dgm:bulletEnabled val="1"/>
        </dgm:presLayoutVars>
      </dgm:prSet>
      <dgm:spPr/>
    </dgm:pt>
  </dgm:ptLst>
  <dgm:cxnLst>
    <dgm:cxn modelId="{D7026A0B-25A5-4E48-A581-B1436FD2E105}" srcId="{B2D36920-DEFA-4041-9589-465D61C26034}" destId="{E5BABB39-49A3-4CF8-8F0A-01F2E8932187}" srcOrd="1" destOrd="0" parTransId="{B89E3AD0-F746-4990-8789-718684ACF587}" sibTransId="{76E9DEA0-DDDA-4CB2-A4EC-FBB44811F018}"/>
    <dgm:cxn modelId="{F2BF2333-CB22-4EBD-B76A-481625FACF29}" type="presOf" srcId="{E5BABB39-49A3-4CF8-8F0A-01F2E8932187}" destId="{A915497D-37B4-4AFC-8A53-8D0BE898DB96}" srcOrd="0" destOrd="0" presId="urn:microsoft.com/office/officeart/2005/8/layout/cycle3"/>
    <dgm:cxn modelId="{A5752967-0D84-4913-87BD-ED6CFE3AE00C}" type="presOf" srcId="{ED4F6FA5-244B-4D88-B922-EE51983B953E}" destId="{87D8BB7A-FB60-49F8-B088-4442E846D681}" srcOrd="0" destOrd="0" presId="urn:microsoft.com/office/officeart/2005/8/layout/cycle3"/>
    <dgm:cxn modelId="{F9854548-BD66-4E24-8F86-C9258517ABDA}" srcId="{B2D36920-DEFA-4041-9589-465D61C26034}" destId="{8DB838D6-4EF6-499E-8E79-86D536FBDCA2}" srcOrd="2" destOrd="0" parTransId="{221AFBF1-956A-460A-91E3-8D42FBC2660E}" sibTransId="{D6D57342-9EE5-4FDC-AFF7-3DC5EDC96A79}"/>
    <dgm:cxn modelId="{FFF1E469-876D-423F-AAFC-8DD244F274BD}" type="presOf" srcId="{4A7F0B62-7C80-4180-B191-08BA3C517B99}" destId="{E20D4428-93E3-454A-98F9-10FE4FDE351A}" srcOrd="0" destOrd="0" presId="urn:microsoft.com/office/officeart/2005/8/layout/cycle3"/>
    <dgm:cxn modelId="{AE30E787-EF37-4C00-B3A5-2713E5BB789F}" type="presOf" srcId="{8DB838D6-4EF6-499E-8E79-86D536FBDCA2}" destId="{E8676788-061D-47C3-91B8-EF2ABC26F74A}" srcOrd="0" destOrd="0" presId="urn:microsoft.com/office/officeart/2005/8/layout/cycle3"/>
    <dgm:cxn modelId="{AAABD396-315B-44CE-8927-ACC367D4755F}" type="presOf" srcId="{B2D36920-DEFA-4041-9589-465D61C26034}" destId="{C6C8C638-4397-408A-B02B-97C0F0CCD0B8}" srcOrd="0" destOrd="0" presId="urn:microsoft.com/office/officeart/2005/8/layout/cycle3"/>
    <dgm:cxn modelId="{5E96F09D-2707-4B5D-B952-D7EE2FC0F3D2}" srcId="{B2D36920-DEFA-4041-9589-465D61C26034}" destId="{ED4F6FA5-244B-4D88-B922-EE51983B953E}" srcOrd="0" destOrd="0" parTransId="{5A0CBCF0-B1F8-403A-8866-3DF8793D5E47}" sibTransId="{FDD248A1-894B-460D-9B4E-C44048E02A7D}"/>
    <dgm:cxn modelId="{6F0DB8A6-0561-4443-8A4E-369C6A864ECE}" srcId="{B2D36920-DEFA-4041-9589-465D61C26034}" destId="{AF3A1382-1113-454A-A021-2D4C78A23A35}" srcOrd="5" destOrd="0" parTransId="{CF183C92-F848-4E4D-B456-09D7F444866D}" sibTransId="{554F1292-F490-4E97-A93D-580847C0F8C8}"/>
    <dgm:cxn modelId="{9EFCAEAC-7D49-4005-8137-17AF9D6A0111}" type="presOf" srcId="{047DC4DC-43DA-401D-B894-95A4B7F12C6A}" destId="{C662AF8D-72DF-4880-B7E2-A681457FA34E}" srcOrd="0" destOrd="0" presId="urn:microsoft.com/office/officeart/2005/8/layout/cycle3"/>
    <dgm:cxn modelId="{1CD20DC1-9228-437C-8533-E1FD108F7D45}" type="presOf" srcId="{FDD248A1-894B-460D-9B4E-C44048E02A7D}" destId="{1A31E1C1-3B28-4C99-8258-3B7EDA5BD210}" srcOrd="0" destOrd="0" presId="urn:microsoft.com/office/officeart/2005/8/layout/cycle3"/>
    <dgm:cxn modelId="{C63669C2-2AF3-4B85-81EC-2D1A07F334B0}" type="presOf" srcId="{AF3A1382-1113-454A-A021-2D4C78A23A35}" destId="{83F79CA8-A497-4E8E-BB43-E4FAA558EBDA}" srcOrd="0" destOrd="0" presId="urn:microsoft.com/office/officeart/2005/8/layout/cycle3"/>
    <dgm:cxn modelId="{B04CEAEC-D686-437E-9D55-F4432193F27F}" srcId="{B2D36920-DEFA-4041-9589-465D61C26034}" destId="{047DC4DC-43DA-401D-B894-95A4B7F12C6A}" srcOrd="3" destOrd="0" parTransId="{8ED63D05-7740-4655-B2A2-2EFB24FBD2EB}" sibTransId="{16385190-5633-4968-BA09-D75A3BAF490D}"/>
    <dgm:cxn modelId="{9DAAE9F6-9EA0-488B-80B7-5CC7546460EB}" srcId="{B2D36920-DEFA-4041-9589-465D61C26034}" destId="{4A7F0B62-7C80-4180-B191-08BA3C517B99}" srcOrd="4" destOrd="0" parTransId="{73108199-F42E-4148-9FA6-FCD8872C434B}" sibTransId="{E07A7C61-C419-4FB1-ACEF-131E1ECDA692}"/>
    <dgm:cxn modelId="{BA26538B-1727-4AD2-BD5A-057218F7B45C}" type="presParOf" srcId="{C6C8C638-4397-408A-B02B-97C0F0CCD0B8}" destId="{6C902F38-FE82-42B3-8FF7-0E11DE92285F}" srcOrd="0" destOrd="0" presId="urn:microsoft.com/office/officeart/2005/8/layout/cycle3"/>
    <dgm:cxn modelId="{99576DAA-A65C-40AE-AA18-6342FAF21CDC}" type="presParOf" srcId="{6C902F38-FE82-42B3-8FF7-0E11DE92285F}" destId="{87D8BB7A-FB60-49F8-B088-4442E846D681}" srcOrd="0" destOrd="0" presId="urn:microsoft.com/office/officeart/2005/8/layout/cycle3"/>
    <dgm:cxn modelId="{7D497AD9-0225-4A7C-A082-237079C4EB6C}" type="presParOf" srcId="{6C902F38-FE82-42B3-8FF7-0E11DE92285F}" destId="{1A31E1C1-3B28-4C99-8258-3B7EDA5BD210}" srcOrd="1" destOrd="0" presId="urn:microsoft.com/office/officeart/2005/8/layout/cycle3"/>
    <dgm:cxn modelId="{9434AFAC-36B2-4D1B-9429-4389304A20D4}" type="presParOf" srcId="{6C902F38-FE82-42B3-8FF7-0E11DE92285F}" destId="{A915497D-37B4-4AFC-8A53-8D0BE898DB96}" srcOrd="2" destOrd="0" presId="urn:microsoft.com/office/officeart/2005/8/layout/cycle3"/>
    <dgm:cxn modelId="{AC98F6A0-AC6B-4FB4-A52B-67FF5624DFBC}" type="presParOf" srcId="{6C902F38-FE82-42B3-8FF7-0E11DE92285F}" destId="{E8676788-061D-47C3-91B8-EF2ABC26F74A}" srcOrd="3" destOrd="0" presId="urn:microsoft.com/office/officeart/2005/8/layout/cycle3"/>
    <dgm:cxn modelId="{F8E02514-B70F-444C-AE2A-945795A60A14}" type="presParOf" srcId="{6C902F38-FE82-42B3-8FF7-0E11DE92285F}" destId="{C662AF8D-72DF-4880-B7E2-A681457FA34E}" srcOrd="4" destOrd="0" presId="urn:microsoft.com/office/officeart/2005/8/layout/cycle3"/>
    <dgm:cxn modelId="{82E994F8-3CF6-4F0A-B02C-2B24DDB852C9}" type="presParOf" srcId="{6C902F38-FE82-42B3-8FF7-0E11DE92285F}" destId="{E20D4428-93E3-454A-98F9-10FE4FDE351A}" srcOrd="5" destOrd="0" presId="urn:microsoft.com/office/officeart/2005/8/layout/cycle3"/>
    <dgm:cxn modelId="{4D96B945-737E-425C-A2C8-4CEA9344BBC0}" type="presParOf" srcId="{6C902F38-FE82-42B3-8FF7-0E11DE92285F}" destId="{83F79CA8-A497-4E8E-BB43-E4FAA558EBDA}"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31E1C1-3B28-4C99-8258-3B7EDA5BD210}">
      <dsp:nvSpPr>
        <dsp:cNvPr id="0" name=""/>
        <dsp:cNvSpPr/>
      </dsp:nvSpPr>
      <dsp:spPr>
        <a:xfrm>
          <a:off x="445052" y="-4477"/>
          <a:ext cx="3681895" cy="3681895"/>
        </a:xfrm>
        <a:prstGeom prst="circularArrow">
          <a:avLst>
            <a:gd name="adj1" fmla="val 5274"/>
            <a:gd name="adj2" fmla="val 312630"/>
            <a:gd name="adj3" fmla="val 14309516"/>
            <a:gd name="adj4" fmla="val 17079551"/>
            <a:gd name="adj5" fmla="val 5477"/>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D8BB7A-FB60-49F8-B088-4442E846D681}">
      <dsp:nvSpPr>
        <dsp:cNvPr id="0" name=""/>
        <dsp:cNvSpPr/>
      </dsp:nvSpPr>
      <dsp:spPr>
        <a:xfrm>
          <a:off x="1618505" y="1383"/>
          <a:ext cx="1334988" cy="66749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en-US" sz="1700" kern="1200" dirty="0">
              <a:latin typeface="Arial"/>
            </a:rPr>
            <a:t>Ask a question</a:t>
          </a:r>
          <a:endParaRPr lang="en-US" sz="1700" kern="1200" dirty="0"/>
        </a:p>
      </dsp:txBody>
      <dsp:txXfrm>
        <a:off x="1651089" y="33967"/>
        <a:ext cx="1269820" cy="602326"/>
      </dsp:txXfrm>
    </dsp:sp>
    <dsp:sp modelId="{A915497D-37B4-4AFC-8A53-8D0BE898DB96}">
      <dsp:nvSpPr>
        <dsp:cNvPr id="0" name=""/>
        <dsp:cNvSpPr/>
      </dsp:nvSpPr>
      <dsp:spPr>
        <a:xfrm>
          <a:off x="2912061" y="748218"/>
          <a:ext cx="1334988" cy="66749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Arial"/>
            </a:rPr>
            <a:t>Imagine</a:t>
          </a:r>
          <a:endParaRPr lang="en-US" sz="1700" kern="1200" dirty="0"/>
        </a:p>
      </dsp:txBody>
      <dsp:txXfrm>
        <a:off x="2944645" y="780802"/>
        <a:ext cx="1269820" cy="602326"/>
      </dsp:txXfrm>
    </dsp:sp>
    <dsp:sp modelId="{E8676788-061D-47C3-91B8-EF2ABC26F74A}">
      <dsp:nvSpPr>
        <dsp:cNvPr id="0" name=""/>
        <dsp:cNvSpPr/>
      </dsp:nvSpPr>
      <dsp:spPr>
        <a:xfrm>
          <a:off x="2912061" y="2241887"/>
          <a:ext cx="1334988" cy="66749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Arial"/>
            </a:rPr>
            <a:t>Plan</a:t>
          </a:r>
          <a:endParaRPr lang="en-US" sz="1700" kern="1200" dirty="0"/>
        </a:p>
      </dsp:txBody>
      <dsp:txXfrm>
        <a:off x="2944645" y="2274471"/>
        <a:ext cx="1269820" cy="602326"/>
      </dsp:txXfrm>
    </dsp:sp>
    <dsp:sp modelId="{C662AF8D-72DF-4880-B7E2-A681457FA34E}">
      <dsp:nvSpPr>
        <dsp:cNvPr id="0" name=""/>
        <dsp:cNvSpPr/>
      </dsp:nvSpPr>
      <dsp:spPr>
        <a:xfrm>
          <a:off x="1618505" y="2988722"/>
          <a:ext cx="1334988" cy="66749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Arial"/>
            </a:rPr>
            <a:t>Create</a:t>
          </a:r>
          <a:endParaRPr lang="en-US" sz="1700" kern="1200" dirty="0"/>
        </a:p>
      </dsp:txBody>
      <dsp:txXfrm>
        <a:off x="1651089" y="3021306"/>
        <a:ext cx="1269820" cy="602326"/>
      </dsp:txXfrm>
    </dsp:sp>
    <dsp:sp modelId="{E20D4428-93E3-454A-98F9-10FE4FDE351A}">
      <dsp:nvSpPr>
        <dsp:cNvPr id="0" name=""/>
        <dsp:cNvSpPr/>
      </dsp:nvSpPr>
      <dsp:spPr>
        <a:xfrm>
          <a:off x="324950" y="2241887"/>
          <a:ext cx="1334988" cy="66749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Arial"/>
            </a:rPr>
            <a:t>Test</a:t>
          </a:r>
          <a:endParaRPr lang="en-US" sz="1700" kern="1200" dirty="0"/>
        </a:p>
      </dsp:txBody>
      <dsp:txXfrm>
        <a:off x="357534" y="2274471"/>
        <a:ext cx="1269820" cy="602326"/>
      </dsp:txXfrm>
    </dsp:sp>
    <dsp:sp modelId="{83F79CA8-A497-4E8E-BB43-E4FAA558EBDA}">
      <dsp:nvSpPr>
        <dsp:cNvPr id="0" name=""/>
        <dsp:cNvSpPr/>
      </dsp:nvSpPr>
      <dsp:spPr>
        <a:xfrm>
          <a:off x="324950" y="748218"/>
          <a:ext cx="1334988" cy="66749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Arial"/>
            </a:rPr>
            <a:t>Improve</a:t>
          </a:r>
        </a:p>
      </dsp:txBody>
      <dsp:txXfrm>
        <a:off x="357534" y="780802"/>
        <a:ext cx="1269820" cy="6023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31E1C1-3B28-4C99-8258-3B7EDA5BD210}">
      <dsp:nvSpPr>
        <dsp:cNvPr id="0" name=""/>
        <dsp:cNvSpPr/>
      </dsp:nvSpPr>
      <dsp:spPr>
        <a:xfrm>
          <a:off x="603696" y="-4116"/>
          <a:ext cx="2542648" cy="2542648"/>
        </a:xfrm>
        <a:prstGeom prst="circularArrow">
          <a:avLst>
            <a:gd name="adj1" fmla="val 5274"/>
            <a:gd name="adj2" fmla="val 312630"/>
            <a:gd name="adj3" fmla="val 14347488"/>
            <a:gd name="adj4" fmla="val 17057507"/>
            <a:gd name="adj5" fmla="val 5477"/>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D8BB7A-FB60-49F8-B088-4442E846D681}">
      <dsp:nvSpPr>
        <dsp:cNvPr id="0" name=""/>
        <dsp:cNvSpPr/>
      </dsp:nvSpPr>
      <dsp:spPr>
        <a:xfrm>
          <a:off x="1424576" y="577"/>
          <a:ext cx="900888" cy="45044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dirty="0">
              <a:latin typeface="Arial"/>
            </a:rPr>
            <a:t>Ask a question</a:t>
          </a:r>
          <a:endParaRPr lang="en-US" sz="1100" kern="1200" dirty="0"/>
        </a:p>
      </dsp:txBody>
      <dsp:txXfrm>
        <a:off x="1446565" y="22566"/>
        <a:ext cx="856910" cy="406466"/>
      </dsp:txXfrm>
    </dsp:sp>
    <dsp:sp modelId="{A915497D-37B4-4AFC-8A53-8D0BE898DB96}">
      <dsp:nvSpPr>
        <dsp:cNvPr id="0" name=""/>
        <dsp:cNvSpPr/>
      </dsp:nvSpPr>
      <dsp:spPr>
        <a:xfrm>
          <a:off x="2317881" y="516327"/>
          <a:ext cx="900888" cy="45044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a:rPr>
            <a:t>Imagine</a:t>
          </a:r>
          <a:endParaRPr lang="en-US" sz="1100" kern="1200" dirty="0"/>
        </a:p>
      </dsp:txBody>
      <dsp:txXfrm>
        <a:off x="2339870" y="538316"/>
        <a:ext cx="856910" cy="406466"/>
      </dsp:txXfrm>
    </dsp:sp>
    <dsp:sp modelId="{E8676788-061D-47C3-91B8-EF2ABC26F74A}">
      <dsp:nvSpPr>
        <dsp:cNvPr id="0" name=""/>
        <dsp:cNvSpPr/>
      </dsp:nvSpPr>
      <dsp:spPr>
        <a:xfrm>
          <a:off x="2317881" y="1547827"/>
          <a:ext cx="900888" cy="45044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a:rPr>
            <a:t>Plan</a:t>
          </a:r>
          <a:endParaRPr lang="en-US" sz="1100" kern="1200" dirty="0"/>
        </a:p>
      </dsp:txBody>
      <dsp:txXfrm>
        <a:off x="2339870" y="1569816"/>
        <a:ext cx="856910" cy="406466"/>
      </dsp:txXfrm>
    </dsp:sp>
    <dsp:sp modelId="{C662AF8D-72DF-4880-B7E2-A681457FA34E}">
      <dsp:nvSpPr>
        <dsp:cNvPr id="0" name=""/>
        <dsp:cNvSpPr/>
      </dsp:nvSpPr>
      <dsp:spPr>
        <a:xfrm>
          <a:off x="1424576" y="2063578"/>
          <a:ext cx="900888" cy="45044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a:rPr>
            <a:t>Create</a:t>
          </a:r>
          <a:endParaRPr lang="en-US" sz="1100" kern="1200" dirty="0"/>
        </a:p>
      </dsp:txBody>
      <dsp:txXfrm>
        <a:off x="1446565" y="2085567"/>
        <a:ext cx="856910" cy="406466"/>
      </dsp:txXfrm>
    </dsp:sp>
    <dsp:sp modelId="{E20D4428-93E3-454A-98F9-10FE4FDE351A}">
      <dsp:nvSpPr>
        <dsp:cNvPr id="0" name=""/>
        <dsp:cNvSpPr/>
      </dsp:nvSpPr>
      <dsp:spPr>
        <a:xfrm>
          <a:off x="531270" y="1547827"/>
          <a:ext cx="900888" cy="45044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a:rPr>
            <a:t>Test</a:t>
          </a:r>
          <a:endParaRPr lang="en-US" sz="1100" kern="1200" dirty="0"/>
        </a:p>
      </dsp:txBody>
      <dsp:txXfrm>
        <a:off x="553259" y="1569816"/>
        <a:ext cx="856910" cy="406466"/>
      </dsp:txXfrm>
    </dsp:sp>
    <dsp:sp modelId="{83F79CA8-A497-4E8E-BB43-E4FAA558EBDA}">
      <dsp:nvSpPr>
        <dsp:cNvPr id="0" name=""/>
        <dsp:cNvSpPr/>
      </dsp:nvSpPr>
      <dsp:spPr>
        <a:xfrm>
          <a:off x="531270" y="516327"/>
          <a:ext cx="900888" cy="450444"/>
        </a:xfrm>
        <a:prstGeom prst="roundRect">
          <a:avLst/>
        </a:prstGeom>
        <a:solidFill>
          <a:srgbClr val="F05023"/>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a:rPr>
            <a:t>Improve</a:t>
          </a:r>
        </a:p>
      </dsp:txBody>
      <dsp:txXfrm>
        <a:off x="553259" y="538316"/>
        <a:ext cx="856910" cy="40646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oli.org/education-resources/safety-tips/know-your-rails-signs-and-signal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e228e63df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g2e228e63df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e228e63dfc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g2e228e63dfc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228e63dfc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g2e228e63dfc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228e63dfc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6" name="Google Shape;166;g2e228e63dfc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e228e63dfc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g2e228e63dfc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2e228e63dfc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0" name="Google Shape;180;g2e228e63dfc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2e228e63dfc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7" name="Google Shape;187;g2e228e63dfc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e228e63dfc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g2e228e63dfc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e228e63dfc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0" name="Google Shape;200;g2e228e63dfc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28b1799081c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28b1799081c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2e228e63dfc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3" name="Google Shape;213;g2e228e63dfc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2e228e63dfc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g2e228e63dfc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228e63dfc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0" name="Google Shape;220;g2e228e63dfc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2e228e63dfc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8" name="Google Shape;228;g2e228e63dfc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228e63dfc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4" name="Google Shape;234;g2e228e63dfc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2e228e63dfc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2e228e63dfc_0_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29337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2e228e63dfc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2e228e63dfc_0_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057892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272f2f362e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272f2f362e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06666"/>
              </a:lnSpc>
              <a:spcBef>
                <a:spcPts val="0"/>
              </a:spcBef>
              <a:spcAft>
                <a:spcPts val="0"/>
              </a:spcAft>
              <a:buClr>
                <a:schemeClr val="dk1"/>
              </a:buClr>
              <a:buSzPts val="1100"/>
              <a:buFont typeface="Calibri"/>
              <a:buAutoNum type="arabicPeriod"/>
            </a:pPr>
            <a:r>
              <a:rPr lang="en-US">
                <a:solidFill>
                  <a:schemeClr val="dk1"/>
                </a:solidFill>
                <a:latin typeface="Calibri"/>
                <a:ea typeface="Calibri"/>
                <a:cs typeface="Calibri"/>
                <a:sym typeface="Calibri"/>
              </a:rPr>
              <a:t>Go to </a:t>
            </a:r>
            <a:r>
              <a:rPr lang="en-US" u="sng">
                <a:solidFill>
                  <a:srgbClr val="0563C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http://oli.org/education-resources/safety-tips/know-your-rails-signs-and-signals</a:t>
            </a:r>
            <a:r>
              <a:rPr lang="en-US">
                <a:solidFill>
                  <a:schemeClr val="dk1"/>
                </a:solidFill>
                <a:latin typeface="Calibri"/>
                <a:ea typeface="Calibri"/>
                <a:cs typeface="Calibri"/>
                <a:sym typeface="Calibri"/>
              </a:rPr>
              <a:t> and show the students the various railway safety signs.</a:t>
            </a:r>
            <a:endParaRPr>
              <a:solidFill>
                <a:schemeClr val="dk1"/>
              </a:solidFill>
              <a:latin typeface="Calibri"/>
              <a:ea typeface="Calibri"/>
              <a:cs typeface="Calibri"/>
              <a:sym typeface="Calibri"/>
            </a:endParaRPr>
          </a:p>
          <a:p>
            <a:pPr marL="457200" lvl="0" indent="-298450" algn="l" rtl="0">
              <a:lnSpc>
                <a:spcPct val="106666"/>
              </a:lnSpc>
              <a:spcBef>
                <a:spcPts val="0"/>
              </a:spcBef>
              <a:spcAft>
                <a:spcPts val="800"/>
              </a:spcAft>
              <a:buClr>
                <a:schemeClr val="dk1"/>
              </a:buClr>
              <a:buSzPts val="1100"/>
              <a:buFont typeface="Calibri"/>
              <a:buAutoNum type="arabicPeriod"/>
            </a:pPr>
            <a:r>
              <a:rPr lang="en-US">
                <a:solidFill>
                  <a:schemeClr val="dk1"/>
                </a:solidFill>
                <a:latin typeface="Calibri"/>
                <a:ea typeface="Calibri"/>
                <a:cs typeface="Calibri"/>
                <a:sym typeface="Calibri"/>
              </a:rPr>
              <a:t>Tell students that the type of signs they will now have to create are “active” signs. Go to </a:t>
            </a:r>
            <a:r>
              <a:rPr lang="en-US" u="sng">
                <a:solidFill>
                  <a:srgbClr val="0563C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http://oli.org/education-resources/safety-tips/know-your-rails-signs-and-signals</a:t>
            </a:r>
            <a:r>
              <a:rPr lang="en-US">
                <a:solidFill>
                  <a:schemeClr val="dk1"/>
                </a:solidFill>
                <a:latin typeface="Calibri"/>
                <a:ea typeface="Calibri"/>
                <a:cs typeface="Calibri"/>
                <a:sym typeface="Calibri"/>
              </a:rPr>
              <a:t> and click on “Learn More” under “Devices at the Crossing.” Discuss the flashing red lights, the bells, the gate, and the cantilever. Point out that the bells and flashing red lights are active signs. They will now use their robots to create an “active” sign. They may use any sensors they choose. The sign should activate with an incoming “train.”</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e228e63dfc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g2e228e63dfc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272f2f362ef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272f2f362ef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Only run the zero.py if the servos jitter or are not turning completely 90 degrees on either direction for a full 180 degree range.</a:t>
            </a:r>
          </a:p>
        </p:txBody>
      </p:sp>
    </p:spTree>
    <p:extLst>
      <p:ext uri="{BB962C8B-B14F-4D97-AF65-F5344CB8AC3E}">
        <p14:creationId xmlns:p14="http://schemas.microsoft.com/office/powerpoint/2010/main" val="3875087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e228e63dfc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g2e228e63dfc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Only run the zero.py if the servos jitter or are not turning completely 90 degrees on either direction for a full 180 degree range.</a:t>
            </a:r>
          </a:p>
        </p:txBody>
      </p:sp>
    </p:spTree>
    <p:extLst>
      <p:ext uri="{BB962C8B-B14F-4D97-AF65-F5344CB8AC3E}">
        <p14:creationId xmlns:p14="http://schemas.microsoft.com/office/powerpoint/2010/main" val="11844745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Only run the zero.py if the servos jitter or are not turning completely 90 degrees on either direction for a full 180 degree range.</a:t>
            </a:r>
          </a:p>
        </p:txBody>
      </p:sp>
    </p:spTree>
    <p:extLst>
      <p:ext uri="{BB962C8B-B14F-4D97-AF65-F5344CB8AC3E}">
        <p14:creationId xmlns:p14="http://schemas.microsoft.com/office/powerpoint/2010/main" val="11822834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Only run the zero.py if the servos jitter or are not turning completely 90 degrees on either direction for a full 180 degree range.</a:t>
            </a:r>
          </a:p>
        </p:txBody>
      </p:sp>
    </p:spTree>
    <p:extLst>
      <p:ext uri="{BB962C8B-B14F-4D97-AF65-F5344CB8AC3E}">
        <p14:creationId xmlns:p14="http://schemas.microsoft.com/office/powerpoint/2010/main" val="27343320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2730854ad2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2730854ad2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dirty="0"/>
              <a:t>Breaking It Down:</a:t>
            </a:r>
            <a:endParaRPr lang="en-US" dirty="0"/>
          </a:p>
          <a:p>
            <a:pPr>
              <a:buFont typeface="+mj-lt"/>
              <a:buAutoNum type="arabicPeriod"/>
            </a:pPr>
            <a:r>
              <a:rPr lang="en-US" b="1" dirty="0"/>
              <a:t>Mass Matters (How Heavy the Robot Is):</a:t>
            </a:r>
            <a:endParaRPr lang="en-US" dirty="0"/>
          </a:p>
          <a:p>
            <a:pPr marL="742950" lvl="1" indent="-285750">
              <a:buFont typeface="+mj-lt"/>
              <a:buAutoNum type="arabicPeriod"/>
            </a:pPr>
            <a:r>
              <a:rPr lang="en-US" dirty="0"/>
              <a:t>A heavier robot has more kinetic energy than a lighter one moving at the same speed.</a:t>
            </a:r>
          </a:p>
          <a:p>
            <a:pPr marL="742950" lvl="1" indent="-285750">
              <a:buFont typeface="+mj-lt"/>
              <a:buAutoNum type="arabicPeriod"/>
            </a:pPr>
            <a:r>
              <a:rPr lang="en-US" dirty="0"/>
              <a:t>Think of pushing a shopping cart filled with groceries versus an empty one—the full cart is harder to stop because it has more mass.</a:t>
            </a:r>
          </a:p>
          <a:p>
            <a:pPr>
              <a:buFont typeface="+mj-lt"/>
              <a:buAutoNum type="arabicPeriod"/>
            </a:pPr>
            <a:r>
              <a:rPr lang="en-US" b="1" dirty="0"/>
              <a:t>Speed Matters (How Fast the Robot Is Moving):</a:t>
            </a:r>
            <a:endParaRPr lang="en-US" dirty="0"/>
          </a:p>
          <a:p>
            <a:pPr marL="742950" lvl="1" indent="-285750">
              <a:buFont typeface="+mj-lt"/>
              <a:buAutoNum type="arabicPeriod"/>
            </a:pPr>
            <a:r>
              <a:rPr lang="en-US" dirty="0"/>
              <a:t>A faster robot has more kinetic energy than a slower one of the same mass.</a:t>
            </a:r>
          </a:p>
          <a:p>
            <a:pPr marL="742950" lvl="1" indent="-285750">
              <a:buFont typeface="+mj-lt"/>
              <a:buAutoNum type="arabicPeriod"/>
            </a:pPr>
            <a:r>
              <a:rPr lang="en-US" dirty="0"/>
              <a:t>Imagine tossing a ball gently versus throwing it hard—the faster ball can knock over more things because it's moving quicker.</a:t>
            </a:r>
          </a:p>
          <a:p>
            <a:endParaRPr lang="en-US" dirty="0"/>
          </a:p>
        </p:txBody>
      </p:sp>
    </p:spTree>
    <p:extLst>
      <p:ext uri="{BB962C8B-B14F-4D97-AF65-F5344CB8AC3E}">
        <p14:creationId xmlns:p14="http://schemas.microsoft.com/office/powerpoint/2010/main" val="25501785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To be exact </a:t>
            </a:r>
            <a:r>
              <a:rPr lang="en-US" b="0" i="0" dirty="0">
                <a:solidFill>
                  <a:srgbClr val="EEF0FF"/>
                </a:solidFill>
                <a:effectLst/>
                <a:latin typeface="Google Sans"/>
              </a:rPr>
              <a:t>Mass is a fundamental property of matter that measures the amount of substance in an object, while weight is a derived quantity that measures the force of gravity acting on an object</a:t>
            </a:r>
            <a:endParaRPr lang="en-US" dirty="0"/>
          </a:p>
        </p:txBody>
      </p:sp>
    </p:spTree>
    <p:extLst>
      <p:ext uri="{BB962C8B-B14F-4D97-AF65-F5344CB8AC3E}">
        <p14:creationId xmlns:p14="http://schemas.microsoft.com/office/powerpoint/2010/main" val="27383010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0" name="Google Shape;320;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8" name="Google Shape;328;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6" name="Google Shape;386;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4" name="Google Shape;394;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e228e63dfc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g2e228e63dfc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3" name="Google Shape;403;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2" name="Google Shape;412;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2" name="Google Shape;422;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1" name="Google Shape;431;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28b1799081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28b1799081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6" name="Google Shape;276;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track may be changed to fit the current environment</a:t>
            </a:r>
            <a:endParaRPr dirty="0"/>
          </a:p>
        </p:txBody>
      </p:sp>
      <p:sp>
        <p:nvSpPr>
          <p:cNvPr id="282" name="Google Shape;282;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72d91646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272d91646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e228e63dfc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 name="Google Shape;126;g2e228e63dfc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e228e63dfc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g2e228e63dfc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2e228e63dfc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9" name="Google Shape;139;g2e228e63dfc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2e228e63dfc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 name="Google Shape;145;g2e228e63dfc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61"/>
        <p:cNvGrpSpPr/>
        <p:nvPr/>
      </p:nvGrpSpPr>
      <p:grpSpPr>
        <a:xfrm>
          <a:off x="0" y="0"/>
          <a:ext cx="0" cy="0"/>
          <a:chOff x="0" y="0"/>
          <a:chExt cx="0" cy="0"/>
        </a:xfrm>
      </p:grpSpPr>
      <p:sp>
        <p:nvSpPr>
          <p:cNvPr id="62" name="Google Shape;62;p14"/>
          <p:cNvSpPr txBox="1">
            <a:spLocks noGrp="1"/>
          </p:cNvSpPr>
          <p:nvPr>
            <p:ph type="title"/>
          </p:nvPr>
        </p:nvSpPr>
        <p:spPr>
          <a:xfrm>
            <a:off x="637540" y="990600"/>
            <a:ext cx="10972800" cy="9471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a:p>
        </p:txBody>
      </p:sp>
      <p:sp>
        <p:nvSpPr>
          <p:cNvPr id="63" name="Google Shape;63;p14"/>
          <p:cNvSpPr txBox="1">
            <a:spLocks noGrp="1"/>
          </p:cNvSpPr>
          <p:nvPr>
            <p:ph type="body" idx="1"/>
          </p:nvPr>
        </p:nvSpPr>
        <p:spPr>
          <a:xfrm>
            <a:off x="609600" y="2057400"/>
            <a:ext cx="5384700" cy="3942300"/>
          </a:xfrm>
          <a:prstGeom prst="rect">
            <a:avLst/>
          </a:prstGeom>
          <a:noFill/>
          <a:ln>
            <a:noFill/>
          </a:ln>
        </p:spPr>
        <p:txBody>
          <a:bodyPr spcFirstLastPara="1" wrap="square" lIns="121900" tIns="60925" rIns="121900" bIns="60925" anchor="t" anchorCtr="0">
            <a:noAutofit/>
          </a:bodyPr>
          <a:lstStyle>
            <a:lvl1pPr marL="457200" lvl="0" indent="-463550" algn="l">
              <a:lnSpc>
                <a:spcPct val="100000"/>
              </a:lnSpc>
              <a:spcBef>
                <a:spcPts val="700"/>
              </a:spcBef>
              <a:spcAft>
                <a:spcPts val="0"/>
              </a:spcAft>
              <a:buClr>
                <a:schemeClr val="dk1"/>
              </a:buClr>
              <a:buSzPts val="3700"/>
              <a:buChar char="•"/>
              <a:defRPr sz="3700"/>
            </a:lvl1pPr>
            <a:lvl2pPr marL="914400" lvl="1" indent="-431800" algn="l">
              <a:lnSpc>
                <a:spcPct val="100000"/>
              </a:lnSpc>
              <a:spcBef>
                <a:spcPts val="600"/>
              </a:spcBef>
              <a:spcAft>
                <a:spcPts val="0"/>
              </a:spcAft>
              <a:buClr>
                <a:schemeClr val="dk1"/>
              </a:buClr>
              <a:buSzPts val="3200"/>
              <a:buChar char="–"/>
              <a:defRPr sz="3200"/>
            </a:lvl2pPr>
            <a:lvl3pPr marL="1371600" lvl="2" indent="-400050" algn="l">
              <a:lnSpc>
                <a:spcPct val="100000"/>
              </a:lnSpc>
              <a:spcBef>
                <a:spcPts val="500"/>
              </a:spcBef>
              <a:spcAft>
                <a:spcPts val="0"/>
              </a:spcAft>
              <a:buClr>
                <a:schemeClr val="dk1"/>
              </a:buClr>
              <a:buSzPts val="2700"/>
              <a:buChar char="•"/>
              <a:defRPr sz="2700"/>
            </a:lvl3pPr>
            <a:lvl4pPr marL="1828800" lvl="3" indent="-381000" algn="l">
              <a:lnSpc>
                <a:spcPct val="100000"/>
              </a:lnSpc>
              <a:spcBef>
                <a:spcPts val="500"/>
              </a:spcBef>
              <a:spcAft>
                <a:spcPts val="0"/>
              </a:spcAft>
              <a:buClr>
                <a:schemeClr val="dk1"/>
              </a:buClr>
              <a:buSzPts val="2400"/>
              <a:buChar char="–"/>
              <a:defRPr sz="2400"/>
            </a:lvl4pPr>
            <a:lvl5pPr marL="2286000" lvl="4" indent="-381000" algn="l">
              <a:lnSpc>
                <a:spcPct val="100000"/>
              </a:lnSpc>
              <a:spcBef>
                <a:spcPts val="500"/>
              </a:spcBef>
              <a:spcAft>
                <a:spcPts val="0"/>
              </a:spcAft>
              <a:buClr>
                <a:schemeClr val="dk1"/>
              </a:buClr>
              <a:buSzPts val="2400"/>
              <a:buChar char="»"/>
              <a:defRPr sz="2400"/>
            </a:lvl5pPr>
            <a:lvl6pPr marL="2743200" lvl="5" indent="-381000" algn="l">
              <a:lnSpc>
                <a:spcPct val="100000"/>
              </a:lnSpc>
              <a:spcBef>
                <a:spcPts val="500"/>
              </a:spcBef>
              <a:spcAft>
                <a:spcPts val="0"/>
              </a:spcAft>
              <a:buClr>
                <a:schemeClr val="dk1"/>
              </a:buClr>
              <a:buSzPts val="2400"/>
              <a:buChar char="•"/>
              <a:defRPr sz="2400"/>
            </a:lvl6pPr>
            <a:lvl7pPr marL="3200400" lvl="6" indent="-381000" algn="l">
              <a:lnSpc>
                <a:spcPct val="100000"/>
              </a:lnSpc>
              <a:spcBef>
                <a:spcPts val="500"/>
              </a:spcBef>
              <a:spcAft>
                <a:spcPts val="0"/>
              </a:spcAft>
              <a:buClr>
                <a:schemeClr val="dk1"/>
              </a:buClr>
              <a:buSzPts val="2400"/>
              <a:buChar char="•"/>
              <a:defRPr sz="2400"/>
            </a:lvl7pPr>
            <a:lvl8pPr marL="3657600" lvl="7" indent="-381000" algn="l">
              <a:lnSpc>
                <a:spcPct val="100000"/>
              </a:lnSpc>
              <a:spcBef>
                <a:spcPts val="500"/>
              </a:spcBef>
              <a:spcAft>
                <a:spcPts val="0"/>
              </a:spcAft>
              <a:buClr>
                <a:schemeClr val="dk1"/>
              </a:buClr>
              <a:buSzPts val="2400"/>
              <a:buChar char="•"/>
              <a:defRPr sz="2400"/>
            </a:lvl8pPr>
            <a:lvl9pPr marL="4114800" lvl="8" indent="-381000" algn="l">
              <a:lnSpc>
                <a:spcPct val="100000"/>
              </a:lnSpc>
              <a:spcBef>
                <a:spcPts val="500"/>
              </a:spcBef>
              <a:spcAft>
                <a:spcPts val="0"/>
              </a:spcAft>
              <a:buClr>
                <a:schemeClr val="dk1"/>
              </a:buClr>
              <a:buSzPts val="2400"/>
              <a:buChar char="•"/>
              <a:defRPr sz="2400"/>
            </a:lvl9pPr>
          </a:lstStyle>
          <a:p>
            <a:pPr lvl="0"/>
            <a:r>
              <a:rPr lang="en-US"/>
              <a:t>Click to edit Master text styles</a:t>
            </a:r>
          </a:p>
        </p:txBody>
      </p:sp>
      <p:sp>
        <p:nvSpPr>
          <p:cNvPr id="64" name="Google Shape;64;p14"/>
          <p:cNvSpPr txBox="1">
            <a:spLocks noGrp="1"/>
          </p:cNvSpPr>
          <p:nvPr>
            <p:ph type="body" idx="2"/>
          </p:nvPr>
        </p:nvSpPr>
        <p:spPr>
          <a:xfrm>
            <a:off x="6197600" y="2057400"/>
            <a:ext cx="5384700" cy="3942300"/>
          </a:xfrm>
          <a:prstGeom prst="rect">
            <a:avLst/>
          </a:prstGeom>
          <a:noFill/>
          <a:ln>
            <a:noFill/>
          </a:ln>
        </p:spPr>
        <p:txBody>
          <a:bodyPr spcFirstLastPara="1" wrap="square" lIns="121900" tIns="60925" rIns="121900" bIns="60925" anchor="t" anchorCtr="0">
            <a:noAutofit/>
          </a:bodyPr>
          <a:lstStyle>
            <a:lvl1pPr marL="457200" lvl="0" indent="-463550" algn="l">
              <a:lnSpc>
                <a:spcPct val="100000"/>
              </a:lnSpc>
              <a:spcBef>
                <a:spcPts val="700"/>
              </a:spcBef>
              <a:spcAft>
                <a:spcPts val="0"/>
              </a:spcAft>
              <a:buClr>
                <a:schemeClr val="dk1"/>
              </a:buClr>
              <a:buSzPts val="3700"/>
              <a:buChar char="•"/>
              <a:defRPr sz="3700"/>
            </a:lvl1pPr>
            <a:lvl2pPr marL="914400" lvl="1" indent="-431800" algn="l">
              <a:lnSpc>
                <a:spcPct val="100000"/>
              </a:lnSpc>
              <a:spcBef>
                <a:spcPts val="600"/>
              </a:spcBef>
              <a:spcAft>
                <a:spcPts val="0"/>
              </a:spcAft>
              <a:buClr>
                <a:schemeClr val="dk1"/>
              </a:buClr>
              <a:buSzPts val="3200"/>
              <a:buChar char="–"/>
              <a:defRPr sz="3200"/>
            </a:lvl2pPr>
            <a:lvl3pPr marL="1371600" lvl="2" indent="-400050" algn="l">
              <a:lnSpc>
                <a:spcPct val="100000"/>
              </a:lnSpc>
              <a:spcBef>
                <a:spcPts val="500"/>
              </a:spcBef>
              <a:spcAft>
                <a:spcPts val="0"/>
              </a:spcAft>
              <a:buClr>
                <a:schemeClr val="dk1"/>
              </a:buClr>
              <a:buSzPts val="2700"/>
              <a:buChar char="•"/>
              <a:defRPr sz="2700"/>
            </a:lvl3pPr>
            <a:lvl4pPr marL="1828800" lvl="3" indent="-381000" algn="l">
              <a:lnSpc>
                <a:spcPct val="100000"/>
              </a:lnSpc>
              <a:spcBef>
                <a:spcPts val="500"/>
              </a:spcBef>
              <a:spcAft>
                <a:spcPts val="0"/>
              </a:spcAft>
              <a:buClr>
                <a:schemeClr val="dk1"/>
              </a:buClr>
              <a:buSzPts val="2400"/>
              <a:buChar char="–"/>
              <a:defRPr sz="2400"/>
            </a:lvl4pPr>
            <a:lvl5pPr marL="2286000" lvl="4" indent="-381000" algn="l">
              <a:lnSpc>
                <a:spcPct val="100000"/>
              </a:lnSpc>
              <a:spcBef>
                <a:spcPts val="500"/>
              </a:spcBef>
              <a:spcAft>
                <a:spcPts val="0"/>
              </a:spcAft>
              <a:buClr>
                <a:schemeClr val="dk1"/>
              </a:buClr>
              <a:buSzPts val="2400"/>
              <a:buChar char="»"/>
              <a:defRPr sz="2400"/>
            </a:lvl5pPr>
            <a:lvl6pPr marL="2743200" lvl="5" indent="-381000" algn="l">
              <a:lnSpc>
                <a:spcPct val="100000"/>
              </a:lnSpc>
              <a:spcBef>
                <a:spcPts val="500"/>
              </a:spcBef>
              <a:spcAft>
                <a:spcPts val="0"/>
              </a:spcAft>
              <a:buClr>
                <a:schemeClr val="dk1"/>
              </a:buClr>
              <a:buSzPts val="2400"/>
              <a:buChar char="•"/>
              <a:defRPr sz="2400"/>
            </a:lvl6pPr>
            <a:lvl7pPr marL="3200400" lvl="6" indent="-381000" algn="l">
              <a:lnSpc>
                <a:spcPct val="100000"/>
              </a:lnSpc>
              <a:spcBef>
                <a:spcPts val="500"/>
              </a:spcBef>
              <a:spcAft>
                <a:spcPts val="0"/>
              </a:spcAft>
              <a:buClr>
                <a:schemeClr val="dk1"/>
              </a:buClr>
              <a:buSzPts val="2400"/>
              <a:buChar char="•"/>
              <a:defRPr sz="2400"/>
            </a:lvl7pPr>
            <a:lvl8pPr marL="3657600" lvl="7" indent="-381000" algn="l">
              <a:lnSpc>
                <a:spcPct val="100000"/>
              </a:lnSpc>
              <a:spcBef>
                <a:spcPts val="500"/>
              </a:spcBef>
              <a:spcAft>
                <a:spcPts val="0"/>
              </a:spcAft>
              <a:buClr>
                <a:schemeClr val="dk1"/>
              </a:buClr>
              <a:buSzPts val="2400"/>
              <a:buChar char="•"/>
              <a:defRPr sz="2400"/>
            </a:lvl8pPr>
            <a:lvl9pPr marL="4114800" lvl="8" indent="-381000" algn="l">
              <a:lnSpc>
                <a:spcPct val="100000"/>
              </a:lnSpc>
              <a:spcBef>
                <a:spcPts val="500"/>
              </a:spcBef>
              <a:spcAft>
                <a:spcPts val="0"/>
              </a:spcAft>
              <a:buClr>
                <a:schemeClr val="dk1"/>
              </a:buClr>
              <a:buSzPts val="2400"/>
              <a:buChar char="•"/>
              <a:defRPr sz="2400"/>
            </a:lvl9pPr>
          </a:lstStyle>
          <a:p>
            <a:pPr lvl="0"/>
            <a:r>
              <a:rPr lang="en-US"/>
              <a:t>Click to edit Master text styles</a:t>
            </a:r>
          </a:p>
        </p:txBody>
      </p:sp>
      <p:sp>
        <p:nvSpPr>
          <p:cNvPr id="65" name="Google Shape;65;p14"/>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pic>
        <p:nvPicPr>
          <p:cNvPr id="3" name="Picture 2" descr="A black and white text on a black background&#10;&#10;Description automatically generated">
            <a:extLst>
              <a:ext uri="{FF2B5EF4-FFF2-40B4-BE49-F238E27FC236}">
                <a16:creationId xmlns:a16="http://schemas.microsoft.com/office/drawing/2014/main" id="{4F34E8FB-4F3D-200A-90F4-283E268401AC}"/>
              </a:ext>
            </a:extLst>
          </p:cNvPr>
          <p:cNvPicPr>
            <a:picLocks noChangeAspect="1"/>
          </p:cNvPicPr>
          <p:nvPr/>
        </p:nvPicPr>
        <p:blipFill>
          <a:blip r:embed="rId2"/>
          <a:srcRect t="27673"/>
          <a:stretch/>
        </p:blipFill>
        <p:spPr>
          <a:xfrm>
            <a:off x="2835564" y="43957"/>
            <a:ext cx="2160530" cy="796943"/>
          </a:xfrm>
          <a:prstGeom prst="rect">
            <a:avLst/>
          </a:prstGeom>
        </p:spPr>
      </p:pic>
    </p:spTree>
    <p:extLst>
      <p:ext uri="{BB962C8B-B14F-4D97-AF65-F5344CB8AC3E}">
        <p14:creationId xmlns:p14="http://schemas.microsoft.com/office/powerpoint/2010/main" val="2263034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100"/>
        <p:cNvGrpSpPr/>
        <p:nvPr/>
      </p:nvGrpSpPr>
      <p:grpSpPr>
        <a:xfrm>
          <a:off x="0" y="0"/>
          <a:ext cx="0" cy="0"/>
          <a:chOff x="0" y="0"/>
          <a:chExt cx="0" cy="0"/>
        </a:xfrm>
      </p:grpSpPr>
      <p:sp>
        <p:nvSpPr>
          <p:cNvPr id="101" name="Google Shape;101;p23"/>
          <p:cNvSpPr txBox="1">
            <a:spLocks noGrp="1"/>
          </p:cNvSpPr>
          <p:nvPr>
            <p:ph type="title"/>
          </p:nvPr>
        </p:nvSpPr>
        <p:spPr>
          <a:xfrm>
            <a:off x="2389717" y="4720076"/>
            <a:ext cx="7315200" cy="566700"/>
          </a:xfrm>
          <a:prstGeom prst="rect">
            <a:avLst/>
          </a:prstGeom>
          <a:noFill/>
          <a:ln>
            <a:noFill/>
          </a:ln>
        </p:spPr>
        <p:txBody>
          <a:bodyPr spcFirstLastPara="1" wrap="square" lIns="121900" tIns="60925" rIns="121900" bIns="60925" anchor="b" anchorCtr="0">
            <a:noAutofit/>
          </a:bodyPr>
          <a:lstStyle>
            <a:lvl1pPr lvl="0" algn="l">
              <a:lnSpc>
                <a:spcPct val="100000"/>
              </a:lnSpc>
              <a:spcBef>
                <a:spcPts val="0"/>
              </a:spcBef>
              <a:spcAft>
                <a:spcPts val="0"/>
              </a:spcAft>
              <a:buSzPts val="1900"/>
              <a:buNone/>
              <a:defRPr sz="2700" b="1"/>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a:p>
        </p:txBody>
      </p:sp>
      <p:sp>
        <p:nvSpPr>
          <p:cNvPr id="102" name="Google Shape;102;p23"/>
          <p:cNvSpPr>
            <a:spLocks noGrp="1"/>
          </p:cNvSpPr>
          <p:nvPr>
            <p:ph type="pic" idx="2"/>
          </p:nvPr>
        </p:nvSpPr>
        <p:spPr>
          <a:xfrm>
            <a:off x="2389717" y="1094827"/>
            <a:ext cx="7315200" cy="3512400"/>
          </a:xfrm>
          <a:prstGeom prst="rect">
            <a:avLst/>
          </a:prstGeom>
          <a:noFill/>
          <a:ln>
            <a:noFill/>
          </a:ln>
        </p:spPr>
      </p:sp>
      <p:sp>
        <p:nvSpPr>
          <p:cNvPr id="103" name="Google Shape;103;p23"/>
          <p:cNvSpPr txBox="1">
            <a:spLocks noGrp="1"/>
          </p:cNvSpPr>
          <p:nvPr>
            <p:ph type="body" idx="1"/>
          </p:nvPr>
        </p:nvSpPr>
        <p:spPr>
          <a:xfrm>
            <a:off x="2389717" y="5297267"/>
            <a:ext cx="7315200" cy="711300"/>
          </a:xfrm>
          <a:prstGeom prst="rect">
            <a:avLst/>
          </a:prstGeom>
          <a:noFill/>
          <a:ln>
            <a:noFill/>
          </a:ln>
        </p:spPr>
        <p:txBody>
          <a:bodyPr spcFirstLastPara="1" wrap="square" lIns="121900" tIns="60925" rIns="121900" bIns="60925" anchor="t" anchorCtr="0">
            <a:noAutofit/>
          </a:bodyPr>
          <a:lstStyle>
            <a:lvl1pPr marL="457200" lvl="0" indent="-228600" algn="l">
              <a:lnSpc>
                <a:spcPct val="100000"/>
              </a:lnSpc>
              <a:spcBef>
                <a:spcPts val="400"/>
              </a:spcBef>
              <a:spcAft>
                <a:spcPts val="0"/>
              </a:spcAft>
              <a:buClr>
                <a:schemeClr val="dk1"/>
              </a:buClr>
              <a:buSzPts val="1900"/>
              <a:buNone/>
              <a:defRPr sz="1900"/>
            </a:lvl1pPr>
            <a:lvl2pPr marL="914400" lvl="1" indent="-228600" algn="l">
              <a:lnSpc>
                <a:spcPct val="100000"/>
              </a:lnSpc>
              <a:spcBef>
                <a:spcPts val="300"/>
              </a:spcBef>
              <a:spcAft>
                <a:spcPts val="0"/>
              </a:spcAft>
              <a:buClr>
                <a:schemeClr val="dk1"/>
              </a:buClr>
              <a:buSzPts val="1600"/>
              <a:buNone/>
              <a:defRPr sz="1600"/>
            </a:lvl2pPr>
            <a:lvl3pPr marL="1371600" lvl="2" indent="-228600" algn="l">
              <a:lnSpc>
                <a:spcPct val="100000"/>
              </a:lnSpc>
              <a:spcBef>
                <a:spcPts val="300"/>
              </a:spcBef>
              <a:spcAft>
                <a:spcPts val="0"/>
              </a:spcAft>
              <a:buClr>
                <a:schemeClr val="dk1"/>
              </a:buClr>
              <a:buSzPts val="1300"/>
              <a:buNone/>
              <a:defRPr sz="1300"/>
            </a:lvl3pPr>
            <a:lvl4pPr marL="1828800" lvl="3" indent="-228600" algn="l">
              <a:lnSpc>
                <a:spcPct val="100000"/>
              </a:lnSpc>
              <a:spcBef>
                <a:spcPts val="200"/>
              </a:spcBef>
              <a:spcAft>
                <a:spcPts val="0"/>
              </a:spcAft>
              <a:buClr>
                <a:schemeClr val="dk1"/>
              </a:buClr>
              <a:buSzPts val="1200"/>
              <a:buNone/>
              <a:defRPr sz="1200"/>
            </a:lvl4pPr>
            <a:lvl5pPr marL="2286000" lvl="4" indent="-228600" algn="l">
              <a:lnSpc>
                <a:spcPct val="100000"/>
              </a:lnSpc>
              <a:spcBef>
                <a:spcPts val="200"/>
              </a:spcBef>
              <a:spcAft>
                <a:spcPts val="0"/>
              </a:spcAft>
              <a:buClr>
                <a:schemeClr val="dk1"/>
              </a:buClr>
              <a:buSzPts val="1200"/>
              <a:buNone/>
              <a:defRPr sz="1200"/>
            </a:lvl5pPr>
            <a:lvl6pPr marL="2743200" lvl="5" indent="-228600" algn="l">
              <a:lnSpc>
                <a:spcPct val="100000"/>
              </a:lnSpc>
              <a:spcBef>
                <a:spcPts val="200"/>
              </a:spcBef>
              <a:spcAft>
                <a:spcPts val="0"/>
              </a:spcAft>
              <a:buClr>
                <a:schemeClr val="dk1"/>
              </a:buClr>
              <a:buSzPts val="1200"/>
              <a:buNone/>
              <a:defRPr sz="1200"/>
            </a:lvl6pPr>
            <a:lvl7pPr marL="3200400" lvl="6" indent="-228600" algn="l">
              <a:lnSpc>
                <a:spcPct val="100000"/>
              </a:lnSpc>
              <a:spcBef>
                <a:spcPts val="200"/>
              </a:spcBef>
              <a:spcAft>
                <a:spcPts val="0"/>
              </a:spcAft>
              <a:buClr>
                <a:schemeClr val="dk1"/>
              </a:buClr>
              <a:buSzPts val="1200"/>
              <a:buNone/>
              <a:defRPr sz="1200"/>
            </a:lvl7pPr>
            <a:lvl8pPr marL="3657600" lvl="7" indent="-228600" algn="l">
              <a:lnSpc>
                <a:spcPct val="100000"/>
              </a:lnSpc>
              <a:spcBef>
                <a:spcPts val="200"/>
              </a:spcBef>
              <a:spcAft>
                <a:spcPts val="0"/>
              </a:spcAft>
              <a:buClr>
                <a:schemeClr val="dk1"/>
              </a:buClr>
              <a:buSzPts val="1200"/>
              <a:buNone/>
              <a:defRPr sz="1200"/>
            </a:lvl8pPr>
            <a:lvl9pPr marL="4114800" lvl="8" indent="-228600" algn="l">
              <a:lnSpc>
                <a:spcPct val="100000"/>
              </a:lnSpc>
              <a:spcBef>
                <a:spcPts val="200"/>
              </a:spcBef>
              <a:spcAft>
                <a:spcPts val="0"/>
              </a:spcAft>
              <a:buClr>
                <a:schemeClr val="dk1"/>
              </a:buClr>
              <a:buSzPts val="1200"/>
              <a:buNone/>
              <a:defRPr sz="1200"/>
            </a:lvl9pPr>
          </a:lstStyle>
          <a:p>
            <a:pPr lvl="0"/>
            <a:r>
              <a:rPr lang="en-US"/>
              <a:t>Click to edit Master text styles</a:t>
            </a:r>
          </a:p>
        </p:txBody>
      </p:sp>
      <p:sp>
        <p:nvSpPr>
          <p:cNvPr id="104" name="Google Shape;104;p23"/>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771905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105"/>
        <p:cNvGrpSpPr/>
        <p:nvPr/>
      </p:nvGrpSpPr>
      <p:grpSpPr>
        <a:xfrm>
          <a:off x="0" y="0"/>
          <a:ext cx="0" cy="0"/>
          <a:chOff x="0" y="0"/>
          <a:chExt cx="0" cy="0"/>
        </a:xfrm>
      </p:grpSpPr>
      <p:sp>
        <p:nvSpPr>
          <p:cNvPr id="106" name="Google Shape;106;p24"/>
          <p:cNvSpPr txBox="1">
            <a:spLocks noGrp="1"/>
          </p:cNvSpPr>
          <p:nvPr>
            <p:ph type="title"/>
          </p:nvPr>
        </p:nvSpPr>
        <p:spPr>
          <a:xfrm>
            <a:off x="652780" y="990600"/>
            <a:ext cx="10972800" cy="6393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a:p>
        </p:txBody>
      </p:sp>
      <p:sp>
        <p:nvSpPr>
          <p:cNvPr id="107" name="Google Shape;107;p24"/>
          <p:cNvSpPr txBox="1">
            <a:spLocks noGrp="1"/>
          </p:cNvSpPr>
          <p:nvPr>
            <p:ph type="body" idx="1"/>
          </p:nvPr>
        </p:nvSpPr>
        <p:spPr>
          <a:xfrm rot="5400000">
            <a:off x="4028830" y="-1699650"/>
            <a:ext cx="4220700" cy="10972800"/>
          </a:xfrm>
          <a:prstGeom prst="rect">
            <a:avLst/>
          </a:prstGeom>
          <a:noFill/>
          <a:ln>
            <a:noFill/>
          </a:ln>
        </p:spPr>
        <p:txBody>
          <a:bodyPr spcFirstLastPara="1" wrap="square" lIns="121900" tIns="60925" rIns="121900" bIns="60925" anchor="t" anchorCtr="0">
            <a:noAutofit/>
          </a:bodyPr>
          <a:lstStyle>
            <a:lvl1pPr marL="457200" lvl="0" indent="-381000" algn="l">
              <a:lnSpc>
                <a:spcPct val="100000"/>
              </a:lnSpc>
              <a:spcBef>
                <a:spcPts val="500"/>
              </a:spcBef>
              <a:spcAft>
                <a:spcPts val="0"/>
              </a:spcAft>
              <a:buClr>
                <a:schemeClr val="dk1"/>
              </a:buClr>
              <a:buSzPts val="2400"/>
              <a:buChar char="•"/>
              <a:defRPr/>
            </a:lvl1pPr>
            <a:lvl2pPr marL="914400" lvl="1" indent="-381000" algn="l">
              <a:lnSpc>
                <a:spcPct val="100000"/>
              </a:lnSpc>
              <a:spcBef>
                <a:spcPts val="500"/>
              </a:spcBef>
              <a:spcAft>
                <a:spcPts val="0"/>
              </a:spcAft>
              <a:buClr>
                <a:schemeClr val="dk1"/>
              </a:buClr>
              <a:buSzPts val="2400"/>
              <a:buChar char="–"/>
              <a:defRPr/>
            </a:lvl2pPr>
            <a:lvl3pPr marL="1371600" lvl="2" indent="-381000" algn="l">
              <a:lnSpc>
                <a:spcPct val="100000"/>
              </a:lnSpc>
              <a:spcBef>
                <a:spcPts val="500"/>
              </a:spcBef>
              <a:spcAft>
                <a:spcPts val="0"/>
              </a:spcAft>
              <a:buClr>
                <a:schemeClr val="dk1"/>
              </a:buClr>
              <a:buSzPts val="2400"/>
              <a:buChar char="•"/>
              <a:defRPr/>
            </a:lvl3pPr>
            <a:lvl4pPr marL="1828800" lvl="3" indent="-381000" algn="l">
              <a:lnSpc>
                <a:spcPct val="100000"/>
              </a:lnSpc>
              <a:spcBef>
                <a:spcPts val="500"/>
              </a:spcBef>
              <a:spcAft>
                <a:spcPts val="0"/>
              </a:spcAft>
              <a:buClr>
                <a:schemeClr val="dk1"/>
              </a:buClr>
              <a:buSzPts val="2400"/>
              <a:buChar char="–"/>
              <a:defRPr/>
            </a:lvl4pPr>
            <a:lvl5pPr marL="2286000" lvl="4" indent="-381000" algn="l">
              <a:lnSpc>
                <a:spcPct val="100000"/>
              </a:lnSpc>
              <a:spcBef>
                <a:spcPts val="500"/>
              </a:spcBef>
              <a:spcAft>
                <a:spcPts val="0"/>
              </a:spcAft>
              <a:buClr>
                <a:schemeClr val="dk1"/>
              </a:buClr>
              <a:buSzPts val="2400"/>
              <a:buChar char="»"/>
              <a:defRPr/>
            </a:lvl5pPr>
            <a:lvl6pPr marL="2743200" lvl="5" indent="-381000" algn="l">
              <a:lnSpc>
                <a:spcPct val="100000"/>
              </a:lnSpc>
              <a:spcBef>
                <a:spcPts val="500"/>
              </a:spcBef>
              <a:spcAft>
                <a:spcPts val="0"/>
              </a:spcAft>
              <a:buClr>
                <a:schemeClr val="dk1"/>
              </a:buClr>
              <a:buSzPts val="2400"/>
              <a:buChar char="•"/>
              <a:defRPr/>
            </a:lvl6pPr>
            <a:lvl7pPr marL="3200400" lvl="6" indent="-381000" algn="l">
              <a:lnSpc>
                <a:spcPct val="100000"/>
              </a:lnSpc>
              <a:spcBef>
                <a:spcPts val="500"/>
              </a:spcBef>
              <a:spcAft>
                <a:spcPts val="0"/>
              </a:spcAft>
              <a:buClr>
                <a:schemeClr val="dk1"/>
              </a:buClr>
              <a:buSzPts val="2400"/>
              <a:buChar char="•"/>
              <a:defRPr/>
            </a:lvl7pPr>
            <a:lvl8pPr marL="3657600" lvl="7" indent="-381000" algn="l">
              <a:lnSpc>
                <a:spcPct val="100000"/>
              </a:lnSpc>
              <a:spcBef>
                <a:spcPts val="500"/>
              </a:spcBef>
              <a:spcAft>
                <a:spcPts val="0"/>
              </a:spcAft>
              <a:buClr>
                <a:schemeClr val="dk1"/>
              </a:buClr>
              <a:buSzPts val="2400"/>
              <a:buChar char="•"/>
              <a:defRPr/>
            </a:lvl8pPr>
            <a:lvl9pPr marL="4114800" lvl="8" indent="-381000" algn="l">
              <a:lnSpc>
                <a:spcPct val="100000"/>
              </a:lnSpc>
              <a:spcBef>
                <a:spcPts val="500"/>
              </a:spcBef>
              <a:spcAft>
                <a:spcPts val="0"/>
              </a:spcAft>
              <a:buClr>
                <a:schemeClr val="dk1"/>
              </a:buClr>
              <a:buSzPts val="2400"/>
              <a:buChar char="•"/>
              <a:defRPr/>
            </a:lvl9pPr>
          </a:lstStyle>
          <a:p>
            <a:pPr lvl="0"/>
            <a:r>
              <a:rPr lang="en-US"/>
              <a:t>Click to edit Master text styles</a:t>
            </a:r>
          </a:p>
        </p:txBody>
      </p:sp>
      <p:sp>
        <p:nvSpPr>
          <p:cNvPr id="108" name="Google Shape;108;p24"/>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745511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109"/>
        <p:cNvGrpSpPr/>
        <p:nvPr/>
      </p:nvGrpSpPr>
      <p:grpSpPr>
        <a:xfrm>
          <a:off x="0" y="0"/>
          <a:ext cx="0" cy="0"/>
          <a:chOff x="0" y="0"/>
          <a:chExt cx="0" cy="0"/>
        </a:xfrm>
      </p:grpSpPr>
      <p:sp>
        <p:nvSpPr>
          <p:cNvPr id="110" name="Google Shape;110;p25"/>
          <p:cNvSpPr txBox="1">
            <a:spLocks noGrp="1"/>
          </p:cNvSpPr>
          <p:nvPr>
            <p:ph type="title"/>
          </p:nvPr>
        </p:nvSpPr>
        <p:spPr>
          <a:xfrm rot="5400000">
            <a:off x="7777950" y="2204249"/>
            <a:ext cx="4865700" cy="27432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a:p>
        </p:txBody>
      </p:sp>
      <p:sp>
        <p:nvSpPr>
          <p:cNvPr id="111" name="Google Shape;111;p25"/>
          <p:cNvSpPr txBox="1">
            <a:spLocks noGrp="1"/>
          </p:cNvSpPr>
          <p:nvPr>
            <p:ph type="body" idx="1"/>
          </p:nvPr>
        </p:nvSpPr>
        <p:spPr>
          <a:xfrm rot="5400000">
            <a:off x="2189900" y="-437400"/>
            <a:ext cx="4865700" cy="8026500"/>
          </a:xfrm>
          <a:prstGeom prst="rect">
            <a:avLst/>
          </a:prstGeom>
          <a:noFill/>
          <a:ln>
            <a:noFill/>
          </a:ln>
        </p:spPr>
        <p:txBody>
          <a:bodyPr spcFirstLastPara="1" wrap="square" lIns="121900" tIns="60925" rIns="121900" bIns="60925" anchor="t" anchorCtr="0">
            <a:noAutofit/>
          </a:bodyPr>
          <a:lstStyle>
            <a:lvl1pPr marL="457200" lvl="0" indent="-381000" algn="l">
              <a:lnSpc>
                <a:spcPct val="100000"/>
              </a:lnSpc>
              <a:spcBef>
                <a:spcPts val="500"/>
              </a:spcBef>
              <a:spcAft>
                <a:spcPts val="0"/>
              </a:spcAft>
              <a:buClr>
                <a:schemeClr val="dk1"/>
              </a:buClr>
              <a:buSzPts val="2400"/>
              <a:buChar char="•"/>
              <a:defRPr/>
            </a:lvl1pPr>
            <a:lvl2pPr marL="914400" lvl="1" indent="-381000" algn="l">
              <a:lnSpc>
                <a:spcPct val="100000"/>
              </a:lnSpc>
              <a:spcBef>
                <a:spcPts val="500"/>
              </a:spcBef>
              <a:spcAft>
                <a:spcPts val="0"/>
              </a:spcAft>
              <a:buClr>
                <a:schemeClr val="dk1"/>
              </a:buClr>
              <a:buSzPts val="2400"/>
              <a:buChar char="–"/>
              <a:defRPr/>
            </a:lvl2pPr>
            <a:lvl3pPr marL="1371600" lvl="2" indent="-381000" algn="l">
              <a:lnSpc>
                <a:spcPct val="100000"/>
              </a:lnSpc>
              <a:spcBef>
                <a:spcPts val="500"/>
              </a:spcBef>
              <a:spcAft>
                <a:spcPts val="0"/>
              </a:spcAft>
              <a:buClr>
                <a:schemeClr val="dk1"/>
              </a:buClr>
              <a:buSzPts val="2400"/>
              <a:buChar char="•"/>
              <a:defRPr/>
            </a:lvl3pPr>
            <a:lvl4pPr marL="1828800" lvl="3" indent="-381000" algn="l">
              <a:lnSpc>
                <a:spcPct val="100000"/>
              </a:lnSpc>
              <a:spcBef>
                <a:spcPts val="500"/>
              </a:spcBef>
              <a:spcAft>
                <a:spcPts val="0"/>
              </a:spcAft>
              <a:buClr>
                <a:schemeClr val="dk1"/>
              </a:buClr>
              <a:buSzPts val="2400"/>
              <a:buChar char="–"/>
              <a:defRPr/>
            </a:lvl4pPr>
            <a:lvl5pPr marL="2286000" lvl="4" indent="-381000" algn="l">
              <a:lnSpc>
                <a:spcPct val="100000"/>
              </a:lnSpc>
              <a:spcBef>
                <a:spcPts val="500"/>
              </a:spcBef>
              <a:spcAft>
                <a:spcPts val="0"/>
              </a:spcAft>
              <a:buClr>
                <a:schemeClr val="dk1"/>
              </a:buClr>
              <a:buSzPts val="2400"/>
              <a:buChar char="»"/>
              <a:defRPr/>
            </a:lvl5pPr>
            <a:lvl6pPr marL="2743200" lvl="5" indent="-381000" algn="l">
              <a:lnSpc>
                <a:spcPct val="100000"/>
              </a:lnSpc>
              <a:spcBef>
                <a:spcPts val="500"/>
              </a:spcBef>
              <a:spcAft>
                <a:spcPts val="0"/>
              </a:spcAft>
              <a:buClr>
                <a:schemeClr val="dk1"/>
              </a:buClr>
              <a:buSzPts val="2400"/>
              <a:buChar char="•"/>
              <a:defRPr/>
            </a:lvl6pPr>
            <a:lvl7pPr marL="3200400" lvl="6" indent="-381000" algn="l">
              <a:lnSpc>
                <a:spcPct val="100000"/>
              </a:lnSpc>
              <a:spcBef>
                <a:spcPts val="500"/>
              </a:spcBef>
              <a:spcAft>
                <a:spcPts val="0"/>
              </a:spcAft>
              <a:buClr>
                <a:schemeClr val="dk1"/>
              </a:buClr>
              <a:buSzPts val="2400"/>
              <a:buChar char="•"/>
              <a:defRPr/>
            </a:lvl7pPr>
            <a:lvl8pPr marL="3657600" lvl="7" indent="-381000" algn="l">
              <a:lnSpc>
                <a:spcPct val="100000"/>
              </a:lnSpc>
              <a:spcBef>
                <a:spcPts val="500"/>
              </a:spcBef>
              <a:spcAft>
                <a:spcPts val="0"/>
              </a:spcAft>
              <a:buClr>
                <a:schemeClr val="dk1"/>
              </a:buClr>
              <a:buSzPts val="2400"/>
              <a:buChar char="•"/>
              <a:defRPr/>
            </a:lvl8pPr>
            <a:lvl9pPr marL="4114800" lvl="8" indent="-381000" algn="l">
              <a:lnSpc>
                <a:spcPct val="100000"/>
              </a:lnSpc>
              <a:spcBef>
                <a:spcPts val="500"/>
              </a:spcBef>
              <a:spcAft>
                <a:spcPts val="0"/>
              </a:spcAft>
              <a:buClr>
                <a:schemeClr val="dk1"/>
              </a:buClr>
              <a:buSzPts val="2400"/>
              <a:buChar char="•"/>
              <a:defRPr/>
            </a:lvl9pPr>
          </a:lstStyle>
          <a:p>
            <a:pPr lvl="0"/>
            <a:r>
              <a:rPr lang="en-US"/>
              <a:t>Click to edit Master text styles</a:t>
            </a:r>
          </a:p>
        </p:txBody>
      </p:sp>
      <p:sp>
        <p:nvSpPr>
          <p:cNvPr id="112" name="Google Shape;112;p25"/>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149661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 Column" preserve="1">
  <p:cSld name="3 Column">
    <p:spTree>
      <p:nvGrpSpPr>
        <p:cNvPr id="1" name="Shape 113"/>
        <p:cNvGrpSpPr/>
        <p:nvPr/>
      </p:nvGrpSpPr>
      <p:grpSpPr>
        <a:xfrm>
          <a:off x="0" y="0"/>
          <a:ext cx="0" cy="0"/>
          <a:chOff x="0" y="0"/>
          <a:chExt cx="0" cy="0"/>
        </a:xfrm>
      </p:grpSpPr>
      <p:pic>
        <p:nvPicPr>
          <p:cNvPr id="114" name="Google Shape;114;p26" descr="HD-ShadowLong.png"/>
          <p:cNvPicPr preferRelativeResize="0"/>
          <p:nvPr/>
        </p:nvPicPr>
        <p:blipFill rotWithShape="1">
          <a:blip r:embed="rId2">
            <a:alphaModFix/>
          </a:blip>
          <a:srcRect/>
          <a:stretch/>
        </p:blipFill>
        <p:spPr>
          <a:xfrm>
            <a:off x="1" y="1970240"/>
            <a:ext cx="10437813" cy="321164"/>
          </a:xfrm>
          <a:prstGeom prst="rect">
            <a:avLst/>
          </a:prstGeom>
          <a:noFill/>
          <a:ln>
            <a:noFill/>
          </a:ln>
        </p:spPr>
      </p:pic>
      <p:pic>
        <p:nvPicPr>
          <p:cNvPr id="115" name="Google Shape;115;p26" descr="HD-ShadowShort.png"/>
          <p:cNvPicPr preferRelativeResize="0"/>
          <p:nvPr/>
        </p:nvPicPr>
        <p:blipFill rotWithShape="1">
          <a:blip r:embed="rId3">
            <a:alphaModFix/>
          </a:blip>
          <a:srcRect/>
          <a:stretch/>
        </p:blipFill>
        <p:spPr>
          <a:xfrm>
            <a:off x="10585825" y="1971233"/>
            <a:ext cx="1602999" cy="144269"/>
          </a:xfrm>
          <a:prstGeom prst="rect">
            <a:avLst/>
          </a:prstGeom>
          <a:noFill/>
          <a:ln>
            <a:noFill/>
          </a:ln>
        </p:spPr>
      </p:pic>
      <p:sp>
        <p:nvSpPr>
          <p:cNvPr id="116" name="Google Shape;116;p26"/>
          <p:cNvSpPr/>
          <p:nvPr/>
        </p:nvSpPr>
        <p:spPr>
          <a:xfrm>
            <a:off x="0" y="609600"/>
            <a:ext cx="10437900" cy="1368300"/>
          </a:xfrm>
          <a:prstGeom prst="rect">
            <a:avLst/>
          </a:prstGeom>
          <a:solidFill>
            <a:srgbClr val="FEFEF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17" name="Google Shape;117;p26"/>
          <p:cNvSpPr/>
          <p:nvPr/>
        </p:nvSpPr>
        <p:spPr>
          <a:xfrm>
            <a:off x="10585828" y="609600"/>
            <a:ext cx="1602900" cy="13683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18" name="Google Shape;118;p26"/>
          <p:cNvSpPr txBox="1">
            <a:spLocks noGrp="1"/>
          </p:cNvSpPr>
          <p:nvPr>
            <p:ph type="title"/>
          </p:nvPr>
        </p:nvSpPr>
        <p:spPr>
          <a:xfrm>
            <a:off x="669223" y="753228"/>
            <a:ext cx="9624900" cy="1080900"/>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500"/>
              <a:buNone/>
              <a:defRPr sz="1900"/>
            </a:lvl2pPr>
            <a:lvl3pPr lvl="2" algn="l">
              <a:lnSpc>
                <a:spcPct val="100000"/>
              </a:lnSpc>
              <a:spcBef>
                <a:spcPts val="0"/>
              </a:spcBef>
              <a:spcAft>
                <a:spcPts val="0"/>
              </a:spcAft>
              <a:buSzPts val="1500"/>
              <a:buNone/>
              <a:defRPr sz="1900"/>
            </a:lvl3pPr>
            <a:lvl4pPr lvl="3" algn="l">
              <a:lnSpc>
                <a:spcPct val="100000"/>
              </a:lnSpc>
              <a:spcBef>
                <a:spcPts val="0"/>
              </a:spcBef>
              <a:spcAft>
                <a:spcPts val="0"/>
              </a:spcAft>
              <a:buSzPts val="1500"/>
              <a:buNone/>
              <a:defRPr sz="1900"/>
            </a:lvl4pPr>
            <a:lvl5pPr lvl="4" algn="l">
              <a:lnSpc>
                <a:spcPct val="100000"/>
              </a:lnSpc>
              <a:spcBef>
                <a:spcPts val="0"/>
              </a:spcBef>
              <a:spcAft>
                <a:spcPts val="0"/>
              </a:spcAft>
              <a:buSzPts val="1500"/>
              <a:buNone/>
              <a:defRPr sz="1900"/>
            </a:lvl5pPr>
            <a:lvl6pPr lvl="5" algn="l">
              <a:lnSpc>
                <a:spcPct val="100000"/>
              </a:lnSpc>
              <a:spcBef>
                <a:spcPts val="0"/>
              </a:spcBef>
              <a:spcAft>
                <a:spcPts val="0"/>
              </a:spcAft>
              <a:buSzPts val="1500"/>
              <a:buNone/>
              <a:defRPr sz="1900"/>
            </a:lvl6pPr>
            <a:lvl7pPr lvl="6" algn="l">
              <a:lnSpc>
                <a:spcPct val="100000"/>
              </a:lnSpc>
              <a:spcBef>
                <a:spcPts val="0"/>
              </a:spcBef>
              <a:spcAft>
                <a:spcPts val="0"/>
              </a:spcAft>
              <a:buSzPts val="1500"/>
              <a:buNone/>
              <a:defRPr sz="1900"/>
            </a:lvl7pPr>
            <a:lvl8pPr lvl="7" algn="l">
              <a:lnSpc>
                <a:spcPct val="100000"/>
              </a:lnSpc>
              <a:spcBef>
                <a:spcPts val="0"/>
              </a:spcBef>
              <a:spcAft>
                <a:spcPts val="0"/>
              </a:spcAft>
              <a:buSzPts val="1500"/>
              <a:buNone/>
              <a:defRPr sz="1900"/>
            </a:lvl8pPr>
            <a:lvl9pPr lvl="8" algn="l">
              <a:lnSpc>
                <a:spcPct val="100000"/>
              </a:lnSpc>
              <a:spcBef>
                <a:spcPts val="0"/>
              </a:spcBef>
              <a:spcAft>
                <a:spcPts val="0"/>
              </a:spcAft>
              <a:buSzPts val="1500"/>
              <a:buNone/>
              <a:defRPr sz="1900"/>
            </a:lvl9pPr>
          </a:lstStyle>
          <a:p>
            <a:r>
              <a:rPr lang="en-US"/>
              <a:t>Click to edit Master title style</a:t>
            </a:r>
            <a:endParaRPr/>
          </a:p>
        </p:txBody>
      </p:sp>
      <p:sp>
        <p:nvSpPr>
          <p:cNvPr id="119" name="Google Shape;119;p26"/>
          <p:cNvSpPr txBox="1">
            <a:spLocks noGrp="1"/>
          </p:cNvSpPr>
          <p:nvPr>
            <p:ph type="body" idx="1"/>
          </p:nvPr>
        </p:nvSpPr>
        <p:spPr>
          <a:xfrm>
            <a:off x="660945" y="2336873"/>
            <a:ext cx="3069900" cy="576300"/>
          </a:xfrm>
          <a:prstGeom prst="rect">
            <a:avLst/>
          </a:prstGeom>
          <a:noFill/>
          <a:ln>
            <a:noFill/>
          </a:ln>
        </p:spPr>
        <p:txBody>
          <a:bodyPr spcFirstLastPara="1" wrap="square" lIns="91425" tIns="45700" rIns="91425" bIns="45700" anchor="b" anchorCtr="0">
            <a:noAutofit/>
          </a:bodyPr>
          <a:lstStyle>
            <a:lvl1pPr marL="457200" marR="0" lvl="0" indent="-228600" algn="l">
              <a:lnSpc>
                <a:spcPct val="10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120" name="Google Shape;120;p26"/>
          <p:cNvSpPr txBox="1">
            <a:spLocks noGrp="1"/>
          </p:cNvSpPr>
          <p:nvPr>
            <p:ph type="body" idx="2"/>
          </p:nvPr>
        </p:nvSpPr>
        <p:spPr>
          <a:xfrm>
            <a:off x="680323" y="3022673"/>
            <a:ext cx="3050100" cy="2913600"/>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3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3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121" name="Google Shape;121;p26"/>
          <p:cNvSpPr txBox="1">
            <a:spLocks noGrp="1"/>
          </p:cNvSpPr>
          <p:nvPr>
            <p:ph type="body" idx="3"/>
          </p:nvPr>
        </p:nvSpPr>
        <p:spPr>
          <a:xfrm>
            <a:off x="3956025" y="2336873"/>
            <a:ext cx="3063300" cy="576300"/>
          </a:xfrm>
          <a:prstGeom prst="rect">
            <a:avLst/>
          </a:prstGeom>
          <a:noFill/>
          <a:ln>
            <a:noFill/>
          </a:ln>
        </p:spPr>
        <p:txBody>
          <a:bodyPr spcFirstLastPara="1" wrap="square" lIns="91425" tIns="45700" rIns="91425" bIns="45700" anchor="b" anchorCtr="0">
            <a:noAutofit/>
          </a:bodyPr>
          <a:lstStyle>
            <a:lvl1pPr marL="457200" marR="0" lvl="0" indent="-228600" algn="l">
              <a:lnSpc>
                <a:spcPct val="10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122" name="Google Shape;122;p26"/>
          <p:cNvSpPr txBox="1">
            <a:spLocks noGrp="1"/>
          </p:cNvSpPr>
          <p:nvPr>
            <p:ph type="body" idx="4"/>
          </p:nvPr>
        </p:nvSpPr>
        <p:spPr>
          <a:xfrm>
            <a:off x="3945469" y="3022673"/>
            <a:ext cx="3063300" cy="2913600"/>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3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3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123" name="Google Shape;123;p26"/>
          <p:cNvSpPr txBox="1">
            <a:spLocks noGrp="1"/>
          </p:cNvSpPr>
          <p:nvPr>
            <p:ph type="body" idx="5"/>
          </p:nvPr>
        </p:nvSpPr>
        <p:spPr>
          <a:xfrm>
            <a:off x="7224156" y="2336873"/>
            <a:ext cx="3069900" cy="576300"/>
          </a:xfrm>
          <a:prstGeom prst="rect">
            <a:avLst/>
          </a:prstGeom>
          <a:noFill/>
          <a:ln>
            <a:noFill/>
          </a:ln>
        </p:spPr>
        <p:txBody>
          <a:bodyPr spcFirstLastPara="1" wrap="square" lIns="91425" tIns="45700" rIns="91425" bIns="45700" anchor="b" anchorCtr="0">
            <a:noAutofit/>
          </a:bodyPr>
          <a:lstStyle>
            <a:lvl1pPr marL="457200" marR="0" lvl="0" indent="-228600" algn="l">
              <a:lnSpc>
                <a:spcPct val="10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a:lnSpc>
                <a:spcPct val="100000"/>
              </a:lnSpc>
              <a:spcBef>
                <a:spcPts val="3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124" name="Google Shape;124;p26"/>
          <p:cNvSpPr txBox="1">
            <a:spLocks noGrp="1"/>
          </p:cNvSpPr>
          <p:nvPr>
            <p:ph type="body" idx="6"/>
          </p:nvPr>
        </p:nvSpPr>
        <p:spPr>
          <a:xfrm>
            <a:off x="7224156" y="3022673"/>
            <a:ext cx="3069900" cy="2913600"/>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3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3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1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125" name="Google Shape;125;p26"/>
          <p:cNvSpPr txBox="1">
            <a:spLocks noGrp="1"/>
          </p:cNvSpPr>
          <p:nvPr>
            <p:ph type="dt" idx="10"/>
          </p:nvPr>
        </p:nvSpPr>
        <p:spPr>
          <a:xfrm>
            <a:off x="7550981" y="5936187"/>
            <a:ext cx="27432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9pPr>
          </a:lstStyle>
          <a:p>
            <a:endParaRPr lang="en-US"/>
          </a:p>
        </p:txBody>
      </p:sp>
      <p:sp>
        <p:nvSpPr>
          <p:cNvPr id="126" name="Google Shape;126;p26"/>
          <p:cNvSpPr txBox="1">
            <a:spLocks noGrp="1"/>
          </p:cNvSpPr>
          <p:nvPr>
            <p:ph type="ftr" idx="11"/>
          </p:nvPr>
        </p:nvSpPr>
        <p:spPr>
          <a:xfrm>
            <a:off x="680321" y="5936188"/>
            <a:ext cx="6870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Calibri"/>
                <a:ea typeface="Calibri"/>
                <a:cs typeface="Calibri"/>
                <a:sym typeface="Calibri"/>
              </a:defRPr>
            </a:lvl9pPr>
          </a:lstStyle>
          <a:p>
            <a:endParaRPr lang="en-US"/>
          </a:p>
        </p:txBody>
      </p:sp>
      <p:sp>
        <p:nvSpPr>
          <p:cNvPr id="127" name="Google Shape;127;p26"/>
          <p:cNvSpPr txBox="1">
            <a:spLocks noGrp="1"/>
          </p:cNvSpPr>
          <p:nvPr>
            <p:ph type="sldNum" idx="12"/>
          </p:nvPr>
        </p:nvSpPr>
        <p:spPr>
          <a:xfrm>
            <a:off x="5242837" y="6428403"/>
            <a:ext cx="1774800" cy="1092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2000"/>
              <a:buFont typeface="Arial"/>
              <a:buNone/>
              <a:defRPr sz="2000" b="0" i="0" u="none" strike="noStrike" cap="none">
                <a:solidFill>
                  <a:srgbClr val="FFFFFF"/>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2000"/>
              <a:buFont typeface="Arial"/>
              <a:buNone/>
              <a:defRPr sz="2000" b="0" i="0" u="none" strike="noStrike" cap="none">
                <a:solidFill>
                  <a:srgbClr val="FFFFFF"/>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2000"/>
              <a:buFont typeface="Arial"/>
              <a:buNone/>
              <a:defRPr sz="2000" b="0" i="0" u="none" strike="noStrike" cap="none">
                <a:solidFill>
                  <a:srgbClr val="FFFFFF"/>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2000"/>
              <a:buFont typeface="Arial"/>
              <a:buNone/>
              <a:defRPr sz="2000" b="0" i="0" u="none" strike="noStrike" cap="none">
                <a:solidFill>
                  <a:srgbClr val="FFFFFF"/>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2000"/>
              <a:buFont typeface="Arial"/>
              <a:buNone/>
              <a:defRPr sz="2000" b="0" i="0" u="none" strike="noStrike" cap="none">
                <a:solidFill>
                  <a:srgbClr val="FFFFFF"/>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2000"/>
              <a:buFont typeface="Arial"/>
              <a:buNone/>
              <a:defRPr sz="2000" b="0" i="0" u="none" strike="noStrike" cap="none">
                <a:solidFill>
                  <a:srgbClr val="FFFFFF"/>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2000"/>
              <a:buFont typeface="Arial"/>
              <a:buNone/>
              <a:defRPr sz="2000" b="0" i="0" u="none" strike="noStrike" cap="none">
                <a:solidFill>
                  <a:srgbClr val="FFFFFF"/>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2000"/>
              <a:buFont typeface="Arial"/>
              <a:buNone/>
              <a:defRPr sz="2000" b="0" i="0" u="none" strike="noStrike" cap="none">
                <a:solidFill>
                  <a:srgbClr val="FFFFFF"/>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2000"/>
              <a:buFont typeface="Arial"/>
              <a:buNone/>
              <a:defRPr sz="20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438361962"/>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bg>
      <p:bgPr>
        <a:blipFill>
          <a:blip r:embed="rId2">
            <a:alphaModFix/>
          </a:blip>
          <a:stretch>
            <a:fillRect/>
          </a:stretch>
        </a:blipFill>
        <a:effectLst/>
      </p:bgPr>
    </p:bg>
    <p:spTree>
      <p:nvGrpSpPr>
        <p:cNvPr id="1" name="Shape 66"/>
        <p:cNvGrpSpPr/>
        <p:nvPr/>
      </p:nvGrpSpPr>
      <p:grpSpPr>
        <a:xfrm>
          <a:off x="0" y="0"/>
          <a:ext cx="0" cy="0"/>
          <a:chOff x="0" y="0"/>
          <a:chExt cx="0" cy="0"/>
        </a:xfrm>
      </p:grpSpPr>
      <p:sp>
        <p:nvSpPr>
          <p:cNvPr id="5" name="Rectangle 4">
            <a:extLst>
              <a:ext uri="{FF2B5EF4-FFF2-40B4-BE49-F238E27FC236}">
                <a16:creationId xmlns:a16="http://schemas.microsoft.com/office/drawing/2014/main" id="{F6C68A99-6389-3B37-AFFF-C14E2FE3B236}"/>
              </a:ext>
            </a:extLst>
          </p:cNvPr>
          <p:cNvSpPr/>
          <p:nvPr/>
        </p:nvSpPr>
        <p:spPr>
          <a:xfrm>
            <a:off x="7815" y="0"/>
            <a:ext cx="12184085" cy="253218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Google Shape;67;p15"/>
          <p:cNvSpPr txBox="1">
            <a:spLocks noGrp="1"/>
          </p:cNvSpPr>
          <p:nvPr>
            <p:ph type="ctrTitle"/>
          </p:nvPr>
        </p:nvSpPr>
        <p:spPr>
          <a:xfrm>
            <a:off x="914400" y="2796080"/>
            <a:ext cx="10363200" cy="14700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a:p>
        </p:txBody>
      </p:sp>
      <p:sp>
        <p:nvSpPr>
          <p:cNvPr id="68" name="Google Shape;68;p15"/>
          <p:cNvSpPr txBox="1">
            <a:spLocks noGrp="1"/>
          </p:cNvSpPr>
          <p:nvPr>
            <p:ph type="subTitle" idx="1"/>
          </p:nvPr>
        </p:nvSpPr>
        <p:spPr>
          <a:xfrm>
            <a:off x="1828800" y="4455511"/>
            <a:ext cx="8534400" cy="1044900"/>
          </a:xfrm>
          <a:prstGeom prst="rect">
            <a:avLst/>
          </a:prstGeom>
          <a:noFill/>
          <a:ln>
            <a:noFill/>
          </a:ln>
        </p:spPr>
        <p:txBody>
          <a:bodyPr spcFirstLastPara="1" wrap="square" lIns="121900" tIns="60925" rIns="121900" bIns="60925" anchor="t" anchorCtr="0">
            <a:noAutofit/>
          </a:bodyPr>
          <a:lstStyle>
            <a:lvl1pPr lvl="0" algn="ctr">
              <a:lnSpc>
                <a:spcPct val="100000"/>
              </a:lnSpc>
              <a:spcBef>
                <a:spcPts val="900"/>
              </a:spcBef>
              <a:spcAft>
                <a:spcPts val="0"/>
              </a:spcAft>
              <a:buClr>
                <a:srgbClr val="888888"/>
              </a:buClr>
              <a:buSzPts val="4300"/>
              <a:buNone/>
              <a:defRPr>
                <a:solidFill>
                  <a:srgbClr val="888888"/>
                </a:solidFill>
              </a:defRPr>
            </a:lvl1pPr>
            <a:lvl2pPr lvl="1" algn="ctr">
              <a:lnSpc>
                <a:spcPct val="100000"/>
              </a:lnSpc>
              <a:spcBef>
                <a:spcPts val="700"/>
              </a:spcBef>
              <a:spcAft>
                <a:spcPts val="0"/>
              </a:spcAft>
              <a:buClr>
                <a:srgbClr val="888888"/>
              </a:buClr>
              <a:buSzPts val="3700"/>
              <a:buNone/>
              <a:defRPr>
                <a:solidFill>
                  <a:srgbClr val="888888"/>
                </a:solidFill>
              </a:defRPr>
            </a:lvl2pPr>
            <a:lvl3pPr lvl="2" algn="ctr">
              <a:lnSpc>
                <a:spcPct val="100000"/>
              </a:lnSpc>
              <a:spcBef>
                <a:spcPts val="600"/>
              </a:spcBef>
              <a:spcAft>
                <a:spcPts val="0"/>
              </a:spcAft>
              <a:buClr>
                <a:srgbClr val="888888"/>
              </a:buClr>
              <a:buSzPts val="3200"/>
              <a:buNone/>
              <a:defRPr>
                <a:solidFill>
                  <a:srgbClr val="888888"/>
                </a:solidFill>
              </a:defRPr>
            </a:lvl3pPr>
            <a:lvl4pPr lvl="3" algn="ctr">
              <a:lnSpc>
                <a:spcPct val="100000"/>
              </a:lnSpc>
              <a:spcBef>
                <a:spcPts val="500"/>
              </a:spcBef>
              <a:spcAft>
                <a:spcPts val="0"/>
              </a:spcAft>
              <a:buClr>
                <a:srgbClr val="888888"/>
              </a:buClr>
              <a:buSzPts val="2700"/>
              <a:buNone/>
              <a:defRPr>
                <a:solidFill>
                  <a:srgbClr val="888888"/>
                </a:solidFill>
              </a:defRPr>
            </a:lvl4pPr>
            <a:lvl5pPr lvl="4" algn="ctr">
              <a:lnSpc>
                <a:spcPct val="100000"/>
              </a:lnSpc>
              <a:spcBef>
                <a:spcPts val="500"/>
              </a:spcBef>
              <a:spcAft>
                <a:spcPts val="0"/>
              </a:spcAft>
              <a:buClr>
                <a:srgbClr val="888888"/>
              </a:buClr>
              <a:buSzPts val="2700"/>
              <a:buNone/>
              <a:defRPr>
                <a:solidFill>
                  <a:srgbClr val="888888"/>
                </a:solidFill>
              </a:defRPr>
            </a:lvl5pPr>
            <a:lvl6pPr lvl="5" algn="ctr">
              <a:lnSpc>
                <a:spcPct val="100000"/>
              </a:lnSpc>
              <a:spcBef>
                <a:spcPts val="500"/>
              </a:spcBef>
              <a:spcAft>
                <a:spcPts val="0"/>
              </a:spcAft>
              <a:buClr>
                <a:srgbClr val="888888"/>
              </a:buClr>
              <a:buSzPts val="2700"/>
              <a:buNone/>
              <a:defRPr>
                <a:solidFill>
                  <a:srgbClr val="888888"/>
                </a:solidFill>
              </a:defRPr>
            </a:lvl6pPr>
            <a:lvl7pPr lvl="6" algn="ctr">
              <a:lnSpc>
                <a:spcPct val="100000"/>
              </a:lnSpc>
              <a:spcBef>
                <a:spcPts val="500"/>
              </a:spcBef>
              <a:spcAft>
                <a:spcPts val="0"/>
              </a:spcAft>
              <a:buClr>
                <a:srgbClr val="888888"/>
              </a:buClr>
              <a:buSzPts val="2700"/>
              <a:buNone/>
              <a:defRPr>
                <a:solidFill>
                  <a:srgbClr val="888888"/>
                </a:solidFill>
              </a:defRPr>
            </a:lvl7pPr>
            <a:lvl8pPr lvl="7" algn="ctr">
              <a:lnSpc>
                <a:spcPct val="100000"/>
              </a:lnSpc>
              <a:spcBef>
                <a:spcPts val="500"/>
              </a:spcBef>
              <a:spcAft>
                <a:spcPts val="0"/>
              </a:spcAft>
              <a:buClr>
                <a:srgbClr val="888888"/>
              </a:buClr>
              <a:buSzPts val="2700"/>
              <a:buNone/>
              <a:defRPr>
                <a:solidFill>
                  <a:srgbClr val="888888"/>
                </a:solidFill>
              </a:defRPr>
            </a:lvl8pPr>
            <a:lvl9pPr lvl="8" algn="ctr">
              <a:lnSpc>
                <a:spcPct val="100000"/>
              </a:lnSpc>
              <a:spcBef>
                <a:spcPts val="500"/>
              </a:spcBef>
              <a:spcAft>
                <a:spcPts val="0"/>
              </a:spcAft>
              <a:buClr>
                <a:srgbClr val="888888"/>
              </a:buClr>
              <a:buSzPts val="2700"/>
              <a:buNone/>
              <a:defRPr>
                <a:solidFill>
                  <a:srgbClr val="888888"/>
                </a:solidFill>
              </a:defRPr>
            </a:lvl9pPr>
          </a:lstStyle>
          <a:p>
            <a:r>
              <a:rPr lang="en-US"/>
              <a:t>Click to edit Master subtitle style</a:t>
            </a:r>
            <a:endParaRPr/>
          </a:p>
        </p:txBody>
      </p:sp>
      <p:sp>
        <p:nvSpPr>
          <p:cNvPr id="69" name="Google Shape;69;p15"/>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pic>
        <p:nvPicPr>
          <p:cNvPr id="4" name="Picture 3" descr="A close up of a logo&#10;&#10;Description automatically generated">
            <a:extLst>
              <a:ext uri="{FF2B5EF4-FFF2-40B4-BE49-F238E27FC236}">
                <a16:creationId xmlns:a16="http://schemas.microsoft.com/office/drawing/2014/main" id="{65AF4745-5E3E-152E-43BE-FB04CD40E322}"/>
              </a:ext>
            </a:extLst>
          </p:cNvPr>
          <p:cNvPicPr>
            <a:picLocks noChangeAspect="1"/>
          </p:cNvPicPr>
          <p:nvPr/>
        </p:nvPicPr>
        <p:blipFill>
          <a:blip r:embed="rId3"/>
          <a:stretch>
            <a:fillRect/>
          </a:stretch>
        </p:blipFill>
        <p:spPr>
          <a:xfrm>
            <a:off x="-14875" y="-15630"/>
            <a:ext cx="12206876" cy="2209080"/>
          </a:xfrm>
          <a:prstGeom prst="rect">
            <a:avLst/>
          </a:prstGeom>
        </p:spPr>
      </p:pic>
    </p:spTree>
    <p:extLst>
      <p:ext uri="{BB962C8B-B14F-4D97-AF65-F5344CB8AC3E}">
        <p14:creationId xmlns:p14="http://schemas.microsoft.com/office/powerpoint/2010/main" val="2083693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70"/>
        <p:cNvGrpSpPr/>
        <p:nvPr/>
      </p:nvGrpSpPr>
      <p:grpSpPr>
        <a:xfrm>
          <a:off x="0" y="0"/>
          <a:ext cx="0" cy="0"/>
          <a:chOff x="0" y="0"/>
          <a:chExt cx="0" cy="0"/>
        </a:xfrm>
      </p:grpSpPr>
      <p:sp>
        <p:nvSpPr>
          <p:cNvPr id="71" name="Google Shape;71;p16"/>
          <p:cNvSpPr txBox="1">
            <a:spLocks noGrp="1"/>
          </p:cNvSpPr>
          <p:nvPr>
            <p:ph type="title"/>
          </p:nvPr>
        </p:nvSpPr>
        <p:spPr>
          <a:xfrm>
            <a:off x="609600" y="977461"/>
            <a:ext cx="10972800" cy="7533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dirty="0"/>
          </a:p>
        </p:txBody>
      </p:sp>
      <p:sp>
        <p:nvSpPr>
          <p:cNvPr id="72" name="Google Shape;72;p16"/>
          <p:cNvSpPr txBox="1">
            <a:spLocks noGrp="1"/>
          </p:cNvSpPr>
          <p:nvPr>
            <p:ph type="body" idx="1"/>
          </p:nvPr>
        </p:nvSpPr>
        <p:spPr>
          <a:xfrm>
            <a:off x="609600" y="1815661"/>
            <a:ext cx="5386800" cy="393900"/>
          </a:xfrm>
          <a:prstGeom prst="rect">
            <a:avLst/>
          </a:prstGeom>
          <a:noFill/>
          <a:ln>
            <a:noFill/>
          </a:ln>
        </p:spPr>
        <p:txBody>
          <a:bodyPr spcFirstLastPara="1" wrap="square" lIns="121900" tIns="60925" rIns="121900" bIns="60925" anchor="b" anchorCtr="0">
            <a:noAutofit/>
          </a:bodyPr>
          <a:lstStyle>
            <a:lvl1pPr marL="457200" lvl="0" indent="-228600" algn="l">
              <a:lnSpc>
                <a:spcPct val="100000"/>
              </a:lnSpc>
              <a:spcBef>
                <a:spcPts val="600"/>
              </a:spcBef>
              <a:spcAft>
                <a:spcPts val="0"/>
              </a:spcAft>
              <a:buClr>
                <a:schemeClr val="dk1"/>
              </a:buClr>
              <a:buSzPts val="3200"/>
              <a:buNone/>
              <a:defRPr sz="2800" b="1"/>
            </a:lvl1pPr>
            <a:lvl2pPr marL="914400" lvl="1" indent="-228600" algn="l">
              <a:lnSpc>
                <a:spcPct val="100000"/>
              </a:lnSpc>
              <a:spcBef>
                <a:spcPts val="500"/>
              </a:spcBef>
              <a:spcAft>
                <a:spcPts val="0"/>
              </a:spcAft>
              <a:buClr>
                <a:schemeClr val="dk1"/>
              </a:buClr>
              <a:buSzPts val="2700"/>
              <a:buNone/>
              <a:defRPr sz="2700" b="1"/>
            </a:lvl2pPr>
            <a:lvl3pPr marL="1371600" lvl="2" indent="-228600" algn="l">
              <a:lnSpc>
                <a:spcPct val="100000"/>
              </a:lnSpc>
              <a:spcBef>
                <a:spcPts val="500"/>
              </a:spcBef>
              <a:spcAft>
                <a:spcPts val="0"/>
              </a:spcAft>
              <a:buClr>
                <a:schemeClr val="dk1"/>
              </a:buClr>
              <a:buSzPts val="2400"/>
              <a:buNone/>
              <a:defRPr sz="2400" b="1"/>
            </a:lvl3pPr>
            <a:lvl4pPr marL="1828800" lvl="3" indent="-228600" algn="l">
              <a:lnSpc>
                <a:spcPct val="100000"/>
              </a:lnSpc>
              <a:spcBef>
                <a:spcPts val="400"/>
              </a:spcBef>
              <a:spcAft>
                <a:spcPts val="0"/>
              </a:spcAft>
              <a:buClr>
                <a:schemeClr val="dk1"/>
              </a:buClr>
              <a:buSzPts val="2100"/>
              <a:buNone/>
              <a:defRPr sz="2100" b="1"/>
            </a:lvl4pPr>
            <a:lvl5pPr marL="2286000" lvl="4" indent="-228600" algn="l">
              <a:lnSpc>
                <a:spcPct val="100000"/>
              </a:lnSpc>
              <a:spcBef>
                <a:spcPts val="400"/>
              </a:spcBef>
              <a:spcAft>
                <a:spcPts val="0"/>
              </a:spcAft>
              <a:buClr>
                <a:schemeClr val="dk1"/>
              </a:buClr>
              <a:buSzPts val="2100"/>
              <a:buNone/>
              <a:defRPr sz="2100" b="1"/>
            </a:lvl5pPr>
            <a:lvl6pPr marL="2743200" lvl="5" indent="-228600" algn="l">
              <a:lnSpc>
                <a:spcPct val="100000"/>
              </a:lnSpc>
              <a:spcBef>
                <a:spcPts val="400"/>
              </a:spcBef>
              <a:spcAft>
                <a:spcPts val="0"/>
              </a:spcAft>
              <a:buClr>
                <a:schemeClr val="dk1"/>
              </a:buClr>
              <a:buSzPts val="2100"/>
              <a:buNone/>
              <a:defRPr sz="2100" b="1"/>
            </a:lvl6pPr>
            <a:lvl7pPr marL="3200400" lvl="6" indent="-228600" algn="l">
              <a:lnSpc>
                <a:spcPct val="100000"/>
              </a:lnSpc>
              <a:spcBef>
                <a:spcPts val="400"/>
              </a:spcBef>
              <a:spcAft>
                <a:spcPts val="0"/>
              </a:spcAft>
              <a:buClr>
                <a:schemeClr val="dk1"/>
              </a:buClr>
              <a:buSzPts val="2100"/>
              <a:buNone/>
              <a:defRPr sz="2100" b="1"/>
            </a:lvl7pPr>
            <a:lvl8pPr marL="3657600" lvl="7" indent="-228600" algn="l">
              <a:lnSpc>
                <a:spcPct val="100000"/>
              </a:lnSpc>
              <a:spcBef>
                <a:spcPts val="400"/>
              </a:spcBef>
              <a:spcAft>
                <a:spcPts val="0"/>
              </a:spcAft>
              <a:buClr>
                <a:schemeClr val="dk1"/>
              </a:buClr>
              <a:buSzPts val="2100"/>
              <a:buNone/>
              <a:defRPr sz="2100" b="1"/>
            </a:lvl8pPr>
            <a:lvl9pPr marL="4114800" lvl="8" indent="-228600" algn="l">
              <a:lnSpc>
                <a:spcPct val="100000"/>
              </a:lnSpc>
              <a:spcBef>
                <a:spcPts val="400"/>
              </a:spcBef>
              <a:spcAft>
                <a:spcPts val="0"/>
              </a:spcAft>
              <a:buClr>
                <a:schemeClr val="dk1"/>
              </a:buClr>
              <a:buSzPts val="2100"/>
              <a:buNone/>
              <a:defRPr sz="2100" b="1"/>
            </a:lvl9pPr>
          </a:lstStyle>
          <a:p>
            <a:pPr lvl="0"/>
            <a:r>
              <a:rPr lang="en-US"/>
              <a:t>Click to edit Master text styles</a:t>
            </a:r>
          </a:p>
        </p:txBody>
      </p:sp>
      <p:sp>
        <p:nvSpPr>
          <p:cNvPr id="73" name="Google Shape;73;p16"/>
          <p:cNvSpPr txBox="1">
            <a:spLocks noGrp="1"/>
          </p:cNvSpPr>
          <p:nvPr>
            <p:ph type="body" idx="2"/>
          </p:nvPr>
        </p:nvSpPr>
        <p:spPr>
          <a:xfrm>
            <a:off x="609600" y="2209800"/>
            <a:ext cx="5386800" cy="3842400"/>
          </a:xfrm>
          <a:prstGeom prst="rect">
            <a:avLst/>
          </a:prstGeom>
          <a:noFill/>
          <a:ln>
            <a:noFill/>
          </a:ln>
        </p:spPr>
        <p:txBody>
          <a:bodyPr spcFirstLastPara="1" wrap="square" lIns="121900" tIns="60925" rIns="121900" bIns="60925" anchor="t" anchorCtr="0">
            <a:noAutofit/>
          </a:bodyPr>
          <a:lstStyle>
            <a:lvl1pPr marL="457200" lvl="0" indent="-431800" algn="l">
              <a:lnSpc>
                <a:spcPct val="100000"/>
              </a:lnSpc>
              <a:spcBef>
                <a:spcPts val="600"/>
              </a:spcBef>
              <a:spcAft>
                <a:spcPts val="0"/>
              </a:spcAft>
              <a:buClr>
                <a:schemeClr val="dk1"/>
              </a:buClr>
              <a:buSzPts val="3200"/>
              <a:buChar char="•"/>
              <a:defRPr sz="3200"/>
            </a:lvl1pPr>
            <a:lvl2pPr marL="914400" lvl="1" indent="-400050" algn="l">
              <a:lnSpc>
                <a:spcPct val="100000"/>
              </a:lnSpc>
              <a:spcBef>
                <a:spcPts val="500"/>
              </a:spcBef>
              <a:spcAft>
                <a:spcPts val="0"/>
              </a:spcAft>
              <a:buClr>
                <a:schemeClr val="dk1"/>
              </a:buClr>
              <a:buSzPts val="2700"/>
              <a:buChar char="–"/>
              <a:defRPr sz="2700"/>
            </a:lvl2pPr>
            <a:lvl3pPr marL="1371600" lvl="2" indent="-381000" algn="l">
              <a:lnSpc>
                <a:spcPct val="100000"/>
              </a:lnSpc>
              <a:spcBef>
                <a:spcPts val="500"/>
              </a:spcBef>
              <a:spcAft>
                <a:spcPts val="0"/>
              </a:spcAft>
              <a:buClr>
                <a:schemeClr val="dk1"/>
              </a:buClr>
              <a:buSzPts val="2400"/>
              <a:buChar char="•"/>
              <a:defRPr sz="2400"/>
            </a:lvl3pPr>
            <a:lvl4pPr marL="1828800" lvl="3" indent="-361950" algn="l">
              <a:lnSpc>
                <a:spcPct val="100000"/>
              </a:lnSpc>
              <a:spcBef>
                <a:spcPts val="400"/>
              </a:spcBef>
              <a:spcAft>
                <a:spcPts val="0"/>
              </a:spcAft>
              <a:buClr>
                <a:schemeClr val="dk1"/>
              </a:buClr>
              <a:buSzPts val="2100"/>
              <a:buChar char="–"/>
              <a:defRPr sz="2100"/>
            </a:lvl4pPr>
            <a:lvl5pPr marL="2286000" lvl="4" indent="-361950" algn="l">
              <a:lnSpc>
                <a:spcPct val="100000"/>
              </a:lnSpc>
              <a:spcBef>
                <a:spcPts val="400"/>
              </a:spcBef>
              <a:spcAft>
                <a:spcPts val="0"/>
              </a:spcAft>
              <a:buClr>
                <a:schemeClr val="dk1"/>
              </a:buClr>
              <a:buSzPts val="2100"/>
              <a:buChar char="»"/>
              <a:defRPr sz="2100"/>
            </a:lvl5pPr>
            <a:lvl6pPr marL="2743200" lvl="5" indent="-361950" algn="l">
              <a:lnSpc>
                <a:spcPct val="100000"/>
              </a:lnSpc>
              <a:spcBef>
                <a:spcPts val="400"/>
              </a:spcBef>
              <a:spcAft>
                <a:spcPts val="0"/>
              </a:spcAft>
              <a:buClr>
                <a:schemeClr val="dk1"/>
              </a:buClr>
              <a:buSzPts val="2100"/>
              <a:buChar char="•"/>
              <a:defRPr sz="2100"/>
            </a:lvl6pPr>
            <a:lvl7pPr marL="3200400" lvl="6" indent="-361950" algn="l">
              <a:lnSpc>
                <a:spcPct val="100000"/>
              </a:lnSpc>
              <a:spcBef>
                <a:spcPts val="400"/>
              </a:spcBef>
              <a:spcAft>
                <a:spcPts val="0"/>
              </a:spcAft>
              <a:buClr>
                <a:schemeClr val="dk1"/>
              </a:buClr>
              <a:buSzPts val="2100"/>
              <a:buChar char="•"/>
              <a:defRPr sz="2100"/>
            </a:lvl7pPr>
            <a:lvl8pPr marL="3657600" lvl="7" indent="-361950" algn="l">
              <a:lnSpc>
                <a:spcPct val="100000"/>
              </a:lnSpc>
              <a:spcBef>
                <a:spcPts val="400"/>
              </a:spcBef>
              <a:spcAft>
                <a:spcPts val="0"/>
              </a:spcAft>
              <a:buClr>
                <a:schemeClr val="dk1"/>
              </a:buClr>
              <a:buSzPts val="2100"/>
              <a:buChar char="•"/>
              <a:defRPr sz="2100"/>
            </a:lvl8pPr>
            <a:lvl9pPr marL="4114800" lvl="8" indent="-361950" algn="l">
              <a:lnSpc>
                <a:spcPct val="100000"/>
              </a:lnSpc>
              <a:spcBef>
                <a:spcPts val="400"/>
              </a:spcBef>
              <a:spcAft>
                <a:spcPts val="0"/>
              </a:spcAft>
              <a:buClr>
                <a:schemeClr val="dk1"/>
              </a:buClr>
              <a:buSzPts val="2100"/>
              <a:buChar char="•"/>
              <a:defRPr sz="2100"/>
            </a:lvl9pPr>
          </a:lstStyle>
          <a:p>
            <a:pPr lvl="0"/>
            <a:r>
              <a:rPr lang="en-US"/>
              <a:t>Click to edit Master text styles</a:t>
            </a:r>
          </a:p>
        </p:txBody>
      </p:sp>
      <p:sp>
        <p:nvSpPr>
          <p:cNvPr id="74" name="Google Shape;74;p16"/>
          <p:cNvSpPr txBox="1">
            <a:spLocks noGrp="1"/>
          </p:cNvSpPr>
          <p:nvPr>
            <p:ph type="body" idx="3"/>
          </p:nvPr>
        </p:nvSpPr>
        <p:spPr>
          <a:xfrm>
            <a:off x="6193367" y="1815661"/>
            <a:ext cx="5389200" cy="393900"/>
          </a:xfrm>
          <a:prstGeom prst="rect">
            <a:avLst/>
          </a:prstGeom>
          <a:noFill/>
          <a:ln>
            <a:noFill/>
          </a:ln>
        </p:spPr>
        <p:txBody>
          <a:bodyPr spcFirstLastPara="1" wrap="square" lIns="121900" tIns="60925" rIns="121900" bIns="60925" anchor="b" anchorCtr="0">
            <a:noAutofit/>
          </a:bodyPr>
          <a:lstStyle>
            <a:lvl1pPr marL="457200" lvl="0" indent="-228600" algn="l">
              <a:lnSpc>
                <a:spcPct val="100000"/>
              </a:lnSpc>
              <a:spcBef>
                <a:spcPts val="600"/>
              </a:spcBef>
              <a:spcAft>
                <a:spcPts val="0"/>
              </a:spcAft>
              <a:buClr>
                <a:schemeClr val="dk1"/>
              </a:buClr>
              <a:buSzPts val="3200"/>
              <a:buNone/>
              <a:defRPr sz="2800" b="1"/>
            </a:lvl1pPr>
            <a:lvl2pPr marL="914400" lvl="1" indent="-228600" algn="l">
              <a:lnSpc>
                <a:spcPct val="100000"/>
              </a:lnSpc>
              <a:spcBef>
                <a:spcPts val="500"/>
              </a:spcBef>
              <a:spcAft>
                <a:spcPts val="0"/>
              </a:spcAft>
              <a:buClr>
                <a:schemeClr val="dk1"/>
              </a:buClr>
              <a:buSzPts val="2700"/>
              <a:buNone/>
              <a:defRPr sz="2700" b="1"/>
            </a:lvl2pPr>
            <a:lvl3pPr marL="1371600" lvl="2" indent="-228600" algn="l">
              <a:lnSpc>
                <a:spcPct val="100000"/>
              </a:lnSpc>
              <a:spcBef>
                <a:spcPts val="500"/>
              </a:spcBef>
              <a:spcAft>
                <a:spcPts val="0"/>
              </a:spcAft>
              <a:buClr>
                <a:schemeClr val="dk1"/>
              </a:buClr>
              <a:buSzPts val="2400"/>
              <a:buNone/>
              <a:defRPr sz="2400" b="1"/>
            </a:lvl3pPr>
            <a:lvl4pPr marL="1828800" lvl="3" indent="-228600" algn="l">
              <a:lnSpc>
                <a:spcPct val="100000"/>
              </a:lnSpc>
              <a:spcBef>
                <a:spcPts val="400"/>
              </a:spcBef>
              <a:spcAft>
                <a:spcPts val="0"/>
              </a:spcAft>
              <a:buClr>
                <a:schemeClr val="dk1"/>
              </a:buClr>
              <a:buSzPts val="2100"/>
              <a:buNone/>
              <a:defRPr sz="2100" b="1"/>
            </a:lvl4pPr>
            <a:lvl5pPr marL="2286000" lvl="4" indent="-228600" algn="l">
              <a:lnSpc>
                <a:spcPct val="100000"/>
              </a:lnSpc>
              <a:spcBef>
                <a:spcPts val="400"/>
              </a:spcBef>
              <a:spcAft>
                <a:spcPts val="0"/>
              </a:spcAft>
              <a:buClr>
                <a:schemeClr val="dk1"/>
              </a:buClr>
              <a:buSzPts val="2100"/>
              <a:buNone/>
              <a:defRPr sz="2100" b="1"/>
            </a:lvl5pPr>
            <a:lvl6pPr marL="2743200" lvl="5" indent="-228600" algn="l">
              <a:lnSpc>
                <a:spcPct val="100000"/>
              </a:lnSpc>
              <a:spcBef>
                <a:spcPts val="400"/>
              </a:spcBef>
              <a:spcAft>
                <a:spcPts val="0"/>
              </a:spcAft>
              <a:buClr>
                <a:schemeClr val="dk1"/>
              </a:buClr>
              <a:buSzPts val="2100"/>
              <a:buNone/>
              <a:defRPr sz="2100" b="1"/>
            </a:lvl6pPr>
            <a:lvl7pPr marL="3200400" lvl="6" indent="-228600" algn="l">
              <a:lnSpc>
                <a:spcPct val="100000"/>
              </a:lnSpc>
              <a:spcBef>
                <a:spcPts val="400"/>
              </a:spcBef>
              <a:spcAft>
                <a:spcPts val="0"/>
              </a:spcAft>
              <a:buClr>
                <a:schemeClr val="dk1"/>
              </a:buClr>
              <a:buSzPts val="2100"/>
              <a:buNone/>
              <a:defRPr sz="2100" b="1"/>
            </a:lvl7pPr>
            <a:lvl8pPr marL="3657600" lvl="7" indent="-228600" algn="l">
              <a:lnSpc>
                <a:spcPct val="100000"/>
              </a:lnSpc>
              <a:spcBef>
                <a:spcPts val="400"/>
              </a:spcBef>
              <a:spcAft>
                <a:spcPts val="0"/>
              </a:spcAft>
              <a:buClr>
                <a:schemeClr val="dk1"/>
              </a:buClr>
              <a:buSzPts val="2100"/>
              <a:buNone/>
              <a:defRPr sz="2100" b="1"/>
            </a:lvl8pPr>
            <a:lvl9pPr marL="4114800" lvl="8" indent="-228600" algn="l">
              <a:lnSpc>
                <a:spcPct val="100000"/>
              </a:lnSpc>
              <a:spcBef>
                <a:spcPts val="400"/>
              </a:spcBef>
              <a:spcAft>
                <a:spcPts val="0"/>
              </a:spcAft>
              <a:buClr>
                <a:schemeClr val="dk1"/>
              </a:buClr>
              <a:buSzPts val="2100"/>
              <a:buNone/>
              <a:defRPr sz="2100" b="1"/>
            </a:lvl9pPr>
          </a:lstStyle>
          <a:p>
            <a:pPr lvl="0"/>
            <a:r>
              <a:rPr lang="en-US"/>
              <a:t>Click to edit Master text styles</a:t>
            </a:r>
          </a:p>
        </p:txBody>
      </p:sp>
      <p:sp>
        <p:nvSpPr>
          <p:cNvPr id="75" name="Google Shape;75;p16"/>
          <p:cNvSpPr txBox="1">
            <a:spLocks noGrp="1"/>
          </p:cNvSpPr>
          <p:nvPr>
            <p:ph type="body" idx="4"/>
          </p:nvPr>
        </p:nvSpPr>
        <p:spPr>
          <a:xfrm>
            <a:off x="6193367" y="2209800"/>
            <a:ext cx="5389200" cy="3842400"/>
          </a:xfrm>
          <a:prstGeom prst="rect">
            <a:avLst/>
          </a:prstGeom>
          <a:noFill/>
          <a:ln>
            <a:noFill/>
          </a:ln>
        </p:spPr>
        <p:txBody>
          <a:bodyPr spcFirstLastPara="1" wrap="square" lIns="121900" tIns="60925" rIns="121900" bIns="60925" anchor="t" anchorCtr="0">
            <a:noAutofit/>
          </a:bodyPr>
          <a:lstStyle>
            <a:lvl1pPr marL="457200" lvl="0" indent="-431800" algn="l">
              <a:lnSpc>
                <a:spcPct val="100000"/>
              </a:lnSpc>
              <a:spcBef>
                <a:spcPts val="600"/>
              </a:spcBef>
              <a:spcAft>
                <a:spcPts val="0"/>
              </a:spcAft>
              <a:buClr>
                <a:schemeClr val="dk1"/>
              </a:buClr>
              <a:buSzPts val="3200"/>
              <a:buChar char="•"/>
              <a:defRPr sz="3200"/>
            </a:lvl1pPr>
            <a:lvl2pPr marL="914400" lvl="1" indent="-400050" algn="l">
              <a:lnSpc>
                <a:spcPct val="100000"/>
              </a:lnSpc>
              <a:spcBef>
                <a:spcPts val="500"/>
              </a:spcBef>
              <a:spcAft>
                <a:spcPts val="0"/>
              </a:spcAft>
              <a:buClr>
                <a:schemeClr val="dk1"/>
              </a:buClr>
              <a:buSzPts val="2700"/>
              <a:buChar char="–"/>
              <a:defRPr sz="2700"/>
            </a:lvl2pPr>
            <a:lvl3pPr marL="1371600" lvl="2" indent="-381000" algn="l">
              <a:lnSpc>
                <a:spcPct val="100000"/>
              </a:lnSpc>
              <a:spcBef>
                <a:spcPts val="500"/>
              </a:spcBef>
              <a:spcAft>
                <a:spcPts val="0"/>
              </a:spcAft>
              <a:buClr>
                <a:schemeClr val="dk1"/>
              </a:buClr>
              <a:buSzPts val="2400"/>
              <a:buChar char="•"/>
              <a:defRPr sz="2400"/>
            </a:lvl3pPr>
            <a:lvl4pPr marL="1828800" lvl="3" indent="-361950" algn="l">
              <a:lnSpc>
                <a:spcPct val="100000"/>
              </a:lnSpc>
              <a:spcBef>
                <a:spcPts val="400"/>
              </a:spcBef>
              <a:spcAft>
                <a:spcPts val="0"/>
              </a:spcAft>
              <a:buClr>
                <a:schemeClr val="dk1"/>
              </a:buClr>
              <a:buSzPts val="2100"/>
              <a:buChar char="–"/>
              <a:defRPr sz="2100"/>
            </a:lvl4pPr>
            <a:lvl5pPr marL="2286000" lvl="4" indent="-361950" algn="l">
              <a:lnSpc>
                <a:spcPct val="100000"/>
              </a:lnSpc>
              <a:spcBef>
                <a:spcPts val="400"/>
              </a:spcBef>
              <a:spcAft>
                <a:spcPts val="0"/>
              </a:spcAft>
              <a:buClr>
                <a:schemeClr val="dk1"/>
              </a:buClr>
              <a:buSzPts val="2100"/>
              <a:buChar char="»"/>
              <a:defRPr sz="2100"/>
            </a:lvl5pPr>
            <a:lvl6pPr marL="2743200" lvl="5" indent="-361950" algn="l">
              <a:lnSpc>
                <a:spcPct val="100000"/>
              </a:lnSpc>
              <a:spcBef>
                <a:spcPts val="400"/>
              </a:spcBef>
              <a:spcAft>
                <a:spcPts val="0"/>
              </a:spcAft>
              <a:buClr>
                <a:schemeClr val="dk1"/>
              </a:buClr>
              <a:buSzPts val="2100"/>
              <a:buChar char="•"/>
              <a:defRPr sz="2100"/>
            </a:lvl6pPr>
            <a:lvl7pPr marL="3200400" lvl="6" indent="-361950" algn="l">
              <a:lnSpc>
                <a:spcPct val="100000"/>
              </a:lnSpc>
              <a:spcBef>
                <a:spcPts val="400"/>
              </a:spcBef>
              <a:spcAft>
                <a:spcPts val="0"/>
              </a:spcAft>
              <a:buClr>
                <a:schemeClr val="dk1"/>
              </a:buClr>
              <a:buSzPts val="2100"/>
              <a:buChar char="•"/>
              <a:defRPr sz="2100"/>
            </a:lvl7pPr>
            <a:lvl8pPr marL="3657600" lvl="7" indent="-361950" algn="l">
              <a:lnSpc>
                <a:spcPct val="100000"/>
              </a:lnSpc>
              <a:spcBef>
                <a:spcPts val="400"/>
              </a:spcBef>
              <a:spcAft>
                <a:spcPts val="0"/>
              </a:spcAft>
              <a:buClr>
                <a:schemeClr val="dk1"/>
              </a:buClr>
              <a:buSzPts val="2100"/>
              <a:buChar char="•"/>
              <a:defRPr sz="2100"/>
            </a:lvl8pPr>
            <a:lvl9pPr marL="4114800" lvl="8" indent="-361950" algn="l">
              <a:lnSpc>
                <a:spcPct val="100000"/>
              </a:lnSpc>
              <a:spcBef>
                <a:spcPts val="400"/>
              </a:spcBef>
              <a:spcAft>
                <a:spcPts val="0"/>
              </a:spcAft>
              <a:buClr>
                <a:schemeClr val="dk1"/>
              </a:buClr>
              <a:buSzPts val="2100"/>
              <a:buChar char="•"/>
              <a:defRPr sz="2100"/>
            </a:lvl9pPr>
          </a:lstStyle>
          <a:p>
            <a:pPr lvl="0"/>
            <a:r>
              <a:rPr lang="en-US"/>
              <a:t>Click to edit Master text styles</a:t>
            </a:r>
          </a:p>
        </p:txBody>
      </p:sp>
      <p:sp>
        <p:nvSpPr>
          <p:cNvPr id="76" name="Google Shape;76;p16"/>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pic>
        <p:nvPicPr>
          <p:cNvPr id="2" name="Picture 1" descr="A black and white text on a black background&#10;&#10;Description automatically generated">
            <a:extLst>
              <a:ext uri="{FF2B5EF4-FFF2-40B4-BE49-F238E27FC236}">
                <a16:creationId xmlns:a16="http://schemas.microsoft.com/office/drawing/2014/main" id="{8B543C36-C03B-4AA3-3FBF-3DDE1B173B04}"/>
              </a:ext>
            </a:extLst>
          </p:cNvPr>
          <p:cNvPicPr>
            <a:picLocks noChangeAspect="1"/>
          </p:cNvPicPr>
          <p:nvPr/>
        </p:nvPicPr>
        <p:blipFill>
          <a:blip r:embed="rId2"/>
          <a:srcRect t="27673"/>
          <a:stretch/>
        </p:blipFill>
        <p:spPr>
          <a:xfrm>
            <a:off x="2835564" y="43957"/>
            <a:ext cx="2160530" cy="796943"/>
          </a:xfrm>
          <a:prstGeom prst="rect">
            <a:avLst/>
          </a:prstGeom>
        </p:spPr>
      </p:pic>
    </p:spTree>
    <p:extLst>
      <p:ext uri="{BB962C8B-B14F-4D97-AF65-F5344CB8AC3E}">
        <p14:creationId xmlns:p14="http://schemas.microsoft.com/office/powerpoint/2010/main" val="314004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609600" y="985352"/>
            <a:ext cx="10972800" cy="7845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a:p>
        </p:txBody>
      </p:sp>
      <p:sp>
        <p:nvSpPr>
          <p:cNvPr id="79" name="Google Shape;79;p17"/>
          <p:cNvSpPr txBox="1">
            <a:spLocks noGrp="1"/>
          </p:cNvSpPr>
          <p:nvPr>
            <p:ph type="body" idx="1"/>
          </p:nvPr>
        </p:nvSpPr>
        <p:spPr>
          <a:xfrm>
            <a:off x="609600" y="1828800"/>
            <a:ext cx="10972800" cy="4188300"/>
          </a:xfrm>
          <a:prstGeom prst="rect">
            <a:avLst/>
          </a:prstGeom>
          <a:noFill/>
          <a:ln>
            <a:noFill/>
          </a:ln>
        </p:spPr>
        <p:txBody>
          <a:bodyPr spcFirstLastPara="1" wrap="square" lIns="121900" tIns="60925" rIns="121900" bIns="60925" anchor="t" anchorCtr="0">
            <a:noAutofit/>
          </a:bodyPr>
          <a:lstStyle>
            <a:lvl1pPr marL="457200" lvl="0" indent="-381000" algn="l">
              <a:lnSpc>
                <a:spcPct val="100000"/>
              </a:lnSpc>
              <a:spcBef>
                <a:spcPts val="500"/>
              </a:spcBef>
              <a:spcAft>
                <a:spcPts val="0"/>
              </a:spcAft>
              <a:buClr>
                <a:schemeClr val="dk1"/>
              </a:buClr>
              <a:buSzPts val="2400"/>
              <a:buChar char="•"/>
              <a:defRPr/>
            </a:lvl1pPr>
            <a:lvl2pPr marL="914400" lvl="1" indent="-381000" algn="l">
              <a:lnSpc>
                <a:spcPct val="100000"/>
              </a:lnSpc>
              <a:spcBef>
                <a:spcPts val="500"/>
              </a:spcBef>
              <a:spcAft>
                <a:spcPts val="0"/>
              </a:spcAft>
              <a:buClr>
                <a:schemeClr val="dk1"/>
              </a:buClr>
              <a:buSzPts val="2400"/>
              <a:buChar char="–"/>
              <a:defRPr/>
            </a:lvl2pPr>
            <a:lvl3pPr marL="1371600" lvl="2" indent="-381000" algn="l">
              <a:lnSpc>
                <a:spcPct val="100000"/>
              </a:lnSpc>
              <a:spcBef>
                <a:spcPts val="500"/>
              </a:spcBef>
              <a:spcAft>
                <a:spcPts val="0"/>
              </a:spcAft>
              <a:buClr>
                <a:schemeClr val="dk1"/>
              </a:buClr>
              <a:buSzPts val="2400"/>
              <a:buChar char="•"/>
              <a:defRPr/>
            </a:lvl3pPr>
            <a:lvl4pPr marL="1828800" lvl="3" indent="-381000" algn="l">
              <a:lnSpc>
                <a:spcPct val="100000"/>
              </a:lnSpc>
              <a:spcBef>
                <a:spcPts val="500"/>
              </a:spcBef>
              <a:spcAft>
                <a:spcPts val="0"/>
              </a:spcAft>
              <a:buClr>
                <a:schemeClr val="dk1"/>
              </a:buClr>
              <a:buSzPts val="2400"/>
              <a:buChar char="–"/>
              <a:defRPr/>
            </a:lvl4pPr>
            <a:lvl5pPr marL="2286000" lvl="4" indent="-381000" algn="l">
              <a:lnSpc>
                <a:spcPct val="100000"/>
              </a:lnSpc>
              <a:spcBef>
                <a:spcPts val="500"/>
              </a:spcBef>
              <a:spcAft>
                <a:spcPts val="0"/>
              </a:spcAft>
              <a:buClr>
                <a:schemeClr val="dk1"/>
              </a:buClr>
              <a:buSzPts val="2400"/>
              <a:buChar char="»"/>
              <a:defRPr/>
            </a:lvl5pPr>
            <a:lvl6pPr marL="2743200" lvl="5" indent="-381000" algn="l">
              <a:lnSpc>
                <a:spcPct val="100000"/>
              </a:lnSpc>
              <a:spcBef>
                <a:spcPts val="500"/>
              </a:spcBef>
              <a:spcAft>
                <a:spcPts val="0"/>
              </a:spcAft>
              <a:buClr>
                <a:schemeClr val="dk1"/>
              </a:buClr>
              <a:buSzPts val="2400"/>
              <a:buChar char="•"/>
              <a:defRPr/>
            </a:lvl6pPr>
            <a:lvl7pPr marL="3200400" lvl="6" indent="-381000" algn="l">
              <a:lnSpc>
                <a:spcPct val="100000"/>
              </a:lnSpc>
              <a:spcBef>
                <a:spcPts val="500"/>
              </a:spcBef>
              <a:spcAft>
                <a:spcPts val="0"/>
              </a:spcAft>
              <a:buClr>
                <a:schemeClr val="dk1"/>
              </a:buClr>
              <a:buSzPts val="2400"/>
              <a:buChar char="•"/>
              <a:defRPr/>
            </a:lvl7pPr>
            <a:lvl8pPr marL="3657600" lvl="7" indent="-381000" algn="l">
              <a:lnSpc>
                <a:spcPct val="100000"/>
              </a:lnSpc>
              <a:spcBef>
                <a:spcPts val="500"/>
              </a:spcBef>
              <a:spcAft>
                <a:spcPts val="0"/>
              </a:spcAft>
              <a:buClr>
                <a:schemeClr val="dk1"/>
              </a:buClr>
              <a:buSzPts val="2400"/>
              <a:buChar char="•"/>
              <a:defRPr/>
            </a:lvl8pPr>
            <a:lvl9pPr marL="4114800" lvl="8" indent="-381000" algn="l">
              <a:lnSpc>
                <a:spcPct val="100000"/>
              </a:lnSpc>
              <a:spcBef>
                <a:spcPts val="500"/>
              </a:spcBef>
              <a:spcAft>
                <a:spcPts val="0"/>
              </a:spcAft>
              <a:buClr>
                <a:schemeClr val="dk1"/>
              </a:buClr>
              <a:buSzPts val="2400"/>
              <a:buChar char="•"/>
              <a:defRPr/>
            </a:lvl9pPr>
          </a:lstStyle>
          <a:p>
            <a:pPr lvl="0"/>
            <a:r>
              <a:rPr lang="en-US"/>
              <a:t>Click to edit Master text styles</a:t>
            </a:r>
          </a:p>
        </p:txBody>
      </p:sp>
      <p:sp>
        <p:nvSpPr>
          <p:cNvPr id="80" name="Google Shape;80;p17"/>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559783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415600" y="947601"/>
            <a:ext cx="11360700" cy="7635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dirty="0"/>
          </a:p>
        </p:txBody>
      </p:sp>
      <p:sp>
        <p:nvSpPr>
          <p:cNvPr id="83" name="Google Shape;83;p18"/>
          <p:cNvSpPr txBox="1">
            <a:spLocks noGrp="1"/>
          </p:cNvSpPr>
          <p:nvPr>
            <p:ph type="body" idx="1"/>
          </p:nvPr>
        </p:nvSpPr>
        <p:spPr>
          <a:xfrm>
            <a:off x="415600" y="1836892"/>
            <a:ext cx="11360700" cy="4254940"/>
          </a:xfrm>
          <a:prstGeom prst="rect">
            <a:avLst/>
          </a:prstGeom>
          <a:noFill/>
          <a:ln>
            <a:noFill/>
          </a:ln>
        </p:spPr>
        <p:txBody>
          <a:bodyPr spcFirstLastPara="1" wrap="square" lIns="121900" tIns="60925" rIns="121900" bIns="60925" anchor="t" anchorCtr="0">
            <a:noAutofit/>
          </a:bodyPr>
          <a:lstStyle>
            <a:lvl1pPr marL="457200" lvl="0" indent="-501650" algn="l">
              <a:lnSpc>
                <a:spcPct val="100000"/>
              </a:lnSpc>
              <a:spcBef>
                <a:spcPts val="900"/>
              </a:spcBef>
              <a:spcAft>
                <a:spcPts val="0"/>
              </a:spcAft>
              <a:buSzPts val="4300"/>
              <a:buChar char="•"/>
              <a:defRPr/>
            </a:lvl1pPr>
            <a:lvl2pPr marL="914400" lvl="1" indent="-463550" algn="l">
              <a:lnSpc>
                <a:spcPct val="100000"/>
              </a:lnSpc>
              <a:spcBef>
                <a:spcPts val="700"/>
              </a:spcBef>
              <a:spcAft>
                <a:spcPts val="0"/>
              </a:spcAft>
              <a:buSzPts val="3700"/>
              <a:buChar char="–"/>
              <a:defRPr/>
            </a:lvl2pPr>
            <a:lvl3pPr marL="1371600" lvl="2" indent="-431800" algn="l">
              <a:lnSpc>
                <a:spcPct val="100000"/>
              </a:lnSpc>
              <a:spcBef>
                <a:spcPts val="600"/>
              </a:spcBef>
              <a:spcAft>
                <a:spcPts val="0"/>
              </a:spcAft>
              <a:buSzPts val="3200"/>
              <a:buChar char="•"/>
              <a:defRPr/>
            </a:lvl3pPr>
            <a:lvl4pPr marL="1828800" lvl="3" indent="-400050" algn="l">
              <a:lnSpc>
                <a:spcPct val="100000"/>
              </a:lnSpc>
              <a:spcBef>
                <a:spcPts val="500"/>
              </a:spcBef>
              <a:spcAft>
                <a:spcPts val="0"/>
              </a:spcAft>
              <a:buSzPts val="2700"/>
              <a:buChar char="–"/>
              <a:defRPr/>
            </a:lvl4pPr>
            <a:lvl5pPr marL="2286000" lvl="4" indent="-400050" algn="l">
              <a:lnSpc>
                <a:spcPct val="100000"/>
              </a:lnSpc>
              <a:spcBef>
                <a:spcPts val="500"/>
              </a:spcBef>
              <a:spcAft>
                <a:spcPts val="0"/>
              </a:spcAft>
              <a:buSzPts val="2700"/>
              <a:buChar char="»"/>
              <a:defRPr/>
            </a:lvl5pPr>
            <a:lvl6pPr marL="2743200" lvl="5" indent="-400050" algn="l">
              <a:lnSpc>
                <a:spcPct val="100000"/>
              </a:lnSpc>
              <a:spcBef>
                <a:spcPts val="500"/>
              </a:spcBef>
              <a:spcAft>
                <a:spcPts val="0"/>
              </a:spcAft>
              <a:buSzPts val="2700"/>
              <a:buChar char="•"/>
              <a:defRPr/>
            </a:lvl6pPr>
            <a:lvl7pPr marL="3200400" lvl="6" indent="-400050" algn="l">
              <a:lnSpc>
                <a:spcPct val="100000"/>
              </a:lnSpc>
              <a:spcBef>
                <a:spcPts val="500"/>
              </a:spcBef>
              <a:spcAft>
                <a:spcPts val="0"/>
              </a:spcAft>
              <a:buSzPts val="2700"/>
              <a:buChar char="•"/>
              <a:defRPr/>
            </a:lvl7pPr>
            <a:lvl8pPr marL="3657600" lvl="7" indent="-400050" algn="l">
              <a:lnSpc>
                <a:spcPct val="100000"/>
              </a:lnSpc>
              <a:spcBef>
                <a:spcPts val="500"/>
              </a:spcBef>
              <a:spcAft>
                <a:spcPts val="0"/>
              </a:spcAft>
              <a:buSzPts val="2700"/>
              <a:buChar char="•"/>
              <a:defRPr/>
            </a:lvl8pPr>
            <a:lvl9pPr marL="4114800" lvl="8" indent="-400050" algn="l">
              <a:lnSpc>
                <a:spcPct val="100000"/>
              </a:lnSpc>
              <a:spcBef>
                <a:spcPts val="500"/>
              </a:spcBef>
              <a:spcAft>
                <a:spcPts val="0"/>
              </a:spcAft>
              <a:buSzPts val="2700"/>
              <a:buChar char="•"/>
              <a:defRPr/>
            </a:lvl9pPr>
          </a:lstStyle>
          <a:p>
            <a:pPr lvl="0"/>
            <a:r>
              <a:rPr lang="en-US"/>
              <a:t>Click to edit Master text styles</a:t>
            </a:r>
          </a:p>
        </p:txBody>
      </p:sp>
      <p:sp>
        <p:nvSpPr>
          <p:cNvPr id="84" name="Google Shape;84;p18"/>
          <p:cNvSpPr txBox="1">
            <a:spLocks noGrp="1"/>
          </p:cNvSpPr>
          <p:nvPr>
            <p:ph type="sldNum" idx="12"/>
          </p:nvPr>
        </p:nvSpPr>
        <p:spPr>
          <a:xfrm>
            <a:off x="11374761" y="6455502"/>
            <a:ext cx="731700" cy="372785"/>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8988423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85"/>
        <p:cNvGrpSpPr/>
        <p:nvPr/>
      </p:nvGrpSpPr>
      <p:grpSpPr>
        <a:xfrm>
          <a:off x="0" y="0"/>
          <a:ext cx="0" cy="0"/>
          <a:chOff x="0" y="0"/>
          <a:chExt cx="0" cy="0"/>
        </a:xfrm>
      </p:grpSpPr>
      <p:sp>
        <p:nvSpPr>
          <p:cNvPr id="86" name="Google Shape;86;p19"/>
          <p:cNvSpPr txBox="1">
            <a:spLocks noGrp="1"/>
          </p:cNvSpPr>
          <p:nvPr>
            <p:ph type="title"/>
          </p:nvPr>
        </p:nvSpPr>
        <p:spPr>
          <a:xfrm>
            <a:off x="609600" y="990600"/>
            <a:ext cx="10972800" cy="11433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a:p>
        </p:txBody>
      </p:sp>
      <p:sp>
        <p:nvSpPr>
          <p:cNvPr id="87" name="Google Shape;87;p19"/>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62988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88"/>
        <p:cNvGrpSpPr/>
        <p:nvPr/>
      </p:nvGrpSpPr>
      <p:grpSpPr>
        <a:xfrm>
          <a:off x="0" y="0"/>
          <a:ext cx="0" cy="0"/>
          <a:chOff x="0" y="0"/>
          <a:chExt cx="0" cy="0"/>
        </a:xfrm>
      </p:grpSpPr>
      <p:sp>
        <p:nvSpPr>
          <p:cNvPr id="89" name="Google Shape;89;p20"/>
          <p:cNvSpPr txBox="1">
            <a:spLocks noGrp="1"/>
          </p:cNvSpPr>
          <p:nvPr>
            <p:ph type="title"/>
          </p:nvPr>
        </p:nvSpPr>
        <p:spPr>
          <a:xfrm>
            <a:off x="963084" y="4406900"/>
            <a:ext cx="10363200" cy="13620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5300" b="1" cap="none"/>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a:p>
        </p:txBody>
      </p:sp>
      <p:sp>
        <p:nvSpPr>
          <p:cNvPr id="90" name="Google Shape;90;p20"/>
          <p:cNvSpPr txBox="1">
            <a:spLocks noGrp="1"/>
          </p:cNvSpPr>
          <p:nvPr>
            <p:ph type="body" idx="1"/>
          </p:nvPr>
        </p:nvSpPr>
        <p:spPr>
          <a:xfrm>
            <a:off x="963084" y="2906713"/>
            <a:ext cx="10363200" cy="1500000"/>
          </a:xfrm>
          <a:prstGeom prst="rect">
            <a:avLst/>
          </a:prstGeom>
          <a:noFill/>
          <a:ln>
            <a:noFill/>
          </a:ln>
        </p:spPr>
        <p:txBody>
          <a:bodyPr spcFirstLastPara="1" wrap="square" lIns="121900" tIns="60925" rIns="121900" bIns="60925" anchor="b" anchorCtr="0">
            <a:noAutofit/>
          </a:bodyPr>
          <a:lstStyle>
            <a:lvl1pPr marL="457200" lvl="0" indent="-228600" algn="l">
              <a:lnSpc>
                <a:spcPct val="100000"/>
              </a:lnSpc>
              <a:spcBef>
                <a:spcPts val="500"/>
              </a:spcBef>
              <a:spcAft>
                <a:spcPts val="0"/>
              </a:spcAft>
              <a:buClr>
                <a:srgbClr val="888888"/>
              </a:buClr>
              <a:buSzPts val="2700"/>
              <a:buNone/>
              <a:defRPr sz="2700">
                <a:solidFill>
                  <a:srgbClr val="888888"/>
                </a:solidFill>
              </a:defRPr>
            </a:lvl1pPr>
            <a:lvl2pPr marL="914400" lvl="1" indent="-228600" algn="l">
              <a:lnSpc>
                <a:spcPct val="100000"/>
              </a:lnSpc>
              <a:spcBef>
                <a:spcPts val="500"/>
              </a:spcBef>
              <a:spcAft>
                <a:spcPts val="0"/>
              </a:spcAft>
              <a:buClr>
                <a:srgbClr val="888888"/>
              </a:buClr>
              <a:buSzPts val="2400"/>
              <a:buNone/>
              <a:defRPr sz="2400">
                <a:solidFill>
                  <a:srgbClr val="888888"/>
                </a:solidFill>
              </a:defRPr>
            </a:lvl2pPr>
            <a:lvl3pPr marL="1371600" lvl="2" indent="-228600" algn="l">
              <a:lnSpc>
                <a:spcPct val="100000"/>
              </a:lnSpc>
              <a:spcBef>
                <a:spcPts val="400"/>
              </a:spcBef>
              <a:spcAft>
                <a:spcPts val="0"/>
              </a:spcAft>
              <a:buClr>
                <a:srgbClr val="888888"/>
              </a:buClr>
              <a:buSzPts val="2100"/>
              <a:buNone/>
              <a:defRPr sz="2100">
                <a:solidFill>
                  <a:srgbClr val="888888"/>
                </a:solidFill>
              </a:defRPr>
            </a:lvl3pPr>
            <a:lvl4pPr marL="1828800" lvl="3" indent="-228600" algn="l">
              <a:lnSpc>
                <a:spcPct val="100000"/>
              </a:lnSpc>
              <a:spcBef>
                <a:spcPts val="400"/>
              </a:spcBef>
              <a:spcAft>
                <a:spcPts val="0"/>
              </a:spcAft>
              <a:buClr>
                <a:srgbClr val="888888"/>
              </a:buClr>
              <a:buSzPts val="1900"/>
              <a:buNone/>
              <a:defRPr sz="1900">
                <a:solidFill>
                  <a:srgbClr val="888888"/>
                </a:solidFill>
              </a:defRPr>
            </a:lvl4pPr>
            <a:lvl5pPr marL="2286000" lvl="4" indent="-228600" algn="l">
              <a:lnSpc>
                <a:spcPct val="100000"/>
              </a:lnSpc>
              <a:spcBef>
                <a:spcPts val="400"/>
              </a:spcBef>
              <a:spcAft>
                <a:spcPts val="0"/>
              </a:spcAft>
              <a:buClr>
                <a:srgbClr val="888888"/>
              </a:buClr>
              <a:buSzPts val="1900"/>
              <a:buNone/>
              <a:defRPr sz="1900">
                <a:solidFill>
                  <a:srgbClr val="888888"/>
                </a:solidFill>
              </a:defRPr>
            </a:lvl5pPr>
            <a:lvl6pPr marL="2743200" lvl="5" indent="-228600" algn="l">
              <a:lnSpc>
                <a:spcPct val="100000"/>
              </a:lnSpc>
              <a:spcBef>
                <a:spcPts val="400"/>
              </a:spcBef>
              <a:spcAft>
                <a:spcPts val="0"/>
              </a:spcAft>
              <a:buClr>
                <a:srgbClr val="888888"/>
              </a:buClr>
              <a:buSzPts val="1900"/>
              <a:buNone/>
              <a:defRPr sz="1900">
                <a:solidFill>
                  <a:srgbClr val="888888"/>
                </a:solidFill>
              </a:defRPr>
            </a:lvl6pPr>
            <a:lvl7pPr marL="3200400" lvl="6" indent="-228600" algn="l">
              <a:lnSpc>
                <a:spcPct val="100000"/>
              </a:lnSpc>
              <a:spcBef>
                <a:spcPts val="400"/>
              </a:spcBef>
              <a:spcAft>
                <a:spcPts val="0"/>
              </a:spcAft>
              <a:buClr>
                <a:srgbClr val="888888"/>
              </a:buClr>
              <a:buSzPts val="1900"/>
              <a:buNone/>
              <a:defRPr sz="1900">
                <a:solidFill>
                  <a:srgbClr val="888888"/>
                </a:solidFill>
              </a:defRPr>
            </a:lvl7pPr>
            <a:lvl8pPr marL="3657600" lvl="7" indent="-228600" algn="l">
              <a:lnSpc>
                <a:spcPct val="100000"/>
              </a:lnSpc>
              <a:spcBef>
                <a:spcPts val="400"/>
              </a:spcBef>
              <a:spcAft>
                <a:spcPts val="0"/>
              </a:spcAft>
              <a:buClr>
                <a:srgbClr val="888888"/>
              </a:buClr>
              <a:buSzPts val="1900"/>
              <a:buNone/>
              <a:defRPr sz="1900">
                <a:solidFill>
                  <a:srgbClr val="888888"/>
                </a:solidFill>
              </a:defRPr>
            </a:lvl8pPr>
            <a:lvl9pPr marL="4114800" lvl="8" indent="-228600" algn="l">
              <a:lnSpc>
                <a:spcPct val="100000"/>
              </a:lnSpc>
              <a:spcBef>
                <a:spcPts val="400"/>
              </a:spcBef>
              <a:spcAft>
                <a:spcPts val="0"/>
              </a:spcAft>
              <a:buClr>
                <a:srgbClr val="888888"/>
              </a:buClr>
              <a:buSzPts val="1900"/>
              <a:buNone/>
              <a:defRPr sz="1900">
                <a:solidFill>
                  <a:srgbClr val="888888"/>
                </a:solidFill>
              </a:defRPr>
            </a:lvl9pPr>
          </a:lstStyle>
          <a:p>
            <a:pPr lvl="0"/>
            <a:r>
              <a:rPr lang="en-US"/>
              <a:t>Click to edit Master text styles</a:t>
            </a:r>
          </a:p>
        </p:txBody>
      </p:sp>
      <p:sp>
        <p:nvSpPr>
          <p:cNvPr id="91" name="Google Shape;91;p20"/>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976494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92"/>
        <p:cNvGrpSpPr/>
        <p:nvPr/>
      </p:nvGrpSpPr>
      <p:grpSpPr>
        <a:xfrm>
          <a:off x="0" y="0"/>
          <a:ext cx="0" cy="0"/>
          <a:chOff x="0" y="0"/>
          <a:chExt cx="0" cy="0"/>
        </a:xfrm>
      </p:grpSpPr>
      <p:sp>
        <p:nvSpPr>
          <p:cNvPr id="93" name="Google Shape;93;p21"/>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pic>
        <p:nvPicPr>
          <p:cNvPr id="94" name="Google Shape;94;p21"/>
          <p:cNvPicPr preferRelativeResize="0"/>
          <p:nvPr/>
        </p:nvPicPr>
        <p:blipFill rotWithShape="1">
          <a:blip r:embed="rId2">
            <a:alphaModFix/>
          </a:blip>
          <a:srcRect/>
          <a:stretch/>
        </p:blipFill>
        <p:spPr>
          <a:xfrm>
            <a:off x="0" y="0"/>
            <a:ext cx="9144000" cy="1028943"/>
          </a:xfrm>
          <a:prstGeom prst="rect">
            <a:avLst/>
          </a:prstGeom>
          <a:noFill/>
          <a:ln>
            <a:noFill/>
          </a:ln>
        </p:spPr>
      </p:pic>
    </p:spTree>
    <p:extLst>
      <p:ext uri="{BB962C8B-B14F-4D97-AF65-F5344CB8AC3E}">
        <p14:creationId xmlns:p14="http://schemas.microsoft.com/office/powerpoint/2010/main" val="1778672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95"/>
        <p:cNvGrpSpPr/>
        <p:nvPr/>
      </p:nvGrpSpPr>
      <p:grpSpPr>
        <a:xfrm>
          <a:off x="0" y="0"/>
          <a:ext cx="0" cy="0"/>
          <a:chOff x="0" y="0"/>
          <a:chExt cx="0" cy="0"/>
        </a:xfrm>
      </p:grpSpPr>
      <p:sp>
        <p:nvSpPr>
          <p:cNvPr id="96" name="Google Shape;96;p22"/>
          <p:cNvSpPr txBox="1">
            <a:spLocks noGrp="1"/>
          </p:cNvSpPr>
          <p:nvPr>
            <p:ph type="title"/>
          </p:nvPr>
        </p:nvSpPr>
        <p:spPr>
          <a:xfrm>
            <a:off x="609600" y="228600"/>
            <a:ext cx="4011300" cy="938700"/>
          </a:xfrm>
          <a:prstGeom prst="rect">
            <a:avLst/>
          </a:prstGeom>
          <a:noFill/>
          <a:ln>
            <a:noFill/>
          </a:ln>
        </p:spPr>
        <p:txBody>
          <a:bodyPr spcFirstLastPara="1" wrap="square" lIns="121900" tIns="60925" rIns="121900" bIns="60925" anchor="b" anchorCtr="0">
            <a:noAutofit/>
          </a:bodyPr>
          <a:lstStyle>
            <a:lvl1pPr lvl="0" algn="l">
              <a:lnSpc>
                <a:spcPct val="100000"/>
              </a:lnSpc>
              <a:spcBef>
                <a:spcPts val="0"/>
              </a:spcBef>
              <a:spcAft>
                <a:spcPts val="0"/>
              </a:spcAft>
              <a:buSzPts val="1900"/>
              <a:buNone/>
              <a:defRPr sz="2700" b="1"/>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r>
              <a:rPr lang="en-US"/>
              <a:t>Click to edit Master title style</a:t>
            </a:r>
            <a:endParaRPr/>
          </a:p>
        </p:txBody>
      </p:sp>
      <p:sp>
        <p:nvSpPr>
          <p:cNvPr id="97" name="Google Shape;97;p22"/>
          <p:cNvSpPr txBox="1">
            <a:spLocks noGrp="1"/>
          </p:cNvSpPr>
          <p:nvPr>
            <p:ph type="body" idx="1"/>
          </p:nvPr>
        </p:nvSpPr>
        <p:spPr>
          <a:xfrm>
            <a:off x="4766733" y="228600"/>
            <a:ext cx="6815700" cy="5788500"/>
          </a:xfrm>
          <a:prstGeom prst="rect">
            <a:avLst/>
          </a:prstGeom>
          <a:noFill/>
          <a:ln>
            <a:noFill/>
          </a:ln>
        </p:spPr>
        <p:txBody>
          <a:bodyPr spcFirstLastPara="1" wrap="square" lIns="121900" tIns="60925" rIns="121900" bIns="60925" anchor="t" anchorCtr="0">
            <a:noAutofit/>
          </a:bodyPr>
          <a:lstStyle>
            <a:lvl1pPr marL="457200" lvl="0" indent="-501650" algn="l">
              <a:lnSpc>
                <a:spcPct val="100000"/>
              </a:lnSpc>
              <a:spcBef>
                <a:spcPts val="900"/>
              </a:spcBef>
              <a:spcAft>
                <a:spcPts val="0"/>
              </a:spcAft>
              <a:buClr>
                <a:schemeClr val="dk1"/>
              </a:buClr>
              <a:buSzPts val="4300"/>
              <a:buChar char="•"/>
              <a:defRPr sz="4300"/>
            </a:lvl1pPr>
            <a:lvl2pPr marL="914400" lvl="1" indent="-463550" algn="l">
              <a:lnSpc>
                <a:spcPct val="100000"/>
              </a:lnSpc>
              <a:spcBef>
                <a:spcPts val="700"/>
              </a:spcBef>
              <a:spcAft>
                <a:spcPts val="0"/>
              </a:spcAft>
              <a:buClr>
                <a:schemeClr val="dk1"/>
              </a:buClr>
              <a:buSzPts val="3700"/>
              <a:buChar char="–"/>
              <a:defRPr sz="3700"/>
            </a:lvl2pPr>
            <a:lvl3pPr marL="1371600" lvl="2" indent="-431800" algn="l">
              <a:lnSpc>
                <a:spcPct val="100000"/>
              </a:lnSpc>
              <a:spcBef>
                <a:spcPts val="600"/>
              </a:spcBef>
              <a:spcAft>
                <a:spcPts val="0"/>
              </a:spcAft>
              <a:buClr>
                <a:schemeClr val="dk1"/>
              </a:buClr>
              <a:buSzPts val="3200"/>
              <a:buChar char="•"/>
              <a:defRPr sz="3200"/>
            </a:lvl3pPr>
            <a:lvl4pPr marL="1828800" lvl="3" indent="-400050" algn="l">
              <a:lnSpc>
                <a:spcPct val="100000"/>
              </a:lnSpc>
              <a:spcBef>
                <a:spcPts val="500"/>
              </a:spcBef>
              <a:spcAft>
                <a:spcPts val="0"/>
              </a:spcAft>
              <a:buClr>
                <a:schemeClr val="dk1"/>
              </a:buClr>
              <a:buSzPts val="2700"/>
              <a:buChar char="–"/>
              <a:defRPr sz="2700"/>
            </a:lvl4pPr>
            <a:lvl5pPr marL="2286000" lvl="4" indent="-400050" algn="l">
              <a:lnSpc>
                <a:spcPct val="100000"/>
              </a:lnSpc>
              <a:spcBef>
                <a:spcPts val="500"/>
              </a:spcBef>
              <a:spcAft>
                <a:spcPts val="0"/>
              </a:spcAft>
              <a:buClr>
                <a:schemeClr val="dk1"/>
              </a:buClr>
              <a:buSzPts val="2700"/>
              <a:buChar char="»"/>
              <a:defRPr sz="2700"/>
            </a:lvl5pPr>
            <a:lvl6pPr marL="2743200" lvl="5" indent="-400050" algn="l">
              <a:lnSpc>
                <a:spcPct val="100000"/>
              </a:lnSpc>
              <a:spcBef>
                <a:spcPts val="500"/>
              </a:spcBef>
              <a:spcAft>
                <a:spcPts val="0"/>
              </a:spcAft>
              <a:buClr>
                <a:schemeClr val="dk1"/>
              </a:buClr>
              <a:buSzPts val="2700"/>
              <a:buChar char="•"/>
              <a:defRPr sz="2700"/>
            </a:lvl6pPr>
            <a:lvl7pPr marL="3200400" lvl="6" indent="-400050" algn="l">
              <a:lnSpc>
                <a:spcPct val="100000"/>
              </a:lnSpc>
              <a:spcBef>
                <a:spcPts val="500"/>
              </a:spcBef>
              <a:spcAft>
                <a:spcPts val="0"/>
              </a:spcAft>
              <a:buClr>
                <a:schemeClr val="dk1"/>
              </a:buClr>
              <a:buSzPts val="2700"/>
              <a:buChar char="•"/>
              <a:defRPr sz="2700"/>
            </a:lvl7pPr>
            <a:lvl8pPr marL="3657600" lvl="7" indent="-400050" algn="l">
              <a:lnSpc>
                <a:spcPct val="100000"/>
              </a:lnSpc>
              <a:spcBef>
                <a:spcPts val="500"/>
              </a:spcBef>
              <a:spcAft>
                <a:spcPts val="0"/>
              </a:spcAft>
              <a:buClr>
                <a:schemeClr val="dk1"/>
              </a:buClr>
              <a:buSzPts val="2700"/>
              <a:buChar char="•"/>
              <a:defRPr sz="2700"/>
            </a:lvl8pPr>
            <a:lvl9pPr marL="4114800" lvl="8" indent="-400050" algn="l">
              <a:lnSpc>
                <a:spcPct val="100000"/>
              </a:lnSpc>
              <a:spcBef>
                <a:spcPts val="500"/>
              </a:spcBef>
              <a:spcAft>
                <a:spcPts val="0"/>
              </a:spcAft>
              <a:buClr>
                <a:schemeClr val="dk1"/>
              </a:buClr>
              <a:buSzPts val="2700"/>
              <a:buChar char="•"/>
              <a:defRPr sz="2700"/>
            </a:lvl9pPr>
          </a:lstStyle>
          <a:p>
            <a:pPr lvl="0"/>
            <a:r>
              <a:rPr lang="en-US"/>
              <a:t>Click to edit Master text styles</a:t>
            </a:r>
          </a:p>
        </p:txBody>
      </p:sp>
      <p:sp>
        <p:nvSpPr>
          <p:cNvPr id="98" name="Google Shape;98;p22"/>
          <p:cNvSpPr txBox="1">
            <a:spLocks noGrp="1"/>
          </p:cNvSpPr>
          <p:nvPr>
            <p:ph type="body" idx="2"/>
          </p:nvPr>
        </p:nvSpPr>
        <p:spPr>
          <a:xfrm>
            <a:off x="609600" y="1219200"/>
            <a:ext cx="4011300" cy="4797900"/>
          </a:xfrm>
          <a:prstGeom prst="rect">
            <a:avLst/>
          </a:prstGeom>
          <a:noFill/>
          <a:ln>
            <a:noFill/>
          </a:ln>
        </p:spPr>
        <p:txBody>
          <a:bodyPr spcFirstLastPara="1" wrap="square" lIns="121900" tIns="60925" rIns="121900" bIns="60925" anchor="t" anchorCtr="0">
            <a:noAutofit/>
          </a:bodyPr>
          <a:lstStyle>
            <a:lvl1pPr marL="457200" lvl="0" indent="-228600" algn="l">
              <a:lnSpc>
                <a:spcPct val="100000"/>
              </a:lnSpc>
              <a:spcBef>
                <a:spcPts val="400"/>
              </a:spcBef>
              <a:spcAft>
                <a:spcPts val="0"/>
              </a:spcAft>
              <a:buClr>
                <a:schemeClr val="dk1"/>
              </a:buClr>
              <a:buSzPts val="1900"/>
              <a:buNone/>
              <a:defRPr sz="1900"/>
            </a:lvl1pPr>
            <a:lvl2pPr marL="914400" lvl="1" indent="-228600" algn="l">
              <a:lnSpc>
                <a:spcPct val="100000"/>
              </a:lnSpc>
              <a:spcBef>
                <a:spcPts val="300"/>
              </a:spcBef>
              <a:spcAft>
                <a:spcPts val="0"/>
              </a:spcAft>
              <a:buClr>
                <a:schemeClr val="dk1"/>
              </a:buClr>
              <a:buSzPts val="1600"/>
              <a:buNone/>
              <a:defRPr sz="1600"/>
            </a:lvl2pPr>
            <a:lvl3pPr marL="1371600" lvl="2" indent="-228600" algn="l">
              <a:lnSpc>
                <a:spcPct val="100000"/>
              </a:lnSpc>
              <a:spcBef>
                <a:spcPts val="300"/>
              </a:spcBef>
              <a:spcAft>
                <a:spcPts val="0"/>
              </a:spcAft>
              <a:buClr>
                <a:schemeClr val="dk1"/>
              </a:buClr>
              <a:buSzPts val="1300"/>
              <a:buNone/>
              <a:defRPr sz="1300"/>
            </a:lvl3pPr>
            <a:lvl4pPr marL="1828800" lvl="3" indent="-228600" algn="l">
              <a:lnSpc>
                <a:spcPct val="100000"/>
              </a:lnSpc>
              <a:spcBef>
                <a:spcPts val="200"/>
              </a:spcBef>
              <a:spcAft>
                <a:spcPts val="0"/>
              </a:spcAft>
              <a:buClr>
                <a:schemeClr val="dk1"/>
              </a:buClr>
              <a:buSzPts val="1200"/>
              <a:buNone/>
              <a:defRPr sz="1200"/>
            </a:lvl4pPr>
            <a:lvl5pPr marL="2286000" lvl="4" indent="-228600" algn="l">
              <a:lnSpc>
                <a:spcPct val="100000"/>
              </a:lnSpc>
              <a:spcBef>
                <a:spcPts val="200"/>
              </a:spcBef>
              <a:spcAft>
                <a:spcPts val="0"/>
              </a:spcAft>
              <a:buClr>
                <a:schemeClr val="dk1"/>
              </a:buClr>
              <a:buSzPts val="1200"/>
              <a:buNone/>
              <a:defRPr sz="1200"/>
            </a:lvl5pPr>
            <a:lvl6pPr marL="2743200" lvl="5" indent="-228600" algn="l">
              <a:lnSpc>
                <a:spcPct val="100000"/>
              </a:lnSpc>
              <a:spcBef>
                <a:spcPts val="200"/>
              </a:spcBef>
              <a:spcAft>
                <a:spcPts val="0"/>
              </a:spcAft>
              <a:buClr>
                <a:schemeClr val="dk1"/>
              </a:buClr>
              <a:buSzPts val="1200"/>
              <a:buNone/>
              <a:defRPr sz="1200"/>
            </a:lvl6pPr>
            <a:lvl7pPr marL="3200400" lvl="6" indent="-228600" algn="l">
              <a:lnSpc>
                <a:spcPct val="100000"/>
              </a:lnSpc>
              <a:spcBef>
                <a:spcPts val="200"/>
              </a:spcBef>
              <a:spcAft>
                <a:spcPts val="0"/>
              </a:spcAft>
              <a:buClr>
                <a:schemeClr val="dk1"/>
              </a:buClr>
              <a:buSzPts val="1200"/>
              <a:buNone/>
              <a:defRPr sz="1200"/>
            </a:lvl7pPr>
            <a:lvl8pPr marL="3657600" lvl="7" indent="-228600" algn="l">
              <a:lnSpc>
                <a:spcPct val="100000"/>
              </a:lnSpc>
              <a:spcBef>
                <a:spcPts val="200"/>
              </a:spcBef>
              <a:spcAft>
                <a:spcPts val="0"/>
              </a:spcAft>
              <a:buClr>
                <a:schemeClr val="dk1"/>
              </a:buClr>
              <a:buSzPts val="1200"/>
              <a:buNone/>
              <a:defRPr sz="1200"/>
            </a:lvl8pPr>
            <a:lvl9pPr marL="4114800" lvl="8" indent="-228600" algn="l">
              <a:lnSpc>
                <a:spcPct val="100000"/>
              </a:lnSpc>
              <a:spcBef>
                <a:spcPts val="200"/>
              </a:spcBef>
              <a:spcAft>
                <a:spcPts val="0"/>
              </a:spcAft>
              <a:buClr>
                <a:schemeClr val="dk1"/>
              </a:buClr>
              <a:buSzPts val="1200"/>
              <a:buNone/>
              <a:defRPr sz="1200"/>
            </a:lvl9pPr>
          </a:lstStyle>
          <a:p>
            <a:pPr lvl="0"/>
            <a:r>
              <a:rPr lang="en-US"/>
              <a:t>Click to edit Master text styles</a:t>
            </a:r>
          </a:p>
        </p:txBody>
      </p:sp>
      <p:sp>
        <p:nvSpPr>
          <p:cNvPr id="99" name="Google Shape;99;p22"/>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23315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15">
            <a:alphaModFix/>
          </a:blip>
          <a:stretch>
            <a:fillRect/>
          </a:stretch>
        </a:blipFill>
        <a:effectLst/>
      </p:bgPr>
    </p:bg>
    <p:spTree>
      <p:nvGrpSpPr>
        <p:cNvPr id="1" name="Shape 57"/>
        <p:cNvGrpSpPr/>
        <p:nvPr/>
      </p:nvGrpSpPr>
      <p:grpSpPr>
        <a:xfrm>
          <a:off x="0" y="0"/>
          <a:ext cx="0" cy="0"/>
          <a:chOff x="0" y="0"/>
          <a:chExt cx="0" cy="0"/>
        </a:xfrm>
      </p:grpSpPr>
      <p:sp>
        <p:nvSpPr>
          <p:cNvPr id="58" name="Google Shape;58;p13"/>
          <p:cNvSpPr txBox="1">
            <a:spLocks noGrp="1"/>
          </p:cNvSpPr>
          <p:nvPr>
            <p:ph type="title"/>
          </p:nvPr>
        </p:nvSpPr>
        <p:spPr>
          <a:xfrm>
            <a:off x="609600" y="990600"/>
            <a:ext cx="10972800" cy="682800"/>
          </a:xfrm>
          <a:prstGeom prst="rect">
            <a:avLst/>
          </a:prstGeom>
          <a:noFill/>
          <a:ln>
            <a:noFill/>
          </a:ln>
        </p:spPr>
        <p:txBody>
          <a:bodyPr spcFirstLastPara="1" wrap="square" lIns="121900" tIns="60925" rIns="121900" bIns="60925" anchor="ctr" anchorCtr="0">
            <a:noAutofit/>
          </a:bodyPr>
          <a:lstStyle>
            <a:lvl1pPr marR="0" lvl="0" algn="ctr" rtl="0">
              <a:lnSpc>
                <a:spcPct val="100000"/>
              </a:lnSpc>
              <a:spcBef>
                <a:spcPts val="0"/>
              </a:spcBef>
              <a:spcAft>
                <a:spcPts val="0"/>
              </a:spcAft>
              <a:buClr>
                <a:srgbClr val="000000"/>
              </a:buClr>
              <a:buSzPts val="1900"/>
              <a:buFont typeface="Arial"/>
              <a:buNone/>
              <a:defRPr sz="59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900"/>
              <a:buFont typeface="Arial"/>
              <a:buNone/>
              <a:defRPr sz="59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900"/>
              <a:buFont typeface="Arial"/>
              <a:buNone/>
              <a:defRPr sz="59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900"/>
              <a:buFont typeface="Arial"/>
              <a:buNone/>
              <a:defRPr sz="59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900"/>
              <a:buFont typeface="Arial"/>
              <a:buNone/>
              <a:defRPr sz="59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900"/>
              <a:buFont typeface="Arial"/>
              <a:buNone/>
              <a:defRPr sz="59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900"/>
              <a:buFont typeface="Arial"/>
              <a:buNone/>
              <a:defRPr sz="59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900"/>
              <a:buFont typeface="Arial"/>
              <a:buNone/>
              <a:defRPr sz="59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900"/>
              <a:buFont typeface="Arial"/>
              <a:buNone/>
              <a:defRPr sz="5900" b="0" i="0" u="none" strike="noStrike" cap="none">
                <a:solidFill>
                  <a:schemeClr val="dk1"/>
                </a:solidFill>
                <a:latin typeface="Calibri"/>
                <a:ea typeface="Calibri"/>
                <a:cs typeface="Calibri"/>
                <a:sym typeface="Calibri"/>
              </a:defRPr>
            </a:lvl9pPr>
          </a:lstStyle>
          <a:p>
            <a:endParaRPr dirty="0"/>
          </a:p>
        </p:txBody>
      </p:sp>
      <p:sp>
        <p:nvSpPr>
          <p:cNvPr id="59" name="Google Shape;59;p13"/>
          <p:cNvSpPr txBox="1">
            <a:spLocks noGrp="1"/>
          </p:cNvSpPr>
          <p:nvPr>
            <p:ph type="body" idx="1"/>
          </p:nvPr>
        </p:nvSpPr>
        <p:spPr>
          <a:xfrm>
            <a:off x="609600" y="1752600"/>
            <a:ext cx="10972800" cy="4246500"/>
          </a:xfrm>
          <a:prstGeom prst="rect">
            <a:avLst/>
          </a:prstGeom>
          <a:noFill/>
          <a:ln>
            <a:noFill/>
          </a:ln>
        </p:spPr>
        <p:txBody>
          <a:bodyPr spcFirstLastPara="1" wrap="square" lIns="121900" tIns="60925" rIns="121900" bIns="60925" anchor="t" anchorCtr="0">
            <a:noAutofit/>
          </a:bodyPr>
          <a:lstStyle>
            <a:lvl1pPr marL="457200" marR="0" lvl="0" indent="-501650" algn="l" rtl="0">
              <a:lnSpc>
                <a:spcPct val="100000"/>
              </a:lnSpc>
              <a:spcBef>
                <a:spcPts val="900"/>
              </a:spcBef>
              <a:spcAft>
                <a:spcPts val="0"/>
              </a:spcAft>
              <a:buClr>
                <a:schemeClr val="dk1"/>
              </a:buClr>
              <a:buSzPts val="4300"/>
              <a:buFont typeface="Arial"/>
              <a:buChar char="•"/>
              <a:defRPr sz="4300" b="0" i="0" u="none" strike="noStrike" cap="none">
                <a:solidFill>
                  <a:schemeClr val="dk1"/>
                </a:solidFill>
                <a:latin typeface="Calibri"/>
                <a:ea typeface="Calibri"/>
                <a:cs typeface="Calibri"/>
                <a:sym typeface="Calibri"/>
              </a:defRPr>
            </a:lvl1pPr>
            <a:lvl2pPr marL="914400" marR="0" lvl="1" indent="-463550" algn="l" rtl="0">
              <a:lnSpc>
                <a:spcPct val="100000"/>
              </a:lnSpc>
              <a:spcBef>
                <a:spcPts val="700"/>
              </a:spcBef>
              <a:spcAft>
                <a:spcPts val="0"/>
              </a:spcAft>
              <a:buClr>
                <a:schemeClr val="dk1"/>
              </a:buClr>
              <a:buSzPts val="3700"/>
              <a:buFont typeface="Arial"/>
              <a:buChar char="–"/>
              <a:defRPr sz="3700" b="0" i="0" u="none" strike="noStrike" cap="none">
                <a:solidFill>
                  <a:schemeClr val="dk1"/>
                </a:solidFill>
                <a:latin typeface="Calibri"/>
                <a:ea typeface="Calibri"/>
                <a:cs typeface="Calibri"/>
                <a:sym typeface="Calibri"/>
              </a:defRPr>
            </a:lvl2pPr>
            <a:lvl3pPr marL="1371600" marR="0" lvl="2" indent="-431800" algn="l" rtl="0">
              <a:lnSpc>
                <a:spcPct val="100000"/>
              </a:lnSpc>
              <a:spcBef>
                <a:spcPts val="6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400050" algn="l" rtl="0">
              <a:lnSpc>
                <a:spcPct val="100000"/>
              </a:lnSpc>
              <a:spcBef>
                <a:spcPts val="5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4pPr>
            <a:lvl5pPr marL="2286000" marR="0" lvl="4" indent="-400050" algn="l" rtl="0">
              <a:lnSpc>
                <a:spcPct val="100000"/>
              </a:lnSpc>
              <a:spcBef>
                <a:spcPts val="5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5pPr>
            <a:lvl6pPr marL="2743200" marR="0" lvl="5" indent="-400050" algn="l" rtl="0">
              <a:lnSpc>
                <a:spcPct val="100000"/>
              </a:lnSpc>
              <a:spcBef>
                <a:spcPts val="5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6pPr>
            <a:lvl7pPr marL="3200400" marR="0" lvl="6" indent="-400050" algn="l" rtl="0">
              <a:lnSpc>
                <a:spcPct val="100000"/>
              </a:lnSpc>
              <a:spcBef>
                <a:spcPts val="5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7pPr>
            <a:lvl8pPr marL="3657600" marR="0" lvl="7" indent="-400050" algn="l" rtl="0">
              <a:lnSpc>
                <a:spcPct val="100000"/>
              </a:lnSpc>
              <a:spcBef>
                <a:spcPts val="5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8pPr>
            <a:lvl9pPr marL="4114800" marR="0" lvl="8" indent="-400050" algn="l" rtl="0">
              <a:lnSpc>
                <a:spcPct val="100000"/>
              </a:lnSpc>
              <a:spcBef>
                <a:spcPts val="5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9pPr>
          </a:lstStyle>
          <a:p>
            <a:endParaRPr/>
          </a:p>
        </p:txBody>
      </p:sp>
      <p:sp>
        <p:nvSpPr>
          <p:cNvPr id="60" name="Google Shape;60;p13"/>
          <p:cNvSpPr txBox="1">
            <a:spLocks noGrp="1"/>
          </p:cNvSpPr>
          <p:nvPr>
            <p:ph type="sldNum" idx="12"/>
          </p:nvPr>
        </p:nvSpPr>
        <p:spPr>
          <a:xfrm>
            <a:off x="10769600" y="6468453"/>
            <a:ext cx="1422300" cy="274500"/>
          </a:xfrm>
          <a:prstGeom prst="rect">
            <a:avLst/>
          </a:prstGeom>
          <a:noFill/>
          <a:ln>
            <a:noFill/>
          </a:ln>
        </p:spPr>
        <p:txBody>
          <a:bodyPr spcFirstLastPara="1" wrap="square" lIns="121900" tIns="60925" rIns="121900" bIns="60925" anchor="t" anchorCtr="0">
            <a:noAutofit/>
          </a:bodyPr>
          <a:lstStyle>
            <a:lvl1pPr marL="0" marR="0" lvl="0" indent="0" algn="r" rtl="0">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chemeClr val="lt1"/>
              </a:buClr>
              <a:buSzPts val="1900"/>
              <a:buFont typeface="Arial"/>
              <a:buNone/>
              <a:defRPr sz="1900" b="1"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pic>
        <p:nvPicPr>
          <p:cNvPr id="4" name="Picture 3" descr="A black and white text on a black background&#10;&#10;Description automatically generated">
            <a:extLst>
              <a:ext uri="{FF2B5EF4-FFF2-40B4-BE49-F238E27FC236}">
                <a16:creationId xmlns:a16="http://schemas.microsoft.com/office/drawing/2014/main" id="{3539E4B1-D486-5A05-C797-47CEACC69743}"/>
              </a:ext>
            </a:extLst>
          </p:cNvPr>
          <p:cNvPicPr>
            <a:picLocks noChangeAspect="1"/>
          </p:cNvPicPr>
          <p:nvPr/>
        </p:nvPicPr>
        <p:blipFill>
          <a:blip r:embed="rId16"/>
          <a:srcRect t="27673"/>
          <a:stretch/>
        </p:blipFill>
        <p:spPr>
          <a:xfrm>
            <a:off x="2835564" y="43957"/>
            <a:ext cx="2160530" cy="796943"/>
          </a:xfrm>
          <a:prstGeom prst="rect">
            <a:avLst/>
          </a:prstGeom>
        </p:spPr>
      </p:pic>
    </p:spTree>
    <p:extLst>
      <p:ext uri="{BB962C8B-B14F-4D97-AF65-F5344CB8AC3E}">
        <p14:creationId xmlns:p14="http://schemas.microsoft.com/office/powerpoint/2010/main" val="222249157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www.youtube.com/watch?v=cDA3_5982h8"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4.xml"/><Relationship Id="rId1" Type="http://schemas.openxmlformats.org/officeDocument/2006/relationships/video" Target="https://www.youtube.com/embed/H3JacSVipVA?feature=oembed"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4.xml"/><Relationship Id="rId1" Type="http://schemas.openxmlformats.org/officeDocument/2006/relationships/video" Target="https://www.youtube.com/embed/2ojWO1QNprw?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4.xml"/><Relationship Id="rId1" Type="http://schemas.openxmlformats.org/officeDocument/2006/relationships/video" Target="https://www.youtube.com/embed/u9Riurh4y9U?feature=oembed" TargetMode="Externa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video" Target="https://www.youtube.com/embed/tMJK_PnZgzU?feature=oembed" TargetMode="External"/><Relationship Id="rId5" Type="http://schemas.openxmlformats.org/officeDocument/2006/relationships/image" Target="../media/image29.jpeg"/><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hyperlink" Target="http://www.youtube.com/watch?v=8c-T1KmL0lY"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30.jpg"/></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90.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53.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hyperlink" Target="https://www.wkyc.com/article/news/investigations/railway-experts-weigh-in-axel-inspection-east-palestine-train-derailment/95-8ca7d329-0d09-4603-bd4e-e7f70968b095"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png"/></Relationships>
</file>

<file path=ppt/slides/_rels/slide7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8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hyperlink" Target="https://youtu.be/iF7yrFU5dW0"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8" Type="http://schemas.openxmlformats.org/officeDocument/2006/relationships/hyperlink" Target="https://www.youtube.com/watch?v=8c-T1KmL0lY" TargetMode="External"/><Relationship Id="rId13" Type="http://schemas.openxmlformats.org/officeDocument/2006/relationships/hyperlink" Target="https://www.pi-top.com/" TargetMode="External"/><Relationship Id="rId3" Type="http://schemas.openxmlformats.org/officeDocument/2006/relationships/hyperlink" Target="https://therantyhighwayman.blogspot.com/2015/02/why-did-zebra-cross-road.html" TargetMode="External"/><Relationship Id="rId7" Type="http://schemas.openxmlformats.org/officeDocument/2006/relationships/hyperlink" Target="https://www.youtube.com/watch?v=tMJK_PnZgzU&amp;t=1s" TargetMode="External"/><Relationship Id="rId12" Type="http://schemas.openxmlformats.org/officeDocument/2006/relationships/hyperlink" Target="https://www.wkyc.com/article/news/investigations/railway-experts-weigh-in-axel-inspection-east-palestine-train-derailment/95-8ca7d329-0d09-4603-bd4e-e7f70968b095" TargetMode="External"/><Relationship Id="rId2" Type="http://schemas.openxmlformats.org/officeDocument/2006/relationships/hyperlink" Target="https://www.youtube.com/watch?v=cDA3_5982h8" TargetMode="External"/><Relationship Id="rId1" Type="http://schemas.openxmlformats.org/officeDocument/2006/relationships/slideLayout" Target="../slideLayouts/slideLayout4.xml"/><Relationship Id="rId6" Type="http://schemas.openxmlformats.org/officeDocument/2006/relationships/hyperlink" Target="https://www.youtube.com/watch?v=u9Riurh4y9U" TargetMode="External"/><Relationship Id="rId11" Type="http://schemas.openxmlformats.org/officeDocument/2006/relationships/hyperlink" Target="https://www.electrodrive.com.au/our-solutions/moving-train-bogies.aspx" TargetMode="External"/><Relationship Id="rId5" Type="http://schemas.openxmlformats.org/officeDocument/2006/relationships/hyperlink" Target="https://www.youtube.com/watch?v=2ojWO1QNprw&amp;t=1s" TargetMode="External"/><Relationship Id="rId10" Type="http://schemas.openxmlformats.org/officeDocument/2006/relationships/hyperlink" Target="https://www.khanacademy.org/science/physics/work-and-energy/work-and-energy-tutorial/a/what-is-work" TargetMode="External"/><Relationship Id="rId4" Type="http://schemas.openxmlformats.org/officeDocument/2006/relationships/hyperlink" Target="https://www.youtube.com/watch?v=H3JacSVipVA&amp;t=4s" TargetMode="External"/><Relationship Id="rId9" Type="http://schemas.openxmlformats.org/officeDocument/2006/relationships/hyperlink" Target="https://www.kentreporter.com/news/driver-cited-in-kent-truck-train-crash/"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g2e228e63dfc_0_2"/>
          <p:cNvSpPr txBox="1">
            <a:spLocks noGrp="1"/>
          </p:cNvSpPr>
          <p:nvPr>
            <p:ph type="ctrTitle"/>
          </p:nvPr>
        </p:nvSpPr>
        <p:spPr>
          <a:xfrm>
            <a:off x="914400" y="3076888"/>
            <a:ext cx="10363200" cy="14700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Calibri"/>
              <a:buNone/>
            </a:pPr>
            <a:r>
              <a:rPr lang="en-US" dirty="0"/>
              <a:t>High School Curriculum</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2e228e63dfc_0_49"/>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ASK</a:t>
            </a:r>
            <a:endParaRPr/>
          </a:p>
        </p:txBody>
      </p:sp>
      <p:sp>
        <p:nvSpPr>
          <p:cNvPr id="155" name="Google Shape;155;g2e228e63dfc_0_49"/>
          <p:cNvSpPr txBox="1">
            <a:spLocks noGrp="1"/>
          </p:cNvSpPr>
          <p:nvPr>
            <p:ph type="body" idx="1"/>
          </p:nvPr>
        </p:nvSpPr>
        <p:spPr>
          <a:xfrm>
            <a:off x="426720" y="2304288"/>
            <a:ext cx="6144768" cy="2523744"/>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3600"/>
              <a:buChar char="•"/>
            </a:pPr>
            <a:r>
              <a:rPr lang="en-US" sz="3600" dirty="0"/>
              <a:t>Students identify the problem, requirements that must be met, and constraints that must be considered.</a:t>
            </a:r>
            <a:endParaRPr dirty="0"/>
          </a:p>
        </p:txBody>
      </p:sp>
      <p:pic>
        <p:nvPicPr>
          <p:cNvPr id="1026" name="Picture 2">
            <a:extLst>
              <a:ext uri="{FF2B5EF4-FFF2-40B4-BE49-F238E27FC236}">
                <a16:creationId xmlns:a16="http://schemas.microsoft.com/office/drawing/2014/main" id="{E0E9D8D7-3114-10DF-DD71-1FE0BA3EEE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9950" y="1769852"/>
            <a:ext cx="4362450" cy="2857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228e63dfc_0_55"/>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Imagine</a:t>
            </a:r>
            <a:endParaRPr/>
          </a:p>
        </p:txBody>
      </p:sp>
      <p:sp>
        <p:nvSpPr>
          <p:cNvPr id="162" name="Google Shape;162;g2e228e63dfc_0_55"/>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3200"/>
              <a:buChar char="•"/>
            </a:pPr>
            <a:r>
              <a:rPr lang="en-US" sz="3200"/>
              <a:t>Students brainstorm solutions and research ideas.  They also identify what others have done.</a:t>
            </a:r>
            <a:endParaRPr/>
          </a:p>
        </p:txBody>
      </p:sp>
      <p:pic>
        <p:nvPicPr>
          <p:cNvPr id="2050" name="Picture 2">
            <a:extLst>
              <a:ext uri="{FF2B5EF4-FFF2-40B4-BE49-F238E27FC236}">
                <a16:creationId xmlns:a16="http://schemas.microsoft.com/office/drawing/2014/main" id="{088FA9C8-F24A-75E3-3ED3-331845A9C8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0962" y="3015148"/>
            <a:ext cx="4410075" cy="2857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228e63dfc_0_61"/>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Plan</a:t>
            </a:r>
            <a:endParaRPr/>
          </a:p>
        </p:txBody>
      </p:sp>
      <p:sp>
        <p:nvSpPr>
          <p:cNvPr id="169" name="Google Shape;169;g2e228e63dfc_0_61"/>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3200"/>
              <a:buChar char="•"/>
            </a:pPr>
            <a:r>
              <a:rPr lang="en-US" sz="3200"/>
              <a:t>Students choose two to three of the best ideas from their brainstormed list and sketch possible designs, ultimately choosing a single design to prototype.</a:t>
            </a:r>
            <a:endParaRPr/>
          </a:p>
        </p:txBody>
      </p:sp>
      <p:pic>
        <p:nvPicPr>
          <p:cNvPr id="3074" name="Picture 2">
            <a:extLst>
              <a:ext uri="{FF2B5EF4-FFF2-40B4-BE49-F238E27FC236}">
                <a16:creationId xmlns:a16="http://schemas.microsoft.com/office/drawing/2014/main" id="{81D5716B-BD32-EA19-53D2-BB59D3627A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4873" y="3218548"/>
            <a:ext cx="5086350" cy="2857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2e228e63dfc_0_67"/>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Create</a:t>
            </a:r>
            <a:endParaRPr/>
          </a:p>
        </p:txBody>
      </p:sp>
      <p:sp>
        <p:nvSpPr>
          <p:cNvPr id="176" name="Google Shape;176;g2e228e63dfc_0_67"/>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3200"/>
              <a:buChar char="•"/>
            </a:pPr>
            <a:r>
              <a:rPr lang="en-US" sz="3200"/>
              <a:t>Students build a working model, or prototype, that aligns with design requirements and that is within design constraints.</a:t>
            </a:r>
            <a:endParaRPr/>
          </a:p>
        </p:txBody>
      </p:sp>
      <p:pic>
        <p:nvPicPr>
          <p:cNvPr id="4098" name="Picture 2">
            <a:extLst>
              <a:ext uri="{FF2B5EF4-FFF2-40B4-BE49-F238E27FC236}">
                <a16:creationId xmlns:a16="http://schemas.microsoft.com/office/drawing/2014/main" id="{BDEB7681-1B85-4FAE-8C34-95DDB46802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040" y="2785786"/>
            <a:ext cx="4742688" cy="35570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2e228e63dfc_0_73"/>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Experiment</a:t>
            </a:r>
            <a:endParaRPr/>
          </a:p>
        </p:txBody>
      </p:sp>
      <p:sp>
        <p:nvSpPr>
          <p:cNvPr id="183" name="Google Shape;183;g2e228e63dfc_0_73"/>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3200"/>
              <a:buChar char="•"/>
            </a:pPr>
            <a:r>
              <a:rPr lang="en-US" sz="3200"/>
              <a:t>Students evaluate the solution through testing; they collect and analyze data; they summarize strengths and weaknesses of their design that were revealed during testing.</a:t>
            </a:r>
            <a:endParaRPr/>
          </a:p>
        </p:txBody>
      </p:sp>
      <p:pic>
        <p:nvPicPr>
          <p:cNvPr id="5122" name="Picture 2">
            <a:extLst>
              <a:ext uri="{FF2B5EF4-FFF2-40B4-BE49-F238E27FC236}">
                <a16:creationId xmlns:a16="http://schemas.microsoft.com/office/drawing/2014/main" id="{7DDA99B4-086D-0086-6C1C-A8CECC311B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5185" y="3341370"/>
            <a:ext cx="4933950" cy="2857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2e228e63dfc_0_79"/>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Improve</a:t>
            </a:r>
            <a:endParaRPr/>
          </a:p>
        </p:txBody>
      </p:sp>
      <p:sp>
        <p:nvSpPr>
          <p:cNvPr id="190" name="Google Shape;190;g2e228e63dfc_0_79"/>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3200"/>
              <a:buChar char="•"/>
            </a:pPr>
            <a:r>
              <a:rPr lang="en-US" sz="3200"/>
              <a:t>Based on the results of their tests, students make improvements on their design. They also identify changes they will make and justify their revisions.</a:t>
            </a:r>
            <a:endParaRPr/>
          </a:p>
        </p:txBody>
      </p:sp>
      <p:graphicFrame>
        <p:nvGraphicFramePr>
          <p:cNvPr id="2" name="Diagram 1">
            <a:extLst>
              <a:ext uri="{FF2B5EF4-FFF2-40B4-BE49-F238E27FC236}">
                <a16:creationId xmlns:a16="http://schemas.microsoft.com/office/drawing/2014/main" id="{2EA8F6C7-64FF-0546-7162-190E443288D6}"/>
              </a:ext>
            </a:extLst>
          </p:cNvPr>
          <p:cNvGraphicFramePr/>
          <p:nvPr>
            <p:extLst>
              <p:ext uri="{D42A27DB-BD31-4B8C-83A1-F6EECF244321}">
                <p14:modId xmlns:p14="http://schemas.microsoft.com/office/powerpoint/2010/main" val="1598621258"/>
              </p:ext>
            </p:extLst>
          </p:nvPr>
        </p:nvGraphicFramePr>
        <p:xfrm>
          <a:off x="3796807" y="3429000"/>
          <a:ext cx="3750041" cy="251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2e228e63dfc_0_85"/>
          <p:cNvSpPr txBox="1">
            <a:spLocks noGrp="1"/>
          </p:cNvSpPr>
          <p:nvPr>
            <p:ph type="ctrTitle"/>
          </p:nvPr>
        </p:nvSpPr>
        <p:spPr>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000"/>
              <a:buFont typeface="Arial"/>
              <a:buNone/>
            </a:pPr>
            <a:r>
              <a:rPr lang="en-US" sz="4000">
                <a:latin typeface="Arial"/>
                <a:ea typeface="Arial"/>
                <a:cs typeface="Arial"/>
                <a:sym typeface="Arial"/>
              </a:rPr>
              <a:t>Algorithms and Pseudocode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2e228e63dfc_0_90"/>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Algorithms</a:t>
            </a:r>
            <a:endParaRPr/>
          </a:p>
        </p:txBody>
      </p:sp>
      <p:sp>
        <p:nvSpPr>
          <p:cNvPr id="203" name="Google Shape;203;g2e228e63dfc_0_90"/>
          <p:cNvSpPr txBox="1">
            <a:spLocks noGrp="1"/>
          </p:cNvSpPr>
          <p:nvPr>
            <p:ph type="body" idx="1"/>
          </p:nvPr>
        </p:nvSpPr>
        <p:spPr>
          <a:xfrm>
            <a:off x="1097280" y="1845734"/>
            <a:ext cx="7444800" cy="4023300"/>
          </a:xfrm>
          <a:prstGeom prst="rect">
            <a:avLst/>
          </a:prstGeom>
          <a:noFill/>
          <a:ln>
            <a:noFill/>
          </a:ln>
        </p:spPr>
        <p:txBody>
          <a:bodyPr spcFirstLastPara="1" wrap="square" lIns="91425" tIns="45700" rIns="91425" bIns="45700" anchor="t" anchorCtr="0">
            <a:normAutofit fontScale="92500"/>
          </a:bodyPr>
          <a:lstStyle/>
          <a:p>
            <a:pPr marL="228600" lvl="0" indent="-228600" algn="l" rtl="0">
              <a:lnSpc>
                <a:spcPct val="90000"/>
              </a:lnSpc>
              <a:spcBef>
                <a:spcPts val="0"/>
              </a:spcBef>
              <a:spcAft>
                <a:spcPts val="0"/>
              </a:spcAft>
              <a:buClr>
                <a:srgbClr val="111111"/>
              </a:buClr>
              <a:buSzPts val="2800"/>
              <a:buChar char="•"/>
            </a:pPr>
            <a:r>
              <a:rPr lang="en-US" b="0" i="0">
                <a:solidFill>
                  <a:srgbClr val="111111"/>
                </a:solidFill>
                <a:latin typeface="Arial"/>
                <a:ea typeface="Arial"/>
                <a:cs typeface="Arial"/>
                <a:sym typeface="Arial"/>
              </a:rPr>
              <a:t>An algorithm is a set of instructions for solving a problem or accomplishing a task. One common example of an algorithm is a recipe, which consists of specific instructions for preparing a dish or meal.</a:t>
            </a:r>
            <a:endParaRPr/>
          </a:p>
        </p:txBody>
      </p:sp>
      <p:pic>
        <p:nvPicPr>
          <p:cNvPr id="204" name="Google Shape;204;g2e228e63dfc_0_90" descr="Cooking Dinner At Home: The Flowchart — My Money Blog"/>
          <p:cNvPicPr preferRelativeResize="0"/>
          <p:nvPr/>
        </p:nvPicPr>
        <p:blipFill rotWithShape="1">
          <a:blip r:embed="rId3">
            <a:alphaModFix/>
          </a:blip>
          <a:srcRect/>
          <a:stretch/>
        </p:blipFill>
        <p:spPr>
          <a:xfrm>
            <a:off x="8542165" y="1737360"/>
            <a:ext cx="2613515" cy="446436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g28b1799081c_1_0"/>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Algorithm Example</a:t>
            </a:r>
            <a:endParaRPr/>
          </a:p>
        </p:txBody>
      </p:sp>
      <p:pic>
        <p:nvPicPr>
          <p:cNvPr id="210" name="Google Shape;210;g28b1799081c_1_0" descr="Exact Instructions Challenge PB&amp;J edition&#10;Another Challenge with Johnna and Evan: https://www.youtube.com/watch?v=sLaVM6af-RE&amp;t=121s&#10;&#10;We asked the kids to write instructions for a simple task but left out that we were going to be following their instructions EXACTLY as written. Great lesson for communication and a fun practice in patience!&#10;&#10;Please LIKE and SUBSCRIBE!&#10;&#10;***UPDATE!!*** BALLINGER FAMILY EXACT INSTRUCTIONS CHALLENGE VIDEO IS UP! You have to see this!! 😂https://www.youtube.com/watch?v=_eLM6O9JJvk&amp;feature=youtu.be&#10;EH BEE FAMILY EXACT INSTRUCTIONS CHALLENGE VIDEO IS UP! 😄  https://www.youtube.com/watch?v=_gei2tMiYrc&#10;&#10;TURN ON OUR NOTIFICATIONS! Thanks for liking this video &amp; subscribing to my channels! &#10;&#10;📸 INSTAGRAM: @joshdarnit&#10;http://instagram.com/joshdarnit&#10;👤 FACEBOOK: /joshdarnit &#10;https://facebook.com/joshdarnit&#10;🐥 TWITTER: @joshdarnit&#10;https://twitter.com/joshdarnit&#10;⏰ TikTok: @joshdarnit&#10;http://tiktok.com/@joshdarnit&#10;👻 SNAPCHAT: joshdarnit&#10;http://snapchat.com&#10;📧 EMAIL: biz@joshdarnit.com&#10;&#10;Music: &#10;Curious Fun by Klubz Productions: https://www.youtube.com/watch?v=6fVojps4PR0&amp;feature=youtu.be&#10;Background Cartoon Music Loop by Mattia Cupelli: https://m.youtube.com/watch?feature=youtu.be&amp;v=uIYBnfsB37k fails code evancredible coding lol" title="Exact Instructions Challenge - THIS is why my kids hate me. | Josh Darnit">
            <a:hlinkClick r:id="rId3"/>
          </p:cNvPr>
          <p:cNvPicPr preferRelativeResize="0"/>
          <p:nvPr/>
        </p:nvPicPr>
        <p:blipFill>
          <a:blip r:embed="rId4">
            <a:alphaModFix/>
          </a:blip>
          <a:stretch>
            <a:fillRect/>
          </a:stretch>
        </p:blipFill>
        <p:spPr>
          <a:xfrm>
            <a:off x="2421162" y="1769852"/>
            <a:ext cx="7349675" cy="4134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fade">
                                      <p:cBhvr>
                                        <p:cTn id="7" dur="10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g2e228e63dfc_0_96"/>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Pseudocode</a:t>
            </a:r>
            <a:endParaRPr/>
          </a:p>
        </p:txBody>
      </p:sp>
      <p:sp>
        <p:nvSpPr>
          <p:cNvPr id="216" name="Google Shape;216;g2e228e63dfc_0_96"/>
          <p:cNvSpPr txBox="1">
            <a:spLocks noGrp="1"/>
          </p:cNvSpPr>
          <p:nvPr>
            <p:ph type="body" idx="1"/>
          </p:nvPr>
        </p:nvSpPr>
        <p:spPr>
          <a:xfrm>
            <a:off x="609600" y="1828800"/>
            <a:ext cx="10972800" cy="1101012"/>
          </a:xfrm>
          <a:prstGeom prst="rect">
            <a:avLst/>
          </a:prstGeom>
          <a:noFill/>
          <a:ln>
            <a:noFill/>
          </a:ln>
        </p:spPr>
        <p:txBody>
          <a:bodyPr spcFirstLastPara="1" wrap="square" lIns="91425" tIns="45700" rIns="91425" bIns="45700" anchor="t" anchorCtr="0">
            <a:normAutofit fontScale="85000" lnSpcReduction="10000"/>
          </a:bodyPr>
          <a:lstStyle/>
          <a:p>
            <a:pPr marL="228600" lvl="0" indent="-228600" algn="l" rtl="0">
              <a:lnSpc>
                <a:spcPct val="90000"/>
              </a:lnSpc>
              <a:spcBef>
                <a:spcPts val="0"/>
              </a:spcBef>
              <a:spcAft>
                <a:spcPts val="0"/>
              </a:spcAft>
              <a:buClr>
                <a:schemeClr val="dk1"/>
              </a:buClr>
              <a:buSzPts val="2800"/>
              <a:buChar char="•"/>
            </a:pPr>
            <a:r>
              <a:rPr lang="en-US" sz="3200" dirty="0"/>
              <a:t>Pseudocode looks almost like real code, but it does not follow any specific syntax for any language, instead it is meant to be written almost in plain English to break down steps in a set of instructions. E.g.</a:t>
            </a:r>
            <a:endParaRPr sz="3200" dirty="0"/>
          </a:p>
          <a:p>
            <a:pPr marL="228600" lvl="0" indent="-50800" algn="l" rtl="0">
              <a:lnSpc>
                <a:spcPct val="90000"/>
              </a:lnSpc>
              <a:spcBef>
                <a:spcPts val="1000"/>
              </a:spcBef>
              <a:spcAft>
                <a:spcPts val="0"/>
              </a:spcAft>
              <a:buClr>
                <a:schemeClr val="dk1"/>
              </a:buClr>
              <a:buSzPts val="2800"/>
              <a:buNone/>
            </a:pPr>
            <a:endParaRPr sz="3200" dirty="0"/>
          </a:p>
        </p:txBody>
      </p:sp>
      <p:sp>
        <p:nvSpPr>
          <p:cNvPr id="217" name="Google Shape;217;g2e228e63dfc_0_96"/>
          <p:cNvSpPr txBox="1"/>
          <p:nvPr/>
        </p:nvSpPr>
        <p:spPr>
          <a:xfrm>
            <a:off x="3075936" y="2819448"/>
            <a:ext cx="8092800" cy="3694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dirty="0">
                <a:solidFill>
                  <a:schemeClr val="dk1"/>
                </a:solidFill>
                <a:latin typeface="Calibri"/>
                <a:ea typeface="Calibri"/>
                <a:cs typeface="Calibri"/>
                <a:sym typeface="Calibri"/>
              </a:rPr>
              <a:t>Pseudocode for deciding what to eat:</a:t>
            </a:r>
            <a:endParaRPr dirty="0"/>
          </a:p>
          <a:p>
            <a:pPr marL="0" marR="0" lvl="0" indent="0" algn="l" rtl="0">
              <a:spcBef>
                <a:spcPts val="0"/>
              </a:spcBef>
              <a:spcAft>
                <a:spcPts val="0"/>
              </a:spcAft>
              <a:buClr>
                <a:schemeClr val="dk1"/>
              </a:buClr>
              <a:buSzPts val="1800"/>
              <a:buFont typeface="Calibri"/>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when it is the end of the day</a:t>
            </a:r>
            <a:endParaRPr dirty="0"/>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	Then Do I know what to eat?</a:t>
            </a:r>
            <a:endParaRPr dirty="0"/>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	if yes</a:t>
            </a:r>
            <a:endParaRPr dirty="0"/>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		then Do I have all ingredients?</a:t>
            </a:r>
            <a:endParaRPr dirty="0"/>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		If yes</a:t>
            </a:r>
            <a:endParaRPr dirty="0"/>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			then Is it going to be complete in &lt; 30 min?</a:t>
            </a:r>
            <a:endParaRPr dirty="0"/>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			If yes </a:t>
            </a:r>
            <a:endParaRPr dirty="0"/>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				Then Start cooking script</a:t>
            </a:r>
            <a:endParaRPr dirty="0"/>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			else Order take out</a:t>
            </a:r>
            <a:endParaRPr dirty="0"/>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	else Order take out</a:t>
            </a:r>
            <a:endParaRPr dirty="0"/>
          </a:p>
          <a:p>
            <a:pPr marL="0" marR="0" lvl="0" indent="0" algn="l" rtl="0">
              <a:spcBef>
                <a:spcPts val="0"/>
              </a:spcBef>
              <a:spcAft>
                <a:spcPts val="0"/>
              </a:spcAft>
              <a:buClr>
                <a:schemeClr val="dk1"/>
              </a:buClr>
              <a:buSzPts val="1800"/>
              <a:buFont typeface="Calibri"/>
              <a:buNone/>
            </a:pPr>
            <a:r>
              <a:rPr lang="en-US" sz="1800" dirty="0">
                <a:solidFill>
                  <a:schemeClr val="dk1"/>
                </a:solidFill>
                <a:latin typeface="Calibri"/>
                <a:ea typeface="Calibri"/>
                <a:cs typeface="Calibri"/>
                <a:sym typeface="Calibri"/>
              </a:rPr>
              <a:t>Else continue working</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g2e228e63dfc_0_7"/>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dirty="0"/>
              <a:t>Week Overview</a:t>
            </a:r>
            <a:endParaRPr dirty="0"/>
          </a:p>
        </p:txBody>
      </p:sp>
      <p:sp>
        <p:nvSpPr>
          <p:cNvPr id="103" name="Google Shape;103;g2e228e63dfc_0_7"/>
          <p:cNvSpPr txBox="1">
            <a:spLocks noGrp="1"/>
          </p:cNvSpPr>
          <p:nvPr>
            <p:ph type="body" idx="1"/>
          </p:nvPr>
        </p:nvSpPr>
        <p:spPr>
          <a:xfrm>
            <a:off x="726884" y="2006013"/>
            <a:ext cx="10357800" cy="3684600"/>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0"/>
              </a:spcBef>
              <a:spcAft>
                <a:spcPts val="0"/>
              </a:spcAft>
              <a:buClr>
                <a:schemeClr val="dk1"/>
              </a:buClr>
              <a:buSzPts val="2800"/>
              <a:buFont typeface="Calibri"/>
              <a:buAutoNum type="arabicPeriod"/>
            </a:pPr>
            <a:r>
              <a:rPr lang="en-US" sz="3200" b="0" dirty="0"/>
              <a:t>Intro to Python</a:t>
            </a:r>
            <a:endParaRPr sz="3200" b="0" dirty="0"/>
          </a:p>
          <a:p>
            <a:pPr marL="457200" lvl="0" indent="-457200" algn="l" rtl="0">
              <a:lnSpc>
                <a:spcPct val="90000"/>
              </a:lnSpc>
              <a:spcBef>
                <a:spcPts val="0"/>
              </a:spcBef>
              <a:spcAft>
                <a:spcPts val="0"/>
              </a:spcAft>
              <a:buClr>
                <a:schemeClr val="dk1"/>
              </a:buClr>
              <a:buSzPts val="2800"/>
              <a:buFont typeface="Calibri"/>
              <a:buAutoNum type="arabicPeriod"/>
            </a:pPr>
            <a:r>
              <a:rPr lang="en-US" sz="3200" b="0" dirty="0"/>
              <a:t>Sensor Programming</a:t>
            </a:r>
            <a:endParaRPr sz="3200" b="0" dirty="0"/>
          </a:p>
          <a:p>
            <a:pPr marL="457200" lvl="0" indent="-457200" algn="l" rtl="0">
              <a:lnSpc>
                <a:spcPct val="90000"/>
              </a:lnSpc>
              <a:spcBef>
                <a:spcPts val="0"/>
              </a:spcBef>
              <a:spcAft>
                <a:spcPts val="0"/>
              </a:spcAft>
              <a:buClr>
                <a:schemeClr val="dk1"/>
              </a:buClr>
              <a:buSzPts val="2800"/>
              <a:buFont typeface="Calibri"/>
              <a:buAutoNum type="arabicPeriod"/>
            </a:pPr>
            <a:r>
              <a:rPr lang="en-US" sz="3200" b="0" dirty="0"/>
              <a:t>Driving the Rover</a:t>
            </a:r>
            <a:endParaRPr sz="3200" b="0" dirty="0"/>
          </a:p>
          <a:p>
            <a:pPr marL="457200" lvl="0" indent="-457200" algn="l" rtl="0">
              <a:lnSpc>
                <a:spcPct val="90000"/>
              </a:lnSpc>
              <a:spcBef>
                <a:spcPts val="0"/>
              </a:spcBef>
              <a:spcAft>
                <a:spcPts val="0"/>
              </a:spcAft>
              <a:buClr>
                <a:schemeClr val="dk1"/>
              </a:buClr>
              <a:buSzPts val="2800"/>
              <a:buFont typeface="Calibri"/>
              <a:buAutoNum type="arabicPeriod"/>
            </a:pPr>
            <a:r>
              <a:rPr lang="en-US" sz="3200" b="0" dirty="0"/>
              <a:t>Hardware Applications</a:t>
            </a:r>
            <a:endParaRPr sz="3200" b="0" dirty="0"/>
          </a:p>
          <a:p>
            <a:pPr marL="457200" lvl="0" indent="-457200" algn="l" rtl="0">
              <a:lnSpc>
                <a:spcPct val="90000"/>
              </a:lnSpc>
              <a:spcBef>
                <a:spcPts val="0"/>
              </a:spcBef>
              <a:spcAft>
                <a:spcPts val="0"/>
              </a:spcAft>
              <a:buClr>
                <a:schemeClr val="dk1"/>
              </a:buClr>
              <a:buSzPts val="2800"/>
              <a:buFont typeface="Calibri"/>
              <a:buAutoNum type="arabicPeriod"/>
            </a:pPr>
            <a:r>
              <a:rPr lang="en-US" sz="3200" b="0" dirty="0"/>
              <a:t>Final Challenge</a:t>
            </a:r>
            <a:endParaRPr sz="3200" b="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21"/>
        <p:cNvGrpSpPr/>
        <p:nvPr/>
      </p:nvGrpSpPr>
      <p:grpSpPr>
        <a:xfrm>
          <a:off x="0" y="0"/>
          <a:ext cx="0" cy="0"/>
          <a:chOff x="0" y="0"/>
          <a:chExt cx="0" cy="0"/>
        </a:xfrm>
      </p:grpSpPr>
      <p:sp>
        <p:nvSpPr>
          <p:cNvPr id="222" name="Google Shape;222;g2e228e63dfc_0_119"/>
          <p:cNvSpPr/>
          <p:nvPr/>
        </p:nvSpPr>
        <p:spPr>
          <a:xfrm>
            <a:off x="0" y="0"/>
            <a:ext cx="12192000" cy="6858000"/>
          </a:xfrm>
          <a:prstGeom prst="rect">
            <a:avLst/>
          </a:prstGeom>
          <a:solidFill>
            <a:srgbClr val="0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23" name="Google Shape;223;g2e228e63dfc_0_119" descr="Yellow python"/>
          <p:cNvPicPr preferRelativeResize="0"/>
          <p:nvPr/>
        </p:nvPicPr>
        <p:blipFill rotWithShape="1">
          <a:blip r:embed="rId3">
            <a:alphaModFix amt="50000"/>
          </a:blip>
          <a:srcRect t="16359"/>
          <a:stretch/>
        </p:blipFill>
        <p:spPr>
          <a:xfrm>
            <a:off x="20" y="1"/>
            <a:ext cx="12191980" cy="6857998"/>
          </a:xfrm>
          <a:prstGeom prst="rect">
            <a:avLst/>
          </a:prstGeom>
          <a:noFill/>
          <a:ln>
            <a:noFill/>
          </a:ln>
        </p:spPr>
      </p:pic>
      <p:sp>
        <p:nvSpPr>
          <p:cNvPr id="224" name="Google Shape;224;g2e228e63dfc_0_119"/>
          <p:cNvSpPr txBox="1">
            <a:spLocks noGrp="1"/>
          </p:cNvSpPr>
          <p:nvPr>
            <p:ph type="title"/>
          </p:nvPr>
        </p:nvSpPr>
        <p:spPr>
          <a:xfrm>
            <a:off x="1524000" y="1122362"/>
            <a:ext cx="9144000" cy="29004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FFFFF"/>
              </a:buClr>
              <a:buSzPts val="6000"/>
              <a:buFont typeface="Calibri"/>
              <a:buNone/>
            </a:pPr>
            <a:r>
              <a:rPr lang="en-US" sz="6000" dirty="0">
                <a:solidFill>
                  <a:srgbClr val="FFFFFF"/>
                </a:solidFill>
              </a:rPr>
              <a:t>What do you know about programming?</a:t>
            </a:r>
            <a:endParaRPr dirty="0"/>
          </a:p>
        </p:txBody>
      </p:sp>
      <p:sp>
        <p:nvSpPr>
          <p:cNvPr id="225" name="Google Shape;225;g2e228e63dfc_0_119"/>
          <p:cNvSpPr txBox="1">
            <a:spLocks noGrp="1"/>
          </p:cNvSpPr>
          <p:nvPr>
            <p:ph type="body" idx="1"/>
          </p:nvPr>
        </p:nvSpPr>
        <p:spPr>
          <a:xfrm>
            <a:off x="1524000" y="4159404"/>
            <a:ext cx="9144000" cy="10983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FFFFFF"/>
              </a:buClr>
              <a:buSzPts val="2400"/>
              <a:buNone/>
            </a:pPr>
            <a:r>
              <a:rPr lang="en-US" sz="2400" dirty="0">
                <a:solidFill>
                  <a:srgbClr val="FFFFFF"/>
                </a:solidFill>
              </a:rPr>
              <a:t>What is Python?</a:t>
            </a: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 name="Rectangle: Beveled 1">
            <a:extLst>
              <a:ext uri="{FF2B5EF4-FFF2-40B4-BE49-F238E27FC236}">
                <a16:creationId xmlns:a16="http://schemas.microsoft.com/office/drawing/2014/main" id="{318DA290-B959-7DC9-F865-9F4177C23D9A}"/>
              </a:ext>
            </a:extLst>
          </p:cNvPr>
          <p:cNvSpPr/>
          <p:nvPr/>
        </p:nvSpPr>
        <p:spPr>
          <a:xfrm>
            <a:off x="2243328" y="2572512"/>
            <a:ext cx="6156960" cy="3121152"/>
          </a:xfrm>
          <a:prstGeom prst="bevel">
            <a:avLst/>
          </a:prstGeom>
          <a:solidFill>
            <a:srgbClr val="F05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dirty="0">
                <a:solidFill>
                  <a:srgbClr val="0070C0"/>
                </a:solidFill>
              </a:rPr>
              <a:t>What is Python?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5"/>
        <p:cNvGrpSpPr/>
        <p:nvPr/>
      </p:nvGrpSpPr>
      <p:grpSpPr>
        <a:xfrm>
          <a:off x="0" y="0"/>
          <a:ext cx="0" cy="0"/>
          <a:chOff x="0" y="0"/>
          <a:chExt cx="0" cy="0"/>
        </a:xfrm>
      </p:grpSpPr>
      <p:sp>
        <p:nvSpPr>
          <p:cNvPr id="236" name="Google Shape;236;g2e228e63dfc_0_112"/>
          <p:cNvSpPr txBox="1">
            <a:spLocks noGrp="1"/>
          </p:cNvSpPr>
          <p:nvPr>
            <p:ph type="ctrTitle"/>
          </p:nvPr>
        </p:nvSpPr>
        <p:spPr>
          <a:xfrm>
            <a:off x="950740" y="2801151"/>
            <a:ext cx="10058400" cy="3574800"/>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FFFFFF"/>
              </a:buClr>
              <a:buSzPts val="5200"/>
              <a:buFont typeface="Calibri"/>
              <a:buNone/>
            </a:pPr>
            <a:r>
              <a:rPr lang="en-US" sz="5200" b="1" dirty="0"/>
              <a:t>Coding:</a:t>
            </a:r>
            <a:endParaRPr sz="5200" b="1" dirty="0"/>
          </a:p>
          <a:p>
            <a:pPr marL="0" lvl="0" indent="0" algn="ctr" rtl="0">
              <a:lnSpc>
                <a:spcPct val="90000"/>
              </a:lnSpc>
              <a:spcBef>
                <a:spcPts val="0"/>
              </a:spcBef>
              <a:spcAft>
                <a:spcPts val="0"/>
              </a:spcAft>
              <a:buClr>
                <a:srgbClr val="FFFFFF"/>
              </a:buClr>
              <a:buSzPts val="5200"/>
              <a:buFont typeface="Calibri"/>
              <a:buNone/>
            </a:pPr>
            <a:endParaRPr sz="5200" b="1" dirty="0"/>
          </a:p>
          <a:p>
            <a:pPr marL="0" lvl="0" indent="0" algn="ctr" rtl="0">
              <a:lnSpc>
                <a:spcPct val="90000"/>
              </a:lnSpc>
              <a:spcBef>
                <a:spcPts val="0"/>
              </a:spcBef>
              <a:spcAft>
                <a:spcPts val="0"/>
              </a:spcAft>
              <a:buClr>
                <a:srgbClr val="FFFFFF"/>
              </a:buClr>
              <a:buSzPts val="5200"/>
              <a:buFont typeface="Calibri"/>
              <a:buNone/>
            </a:pPr>
            <a:r>
              <a:rPr lang="en-US" sz="5200" b="1" dirty="0"/>
              <a:t>go to further.pi-top.com</a:t>
            </a:r>
            <a:br>
              <a:rPr lang="en-US" sz="5200" b="1" dirty="0"/>
            </a:br>
            <a:br>
              <a:rPr lang="en-US" sz="5200" b="1" dirty="0"/>
            </a:br>
            <a:r>
              <a:rPr lang="en-US" sz="5200" b="1" dirty="0"/>
              <a:t>Join: 2024 UTCRS Summer Camps</a:t>
            </a:r>
            <a:br>
              <a:rPr lang="en-US" sz="5200" b="1" dirty="0"/>
            </a:br>
            <a:r>
              <a:rPr lang="en-US" sz="5200" b="1" dirty="0"/>
              <a:t>Code: 4FVZV8K73F</a:t>
            </a:r>
            <a:endParaRPr sz="52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g2e228e63dfc_0_218"/>
          <p:cNvSpPr txBox="1">
            <a:spLocks noGrp="1"/>
          </p:cNvSpPr>
          <p:nvPr>
            <p:ph type="title"/>
          </p:nvPr>
        </p:nvSpPr>
        <p:spPr>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4400" dirty="0"/>
              <a:t>Further Course: Intro to Variables</a:t>
            </a:r>
          </a:p>
        </p:txBody>
      </p:sp>
      <p:sp>
        <p:nvSpPr>
          <p:cNvPr id="242" name="Google Shape;242;g2e228e63dfc_0_218"/>
          <p:cNvSpPr txBox="1">
            <a:spLocks noGrp="1"/>
          </p:cNvSpPr>
          <p:nvPr>
            <p:ph type="body" idx="1"/>
          </p:nvPr>
        </p:nvSpPr>
        <p:spPr>
          <a:prstGeom prst="rect">
            <a:avLst/>
          </a:prstGeom>
        </p:spPr>
        <p:txBody>
          <a:bodyPr spcFirstLastPara="1" wrap="square" lIns="91425" tIns="45700" rIns="91425" bIns="45700" anchor="t" anchorCtr="0">
            <a:normAutofit/>
          </a:bodyPr>
          <a:lstStyle/>
          <a:p>
            <a:pPr marL="857250" lvl="0" indent="-742950" algn="l" rtl="0">
              <a:spcBef>
                <a:spcPts val="1000"/>
              </a:spcBef>
              <a:spcAft>
                <a:spcPts val="0"/>
              </a:spcAft>
              <a:buSzPct val="100000"/>
              <a:buFont typeface="+mj-lt"/>
              <a:buAutoNum type="arabicPeriod"/>
            </a:pPr>
            <a:r>
              <a:rPr lang="en-US" dirty="0"/>
              <a:t>What is a Variable?</a:t>
            </a:r>
            <a:endParaRPr dirty="0"/>
          </a:p>
          <a:p>
            <a:pPr marL="857250" lvl="0" indent="-742950" algn="l" rtl="0">
              <a:spcBef>
                <a:spcPts val="0"/>
              </a:spcBef>
              <a:spcAft>
                <a:spcPts val="0"/>
              </a:spcAft>
              <a:buSzPct val="100000"/>
              <a:buFont typeface="+mj-lt"/>
              <a:buAutoNum type="arabicPeriod"/>
            </a:pPr>
            <a:r>
              <a:rPr lang="en-US" dirty="0"/>
              <a:t>Naming Variables</a:t>
            </a:r>
          </a:p>
          <a:p>
            <a:pPr marL="857250" lvl="0" indent="-742950" algn="l" rtl="0">
              <a:spcBef>
                <a:spcPts val="0"/>
              </a:spcBef>
              <a:spcAft>
                <a:spcPts val="0"/>
              </a:spcAft>
              <a:buSzPct val="100000"/>
              <a:buFont typeface="+mj-lt"/>
              <a:buAutoNum type="arabicPeriod"/>
            </a:pPr>
            <a:r>
              <a:rPr lang="en-US" dirty="0"/>
              <a:t>Rules for Variables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6610F-7358-2253-EAB0-529589DDC514}"/>
              </a:ext>
            </a:extLst>
          </p:cNvPr>
          <p:cNvSpPr>
            <a:spLocks noGrp="1"/>
          </p:cNvSpPr>
          <p:nvPr>
            <p:ph type="title"/>
          </p:nvPr>
        </p:nvSpPr>
        <p:spPr/>
        <p:txBody>
          <a:bodyPr/>
          <a:lstStyle/>
          <a:p>
            <a:r>
              <a:rPr lang="en-US" dirty="0"/>
              <a:t>What is a Variable?</a:t>
            </a:r>
          </a:p>
        </p:txBody>
      </p:sp>
      <p:sp>
        <p:nvSpPr>
          <p:cNvPr id="3" name="Text Placeholder 2">
            <a:extLst>
              <a:ext uri="{FF2B5EF4-FFF2-40B4-BE49-F238E27FC236}">
                <a16:creationId xmlns:a16="http://schemas.microsoft.com/office/drawing/2014/main" id="{BE441BC9-9C33-A1C5-5D59-B1C6974D24BE}"/>
              </a:ext>
            </a:extLst>
          </p:cNvPr>
          <p:cNvSpPr>
            <a:spLocks noGrp="1"/>
          </p:cNvSpPr>
          <p:nvPr>
            <p:ph type="body" idx="1"/>
          </p:nvPr>
        </p:nvSpPr>
        <p:spPr>
          <a:xfrm>
            <a:off x="609600" y="1828800"/>
            <a:ext cx="5194852" cy="4043848"/>
          </a:xfrm>
        </p:spPr>
        <p:txBody>
          <a:bodyPr/>
          <a:lstStyle/>
          <a:p>
            <a:r>
              <a:rPr lang="en-US" sz="2800" b="0" i="0" dirty="0">
                <a:solidFill>
                  <a:srgbClr val="505050"/>
                </a:solidFill>
                <a:effectLst/>
                <a:latin typeface="Lato" panose="020F0502020204030203" pitchFamily="34" charset="0"/>
              </a:rPr>
              <a:t>Variables are declarations or names written close to the top of a script. They are used to store and manipulate pieces of information. Variables allow us to assign values, declare what ports or pins are used, use calculations, etc. </a:t>
            </a:r>
            <a:endParaRPr lang="en-US" sz="2800" dirty="0"/>
          </a:p>
        </p:txBody>
      </p:sp>
      <p:pic>
        <p:nvPicPr>
          <p:cNvPr id="12290" name="Picture 2" descr="uploaded-image-detail">
            <a:extLst>
              <a:ext uri="{FF2B5EF4-FFF2-40B4-BE49-F238E27FC236}">
                <a16:creationId xmlns:a16="http://schemas.microsoft.com/office/drawing/2014/main" id="{7AF4F581-B590-5574-4854-E3C4C9D01F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5871" y="2051057"/>
            <a:ext cx="4575162" cy="3948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59166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6C867-610E-B7C9-4634-CC6F28E752A6}"/>
              </a:ext>
            </a:extLst>
          </p:cNvPr>
          <p:cNvSpPr>
            <a:spLocks noGrp="1"/>
          </p:cNvSpPr>
          <p:nvPr>
            <p:ph type="title"/>
          </p:nvPr>
        </p:nvSpPr>
        <p:spPr/>
        <p:txBody>
          <a:bodyPr/>
          <a:lstStyle/>
          <a:p>
            <a:r>
              <a:rPr lang="en-US" dirty="0"/>
              <a:t>Naming Variables</a:t>
            </a:r>
          </a:p>
        </p:txBody>
      </p:sp>
      <p:sp>
        <p:nvSpPr>
          <p:cNvPr id="3" name="Text Placeholder 2">
            <a:extLst>
              <a:ext uri="{FF2B5EF4-FFF2-40B4-BE49-F238E27FC236}">
                <a16:creationId xmlns:a16="http://schemas.microsoft.com/office/drawing/2014/main" id="{2B5EB462-F718-F9AD-CF1A-4300072224F4}"/>
              </a:ext>
            </a:extLst>
          </p:cNvPr>
          <p:cNvSpPr>
            <a:spLocks noGrp="1"/>
          </p:cNvSpPr>
          <p:nvPr>
            <p:ph type="body" idx="1"/>
          </p:nvPr>
        </p:nvSpPr>
        <p:spPr>
          <a:xfrm>
            <a:off x="609600" y="1828800"/>
            <a:ext cx="5099437" cy="4188300"/>
          </a:xfrm>
        </p:spPr>
        <p:txBody>
          <a:bodyPr/>
          <a:lstStyle/>
          <a:p>
            <a:pPr algn="l"/>
            <a:r>
              <a:rPr lang="en-US" sz="1600" b="0" i="0" dirty="0">
                <a:solidFill>
                  <a:srgbClr val="505050"/>
                </a:solidFill>
                <a:effectLst/>
                <a:latin typeface="Lato" panose="020F0502020204030203" pitchFamily="34" charset="0"/>
              </a:rPr>
              <a:t>To create a variable, it must be given a name and a value (or some type of “defining” information). </a:t>
            </a:r>
          </a:p>
          <a:p>
            <a:pPr marL="76200" indent="0" algn="l">
              <a:buNone/>
            </a:pPr>
            <a:r>
              <a:rPr lang="en-US" sz="1600" b="0" i="0" dirty="0">
                <a:solidFill>
                  <a:srgbClr val="505050"/>
                </a:solidFill>
                <a:effectLst/>
                <a:latin typeface="Lato" panose="020F0502020204030203" pitchFamily="34" charset="0"/>
              </a:rPr>
              <a:t>	For instance, speed = 120. </a:t>
            </a:r>
          </a:p>
          <a:p>
            <a:pPr algn="l"/>
            <a:r>
              <a:rPr lang="en-US" sz="1600" b="0" i="0" dirty="0">
                <a:solidFill>
                  <a:srgbClr val="505050"/>
                </a:solidFill>
                <a:effectLst/>
                <a:latin typeface="Lato" panose="020F0502020204030203" pitchFamily="34" charset="0"/>
              </a:rPr>
              <a:t>The variable is named speed, with an integer value of 120. </a:t>
            </a:r>
          </a:p>
          <a:p>
            <a:pPr algn="l"/>
            <a:r>
              <a:rPr lang="en-US" sz="1600" b="0" i="0" dirty="0">
                <a:solidFill>
                  <a:srgbClr val="505050"/>
                </a:solidFill>
                <a:effectLst/>
                <a:latin typeface="Lato" panose="020F0502020204030203" pitchFamily="34" charset="0"/>
              </a:rPr>
              <a:t>It is important to use a good name that is easy to remember and one that isn't closely related to other variable names. If we use something like walk1 and walk2 it may be hard to remember the difference between the type of walking. But if we used </a:t>
            </a:r>
            <a:r>
              <a:rPr lang="en-US" sz="1600" b="0" i="0" dirty="0" err="1">
                <a:solidFill>
                  <a:srgbClr val="505050"/>
                </a:solidFill>
                <a:effectLst/>
                <a:latin typeface="Lato" panose="020F0502020204030203" pitchFamily="34" charset="0"/>
              </a:rPr>
              <a:t>walk_slow</a:t>
            </a:r>
            <a:r>
              <a:rPr lang="en-US" sz="1600" b="0" i="0" dirty="0">
                <a:solidFill>
                  <a:srgbClr val="505050"/>
                </a:solidFill>
                <a:effectLst/>
                <a:latin typeface="Lato" panose="020F0502020204030203" pitchFamily="34" charset="0"/>
              </a:rPr>
              <a:t> and </a:t>
            </a:r>
            <a:r>
              <a:rPr lang="en-US" sz="1600" b="0" i="0" dirty="0" err="1">
                <a:solidFill>
                  <a:srgbClr val="505050"/>
                </a:solidFill>
                <a:effectLst/>
                <a:latin typeface="Lato" panose="020F0502020204030203" pitchFamily="34" charset="0"/>
              </a:rPr>
              <a:t>walk_fast</a:t>
            </a:r>
            <a:r>
              <a:rPr lang="en-US" sz="1600" b="0" i="0" dirty="0">
                <a:solidFill>
                  <a:srgbClr val="505050"/>
                </a:solidFill>
                <a:effectLst/>
                <a:latin typeface="Lato" panose="020F0502020204030203" pitchFamily="34" charset="0"/>
              </a:rPr>
              <a:t> it quickly tells us the difference and is easy to remember later in the code.</a:t>
            </a:r>
          </a:p>
          <a:p>
            <a:pPr algn="l"/>
            <a:r>
              <a:rPr lang="en-US" sz="1600" b="0" i="0" dirty="0">
                <a:solidFill>
                  <a:srgbClr val="505050"/>
                </a:solidFill>
                <a:effectLst/>
                <a:latin typeface="Lato" panose="020F0502020204030203" pitchFamily="34" charset="0"/>
              </a:rPr>
              <a:t>See the image on the right for other variable name examples. </a:t>
            </a:r>
          </a:p>
          <a:p>
            <a:endParaRPr lang="en-US" sz="1400" dirty="0"/>
          </a:p>
        </p:txBody>
      </p:sp>
      <p:pic>
        <p:nvPicPr>
          <p:cNvPr id="13314" name="Picture 2" descr="uploaded-image-detail">
            <a:extLst>
              <a:ext uri="{FF2B5EF4-FFF2-40B4-BE49-F238E27FC236}">
                <a16:creationId xmlns:a16="http://schemas.microsoft.com/office/drawing/2014/main" id="{2878A5D0-7000-0586-5033-ADF7CBF3EC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041640"/>
            <a:ext cx="5099438" cy="3862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06554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123C-2794-F6A6-CC32-5A9E49ED5FC7}"/>
              </a:ext>
            </a:extLst>
          </p:cNvPr>
          <p:cNvSpPr>
            <a:spLocks noGrp="1"/>
          </p:cNvSpPr>
          <p:nvPr>
            <p:ph type="title"/>
          </p:nvPr>
        </p:nvSpPr>
        <p:spPr/>
        <p:txBody>
          <a:bodyPr/>
          <a:lstStyle/>
          <a:p>
            <a:r>
              <a:rPr lang="en-US" dirty="0"/>
              <a:t>Rules for Variables</a:t>
            </a:r>
          </a:p>
        </p:txBody>
      </p:sp>
      <p:sp>
        <p:nvSpPr>
          <p:cNvPr id="3" name="Text Placeholder 2">
            <a:extLst>
              <a:ext uri="{FF2B5EF4-FFF2-40B4-BE49-F238E27FC236}">
                <a16:creationId xmlns:a16="http://schemas.microsoft.com/office/drawing/2014/main" id="{A0461316-83D4-2815-3622-C1775020C4A4}"/>
              </a:ext>
            </a:extLst>
          </p:cNvPr>
          <p:cNvSpPr>
            <a:spLocks noGrp="1"/>
          </p:cNvSpPr>
          <p:nvPr>
            <p:ph type="body" idx="1"/>
          </p:nvPr>
        </p:nvSpPr>
        <p:spPr>
          <a:xfrm>
            <a:off x="609600" y="1828800"/>
            <a:ext cx="4670066" cy="4188300"/>
          </a:xfrm>
        </p:spPr>
        <p:txBody>
          <a:bodyPr/>
          <a:lstStyle/>
          <a:p>
            <a:pPr algn="l"/>
            <a:r>
              <a:rPr lang="en-US" sz="2000" b="0" i="0" dirty="0">
                <a:solidFill>
                  <a:srgbClr val="505050"/>
                </a:solidFill>
                <a:effectLst/>
                <a:latin typeface="Lato" panose="020F0502020204030203" pitchFamily="34" charset="0"/>
              </a:rPr>
              <a:t>Variables can contain words, letters, underscores, and numbers but it is best to use a word or letter to start it off. </a:t>
            </a:r>
          </a:p>
          <a:p>
            <a:pPr algn="l"/>
            <a:r>
              <a:rPr lang="en-US" sz="2000" b="0" i="0" dirty="0">
                <a:solidFill>
                  <a:srgbClr val="505050"/>
                </a:solidFill>
                <a:effectLst/>
                <a:latin typeface="Lato" panose="020F0502020204030203" pitchFamily="34" charset="0"/>
              </a:rPr>
              <a:t>Python code is case sensitive so if capital letters are used, they must always be written the same way throughout the script. For instance, Walk and walk are totally different variable names. Symbols: - / # @ are not to be used when naming variables. Avoid using python commands, like import or print.</a:t>
            </a:r>
          </a:p>
          <a:p>
            <a:endParaRPr lang="en-US" sz="2000" dirty="0"/>
          </a:p>
        </p:txBody>
      </p:sp>
      <p:pic>
        <p:nvPicPr>
          <p:cNvPr id="14338" name="Picture 2" descr="uploaded-image-detail">
            <a:extLst>
              <a:ext uri="{FF2B5EF4-FFF2-40B4-BE49-F238E27FC236}">
                <a16:creationId xmlns:a16="http://schemas.microsoft.com/office/drawing/2014/main" id="{6A52778D-278B-9C03-F13D-7140C66E12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6655" y="3418125"/>
            <a:ext cx="3305175" cy="1009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0589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C4CDA-9C67-3623-717F-1562F48E88D4}"/>
              </a:ext>
            </a:extLst>
          </p:cNvPr>
          <p:cNvSpPr>
            <a:spLocks noGrp="1"/>
          </p:cNvSpPr>
          <p:nvPr>
            <p:ph type="title"/>
          </p:nvPr>
        </p:nvSpPr>
        <p:spPr/>
        <p:txBody>
          <a:bodyPr/>
          <a:lstStyle/>
          <a:p>
            <a:r>
              <a:rPr lang="en-US" sz="5400" dirty="0"/>
              <a:t>Further Course: Understanding Logic</a:t>
            </a:r>
          </a:p>
        </p:txBody>
      </p:sp>
      <p:sp>
        <p:nvSpPr>
          <p:cNvPr id="3" name="Text Placeholder 2">
            <a:extLst>
              <a:ext uri="{FF2B5EF4-FFF2-40B4-BE49-F238E27FC236}">
                <a16:creationId xmlns:a16="http://schemas.microsoft.com/office/drawing/2014/main" id="{88003415-DA68-1AC2-7EB4-1A00D759A2E3}"/>
              </a:ext>
            </a:extLst>
          </p:cNvPr>
          <p:cNvSpPr>
            <a:spLocks noGrp="1"/>
          </p:cNvSpPr>
          <p:nvPr>
            <p:ph type="body" idx="1"/>
          </p:nvPr>
        </p:nvSpPr>
        <p:spPr/>
        <p:txBody>
          <a:bodyPr/>
          <a:lstStyle/>
          <a:p>
            <a:r>
              <a:rPr lang="en-US" dirty="0"/>
              <a:t>Python Principles: if Statements</a:t>
            </a:r>
          </a:p>
          <a:p>
            <a:r>
              <a:rPr lang="en-US" dirty="0"/>
              <a:t>Python Principles: Loops</a:t>
            </a:r>
          </a:p>
        </p:txBody>
      </p:sp>
    </p:spTree>
    <p:extLst>
      <p:ext uri="{BB962C8B-B14F-4D97-AF65-F5344CB8AC3E}">
        <p14:creationId xmlns:p14="http://schemas.microsoft.com/office/powerpoint/2010/main" val="24191585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F1B8D-9CD5-B07A-ADCC-6430F9CE0803}"/>
              </a:ext>
            </a:extLst>
          </p:cNvPr>
          <p:cNvSpPr>
            <a:spLocks noGrp="1"/>
          </p:cNvSpPr>
          <p:nvPr>
            <p:ph type="title"/>
          </p:nvPr>
        </p:nvSpPr>
        <p:spPr/>
        <p:txBody>
          <a:bodyPr/>
          <a:lstStyle/>
          <a:p>
            <a:r>
              <a:rPr lang="en-US" dirty="0"/>
              <a:t>Python Principles: if Statements</a:t>
            </a:r>
          </a:p>
        </p:txBody>
      </p:sp>
      <p:sp>
        <p:nvSpPr>
          <p:cNvPr id="3" name="Text Placeholder 2">
            <a:extLst>
              <a:ext uri="{FF2B5EF4-FFF2-40B4-BE49-F238E27FC236}">
                <a16:creationId xmlns:a16="http://schemas.microsoft.com/office/drawing/2014/main" id="{EE5F5B76-D99E-7D8D-460D-B721C0BB232F}"/>
              </a:ext>
            </a:extLst>
          </p:cNvPr>
          <p:cNvSpPr>
            <a:spLocks noGrp="1"/>
          </p:cNvSpPr>
          <p:nvPr>
            <p:ph type="body" idx="1"/>
          </p:nvPr>
        </p:nvSpPr>
        <p:spPr/>
        <p:txBody>
          <a:bodyPr/>
          <a:lstStyle/>
          <a:p>
            <a:r>
              <a:rPr lang="en-US" sz="3200" dirty="0"/>
              <a:t>What are if statements?</a:t>
            </a:r>
          </a:p>
          <a:p>
            <a:pPr lvl="1"/>
            <a:r>
              <a:rPr lang="en-US" sz="2800" dirty="0"/>
              <a:t>Conditionals, such as if and else, are used for decision making operations and in branching.</a:t>
            </a:r>
          </a:p>
          <a:p>
            <a:pPr lvl="1"/>
            <a:endParaRPr lang="en-US" sz="2800" dirty="0"/>
          </a:p>
          <a:p>
            <a:pPr lvl="1"/>
            <a:endParaRPr lang="en-US" sz="2800" dirty="0"/>
          </a:p>
          <a:p>
            <a:pPr lvl="1"/>
            <a:endParaRPr lang="en-US" sz="2800" dirty="0"/>
          </a:p>
          <a:p>
            <a:pPr lvl="1"/>
            <a:r>
              <a:rPr lang="en-US" sz="2800" dirty="0"/>
              <a:t>If statements are used when programmers want to give the computer a condition to evaluate before activating and to activate any code. </a:t>
            </a:r>
          </a:p>
          <a:p>
            <a:pPr lvl="1"/>
            <a:endParaRPr lang="en-US" sz="2800" dirty="0"/>
          </a:p>
        </p:txBody>
      </p:sp>
      <p:pic>
        <p:nvPicPr>
          <p:cNvPr id="5" name="Picture 4">
            <a:extLst>
              <a:ext uri="{FF2B5EF4-FFF2-40B4-BE49-F238E27FC236}">
                <a16:creationId xmlns:a16="http://schemas.microsoft.com/office/drawing/2014/main" id="{349308C1-011D-9536-2E74-965429DDBA12}"/>
              </a:ext>
            </a:extLst>
          </p:cNvPr>
          <p:cNvPicPr>
            <a:picLocks noChangeAspect="1"/>
          </p:cNvPicPr>
          <p:nvPr/>
        </p:nvPicPr>
        <p:blipFill>
          <a:blip r:embed="rId2"/>
          <a:stretch>
            <a:fillRect/>
          </a:stretch>
        </p:blipFill>
        <p:spPr>
          <a:xfrm>
            <a:off x="4077086" y="3596946"/>
            <a:ext cx="4037828" cy="1080546"/>
          </a:xfrm>
          <a:prstGeom prst="rect">
            <a:avLst/>
          </a:prstGeom>
        </p:spPr>
      </p:pic>
    </p:spTree>
    <p:extLst>
      <p:ext uri="{BB962C8B-B14F-4D97-AF65-F5344CB8AC3E}">
        <p14:creationId xmlns:p14="http://schemas.microsoft.com/office/powerpoint/2010/main" val="20001906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49FF0-B34B-C749-E17E-413BEF7C0CF4}"/>
              </a:ext>
            </a:extLst>
          </p:cNvPr>
          <p:cNvSpPr>
            <a:spLocks noGrp="1"/>
          </p:cNvSpPr>
          <p:nvPr>
            <p:ph type="title"/>
          </p:nvPr>
        </p:nvSpPr>
        <p:spPr/>
        <p:txBody>
          <a:bodyPr/>
          <a:lstStyle/>
          <a:p>
            <a:r>
              <a:rPr lang="en-US" dirty="0"/>
              <a:t>Python Principles: Loops</a:t>
            </a:r>
          </a:p>
        </p:txBody>
      </p:sp>
      <p:sp>
        <p:nvSpPr>
          <p:cNvPr id="3" name="Text Placeholder 2">
            <a:extLst>
              <a:ext uri="{FF2B5EF4-FFF2-40B4-BE49-F238E27FC236}">
                <a16:creationId xmlns:a16="http://schemas.microsoft.com/office/drawing/2014/main" id="{7F5A236F-4AB2-0405-F827-4ED20169D765}"/>
              </a:ext>
            </a:extLst>
          </p:cNvPr>
          <p:cNvSpPr>
            <a:spLocks noGrp="1"/>
          </p:cNvSpPr>
          <p:nvPr>
            <p:ph type="body" idx="1"/>
          </p:nvPr>
        </p:nvSpPr>
        <p:spPr/>
        <p:txBody>
          <a:bodyPr/>
          <a:lstStyle/>
          <a:p>
            <a:r>
              <a:rPr lang="en-US" sz="3200" dirty="0"/>
              <a:t>What are Loops?</a:t>
            </a:r>
          </a:p>
          <a:p>
            <a:pPr lvl="1"/>
            <a:r>
              <a:rPr lang="en-US" sz="2800" dirty="0"/>
              <a:t>Loops are used when programmers want to execute repetitive code when a program runs. A loop will run the same set of code over and over again when written in a program. </a:t>
            </a:r>
          </a:p>
          <a:p>
            <a:pPr lvl="1"/>
            <a:r>
              <a:rPr lang="en-US" sz="2800" dirty="0"/>
              <a:t>Think of this as a place where you would put the ongoing actions that a game character would need to have. If they should take more than one step when a button is pressed, then it is most convenient when in a loop. </a:t>
            </a:r>
          </a:p>
        </p:txBody>
      </p:sp>
    </p:spTree>
    <p:extLst>
      <p:ext uri="{BB962C8B-B14F-4D97-AF65-F5344CB8AC3E}">
        <p14:creationId xmlns:p14="http://schemas.microsoft.com/office/powerpoint/2010/main" val="3696202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g2e228e63dfc_0_12"/>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Day 1</a:t>
            </a:r>
            <a:endParaRPr/>
          </a:p>
        </p:txBody>
      </p:sp>
      <p:sp>
        <p:nvSpPr>
          <p:cNvPr id="109" name="Google Shape;109;g2e228e63dfc_0_12"/>
          <p:cNvSpPr txBox="1">
            <a:spLocks noGrp="1"/>
          </p:cNvSpPr>
          <p:nvPr>
            <p:ph type="body" idx="1"/>
          </p:nvPr>
        </p:nvSpPr>
        <p:spPr>
          <a:xfrm>
            <a:off x="838200" y="1690825"/>
            <a:ext cx="10515600" cy="4351200"/>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1000"/>
              </a:spcBef>
              <a:spcAft>
                <a:spcPts val="0"/>
              </a:spcAft>
              <a:buClr>
                <a:schemeClr val="dk1"/>
              </a:buClr>
              <a:buSzPts val="2800"/>
              <a:buChar char="•"/>
            </a:pPr>
            <a:r>
              <a:rPr lang="en-US" dirty="0"/>
              <a:t>Ice Breaker (Logic Labyrinth)</a:t>
            </a:r>
            <a:endParaRPr dirty="0"/>
          </a:p>
          <a:p>
            <a:pPr marL="228600" lvl="0" indent="-228600" algn="l" rtl="0">
              <a:lnSpc>
                <a:spcPct val="90000"/>
              </a:lnSpc>
              <a:spcBef>
                <a:spcPts val="1000"/>
              </a:spcBef>
              <a:spcAft>
                <a:spcPts val="0"/>
              </a:spcAft>
              <a:buClr>
                <a:schemeClr val="dk1"/>
              </a:buClr>
              <a:buSzPts val="2800"/>
              <a:buChar char="•"/>
            </a:pPr>
            <a:r>
              <a:rPr lang="en-US" dirty="0"/>
              <a:t>Engineering Design Process</a:t>
            </a:r>
            <a:endParaRPr dirty="0"/>
          </a:p>
          <a:p>
            <a:pPr marL="228600" lvl="0" indent="-228600" algn="l" rtl="0">
              <a:lnSpc>
                <a:spcPct val="90000"/>
              </a:lnSpc>
              <a:spcBef>
                <a:spcPts val="1000"/>
              </a:spcBef>
              <a:spcAft>
                <a:spcPts val="0"/>
              </a:spcAft>
              <a:buClr>
                <a:schemeClr val="dk1"/>
              </a:buClr>
              <a:buSzPts val="2800"/>
              <a:buChar char="•"/>
            </a:pPr>
            <a:r>
              <a:rPr lang="en-US" dirty="0"/>
              <a:t>Algorithm Design Process</a:t>
            </a:r>
            <a:endParaRPr dirty="0"/>
          </a:p>
          <a:p>
            <a:pPr marL="228600" lvl="0" indent="-292100" algn="l" rtl="0">
              <a:spcBef>
                <a:spcPts val="1000"/>
              </a:spcBef>
              <a:spcAft>
                <a:spcPts val="0"/>
              </a:spcAft>
              <a:buSzPts val="2800"/>
              <a:buChar char="•"/>
            </a:pPr>
            <a:r>
              <a:rPr lang="en-US" dirty="0"/>
              <a:t>Intro to Variables</a:t>
            </a:r>
            <a:endParaRPr dirty="0"/>
          </a:p>
          <a:p>
            <a:pPr marL="228600" lvl="0" indent="-292100" algn="l" rtl="0">
              <a:spcBef>
                <a:spcPts val="1000"/>
              </a:spcBef>
              <a:spcAft>
                <a:spcPts val="0"/>
              </a:spcAft>
              <a:buSzPts val="2800"/>
              <a:buChar char="•"/>
            </a:pPr>
            <a:r>
              <a:rPr lang="en-US" dirty="0"/>
              <a:t>Understanding Logic</a:t>
            </a:r>
          </a:p>
          <a:p>
            <a:pPr marL="228600" lvl="0" indent="-292100" algn="l" rtl="0">
              <a:spcBef>
                <a:spcPts val="1000"/>
              </a:spcBef>
              <a:spcAft>
                <a:spcPts val="0"/>
              </a:spcAft>
              <a:buSzPts val="2800"/>
              <a:buChar char="•"/>
            </a:pPr>
            <a:r>
              <a:rPr lang="en-US" dirty="0"/>
              <a:t>Active Sign Creation</a:t>
            </a:r>
          </a:p>
          <a:p>
            <a:pPr marL="228600" lvl="0" indent="-292100" algn="l" rtl="0">
              <a:spcBef>
                <a:spcPts val="1000"/>
              </a:spcBef>
              <a:spcAft>
                <a:spcPts val="0"/>
              </a:spcAft>
              <a:buSzPts val="2800"/>
              <a:buChar char="•"/>
            </a:pP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49FF0-B34B-C749-E17E-413BEF7C0CF4}"/>
              </a:ext>
            </a:extLst>
          </p:cNvPr>
          <p:cNvSpPr>
            <a:spLocks noGrp="1"/>
          </p:cNvSpPr>
          <p:nvPr>
            <p:ph type="title"/>
          </p:nvPr>
        </p:nvSpPr>
        <p:spPr/>
        <p:txBody>
          <a:bodyPr/>
          <a:lstStyle/>
          <a:p>
            <a:r>
              <a:rPr lang="en-US" dirty="0"/>
              <a:t>Python Principles: Loops</a:t>
            </a:r>
          </a:p>
        </p:txBody>
      </p:sp>
      <p:sp>
        <p:nvSpPr>
          <p:cNvPr id="3" name="Text Placeholder 2">
            <a:extLst>
              <a:ext uri="{FF2B5EF4-FFF2-40B4-BE49-F238E27FC236}">
                <a16:creationId xmlns:a16="http://schemas.microsoft.com/office/drawing/2014/main" id="{7F5A236F-4AB2-0405-F827-4ED20169D765}"/>
              </a:ext>
            </a:extLst>
          </p:cNvPr>
          <p:cNvSpPr>
            <a:spLocks noGrp="1"/>
          </p:cNvSpPr>
          <p:nvPr>
            <p:ph type="body" idx="1"/>
          </p:nvPr>
        </p:nvSpPr>
        <p:spPr>
          <a:xfrm>
            <a:off x="609600" y="1828800"/>
            <a:ext cx="5711687" cy="4188300"/>
          </a:xfrm>
        </p:spPr>
        <p:txBody>
          <a:bodyPr/>
          <a:lstStyle/>
          <a:p>
            <a:r>
              <a:rPr lang="en-US" sz="2800" dirty="0"/>
              <a:t>While Loops (Infinite Loops)</a:t>
            </a:r>
          </a:p>
          <a:p>
            <a:pPr lvl="1"/>
            <a:r>
              <a:rPr lang="en-US" sz="2400" dirty="0"/>
              <a:t>What happens when a programmer isn't sure how many times to run the code? Or if they want to make it run repeatedly until they press stop? In this type of situation, a while loop is used. While loops are loops that will run if and when a condition is met. It is a type of Boolean expression - meaning the condition can only be true or false. </a:t>
            </a:r>
          </a:p>
        </p:txBody>
      </p:sp>
      <p:pic>
        <p:nvPicPr>
          <p:cNvPr id="4" name="Picture 3">
            <a:extLst>
              <a:ext uri="{FF2B5EF4-FFF2-40B4-BE49-F238E27FC236}">
                <a16:creationId xmlns:a16="http://schemas.microsoft.com/office/drawing/2014/main" id="{DCC175E7-2810-681D-E3A0-BA8F366D147A}"/>
              </a:ext>
            </a:extLst>
          </p:cNvPr>
          <p:cNvPicPr>
            <a:picLocks noChangeAspect="1"/>
          </p:cNvPicPr>
          <p:nvPr/>
        </p:nvPicPr>
        <p:blipFill>
          <a:blip r:embed="rId3"/>
          <a:stretch>
            <a:fillRect/>
          </a:stretch>
        </p:blipFill>
        <p:spPr>
          <a:xfrm>
            <a:off x="6428165" y="1980206"/>
            <a:ext cx="4642503" cy="3692509"/>
          </a:xfrm>
          <a:prstGeom prst="rect">
            <a:avLst/>
          </a:prstGeom>
        </p:spPr>
      </p:pic>
      <p:pic>
        <p:nvPicPr>
          <p:cNvPr id="6" name="Picture 5">
            <a:extLst>
              <a:ext uri="{FF2B5EF4-FFF2-40B4-BE49-F238E27FC236}">
                <a16:creationId xmlns:a16="http://schemas.microsoft.com/office/drawing/2014/main" id="{A011E621-BD0F-0121-B7AB-00A38074CBC4}"/>
              </a:ext>
            </a:extLst>
          </p:cNvPr>
          <p:cNvPicPr>
            <a:picLocks noChangeAspect="1"/>
          </p:cNvPicPr>
          <p:nvPr/>
        </p:nvPicPr>
        <p:blipFill>
          <a:blip r:embed="rId4"/>
          <a:stretch>
            <a:fillRect/>
          </a:stretch>
        </p:blipFill>
        <p:spPr>
          <a:xfrm>
            <a:off x="9962924" y="5421042"/>
            <a:ext cx="1619476" cy="924054"/>
          </a:xfrm>
          <a:prstGeom prst="rect">
            <a:avLst/>
          </a:prstGeom>
        </p:spPr>
      </p:pic>
    </p:spTree>
    <p:extLst>
      <p:ext uri="{BB962C8B-B14F-4D97-AF65-F5344CB8AC3E}">
        <p14:creationId xmlns:p14="http://schemas.microsoft.com/office/powerpoint/2010/main" val="41008736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49FF0-B34B-C749-E17E-413BEF7C0CF4}"/>
              </a:ext>
            </a:extLst>
          </p:cNvPr>
          <p:cNvSpPr>
            <a:spLocks noGrp="1"/>
          </p:cNvSpPr>
          <p:nvPr>
            <p:ph type="title"/>
          </p:nvPr>
        </p:nvSpPr>
        <p:spPr/>
        <p:txBody>
          <a:bodyPr/>
          <a:lstStyle/>
          <a:p>
            <a:r>
              <a:rPr lang="en-US" dirty="0"/>
              <a:t>Python Principles: Loops</a:t>
            </a:r>
          </a:p>
        </p:txBody>
      </p:sp>
      <p:sp>
        <p:nvSpPr>
          <p:cNvPr id="3" name="Text Placeholder 2">
            <a:extLst>
              <a:ext uri="{FF2B5EF4-FFF2-40B4-BE49-F238E27FC236}">
                <a16:creationId xmlns:a16="http://schemas.microsoft.com/office/drawing/2014/main" id="{7F5A236F-4AB2-0405-F827-4ED20169D765}"/>
              </a:ext>
            </a:extLst>
          </p:cNvPr>
          <p:cNvSpPr>
            <a:spLocks noGrp="1"/>
          </p:cNvSpPr>
          <p:nvPr>
            <p:ph type="body" idx="1"/>
          </p:nvPr>
        </p:nvSpPr>
        <p:spPr>
          <a:xfrm>
            <a:off x="609600" y="1828800"/>
            <a:ext cx="5711687" cy="4188300"/>
          </a:xfrm>
        </p:spPr>
        <p:txBody>
          <a:bodyPr/>
          <a:lstStyle/>
          <a:p>
            <a:r>
              <a:rPr lang="en-US" sz="2800" dirty="0"/>
              <a:t>for loops</a:t>
            </a:r>
          </a:p>
          <a:p>
            <a:pPr lvl="1"/>
            <a:r>
              <a:rPr lang="en-US" sz="2000" dirty="0"/>
              <a:t>When the programmer wants a section of code to happen a set number of times, the for loop is used. The amount of times is known as an iteration. </a:t>
            </a:r>
          </a:p>
          <a:p>
            <a:pPr lvl="1"/>
            <a:endParaRPr lang="en-US" sz="2000" dirty="0"/>
          </a:p>
          <a:p>
            <a:pPr lvl="1"/>
            <a:r>
              <a:rPr lang="en-US" sz="2000" dirty="0"/>
              <a:t>For loops iterate over a given sequence, or run the same block of code over and over until the sequence ends. They basically will run a body of code for a specified amount of time or only as long as the code that is written needs to run. Complete exercise 6 below to practice this concept.</a:t>
            </a:r>
          </a:p>
        </p:txBody>
      </p:sp>
      <p:pic>
        <p:nvPicPr>
          <p:cNvPr id="7" name="Picture 6">
            <a:extLst>
              <a:ext uri="{FF2B5EF4-FFF2-40B4-BE49-F238E27FC236}">
                <a16:creationId xmlns:a16="http://schemas.microsoft.com/office/drawing/2014/main" id="{9F87730F-710C-24CF-4000-50AA5054A1F7}"/>
              </a:ext>
            </a:extLst>
          </p:cNvPr>
          <p:cNvPicPr>
            <a:picLocks noChangeAspect="1"/>
          </p:cNvPicPr>
          <p:nvPr/>
        </p:nvPicPr>
        <p:blipFill>
          <a:blip r:embed="rId2"/>
          <a:stretch>
            <a:fillRect/>
          </a:stretch>
        </p:blipFill>
        <p:spPr>
          <a:xfrm>
            <a:off x="6957060" y="3514725"/>
            <a:ext cx="3810000" cy="1428750"/>
          </a:xfrm>
          <a:prstGeom prst="rect">
            <a:avLst/>
          </a:prstGeom>
        </p:spPr>
      </p:pic>
    </p:spTree>
    <p:extLst>
      <p:ext uri="{BB962C8B-B14F-4D97-AF65-F5344CB8AC3E}">
        <p14:creationId xmlns:p14="http://schemas.microsoft.com/office/powerpoint/2010/main" val="26243167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49FF0-B34B-C749-E17E-413BEF7C0CF4}"/>
              </a:ext>
            </a:extLst>
          </p:cNvPr>
          <p:cNvSpPr>
            <a:spLocks noGrp="1"/>
          </p:cNvSpPr>
          <p:nvPr>
            <p:ph type="title"/>
          </p:nvPr>
        </p:nvSpPr>
        <p:spPr/>
        <p:txBody>
          <a:bodyPr/>
          <a:lstStyle/>
          <a:p>
            <a:r>
              <a:rPr lang="en-US" dirty="0"/>
              <a:t>Python Principles: Loops</a:t>
            </a:r>
          </a:p>
        </p:txBody>
      </p:sp>
      <p:sp>
        <p:nvSpPr>
          <p:cNvPr id="3" name="Text Placeholder 2">
            <a:extLst>
              <a:ext uri="{FF2B5EF4-FFF2-40B4-BE49-F238E27FC236}">
                <a16:creationId xmlns:a16="http://schemas.microsoft.com/office/drawing/2014/main" id="{7F5A236F-4AB2-0405-F827-4ED20169D765}"/>
              </a:ext>
            </a:extLst>
          </p:cNvPr>
          <p:cNvSpPr>
            <a:spLocks noGrp="1"/>
          </p:cNvSpPr>
          <p:nvPr>
            <p:ph type="body" idx="1"/>
          </p:nvPr>
        </p:nvSpPr>
        <p:spPr>
          <a:xfrm>
            <a:off x="609600" y="1828800"/>
            <a:ext cx="5711687" cy="4188300"/>
          </a:xfrm>
        </p:spPr>
        <p:txBody>
          <a:bodyPr/>
          <a:lstStyle/>
          <a:p>
            <a:r>
              <a:rPr lang="en-US" sz="2800" dirty="0"/>
              <a:t>Nested Loops</a:t>
            </a:r>
          </a:p>
          <a:p>
            <a:pPr lvl="1"/>
            <a:r>
              <a:rPr lang="en-US" sz="2200" dirty="0"/>
              <a:t>Python allows us to use a loop inside of another loop. Yes, there may be times that for loops need to be written inside of other loops. While loops or infinite loops can also contain for loops, depending on what the programmer wants to happen. This is easy to do, but always make sure that the lines are indented properly. </a:t>
            </a:r>
          </a:p>
        </p:txBody>
      </p:sp>
      <p:pic>
        <p:nvPicPr>
          <p:cNvPr id="5" name="Picture 4">
            <a:extLst>
              <a:ext uri="{FF2B5EF4-FFF2-40B4-BE49-F238E27FC236}">
                <a16:creationId xmlns:a16="http://schemas.microsoft.com/office/drawing/2014/main" id="{35EAD52D-5C77-FAD9-B955-BCF503F5BE68}"/>
              </a:ext>
            </a:extLst>
          </p:cNvPr>
          <p:cNvPicPr>
            <a:picLocks noChangeAspect="1"/>
          </p:cNvPicPr>
          <p:nvPr/>
        </p:nvPicPr>
        <p:blipFill>
          <a:blip r:embed="rId2"/>
          <a:stretch>
            <a:fillRect/>
          </a:stretch>
        </p:blipFill>
        <p:spPr>
          <a:xfrm>
            <a:off x="5829300" y="4848225"/>
            <a:ext cx="5753100" cy="1428750"/>
          </a:xfrm>
          <a:prstGeom prst="rect">
            <a:avLst/>
          </a:prstGeom>
        </p:spPr>
      </p:pic>
    </p:spTree>
    <p:extLst>
      <p:ext uri="{BB962C8B-B14F-4D97-AF65-F5344CB8AC3E}">
        <p14:creationId xmlns:p14="http://schemas.microsoft.com/office/powerpoint/2010/main" val="15512973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62727-ED37-1027-2E27-E89E48E3FE47}"/>
              </a:ext>
            </a:extLst>
          </p:cNvPr>
          <p:cNvSpPr>
            <a:spLocks noGrp="1"/>
          </p:cNvSpPr>
          <p:nvPr>
            <p:ph type="title"/>
          </p:nvPr>
        </p:nvSpPr>
        <p:spPr/>
        <p:txBody>
          <a:bodyPr/>
          <a:lstStyle/>
          <a:p>
            <a:r>
              <a:rPr lang="en-US" sz="4800" dirty="0"/>
              <a:t>Further Course: Programming Hardware</a:t>
            </a:r>
          </a:p>
        </p:txBody>
      </p:sp>
      <p:sp>
        <p:nvSpPr>
          <p:cNvPr id="3" name="Text Placeholder 2">
            <a:extLst>
              <a:ext uri="{FF2B5EF4-FFF2-40B4-BE49-F238E27FC236}">
                <a16:creationId xmlns:a16="http://schemas.microsoft.com/office/drawing/2014/main" id="{0BB1E7FF-92FB-68E3-ADA3-7BA55B683825}"/>
              </a:ext>
            </a:extLst>
          </p:cNvPr>
          <p:cNvSpPr>
            <a:spLocks noGrp="1"/>
          </p:cNvSpPr>
          <p:nvPr>
            <p:ph type="body" idx="1"/>
          </p:nvPr>
        </p:nvSpPr>
        <p:spPr/>
        <p:txBody>
          <a:bodyPr/>
          <a:lstStyle/>
          <a:p>
            <a:r>
              <a:rPr lang="en-US" dirty="0"/>
              <a:t>Traffic Lights</a:t>
            </a:r>
          </a:p>
          <a:p>
            <a:r>
              <a:rPr lang="en-US" dirty="0"/>
              <a:t>Python Principles: Functions (Optional)</a:t>
            </a:r>
          </a:p>
        </p:txBody>
      </p:sp>
    </p:spTree>
    <p:extLst>
      <p:ext uri="{BB962C8B-B14F-4D97-AF65-F5344CB8AC3E}">
        <p14:creationId xmlns:p14="http://schemas.microsoft.com/office/powerpoint/2010/main" val="8317626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2ED88-63C4-4A2A-4150-E81ACB97387D}"/>
              </a:ext>
            </a:extLst>
          </p:cNvPr>
          <p:cNvSpPr>
            <a:spLocks noGrp="1"/>
          </p:cNvSpPr>
          <p:nvPr>
            <p:ph type="title"/>
          </p:nvPr>
        </p:nvSpPr>
        <p:spPr/>
        <p:txBody>
          <a:bodyPr/>
          <a:lstStyle/>
          <a:p>
            <a:r>
              <a:rPr lang="en-US" dirty="0"/>
              <a:t>Traffic Lights</a:t>
            </a:r>
          </a:p>
        </p:txBody>
      </p:sp>
      <p:sp>
        <p:nvSpPr>
          <p:cNvPr id="3" name="Text Placeholder 2">
            <a:extLst>
              <a:ext uri="{FF2B5EF4-FFF2-40B4-BE49-F238E27FC236}">
                <a16:creationId xmlns:a16="http://schemas.microsoft.com/office/drawing/2014/main" id="{47B0A593-0783-62D4-5A14-D8D66DE6EB11}"/>
              </a:ext>
            </a:extLst>
          </p:cNvPr>
          <p:cNvSpPr>
            <a:spLocks noGrp="1"/>
          </p:cNvSpPr>
          <p:nvPr>
            <p:ph type="body" idx="1"/>
          </p:nvPr>
        </p:nvSpPr>
        <p:spPr/>
        <p:txBody>
          <a:bodyPr/>
          <a:lstStyle/>
          <a:p>
            <a:r>
              <a:rPr lang="en-US" dirty="0"/>
              <a:t>Belisha Beacons</a:t>
            </a:r>
          </a:p>
          <a:p>
            <a:pPr lvl="1"/>
            <a:r>
              <a:rPr lang="en-US" dirty="0"/>
              <a:t>marks pedestrian crossings, such as zebra crossings, in the United Kingdom and other countries</a:t>
            </a:r>
          </a:p>
          <a:p>
            <a:endParaRPr lang="en-US" dirty="0"/>
          </a:p>
        </p:txBody>
      </p:sp>
      <p:pic>
        <p:nvPicPr>
          <p:cNvPr id="18434" name="Picture 2" descr="uploaded-image-detail">
            <a:extLst>
              <a:ext uri="{FF2B5EF4-FFF2-40B4-BE49-F238E27FC236}">
                <a16:creationId xmlns:a16="http://schemas.microsoft.com/office/drawing/2014/main" id="{7695D0AB-CAC6-50DF-9816-E92FC8F33A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82200" y="1744452"/>
            <a:ext cx="1962150" cy="261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1967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B5865-AB9E-8AF1-1CCD-FE275B3BD7F0}"/>
              </a:ext>
            </a:extLst>
          </p:cNvPr>
          <p:cNvSpPr>
            <a:spLocks noGrp="1"/>
          </p:cNvSpPr>
          <p:nvPr>
            <p:ph type="title"/>
          </p:nvPr>
        </p:nvSpPr>
        <p:spPr/>
        <p:txBody>
          <a:bodyPr/>
          <a:lstStyle/>
          <a:p>
            <a:r>
              <a:rPr lang="en-US" dirty="0"/>
              <a:t>Traffic Lights</a:t>
            </a:r>
          </a:p>
        </p:txBody>
      </p:sp>
      <p:sp>
        <p:nvSpPr>
          <p:cNvPr id="3" name="Text Placeholder 2">
            <a:extLst>
              <a:ext uri="{FF2B5EF4-FFF2-40B4-BE49-F238E27FC236}">
                <a16:creationId xmlns:a16="http://schemas.microsoft.com/office/drawing/2014/main" id="{4FCCD055-CEC4-BEEC-8466-C5EF58E4A28B}"/>
              </a:ext>
            </a:extLst>
          </p:cNvPr>
          <p:cNvSpPr>
            <a:spLocks noGrp="1"/>
          </p:cNvSpPr>
          <p:nvPr>
            <p:ph type="body" idx="1"/>
          </p:nvPr>
        </p:nvSpPr>
        <p:spPr/>
        <p:txBody>
          <a:bodyPr/>
          <a:lstStyle/>
          <a:p>
            <a:r>
              <a:rPr lang="en-US" dirty="0"/>
              <a:t>Traffic lights normally consist of three signals, transmitting meaningful information to road users through colors and symbols, including arrows and bicycles.</a:t>
            </a:r>
          </a:p>
        </p:txBody>
      </p:sp>
    </p:spTree>
    <p:extLst>
      <p:ext uri="{BB962C8B-B14F-4D97-AF65-F5344CB8AC3E}">
        <p14:creationId xmlns:p14="http://schemas.microsoft.com/office/powerpoint/2010/main" val="11487795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773A1-0FB1-6763-BE96-7862F90FD4DF}"/>
              </a:ext>
            </a:extLst>
          </p:cNvPr>
          <p:cNvSpPr>
            <a:spLocks noGrp="1"/>
          </p:cNvSpPr>
          <p:nvPr>
            <p:ph type="title"/>
          </p:nvPr>
        </p:nvSpPr>
        <p:spPr/>
        <p:txBody>
          <a:bodyPr/>
          <a:lstStyle/>
          <a:p>
            <a:r>
              <a:rPr lang="en-US" dirty="0"/>
              <a:t>Traffic Lights</a:t>
            </a:r>
          </a:p>
        </p:txBody>
      </p:sp>
      <p:sp>
        <p:nvSpPr>
          <p:cNvPr id="3" name="Text Placeholder 2">
            <a:extLst>
              <a:ext uri="{FF2B5EF4-FFF2-40B4-BE49-F238E27FC236}">
                <a16:creationId xmlns:a16="http://schemas.microsoft.com/office/drawing/2014/main" id="{428C671B-0855-A967-9C11-E3B3BF18AD7B}"/>
              </a:ext>
            </a:extLst>
          </p:cNvPr>
          <p:cNvSpPr>
            <a:spLocks noGrp="1"/>
          </p:cNvSpPr>
          <p:nvPr>
            <p:ph type="body" idx="1"/>
          </p:nvPr>
        </p:nvSpPr>
        <p:spPr/>
        <p:txBody>
          <a:bodyPr/>
          <a:lstStyle/>
          <a:p>
            <a:r>
              <a:rPr lang="en-US" dirty="0"/>
              <a:t>What other traffic lights do you know? </a:t>
            </a:r>
          </a:p>
          <a:p>
            <a:r>
              <a:rPr lang="en-US" dirty="0"/>
              <a:t>Can you recreate it? </a:t>
            </a:r>
          </a:p>
        </p:txBody>
      </p:sp>
    </p:spTree>
    <p:extLst>
      <p:ext uri="{BB962C8B-B14F-4D97-AF65-F5344CB8AC3E}">
        <p14:creationId xmlns:p14="http://schemas.microsoft.com/office/powerpoint/2010/main" val="27077433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g2e228e63dfc_0_218"/>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Day 2</a:t>
            </a:r>
            <a:endParaRPr/>
          </a:p>
        </p:txBody>
      </p:sp>
      <p:sp>
        <p:nvSpPr>
          <p:cNvPr id="242" name="Google Shape;242;g2e228e63dfc_0_218"/>
          <p:cNvSpPr txBox="1">
            <a:spLocks noGrp="1"/>
          </p:cNvSpPr>
          <p:nvPr>
            <p:ph type="body" idx="1"/>
          </p:nvPr>
        </p:nvSpPr>
        <p:spPr>
          <a:prstGeom prst="rect">
            <a:avLst/>
          </a:prstGeom>
        </p:spPr>
        <p:txBody>
          <a:bodyPr spcFirstLastPara="1" wrap="square" lIns="91425" tIns="45700" rIns="91425" bIns="45700" anchor="t" anchorCtr="0">
            <a:normAutofit/>
          </a:bodyPr>
          <a:lstStyle/>
          <a:p>
            <a:pPr marL="457200" lvl="0" indent="-342900" algn="l" rtl="0">
              <a:spcBef>
                <a:spcPts val="1000"/>
              </a:spcBef>
              <a:spcAft>
                <a:spcPts val="0"/>
              </a:spcAft>
              <a:buSzPts val="1800"/>
              <a:buAutoNum type="arabicPeriod"/>
            </a:pPr>
            <a:r>
              <a:rPr lang="en-US" dirty="0"/>
              <a:t>Understanding the Sensors</a:t>
            </a:r>
          </a:p>
          <a:p>
            <a:pPr marL="457200" lvl="0" indent="-342900" algn="l" rtl="0">
              <a:spcBef>
                <a:spcPts val="1000"/>
              </a:spcBef>
              <a:spcAft>
                <a:spcPts val="0"/>
              </a:spcAft>
              <a:buSzPts val="1800"/>
              <a:buAutoNum type="arabicPeriod"/>
            </a:pPr>
            <a:r>
              <a:rPr lang="en-US" dirty="0"/>
              <a:t>Active Sign Creation</a:t>
            </a:r>
            <a:endParaRPr dirty="0"/>
          </a:p>
          <a:p>
            <a:pPr marL="457200" lvl="0" indent="-342900" algn="l" rtl="0">
              <a:spcBef>
                <a:spcPts val="0"/>
              </a:spcBef>
              <a:spcAft>
                <a:spcPts val="0"/>
              </a:spcAft>
              <a:buSzPts val="1800"/>
              <a:buAutoNum type="arabicPeriod"/>
            </a:pPr>
            <a:r>
              <a:rPr lang="en-US" dirty="0"/>
              <a:t>Rover Build and Navigation</a:t>
            </a:r>
            <a:endParaRPr dirty="0"/>
          </a:p>
        </p:txBody>
      </p:sp>
    </p:spTree>
    <p:extLst>
      <p:ext uri="{BB962C8B-B14F-4D97-AF65-F5344CB8AC3E}">
        <p14:creationId xmlns:p14="http://schemas.microsoft.com/office/powerpoint/2010/main" val="2401586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4A1F1-6A5C-08C5-29C8-49DD6FC42AAF}"/>
              </a:ext>
            </a:extLst>
          </p:cNvPr>
          <p:cNvSpPr>
            <a:spLocks noGrp="1"/>
          </p:cNvSpPr>
          <p:nvPr>
            <p:ph type="title"/>
          </p:nvPr>
        </p:nvSpPr>
        <p:spPr/>
        <p:txBody>
          <a:bodyPr/>
          <a:lstStyle/>
          <a:p>
            <a:r>
              <a:rPr lang="en-US" sz="4800" dirty="0"/>
              <a:t>Further Course: Understanding the Sensors</a:t>
            </a:r>
          </a:p>
        </p:txBody>
      </p:sp>
      <p:sp>
        <p:nvSpPr>
          <p:cNvPr id="3" name="Text Placeholder 2">
            <a:extLst>
              <a:ext uri="{FF2B5EF4-FFF2-40B4-BE49-F238E27FC236}">
                <a16:creationId xmlns:a16="http://schemas.microsoft.com/office/drawing/2014/main" id="{93C2B816-50FA-B3F6-48A1-7D37D7F47583}"/>
              </a:ext>
            </a:extLst>
          </p:cNvPr>
          <p:cNvSpPr>
            <a:spLocks noGrp="1"/>
          </p:cNvSpPr>
          <p:nvPr>
            <p:ph type="body" idx="1"/>
          </p:nvPr>
        </p:nvSpPr>
        <p:spPr/>
        <p:txBody>
          <a:bodyPr/>
          <a:lstStyle/>
          <a:p>
            <a:r>
              <a:rPr lang="en-US" dirty="0"/>
              <a:t>Tutorial: Sound Sensor</a:t>
            </a:r>
          </a:p>
          <a:p>
            <a:r>
              <a:rPr lang="en-US" dirty="0"/>
              <a:t>Tutorial: Ultrasonic Sensor</a:t>
            </a:r>
          </a:p>
          <a:p>
            <a:r>
              <a:rPr lang="en-US" dirty="0"/>
              <a:t>Tutorial: Light Sensor</a:t>
            </a:r>
          </a:p>
        </p:txBody>
      </p:sp>
    </p:spTree>
    <p:extLst>
      <p:ext uri="{BB962C8B-B14F-4D97-AF65-F5344CB8AC3E}">
        <p14:creationId xmlns:p14="http://schemas.microsoft.com/office/powerpoint/2010/main" val="16632364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3FD5D-0990-C8ED-5BA5-A1D4E3F841EB}"/>
              </a:ext>
            </a:extLst>
          </p:cNvPr>
          <p:cNvSpPr>
            <a:spLocks noGrp="1"/>
          </p:cNvSpPr>
          <p:nvPr>
            <p:ph type="title"/>
          </p:nvPr>
        </p:nvSpPr>
        <p:spPr/>
        <p:txBody>
          <a:bodyPr/>
          <a:lstStyle/>
          <a:p>
            <a:r>
              <a:rPr lang="en-US" dirty="0"/>
              <a:t>Tutorial: Sound Sensor</a:t>
            </a:r>
          </a:p>
        </p:txBody>
      </p:sp>
      <p:pic>
        <p:nvPicPr>
          <p:cNvPr id="4" name="Online Media 3" title="Sound Sensors">
            <a:hlinkClick r:id="" action="ppaction://media"/>
            <a:extLst>
              <a:ext uri="{FF2B5EF4-FFF2-40B4-BE49-F238E27FC236}">
                <a16:creationId xmlns:a16="http://schemas.microsoft.com/office/drawing/2014/main" id="{79DB1DC8-1769-B80B-6A35-E5AD79F10FAF}"/>
              </a:ext>
            </a:extLst>
          </p:cNvPr>
          <p:cNvPicPr>
            <a:picLocks noRot="1" noChangeAspect="1"/>
          </p:cNvPicPr>
          <p:nvPr>
            <a:videoFile r:link="rId1"/>
          </p:nvPr>
        </p:nvPicPr>
        <p:blipFill>
          <a:blip r:embed="rId3"/>
          <a:stretch>
            <a:fillRect/>
          </a:stretch>
        </p:blipFill>
        <p:spPr>
          <a:xfrm>
            <a:off x="2438400" y="1914707"/>
            <a:ext cx="7108825" cy="4016486"/>
          </a:xfrm>
          <a:prstGeom prst="rect">
            <a:avLst/>
          </a:prstGeom>
        </p:spPr>
      </p:pic>
    </p:spTree>
    <p:extLst>
      <p:ext uri="{BB962C8B-B14F-4D97-AF65-F5344CB8AC3E}">
        <p14:creationId xmlns:p14="http://schemas.microsoft.com/office/powerpoint/2010/main" val="1569721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g2e228e63dfc_0_2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sz="3600" dirty="0"/>
              <a:t>Ice Breaker: Logic Labyrinth (Thinking like a computer)</a:t>
            </a:r>
            <a:endParaRPr sz="3600" dirty="0"/>
          </a:p>
        </p:txBody>
      </p:sp>
      <p:sp>
        <p:nvSpPr>
          <p:cNvPr id="115" name="Google Shape;115;g2e228e63dfc_0_22"/>
          <p:cNvSpPr txBox="1">
            <a:spLocks noGrp="1"/>
          </p:cNvSpPr>
          <p:nvPr>
            <p:ph type="body" idx="1"/>
          </p:nvPr>
        </p:nvSpPr>
        <p:spPr>
          <a:xfrm>
            <a:off x="609600" y="2438400"/>
            <a:ext cx="10972800" cy="297484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sz="3200" dirty="0">
                <a:latin typeface="Calibri"/>
                <a:ea typeface="Calibri"/>
                <a:cs typeface="Calibri"/>
                <a:sym typeface="Calibri"/>
              </a:rPr>
              <a:t>Make teams of 4-5 students, </a:t>
            </a:r>
            <a:r>
              <a:rPr lang="en-US" sz="3200" dirty="0"/>
              <a:t>each team will try to complete a simple task using the functions provided. </a:t>
            </a:r>
            <a:endParaRPr sz="3200" dirty="0"/>
          </a:p>
          <a:p>
            <a:pPr marL="228600" lvl="0" indent="-165100" algn="l" rtl="0">
              <a:lnSpc>
                <a:spcPct val="90000"/>
              </a:lnSpc>
              <a:spcBef>
                <a:spcPts val="0"/>
              </a:spcBef>
              <a:spcAft>
                <a:spcPts val="0"/>
              </a:spcAft>
              <a:buSzPts val="1800"/>
              <a:buChar char="•"/>
            </a:pPr>
            <a:r>
              <a:rPr lang="en-US" sz="3200" dirty="0"/>
              <a:t>Computers today can perform very complex tasks such as driving cars autonomously, or give you the answer to your homework </a:t>
            </a:r>
            <a:endParaRPr sz="3200" dirty="0"/>
          </a:p>
          <a:p>
            <a:pPr marL="228600" lvl="0" indent="0" algn="l" rtl="0">
              <a:lnSpc>
                <a:spcPct val="90000"/>
              </a:lnSpc>
              <a:spcBef>
                <a:spcPts val="0"/>
              </a:spcBef>
              <a:spcAft>
                <a:spcPts val="0"/>
              </a:spcAft>
              <a:buNone/>
            </a:pPr>
            <a:endParaRPr sz="3200" dirty="0"/>
          </a:p>
          <a:p>
            <a:pPr marL="228600" lvl="0" indent="-50800" algn="l" rtl="0">
              <a:lnSpc>
                <a:spcPct val="90000"/>
              </a:lnSpc>
              <a:spcBef>
                <a:spcPts val="1000"/>
              </a:spcBef>
              <a:spcAft>
                <a:spcPts val="0"/>
              </a:spcAft>
              <a:buClr>
                <a:schemeClr val="dk1"/>
              </a:buClr>
              <a:buSzPts val="2800"/>
              <a:buNone/>
            </a:pPr>
            <a:endParaRPr sz="32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F6F8C-7EAA-11F8-044E-6DFAB95A8940}"/>
              </a:ext>
            </a:extLst>
          </p:cNvPr>
          <p:cNvSpPr>
            <a:spLocks noGrp="1"/>
          </p:cNvSpPr>
          <p:nvPr>
            <p:ph type="title"/>
          </p:nvPr>
        </p:nvSpPr>
        <p:spPr/>
        <p:txBody>
          <a:bodyPr/>
          <a:lstStyle/>
          <a:p>
            <a:r>
              <a:rPr lang="en-US" dirty="0"/>
              <a:t>Tutorial: Ultrasonic Sensor</a:t>
            </a:r>
          </a:p>
        </p:txBody>
      </p:sp>
      <p:pic>
        <p:nvPicPr>
          <p:cNvPr id="4" name="Online Media 3" title="How Do Ultrasonic Distance Sensors Work? - The Learning Circuit">
            <a:hlinkClick r:id="" action="ppaction://media"/>
            <a:extLst>
              <a:ext uri="{FF2B5EF4-FFF2-40B4-BE49-F238E27FC236}">
                <a16:creationId xmlns:a16="http://schemas.microsoft.com/office/drawing/2014/main" id="{ACCDDEA6-FB7D-1826-BF35-D55D6E5BE271}"/>
              </a:ext>
            </a:extLst>
          </p:cNvPr>
          <p:cNvPicPr>
            <a:picLocks noRot="1" noChangeAspect="1"/>
          </p:cNvPicPr>
          <p:nvPr>
            <a:videoFile r:link="rId1"/>
          </p:nvPr>
        </p:nvPicPr>
        <p:blipFill>
          <a:blip r:embed="rId3"/>
          <a:stretch>
            <a:fillRect/>
          </a:stretch>
        </p:blipFill>
        <p:spPr>
          <a:xfrm>
            <a:off x="2447925" y="1828800"/>
            <a:ext cx="7756525" cy="4382437"/>
          </a:xfrm>
          <a:prstGeom prst="rect">
            <a:avLst/>
          </a:prstGeom>
        </p:spPr>
      </p:pic>
    </p:spTree>
    <p:extLst>
      <p:ext uri="{BB962C8B-B14F-4D97-AF65-F5344CB8AC3E}">
        <p14:creationId xmlns:p14="http://schemas.microsoft.com/office/powerpoint/2010/main" val="162752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0B149-58F9-99EA-8F0D-C1BF310433C5}"/>
              </a:ext>
            </a:extLst>
          </p:cNvPr>
          <p:cNvSpPr>
            <a:spLocks noGrp="1"/>
          </p:cNvSpPr>
          <p:nvPr>
            <p:ph type="title"/>
          </p:nvPr>
        </p:nvSpPr>
        <p:spPr/>
        <p:txBody>
          <a:bodyPr/>
          <a:lstStyle/>
          <a:p>
            <a:r>
              <a:rPr lang="en-US" dirty="0"/>
              <a:t>Tutorial: Light Sensor</a:t>
            </a:r>
          </a:p>
        </p:txBody>
      </p:sp>
      <p:pic>
        <p:nvPicPr>
          <p:cNvPr id="4" name="Online Media 3" title="How does a photoresistor work">
            <a:hlinkClick r:id="" action="ppaction://media"/>
            <a:extLst>
              <a:ext uri="{FF2B5EF4-FFF2-40B4-BE49-F238E27FC236}">
                <a16:creationId xmlns:a16="http://schemas.microsoft.com/office/drawing/2014/main" id="{4D8C773B-4A0D-E22A-C5B0-1A932DC637CD}"/>
              </a:ext>
            </a:extLst>
          </p:cNvPr>
          <p:cNvPicPr>
            <a:picLocks noRot="1" noChangeAspect="1"/>
          </p:cNvPicPr>
          <p:nvPr>
            <a:videoFile r:link="rId1"/>
          </p:nvPr>
        </p:nvPicPr>
        <p:blipFill>
          <a:blip r:embed="rId3"/>
          <a:stretch>
            <a:fillRect/>
          </a:stretch>
        </p:blipFill>
        <p:spPr>
          <a:xfrm>
            <a:off x="2230437" y="1828800"/>
            <a:ext cx="7731125" cy="4368086"/>
          </a:xfrm>
          <a:prstGeom prst="rect">
            <a:avLst/>
          </a:prstGeom>
        </p:spPr>
      </p:pic>
    </p:spTree>
    <p:extLst>
      <p:ext uri="{BB962C8B-B14F-4D97-AF65-F5344CB8AC3E}">
        <p14:creationId xmlns:p14="http://schemas.microsoft.com/office/powerpoint/2010/main" val="3765031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272f2f362ef_0_0"/>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Further Challenge: Active Sign Creation</a:t>
            </a:r>
            <a:endParaRPr dirty="0"/>
          </a:p>
        </p:txBody>
      </p:sp>
      <p:sp>
        <p:nvSpPr>
          <p:cNvPr id="248" name="Google Shape;248;g272f2f362ef_0_0"/>
          <p:cNvSpPr txBox="1">
            <a:spLocks noGrp="1"/>
          </p:cNvSpPr>
          <p:nvPr>
            <p:ph type="body" idx="1"/>
          </p:nvPr>
        </p:nvSpPr>
        <p:spPr>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dirty="0"/>
              <a:t>Why are railway crossing signs important?</a:t>
            </a:r>
            <a:endParaRPr dirty="0"/>
          </a:p>
        </p:txBody>
      </p:sp>
      <p:pic>
        <p:nvPicPr>
          <p:cNvPr id="21506" name="Picture 2" descr="images of signs before and at the railroad crossing">
            <a:extLst>
              <a:ext uri="{FF2B5EF4-FFF2-40B4-BE49-F238E27FC236}">
                <a16:creationId xmlns:a16="http://schemas.microsoft.com/office/drawing/2014/main" id="{62ACF8A1-201E-4264-1A5E-CBD6CF3F5B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0264" y="2669700"/>
            <a:ext cx="3598836" cy="4188300"/>
          </a:xfrm>
          <a:prstGeom prst="rect">
            <a:avLst/>
          </a:prstGeom>
          <a:noFill/>
          <a:extLst>
            <a:ext uri="{909E8E84-426E-40DD-AFC4-6F175D3DCCD1}">
              <a14:hiddenFill xmlns:a14="http://schemas.microsoft.com/office/drawing/2010/main">
                <a:solidFill>
                  <a:srgbClr val="FFFFFF"/>
                </a:solidFill>
              </a14:hiddenFill>
            </a:ext>
          </a:extLst>
        </p:spPr>
      </p:pic>
      <p:pic>
        <p:nvPicPr>
          <p:cNvPr id="2" name="Online Media 1" title="Terrifying Video Shows Train Crashing Into Truck">
            <a:hlinkClick r:id="" action="ppaction://media"/>
            <a:extLst>
              <a:ext uri="{FF2B5EF4-FFF2-40B4-BE49-F238E27FC236}">
                <a16:creationId xmlns:a16="http://schemas.microsoft.com/office/drawing/2014/main" id="{D17A7EF1-00D0-2627-F907-289BE3862478}"/>
              </a:ext>
            </a:extLst>
          </p:cNvPr>
          <p:cNvPicPr>
            <a:picLocks noRot="1" noChangeAspect="1"/>
          </p:cNvPicPr>
          <p:nvPr>
            <a:videoFile r:link="rId1"/>
          </p:nvPr>
        </p:nvPicPr>
        <p:blipFill>
          <a:blip r:embed="rId5"/>
          <a:stretch>
            <a:fillRect/>
          </a:stretch>
        </p:blipFill>
        <p:spPr>
          <a:xfrm>
            <a:off x="1168400" y="2869692"/>
            <a:ext cx="5918200" cy="33437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1C347-3DB5-BF6B-C8FF-83B0E236AB58}"/>
              </a:ext>
            </a:extLst>
          </p:cNvPr>
          <p:cNvSpPr>
            <a:spLocks noGrp="1"/>
          </p:cNvSpPr>
          <p:nvPr>
            <p:ph type="title"/>
          </p:nvPr>
        </p:nvSpPr>
        <p:spPr/>
        <p:txBody>
          <a:bodyPr/>
          <a:lstStyle/>
          <a:p>
            <a:r>
              <a:rPr lang="en-US" sz="4800" dirty="0"/>
              <a:t>Further Course: Rover Build and Navigation</a:t>
            </a:r>
          </a:p>
        </p:txBody>
      </p:sp>
      <p:sp>
        <p:nvSpPr>
          <p:cNvPr id="3" name="Text Placeholder 2">
            <a:extLst>
              <a:ext uri="{FF2B5EF4-FFF2-40B4-BE49-F238E27FC236}">
                <a16:creationId xmlns:a16="http://schemas.microsoft.com/office/drawing/2014/main" id="{E6D3FD46-3180-BD5B-1C21-9DAB1C9CD77F}"/>
              </a:ext>
            </a:extLst>
          </p:cNvPr>
          <p:cNvSpPr>
            <a:spLocks noGrp="1"/>
          </p:cNvSpPr>
          <p:nvPr>
            <p:ph type="body" idx="1"/>
          </p:nvPr>
        </p:nvSpPr>
        <p:spPr/>
        <p:txBody>
          <a:bodyPr/>
          <a:lstStyle/>
          <a:p>
            <a:r>
              <a:rPr lang="en-US" dirty="0"/>
              <a:t>Robotics 101 [1]: The Build</a:t>
            </a:r>
          </a:p>
          <a:p>
            <a:r>
              <a:rPr lang="en-US" dirty="0"/>
              <a:t>Robotics 101 [2]: Navigation</a:t>
            </a:r>
          </a:p>
          <a:p>
            <a:r>
              <a:rPr lang="en-US" dirty="0"/>
              <a:t>Reverse Parking Sensor</a:t>
            </a:r>
          </a:p>
        </p:txBody>
      </p:sp>
    </p:spTree>
    <p:extLst>
      <p:ext uri="{BB962C8B-B14F-4D97-AF65-F5344CB8AC3E}">
        <p14:creationId xmlns:p14="http://schemas.microsoft.com/office/powerpoint/2010/main" val="9899355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g2e228e63dfc_0_126"/>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algn="l">
              <a:lnSpc>
                <a:spcPct val="90000"/>
              </a:lnSpc>
              <a:buClr>
                <a:schemeClr val="dk1"/>
              </a:buClr>
              <a:buSzPts val="4400"/>
            </a:pPr>
            <a:br>
              <a:rPr lang="en-US" dirty="0"/>
            </a:br>
            <a:r>
              <a:rPr lang="en-US" dirty="0"/>
              <a:t>Robotics 101 [1]: The Build</a:t>
            </a:r>
            <a:br>
              <a:rPr lang="en-US" dirty="0"/>
            </a:br>
            <a:endParaRPr dirty="0"/>
          </a:p>
        </p:txBody>
      </p:sp>
      <p:pic>
        <p:nvPicPr>
          <p:cNvPr id="255" name="Google Shape;255;g2e228e63dfc_0_126" descr="Alex is one of the configurations you can build with your pi-top [4] Robotics Kit. It's designed for autonomous driving and AI projects. &#10;&#10;Learn more about the Robotics Kit 👉 https://hubs.ly/H0Gv5D_0&#10;&#10;Music: Scandinavianz - Lappland&#10;&#10;Music: Summer from Bensound.com&#10;Music: Dreams from Bensound.com&#10;Music: Endlessmotion from Bensound.com" title="pi-top [4] Robotics Kit: Build instructions - Alex">
            <a:hlinkClick r:id="rId3"/>
          </p:cNvPr>
          <p:cNvPicPr preferRelativeResize="0"/>
          <p:nvPr/>
        </p:nvPicPr>
        <p:blipFill>
          <a:blip r:embed="rId4">
            <a:alphaModFix/>
          </a:blip>
          <a:stretch>
            <a:fillRect/>
          </a:stretch>
        </p:blipFill>
        <p:spPr>
          <a:xfrm>
            <a:off x="3752850" y="2076449"/>
            <a:ext cx="7600950" cy="420436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10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51EC1-015C-4830-1C66-E4CF9CC23C3D}"/>
              </a:ext>
            </a:extLst>
          </p:cNvPr>
          <p:cNvSpPr>
            <a:spLocks noGrp="1"/>
          </p:cNvSpPr>
          <p:nvPr>
            <p:ph type="title"/>
          </p:nvPr>
        </p:nvSpPr>
        <p:spPr/>
        <p:txBody>
          <a:bodyPr/>
          <a:lstStyle/>
          <a:p>
            <a:r>
              <a:rPr lang="en-US" dirty="0"/>
              <a:t>Robotics 101 [2]: Navigation</a:t>
            </a:r>
          </a:p>
        </p:txBody>
      </p:sp>
      <p:pic>
        <p:nvPicPr>
          <p:cNvPr id="22530" name="Picture 2" descr="uploaded-image-detail">
            <a:extLst>
              <a:ext uri="{FF2B5EF4-FFF2-40B4-BE49-F238E27FC236}">
                <a16:creationId xmlns:a16="http://schemas.microsoft.com/office/drawing/2014/main" id="{B3E48B58-8927-8F34-49EC-75F23DA42A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725" y="2024061"/>
            <a:ext cx="9239250" cy="4157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17580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96DE2-B918-03E9-3D63-1818EF49862B}"/>
              </a:ext>
            </a:extLst>
          </p:cNvPr>
          <p:cNvSpPr>
            <a:spLocks noGrp="1"/>
          </p:cNvSpPr>
          <p:nvPr>
            <p:ph type="title"/>
          </p:nvPr>
        </p:nvSpPr>
        <p:spPr/>
        <p:txBody>
          <a:bodyPr/>
          <a:lstStyle/>
          <a:p>
            <a:r>
              <a:rPr lang="en-US" dirty="0"/>
              <a:t>Navigation Challenges</a:t>
            </a:r>
          </a:p>
        </p:txBody>
      </p:sp>
      <p:sp>
        <p:nvSpPr>
          <p:cNvPr id="3" name="Text Placeholder 2">
            <a:extLst>
              <a:ext uri="{FF2B5EF4-FFF2-40B4-BE49-F238E27FC236}">
                <a16:creationId xmlns:a16="http://schemas.microsoft.com/office/drawing/2014/main" id="{6B219652-DE69-FDC9-BA8D-9F176F6425F4}"/>
              </a:ext>
            </a:extLst>
          </p:cNvPr>
          <p:cNvSpPr>
            <a:spLocks noGrp="1"/>
          </p:cNvSpPr>
          <p:nvPr>
            <p:ph type="body" idx="1"/>
          </p:nvPr>
        </p:nvSpPr>
        <p:spPr/>
        <p:txBody>
          <a:bodyPr/>
          <a:lstStyle/>
          <a:p>
            <a:r>
              <a:rPr lang="en-US" sz="4000" dirty="0"/>
              <a:t>Change 1forward.py so the robot travels double the distance</a:t>
            </a:r>
          </a:p>
          <a:p>
            <a:r>
              <a:rPr lang="en-US" sz="4000" dirty="0"/>
              <a:t>Change 1forward.py again to testing different distances, how do you move exactly 1 feet?</a:t>
            </a:r>
          </a:p>
          <a:p>
            <a:r>
              <a:rPr lang="en-US" sz="4000" dirty="0"/>
              <a:t>Change 2reverse.py so the robot moves forward first then reverses to its original position.</a:t>
            </a:r>
          </a:p>
          <a:p>
            <a:endParaRPr lang="en-US" dirty="0"/>
          </a:p>
        </p:txBody>
      </p:sp>
    </p:spTree>
    <p:extLst>
      <p:ext uri="{BB962C8B-B14F-4D97-AF65-F5344CB8AC3E}">
        <p14:creationId xmlns:p14="http://schemas.microsoft.com/office/powerpoint/2010/main" val="19748427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96DE2-B918-03E9-3D63-1818EF49862B}"/>
              </a:ext>
            </a:extLst>
          </p:cNvPr>
          <p:cNvSpPr>
            <a:spLocks noGrp="1"/>
          </p:cNvSpPr>
          <p:nvPr>
            <p:ph type="title"/>
          </p:nvPr>
        </p:nvSpPr>
        <p:spPr/>
        <p:txBody>
          <a:bodyPr/>
          <a:lstStyle/>
          <a:p>
            <a:r>
              <a:rPr lang="en-US" dirty="0"/>
              <a:t>Navigation Challenges</a:t>
            </a:r>
          </a:p>
        </p:txBody>
      </p:sp>
      <p:sp>
        <p:nvSpPr>
          <p:cNvPr id="3" name="Text Placeholder 2">
            <a:extLst>
              <a:ext uri="{FF2B5EF4-FFF2-40B4-BE49-F238E27FC236}">
                <a16:creationId xmlns:a16="http://schemas.microsoft.com/office/drawing/2014/main" id="{6B219652-DE69-FDC9-BA8D-9F176F6425F4}"/>
              </a:ext>
            </a:extLst>
          </p:cNvPr>
          <p:cNvSpPr>
            <a:spLocks noGrp="1"/>
          </p:cNvSpPr>
          <p:nvPr>
            <p:ph type="body" idx="1"/>
          </p:nvPr>
        </p:nvSpPr>
        <p:spPr/>
        <p:txBody>
          <a:bodyPr/>
          <a:lstStyle/>
          <a:p>
            <a:r>
              <a:rPr lang="en-US" sz="4000" dirty="0"/>
              <a:t>Change 2reverse.py again so the robot moves forward 2 feet then reverses to its original position, then again but this time 4 feet. All in 1 program execution.</a:t>
            </a:r>
          </a:p>
          <a:p>
            <a:endParaRPr lang="en-US" dirty="0"/>
          </a:p>
        </p:txBody>
      </p:sp>
      <p:pic>
        <p:nvPicPr>
          <p:cNvPr id="23554" name="Picture 2" descr="uploaded-image-detail">
            <a:extLst>
              <a:ext uri="{FF2B5EF4-FFF2-40B4-BE49-F238E27FC236}">
                <a16:creationId xmlns:a16="http://schemas.microsoft.com/office/drawing/2014/main" id="{03EF2F88-AF41-9DDF-C41C-331861F7E5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6850" y="4048072"/>
            <a:ext cx="6305550" cy="2119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902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84D9E-3D27-B5E9-E477-D8B072D051A0}"/>
              </a:ext>
            </a:extLst>
          </p:cNvPr>
          <p:cNvSpPr>
            <a:spLocks noGrp="1"/>
          </p:cNvSpPr>
          <p:nvPr>
            <p:ph type="title"/>
          </p:nvPr>
        </p:nvSpPr>
        <p:spPr/>
        <p:txBody>
          <a:bodyPr/>
          <a:lstStyle/>
          <a:p>
            <a:r>
              <a:rPr lang="en-US" dirty="0"/>
              <a:t>Reverse Parking Sensor</a:t>
            </a:r>
          </a:p>
        </p:txBody>
      </p:sp>
      <p:sp>
        <p:nvSpPr>
          <p:cNvPr id="3" name="Text Placeholder 2">
            <a:extLst>
              <a:ext uri="{FF2B5EF4-FFF2-40B4-BE49-F238E27FC236}">
                <a16:creationId xmlns:a16="http://schemas.microsoft.com/office/drawing/2014/main" id="{7A09FD76-BADE-54F4-ECBB-70D2860C5123}"/>
              </a:ext>
            </a:extLst>
          </p:cNvPr>
          <p:cNvSpPr>
            <a:spLocks noGrp="1"/>
          </p:cNvSpPr>
          <p:nvPr>
            <p:ph type="body" idx="1"/>
          </p:nvPr>
        </p:nvSpPr>
        <p:spPr>
          <a:xfrm>
            <a:off x="0" y="1769852"/>
            <a:ext cx="6981825" cy="4188300"/>
          </a:xfrm>
        </p:spPr>
        <p:txBody>
          <a:bodyPr/>
          <a:lstStyle/>
          <a:p>
            <a:r>
              <a:rPr lang="en-US" sz="2400" dirty="0"/>
              <a:t>Create your own reverse parking sensor using sensor_control.py.</a:t>
            </a:r>
          </a:p>
          <a:p>
            <a:pPr lvl="1"/>
            <a:r>
              <a:rPr lang="en-US" sz="2000" dirty="0"/>
              <a:t>This code incorporates a while True loop. The beginning of the loop is the same as it was in a previous section, but now there is a conditional after the statements to read the distance from ultrasonic sensor and print the reading.</a:t>
            </a:r>
          </a:p>
          <a:p>
            <a:pPr lvl="1"/>
            <a:r>
              <a:rPr lang="en-US" sz="2000" dirty="0"/>
              <a:t>This conditional does the following: if something is within 30 cm of the sensor, it turns on the red LEDs and the buzzer. </a:t>
            </a:r>
          </a:p>
          <a:p>
            <a:pPr lvl="1"/>
            <a:r>
              <a:rPr lang="en-US" sz="2000" dirty="0"/>
              <a:t>If neither of these conditions are true (else), it turns off all the components except for the green LED.</a:t>
            </a:r>
          </a:p>
        </p:txBody>
      </p:sp>
      <p:pic>
        <p:nvPicPr>
          <p:cNvPr id="5" name="Picture 4">
            <a:extLst>
              <a:ext uri="{FF2B5EF4-FFF2-40B4-BE49-F238E27FC236}">
                <a16:creationId xmlns:a16="http://schemas.microsoft.com/office/drawing/2014/main" id="{EF8AE93C-6A3D-BCCC-7B74-5241BBC6431D}"/>
              </a:ext>
            </a:extLst>
          </p:cNvPr>
          <p:cNvPicPr>
            <a:picLocks noChangeAspect="1"/>
          </p:cNvPicPr>
          <p:nvPr/>
        </p:nvPicPr>
        <p:blipFill>
          <a:blip r:embed="rId2"/>
          <a:stretch>
            <a:fillRect/>
          </a:stretch>
        </p:blipFill>
        <p:spPr>
          <a:xfrm>
            <a:off x="6910297" y="2471474"/>
            <a:ext cx="4963116" cy="2616676"/>
          </a:xfrm>
          <a:prstGeom prst="rect">
            <a:avLst/>
          </a:prstGeom>
        </p:spPr>
      </p:pic>
    </p:spTree>
    <p:extLst>
      <p:ext uri="{BB962C8B-B14F-4D97-AF65-F5344CB8AC3E}">
        <p14:creationId xmlns:p14="http://schemas.microsoft.com/office/powerpoint/2010/main" val="17022085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g272f2f362ef_0_8"/>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Day 3</a:t>
            </a:r>
            <a:endParaRPr/>
          </a:p>
        </p:txBody>
      </p:sp>
      <p:sp>
        <p:nvSpPr>
          <p:cNvPr id="261" name="Google Shape;261;g272f2f362ef_0_8"/>
          <p:cNvSpPr txBox="1">
            <a:spLocks noGrp="1"/>
          </p:cNvSpPr>
          <p:nvPr>
            <p:ph type="body" idx="1"/>
          </p:nvPr>
        </p:nvSpPr>
        <p:spPr>
          <a:prstGeom prst="rect">
            <a:avLst/>
          </a:prstGeom>
        </p:spPr>
        <p:txBody>
          <a:bodyPr spcFirstLastPara="1" wrap="square" lIns="91425" tIns="45700" rIns="91425" bIns="45700" anchor="t" anchorCtr="0">
            <a:normAutofit/>
          </a:bodyPr>
          <a:lstStyle/>
          <a:p>
            <a:pPr marL="457200" lvl="0" indent="-342900" algn="l" rtl="0">
              <a:spcBef>
                <a:spcPts val="1000"/>
              </a:spcBef>
              <a:spcAft>
                <a:spcPts val="0"/>
              </a:spcAft>
              <a:buSzPts val="1800"/>
              <a:buAutoNum type="arabicPeriod"/>
            </a:pPr>
            <a:r>
              <a:rPr lang="en-US" dirty="0"/>
              <a:t>Rover Speed and Rotation</a:t>
            </a:r>
            <a:endParaRPr dirty="0"/>
          </a:p>
          <a:p>
            <a:pPr marL="457200" lvl="0" indent="-342900" algn="l" rtl="0">
              <a:spcBef>
                <a:spcPts val="0"/>
              </a:spcBef>
              <a:spcAft>
                <a:spcPts val="0"/>
              </a:spcAft>
              <a:buSzPts val="1800"/>
              <a:buAutoNum type="arabicPeriod"/>
            </a:pPr>
            <a:r>
              <a:rPr lang="en-US" dirty="0"/>
              <a:t>Rover Race</a:t>
            </a:r>
            <a:endParaRPr dirty="0"/>
          </a:p>
          <a:p>
            <a:pPr marL="457200" lvl="0" indent="-342900" algn="l" rtl="0">
              <a:spcBef>
                <a:spcPts val="0"/>
              </a:spcBef>
              <a:spcAft>
                <a:spcPts val="0"/>
              </a:spcAft>
              <a:buSzPts val="1800"/>
              <a:buAutoNum type="arabicPeriod"/>
            </a:pPr>
            <a:r>
              <a:rPr lang="en-US" dirty="0"/>
              <a:t>Rover Vision</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272d91646d9_0_0"/>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Clr>
                <a:schemeClr val="dk1"/>
              </a:buClr>
              <a:buSzPts val="4400"/>
              <a:buFont typeface="Calibri"/>
              <a:buNone/>
            </a:pPr>
            <a:r>
              <a:rPr lang="en-US"/>
              <a:t>Ice Breaker (Continue)</a:t>
            </a:r>
            <a:endParaRPr/>
          </a:p>
        </p:txBody>
      </p:sp>
      <p:sp>
        <p:nvSpPr>
          <p:cNvPr id="121" name="Google Shape;121;g272d91646d9_0_0"/>
          <p:cNvSpPr txBox="1">
            <a:spLocks noGrp="1"/>
          </p:cNvSpPr>
          <p:nvPr>
            <p:ph type="body" idx="1"/>
          </p:nvPr>
        </p:nvSpPr>
        <p:spPr>
          <a:xfrm>
            <a:off x="838200" y="2854425"/>
            <a:ext cx="6397500" cy="3322500"/>
          </a:xfrm>
          <a:prstGeom prst="rect">
            <a:avLst/>
          </a:prstGeom>
        </p:spPr>
        <p:txBody>
          <a:bodyPr spcFirstLastPara="1" wrap="square" lIns="91425" tIns="45700" rIns="91425" bIns="45700" anchor="t" anchorCtr="0">
            <a:normAutofit/>
          </a:bodyPr>
          <a:lstStyle/>
          <a:p>
            <a:pPr marL="457200" lvl="0" indent="-469900" algn="l" rtl="0">
              <a:spcBef>
                <a:spcPts val="1000"/>
              </a:spcBef>
              <a:spcAft>
                <a:spcPts val="0"/>
              </a:spcAft>
              <a:buSzPts val="3800"/>
              <a:buChar char="●"/>
            </a:pPr>
            <a:r>
              <a:rPr lang="en-US" sz="2800" dirty="0"/>
              <a:t>Move forward (continuously)</a:t>
            </a:r>
            <a:endParaRPr sz="2800" dirty="0"/>
          </a:p>
          <a:p>
            <a:pPr marL="457200" lvl="0" indent="-469900" algn="l" rtl="0">
              <a:spcBef>
                <a:spcPts val="0"/>
              </a:spcBef>
              <a:spcAft>
                <a:spcPts val="0"/>
              </a:spcAft>
              <a:buSzPts val="3800"/>
              <a:buChar char="●"/>
            </a:pPr>
            <a:r>
              <a:rPr lang="en-US" sz="2800" dirty="0"/>
              <a:t>Move Back (continuously)</a:t>
            </a:r>
            <a:endParaRPr sz="2800" dirty="0"/>
          </a:p>
          <a:p>
            <a:pPr marL="457200" lvl="0" indent="-469900" algn="l" rtl="0">
              <a:spcBef>
                <a:spcPts val="0"/>
              </a:spcBef>
              <a:spcAft>
                <a:spcPts val="0"/>
              </a:spcAft>
              <a:buSzPts val="3800"/>
              <a:buChar char="●"/>
            </a:pPr>
            <a:r>
              <a:rPr lang="en-US" sz="2800" dirty="0"/>
              <a:t>Take # steps forward</a:t>
            </a:r>
            <a:endParaRPr sz="2800" dirty="0"/>
          </a:p>
          <a:p>
            <a:pPr marL="457200" lvl="0" indent="-469900" algn="l" rtl="0">
              <a:spcBef>
                <a:spcPts val="0"/>
              </a:spcBef>
              <a:spcAft>
                <a:spcPts val="0"/>
              </a:spcAft>
              <a:buSzPts val="3800"/>
              <a:buChar char="●"/>
            </a:pPr>
            <a:r>
              <a:rPr lang="en-US" sz="2800" dirty="0"/>
              <a:t>Take # steps back</a:t>
            </a:r>
            <a:endParaRPr sz="2800" dirty="0"/>
          </a:p>
          <a:p>
            <a:pPr marL="0" lvl="0" indent="0" algn="l" rtl="0">
              <a:spcBef>
                <a:spcPts val="1000"/>
              </a:spcBef>
              <a:spcAft>
                <a:spcPts val="0"/>
              </a:spcAft>
              <a:buNone/>
            </a:pPr>
            <a:endParaRPr dirty="0"/>
          </a:p>
        </p:txBody>
      </p:sp>
      <p:sp>
        <p:nvSpPr>
          <p:cNvPr id="122" name="Google Shape;122;g272d91646d9_0_0"/>
          <p:cNvSpPr txBox="1"/>
          <p:nvPr/>
        </p:nvSpPr>
        <p:spPr>
          <a:xfrm>
            <a:off x="7372300" y="2854425"/>
            <a:ext cx="4327200" cy="1476271"/>
          </a:xfrm>
          <a:prstGeom prst="rect">
            <a:avLst/>
          </a:prstGeom>
          <a:noFill/>
          <a:ln>
            <a:noFill/>
          </a:ln>
        </p:spPr>
        <p:txBody>
          <a:bodyPr spcFirstLastPara="1" wrap="square" lIns="91425" tIns="91425" rIns="91425" bIns="91425" anchor="t" anchorCtr="0">
            <a:spAutoFit/>
          </a:bodyPr>
          <a:lstStyle/>
          <a:p>
            <a:pPr marL="457200" marR="0" lvl="0" indent="-469900" algn="l" rtl="0">
              <a:lnSpc>
                <a:spcPct val="90000"/>
              </a:lnSpc>
              <a:spcBef>
                <a:spcPts val="1000"/>
              </a:spcBef>
              <a:spcAft>
                <a:spcPts val="0"/>
              </a:spcAft>
              <a:buClr>
                <a:schemeClr val="dk1"/>
              </a:buClr>
              <a:buSzPts val="3800"/>
              <a:buChar char="●"/>
            </a:pPr>
            <a:r>
              <a:rPr lang="en-US" sz="2800" dirty="0">
                <a:solidFill>
                  <a:schemeClr val="dk1"/>
                </a:solidFill>
                <a:latin typeface="Calibri"/>
                <a:ea typeface="Calibri"/>
                <a:cs typeface="Calibri"/>
                <a:sym typeface="Calibri"/>
              </a:rPr>
              <a:t>Turn right # degrees</a:t>
            </a:r>
            <a:endParaRPr sz="2800" dirty="0">
              <a:solidFill>
                <a:schemeClr val="dk1"/>
              </a:solidFill>
              <a:latin typeface="Calibri"/>
              <a:ea typeface="Calibri"/>
              <a:cs typeface="Calibri"/>
              <a:sym typeface="Calibri"/>
            </a:endParaRPr>
          </a:p>
          <a:p>
            <a:pPr marL="457200" marR="0" lvl="0" indent="-469900" algn="l" rtl="0">
              <a:lnSpc>
                <a:spcPct val="90000"/>
              </a:lnSpc>
              <a:spcBef>
                <a:spcPts val="0"/>
              </a:spcBef>
              <a:spcAft>
                <a:spcPts val="0"/>
              </a:spcAft>
              <a:buClr>
                <a:schemeClr val="dk1"/>
              </a:buClr>
              <a:buSzPts val="3800"/>
              <a:buChar char="●"/>
            </a:pPr>
            <a:r>
              <a:rPr lang="en-US" sz="2800" dirty="0">
                <a:solidFill>
                  <a:schemeClr val="dk1"/>
                </a:solidFill>
                <a:latin typeface="Calibri"/>
                <a:ea typeface="Calibri"/>
                <a:cs typeface="Calibri"/>
                <a:sym typeface="Calibri"/>
              </a:rPr>
              <a:t>Turn left # degrees</a:t>
            </a:r>
            <a:endParaRPr sz="2800" dirty="0">
              <a:solidFill>
                <a:schemeClr val="dk1"/>
              </a:solidFill>
              <a:latin typeface="Calibri"/>
              <a:ea typeface="Calibri"/>
              <a:cs typeface="Calibri"/>
              <a:sym typeface="Calibri"/>
            </a:endParaRPr>
          </a:p>
          <a:p>
            <a:pPr marL="457200" marR="0" lvl="0" indent="-469900" algn="l" rtl="0">
              <a:lnSpc>
                <a:spcPct val="90000"/>
              </a:lnSpc>
              <a:spcBef>
                <a:spcPts val="0"/>
              </a:spcBef>
              <a:spcAft>
                <a:spcPts val="0"/>
              </a:spcAft>
              <a:buClr>
                <a:schemeClr val="dk1"/>
              </a:buClr>
              <a:buSzPts val="3800"/>
              <a:buChar char="●"/>
            </a:pPr>
            <a:r>
              <a:rPr lang="en-US" sz="2800" dirty="0">
                <a:solidFill>
                  <a:schemeClr val="dk1"/>
                </a:solidFill>
                <a:latin typeface="Calibri"/>
                <a:ea typeface="Calibri"/>
                <a:cs typeface="Calibri"/>
                <a:sym typeface="Calibri"/>
              </a:rPr>
              <a:t>Stop</a:t>
            </a:r>
            <a:endParaRPr sz="2800" dirty="0">
              <a:solidFill>
                <a:schemeClr val="dk1"/>
              </a:solidFill>
              <a:latin typeface="Calibri"/>
              <a:ea typeface="Calibri"/>
              <a:cs typeface="Calibri"/>
              <a:sym typeface="Calibri"/>
            </a:endParaRPr>
          </a:p>
        </p:txBody>
      </p:sp>
      <p:sp>
        <p:nvSpPr>
          <p:cNvPr id="123" name="Google Shape;123;g272d91646d9_0_0"/>
          <p:cNvSpPr txBox="1"/>
          <p:nvPr/>
        </p:nvSpPr>
        <p:spPr>
          <a:xfrm>
            <a:off x="1014225" y="1755700"/>
            <a:ext cx="9712200" cy="7110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0"/>
              </a:spcAft>
              <a:buNone/>
            </a:pPr>
            <a:r>
              <a:rPr lang="en-US" sz="3800" dirty="0">
                <a:solidFill>
                  <a:schemeClr val="dk1"/>
                </a:solidFill>
                <a:latin typeface="Calibri"/>
                <a:ea typeface="Calibri"/>
                <a:cs typeface="Calibri"/>
                <a:sym typeface="Calibri"/>
              </a:rPr>
              <a:t>Allowed commands for your “robot”:</a:t>
            </a:r>
            <a:endParaRPr sz="3800" dirty="0">
              <a:solidFill>
                <a:schemeClr val="dk1"/>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BAE00-F590-5AED-B9DE-CD1F6472A925}"/>
              </a:ext>
            </a:extLst>
          </p:cNvPr>
          <p:cNvSpPr>
            <a:spLocks noGrp="1"/>
          </p:cNvSpPr>
          <p:nvPr>
            <p:ph type="title"/>
          </p:nvPr>
        </p:nvSpPr>
        <p:spPr/>
        <p:txBody>
          <a:bodyPr/>
          <a:lstStyle/>
          <a:p>
            <a:r>
              <a:rPr lang="en-US" sz="4400" dirty="0"/>
              <a:t>Further Challenge: Rover Speed and Rotation</a:t>
            </a:r>
          </a:p>
        </p:txBody>
      </p:sp>
      <p:sp>
        <p:nvSpPr>
          <p:cNvPr id="4" name="Google Shape;243;p25">
            <a:extLst>
              <a:ext uri="{FF2B5EF4-FFF2-40B4-BE49-F238E27FC236}">
                <a16:creationId xmlns:a16="http://schemas.microsoft.com/office/drawing/2014/main" id="{91DED9EB-F94F-F25C-F1A9-5711886BE59A}"/>
              </a:ext>
            </a:extLst>
          </p:cNvPr>
          <p:cNvSpPr txBox="1">
            <a:spLocks noGrp="1"/>
          </p:cNvSpPr>
          <p:nvPr>
            <p:ph type="body" idx="1"/>
          </p:nvPr>
        </p:nvSpPr>
        <p:spPr>
          <a:xfrm>
            <a:off x="609600" y="1828800"/>
            <a:ext cx="10972800" cy="3000781"/>
          </a:xfrm>
          <a:prstGeom prst="rect">
            <a:avLst/>
          </a:prstGeom>
          <a:noFill/>
          <a:ln>
            <a:noFill/>
          </a:ln>
        </p:spPr>
        <p:txBody>
          <a:bodyPr spcFirstLastPara="1" wrap="square" lIns="121900" tIns="121900" rIns="121900" bIns="121900" anchor="t" anchorCtr="0">
            <a:spAutoFit/>
          </a:bodyPr>
          <a:lstStyle/>
          <a:p>
            <a:pPr marL="609600" marR="0" lvl="0" indent="-508000" algn="l" rtl="0">
              <a:lnSpc>
                <a:spcPct val="100000"/>
              </a:lnSpc>
              <a:spcBef>
                <a:spcPts val="0"/>
              </a:spcBef>
              <a:spcAft>
                <a:spcPts val="0"/>
              </a:spcAft>
              <a:buClr>
                <a:srgbClr val="000000"/>
              </a:buClr>
              <a:buSzPts val="3200"/>
              <a:buFont typeface="Calibri"/>
              <a:buAutoNum type="arabicPeriod"/>
            </a:pPr>
            <a:r>
              <a:rPr lang="en-US" sz="3200" b="0" i="0" u="none" strike="noStrike" cap="none" dirty="0">
                <a:solidFill>
                  <a:srgbClr val="000000"/>
                </a:solidFill>
                <a:latin typeface="Calibri"/>
                <a:ea typeface="Calibri"/>
                <a:cs typeface="Calibri"/>
                <a:sym typeface="Calibri"/>
              </a:rPr>
              <a:t>Use speed.py to run your robot for several </a:t>
            </a:r>
            <a:r>
              <a:rPr lang="en-US" sz="3200" b="0" i="0" u="none" strike="noStrike" cap="none" dirty="0" err="1">
                <a:solidFill>
                  <a:srgbClr val="000000"/>
                </a:solidFill>
                <a:latin typeface="Calibri"/>
                <a:ea typeface="Calibri"/>
                <a:cs typeface="Calibri"/>
                <a:sym typeface="Calibri"/>
              </a:rPr>
              <a:t>speed_factors</a:t>
            </a:r>
            <a:r>
              <a:rPr lang="en-US" sz="3200" b="0" i="0" u="none" strike="noStrike" cap="none" dirty="0">
                <a:solidFill>
                  <a:srgbClr val="000000"/>
                </a:solidFill>
                <a:latin typeface="Calibri"/>
                <a:ea typeface="Calibri"/>
                <a:cs typeface="Calibri"/>
                <a:sym typeface="Calibri"/>
              </a:rPr>
              <a:t> and </a:t>
            </a:r>
            <a:r>
              <a:rPr lang="en-US" sz="3200" b="0" i="0" u="none" strike="noStrike" cap="none" dirty="0" err="1">
                <a:solidFill>
                  <a:srgbClr val="000000"/>
                </a:solidFill>
                <a:latin typeface="Calibri"/>
                <a:ea typeface="Calibri"/>
                <a:cs typeface="Calibri"/>
                <a:sym typeface="Calibri"/>
              </a:rPr>
              <a:t>sleep_times</a:t>
            </a:r>
            <a:r>
              <a:rPr lang="en-US" sz="3200" b="0" i="0" u="none" strike="noStrike" cap="none" dirty="0">
                <a:solidFill>
                  <a:srgbClr val="000000"/>
                </a:solidFill>
                <a:latin typeface="Calibri"/>
                <a:ea typeface="Calibri"/>
                <a:cs typeface="Calibri"/>
                <a:sym typeface="Calibri"/>
              </a:rPr>
              <a:t> and record the distance for each. Run the program, place your robot at a start location and press enter to run the first experiment, record the distance in the worksheet provided.</a:t>
            </a:r>
          </a:p>
          <a:p>
            <a:pPr marL="0" marR="0" lvl="0" indent="0" algn="l" rtl="0">
              <a:lnSpc>
                <a:spcPct val="100000"/>
              </a:lnSpc>
              <a:spcBef>
                <a:spcPts val="0"/>
              </a:spcBef>
              <a:spcAft>
                <a:spcPts val="0"/>
              </a:spcAft>
              <a:buClr>
                <a:srgbClr val="000000"/>
              </a:buClr>
              <a:buSzPts val="1900"/>
              <a:buFont typeface="Arial"/>
              <a:buNone/>
            </a:pPr>
            <a:endParaRPr lang="en-US" sz="1900" b="0" i="0" u="none" strike="noStrike" cap="none" dirty="0">
              <a:solidFill>
                <a:srgbClr val="000000"/>
              </a:solidFill>
              <a:latin typeface="Calibri"/>
              <a:ea typeface="Calibri"/>
              <a:cs typeface="Calibri"/>
              <a:sym typeface="Calibri"/>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124914B-A071-6077-631D-572290DFD018}"/>
                  </a:ext>
                </a:extLst>
              </p:cNvPr>
              <p:cNvSpPr txBox="1"/>
              <p:nvPr/>
            </p:nvSpPr>
            <p:spPr>
              <a:xfrm>
                <a:off x="2981325" y="4438649"/>
                <a:ext cx="7130900" cy="202068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6600" b="0" i="1" smtClean="0">
                          <a:latin typeface="Cambria Math" panose="02040503050406030204" pitchFamily="18" charset="0"/>
                        </a:rPr>
                        <m:t>𝑠𝑝𝑒𝑒𝑑</m:t>
                      </m:r>
                      <m:r>
                        <a:rPr lang="en-US" sz="6600" b="0" i="1" smtClean="0">
                          <a:latin typeface="Cambria Math" panose="02040503050406030204" pitchFamily="18" charset="0"/>
                        </a:rPr>
                        <m:t>= </m:t>
                      </m:r>
                      <m:f>
                        <m:fPr>
                          <m:ctrlPr>
                            <a:rPr lang="en-US" sz="6600" b="0" i="1" smtClean="0">
                              <a:latin typeface="Cambria Math" panose="02040503050406030204" pitchFamily="18" charset="0"/>
                            </a:rPr>
                          </m:ctrlPr>
                        </m:fPr>
                        <m:num>
                          <m:r>
                            <a:rPr lang="en-US" sz="6600" b="0" i="1" smtClean="0">
                              <a:latin typeface="Cambria Math" panose="02040503050406030204" pitchFamily="18" charset="0"/>
                            </a:rPr>
                            <m:t>𝑑𝑖𝑠𝑡𝑎𝑛𝑐𝑒</m:t>
                          </m:r>
                        </m:num>
                        <m:den>
                          <m:r>
                            <a:rPr lang="en-US" sz="6600" b="0" i="1" smtClean="0">
                              <a:latin typeface="Cambria Math" panose="02040503050406030204" pitchFamily="18" charset="0"/>
                            </a:rPr>
                            <m:t>𝑡𝑖𝑚𝑒</m:t>
                          </m:r>
                        </m:den>
                      </m:f>
                    </m:oMath>
                  </m:oMathPara>
                </a14:m>
                <a:endParaRPr lang="en-US" sz="6600" dirty="0"/>
              </a:p>
            </p:txBody>
          </p:sp>
        </mc:Choice>
        <mc:Fallback xmlns="">
          <p:sp>
            <p:nvSpPr>
              <p:cNvPr id="5" name="TextBox 4">
                <a:extLst>
                  <a:ext uri="{FF2B5EF4-FFF2-40B4-BE49-F238E27FC236}">
                    <a16:creationId xmlns:a16="http://schemas.microsoft.com/office/drawing/2014/main" id="{7124914B-A071-6077-631D-572290DFD018}"/>
                  </a:ext>
                </a:extLst>
              </p:cNvPr>
              <p:cNvSpPr txBox="1">
                <a:spLocks noRot="1" noChangeAspect="1" noMove="1" noResize="1" noEditPoints="1" noAdjustHandles="1" noChangeArrowheads="1" noChangeShapeType="1" noTextEdit="1"/>
              </p:cNvSpPr>
              <p:nvPr/>
            </p:nvSpPr>
            <p:spPr>
              <a:xfrm>
                <a:off x="2981325" y="4438649"/>
                <a:ext cx="7130900" cy="2020681"/>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884842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BAE00-F590-5AED-B9DE-CD1F6472A925}"/>
              </a:ext>
            </a:extLst>
          </p:cNvPr>
          <p:cNvSpPr>
            <a:spLocks noGrp="1"/>
          </p:cNvSpPr>
          <p:nvPr>
            <p:ph type="title"/>
          </p:nvPr>
        </p:nvSpPr>
        <p:spPr/>
        <p:txBody>
          <a:bodyPr/>
          <a:lstStyle/>
          <a:p>
            <a:r>
              <a:rPr lang="en-US" sz="4400" dirty="0"/>
              <a:t>Further Challenge: Rover Speed and Rotation</a:t>
            </a:r>
          </a:p>
        </p:txBody>
      </p:sp>
      <p:sp>
        <p:nvSpPr>
          <p:cNvPr id="4" name="Google Shape;243;p25">
            <a:extLst>
              <a:ext uri="{FF2B5EF4-FFF2-40B4-BE49-F238E27FC236}">
                <a16:creationId xmlns:a16="http://schemas.microsoft.com/office/drawing/2014/main" id="{91DED9EB-F94F-F25C-F1A9-5711886BE59A}"/>
              </a:ext>
            </a:extLst>
          </p:cNvPr>
          <p:cNvSpPr txBox="1">
            <a:spLocks noGrp="1"/>
          </p:cNvSpPr>
          <p:nvPr>
            <p:ph type="body" idx="1"/>
          </p:nvPr>
        </p:nvSpPr>
        <p:spPr>
          <a:xfrm>
            <a:off x="609600" y="1828800"/>
            <a:ext cx="10972800" cy="2831504"/>
          </a:xfrm>
          <a:prstGeom prst="rect">
            <a:avLst/>
          </a:prstGeom>
          <a:noFill/>
          <a:ln>
            <a:noFill/>
          </a:ln>
        </p:spPr>
        <p:txBody>
          <a:bodyPr spcFirstLastPara="1" wrap="square" lIns="121900" tIns="121900" rIns="121900" bIns="121900" anchor="t" anchorCtr="0">
            <a:spAutoFit/>
          </a:bodyPr>
          <a:lstStyle/>
          <a:p>
            <a:pPr marL="609600" marR="0" lvl="0" indent="-508000" algn="l" rtl="0">
              <a:lnSpc>
                <a:spcPct val="100000"/>
              </a:lnSpc>
              <a:spcBef>
                <a:spcPts val="0"/>
              </a:spcBef>
              <a:spcAft>
                <a:spcPts val="0"/>
              </a:spcAft>
              <a:buClr>
                <a:srgbClr val="000000"/>
              </a:buClr>
              <a:buSzPts val="3200"/>
              <a:buFont typeface="Calibri"/>
              <a:buAutoNum type="arabicPeriod"/>
            </a:pPr>
            <a:r>
              <a:rPr lang="en-US" sz="2800" b="0" i="0" u="none" strike="noStrike" cap="none" dirty="0">
                <a:solidFill>
                  <a:srgbClr val="000000"/>
                </a:solidFill>
                <a:latin typeface="Calibri"/>
                <a:ea typeface="Calibri"/>
                <a:cs typeface="Calibri"/>
                <a:sym typeface="Calibri"/>
              </a:rPr>
              <a:t>Use angular.py to run your robot for several </a:t>
            </a:r>
            <a:r>
              <a:rPr lang="en-US" sz="2800" b="0" i="0" u="none" strike="noStrike" cap="none" dirty="0" err="1">
                <a:solidFill>
                  <a:srgbClr val="000000"/>
                </a:solidFill>
                <a:latin typeface="Calibri"/>
                <a:ea typeface="Calibri"/>
                <a:cs typeface="Calibri"/>
                <a:sym typeface="Calibri"/>
              </a:rPr>
              <a:t>rotation_angles</a:t>
            </a:r>
            <a:r>
              <a:rPr lang="en-US" sz="2800" b="0" i="0" u="none" strike="noStrike" cap="none" dirty="0">
                <a:solidFill>
                  <a:srgbClr val="000000"/>
                </a:solidFill>
                <a:latin typeface="Calibri"/>
                <a:ea typeface="Calibri"/>
                <a:cs typeface="Calibri"/>
                <a:sym typeface="Calibri"/>
              </a:rPr>
              <a:t> and </a:t>
            </a:r>
            <a:r>
              <a:rPr lang="en-US" sz="2800" b="0" i="0" u="none" strike="noStrike" cap="none" dirty="0" err="1">
                <a:solidFill>
                  <a:srgbClr val="000000"/>
                </a:solidFill>
                <a:latin typeface="Calibri"/>
                <a:ea typeface="Calibri"/>
                <a:cs typeface="Calibri"/>
                <a:sym typeface="Calibri"/>
              </a:rPr>
              <a:t>sleep_times</a:t>
            </a:r>
            <a:r>
              <a:rPr lang="en-US" sz="2800" b="0" i="0" u="none" strike="noStrike" cap="none" dirty="0">
                <a:solidFill>
                  <a:srgbClr val="000000"/>
                </a:solidFill>
                <a:latin typeface="Calibri"/>
                <a:ea typeface="Calibri"/>
                <a:cs typeface="Calibri"/>
                <a:sym typeface="Calibri"/>
              </a:rPr>
              <a:t> and record the angular velocity for each. Run the program, place your robot at a start location and press enter to run the first experiment, use your knowledge so far to "guess" the time the robot needs to reach a desired angle. Calculate the angular velocity in radians/seconds in the worksheet provided.</a:t>
            </a:r>
            <a:endParaRPr lang="en-US" sz="1800" b="0" i="0" u="none" strike="noStrike" cap="none" dirty="0">
              <a:solidFill>
                <a:srgbClr val="000000"/>
              </a:solidFill>
              <a:latin typeface="Calibri"/>
              <a:ea typeface="Calibri"/>
              <a:cs typeface="Calibri"/>
              <a:sym typeface="Calibri"/>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124914B-A071-6077-631D-572290DFD018}"/>
                  </a:ext>
                </a:extLst>
              </p:cNvPr>
              <p:cNvSpPr txBox="1"/>
              <p:nvPr/>
            </p:nvSpPr>
            <p:spPr>
              <a:xfrm>
                <a:off x="790574" y="4438649"/>
                <a:ext cx="10791825" cy="150214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4400" b="0" i="1" smtClean="0">
                          <a:latin typeface="Cambria Math" panose="02040503050406030204" pitchFamily="18" charset="0"/>
                        </a:rPr>
                        <m:t>𝑎𝑛𝑔𝑢𝑙𝑎𝑟</m:t>
                      </m:r>
                      <m:r>
                        <a:rPr lang="en-US" sz="4400" b="0" i="1" smtClean="0">
                          <a:latin typeface="Cambria Math" panose="02040503050406030204" pitchFamily="18" charset="0"/>
                        </a:rPr>
                        <m:t> </m:t>
                      </m:r>
                      <m:r>
                        <a:rPr lang="en-US" sz="4400" b="0" i="1" smtClean="0">
                          <a:latin typeface="Cambria Math" panose="02040503050406030204" pitchFamily="18" charset="0"/>
                        </a:rPr>
                        <m:t>𝑣𝑒𝑙𝑜𝑐𝑖𝑡𝑦</m:t>
                      </m:r>
                      <m:r>
                        <a:rPr lang="en-US" sz="4400" b="0" i="1" smtClean="0">
                          <a:latin typeface="Cambria Math" panose="02040503050406030204" pitchFamily="18" charset="0"/>
                        </a:rPr>
                        <m:t> (</m:t>
                      </m:r>
                      <m:r>
                        <a:rPr lang="en-US" sz="4400" b="0" i="1" smtClean="0">
                          <a:latin typeface="Cambria Math" panose="02040503050406030204" pitchFamily="18" charset="0"/>
                          <a:ea typeface="Cambria Math" panose="02040503050406030204" pitchFamily="18" charset="0"/>
                        </a:rPr>
                        <m:t>𝜔</m:t>
                      </m:r>
                      <m:r>
                        <a:rPr lang="en-US" sz="4400" b="0" i="1" smtClean="0">
                          <a:latin typeface="Cambria Math" panose="02040503050406030204" pitchFamily="18" charset="0"/>
                          <a:ea typeface="Cambria Math" panose="02040503050406030204" pitchFamily="18" charset="0"/>
                        </a:rPr>
                        <m:t>)= </m:t>
                      </m:r>
                      <m:f>
                        <m:fPr>
                          <m:ctrlPr>
                            <a:rPr lang="en-US" sz="4400" b="0" i="1" smtClean="0">
                              <a:latin typeface="Cambria Math" panose="02040503050406030204" pitchFamily="18" charset="0"/>
                            </a:rPr>
                          </m:ctrlPr>
                        </m:fPr>
                        <m:num>
                          <m:r>
                            <a:rPr lang="en-US" sz="4400" b="0" i="1" smtClean="0">
                              <a:latin typeface="Cambria Math" panose="02040503050406030204" pitchFamily="18" charset="0"/>
                            </a:rPr>
                            <m:t>𝑟𝑎𝑑𝑖𝑎𝑛𝑠</m:t>
                          </m:r>
                          <m:r>
                            <a:rPr lang="en-US" sz="4400" b="0" i="1" smtClean="0">
                              <a:latin typeface="Cambria Math" panose="02040503050406030204" pitchFamily="18" charset="0"/>
                            </a:rPr>
                            <m:t> (∆</m:t>
                          </m:r>
                          <m:r>
                            <a:rPr lang="en-US" sz="4400" b="0" i="1" smtClean="0">
                              <a:latin typeface="Cambria Math" panose="02040503050406030204" pitchFamily="18" charset="0"/>
                              <a:ea typeface="Cambria Math" panose="02040503050406030204" pitchFamily="18" charset="0"/>
                            </a:rPr>
                            <m:t>𝜃</m:t>
                          </m:r>
                          <m:r>
                            <a:rPr lang="en-US" sz="4400" b="0" i="1" smtClean="0">
                              <a:latin typeface="Cambria Math" panose="02040503050406030204" pitchFamily="18" charset="0"/>
                              <a:ea typeface="Cambria Math" panose="02040503050406030204" pitchFamily="18" charset="0"/>
                            </a:rPr>
                            <m:t>)</m:t>
                          </m:r>
                        </m:num>
                        <m:den>
                          <m:r>
                            <a:rPr lang="en-US" sz="4400" b="0" i="1" smtClean="0">
                              <a:latin typeface="Cambria Math" panose="02040503050406030204" pitchFamily="18" charset="0"/>
                            </a:rPr>
                            <m:t>𝑡𝑖𝑚𝑒</m:t>
                          </m:r>
                          <m:r>
                            <a:rPr lang="en-US" sz="4400" b="0" i="1" smtClean="0">
                              <a:latin typeface="Cambria Math" panose="02040503050406030204" pitchFamily="18" charset="0"/>
                            </a:rPr>
                            <m:t> (</m:t>
                          </m:r>
                          <m:r>
                            <a:rPr lang="en-US" sz="4400" b="0" i="1" smtClean="0">
                              <a:latin typeface="Cambria Math" panose="02040503050406030204" pitchFamily="18" charset="0"/>
                            </a:rPr>
                            <m:t>𝑡</m:t>
                          </m:r>
                          <m:r>
                            <a:rPr lang="en-US" sz="4400" b="0" i="1" smtClean="0">
                              <a:latin typeface="Cambria Math" panose="02040503050406030204" pitchFamily="18" charset="0"/>
                            </a:rPr>
                            <m:t>)</m:t>
                          </m:r>
                        </m:den>
                      </m:f>
                    </m:oMath>
                  </m:oMathPara>
                </a14:m>
                <a:endParaRPr lang="en-US" sz="6600" dirty="0"/>
              </a:p>
            </p:txBody>
          </p:sp>
        </mc:Choice>
        <mc:Fallback xmlns="">
          <p:sp>
            <p:nvSpPr>
              <p:cNvPr id="5" name="TextBox 4">
                <a:extLst>
                  <a:ext uri="{FF2B5EF4-FFF2-40B4-BE49-F238E27FC236}">
                    <a16:creationId xmlns:a16="http://schemas.microsoft.com/office/drawing/2014/main" id="{7124914B-A071-6077-631D-572290DFD018}"/>
                  </a:ext>
                </a:extLst>
              </p:cNvPr>
              <p:cNvSpPr txBox="1">
                <a:spLocks noRot="1" noChangeAspect="1" noMove="1" noResize="1" noEditPoints="1" noAdjustHandles="1" noChangeArrowheads="1" noChangeShapeType="1" noTextEdit="1"/>
              </p:cNvSpPr>
              <p:nvPr/>
            </p:nvSpPr>
            <p:spPr>
              <a:xfrm>
                <a:off x="790574" y="4438649"/>
                <a:ext cx="10791825" cy="1502142"/>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097295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B4FFF-00AF-65CB-2F22-7AE5AE91D70A}"/>
              </a:ext>
            </a:extLst>
          </p:cNvPr>
          <p:cNvSpPr>
            <a:spLocks noGrp="1"/>
          </p:cNvSpPr>
          <p:nvPr>
            <p:ph type="title"/>
          </p:nvPr>
        </p:nvSpPr>
        <p:spPr/>
        <p:txBody>
          <a:bodyPr/>
          <a:lstStyle/>
          <a:p>
            <a:r>
              <a:rPr lang="en-US" sz="4400" dirty="0"/>
              <a:t>Further Challenge: Rover Speed and Rotation</a:t>
            </a:r>
          </a:p>
        </p:txBody>
      </p:sp>
      <p:sp>
        <p:nvSpPr>
          <p:cNvPr id="3" name="Text Placeholder 2">
            <a:extLst>
              <a:ext uri="{FF2B5EF4-FFF2-40B4-BE49-F238E27FC236}">
                <a16:creationId xmlns:a16="http://schemas.microsoft.com/office/drawing/2014/main" id="{80C4A2E5-3671-46A3-0419-D01CC5A07694}"/>
              </a:ext>
            </a:extLst>
          </p:cNvPr>
          <p:cNvSpPr>
            <a:spLocks noGrp="1"/>
          </p:cNvSpPr>
          <p:nvPr>
            <p:ph type="body" idx="1"/>
          </p:nvPr>
        </p:nvSpPr>
        <p:spPr/>
        <p:txBody>
          <a:bodyPr/>
          <a:lstStyle/>
          <a:p>
            <a:pPr marL="819150" indent="-742950">
              <a:buFont typeface="+mj-lt"/>
              <a:buAutoNum type="arabicPeriod"/>
            </a:pPr>
            <a:r>
              <a:rPr lang="en-US" sz="2400" dirty="0"/>
              <a:t>What is the top speed? How long does it take to reach that speed?</a:t>
            </a:r>
          </a:p>
          <a:p>
            <a:pPr marL="819150" indent="-742950">
              <a:buFont typeface="+mj-lt"/>
              <a:buAutoNum type="arabicPeriod"/>
            </a:pPr>
            <a:r>
              <a:rPr lang="en-US" sz="2400" dirty="0"/>
              <a:t>What happens when you keep the speed factor the same but change the sleep time?</a:t>
            </a:r>
          </a:p>
          <a:p>
            <a:pPr marL="819150" indent="-742950">
              <a:buFont typeface="+mj-lt"/>
              <a:buAutoNum type="arabicPeriod"/>
            </a:pPr>
            <a:r>
              <a:rPr lang="en-US" sz="2400" dirty="0"/>
              <a:t>Describe how to modify the code so that the robot reverses direction at similar speeds to a forward motion.</a:t>
            </a:r>
          </a:p>
          <a:p>
            <a:pPr marL="819150" indent="-742950">
              <a:buFont typeface="+mj-lt"/>
              <a:buAutoNum type="arabicPeriod"/>
            </a:pPr>
            <a:r>
              <a:rPr lang="en-US" sz="2400" dirty="0"/>
              <a:t>The rover weighs 3.18 kilograms and Perseverance, the Mars rover, weighs about 45 kilograms. How do you think mass affects speed?</a:t>
            </a:r>
          </a:p>
          <a:p>
            <a:pPr marL="819150" indent="-742950">
              <a:buFont typeface="+mj-lt"/>
              <a:buAutoNum type="arabicPeriod"/>
            </a:pPr>
            <a:r>
              <a:rPr lang="en-US" sz="2400" dirty="0"/>
              <a:t>NASA's Mars Rover drives with a top speed of 0.16 kilometers per hour (0.1 miles per hour). Calculate the speed of your rover and compare it to that of the Perseverance rover.</a:t>
            </a:r>
          </a:p>
        </p:txBody>
      </p:sp>
    </p:spTree>
    <p:extLst>
      <p:ext uri="{BB962C8B-B14F-4D97-AF65-F5344CB8AC3E}">
        <p14:creationId xmlns:p14="http://schemas.microsoft.com/office/powerpoint/2010/main" val="21020418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6A425-DB6E-93B0-ADC6-A48233FD05B2}"/>
              </a:ext>
            </a:extLst>
          </p:cNvPr>
          <p:cNvSpPr>
            <a:spLocks noGrp="1"/>
          </p:cNvSpPr>
          <p:nvPr>
            <p:ph type="title"/>
          </p:nvPr>
        </p:nvSpPr>
        <p:spPr>
          <a:xfrm>
            <a:off x="609600" y="1356827"/>
            <a:ext cx="10972800" cy="784500"/>
          </a:xfrm>
        </p:spPr>
        <p:txBody>
          <a:bodyPr/>
          <a:lstStyle/>
          <a:p>
            <a:r>
              <a:rPr lang="en-US" dirty="0"/>
              <a:t>Further Challenge: Rover Race (Tutorial USB Keyboard)</a:t>
            </a:r>
          </a:p>
        </p:txBody>
      </p:sp>
      <p:sp>
        <p:nvSpPr>
          <p:cNvPr id="3" name="Text Placeholder 2">
            <a:extLst>
              <a:ext uri="{FF2B5EF4-FFF2-40B4-BE49-F238E27FC236}">
                <a16:creationId xmlns:a16="http://schemas.microsoft.com/office/drawing/2014/main" id="{E2F8C705-DC6C-B3BB-48F9-05DCC2023191}"/>
              </a:ext>
            </a:extLst>
          </p:cNvPr>
          <p:cNvSpPr>
            <a:spLocks noGrp="1"/>
          </p:cNvSpPr>
          <p:nvPr>
            <p:ph type="body" idx="1"/>
          </p:nvPr>
        </p:nvSpPr>
        <p:spPr>
          <a:xfrm>
            <a:off x="609600" y="2667000"/>
            <a:ext cx="10972800" cy="3350100"/>
          </a:xfrm>
        </p:spPr>
        <p:txBody>
          <a:bodyPr/>
          <a:lstStyle/>
          <a:p>
            <a:r>
              <a:rPr lang="en-US" dirty="0"/>
              <a:t>There are 2 ways we can interact with the </a:t>
            </a:r>
            <a:r>
              <a:rPr lang="en-US" dirty="0" err="1"/>
              <a:t>Pitop</a:t>
            </a:r>
            <a:r>
              <a:rPr lang="en-US" dirty="0"/>
              <a:t>[4] using a keyboard</a:t>
            </a:r>
          </a:p>
          <a:p>
            <a:pPr lvl="1"/>
            <a:r>
              <a:rPr lang="en-US" dirty="0"/>
              <a:t>Polling (direction_arrows.py)</a:t>
            </a:r>
          </a:p>
          <a:p>
            <a:pPr lvl="1"/>
            <a:r>
              <a:rPr lang="en-US" dirty="0"/>
              <a:t>Event Handling (control_LED_buzzer.py)</a:t>
            </a:r>
          </a:p>
        </p:txBody>
      </p:sp>
    </p:spTree>
    <p:extLst>
      <p:ext uri="{BB962C8B-B14F-4D97-AF65-F5344CB8AC3E}">
        <p14:creationId xmlns:p14="http://schemas.microsoft.com/office/powerpoint/2010/main" val="25218256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4F6CD-3DDE-E732-8397-D2F3E2F71142}"/>
              </a:ext>
            </a:extLst>
          </p:cNvPr>
          <p:cNvSpPr>
            <a:spLocks noGrp="1"/>
          </p:cNvSpPr>
          <p:nvPr>
            <p:ph type="title"/>
          </p:nvPr>
        </p:nvSpPr>
        <p:spPr/>
        <p:txBody>
          <a:bodyPr/>
          <a:lstStyle/>
          <a:p>
            <a:r>
              <a:rPr lang="en-US" dirty="0"/>
              <a:t>Polling</a:t>
            </a:r>
          </a:p>
        </p:txBody>
      </p:sp>
      <p:sp>
        <p:nvSpPr>
          <p:cNvPr id="3" name="Text Placeholder 2">
            <a:extLst>
              <a:ext uri="{FF2B5EF4-FFF2-40B4-BE49-F238E27FC236}">
                <a16:creationId xmlns:a16="http://schemas.microsoft.com/office/drawing/2014/main" id="{5AF905EF-E234-C716-E1F4-B3256F72566D}"/>
              </a:ext>
            </a:extLst>
          </p:cNvPr>
          <p:cNvSpPr>
            <a:spLocks noGrp="1"/>
          </p:cNvSpPr>
          <p:nvPr>
            <p:ph type="body" idx="1"/>
          </p:nvPr>
        </p:nvSpPr>
        <p:spPr>
          <a:xfrm>
            <a:off x="609600" y="1828800"/>
            <a:ext cx="7505700" cy="4188300"/>
          </a:xfrm>
        </p:spPr>
        <p:txBody>
          <a:bodyPr/>
          <a:lstStyle/>
          <a:p>
            <a:r>
              <a:rPr lang="en-US" sz="3200" dirty="0"/>
              <a:t>Polling means we wait for a loop to check things one by one, add too many things and the robot will appear to become unresponsive, but in reality, the robot was probably checking  if up is pressed when you pressed a down in your keyboard and the input will look like it was dropped. Try pressing the key longer, now it responds!</a:t>
            </a:r>
          </a:p>
        </p:txBody>
      </p:sp>
      <p:pic>
        <p:nvPicPr>
          <p:cNvPr id="5" name="Picture 4">
            <a:extLst>
              <a:ext uri="{FF2B5EF4-FFF2-40B4-BE49-F238E27FC236}">
                <a16:creationId xmlns:a16="http://schemas.microsoft.com/office/drawing/2014/main" id="{949BB0D0-E0CD-13D6-24FF-67EE2D65CDF9}"/>
              </a:ext>
            </a:extLst>
          </p:cNvPr>
          <p:cNvPicPr>
            <a:picLocks noChangeAspect="1"/>
          </p:cNvPicPr>
          <p:nvPr/>
        </p:nvPicPr>
        <p:blipFill>
          <a:blip r:embed="rId2"/>
          <a:stretch>
            <a:fillRect/>
          </a:stretch>
        </p:blipFill>
        <p:spPr>
          <a:xfrm>
            <a:off x="8243643" y="2180829"/>
            <a:ext cx="3496163" cy="2838846"/>
          </a:xfrm>
          <a:prstGeom prst="rect">
            <a:avLst/>
          </a:prstGeom>
        </p:spPr>
      </p:pic>
    </p:spTree>
    <p:extLst>
      <p:ext uri="{BB962C8B-B14F-4D97-AF65-F5344CB8AC3E}">
        <p14:creationId xmlns:p14="http://schemas.microsoft.com/office/powerpoint/2010/main" val="37868942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A98F8-CCF4-6F64-B7C4-534259A3118B}"/>
              </a:ext>
            </a:extLst>
          </p:cNvPr>
          <p:cNvSpPr>
            <a:spLocks noGrp="1"/>
          </p:cNvSpPr>
          <p:nvPr>
            <p:ph type="title"/>
          </p:nvPr>
        </p:nvSpPr>
        <p:spPr/>
        <p:txBody>
          <a:bodyPr/>
          <a:lstStyle/>
          <a:p>
            <a:r>
              <a:rPr lang="en-US" dirty="0"/>
              <a:t>Event Handling</a:t>
            </a:r>
          </a:p>
        </p:txBody>
      </p:sp>
      <p:sp>
        <p:nvSpPr>
          <p:cNvPr id="3" name="Text Placeholder 2">
            <a:extLst>
              <a:ext uri="{FF2B5EF4-FFF2-40B4-BE49-F238E27FC236}">
                <a16:creationId xmlns:a16="http://schemas.microsoft.com/office/drawing/2014/main" id="{63BF2CD4-C159-9B53-C41A-12DA983DD5BE}"/>
              </a:ext>
            </a:extLst>
          </p:cNvPr>
          <p:cNvSpPr>
            <a:spLocks noGrp="1"/>
          </p:cNvSpPr>
          <p:nvPr>
            <p:ph type="body" idx="1"/>
          </p:nvPr>
        </p:nvSpPr>
        <p:spPr>
          <a:xfrm>
            <a:off x="609600" y="1828800"/>
            <a:ext cx="6296025" cy="4188300"/>
          </a:xfrm>
        </p:spPr>
        <p:txBody>
          <a:bodyPr/>
          <a:lstStyle/>
          <a:p>
            <a:r>
              <a:rPr lang="en-US" sz="2800" dirty="0"/>
              <a:t>Unlike polling, events are handled on threads, what are those!? Think of them as little processes that will just listen to keys being press. With events you can immediately react to a key being pressed instead of relying on a loop being in the right position at the right time.</a:t>
            </a:r>
          </a:p>
        </p:txBody>
      </p:sp>
      <p:pic>
        <p:nvPicPr>
          <p:cNvPr id="5" name="Picture 4">
            <a:extLst>
              <a:ext uri="{FF2B5EF4-FFF2-40B4-BE49-F238E27FC236}">
                <a16:creationId xmlns:a16="http://schemas.microsoft.com/office/drawing/2014/main" id="{73ED1E31-D7AE-81E9-9F8F-A808DDEA7BED}"/>
              </a:ext>
            </a:extLst>
          </p:cNvPr>
          <p:cNvPicPr>
            <a:picLocks noChangeAspect="1"/>
          </p:cNvPicPr>
          <p:nvPr/>
        </p:nvPicPr>
        <p:blipFill>
          <a:blip r:embed="rId2"/>
          <a:stretch>
            <a:fillRect/>
          </a:stretch>
        </p:blipFill>
        <p:spPr>
          <a:xfrm>
            <a:off x="6905625" y="1973039"/>
            <a:ext cx="2543530" cy="3115110"/>
          </a:xfrm>
          <a:prstGeom prst="rect">
            <a:avLst/>
          </a:prstGeom>
        </p:spPr>
      </p:pic>
      <p:pic>
        <p:nvPicPr>
          <p:cNvPr id="9" name="Picture 8">
            <a:extLst>
              <a:ext uri="{FF2B5EF4-FFF2-40B4-BE49-F238E27FC236}">
                <a16:creationId xmlns:a16="http://schemas.microsoft.com/office/drawing/2014/main" id="{78A2A365-C91E-BF45-39A5-207B3B4DE02C}"/>
              </a:ext>
            </a:extLst>
          </p:cNvPr>
          <p:cNvPicPr>
            <a:picLocks noChangeAspect="1"/>
          </p:cNvPicPr>
          <p:nvPr/>
        </p:nvPicPr>
        <p:blipFill>
          <a:blip r:embed="rId3"/>
          <a:stretch>
            <a:fillRect/>
          </a:stretch>
        </p:blipFill>
        <p:spPr>
          <a:xfrm>
            <a:off x="9467470" y="3120962"/>
            <a:ext cx="2724530" cy="819264"/>
          </a:xfrm>
          <a:prstGeom prst="rect">
            <a:avLst/>
          </a:prstGeom>
        </p:spPr>
      </p:pic>
    </p:spTree>
    <p:extLst>
      <p:ext uri="{BB962C8B-B14F-4D97-AF65-F5344CB8AC3E}">
        <p14:creationId xmlns:p14="http://schemas.microsoft.com/office/powerpoint/2010/main" val="25436031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C0C7F-EF33-D476-A915-FFE2580D24A7}"/>
              </a:ext>
            </a:extLst>
          </p:cNvPr>
          <p:cNvSpPr>
            <a:spLocks noGrp="1"/>
          </p:cNvSpPr>
          <p:nvPr>
            <p:ph type="title"/>
          </p:nvPr>
        </p:nvSpPr>
        <p:spPr/>
        <p:txBody>
          <a:bodyPr/>
          <a:lstStyle/>
          <a:p>
            <a:r>
              <a:rPr lang="en-US" dirty="0"/>
              <a:t>Rover Race</a:t>
            </a:r>
          </a:p>
        </p:txBody>
      </p:sp>
      <p:sp>
        <p:nvSpPr>
          <p:cNvPr id="3" name="Text Placeholder 2">
            <a:extLst>
              <a:ext uri="{FF2B5EF4-FFF2-40B4-BE49-F238E27FC236}">
                <a16:creationId xmlns:a16="http://schemas.microsoft.com/office/drawing/2014/main" id="{BC98DDE9-E2A8-D8B9-D616-552A632B7061}"/>
              </a:ext>
            </a:extLst>
          </p:cNvPr>
          <p:cNvSpPr>
            <a:spLocks noGrp="1"/>
          </p:cNvSpPr>
          <p:nvPr>
            <p:ph type="body" idx="1"/>
          </p:nvPr>
        </p:nvSpPr>
        <p:spPr/>
        <p:txBody>
          <a:bodyPr/>
          <a:lstStyle/>
          <a:p>
            <a:r>
              <a:rPr lang="en-US" dirty="0"/>
              <a:t>Can you create your own controller to drive on a race?</a:t>
            </a:r>
          </a:p>
          <a:p>
            <a:r>
              <a:rPr lang="en-US" dirty="0"/>
              <a:t>Will you use polling or event handling?</a:t>
            </a:r>
          </a:p>
          <a:p>
            <a:r>
              <a:rPr lang="en-US" dirty="0"/>
              <a:t>Will you want to go full speed (1) or less than that?</a:t>
            </a:r>
          </a:p>
        </p:txBody>
      </p:sp>
    </p:spTree>
    <p:extLst>
      <p:ext uri="{BB962C8B-B14F-4D97-AF65-F5344CB8AC3E}">
        <p14:creationId xmlns:p14="http://schemas.microsoft.com/office/powerpoint/2010/main" val="40744575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6A425-DB6E-93B0-ADC6-A48233FD05B2}"/>
              </a:ext>
            </a:extLst>
          </p:cNvPr>
          <p:cNvSpPr>
            <a:spLocks noGrp="1"/>
          </p:cNvSpPr>
          <p:nvPr>
            <p:ph type="title"/>
          </p:nvPr>
        </p:nvSpPr>
        <p:spPr>
          <a:xfrm>
            <a:off x="609600" y="1356827"/>
            <a:ext cx="10972800" cy="784500"/>
          </a:xfrm>
        </p:spPr>
        <p:txBody>
          <a:bodyPr/>
          <a:lstStyle/>
          <a:p>
            <a:r>
              <a:rPr lang="en-US" dirty="0"/>
              <a:t>Further Challenge: Rover Race (Tutorial USB Keyboard)</a:t>
            </a:r>
          </a:p>
        </p:txBody>
      </p:sp>
      <p:sp>
        <p:nvSpPr>
          <p:cNvPr id="3" name="Text Placeholder 2">
            <a:extLst>
              <a:ext uri="{FF2B5EF4-FFF2-40B4-BE49-F238E27FC236}">
                <a16:creationId xmlns:a16="http://schemas.microsoft.com/office/drawing/2014/main" id="{E2F8C705-DC6C-B3BB-48F9-05DCC2023191}"/>
              </a:ext>
            </a:extLst>
          </p:cNvPr>
          <p:cNvSpPr>
            <a:spLocks noGrp="1"/>
          </p:cNvSpPr>
          <p:nvPr>
            <p:ph type="body" idx="1"/>
          </p:nvPr>
        </p:nvSpPr>
        <p:spPr>
          <a:xfrm>
            <a:off x="609600" y="2667000"/>
            <a:ext cx="10972800" cy="3350100"/>
          </a:xfrm>
        </p:spPr>
        <p:txBody>
          <a:bodyPr/>
          <a:lstStyle/>
          <a:p>
            <a:r>
              <a:rPr lang="en-US" dirty="0"/>
              <a:t>How responsive is the robot using a loop? Did it get slower the more keys you added?</a:t>
            </a:r>
          </a:p>
          <a:p>
            <a:r>
              <a:rPr lang="en-US" dirty="0"/>
              <a:t>How did your robot design affect your performance in the race?</a:t>
            </a:r>
          </a:p>
        </p:txBody>
      </p:sp>
    </p:spTree>
    <p:extLst>
      <p:ext uri="{BB962C8B-B14F-4D97-AF65-F5344CB8AC3E}">
        <p14:creationId xmlns:p14="http://schemas.microsoft.com/office/powerpoint/2010/main" val="17309574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AA8AE-D1F0-20FF-7448-176F559A4C34}"/>
              </a:ext>
            </a:extLst>
          </p:cNvPr>
          <p:cNvSpPr>
            <a:spLocks noGrp="1"/>
          </p:cNvSpPr>
          <p:nvPr>
            <p:ph type="title"/>
          </p:nvPr>
        </p:nvSpPr>
        <p:spPr/>
        <p:txBody>
          <a:bodyPr/>
          <a:lstStyle/>
          <a:p>
            <a:r>
              <a:rPr lang="en-US" dirty="0"/>
              <a:t>Further Course: Rover Vision</a:t>
            </a:r>
          </a:p>
        </p:txBody>
      </p:sp>
      <p:sp>
        <p:nvSpPr>
          <p:cNvPr id="3" name="Text Placeholder 2">
            <a:extLst>
              <a:ext uri="{FF2B5EF4-FFF2-40B4-BE49-F238E27FC236}">
                <a16:creationId xmlns:a16="http://schemas.microsoft.com/office/drawing/2014/main" id="{42F09AF5-9DFE-6E6D-E302-8BF43F37DDBA}"/>
              </a:ext>
            </a:extLst>
          </p:cNvPr>
          <p:cNvSpPr>
            <a:spLocks noGrp="1"/>
          </p:cNvSpPr>
          <p:nvPr>
            <p:ph type="body" idx="1"/>
          </p:nvPr>
        </p:nvSpPr>
        <p:spPr/>
        <p:txBody>
          <a:bodyPr/>
          <a:lstStyle/>
          <a:p>
            <a:r>
              <a:rPr lang="en-US" dirty="0"/>
              <a:t>Robotics 101 [7]: Rover Vision</a:t>
            </a:r>
          </a:p>
          <a:p>
            <a:r>
              <a:rPr lang="en-US" dirty="0"/>
              <a:t>(Optional) Robotics 101 [8]: Path Finder</a:t>
            </a:r>
          </a:p>
        </p:txBody>
      </p:sp>
    </p:spTree>
    <p:extLst>
      <p:ext uri="{BB962C8B-B14F-4D97-AF65-F5344CB8AC3E}">
        <p14:creationId xmlns:p14="http://schemas.microsoft.com/office/powerpoint/2010/main" val="16506633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8B2EE-B9D6-F1C0-784C-9B5BAAB34729}"/>
              </a:ext>
            </a:extLst>
          </p:cNvPr>
          <p:cNvSpPr>
            <a:spLocks noGrp="1"/>
          </p:cNvSpPr>
          <p:nvPr>
            <p:ph type="title"/>
          </p:nvPr>
        </p:nvSpPr>
        <p:spPr/>
        <p:txBody>
          <a:bodyPr/>
          <a:lstStyle/>
          <a:p>
            <a:r>
              <a:rPr lang="en-US" dirty="0"/>
              <a:t>Robotics 101 [7]: Rover Vision</a:t>
            </a:r>
          </a:p>
        </p:txBody>
      </p:sp>
      <p:sp>
        <p:nvSpPr>
          <p:cNvPr id="3" name="Text Placeholder 2">
            <a:extLst>
              <a:ext uri="{FF2B5EF4-FFF2-40B4-BE49-F238E27FC236}">
                <a16:creationId xmlns:a16="http://schemas.microsoft.com/office/drawing/2014/main" id="{2997DFF9-2C72-99D1-F335-0EDCE221E289}"/>
              </a:ext>
            </a:extLst>
          </p:cNvPr>
          <p:cNvSpPr>
            <a:spLocks noGrp="1"/>
          </p:cNvSpPr>
          <p:nvPr>
            <p:ph type="body" idx="1"/>
          </p:nvPr>
        </p:nvSpPr>
        <p:spPr/>
        <p:txBody>
          <a:bodyPr/>
          <a:lstStyle/>
          <a:p>
            <a:r>
              <a:rPr lang="en-US" dirty="0"/>
              <a:t>Ensure you have the standard Alex Build and a USB camera for this lesson</a:t>
            </a:r>
          </a:p>
          <a:p>
            <a:r>
              <a:rPr lang="en-US" dirty="0"/>
              <a:t>(Optional) Run the zero.py and follow the instructions on Further to calibrate the servos</a:t>
            </a:r>
          </a:p>
          <a:p>
            <a:r>
              <a:rPr lang="en-US" dirty="0"/>
              <a:t>Explore the servos!</a:t>
            </a:r>
          </a:p>
        </p:txBody>
      </p:sp>
    </p:spTree>
    <p:extLst>
      <p:ext uri="{BB962C8B-B14F-4D97-AF65-F5344CB8AC3E}">
        <p14:creationId xmlns:p14="http://schemas.microsoft.com/office/powerpoint/2010/main" val="4156686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2e228e63dfc_0_27"/>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Ice Breaker (Continue)</a:t>
            </a:r>
            <a:endParaRPr/>
          </a:p>
        </p:txBody>
      </p:sp>
      <p:sp>
        <p:nvSpPr>
          <p:cNvPr id="129" name="Google Shape;129;g2e228e63dfc_0_27"/>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228600" lvl="0" indent="-292100" algn="l" rtl="0">
              <a:spcBef>
                <a:spcPts val="0"/>
              </a:spcBef>
              <a:spcAft>
                <a:spcPts val="0"/>
              </a:spcAft>
              <a:buSzPts val="2800"/>
              <a:buChar char="•"/>
            </a:pPr>
            <a:r>
              <a:rPr lang="en-US" sz="2400" dirty="0"/>
              <a:t>In reality computers are very dumb, they can only do simple tasks like adding, subtracting, reading and writing data in memory. That is it! For the computer to complete the complex tasks AI can do we need a bunch of operations that all use those 4 actions. </a:t>
            </a:r>
            <a:endParaRPr sz="2400" dirty="0"/>
          </a:p>
          <a:p>
            <a:pPr marL="228600" lvl="0" indent="-228600" algn="l" rtl="0">
              <a:spcBef>
                <a:spcPts val="0"/>
              </a:spcBef>
              <a:spcAft>
                <a:spcPts val="0"/>
              </a:spcAft>
              <a:buSzPts val="1800"/>
              <a:buChar char="•"/>
            </a:pPr>
            <a:r>
              <a:rPr lang="en-US" sz="2400" dirty="0"/>
              <a:t>How do we create complex things like moving a robot?</a:t>
            </a:r>
            <a:endParaRPr sz="2400" dirty="0"/>
          </a:p>
          <a:p>
            <a:pPr marL="228600" lvl="0" indent="0" algn="l" rtl="0">
              <a:spcBef>
                <a:spcPts val="0"/>
              </a:spcBef>
              <a:spcAft>
                <a:spcPts val="0"/>
              </a:spcAft>
              <a:buNone/>
            </a:pPr>
            <a:endParaRPr sz="2400" dirty="0"/>
          </a:p>
        </p:txBody>
      </p:sp>
      <p:sp>
        <p:nvSpPr>
          <p:cNvPr id="130" name="Google Shape;130;g2e228e63dfc_0_27"/>
          <p:cNvSpPr txBox="1"/>
          <p:nvPr/>
        </p:nvSpPr>
        <p:spPr>
          <a:xfrm>
            <a:off x="1309597" y="3766004"/>
            <a:ext cx="5484300" cy="572700"/>
          </a:xfrm>
          <a:prstGeom prst="rect">
            <a:avLst/>
          </a:prstGeom>
          <a:noFill/>
          <a:ln>
            <a:noFill/>
          </a:ln>
        </p:spPr>
        <p:txBody>
          <a:bodyPr spcFirstLastPara="1" wrap="square" lIns="91425" tIns="91425" rIns="91425" bIns="91425" anchor="t" anchorCtr="0">
            <a:spAutoFit/>
          </a:bodyPr>
          <a:lstStyle/>
          <a:p>
            <a:pPr marL="228600" lvl="0" indent="-228600" algn="l" rtl="0">
              <a:lnSpc>
                <a:spcPct val="90000"/>
              </a:lnSpc>
              <a:spcBef>
                <a:spcPts val="0"/>
              </a:spcBef>
              <a:spcAft>
                <a:spcPts val="0"/>
              </a:spcAft>
              <a:buClr>
                <a:schemeClr val="dk1"/>
              </a:buClr>
              <a:buSzPts val="1800"/>
              <a:buChar char="•"/>
            </a:pPr>
            <a:r>
              <a:rPr lang="en-US" sz="2800" dirty="0">
                <a:solidFill>
                  <a:schemeClr val="dk1"/>
                </a:solidFill>
                <a:latin typeface="Calibri"/>
                <a:ea typeface="Calibri"/>
                <a:cs typeface="Calibri"/>
                <a:sym typeface="Calibri"/>
              </a:rPr>
              <a:t>Answer: Abstractions/Functions</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8B2EE-B9D6-F1C0-784C-9B5BAAB34729}"/>
              </a:ext>
            </a:extLst>
          </p:cNvPr>
          <p:cNvSpPr>
            <a:spLocks noGrp="1"/>
          </p:cNvSpPr>
          <p:nvPr>
            <p:ph type="title"/>
          </p:nvPr>
        </p:nvSpPr>
        <p:spPr/>
        <p:txBody>
          <a:bodyPr/>
          <a:lstStyle/>
          <a:p>
            <a:r>
              <a:rPr lang="en-US" dirty="0"/>
              <a:t>Robotics 101 [7]: Rover Vision</a:t>
            </a:r>
          </a:p>
        </p:txBody>
      </p:sp>
      <p:sp>
        <p:nvSpPr>
          <p:cNvPr id="3" name="Text Placeholder 2">
            <a:extLst>
              <a:ext uri="{FF2B5EF4-FFF2-40B4-BE49-F238E27FC236}">
                <a16:creationId xmlns:a16="http://schemas.microsoft.com/office/drawing/2014/main" id="{2997DFF9-2C72-99D1-F335-0EDCE221E289}"/>
              </a:ext>
            </a:extLst>
          </p:cNvPr>
          <p:cNvSpPr>
            <a:spLocks noGrp="1"/>
          </p:cNvSpPr>
          <p:nvPr>
            <p:ph type="body" idx="1"/>
          </p:nvPr>
        </p:nvSpPr>
        <p:spPr/>
        <p:txBody>
          <a:bodyPr/>
          <a:lstStyle/>
          <a:p>
            <a:r>
              <a:rPr lang="en-US" dirty="0"/>
              <a:t>What does the robot see?</a:t>
            </a:r>
          </a:p>
          <a:p>
            <a:pPr lvl="1"/>
            <a:r>
              <a:rPr lang="en-US" dirty="0"/>
              <a:t>Run camera5.py</a:t>
            </a:r>
          </a:p>
          <a:p>
            <a:pPr lvl="1"/>
            <a:r>
              <a:rPr lang="en-US" dirty="0"/>
              <a:t>Verify the camera has the correct orientation</a:t>
            </a:r>
          </a:p>
          <a:p>
            <a:r>
              <a:rPr lang="en-US" dirty="0"/>
              <a:t>What can we do with the camera feed?</a:t>
            </a:r>
          </a:p>
          <a:p>
            <a:pPr lvl="1"/>
            <a:r>
              <a:rPr lang="en-US" dirty="0"/>
              <a:t>The camera component has a cool event handler called “</a:t>
            </a:r>
            <a:r>
              <a:rPr lang="en-US" dirty="0" err="1"/>
              <a:t>on_frame</a:t>
            </a:r>
            <a:r>
              <a:rPr lang="en-US" dirty="0"/>
              <a:t>” that runs on every frame it receives.</a:t>
            </a:r>
          </a:p>
        </p:txBody>
      </p:sp>
    </p:spTree>
    <p:extLst>
      <p:ext uri="{BB962C8B-B14F-4D97-AF65-F5344CB8AC3E}">
        <p14:creationId xmlns:p14="http://schemas.microsoft.com/office/powerpoint/2010/main" val="34651024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8B2EE-B9D6-F1C0-784C-9B5BAAB34729}"/>
              </a:ext>
            </a:extLst>
          </p:cNvPr>
          <p:cNvSpPr>
            <a:spLocks noGrp="1"/>
          </p:cNvSpPr>
          <p:nvPr>
            <p:ph type="title"/>
          </p:nvPr>
        </p:nvSpPr>
        <p:spPr/>
        <p:txBody>
          <a:bodyPr/>
          <a:lstStyle/>
          <a:p>
            <a:r>
              <a:rPr lang="en-US" dirty="0"/>
              <a:t>Robotics 101 [7]: Rover Vision</a:t>
            </a:r>
          </a:p>
        </p:txBody>
      </p:sp>
      <p:sp>
        <p:nvSpPr>
          <p:cNvPr id="3" name="Text Placeholder 2">
            <a:extLst>
              <a:ext uri="{FF2B5EF4-FFF2-40B4-BE49-F238E27FC236}">
                <a16:creationId xmlns:a16="http://schemas.microsoft.com/office/drawing/2014/main" id="{2997DFF9-2C72-99D1-F335-0EDCE221E289}"/>
              </a:ext>
            </a:extLst>
          </p:cNvPr>
          <p:cNvSpPr>
            <a:spLocks noGrp="1"/>
          </p:cNvSpPr>
          <p:nvPr>
            <p:ph type="body" idx="1"/>
          </p:nvPr>
        </p:nvSpPr>
        <p:spPr>
          <a:xfrm>
            <a:off x="609599" y="1828800"/>
            <a:ext cx="8048625" cy="4188300"/>
          </a:xfrm>
        </p:spPr>
        <p:txBody>
          <a:bodyPr/>
          <a:lstStyle/>
          <a:p>
            <a:r>
              <a:rPr lang="en-US" sz="2800" dirty="0"/>
              <a:t>If we want to build a line follower rover, we'll need a line to follow - grab the blue tape that was included in your Robotics Kit. Set up a line track on your floor based on the following:</a:t>
            </a:r>
          </a:p>
          <a:p>
            <a:r>
              <a:rPr lang="en-US" sz="2800" dirty="0"/>
              <a:t>Keep the track simple with gentle curves, we will make a more advanced one later!</a:t>
            </a:r>
          </a:p>
          <a:p>
            <a:r>
              <a:rPr lang="en-US" sz="2800" dirty="0"/>
              <a:t>You can make it whatever size you want, but approximately 1.5m x 2m should be big enough. </a:t>
            </a:r>
          </a:p>
        </p:txBody>
      </p:sp>
      <p:pic>
        <p:nvPicPr>
          <p:cNvPr id="24578" name="Picture 2" descr="uploaded-image-detail">
            <a:extLst>
              <a:ext uri="{FF2B5EF4-FFF2-40B4-BE49-F238E27FC236}">
                <a16:creationId xmlns:a16="http://schemas.microsoft.com/office/drawing/2014/main" id="{0E7B9B12-56DE-202E-175A-0C47DF160A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65904" y="1906859"/>
            <a:ext cx="3051032" cy="381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37555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8B2EE-B9D6-F1C0-784C-9B5BAAB34729}"/>
              </a:ext>
            </a:extLst>
          </p:cNvPr>
          <p:cNvSpPr>
            <a:spLocks noGrp="1"/>
          </p:cNvSpPr>
          <p:nvPr>
            <p:ph type="title"/>
          </p:nvPr>
        </p:nvSpPr>
        <p:spPr/>
        <p:txBody>
          <a:bodyPr/>
          <a:lstStyle/>
          <a:p>
            <a:r>
              <a:rPr lang="en-US" dirty="0"/>
              <a:t>Robotics 101 [7]: Rover Vision</a:t>
            </a:r>
          </a:p>
        </p:txBody>
      </p:sp>
      <p:sp>
        <p:nvSpPr>
          <p:cNvPr id="3" name="Text Placeholder 2">
            <a:extLst>
              <a:ext uri="{FF2B5EF4-FFF2-40B4-BE49-F238E27FC236}">
                <a16:creationId xmlns:a16="http://schemas.microsoft.com/office/drawing/2014/main" id="{2997DFF9-2C72-99D1-F335-0EDCE221E289}"/>
              </a:ext>
            </a:extLst>
          </p:cNvPr>
          <p:cNvSpPr>
            <a:spLocks noGrp="1"/>
          </p:cNvSpPr>
          <p:nvPr>
            <p:ph type="body" idx="1"/>
          </p:nvPr>
        </p:nvSpPr>
        <p:spPr>
          <a:xfrm>
            <a:off x="609600" y="1828800"/>
            <a:ext cx="10972800" cy="4188300"/>
          </a:xfrm>
        </p:spPr>
        <p:txBody>
          <a:bodyPr/>
          <a:lstStyle/>
          <a:p>
            <a:r>
              <a:rPr lang="en-US" sz="2800" dirty="0"/>
              <a:t>How does the robot follow a line with only a camera?</a:t>
            </a:r>
          </a:p>
          <a:p>
            <a:pPr lvl="1"/>
            <a:r>
              <a:rPr lang="en-US" sz="2400" dirty="0"/>
              <a:t>The </a:t>
            </a:r>
            <a:r>
              <a:rPr lang="en-US" sz="2400" dirty="0" err="1"/>
              <a:t>Pitop</a:t>
            </a:r>
            <a:r>
              <a:rPr lang="en-US" sz="2400" dirty="0"/>
              <a:t> has a built-in color detector and can find the blue tape edges, with this we can find the middle section of the blue edges with some math.</a:t>
            </a:r>
          </a:p>
          <a:p>
            <a:pPr lvl="1"/>
            <a:r>
              <a:rPr lang="en-US" sz="2400" dirty="0"/>
              <a:t>The objective is to keep the center of the camera in the center of the tape.</a:t>
            </a:r>
          </a:p>
        </p:txBody>
      </p:sp>
      <p:pic>
        <p:nvPicPr>
          <p:cNvPr id="25602" name="Picture 2" descr="uploaded-image-detail">
            <a:extLst>
              <a:ext uri="{FF2B5EF4-FFF2-40B4-BE49-F238E27FC236}">
                <a16:creationId xmlns:a16="http://schemas.microsoft.com/office/drawing/2014/main" id="{31C3FD59-489C-5767-5F29-ED06266812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125" y="3744031"/>
            <a:ext cx="5172074" cy="2523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1547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8246E-CC96-299A-8BA3-613EB6ADAF6C}"/>
              </a:ext>
            </a:extLst>
          </p:cNvPr>
          <p:cNvSpPr>
            <a:spLocks noGrp="1"/>
          </p:cNvSpPr>
          <p:nvPr>
            <p:ph type="title"/>
          </p:nvPr>
        </p:nvSpPr>
        <p:spPr/>
        <p:txBody>
          <a:bodyPr/>
          <a:lstStyle/>
          <a:p>
            <a:r>
              <a:rPr lang="en-US" dirty="0"/>
              <a:t>Robotics 101 [7]: Rover Vision</a:t>
            </a:r>
          </a:p>
        </p:txBody>
      </p:sp>
      <p:sp>
        <p:nvSpPr>
          <p:cNvPr id="3" name="Text Placeholder 2">
            <a:extLst>
              <a:ext uri="{FF2B5EF4-FFF2-40B4-BE49-F238E27FC236}">
                <a16:creationId xmlns:a16="http://schemas.microsoft.com/office/drawing/2014/main" id="{B9DDEA47-34CD-48E9-8857-1C9086CB2034}"/>
              </a:ext>
            </a:extLst>
          </p:cNvPr>
          <p:cNvSpPr>
            <a:spLocks noGrp="1"/>
          </p:cNvSpPr>
          <p:nvPr>
            <p:ph type="body" idx="1"/>
          </p:nvPr>
        </p:nvSpPr>
        <p:spPr/>
        <p:txBody>
          <a:bodyPr/>
          <a:lstStyle/>
          <a:p>
            <a:r>
              <a:rPr lang="en-US" dirty="0"/>
              <a:t>Using 7line.py complete the code in 8LRM.py and build a line following robot!</a:t>
            </a:r>
          </a:p>
        </p:txBody>
      </p:sp>
    </p:spTree>
    <p:extLst>
      <p:ext uri="{BB962C8B-B14F-4D97-AF65-F5344CB8AC3E}">
        <p14:creationId xmlns:p14="http://schemas.microsoft.com/office/powerpoint/2010/main" val="11287776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8246E-CC96-299A-8BA3-613EB6ADAF6C}"/>
              </a:ext>
            </a:extLst>
          </p:cNvPr>
          <p:cNvSpPr>
            <a:spLocks noGrp="1"/>
          </p:cNvSpPr>
          <p:nvPr>
            <p:ph type="title"/>
          </p:nvPr>
        </p:nvSpPr>
        <p:spPr/>
        <p:txBody>
          <a:bodyPr/>
          <a:lstStyle/>
          <a:p>
            <a:r>
              <a:rPr lang="en-US" dirty="0"/>
              <a:t>Robotics 101 [7]: Rover Vision</a:t>
            </a:r>
          </a:p>
        </p:txBody>
      </p:sp>
      <p:sp>
        <p:nvSpPr>
          <p:cNvPr id="3" name="Text Placeholder 2">
            <a:extLst>
              <a:ext uri="{FF2B5EF4-FFF2-40B4-BE49-F238E27FC236}">
                <a16:creationId xmlns:a16="http://schemas.microsoft.com/office/drawing/2014/main" id="{B9DDEA47-34CD-48E9-8857-1C9086CB2034}"/>
              </a:ext>
            </a:extLst>
          </p:cNvPr>
          <p:cNvSpPr>
            <a:spLocks noGrp="1"/>
          </p:cNvSpPr>
          <p:nvPr>
            <p:ph type="body" idx="1"/>
          </p:nvPr>
        </p:nvSpPr>
        <p:spPr/>
        <p:txBody>
          <a:bodyPr/>
          <a:lstStyle/>
          <a:p>
            <a:r>
              <a:rPr lang="en-US" sz="2800" dirty="0"/>
              <a:t>What is the fastest forward speed value you achieved?</a:t>
            </a:r>
          </a:p>
          <a:p>
            <a:r>
              <a:rPr lang="en-US" sz="2800" dirty="0"/>
              <a:t>List and describe two real life examples where a line detection process is used. If you plan to use a search site to help you answer the question, be sure to reference the source(s).</a:t>
            </a:r>
          </a:p>
          <a:p>
            <a:r>
              <a:rPr lang="en-US" sz="2800" dirty="0"/>
              <a:t>If the processes from this lesson were to be applied in real-world applications, what potential issues could arise for the user?</a:t>
            </a:r>
          </a:p>
          <a:p>
            <a:r>
              <a:rPr lang="en-US" sz="2800" dirty="0"/>
              <a:t>What is the benefit of using functions in your code?</a:t>
            </a:r>
          </a:p>
        </p:txBody>
      </p:sp>
    </p:spTree>
    <p:extLst>
      <p:ext uri="{BB962C8B-B14F-4D97-AF65-F5344CB8AC3E}">
        <p14:creationId xmlns:p14="http://schemas.microsoft.com/office/powerpoint/2010/main" val="21510680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B4421-A27F-937D-F468-EA7A46A8862A}"/>
              </a:ext>
            </a:extLst>
          </p:cNvPr>
          <p:cNvSpPr>
            <a:spLocks noGrp="1"/>
          </p:cNvSpPr>
          <p:nvPr>
            <p:ph type="title"/>
          </p:nvPr>
        </p:nvSpPr>
        <p:spPr/>
        <p:txBody>
          <a:bodyPr/>
          <a:lstStyle/>
          <a:p>
            <a:r>
              <a:rPr lang="en-US" sz="4800" dirty="0"/>
              <a:t>Robotics 101 [8]: Path Finder</a:t>
            </a:r>
          </a:p>
        </p:txBody>
      </p:sp>
      <p:sp>
        <p:nvSpPr>
          <p:cNvPr id="3" name="Text Placeholder 2">
            <a:extLst>
              <a:ext uri="{FF2B5EF4-FFF2-40B4-BE49-F238E27FC236}">
                <a16:creationId xmlns:a16="http://schemas.microsoft.com/office/drawing/2014/main" id="{D65DE782-0646-1400-1619-AACA77F03D3B}"/>
              </a:ext>
            </a:extLst>
          </p:cNvPr>
          <p:cNvSpPr>
            <a:spLocks noGrp="1"/>
          </p:cNvSpPr>
          <p:nvPr>
            <p:ph type="body" idx="1"/>
          </p:nvPr>
        </p:nvSpPr>
        <p:spPr>
          <a:xfrm>
            <a:off x="609600" y="1828800"/>
            <a:ext cx="6143625" cy="4188300"/>
          </a:xfrm>
        </p:spPr>
        <p:txBody>
          <a:bodyPr/>
          <a:lstStyle/>
          <a:p>
            <a:r>
              <a:rPr lang="en-US" dirty="0"/>
              <a:t>Build a better version of the line following robot from the previous version.</a:t>
            </a:r>
          </a:p>
          <a:p>
            <a:r>
              <a:rPr lang="en-US" dirty="0"/>
              <a:t>Try to complete a track on the right </a:t>
            </a:r>
          </a:p>
        </p:txBody>
      </p:sp>
      <p:pic>
        <p:nvPicPr>
          <p:cNvPr id="26626" name="Picture 2" descr="uploaded-image-detail">
            <a:extLst>
              <a:ext uri="{FF2B5EF4-FFF2-40B4-BE49-F238E27FC236}">
                <a16:creationId xmlns:a16="http://schemas.microsoft.com/office/drawing/2014/main" id="{FBEBD56D-0D58-8E77-1116-BC20D4C46B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6845" y="1828800"/>
            <a:ext cx="3627429" cy="4532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32911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2730854ad20_0_0"/>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Day 4</a:t>
            </a:r>
            <a:endParaRPr/>
          </a:p>
        </p:txBody>
      </p:sp>
      <p:sp>
        <p:nvSpPr>
          <p:cNvPr id="267" name="Google Shape;267;g2730854ad20_0_0"/>
          <p:cNvSpPr txBox="1">
            <a:spLocks noGrp="1"/>
          </p:cNvSpPr>
          <p:nvPr>
            <p:ph type="body" idx="1"/>
          </p:nvPr>
        </p:nvSpPr>
        <p:spPr>
          <a:prstGeom prst="rect">
            <a:avLst/>
          </a:prstGeom>
        </p:spPr>
        <p:txBody>
          <a:bodyPr spcFirstLastPara="1" wrap="square" lIns="91425" tIns="45700" rIns="91425" bIns="45700" anchor="t" anchorCtr="0">
            <a:normAutofit/>
          </a:bodyPr>
          <a:lstStyle/>
          <a:p>
            <a:pPr marL="457200" lvl="0" indent="-342900" algn="l" rtl="0">
              <a:spcBef>
                <a:spcPts val="1000"/>
              </a:spcBef>
              <a:spcAft>
                <a:spcPts val="0"/>
              </a:spcAft>
              <a:buSzPts val="1800"/>
              <a:buChar char="●"/>
            </a:pPr>
            <a:r>
              <a:rPr lang="en-US" dirty="0"/>
              <a:t>Collision Simulation</a:t>
            </a:r>
            <a:endParaRPr dirty="0"/>
          </a:p>
          <a:p>
            <a:pPr marL="457200" lvl="0" indent="-342900" algn="l" rtl="0">
              <a:spcBef>
                <a:spcPts val="0"/>
              </a:spcBef>
              <a:spcAft>
                <a:spcPts val="0"/>
              </a:spcAft>
              <a:buSzPts val="1800"/>
              <a:buChar char="●"/>
            </a:pPr>
            <a:r>
              <a:rPr lang="en-US" dirty="0"/>
              <a:t>Forklift Assembly Challenge</a:t>
            </a:r>
            <a:endParaRP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1216E-DEC7-A30E-8AE3-E367350D39A1}"/>
              </a:ext>
            </a:extLst>
          </p:cNvPr>
          <p:cNvSpPr>
            <a:spLocks noGrp="1"/>
          </p:cNvSpPr>
          <p:nvPr>
            <p:ph type="title"/>
          </p:nvPr>
        </p:nvSpPr>
        <p:spPr/>
        <p:txBody>
          <a:bodyPr/>
          <a:lstStyle/>
          <a:p>
            <a:r>
              <a:rPr lang="en-US" sz="4800" dirty="0"/>
              <a:t>Further Challenge: Collision Simulation</a:t>
            </a:r>
          </a:p>
        </p:txBody>
      </p:sp>
      <p:sp>
        <p:nvSpPr>
          <p:cNvPr id="3" name="Text Placeholder 2">
            <a:extLst>
              <a:ext uri="{FF2B5EF4-FFF2-40B4-BE49-F238E27FC236}">
                <a16:creationId xmlns:a16="http://schemas.microsoft.com/office/drawing/2014/main" id="{8095A4EA-B51D-D4D4-AF0B-7D1B4B9A6B8A}"/>
              </a:ext>
            </a:extLst>
          </p:cNvPr>
          <p:cNvSpPr>
            <a:spLocks noGrp="1"/>
          </p:cNvSpPr>
          <p:nvPr>
            <p:ph type="body" idx="1"/>
          </p:nvPr>
        </p:nvSpPr>
        <p:spPr>
          <a:xfrm>
            <a:off x="609600" y="1828800"/>
            <a:ext cx="5638800" cy="4188300"/>
          </a:xfrm>
        </p:spPr>
        <p:txBody>
          <a:bodyPr/>
          <a:lstStyle/>
          <a:p>
            <a:r>
              <a:rPr lang="en-US" sz="2400" dirty="0"/>
              <a:t>You are locomotive engineer driving at top speed when suddenly a truck tries to go around the railway crossing gates and gets stuck, you have no time to break and crash with the truck</a:t>
            </a:r>
          </a:p>
          <a:p>
            <a:r>
              <a:rPr lang="en-US" sz="2400" dirty="0"/>
              <a:t>What happens? You've probably can guess the car is completely destroyed</a:t>
            </a:r>
          </a:p>
          <a:p>
            <a:r>
              <a:rPr lang="en-US" sz="2400" dirty="0"/>
              <a:t>How far does the train drag the car along? </a:t>
            </a:r>
          </a:p>
        </p:txBody>
      </p:sp>
      <p:pic>
        <p:nvPicPr>
          <p:cNvPr id="27650" name="Picture 2" descr="uploaded">
            <a:extLst>
              <a:ext uri="{FF2B5EF4-FFF2-40B4-BE49-F238E27FC236}">
                <a16:creationId xmlns:a16="http://schemas.microsoft.com/office/drawing/2014/main" id="{0B50679B-9158-5410-4B1F-0B4B3C3F04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6575" y="2555583"/>
            <a:ext cx="4857750" cy="2734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090001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1216E-DEC7-A30E-8AE3-E367350D39A1}"/>
              </a:ext>
            </a:extLst>
          </p:cNvPr>
          <p:cNvSpPr>
            <a:spLocks noGrp="1"/>
          </p:cNvSpPr>
          <p:nvPr>
            <p:ph type="title"/>
          </p:nvPr>
        </p:nvSpPr>
        <p:spPr/>
        <p:txBody>
          <a:bodyPr/>
          <a:lstStyle/>
          <a:p>
            <a:r>
              <a:rPr lang="en-US" sz="4800" dirty="0"/>
              <a:t>Further Challenge: Collision Simulation</a:t>
            </a:r>
          </a:p>
        </p:txBody>
      </p:sp>
      <p:sp>
        <p:nvSpPr>
          <p:cNvPr id="3" name="Text Placeholder 2">
            <a:extLst>
              <a:ext uri="{FF2B5EF4-FFF2-40B4-BE49-F238E27FC236}">
                <a16:creationId xmlns:a16="http://schemas.microsoft.com/office/drawing/2014/main" id="{8095A4EA-B51D-D4D4-AF0B-7D1B4B9A6B8A}"/>
              </a:ext>
            </a:extLst>
          </p:cNvPr>
          <p:cNvSpPr>
            <a:spLocks noGrp="1"/>
          </p:cNvSpPr>
          <p:nvPr>
            <p:ph type="body" idx="1"/>
          </p:nvPr>
        </p:nvSpPr>
        <p:spPr>
          <a:xfrm>
            <a:off x="609600" y="1828800"/>
            <a:ext cx="5638800" cy="4188300"/>
          </a:xfrm>
        </p:spPr>
        <p:txBody>
          <a:bodyPr/>
          <a:lstStyle/>
          <a:p>
            <a:pPr algn="l"/>
            <a:r>
              <a:rPr lang="en-US" sz="1800" b="0" i="0" u="none" strike="noStrike" baseline="0" dirty="0">
                <a:latin typeface="CMR10"/>
              </a:rPr>
              <a:t>Consider a robot and a box involved in a collision. We want to calculate the kinetic energy before and after the collision and the work done by the robot on the box.</a:t>
            </a:r>
          </a:p>
          <a:p>
            <a:pPr algn="l"/>
            <a:r>
              <a:rPr lang="en-US" sz="1800" dirty="0">
                <a:latin typeface="CMR10"/>
              </a:rPr>
              <a:t>What is Kinetic Energy?</a:t>
            </a:r>
          </a:p>
          <a:p>
            <a:pPr algn="l"/>
            <a:r>
              <a:rPr lang="en-US" sz="1800" dirty="0">
                <a:latin typeface="CMR10"/>
              </a:rPr>
              <a:t>What is Work?</a:t>
            </a:r>
            <a:endParaRPr lang="en-US" sz="2400" dirty="0"/>
          </a:p>
        </p:txBody>
      </p:sp>
      <p:pic>
        <p:nvPicPr>
          <p:cNvPr id="27650" name="Picture 2" descr="uploaded">
            <a:extLst>
              <a:ext uri="{FF2B5EF4-FFF2-40B4-BE49-F238E27FC236}">
                <a16:creationId xmlns:a16="http://schemas.microsoft.com/office/drawing/2014/main" id="{0B50679B-9158-5410-4B1F-0B4B3C3F04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6575" y="2555583"/>
            <a:ext cx="4857750" cy="2734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8424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BE9B0-B7E8-9224-CD3D-5DA737F90F31}"/>
              </a:ext>
            </a:extLst>
          </p:cNvPr>
          <p:cNvSpPr>
            <a:spLocks noGrp="1"/>
          </p:cNvSpPr>
          <p:nvPr>
            <p:ph type="title"/>
          </p:nvPr>
        </p:nvSpPr>
        <p:spPr/>
        <p:txBody>
          <a:bodyPr/>
          <a:lstStyle/>
          <a:p>
            <a:r>
              <a:rPr lang="en-US" dirty="0"/>
              <a:t>Kinetic Energy</a:t>
            </a:r>
          </a:p>
        </p:txBody>
      </p:sp>
      <p:sp>
        <p:nvSpPr>
          <p:cNvPr id="3" name="Text Placeholder 2">
            <a:extLst>
              <a:ext uri="{FF2B5EF4-FFF2-40B4-BE49-F238E27FC236}">
                <a16:creationId xmlns:a16="http://schemas.microsoft.com/office/drawing/2014/main" id="{B2B05072-68DF-1DE8-DF58-B84605CB69E9}"/>
              </a:ext>
            </a:extLst>
          </p:cNvPr>
          <p:cNvSpPr>
            <a:spLocks noGrp="1"/>
          </p:cNvSpPr>
          <p:nvPr>
            <p:ph type="body" idx="1"/>
          </p:nvPr>
        </p:nvSpPr>
        <p:spPr>
          <a:xfrm>
            <a:off x="609600" y="1828800"/>
            <a:ext cx="10972800" cy="3259349"/>
          </a:xfrm>
        </p:spPr>
        <p:txBody>
          <a:bodyPr/>
          <a:lstStyle/>
          <a:p>
            <a:r>
              <a:rPr lang="en-US" sz="2400" dirty="0"/>
              <a:t>Energy of Motion</a:t>
            </a:r>
          </a:p>
          <a:p>
            <a:r>
              <a:rPr lang="en-US" sz="2400" dirty="0"/>
              <a:t>Imagine the scenario of the robot rolling across the floor toward the cardboard box. This robot isn't just sitting still; it's moving—maybe slowly, maybe quickly. When it crashes into the box, something happens: the box might slide across the floor, tip over, or even get crushed, depending on how fast and heavy the robot is.</a:t>
            </a:r>
          </a:p>
          <a:p>
            <a:r>
              <a:rPr lang="en-US" sz="2400" dirty="0"/>
              <a:t>The robot has something called kinetic energy. Kinetic energy is the energy an object possesses because of its motion. Whenever something is moving, it carries energy with it, and this energy can be transferred to other objects when they interact.</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2B65238-856B-EE4D-29A9-E0AAC8497E74}"/>
                  </a:ext>
                </a:extLst>
              </p:cNvPr>
              <p:cNvSpPr txBox="1"/>
              <p:nvPr/>
            </p:nvSpPr>
            <p:spPr>
              <a:xfrm>
                <a:off x="2043288" y="5553075"/>
                <a:ext cx="8105424" cy="80663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nor/>
                        </m:rPr>
                        <a:rPr lang="en-US" sz="2800" smtClean="0"/>
                        <m:t>Kinetic</m:t>
                      </m:r>
                      <m:r>
                        <m:rPr>
                          <m:nor/>
                        </m:rPr>
                        <a:rPr lang="en-US" sz="2800" smtClean="0"/>
                        <m:t> </m:t>
                      </m:r>
                      <m:r>
                        <m:rPr>
                          <m:nor/>
                        </m:rPr>
                        <a:rPr lang="en-US" sz="2800" smtClean="0"/>
                        <m:t>Energy</m:t>
                      </m:r>
                      <m:r>
                        <m:rPr>
                          <m:nor/>
                        </m:rPr>
                        <a:rPr lang="en-US" sz="2800" smtClean="0"/>
                        <m:t> (</m:t>
                      </m:r>
                      <m:r>
                        <m:rPr>
                          <m:nor/>
                        </m:rPr>
                        <a:rPr lang="en-US" sz="2800" smtClean="0"/>
                        <m:t>KE</m:t>
                      </m:r>
                      <m:r>
                        <m:rPr>
                          <m:nor/>
                        </m:rPr>
                        <a:rPr lang="en-US" sz="2800" smtClean="0"/>
                        <m:t>)=</m:t>
                      </m:r>
                      <m:f>
                        <m:fPr>
                          <m:ctrlPr>
                            <a:rPr lang="en-US" sz="280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2</m:t>
                          </m:r>
                        </m:den>
                      </m:f>
                      <m:r>
                        <a:rPr lang="en-US" sz="280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𝑚𝑎𝑠𝑠</m:t>
                      </m:r>
                      <m:d>
                        <m:dPr>
                          <m:ctrlPr>
                            <a:rPr lang="en-US" sz="2800" b="0" i="1" smtClean="0">
                              <a:latin typeface="Cambria Math" panose="02040503050406030204" pitchFamily="18" charset="0"/>
                              <a:ea typeface="Cambria Math" panose="02040503050406030204" pitchFamily="18" charset="0"/>
                            </a:rPr>
                          </m:ctrlPr>
                        </m:dPr>
                        <m:e>
                          <m:r>
                            <a:rPr lang="en-US" sz="2800" b="0" i="1" smtClean="0">
                              <a:latin typeface="Cambria Math" panose="02040503050406030204" pitchFamily="18" charset="0"/>
                              <a:ea typeface="Cambria Math" panose="02040503050406030204" pitchFamily="18" charset="0"/>
                            </a:rPr>
                            <m:t>𝑚</m:t>
                          </m:r>
                        </m:e>
                      </m:d>
                      <m:r>
                        <a:rPr lang="en-US" sz="2800" b="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𝑣𝑒𝑙𝑜𝑐𝑖𝑡𝑦</m:t>
                      </m:r>
                      <m:sSup>
                        <m:sSupPr>
                          <m:ctrlPr>
                            <a:rPr lang="en-US" sz="2800" b="0" i="1" smtClean="0">
                              <a:latin typeface="Cambria Math" panose="02040503050406030204" pitchFamily="18" charset="0"/>
                              <a:ea typeface="Cambria Math" panose="02040503050406030204" pitchFamily="18" charset="0"/>
                            </a:rPr>
                          </m:ctrlPr>
                        </m:sSupPr>
                        <m:e>
                          <m:r>
                            <a:rPr lang="en-US" sz="2800" b="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𝑣</m:t>
                          </m:r>
                          <m:r>
                            <a:rPr lang="en-US" sz="2800" b="0" i="1" smtClean="0">
                              <a:latin typeface="Cambria Math" panose="02040503050406030204" pitchFamily="18" charset="0"/>
                              <a:ea typeface="Cambria Math" panose="02040503050406030204" pitchFamily="18" charset="0"/>
                            </a:rPr>
                            <m:t>)</m:t>
                          </m:r>
                        </m:e>
                        <m:sup>
                          <m:r>
                            <a:rPr lang="en-US" sz="2800" b="0" i="1" smtClean="0">
                              <a:latin typeface="Cambria Math" panose="02040503050406030204" pitchFamily="18" charset="0"/>
                              <a:ea typeface="Cambria Math" panose="02040503050406030204" pitchFamily="18" charset="0"/>
                            </a:rPr>
                            <m:t>2</m:t>
                          </m:r>
                        </m:sup>
                      </m:sSup>
                    </m:oMath>
                  </m:oMathPara>
                </a14:m>
                <a:endParaRPr lang="en-US" sz="2800" dirty="0"/>
              </a:p>
            </p:txBody>
          </p:sp>
        </mc:Choice>
        <mc:Fallback xmlns="">
          <p:sp>
            <p:nvSpPr>
              <p:cNvPr id="4" name="TextBox 3">
                <a:extLst>
                  <a:ext uri="{FF2B5EF4-FFF2-40B4-BE49-F238E27FC236}">
                    <a16:creationId xmlns:a16="http://schemas.microsoft.com/office/drawing/2014/main" id="{D2B65238-856B-EE4D-29A9-E0AAC8497E74}"/>
                  </a:ext>
                </a:extLst>
              </p:cNvPr>
              <p:cNvSpPr txBox="1">
                <a:spLocks noRot="1" noChangeAspect="1" noMove="1" noResize="1" noEditPoints="1" noAdjustHandles="1" noChangeArrowheads="1" noChangeShapeType="1" noTextEdit="1"/>
              </p:cNvSpPr>
              <p:nvPr/>
            </p:nvSpPr>
            <p:spPr>
              <a:xfrm>
                <a:off x="2043288" y="5553075"/>
                <a:ext cx="8105424" cy="806631"/>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21924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g2e228e63dfc_0_33"/>
          <p:cNvSpPr txBox="1">
            <a:spLocks noGrp="1"/>
          </p:cNvSpPr>
          <p:nvPr>
            <p:ph type="ctrTitle"/>
          </p:nvPr>
        </p:nvSpPr>
        <p:spPr>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chemeClr val="dk1"/>
              </a:buClr>
              <a:buSzPts val="6000"/>
              <a:buFont typeface="Calibri"/>
              <a:buNone/>
            </a:pPr>
            <a:r>
              <a:rPr lang="en-US" dirty="0"/>
              <a:t>Engineering Design Cycle (Process)</a:t>
            </a:r>
            <a:endParaRPr dirty="0"/>
          </a:p>
        </p:txBody>
      </p:sp>
      <p:sp>
        <p:nvSpPr>
          <p:cNvPr id="136" name="Google Shape;136;g2e228e63dfc_0_33"/>
          <p:cNvSpPr txBox="1">
            <a:spLocks noGrp="1"/>
          </p:cNvSpPr>
          <p:nvPr>
            <p:ph type="subTitle" idx="1"/>
          </p:nvPr>
        </p:nvSpPr>
        <p:spPr>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7781F-D691-F96D-3256-7974229CC1AD}"/>
              </a:ext>
            </a:extLst>
          </p:cNvPr>
          <p:cNvSpPr>
            <a:spLocks noGrp="1"/>
          </p:cNvSpPr>
          <p:nvPr>
            <p:ph type="title"/>
          </p:nvPr>
        </p:nvSpPr>
        <p:spPr/>
        <p:txBody>
          <a:bodyPr/>
          <a:lstStyle/>
          <a:p>
            <a:r>
              <a:rPr lang="en-US" dirty="0"/>
              <a:t>Understand Kinetic Energy</a:t>
            </a:r>
          </a:p>
        </p:txBody>
      </p:sp>
      <p:sp>
        <p:nvSpPr>
          <p:cNvPr id="3" name="Text Placeholder 2">
            <a:extLst>
              <a:ext uri="{FF2B5EF4-FFF2-40B4-BE49-F238E27FC236}">
                <a16:creationId xmlns:a16="http://schemas.microsoft.com/office/drawing/2014/main" id="{BE65844C-1DEF-A1EB-BD49-94D1661DF36B}"/>
              </a:ext>
            </a:extLst>
          </p:cNvPr>
          <p:cNvSpPr>
            <a:spLocks noGrp="1"/>
          </p:cNvSpPr>
          <p:nvPr>
            <p:ph type="body" idx="1"/>
          </p:nvPr>
        </p:nvSpPr>
        <p:spPr/>
        <p:txBody>
          <a:bodyPr/>
          <a:lstStyle/>
          <a:p>
            <a:r>
              <a:rPr lang="en-US" sz="3200" dirty="0"/>
              <a:t>Kinetic Energy depends on the object’s mass (weight in kilograms(Kg)) and its current velocity (speed in a direction).</a:t>
            </a:r>
          </a:p>
          <a:p>
            <a:r>
              <a:rPr lang="en-US" sz="3200" dirty="0"/>
              <a:t>Take a moment and reflect what would be the difference of a toy car crashing into a wall at 10 m/s (22.3 mph), versus a train crashing into a wall at 10 m/s. Which one would cause more damage? A toy car weight approx. 0.04 Kilograms (0.08 </a:t>
            </a:r>
            <a:r>
              <a:rPr lang="en-US" sz="3200" dirty="0" err="1"/>
              <a:t>lb</a:t>
            </a:r>
            <a:r>
              <a:rPr lang="en-US" sz="3200" dirty="0"/>
              <a:t>), and a train weights approx. 15,000 tons or 15000000 Kg</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24B49761-DD4D-F041-2B4F-31FCB0B02E41}"/>
                  </a:ext>
                </a:extLst>
              </p:cNvPr>
              <p:cNvSpPr txBox="1"/>
              <p:nvPr/>
            </p:nvSpPr>
            <p:spPr>
              <a:xfrm>
                <a:off x="2043288" y="5553075"/>
                <a:ext cx="8105424" cy="80663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nor/>
                        </m:rPr>
                        <a:rPr lang="en-US" sz="2800" smtClean="0"/>
                        <m:t>Kinetic</m:t>
                      </m:r>
                      <m:r>
                        <m:rPr>
                          <m:nor/>
                        </m:rPr>
                        <a:rPr lang="en-US" sz="2800" smtClean="0"/>
                        <m:t> </m:t>
                      </m:r>
                      <m:r>
                        <m:rPr>
                          <m:nor/>
                        </m:rPr>
                        <a:rPr lang="en-US" sz="2800" smtClean="0"/>
                        <m:t>Energy</m:t>
                      </m:r>
                      <m:r>
                        <m:rPr>
                          <m:nor/>
                        </m:rPr>
                        <a:rPr lang="en-US" sz="2800" smtClean="0"/>
                        <m:t> (</m:t>
                      </m:r>
                      <m:r>
                        <m:rPr>
                          <m:nor/>
                        </m:rPr>
                        <a:rPr lang="en-US" sz="2800" smtClean="0"/>
                        <m:t>KE</m:t>
                      </m:r>
                      <m:r>
                        <m:rPr>
                          <m:nor/>
                        </m:rPr>
                        <a:rPr lang="en-US" sz="2800" smtClean="0"/>
                        <m:t>)=</m:t>
                      </m:r>
                      <m:f>
                        <m:fPr>
                          <m:ctrlPr>
                            <a:rPr lang="en-US" sz="280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2</m:t>
                          </m:r>
                        </m:den>
                      </m:f>
                      <m:r>
                        <a:rPr lang="en-US" sz="280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𝑚𝑎𝑠𝑠</m:t>
                      </m:r>
                      <m:d>
                        <m:dPr>
                          <m:ctrlPr>
                            <a:rPr lang="en-US" sz="2800" b="0" i="1" smtClean="0">
                              <a:latin typeface="Cambria Math" panose="02040503050406030204" pitchFamily="18" charset="0"/>
                              <a:ea typeface="Cambria Math" panose="02040503050406030204" pitchFamily="18" charset="0"/>
                            </a:rPr>
                          </m:ctrlPr>
                        </m:dPr>
                        <m:e>
                          <m:r>
                            <a:rPr lang="en-US" sz="2800" b="0" i="1" smtClean="0">
                              <a:latin typeface="Cambria Math" panose="02040503050406030204" pitchFamily="18" charset="0"/>
                              <a:ea typeface="Cambria Math" panose="02040503050406030204" pitchFamily="18" charset="0"/>
                            </a:rPr>
                            <m:t>𝑚</m:t>
                          </m:r>
                        </m:e>
                      </m:d>
                      <m:r>
                        <a:rPr lang="en-US" sz="2800" b="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𝑣𝑒𝑙𝑜𝑐𝑖𝑡𝑦</m:t>
                      </m:r>
                      <m:sSup>
                        <m:sSupPr>
                          <m:ctrlPr>
                            <a:rPr lang="en-US" sz="2800" b="0" i="1" smtClean="0">
                              <a:latin typeface="Cambria Math" panose="02040503050406030204" pitchFamily="18" charset="0"/>
                              <a:ea typeface="Cambria Math" panose="02040503050406030204" pitchFamily="18" charset="0"/>
                            </a:rPr>
                          </m:ctrlPr>
                        </m:sSupPr>
                        <m:e>
                          <m:r>
                            <a:rPr lang="en-US" sz="2800" b="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𝑣</m:t>
                          </m:r>
                          <m:r>
                            <a:rPr lang="en-US" sz="2800" b="0" i="1" smtClean="0">
                              <a:latin typeface="Cambria Math" panose="02040503050406030204" pitchFamily="18" charset="0"/>
                              <a:ea typeface="Cambria Math" panose="02040503050406030204" pitchFamily="18" charset="0"/>
                            </a:rPr>
                            <m:t>)</m:t>
                          </m:r>
                        </m:e>
                        <m:sup>
                          <m:r>
                            <a:rPr lang="en-US" sz="2800" b="0" i="1" smtClean="0">
                              <a:latin typeface="Cambria Math" panose="02040503050406030204" pitchFamily="18" charset="0"/>
                              <a:ea typeface="Cambria Math" panose="02040503050406030204" pitchFamily="18" charset="0"/>
                            </a:rPr>
                            <m:t>2</m:t>
                          </m:r>
                        </m:sup>
                      </m:sSup>
                    </m:oMath>
                  </m:oMathPara>
                </a14:m>
                <a:endParaRPr lang="en-US" sz="2800" dirty="0"/>
              </a:p>
            </p:txBody>
          </p:sp>
        </mc:Choice>
        <mc:Fallback xmlns="">
          <p:sp>
            <p:nvSpPr>
              <p:cNvPr id="4" name="TextBox 3">
                <a:extLst>
                  <a:ext uri="{FF2B5EF4-FFF2-40B4-BE49-F238E27FC236}">
                    <a16:creationId xmlns:a16="http://schemas.microsoft.com/office/drawing/2014/main" id="{24B49761-DD4D-F041-2B4F-31FCB0B02E41}"/>
                  </a:ext>
                </a:extLst>
              </p:cNvPr>
              <p:cNvSpPr txBox="1">
                <a:spLocks noRot="1" noChangeAspect="1" noMove="1" noResize="1" noEditPoints="1" noAdjustHandles="1" noChangeArrowheads="1" noChangeShapeType="1" noTextEdit="1"/>
              </p:cNvSpPr>
              <p:nvPr/>
            </p:nvSpPr>
            <p:spPr>
              <a:xfrm>
                <a:off x="2043288" y="5553075"/>
                <a:ext cx="8105424" cy="806631"/>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42684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81BB3-E9A2-47A8-CA45-4E3684927886}"/>
              </a:ext>
            </a:extLst>
          </p:cNvPr>
          <p:cNvSpPr>
            <a:spLocks noGrp="1"/>
          </p:cNvSpPr>
          <p:nvPr>
            <p:ph type="title"/>
          </p:nvPr>
        </p:nvSpPr>
        <p:spPr/>
        <p:txBody>
          <a:bodyPr/>
          <a:lstStyle/>
          <a:p>
            <a:r>
              <a:rPr lang="en-US" dirty="0"/>
              <a:t>Work</a:t>
            </a:r>
          </a:p>
        </p:txBody>
      </p:sp>
      <p:sp>
        <p:nvSpPr>
          <p:cNvPr id="3" name="Text Placeholder 2">
            <a:extLst>
              <a:ext uri="{FF2B5EF4-FFF2-40B4-BE49-F238E27FC236}">
                <a16:creationId xmlns:a16="http://schemas.microsoft.com/office/drawing/2014/main" id="{372DAB3F-BB4F-1183-A732-0D2A4AB753B5}"/>
              </a:ext>
            </a:extLst>
          </p:cNvPr>
          <p:cNvSpPr>
            <a:spLocks noGrp="1"/>
          </p:cNvSpPr>
          <p:nvPr>
            <p:ph type="body" idx="1"/>
          </p:nvPr>
        </p:nvSpPr>
        <p:spPr/>
        <p:txBody>
          <a:bodyPr/>
          <a:lstStyle/>
          <a:p>
            <a:r>
              <a:rPr lang="en-US" sz="2400" dirty="0"/>
              <a:t>In everyday language, "work" can mean many things, but in physics, it has a very specific definition:</a:t>
            </a:r>
          </a:p>
          <a:p>
            <a:endParaRPr lang="en-US" sz="2400" dirty="0"/>
          </a:p>
          <a:p>
            <a:endParaRPr lang="en-US" sz="2400" dirty="0"/>
          </a:p>
          <a:p>
            <a:r>
              <a:rPr lang="en-US" sz="2400" dirty="0"/>
              <a:t>Force (F): The push or pull acting on an object. Equal to the product of mass and acceleration of the object. </a:t>
            </a:r>
          </a:p>
          <a:p>
            <a:r>
              <a:rPr lang="en-US" sz="2400" dirty="0"/>
              <a:t>Distance (d): How far the object moves while the force is applied.</a:t>
            </a:r>
          </a:p>
          <a:p>
            <a:r>
              <a:rPr lang="en-US" sz="2400" dirty="0"/>
              <a:t>Theta (θ): The angle between the force and the direction of movement. In our case, the force and movement are in the same direction, so cos⁡(𝜃)=1.</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5B0C11A-97F0-39D0-A3E8-379F76EBA1D7}"/>
                  </a:ext>
                </a:extLst>
              </p:cNvPr>
              <p:cNvSpPr txBox="1"/>
              <p:nvPr/>
            </p:nvSpPr>
            <p:spPr>
              <a:xfrm>
                <a:off x="2763357" y="2869334"/>
                <a:ext cx="6665286" cy="48346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nor/>
                        </m:rPr>
                        <a:rPr lang="en-US" sz="2800"/>
                        <m:t>Work</m:t>
                      </m:r>
                      <m:r>
                        <m:rPr>
                          <m:nor/>
                        </m:rPr>
                        <a:rPr lang="en-US" sz="2800"/>
                        <m:t> (</m:t>
                      </m:r>
                      <m:r>
                        <m:rPr>
                          <m:nor/>
                        </m:rPr>
                        <a:rPr lang="en-US" sz="2800"/>
                        <m:t>W</m:t>
                      </m:r>
                      <m:r>
                        <m:rPr>
                          <m:nor/>
                        </m:rPr>
                        <a:rPr lang="en-US" sz="2800"/>
                        <m:t>)=</m:t>
                      </m:r>
                      <m:r>
                        <m:rPr>
                          <m:nor/>
                        </m:rPr>
                        <a:rPr lang="en-US" sz="2800"/>
                        <m:t>Force</m:t>
                      </m:r>
                      <m:r>
                        <m:rPr>
                          <m:nor/>
                        </m:rPr>
                        <a:rPr lang="en-US" sz="2800"/>
                        <m:t> (</m:t>
                      </m:r>
                      <m:r>
                        <m:rPr>
                          <m:nor/>
                        </m:rPr>
                        <a:rPr lang="en-US" sz="2800"/>
                        <m:t>F</m:t>
                      </m:r>
                      <m:r>
                        <m:rPr>
                          <m:nor/>
                        </m:rPr>
                        <a:rPr lang="en-US" sz="2800"/>
                        <m:t>)×</m:t>
                      </m:r>
                      <m:r>
                        <m:rPr>
                          <m:nor/>
                        </m:rPr>
                        <a:rPr lang="en-US" sz="2800"/>
                        <m:t>Distance</m:t>
                      </m:r>
                      <m:r>
                        <m:rPr>
                          <m:nor/>
                        </m:rPr>
                        <a:rPr lang="en-US" sz="2800"/>
                        <m:t> (</m:t>
                      </m:r>
                      <m:r>
                        <m:rPr>
                          <m:nor/>
                        </m:rPr>
                        <a:rPr lang="en-US" sz="2800"/>
                        <m:t>d</m:t>
                      </m:r>
                      <m:r>
                        <m:rPr>
                          <m:nor/>
                        </m:rPr>
                        <a:rPr lang="en-US" sz="2800"/>
                        <m:t>)×</m:t>
                      </m:r>
                      <m:r>
                        <m:rPr>
                          <m:nor/>
                        </m:rPr>
                        <a:rPr lang="en-US" sz="2800"/>
                        <m:t>cos</m:t>
                      </m:r>
                      <m:r>
                        <m:rPr>
                          <m:nor/>
                        </m:rPr>
                        <a:rPr lang="en-US" sz="2800"/>
                        <m:t>(</m:t>
                      </m:r>
                      <m:r>
                        <m:rPr>
                          <m:nor/>
                        </m:rPr>
                        <a:rPr lang="en-US" sz="2800"/>
                        <m:t>θ</m:t>
                      </m:r>
                      <m:r>
                        <m:rPr>
                          <m:nor/>
                        </m:rPr>
                        <a:rPr lang="en-US" sz="2800"/>
                        <m:t>)</m:t>
                      </m:r>
                    </m:oMath>
                  </m:oMathPara>
                </a14:m>
                <a:endParaRPr lang="en-US" sz="2800" dirty="0"/>
              </a:p>
            </p:txBody>
          </p:sp>
        </mc:Choice>
        <mc:Fallback xmlns="">
          <p:sp>
            <p:nvSpPr>
              <p:cNvPr id="4" name="TextBox 3">
                <a:extLst>
                  <a:ext uri="{FF2B5EF4-FFF2-40B4-BE49-F238E27FC236}">
                    <a16:creationId xmlns:a16="http://schemas.microsoft.com/office/drawing/2014/main" id="{E5B0C11A-97F0-39D0-A3E8-379F76EBA1D7}"/>
                  </a:ext>
                </a:extLst>
              </p:cNvPr>
              <p:cNvSpPr txBox="1">
                <a:spLocks noRot="1" noChangeAspect="1" noMove="1" noResize="1" noEditPoints="1" noAdjustHandles="1" noChangeArrowheads="1" noChangeShapeType="1" noTextEdit="1"/>
              </p:cNvSpPr>
              <p:nvPr/>
            </p:nvSpPr>
            <p:spPr>
              <a:xfrm>
                <a:off x="2763357" y="2869334"/>
                <a:ext cx="6665286" cy="483466"/>
              </a:xfrm>
              <a:prstGeom prst="rect">
                <a:avLst/>
              </a:prstGeom>
              <a:blipFill>
                <a:blip r:embed="rId2"/>
                <a:stretch>
                  <a:fillRect/>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BDE07C84-7827-DA62-71BC-5E7116F47FF3}"/>
              </a:ext>
            </a:extLst>
          </p:cNvPr>
          <p:cNvPicPr>
            <a:picLocks noChangeAspect="1"/>
          </p:cNvPicPr>
          <p:nvPr/>
        </p:nvPicPr>
        <p:blipFill>
          <a:blip r:embed="rId3"/>
          <a:stretch>
            <a:fillRect/>
          </a:stretch>
        </p:blipFill>
        <p:spPr>
          <a:xfrm>
            <a:off x="8534400" y="4393334"/>
            <a:ext cx="3657600" cy="2286000"/>
          </a:xfrm>
          <a:prstGeom prst="rect">
            <a:avLst/>
          </a:prstGeom>
        </p:spPr>
      </p:pic>
    </p:spTree>
    <p:extLst>
      <p:ext uri="{BB962C8B-B14F-4D97-AF65-F5344CB8AC3E}">
        <p14:creationId xmlns:p14="http://schemas.microsoft.com/office/powerpoint/2010/main" val="149056522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81BB3-E9A2-47A8-CA45-4E3684927886}"/>
              </a:ext>
            </a:extLst>
          </p:cNvPr>
          <p:cNvSpPr>
            <a:spLocks noGrp="1"/>
          </p:cNvSpPr>
          <p:nvPr>
            <p:ph type="title"/>
          </p:nvPr>
        </p:nvSpPr>
        <p:spPr/>
        <p:txBody>
          <a:bodyPr/>
          <a:lstStyle/>
          <a:p>
            <a:r>
              <a:rPr lang="en-US" dirty="0"/>
              <a:t>Work (Simplified)</a:t>
            </a:r>
          </a:p>
        </p:txBody>
      </p:sp>
      <p:sp>
        <p:nvSpPr>
          <p:cNvPr id="3" name="Text Placeholder 2">
            <a:extLst>
              <a:ext uri="{FF2B5EF4-FFF2-40B4-BE49-F238E27FC236}">
                <a16:creationId xmlns:a16="http://schemas.microsoft.com/office/drawing/2014/main" id="{372DAB3F-BB4F-1183-A732-0D2A4AB753B5}"/>
              </a:ext>
            </a:extLst>
          </p:cNvPr>
          <p:cNvSpPr>
            <a:spLocks noGrp="1"/>
          </p:cNvSpPr>
          <p:nvPr>
            <p:ph type="body" idx="1"/>
          </p:nvPr>
        </p:nvSpPr>
        <p:spPr/>
        <p:txBody>
          <a:bodyPr/>
          <a:lstStyle/>
          <a:p>
            <a:r>
              <a:rPr lang="en-US" sz="2400" dirty="0"/>
              <a:t>Since the force and movement are in the same direction:</a:t>
            </a:r>
          </a:p>
          <a:p>
            <a:endParaRPr lang="en-US" sz="2400" dirty="0"/>
          </a:p>
          <a:p>
            <a:endParaRPr lang="en-US" sz="2400" dirty="0"/>
          </a:p>
          <a:p>
            <a:r>
              <a:rPr lang="en-US" sz="2400" dirty="0"/>
              <a:t>Work can also be calculated with the change in Kinetic Energy</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5B0C11A-97F0-39D0-A3E8-379F76EBA1D7}"/>
                  </a:ext>
                </a:extLst>
              </p:cNvPr>
              <p:cNvSpPr txBox="1"/>
              <p:nvPr/>
            </p:nvSpPr>
            <p:spPr>
              <a:xfrm>
                <a:off x="3368491" y="2507384"/>
                <a:ext cx="5455018" cy="48346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nor/>
                        </m:rPr>
                        <a:rPr lang="en-US" sz="2800"/>
                        <m:t>Work</m:t>
                      </m:r>
                      <m:r>
                        <m:rPr>
                          <m:nor/>
                        </m:rPr>
                        <a:rPr lang="en-US" sz="2800"/>
                        <m:t> (</m:t>
                      </m:r>
                      <m:r>
                        <m:rPr>
                          <m:nor/>
                        </m:rPr>
                        <a:rPr lang="en-US" sz="2800"/>
                        <m:t>W</m:t>
                      </m:r>
                      <m:r>
                        <m:rPr>
                          <m:nor/>
                        </m:rPr>
                        <a:rPr lang="en-US" sz="2800"/>
                        <m:t>)=</m:t>
                      </m:r>
                      <m:r>
                        <m:rPr>
                          <m:nor/>
                        </m:rPr>
                        <a:rPr lang="en-US" sz="2800"/>
                        <m:t>Force</m:t>
                      </m:r>
                      <m:r>
                        <m:rPr>
                          <m:nor/>
                        </m:rPr>
                        <a:rPr lang="en-US" sz="2800"/>
                        <m:t> (</m:t>
                      </m:r>
                      <m:r>
                        <m:rPr>
                          <m:nor/>
                        </m:rPr>
                        <a:rPr lang="en-US" sz="2800"/>
                        <m:t>F</m:t>
                      </m:r>
                      <m:r>
                        <m:rPr>
                          <m:nor/>
                        </m:rPr>
                        <a:rPr lang="en-US" sz="2800"/>
                        <m:t>)×</m:t>
                      </m:r>
                      <m:r>
                        <m:rPr>
                          <m:nor/>
                        </m:rPr>
                        <a:rPr lang="en-US" sz="2800"/>
                        <m:t>Distance</m:t>
                      </m:r>
                      <m:r>
                        <m:rPr>
                          <m:nor/>
                        </m:rPr>
                        <a:rPr lang="en-US" sz="2800"/>
                        <m:t> (</m:t>
                      </m:r>
                      <m:r>
                        <m:rPr>
                          <m:nor/>
                        </m:rPr>
                        <a:rPr lang="en-US" sz="2800"/>
                        <m:t>d</m:t>
                      </m:r>
                      <m:r>
                        <m:rPr>
                          <m:nor/>
                        </m:rPr>
                        <a:rPr lang="en-US" sz="2800" b="0" i="0" smtClean="0"/>
                        <m:t>)</m:t>
                      </m:r>
                    </m:oMath>
                  </m:oMathPara>
                </a14:m>
                <a:endParaRPr lang="en-US" sz="2800" dirty="0"/>
              </a:p>
            </p:txBody>
          </p:sp>
        </mc:Choice>
        <mc:Fallback xmlns="">
          <p:sp>
            <p:nvSpPr>
              <p:cNvPr id="4" name="TextBox 3">
                <a:extLst>
                  <a:ext uri="{FF2B5EF4-FFF2-40B4-BE49-F238E27FC236}">
                    <a16:creationId xmlns:a16="http://schemas.microsoft.com/office/drawing/2014/main" id="{E5B0C11A-97F0-39D0-A3E8-379F76EBA1D7}"/>
                  </a:ext>
                </a:extLst>
              </p:cNvPr>
              <p:cNvSpPr txBox="1">
                <a:spLocks noRot="1" noChangeAspect="1" noMove="1" noResize="1" noEditPoints="1" noAdjustHandles="1" noChangeArrowheads="1" noChangeShapeType="1" noTextEdit="1"/>
              </p:cNvSpPr>
              <p:nvPr/>
            </p:nvSpPr>
            <p:spPr>
              <a:xfrm>
                <a:off x="3368491" y="2507384"/>
                <a:ext cx="5455018" cy="483466"/>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4069D56-FAC3-EBD3-6D25-20B22E0A58C2}"/>
                  </a:ext>
                </a:extLst>
              </p:cNvPr>
              <p:cNvSpPr txBox="1"/>
              <p:nvPr/>
            </p:nvSpPr>
            <p:spPr>
              <a:xfrm>
                <a:off x="3801654" y="3895727"/>
                <a:ext cx="4588692" cy="5259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nor/>
                        </m:rPr>
                        <a:rPr lang="en-US" sz="2800" smtClean="0"/>
                        <m:t>Work</m:t>
                      </m:r>
                      <m:r>
                        <m:rPr>
                          <m:nor/>
                        </m:rPr>
                        <a:rPr lang="en-US" sz="2800" smtClean="0"/>
                        <m:t> (</m:t>
                      </m:r>
                      <m:r>
                        <m:rPr>
                          <m:nor/>
                        </m:rPr>
                        <a:rPr lang="en-US" sz="2800" smtClean="0"/>
                        <m:t>W</m:t>
                      </m:r>
                      <m:r>
                        <m:rPr>
                          <m:nor/>
                        </m:rPr>
                        <a:rPr lang="en-US" sz="2800" smtClean="0"/>
                        <m:t>)=</m:t>
                      </m:r>
                      <m:sSub>
                        <m:sSubPr>
                          <m:ctrlPr>
                            <a:rPr lang="en-US" sz="2800" i="1" smtClean="0">
                              <a:latin typeface="Cambria Math" panose="02040503050406030204" pitchFamily="18" charset="0"/>
                            </a:rPr>
                          </m:ctrlPr>
                        </m:sSubPr>
                        <m:e>
                          <m:r>
                            <a:rPr lang="en-US" sz="2800" b="0" i="1" smtClean="0">
                              <a:latin typeface="Cambria Math" panose="02040503050406030204" pitchFamily="18" charset="0"/>
                            </a:rPr>
                            <m:t>𝐾𝐸</m:t>
                          </m:r>
                        </m:e>
                        <m:sub>
                          <m:r>
                            <a:rPr lang="en-US" sz="2800" b="0" i="1" smtClean="0">
                              <a:latin typeface="Cambria Math" panose="02040503050406030204" pitchFamily="18" charset="0"/>
                            </a:rPr>
                            <m:t>𝑓𝑖𝑛𝑎𝑙</m:t>
                          </m:r>
                        </m:sub>
                      </m:sSub>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𝐾𝐸</m:t>
                          </m:r>
                        </m:e>
                        <m:sub>
                          <m:r>
                            <a:rPr lang="en-US" sz="2800" b="0" i="1" smtClean="0">
                              <a:latin typeface="Cambria Math" panose="02040503050406030204" pitchFamily="18" charset="0"/>
                            </a:rPr>
                            <m:t>𝑖𝑛𝑖𝑡𝑎𝑙</m:t>
                          </m:r>
                        </m:sub>
                      </m:sSub>
                    </m:oMath>
                  </m:oMathPara>
                </a14:m>
                <a:endParaRPr lang="en-US" sz="2800" dirty="0"/>
              </a:p>
            </p:txBody>
          </p:sp>
        </mc:Choice>
        <mc:Fallback xmlns="">
          <p:sp>
            <p:nvSpPr>
              <p:cNvPr id="7" name="TextBox 6">
                <a:extLst>
                  <a:ext uri="{FF2B5EF4-FFF2-40B4-BE49-F238E27FC236}">
                    <a16:creationId xmlns:a16="http://schemas.microsoft.com/office/drawing/2014/main" id="{34069D56-FAC3-EBD3-6D25-20B22E0A58C2}"/>
                  </a:ext>
                </a:extLst>
              </p:cNvPr>
              <p:cNvSpPr txBox="1">
                <a:spLocks noRot="1" noChangeAspect="1" noMove="1" noResize="1" noEditPoints="1" noAdjustHandles="1" noChangeArrowheads="1" noChangeShapeType="1" noTextEdit="1"/>
              </p:cNvSpPr>
              <p:nvPr/>
            </p:nvSpPr>
            <p:spPr>
              <a:xfrm>
                <a:off x="3801654" y="3895727"/>
                <a:ext cx="4588692" cy="525913"/>
              </a:xfrm>
              <a:prstGeom prst="rect">
                <a:avLst/>
              </a:prstGeom>
              <a:blipFill>
                <a:blip r:embed="rId4"/>
                <a:stretch>
                  <a:fillRect/>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F0689D7E-0469-3D31-05B6-A58F07D7769D}"/>
              </a:ext>
            </a:extLst>
          </p:cNvPr>
          <p:cNvPicPr>
            <a:picLocks noChangeAspect="1"/>
          </p:cNvPicPr>
          <p:nvPr/>
        </p:nvPicPr>
        <p:blipFill>
          <a:blip r:embed="rId5"/>
          <a:stretch>
            <a:fillRect/>
          </a:stretch>
        </p:blipFill>
        <p:spPr>
          <a:xfrm>
            <a:off x="8157573" y="3895727"/>
            <a:ext cx="3657600" cy="2286000"/>
          </a:xfrm>
          <a:prstGeom prst="rect">
            <a:avLst/>
          </a:prstGeom>
        </p:spPr>
      </p:pic>
    </p:spTree>
    <p:extLst>
      <p:ext uri="{BB962C8B-B14F-4D97-AF65-F5344CB8AC3E}">
        <p14:creationId xmlns:p14="http://schemas.microsoft.com/office/powerpoint/2010/main" val="11881392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6EB1F-6C03-89E3-37E2-A18D4F1E0CA5}"/>
              </a:ext>
            </a:extLst>
          </p:cNvPr>
          <p:cNvSpPr>
            <a:spLocks noGrp="1"/>
          </p:cNvSpPr>
          <p:nvPr>
            <p:ph type="title"/>
          </p:nvPr>
        </p:nvSpPr>
        <p:spPr/>
        <p:txBody>
          <a:bodyPr/>
          <a:lstStyle/>
          <a:p>
            <a:r>
              <a:rPr lang="en-US" sz="5400" dirty="0"/>
              <a:t>Run your Experiment</a:t>
            </a:r>
          </a:p>
        </p:txBody>
      </p:sp>
      <p:sp>
        <p:nvSpPr>
          <p:cNvPr id="3" name="Text Placeholder 2">
            <a:extLst>
              <a:ext uri="{FF2B5EF4-FFF2-40B4-BE49-F238E27FC236}">
                <a16:creationId xmlns:a16="http://schemas.microsoft.com/office/drawing/2014/main" id="{7794247F-8D2E-1DAA-3204-DADE8ACC1919}"/>
              </a:ext>
            </a:extLst>
          </p:cNvPr>
          <p:cNvSpPr>
            <a:spLocks noGrp="1"/>
          </p:cNvSpPr>
          <p:nvPr>
            <p:ph type="body" idx="1"/>
          </p:nvPr>
        </p:nvSpPr>
        <p:spPr/>
        <p:txBody>
          <a:bodyPr/>
          <a:lstStyle/>
          <a:p>
            <a:r>
              <a:rPr lang="en-US" sz="4000" dirty="0"/>
              <a:t>Run the experiment with your own Alex robot. </a:t>
            </a:r>
          </a:p>
          <a:p>
            <a:r>
              <a:rPr lang="en-US" sz="4000" dirty="0"/>
              <a:t>The approximate weight of the standard Alex build is 3.18 kilograms.</a:t>
            </a:r>
          </a:p>
          <a:p>
            <a:r>
              <a:rPr lang="en-US" sz="4000" dirty="0"/>
              <a:t>Repeat the crash several times to account for random factors such as friction, motor malfunction, etc.</a:t>
            </a:r>
          </a:p>
          <a:p>
            <a:endParaRPr lang="en-US" dirty="0"/>
          </a:p>
        </p:txBody>
      </p:sp>
    </p:spTree>
    <p:extLst>
      <p:ext uri="{BB962C8B-B14F-4D97-AF65-F5344CB8AC3E}">
        <p14:creationId xmlns:p14="http://schemas.microsoft.com/office/powerpoint/2010/main" val="15965131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0F00F-FDBF-3178-09C7-460641A18898}"/>
              </a:ext>
            </a:extLst>
          </p:cNvPr>
          <p:cNvSpPr>
            <a:spLocks noGrp="1"/>
          </p:cNvSpPr>
          <p:nvPr>
            <p:ph type="title"/>
          </p:nvPr>
        </p:nvSpPr>
        <p:spPr/>
        <p:txBody>
          <a:bodyPr/>
          <a:lstStyle/>
          <a:p>
            <a:r>
              <a:rPr lang="en-US" sz="5400" dirty="0"/>
              <a:t>Further Challenge: Forklift Assembly</a:t>
            </a:r>
          </a:p>
        </p:txBody>
      </p:sp>
      <p:sp>
        <p:nvSpPr>
          <p:cNvPr id="3" name="Text Placeholder 2">
            <a:extLst>
              <a:ext uri="{FF2B5EF4-FFF2-40B4-BE49-F238E27FC236}">
                <a16:creationId xmlns:a16="http://schemas.microsoft.com/office/drawing/2014/main" id="{A6E988B9-D015-FDAA-495B-E2FA4A6BC400}"/>
              </a:ext>
            </a:extLst>
          </p:cNvPr>
          <p:cNvSpPr>
            <a:spLocks noGrp="1"/>
          </p:cNvSpPr>
          <p:nvPr>
            <p:ph type="body" idx="1"/>
          </p:nvPr>
        </p:nvSpPr>
        <p:spPr/>
        <p:txBody>
          <a:bodyPr/>
          <a:lstStyle/>
          <a:p>
            <a:r>
              <a:rPr lang="en-US" dirty="0"/>
              <a:t>In this challenge you will use your knowledge on Encoder and Servo motors to design and build a forklift to move a train wheel-axle assembly to predestined locations.</a:t>
            </a:r>
          </a:p>
        </p:txBody>
      </p:sp>
    </p:spTree>
    <p:extLst>
      <p:ext uri="{BB962C8B-B14F-4D97-AF65-F5344CB8AC3E}">
        <p14:creationId xmlns:p14="http://schemas.microsoft.com/office/powerpoint/2010/main" val="128614711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35"/>
          <p:cNvSpPr txBox="1">
            <a:spLocks noGrp="1"/>
          </p:cNvSpPr>
          <p:nvPr>
            <p:ph type="title"/>
          </p:nvPr>
        </p:nvSpPr>
        <p:spPr>
          <a:xfrm>
            <a:off x="857250" y="911400"/>
            <a:ext cx="10829925" cy="1262700"/>
          </a:xfrm>
          <a:prstGeom prst="rect">
            <a:avLst/>
          </a:prstGeom>
          <a:noFill/>
          <a:ln>
            <a:noFill/>
          </a:ln>
        </p:spPr>
        <p:txBody>
          <a:bodyPr spcFirstLastPara="1" wrap="square" lIns="121900" tIns="60925" rIns="121900" bIns="60925" anchor="ctr" anchorCtr="0">
            <a:noAutofit/>
          </a:bodyPr>
          <a:lstStyle/>
          <a:p>
            <a:pPr marL="0" lvl="0" indent="0" algn="ctr" rtl="0">
              <a:lnSpc>
                <a:spcPct val="100000"/>
              </a:lnSpc>
              <a:spcBef>
                <a:spcPts val="0"/>
              </a:spcBef>
              <a:spcAft>
                <a:spcPts val="0"/>
              </a:spcAft>
              <a:buSzPts val="1900"/>
              <a:buNone/>
            </a:pPr>
            <a:r>
              <a:rPr lang="en-US" sz="6000" dirty="0"/>
              <a:t>What is a Wheel-Axle Assembly?</a:t>
            </a:r>
            <a:endParaRPr b="1" dirty="0"/>
          </a:p>
        </p:txBody>
      </p:sp>
      <p:sp>
        <p:nvSpPr>
          <p:cNvPr id="323" name="Google Shape;323;p35"/>
          <p:cNvSpPr txBox="1">
            <a:spLocks noGrp="1"/>
          </p:cNvSpPr>
          <p:nvPr>
            <p:ph type="body" idx="1"/>
          </p:nvPr>
        </p:nvSpPr>
        <p:spPr>
          <a:xfrm>
            <a:off x="88300" y="2531517"/>
            <a:ext cx="4811700" cy="3356400"/>
          </a:xfrm>
          <a:prstGeom prst="rect">
            <a:avLst/>
          </a:prstGeom>
          <a:noFill/>
          <a:ln>
            <a:noFill/>
          </a:ln>
        </p:spPr>
        <p:txBody>
          <a:bodyPr spcFirstLastPara="1" wrap="square" lIns="121900" tIns="60925" rIns="121900" bIns="60925" anchor="t" anchorCtr="0">
            <a:noAutofit/>
          </a:bodyPr>
          <a:lstStyle/>
          <a:p>
            <a:pPr marL="0" lvl="0" indent="0" algn="ctr" rtl="0">
              <a:lnSpc>
                <a:spcPct val="100000"/>
              </a:lnSpc>
              <a:spcBef>
                <a:spcPts val="700"/>
              </a:spcBef>
              <a:spcAft>
                <a:spcPts val="0"/>
              </a:spcAft>
              <a:buSzPts val="3700"/>
              <a:buNone/>
            </a:pPr>
            <a:r>
              <a:rPr lang="en-US" sz="2800" dirty="0"/>
              <a:t>The axle connects both wheels where they move together while traveling at the same speed.</a:t>
            </a:r>
            <a:endParaRPr sz="2800" dirty="0"/>
          </a:p>
          <a:p>
            <a:pPr marL="0" lvl="0" indent="0" algn="ctr" rtl="0">
              <a:lnSpc>
                <a:spcPct val="100000"/>
              </a:lnSpc>
              <a:spcBef>
                <a:spcPts val="700"/>
              </a:spcBef>
              <a:spcAft>
                <a:spcPts val="0"/>
              </a:spcAft>
              <a:buSzPts val="3700"/>
              <a:buNone/>
            </a:pPr>
            <a:r>
              <a:rPr lang="en-US" sz="2800" dirty="0"/>
              <a:t>Approximately weighs 400 pounds (depending on size &amp; material)</a:t>
            </a:r>
            <a:endParaRPr sz="2800" dirty="0"/>
          </a:p>
        </p:txBody>
      </p:sp>
      <p:sp>
        <p:nvSpPr>
          <p:cNvPr id="324" name="Google Shape;324;p35"/>
          <p:cNvSpPr txBox="1">
            <a:spLocks noGrp="1"/>
          </p:cNvSpPr>
          <p:nvPr>
            <p:ph type="sldNum" idx="12"/>
          </p:nvPr>
        </p:nvSpPr>
        <p:spPr>
          <a:xfrm>
            <a:off x="14359467" y="8624605"/>
            <a:ext cx="1896300" cy="365700"/>
          </a:xfrm>
          <a:prstGeom prst="rect">
            <a:avLst/>
          </a:prstGeom>
          <a:noFill/>
          <a:ln>
            <a:noFill/>
          </a:ln>
        </p:spPr>
        <p:txBody>
          <a:bodyPr spcFirstLastPara="1" wrap="square" lIns="121900" tIns="60925" rIns="121900" bIns="60925" anchor="t" anchorCtr="0">
            <a:noAutofit/>
          </a:bodyPr>
          <a:lstStyle/>
          <a:p>
            <a:pPr marL="0" lvl="0" indent="0" algn="r" rtl="0">
              <a:lnSpc>
                <a:spcPct val="100000"/>
              </a:lnSpc>
              <a:spcBef>
                <a:spcPts val="0"/>
              </a:spcBef>
              <a:spcAft>
                <a:spcPts val="0"/>
              </a:spcAft>
              <a:buClr>
                <a:schemeClr val="lt1"/>
              </a:buClr>
              <a:buSzPts val="1400"/>
              <a:buFont typeface="Arial"/>
              <a:buNone/>
            </a:pPr>
            <a:fld id="{00000000-1234-1234-1234-123412341234}" type="slidenum">
              <a:rPr lang="en-US"/>
              <a:t>75</a:t>
            </a:fld>
            <a:endParaRPr/>
          </a:p>
        </p:txBody>
      </p:sp>
      <p:pic>
        <p:nvPicPr>
          <p:cNvPr id="325" name="Google Shape;325;p35"/>
          <p:cNvPicPr preferRelativeResize="0"/>
          <p:nvPr/>
        </p:nvPicPr>
        <p:blipFill rotWithShape="1">
          <a:blip r:embed="rId3">
            <a:alphaModFix/>
          </a:blip>
          <a:srcRect l="22662" r="12625"/>
          <a:stretch/>
        </p:blipFill>
        <p:spPr>
          <a:xfrm>
            <a:off x="5387669" y="2307350"/>
            <a:ext cx="6488831" cy="380475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6"/>
          <p:cNvSpPr txBox="1">
            <a:spLocks noGrp="1"/>
          </p:cNvSpPr>
          <p:nvPr>
            <p:ph type="title"/>
          </p:nvPr>
        </p:nvSpPr>
        <p:spPr>
          <a:xfrm>
            <a:off x="1544713" y="894672"/>
            <a:ext cx="9514659" cy="1262700"/>
          </a:xfrm>
          <a:prstGeom prst="rect">
            <a:avLst/>
          </a:prstGeom>
          <a:noFill/>
          <a:ln>
            <a:noFill/>
          </a:ln>
        </p:spPr>
        <p:txBody>
          <a:bodyPr spcFirstLastPara="1" wrap="square" lIns="121900" tIns="60925" rIns="121900" bIns="60925" anchor="ctr" anchorCtr="0">
            <a:noAutofit/>
          </a:bodyPr>
          <a:lstStyle/>
          <a:p>
            <a:pPr marL="0" lvl="0" indent="0" algn="ctr" rtl="0">
              <a:lnSpc>
                <a:spcPct val="100000"/>
              </a:lnSpc>
              <a:spcBef>
                <a:spcPts val="0"/>
              </a:spcBef>
              <a:spcAft>
                <a:spcPts val="0"/>
              </a:spcAft>
              <a:buSzPts val="1900"/>
              <a:buNone/>
            </a:pPr>
            <a:r>
              <a:rPr lang="en-US" b="1" dirty="0"/>
              <a:t>Wheel-Axle Assembly</a:t>
            </a:r>
          </a:p>
        </p:txBody>
      </p:sp>
      <p:sp>
        <p:nvSpPr>
          <p:cNvPr id="331" name="Google Shape;331;p36"/>
          <p:cNvSpPr txBox="1">
            <a:spLocks noGrp="1"/>
          </p:cNvSpPr>
          <p:nvPr>
            <p:ph type="body" idx="1"/>
          </p:nvPr>
        </p:nvSpPr>
        <p:spPr>
          <a:xfrm>
            <a:off x="88300" y="2942200"/>
            <a:ext cx="5466900" cy="2708400"/>
          </a:xfrm>
          <a:prstGeom prst="rect">
            <a:avLst/>
          </a:prstGeom>
          <a:noFill/>
          <a:ln>
            <a:noFill/>
          </a:ln>
        </p:spPr>
        <p:txBody>
          <a:bodyPr spcFirstLastPara="1" wrap="square" lIns="121900" tIns="60925" rIns="121900" bIns="60925" anchor="t" anchorCtr="0">
            <a:noAutofit/>
          </a:bodyPr>
          <a:lstStyle/>
          <a:p>
            <a:pPr marL="0" lvl="0" indent="0" algn="ctr" rtl="0">
              <a:lnSpc>
                <a:spcPct val="100000"/>
              </a:lnSpc>
              <a:spcBef>
                <a:spcPts val="700"/>
              </a:spcBef>
              <a:spcAft>
                <a:spcPts val="0"/>
              </a:spcAft>
              <a:buSzPts val="3700"/>
              <a:buNone/>
            </a:pPr>
            <a:r>
              <a:rPr lang="en-US" sz="2800" dirty="0"/>
              <a:t>The axle connects both wheels where they move together while traveling at the same speed.</a:t>
            </a:r>
            <a:endParaRPr sz="2800" dirty="0"/>
          </a:p>
          <a:p>
            <a:pPr marL="0" lvl="0" indent="0" algn="ctr" rtl="0">
              <a:lnSpc>
                <a:spcPct val="100000"/>
              </a:lnSpc>
              <a:spcBef>
                <a:spcPts val="700"/>
              </a:spcBef>
              <a:spcAft>
                <a:spcPts val="0"/>
              </a:spcAft>
              <a:buSzPts val="3700"/>
              <a:buNone/>
            </a:pPr>
            <a:r>
              <a:rPr lang="en-US" sz="2800" dirty="0"/>
              <a:t>Approximately weighs 400 pounds (depending on size &amp; material)</a:t>
            </a:r>
            <a:endParaRPr sz="2800" dirty="0"/>
          </a:p>
        </p:txBody>
      </p:sp>
      <p:sp>
        <p:nvSpPr>
          <p:cNvPr id="332" name="Google Shape;332;p36"/>
          <p:cNvSpPr txBox="1">
            <a:spLocks noGrp="1"/>
          </p:cNvSpPr>
          <p:nvPr>
            <p:ph type="sldNum" idx="12"/>
          </p:nvPr>
        </p:nvSpPr>
        <p:spPr>
          <a:xfrm>
            <a:off x="14359467" y="8624605"/>
            <a:ext cx="1896300" cy="365700"/>
          </a:xfrm>
          <a:prstGeom prst="rect">
            <a:avLst/>
          </a:prstGeom>
          <a:noFill/>
          <a:ln>
            <a:noFill/>
          </a:ln>
        </p:spPr>
        <p:txBody>
          <a:bodyPr spcFirstLastPara="1" wrap="square" lIns="121900" tIns="60925" rIns="121900" bIns="60925" anchor="t" anchorCtr="0">
            <a:noAutofit/>
          </a:bodyPr>
          <a:lstStyle/>
          <a:p>
            <a:pPr marL="0" lvl="0" indent="0" algn="r" rtl="0">
              <a:lnSpc>
                <a:spcPct val="100000"/>
              </a:lnSpc>
              <a:spcBef>
                <a:spcPts val="0"/>
              </a:spcBef>
              <a:spcAft>
                <a:spcPts val="0"/>
              </a:spcAft>
              <a:buClr>
                <a:schemeClr val="lt1"/>
              </a:buClr>
              <a:buSzPts val="1400"/>
              <a:buFont typeface="Arial"/>
              <a:buNone/>
            </a:pPr>
            <a:fld id="{00000000-1234-1234-1234-123412341234}" type="slidenum">
              <a:rPr lang="en-US"/>
              <a:t>76</a:t>
            </a:fld>
            <a:endParaRPr/>
          </a:p>
        </p:txBody>
      </p:sp>
      <p:pic>
        <p:nvPicPr>
          <p:cNvPr id="333" name="Google Shape;333;p36"/>
          <p:cNvPicPr preferRelativeResize="0"/>
          <p:nvPr/>
        </p:nvPicPr>
        <p:blipFill rotWithShape="1">
          <a:blip r:embed="rId3">
            <a:alphaModFix/>
          </a:blip>
          <a:srcRect/>
          <a:stretch/>
        </p:blipFill>
        <p:spPr>
          <a:xfrm>
            <a:off x="5768684" y="2388184"/>
            <a:ext cx="6057900" cy="3467100"/>
          </a:xfrm>
          <a:prstGeom prst="rect">
            <a:avLst/>
          </a:prstGeom>
          <a:noFill/>
          <a:ln>
            <a:noFill/>
          </a:ln>
        </p:spPr>
      </p:pic>
      <p:sp>
        <p:nvSpPr>
          <p:cNvPr id="334" name="Google Shape;334;p36"/>
          <p:cNvSpPr/>
          <p:nvPr/>
        </p:nvSpPr>
        <p:spPr>
          <a:xfrm rot="1398282">
            <a:off x="6458038" y="3035051"/>
            <a:ext cx="1276222" cy="1051806"/>
          </a:xfrm>
          <a:prstGeom prst="bentArrow">
            <a:avLst>
              <a:gd name="adj1" fmla="val 25000"/>
              <a:gd name="adj2" fmla="val 25000"/>
              <a:gd name="adj3" fmla="val 25000"/>
              <a:gd name="adj4" fmla="val 43750"/>
            </a:avLst>
          </a:prstGeom>
          <a:solidFill>
            <a:srgbClr val="FF0000"/>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pic>
        <p:nvPicPr>
          <p:cNvPr id="388" name="Google Shape;388;p42"/>
          <p:cNvPicPr preferRelativeResize="0"/>
          <p:nvPr/>
        </p:nvPicPr>
        <p:blipFill rotWithShape="1">
          <a:blip r:embed="rId3">
            <a:alphaModFix/>
          </a:blip>
          <a:srcRect l="25661"/>
          <a:stretch/>
        </p:blipFill>
        <p:spPr>
          <a:xfrm>
            <a:off x="7204533" y="2098200"/>
            <a:ext cx="4305165" cy="3860800"/>
          </a:xfrm>
          <a:prstGeom prst="rect">
            <a:avLst/>
          </a:prstGeom>
          <a:noFill/>
          <a:ln>
            <a:noFill/>
          </a:ln>
        </p:spPr>
      </p:pic>
      <p:sp>
        <p:nvSpPr>
          <p:cNvPr id="389" name="Google Shape;389;p42"/>
          <p:cNvSpPr txBox="1">
            <a:spLocks noGrp="1"/>
          </p:cNvSpPr>
          <p:nvPr>
            <p:ph type="title"/>
          </p:nvPr>
        </p:nvSpPr>
        <p:spPr>
          <a:xfrm>
            <a:off x="1225925" y="835500"/>
            <a:ext cx="8613600" cy="1262700"/>
          </a:xfrm>
          <a:prstGeom prst="rect">
            <a:avLst/>
          </a:prstGeom>
          <a:noFill/>
          <a:ln>
            <a:noFill/>
          </a:ln>
        </p:spPr>
        <p:txBody>
          <a:bodyPr spcFirstLastPara="1" wrap="square" lIns="121900" tIns="60925" rIns="121900" bIns="60925" anchor="ctr" anchorCtr="0">
            <a:noAutofit/>
          </a:bodyPr>
          <a:lstStyle/>
          <a:p>
            <a:pPr marL="0" lvl="0" indent="0" algn="ctr" rtl="0">
              <a:lnSpc>
                <a:spcPct val="100000"/>
              </a:lnSpc>
              <a:spcBef>
                <a:spcPts val="0"/>
              </a:spcBef>
              <a:spcAft>
                <a:spcPts val="0"/>
              </a:spcAft>
              <a:buSzPts val="1900"/>
              <a:buNone/>
            </a:pPr>
            <a:r>
              <a:rPr lang="en-US" b="1"/>
              <a:t>How Are They Damaged?</a:t>
            </a:r>
            <a:endParaRPr b="1"/>
          </a:p>
        </p:txBody>
      </p:sp>
      <p:sp>
        <p:nvSpPr>
          <p:cNvPr id="390" name="Google Shape;390;p42"/>
          <p:cNvSpPr txBox="1">
            <a:spLocks noGrp="1"/>
          </p:cNvSpPr>
          <p:nvPr>
            <p:ph type="body" idx="1"/>
          </p:nvPr>
        </p:nvSpPr>
        <p:spPr>
          <a:xfrm>
            <a:off x="682302" y="2098200"/>
            <a:ext cx="5556000" cy="3499500"/>
          </a:xfrm>
          <a:prstGeom prst="rect">
            <a:avLst/>
          </a:prstGeom>
          <a:noFill/>
          <a:ln>
            <a:noFill/>
          </a:ln>
        </p:spPr>
        <p:txBody>
          <a:bodyPr spcFirstLastPara="1" wrap="square" lIns="121900" tIns="60925" rIns="121900" bIns="60925" anchor="t" anchorCtr="0">
            <a:noAutofit/>
          </a:bodyPr>
          <a:lstStyle/>
          <a:p>
            <a:pPr marL="0" lvl="0" indent="0" algn="l" rtl="0">
              <a:lnSpc>
                <a:spcPct val="100000"/>
              </a:lnSpc>
              <a:spcBef>
                <a:spcPts val="700"/>
              </a:spcBef>
              <a:spcAft>
                <a:spcPts val="0"/>
              </a:spcAft>
              <a:buSzPts val="3700"/>
              <a:buNone/>
            </a:pPr>
            <a:r>
              <a:rPr lang="en-US" sz="3600" dirty="0"/>
              <a:t>Most of the time is due to </a:t>
            </a:r>
            <a:r>
              <a:rPr lang="en-US" sz="3600" b="1" dirty="0"/>
              <a:t>sudden braking(stopping)</a:t>
            </a:r>
            <a:r>
              <a:rPr lang="en-US" sz="3600" dirty="0"/>
              <a:t>. </a:t>
            </a:r>
            <a:endParaRPr sz="3600" dirty="0"/>
          </a:p>
          <a:p>
            <a:pPr marL="0" lvl="0" indent="0" algn="l" rtl="0">
              <a:lnSpc>
                <a:spcPct val="100000"/>
              </a:lnSpc>
              <a:spcBef>
                <a:spcPts val="700"/>
              </a:spcBef>
              <a:spcAft>
                <a:spcPts val="0"/>
              </a:spcAft>
              <a:buSzPts val="3700"/>
              <a:buNone/>
            </a:pPr>
            <a:endParaRPr sz="3600" dirty="0"/>
          </a:p>
          <a:p>
            <a:pPr marL="0" lvl="0" indent="0" algn="l" rtl="0">
              <a:lnSpc>
                <a:spcPct val="100000"/>
              </a:lnSpc>
              <a:spcBef>
                <a:spcPts val="700"/>
              </a:spcBef>
              <a:spcAft>
                <a:spcPts val="0"/>
              </a:spcAft>
              <a:buSzPts val="3700"/>
              <a:buNone/>
            </a:pPr>
            <a:r>
              <a:rPr lang="en-US" sz="3600" dirty="0"/>
              <a:t>The </a:t>
            </a:r>
            <a:r>
              <a:rPr lang="en-US" sz="3600" b="1" dirty="0"/>
              <a:t>more weight &amp; load the freight train carries, the more dangerous</a:t>
            </a:r>
            <a:r>
              <a:rPr lang="en-US" sz="3600" dirty="0"/>
              <a:t> it can become.</a:t>
            </a:r>
            <a:endParaRPr sz="3600" dirty="0"/>
          </a:p>
          <a:p>
            <a:pPr marL="0" lvl="0" indent="0" algn="l" rtl="0">
              <a:lnSpc>
                <a:spcPct val="100000"/>
              </a:lnSpc>
              <a:spcBef>
                <a:spcPts val="700"/>
              </a:spcBef>
              <a:spcAft>
                <a:spcPts val="0"/>
              </a:spcAft>
              <a:buSzPts val="3700"/>
              <a:buNone/>
            </a:pPr>
            <a:endParaRPr sz="2800" dirty="0"/>
          </a:p>
          <a:p>
            <a:pPr marL="0" lvl="0" indent="0" algn="l" rtl="0">
              <a:lnSpc>
                <a:spcPct val="100000"/>
              </a:lnSpc>
              <a:spcBef>
                <a:spcPts val="700"/>
              </a:spcBef>
              <a:spcAft>
                <a:spcPts val="0"/>
              </a:spcAft>
              <a:buSzPts val="3700"/>
              <a:buNone/>
            </a:pPr>
            <a:endParaRPr sz="2800" dirty="0"/>
          </a:p>
        </p:txBody>
      </p:sp>
      <p:sp>
        <p:nvSpPr>
          <p:cNvPr id="391" name="Google Shape;391;p42"/>
          <p:cNvSpPr txBox="1">
            <a:spLocks noGrp="1"/>
          </p:cNvSpPr>
          <p:nvPr>
            <p:ph type="sldNum" idx="12"/>
          </p:nvPr>
        </p:nvSpPr>
        <p:spPr>
          <a:xfrm>
            <a:off x="14359467" y="8624605"/>
            <a:ext cx="1896300" cy="365700"/>
          </a:xfrm>
          <a:prstGeom prst="rect">
            <a:avLst/>
          </a:prstGeom>
          <a:noFill/>
          <a:ln>
            <a:noFill/>
          </a:ln>
        </p:spPr>
        <p:txBody>
          <a:bodyPr spcFirstLastPara="1" wrap="square" lIns="121900" tIns="60925" rIns="121900" bIns="60925" anchor="t" anchorCtr="0">
            <a:noAutofit/>
          </a:bodyPr>
          <a:lstStyle/>
          <a:p>
            <a:pPr marL="0" lvl="0" indent="0" algn="r" rtl="0">
              <a:lnSpc>
                <a:spcPct val="100000"/>
              </a:lnSpc>
              <a:spcBef>
                <a:spcPts val="0"/>
              </a:spcBef>
              <a:spcAft>
                <a:spcPts val="0"/>
              </a:spcAft>
              <a:buClr>
                <a:schemeClr val="lt1"/>
              </a:buClr>
              <a:buSzPts val="1400"/>
              <a:buFont typeface="Arial"/>
              <a:buNone/>
            </a:pPr>
            <a:fld id="{00000000-1234-1234-1234-123412341234}" type="slidenum">
              <a:rPr lang="en-US"/>
              <a:t>77</a:t>
            </a:fld>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43"/>
          <p:cNvSpPr txBox="1">
            <a:spLocks noGrp="1"/>
          </p:cNvSpPr>
          <p:nvPr>
            <p:ph type="title"/>
          </p:nvPr>
        </p:nvSpPr>
        <p:spPr>
          <a:xfrm>
            <a:off x="763501" y="960975"/>
            <a:ext cx="10542600" cy="1262700"/>
          </a:xfrm>
          <a:prstGeom prst="rect">
            <a:avLst/>
          </a:prstGeom>
          <a:noFill/>
          <a:ln>
            <a:noFill/>
          </a:ln>
        </p:spPr>
        <p:txBody>
          <a:bodyPr spcFirstLastPara="1" wrap="square" lIns="121900" tIns="60925" rIns="121900" bIns="60925" anchor="ctr" anchorCtr="0">
            <a:noAutofit/>
          </a:bodyPr>
          <a:lstStyle/>
          <a:p>
            <a:pPr marL="0" lvl="0" indent="0" algn="ctr" rtl="0">
              <a:lnSpc>
                <a:spcPct val="100000"/>
              </a:lnSpc>
              <a:spcBef>
                <a:spcPts val="0"/>
              </a:spcBef>
              <a:spcAft>
                <a:spcPts val="0"/>
              </a:spcAft>
              <a:buSzPts val="1900"/>
              <a:buNone/>
            </a:pPr>
            <a:r>
              <a:rPr lang="en-US" b="1"/>
              <a:t>Train Derailments</a:t>
            </a:r>
            <a:endParaRPr sz="2800" b="1"/>
          </a:p>
        </p:txBody>
      </p:sp>
      <p:sp>
        <p:nvSpPr>
          <p:cNvPr id="398" name="Google Shape;398;p43"/>
          <p:cNvSpPr txBox="1">
            <a:spLocks noGrp="1"/>
          </p:cNvSpPr>
          <p:nvPr>
            <p:ph type="body" idx="1"/>
          </p:nvPr>
        </p:nvSpPr>
        <p:spPr>
          <a:xfrm>
            <a:off x="6878733" y="2057400"/>
            <a:ext cx="4703700" cy="1589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60"/>
              </a:spcBef>
              <a:spcAft>
                <a:spcPts val="0"/>
              </a:spcAft>
              <a:buSzPts val="2800"/>
              <a:buNone/>
            </a:pPr>
            <a:r>
              <a:rPr lang="en-US" sz="3200"/>
              <a:t>What caused the train derailment in Ohio? Could it have been prevented?</a:t>
            </a:r>
            <a:endParaRPr sz="3200"/>
          </a:p>
        </p:txBody>
      </p:sp>
      <p:sp>
        <p:nvSpPr>
          <p:cNvPr id="397" name="Google Shape;397;p43"/>
          <p:cNvSpPr txBox="1">
            <a:spLocks noGrp="1"/>
          </p:cNvSpPr>
          <p:nvPr>
            <p:ph type="sldNum" idx="12"/>
          </p:nvPr>
        </p:nvSpPr>
        <p:spPr>
          <a:xfrm>
            <a:off x="14359467" y="8624605"/>
            <a:ext cx="1896300" cy="365700"/>
          </a:xfrm>
          <a:prstGeom prst="rect">
            <a:avLst/>
          </a:prstGeom>
          <a:noFill/>
          <a:ln>
            <a:noFill/>
          </a:ln>
        </p:spPr>
        <p:txBody>
          <a:bodyPr spcFirstLastPara="1" wrap="square" lIns="121900" tIns="60925" rIns="121900" bIns="60925" anchor="t" anchorCtr="0">
            <a:noAutofit/>
          </a:bodyPr>
          <a:lstStyle/>
          <a:p>
            <a:pPr marL="0" lvl="0" indent="0" algn="r" rtl="0">
              <a:lnSpc>
                <a:spcPct val="100000"/>
              </a:lnSpc>
              <a:spcBef>
                <a:spcPts val="0"/>
              </a:spcBef>
              <a:spcAft>
                <a:spcPts val="0"/>
              </a:spcAft>
              <a:buClr>
                <a:schemeClr val="lt1"/>
              </a:buClr>
              <a:buSzPts val="1400"/>
              <a:buFont typeface="Arial"/>
              <a:buNone/>
            </a:pPr>
            <a:fld id="{00000000-1234-1234-1234-123412341234}" type="slidenum">
              <a:rPr lang="en-US"/>
              <a:t>78</a:t>
            </a:fld>
            <a:endParaRPr/>
          </a:p>
        </p:txBody>
      </p:sp>
      <p:pic>
        <p:nvPicPr>
          <p:cNvPr id="399" name="Google Shape;399;p43">
            <a:hlinkClick r:id="rId3"/>
          </p:cNvPr>
          <p:cNvPicPr preferRelativeResize="0"/>
          <p:nvPr/>
        </p:nvPicPr>
        <p:blipFill rotWithShape="1">
          <a:blip r:embed="rId4">
            <a:alphaModFix/>
          </a:blip>
          <a:srcRect/>
          <a:stretch/>
        </p:blipFill>
        <p:spPr>
          <a:xfrm>
            <a:off x="7730567" y="3994067"/>
            <a:ext cx="2645664" cy="1830271"/>
          </a:xfrm>
          <a:prstGeom prst="rect">
            <a:avLst/>
          </a:prstGeom>
          <a:noFill/>
          <a:ln>
            <a:noFill/>
          </a:ln>
        </p:spPr>
      </p:pic>
      <p:pic>
        <p:nvPicPr>
          <p:cNvPr id="400" name="Google Shape;400;p43"/>
          <p:cNvPicPr preferRelativeResize="0"/>
          <p:nvPr/>
        </p:nvPicPr>
        <p:blipFill rotWithShape="1">
          <a:blip r:embed="rId5">
            <a:alphaModFix/>
          </a:blip>
          <a:srcRect/>
          <a:stretch/>
        </p:blipFill>
        <p:spPr>
          <a:xfrm>
            <a:off x="406400" y="2482867"/>
            <a:ext cx="5791200" cy="325755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44"/>
          <p:cNvSpPr txBox="1">
            <a:spLocks noGrp="1"/>
          </p:cNvSpPr>
          <p:nvPr>
            <p:ph type="title"/>
          </p:nvPr>
        </p:nvSpPr>
        <p:spPr>
          <a:xfrm>
            <a:off x="609607" y="906200"/>
            <a:ext cx="10972800" cy="947100"/>
          </a:xfrm>
          <a:prstGeom prst="rect">
            <a:avLst/>
          </a:prstGeom>
          <a:noFill/>
          <a:ln>
            <a:noFill/>
          </a:ln>
        </p:spPr>
        <p:txBody>
          <a:bodyPr spcFirstLastPara="1" wrap="square" lIns="121900" tIns="60925" rIns="121900" bIns="60925" anchor="ctr" anchorCtr="0">
            <a:noAutofit/>
          </a:bodyPr>
          <a:lstStyle/>
          <a:p>
            <a:pPr marL="0" lvl="0" indent="0" algn="ctr" rtl="0">
              <a:lnSpc>
                <a:spcPct val="100000"/>
              </a:lnSpc>
              <a:spcBef>
                <a:spcPts val="0"/>
              </a:spcBef>
              <a:spcAft>
                <a:spcPts val="0"/>
              </a:spcAft>
              <a:buSzPts val="1900"/>
              <a:buNone/>
            </a:pPr>
            <a:r>
              <a:rPr lang="en-US" b="1"/>
              <a:t>What can we do?</a:t>
            </a:r>
            <a:endParaRPr b="1"/>
          </a:p>
        </p:txBody>
      </p:sp>
      <p:sp>
        <p:nvSpPr>
          <p:cNvPr id="406" name="Google Shape;406;p44"/>
          <p:cNvSpPr txBox="1">
            <a:spLocks noGrp="1"/>
          </p:cNvSpPr>
          <p:nvPr>
            <p:ph type="body" idx="1"/>
          </p:nvPr>
        </p:nvSpPr>
        <p:spPr>
          <a:xfrm>
            <a:off x="7344900" y="2928333"/>
            <a:ext cx="4788300" cy="2570400"/>
          </a:xfrm>
          <a:prstGeom prst="rect">
            <a:avLst/>
          </a:prstGeom>
          <a:noFill/>
          <a:ln>
            <a:noFill/>
          </a:ln>
        </p:spPr>
        <p:txBody>
          <a:bodyPr spcFirstLastPara="1" wrap="square" lIns="121900" tIns="60925" rIns="121900" bIns="60925" anchor="t" anchorCtr="0">
            <a:noAutofit/>
          </a:bodyPr>
          <a:lstStyle/>
          <a:p>
            <a:pPr marL="0" lvl="0" indent="0" algn="ctr" rtl="0">
              <a:lnSpc>
                <a:spcPct val="100000"/>
              </a:lnSpc>
              <a:spcBef>
                <a:spcPts val="700"/>
              </a:spcBef>
              <a:spcAft>
                <a:spcPts val="0"/>
              </a:spcAft>
              <a:buSzPts val="3700"/>
              <a:buNone/>
            </a:pPr>
            <a:r>
              <a:rPr lang="en-US" sz="3100"/>
              <a:t>This needs </a:t>
            </a:r>
            <a:r>
              <a:rPr lang="en-US" sz="3100" b="1"/>
              <a:t>maintenance</a:t>
            </a:r>
            <a:r>
              <a:rPr lang="en-US" sz="3100"/>
              <a:t> very frequently. This is where Rail Flaw Detection can be used to </a:t>
            </a:r>
            <a:r>
              <a:rPr lang="en-US" sz="3100" b="1"/>
              <a:t>avoid</a:t>
            </a:r>
            <a:r>
              <a:rPr lang="en-US" sz="3100"/>
              <a:t> such accidents and failures.</a:t>
            </a:r>
            <a:endParaRPr sz="3100"/>
          </a:p>
        </p:txBody>
      </p:sp>
      <p:sp>
        <p:nvSpPr>
          <p:cNvPr id="407" name="Google Shape;407;p44"/>
          <p:cNvSpPr txBox="1">
            <a:spLocks noGrp="1"/>
          </p:cNvSpPr>
          <p:nvPr>
            <p:ph type="sldNum" idx="12"/>
          </p:nvPr>
        </p:nvSpPr>
        <p:spPr>
          <a:xfrm>
            <a:off x="14359467" y="8624605"/>
            <a:ext cx="1896300" cy="365700"/>
          </a:xfrm>
          <a:prstGeom prst="rect">
            <a:avLst/>
          </a:prstGeom>
          <a:noFill/>
          <a:ln>
            <a:noFill/>
          </a:ln>
        </p:spPr>
        <p:txBody>
          <a:bodyPr spcFirstLastPara="1" wrap="square" lIns="121900" tIns="60925" rIns="121900" bIns="60925" anchor="t" anchorCtr="0">
            <a:noAutofit/>
          </a:bodyPr>
          <a:lstStyle/>
          <a:p>
            <a:pPr marL="0" lvl="0" indent="0" algn="r" rtl="0">
              <a:lnSpc>
                <a:spcPct val="100000"/>
              </a:lnSpc>
              <a:spcBef>
                <a:spcPts val="0"/>
              </a:spcBef>
              <a:spcAft>
                <a:spcPts val="0"/>
              </a:spcAft>
              <a:buClr>
                <a:schemeClr val="lt1"/>
              </a:buClr>
              <a:buSzPts val="1400"/>
              <a:buFont typeface="Arial"/>
              <a:buNone/>
            </a:pPr>
            <a:fld id="{00000000-1234-1234-1234-123412341234}" type="slidenum">
              <a:rPr lang="en-US"/>
              <a:t>79</a:t>
            </a:fld>
            <a:endParaRPr/>
          </a:p>
        </p:txBody>
      </p:sp>
      <p:sp>
        <p:nvSpPr>
          <p:cNvPr id="408" name="Google Shape;408;p44"/>
          <p:cNvSpPr txBox="1"/>
          <p:nvPr/>
        </p:nvSpPr>
        <p:spPr>
          <a:xfrm>
            <a:off x="227900" y="2565733"/>
            <a:ext cx="3967500" cy="3675325"/>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700"/>
              </a:spcBef>
              <a:spcAft>
                <a:spcPts val="0"/>
              </a:spcAft>
              <a:buClr>
                <a:srgbClr val="000000"/>
              </a:buClr>
              <a:buSzPts val="3100"/>
              <a:buFont typeface="Arial"/>
              <a:buNone/>
            </a:pPr>
            <a:r>
              <a:rPr lang="en-US" sz="3100" b="0" i="0" u="none" strike="noStrike" cap="none" dirty="0">
                <a:solidFill>
                  <a:schemeClr val="dk1"/>
                </a:solidFill>
                <a:latin typeface="Calibri"/>
                <a:ea typeface="Calibri"/>
                <a:cs typeface="Calibri"/>
                <a:sym typeface="Calibri"/>
              </a:rPr>
              <a:t>Severe braking over time can cause </a:t>
            </a:r>
            <a:r>
              <a:rPr lang="en-US" sz="3100" b="1" i="0" u="none" strike="noStrike" cap="none" dirty="0">
                <a:solidFill>
                  <a:schemeClr val="dk1"/>
                </a:solidFill>
                <a:latin typeface="Calibri"/>
                <a:ea typeface="Calibri"/>
                <a:cs typeface="Calibri"/>
                <a:sym typeface="Calibri"/>
              </a:rPr>
              <a:t>fractures, scrapings &amp; deterioration of the Wheel-Axle Assembly</a:t>
            </a:r>
            <a:r>
              <a:rPr lang="en-US" sz="3100" b="0" i="0" u="none" strike="noStrike" cap="none" dirty="0">
                <a:solidFill>
                  <a:schemeClr val="dk1"/>
                </a:solidFill>
                <a:latin typeface="Calibri"/>
                <a:ea typeface="Calibri"/>
                <a:cs typeface="Calibri"/>
                <a:sym typeface="Calibri"/>
              </a:rPr>
              <a:t>...which can then cause </a:t>
            </a:r>
            <a:r>
              <a:rPr lang="en-US" sz="3100" b="1" i="0" u="none" strike="noStrike" cap="none" dirty="0">
                <a:solidFill>
                  <a:schemeClr val="dk1"/>
                </a:solidFill>
                <a:latin typeface="Calibri"/>
                <a:ea typeface="Calibri"/>
                <a:cs typeface="Calibri"/>
                <a:sym typeface="Calibri"/>
              </a:rPr>
              <a:t>accidents</a:t>
            </a:r>
            <a:r>
              <a:rPr lang="en-US" sz="3100" b="0" i="0" u="none" strike="noStrike" cap="none" dirty="0">
                <a:solidFill>
                  <a:schemeClr val="dk1"/>
                </a:solidFill>
                <a:latin typeface="Calibri"/>
                <a:ea typeface="Calibri"/>
                <a:cs typeface="Calibri"/>
                <a:sym typeface="Calibri"/>
              </a:rPr>
              <a:t>.</a:t>
            </a:r>
            <a:endParaRPr sz="2000" b="0" i="0" u="none" strike="noStrike" cap="none" dirty="0">
              <a:solidFill>
                <a:srgbClr val="000000"/>
              </a:solidFill>
              <a:latin typeface="Arial"/>
              <a:ea typeface="Arial"/>
              <a:cs typeface="Arial"/>
              <a:sym typeface="Arial"/>
            </a:endParaRPr>
          </a:p>
        </p:txBody>
      </p:sp>
      <p:pic>
        <p:nvPicPr>
          <p:cNvPr id="409" name="Google Shape;409;p44"/>
          <p:cNvPicPr preferRelativeResize="0"/>
          <p:nvPr/>
        </p:nvPicPr>
        <p:blipFill rotWithShape="1">
          <a:blip r:embed="rId3">
            <a:alphaModFix/>
          </a:blip>
          <a:srcRect/>
          <a:stretch/>
        </p:blipFill>
        <p:spPr>
          <a:xfrm>
            <a:off x="4918833" y="3137967"/>
            <a:ext cx="2151135" cy="215113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g2e228e63dfc_0_38"/>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dirty="0"/>
              <a:t>Engineering Design Cycle (Process)</a:t>
            </a:r>
            <a:endParaRPr dirty="0"/>
          </a:p>
        </p:txBody>
      </p:sp>
      <p:graphicFrame>
        <p:nvGraphicFramePr>
          <p:cNvPr id="2" name="Diagram 1">
            <a:extLst>
              <a:ext uri="{FF2B5EF4-FFF2-40B4-BE49-F238E27FC236}">
                <a16:creationId xmlns:a16="http://schemas.microsoft.com/office/drawing/2014/main" id="{B27F2472-BDF5-AE37-1138-D7F957CA7072}"/>
              </a:ext>
            </a:extLst>
          </p:cNvPr>
          <p:cNvGraphicFramePr/>
          <p:nvPr>
            <p:extLst>
              <p:ext uri="{D42A27DB-BD31-4B8C-83A1-F6EECF244321}">
                <p14:modId xmlns:p14="http://schemas.microsoft.com/office/powerpoint/2010/main" val="1486653519"/>
              </p:ext>
            </p:extLst>
          </p:nvPr>
        </p:nvGraphicFramePr>
        <p:xfrm>
          <a:off x="3467623" y="2124456"/>
          <a:ext cx="4572000" cy="365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45"/>
          <p:cNvSpPr txBox="1">
            <a:spLocks noGrp="1"/>
          </p:cNvSpPr>
          <p:nvPr>
            <p:ph type="body" idx="1"/>
          </p:nvPr>
        </p:nvSpPr>
        <p:spPr>
          <a:xfrm>
            <a:off x="244500" y="1752601"/>
            <a:ext cx="7452300" cy="1740600"/>
          </a:xfrm>
          <a:prstGeom prst="rect">
            <a:avLst/>
          </a:prstGeom>
          <a:noFill/>
          <a:ln>
            <a:noFill/>
          </a:ln>
        </p:spPr>
        <p:txBody>
          <a:bodyPr spcFirstLastPara="1" wrap="square" lIns="121900" tIns="60925" rIns="121900" bIns="60925" anchor="t" anchorCtr="0">
            <a:noAutofit/>
          </a:bodyPr>
          <a:lstStyle/>
          <a:p>
            <a:pPr marL="0" lvl="0" indent="0" algn="ctr" rtl="0">
              <a:lnSpc>
                <a:spcPct val="100000"/>
              </a:lnSpc>
              <a:spcBef>
                <a:spcPts val="700"/>
              </a:spcBef>
              <a:spcAft>
                <a:spcPts val="0"/>
              </a:spcAft>
              <a:buSzPts val="3700"/>
              <a:buNone/>
            </a:pPr>
            <a:r>
              <a:rPr lang="en-US" sz="2800" dirty="0"/>
              <a:t>Just like we change the wheels of our cars very often (for every 50,000 miles traveled).....</a:t>
            </a:r>
            <a:endParaRPr sz="2800" dirty="0"/>
          </a:p>
        </p:txBody>
      </p:sp>
      <p:sp>
        <p:nvSpPr>
          <p:cNvPr id="415" name="Google Shape;415;p45"/>
          <p:cNvSpPr txBox="1">
            <a:spLocks noGrp="1"/>
          </p:cNvSpPr>
          <p:nvPr>
            <p:ph type="body" idx="2"/>
          </p:nvPr>
        </p:nvSpPr>
        <p:spPr>
          <a:xfrm>
            <a:off x="5239733" y="4119733"/>
            <a:ext cx="6846000" cy="3942300"/>
          </a:xfrm>
          <a:prstGeom prst="rect">
            <a:avLst/>
          </a:prstGeom>
          <a:noFill/>
          <a:ln>
            <a:noFill/>
          </a:ln>
        </p:spPr>
        <p:txBody>
          <a:bodyPr spcFirstLastPara="1" wrap="square" lIns="121900" tIns="60925" rIns="121900" bIns="60925" anchor="t" anchorCtr="0">
            <a:noAutofit/>
          </a:bodyPr>
          <a:lstStyle/>
          <a:p>
            <a:pPr marL="0" lvl="0" indent="0" algn="ctr" rtl="0">
              <a:lnSpc>
                <a:spcPct val="100000"/>
              </a:lnSpc>
              <a:spcBef>
                <a:spcPts val="700"/>
              </a:spcBef>
              <a:spcAft>
                <a:spcPts val="0"/>
              </a:spcAft>
              <a:buSzPts val="3700"/>
              <a:buNone/>
            </a:pPr>
            <a:r>
              <a:rPr lang="en-US" sz="2800" dirty="0"/>
              <a:t>....Freight trains need an exchange of Wheel-Axle Assemblies for every 500,000 miles as well. </a:t>
            </a:r>
            <a:endParaRPr sz="2800" dirty="0"/>
          </a:p>
        </p:txBody>
      </p:sp>
      <p:sp>
        <p:nvSpPr>
          <p:cNvPr id="416" name="Google Shape;416;p45"/>
          <p:cNvSpPr txBox="1">
            <a:spLocks noGrp="1"/>
          </p:cNvSpPr>
          <p:nvPr>
            <p:ph type="sldNum" idx="12"/>
          </p:nvPr>
        </p:nvSpPr>
        <p:spPr>
          <a:xfrm>
            <a:off x="14359467" y="8624605"/>
            <a:ext cx="1896300" cy="365700"/>
          </a:xfrm>
          <a:prstGeom prst="rect">
            <a:avLst/>
          </a:prstGeom>
          <a:noFill/>
          <a:ln>
            <a:noFill/>
          </a:ln>
        </p:spPr>
        <p:txBody>
          <a:bodyPr spcFirstLastPara="1" wrap="square" lIns="121900" tIns="60925" rIns="121900" bIns="60925" anchor="t" anchorCtr="0">
            <a:noAutofit/>
          </a:bodyPr>
          <a:lstStyle/>
          <a:p>
            <a:pPr marL="0" lvl="0" indent="0" algn="r" rtl="0">
              <a:lnSpc>
                <a:spcPct val="100000"/>
              </a:lnSpc>
              <a:spcBef>
                <a:spcPts val="0"/>
              </a:spcBef>
              <a:spcAft>
                <a:spcPts val="0"/>
              </a:spcAft>
              <a:buClr>
                <a:schemeClr val="lt1"/>
              </a:buClr>
              <a:buSzPts val="1400"/>
              <a:buFont typeface="Arial"/>
              <a:buNone/>
            </a:pPr>
            <a:fld id="{00000000-1234-1234-1234-123412341234}" type="slidenum">
              <a:rPr lang="en-US"/>
              <a:t>80</a:t>
            </a:fld>
            <a:endParaRPr/>
          </a:p>
        </p:txBody>
      </p:sp>
      <p:sp>
        <p:nvSpPr>
          <p:cNvPr id="419" name="Google Shape;419;p45"/>
          <p:cNvSpPr txBox="1"/>
          <p:nvPr/>
        </p:nvSpPr>
        <p:spPr>
          <a:xfrm>
            <a:off x="149567" y="673167"/>
            <a:ext cx="3999900" cy="11544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5900"/>
              <a:buFont typeface="Arial"/>
              <a:buNone/>
            </a:pPr>
            <a:r>
              <a:rPr lang="en-US" sz="5900" b="0" i="0" u="none" strike="noStrike" cap="none">
                <a:solidFill>
                  <a:schemeClr val="dk1"/>
                </a:solidFill>
                <a:latin typeface="Calibri"/>
                <a:ea typeface="Calibri"/>
                <a:cs typeface="Calibri"/>
                <a:sym typeface="Calibri"/>
              </a:rPr>
              <a:t>Also</a:t>
            </a:r>
            <a:r>
              <a:rPr lang="en-US" sz="5900" b="1" i="0" u="none" strike="noStrike" cap="none">
                <a:solidFill>
                  <a:schemeClr val="dk1"/>
                </a:solidFill>
                <a:latin typeface="Calibri"/>
                <a:ea typeface="Calibri"/>
                <a:cs typeface="Calibri"/>
                <a:sym typeface="Calibri"/>
              </a:rPr>
              <a:t>...</a:t>
            </a:r>
            <a:endParaRPr sz="5900" b="0" i="0" u="none" strike="noStrike" cap="none">
              <a:solidFill>
                <a:schemeClr val="dk1"/>
              </a:solidFill>
              <a:latin typeface="Calibri"/>
              <a:ea typeface="Calibri"/>
              <a:cs typeface="Calibri"/>
              <a:sym typeface="Calibri"/>
            </a:endParaRPr>
          </a:p>
        </p:txBody>
      </p:sp>
      <p:pic>
        <p:nvPicPr>
          <p:cNvPr id="7170" name="Picture 2">
            <a:extLst>
              <a:ext uri="{FF2B5EF4-FFF2-40B4-BE49-F238E27FC236}">
                <a16:creationId xmlns:a16="http://schemas.microsoft.com/office/drawing/2014/main" id="{8FE0C211-0ED9-646C-6FC7-B6637AA6E2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2535" y="1052397"/>
            <a:ext cx="3810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EE476FC5-7ECD-5966-1840-16D1B67298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2508" y="3009838"/>
            <a:ext cx="3346760" cy="28830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46"/>
          <p:cNvSpPr txBox="1">
            <a:spLocks noGrp="1"/>
          </p:cNvSpPr>
          <p:nvPr>
            <p:ph type="title"/>
          </p:nvPr>
        </p:nvSpPr>
        <p:spPr>
          <a:xfrm>
            <a:off x="1800227" y="920750"/>
            <a:ext cx="8012700" cy="1262700"/>
          </a:xfrm>
          <a:prstGeom prst="rect">
            <a:avLst/>
          </a:prstGeom>
          <a:noFill/>
          <a:ln>
            <a:noFill/>
          </a:ln>
        </p:spPr>
        <p:txBody>
          <a:bodyPr spcFirstLastPara="1" wrap="square" lIns="121900" tIns="60925" rIns="121900" bIns="60925" anchor="ctr" anchorCtr="0">
            <a:noAutofit/>
          </a:bodyPr>
          <a:lstStyle/>
          <a:p>
            <a:pPr marL="0" lvl="0" indent="0" algn="ctr" rtl="0">
              <a:lnSpc>
                <a:spcPct val="100000"/>
              </a:lnSpc>
              <a:spcBef>
                <a:spcPts val="0"/>
              </a:spcBef>
              <a:spcAft>
                <a:spcPts val="0"/>
              </a:spcAft>
              <a:buSzPts val="1900"/>
              <a:buNone/>
            </a:pPr>
            <a:r>
              <a:rPr lang="en-US" b="1"/>
              <a:t>How Are They Moved?</a:t>
            </a:r>
            <a:endParaRPr b="1"/>
          </a:p>
        </p:txBody>
      </p:sp>
      <p:sp>
        <p:nvSpPr>
          <p:cNvPr id="425" name="Google Shape;425;p46"/>
          <p:cNvSpPr txBox="1">
            <a:spLocks noGrp="1"/>
          </p:cNvSpPr>
          <p:nvPr>
            <p:ph type="body" idx="1"/>
          </p:nvPr>
        </p:nvSpPr>
        <p:spPr>
          <a:xfrm>
            <a:off x="459800" y="2476500"/>
            <a:ext cx="6039300" cy="2237100"/>
          </a:xfrm>
          <a:prstGeom prst="rect">
            <a:avLst/>
          </a:prstGeom>
          <a:noFill/>
          <a:ln>
            <a:noFill/>
          </a:ln>
        </p:spPr>
        <p:txBody>
          <a:bodyPr spcFirstLastPara="1" wrap="square" lIns="121900" tIns="60925" rIns="121900" bIns="60925" anchor="t" anchorCtr="0">
            <a:noAutofit/>
          </a:bodyPr>
          <a:lstStyle/>
          <a:p>
            <a:pPr marL="0" lvl="0" indent="0" algn="ctr" rtl="0">
              <a:lnSpc>
                <a:spcPct val="100000"/>
              </a:lnSpc>
              <a:spcBef>
                <a:spcPts val="700"/>
              </a:spcBef>
              <a:spcAft>
                <a:spcPts val="0"/>
              </a:spcAft>
              <a:buSzPts val="3700"/>
              <a:buNone/>
            </a:pPr>
            <a:r>
              <a:rPr lang="en-US" sz="2800" dirty="0"/>
              <a:t>Wheel-Axle Assemblies are moved by </a:t>
            </a:r>
            <a:r>
              <a:rPr lang="en-US" sz="2800" b="1" dirty="0"/>
              <a:t>forklifts</a:t>
            </a:r>
            <a:r>
              <a:rPr lang="en-US" sz="2800" dirty="0"/>
              <a:t> to make the process more </a:t>
            </a:r>
            <a:r>
              <a:rPr lang="en-US" sz="2800" b="1" dirty="0"/>
              <a:t>efficient(easy)</a:t>
            </a:r>
            <a:r>
              <a:rPr lang="en-US" sz="2800" dirty="0"/>
              <a:t>. Helps place Wheel-Axle Assemblies at a desirable spot as well.</a:t>
            </a:r>
            <a:endParaRPr sz="2800" dirty="0"/>
          </a:p>
          <a:p>
            <a:pPr marL="0" lvl="0" indent="0" algn="ctr" rtl="0">
              <a:lnSpc>
                <a:spcPct val="100000"/>
              </a:lnSpc>
              <a:spcBef>
                <a:spcPts val="700"/>
              </a:spcBef>
              <a:spcAft>
                <a:spcPts val="0"/>
              </a:spcAft>
              <a:buSzPts val="3700"/>
              <a:buNone/>
            </a:pPr>
            <a:endParaRPr sz="2400" dirty="0"/>
          </a:p>
          <a:p>
            <a:pPr marL="0" lvl="0" indent="0" algn="ctr" rtl="0">
              <a:lnSpc>
                <a:spcPct val="100000"/>
              </a:lnSpc>
              <a:spcBef>
                <a:spcPts val="700"/>
              </a:spcBef>
              <a:spcAft>
                <a:spcPts val="0"/>
              </a:spcAft>
              <a:buSzPts val="3700"/>
              <a:buNone/>
            </a:pPr>
            <a:endParaRPr sz="2400" dirty="0"/>
          </a:p>
          <a:p>
            <a:pPr marL="0" lvl="0" indent="0" algn="ctr" rtl="0">
              <a:lnSpc>
                <a:spcPct val="100000"/>
              </a:lnSpc>
              <a:spcBef>
                <a:spcPts val="700"/>
              </a:spcBef>
              <a:spcAft>
                <a:spcPts val="0"/>
              </a:spcAft>
              <a:buSzPts val="3700"/>
              <a:buNone/>
            </a:pPr>
            <a:endParaRPr sz="2400" dirty="0"/>
          </a:p>
        </p:txBody>
      </p:sp>
      <p:sp>
        <p:nvSpPr>
          <p:cNvPr id="426" name="Google Shape;426;p46"/>
          <p:cNvSpPr txBox="1">
            <a:spLocks noGrp="1"/>
          </p:cNvSpPr>
          <p:nvPr>
            <p:ph type="sldNum" idx="12"/>
          </p:nvPr>
        </p:nvSpPr>
        <p:spPr>
          <a:xfrm>
            <a:off x="14359467" y="8624605"/>
            <a:ext cx="1896300" cy="365700"/>
          </a:xfrm>
          <a:prstGeom prst="rect">
            <a:avLst/>
          </a:prstGeom>
          <a:noFill/>
          <a:ln>
            <a:noFill/>
          </a:ln>
        </p:spPr>
        <p:txBody>
          <a:bodyPr spcFirstLastPara="1" wrap="square" lIns="121900" tIns="60925" rIns="121900" bIns="60925" anchor="t" anchorCtr="0">
            <a:noAutofit/>
          </a:bodyPr>
          <a:lstStyle/>
          <a:p>
            <a:pPr marL="0" lvl="0" indent="0" algn="r" rtl="0">
              <a:lnSpc>
                <a:spcPct val="100000"/>
              </a:lnSpc>
              <a:spcBef>
                <a:spcPts val="0"/>
              </a:spcBef>
              <a:spcAft>
                <a:spcPts val="0"/>
              </a:spcAft>
              <a:buClr>
                <a:schemeClr val="lt1"/>
              </a:buClr>
              <a:buSzPts val="1400"/>
              <a:buFont typeface="Arial"/>
              <a:buNone/>
            </a:pPr>
            <a:fld id="{00000000-1234-1234-1234-123412341234}" type="slidenum">
              <a:rPr lang="en-US"/>
              <a:t>81</a:t>
            </a:fld>
            <a:endParaRPr/>
          </a:p>
        </p:txBody>
      </p:sp>
      <p:pic>
        <p:nvPicPr>
          <p:cNvPr id="427" name="Google Shape;427;p46"/>
          <p:cNvPicPr preferRelativeResize="0"/>
          <p:nvPr/>
        </p:nvPicPr>
        <p:blipFill rotWithShape="1">
          <a:blip r:embed="rId3">
            <a:alphaModFix/>
          </a:blip>
          <a:srcRect/>
          <a:stretch/>
        </p:blipFill>
        <p:spPr>
          <a:xfrm>
            <a:off x="6549347" y="2041400"/>
            <a:ext cx="5423252" cy="4173433"/>
          </a:xfrm>
          <a:prstGeom prst="rect">
            <a:avLst/>
          </a:prstGeom>
          <a:noFill/>
          <a:ln>
            <a:noFill/>
          </a:ln>
        </p:spPr>
      </p:pic>
      <p:pic>
        <p:nvPicPr>
          <p:cNvPr id="428" name="Google Shape;428;p46">
            <a:hlinkClick r:id="rId4"/>
          </p:cNvPr>
          <p:cNvPicPr preferRelativeResize="0"/>
          <p:nvPr/>
        </p:nvPicPr>
        <p:blipFill rotWithShape="1">
          <a:blip r:embed="rId5">
            <a:alphaModFix/>
          </a:blip>
          <a:srcRect/>
          <a:stretch/>
        </p:blipFill>
        <p:spPr>
          <a:xfrm>
            <a:off x="2959572" y="4941233"/>
            <a:ext cx="1800358" cy="124620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5" name="Google Shape;435;p47"/>
          <p:cNvSpPr txBox="1">
            <a:spLocks noGrp="1"/>
          </p:cNvSpPr>
          <p:nvPr>
            <p:ph type="title"/>
          </p:nvPr>
        </p:nvSpPr>
        <p:spPr>
          <a:xfrm>
            <a:off x="-23267" y="990600"/>
            <a:ext cx="11936100" cy="947100"/>
          </a:xfrm>
          <a:prstGeom prst="rect">
            <a:avLst/>
          </a:prstGeom>
          <a:noFill/>
          <a:ln>
            <a:noFill/>
          </a:ln>
        </p:spPr>
        <p:txBody>
          <a:bodyPr spcFirstLastPara="1" wrap="square" lIns="121900" tIns="60925" rIns="121900" bIns="60925" anchor="ctr" anchorCtr="0">
            <a:noAutofit/>
          </a:bodyPr>
          <a:lstStyle/>
          <a:p>
            <a:pPr marL="0" lvl="0" indent="0" algn="ctr" rtl="0">
              <a:lnSpc>
                <a:spcPct val="100000"/>
              </a:lnSpc>
              <a:spcBef>
                <a:spcPts val="0"/>
              </a:spcBef>
              <a:spcAft>
                <a:spcPts val="0"/>
              </a:spcAft>
              <a:buSzPts val="1900"/>
              <a:buNone/>
            </a:pPr>
            <a:r>
              <a:rPr lang="en-US" b="1"/>
              <a:t>Build and Program a Forklift</a:t>
            </a:r>
            <a:endParaRPr b="1"/>
          </a:p>
        </p:txBody>
      </p:sp>
      <p:sp>
        <p:nvSpPr>
          <p:cNvPr id="433" name="Google Shape;433;p47"/>
          <p:cNvSpPr txBox="1">
            <a:spLocks noGrp="1"/>
          </p:cNvSpPr>
          <p:nvPr>
            <p:ph type="sldNum" idx="12"/>
          </p:nvPr>
        </p:nvSpPr>
        <p:spPr>
          <a:xfrm>
            <a:off x="14359467" y="8624605"/>
            <a:ext cx="1896300" cy="365700"/>
          </a:xfrm>
          <a:prstGeom prst="rect">
            <a:avLst/>
          </a:prstGeom>
          <a:noFill/>
          <a:ln>
            <a:noFill/>
          </a:ln>
        </p:spPr>
        <p:txBody>
          <a:bodyPr spcFirstLastPara="1" wrap="square" lIns="121900" tIns="60925" rIns="121900" bIns="60925" anchor="t" anchorCtr="0">
            <a:noAutofit/>
          </a:bodyPr>
          <a:lstStyle/>
          <a:p>
            <a:pPr marL="0" lvl="0" indent="0" algn="r" rtl="0">
              <a:lnSpc>
                <a:spcPct val="100000"/>
              </a:lnSpc>
              <a:spcBef>
                <a:spcPts val="0"/>
              </a:spcBef>
              <a:spcAft>
                <a:spcPts val="0"/>
              </a:spcAft>
              <a:buSzPts val="1400"/>
              <a:buNone/>
            </a:pPr>
            <a:fld id="{00000000-1234-1234-1234-123412341234}" type="slidenum">
              <a:rPr lang="en-US"/>
              <a:t>82</a:t>
            </a:fld>
            <a:endParaRPr/>
          </a:p>
        </p:txBody>
      </p:sp>
      <p:sp>
        <p:nvSpPr>
          <p:cNvPr id="434" name="Google Shape;434;p47"/>
          <p:cNvSpPr txBox="1"/>
          <p:nvPr/>
        </p:nvSpPr>
        <p:spPr>
          <a:xfrm>
            <a:off x="375167" y="2214767"/>
            <a:ext cx="6171300" cy="354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33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200"/>
              <a:buFont typeface="Arial"/>
              <a:buNone/>
            </a:pPr>
            <a:endParaRPr sz="24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pic>
        <p:nvPicPr>
          <p:cNvPr id="2" name="image5.png" descr="A blue and black machine with wheels&#10;&#10;Description automatically generated">
            <a:extLst>
              <a:ext uri="{FF2B5EF4-FFF2-40B4-BE49-F238E27FC236}">
                <a16:creationId xmlns:a16="http://schemas.microsoft.com/office/drawing/2014/main" id="{5B1E0E89-E499-6FBA-E4F6-50588FE622E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542" r="2648"/>
          <a:stretch/>
        </p:blipFill>
        <p:spPr bwMode="auto">
          <a:xfrm>
            <a:off x="3124200" y="2525395"/>
            <a:ext cx="5943600" cy="3064510"/>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28b1799081c_0_2"/>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Day 5</a:t>
            </a:r>
            <a:endParaRPr/>
          </a:p>
        </p:txBody>
      </p:sp>
      <p:sp>
        <p:nvSpPr>
          <p:cNvPr id="273" name="Google Shape;273;g28b1799081c_0_2"/>
          <p:cNvSpPr txBox="1">
            <a:spLocks noGrp="1"/>
          </p:cNvSpPr>
          <p:nvPr>
            <p:ph type="body" idx="1"/>
          </p:nvPr>
        </p:nvSpPr>
        <p:spPr>
          <a:xfrm>
            <a:off x="609600" y="2932771"/>
            <a:ext cx="10972800" cy="992458"/>
          </a:xfrm>
          <a:prstGeom prst="rect">
            <a:avLst/>
          </a:prstGeom>
        </p:spPr>
        <p:txBody>
          <a:bodyPr spcFirstLastPara="1" wrap="square" lIns="91425" tIns="45700" rIns="91425" bIns="45700" anchor="t" anchorCtr="0">
            <a:normAutofit/>
          </a:bodyPr>
          <a:lstStyle/>
          <a:p>
            <a:pPr marL="114300" lvl="0" indent="0" algn="ctr" rtl="0">
              <a:spcBef>
                <a:spcPts val="1000"/>
              </a:spcBef>
              <a:spcAft>
                <a:spcPts val="0"/>
              </a:spcAft>
              <a:buSzPts val="1800"/>
              <a:buNone/>
            </a:pPr>
            <a:r>
              <a:rPr lang="en-US" dirty="0"/>
              <a:t>Final Competition</a:t>
            </a:r>
            <a:endParaRPr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104"/>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Final Competition</a:t>
            </a:r>
            <a:endParaRPr/>
          </a:p>
        </p:txBody>
      </p:sp>
      <p:sp>
        <p:nvSpPr>
          <p:cNvPr id="279" name="Google Shape;279;p104"/>
          <p:cNvSpPr txBox="1">
            <a:spLocks noGrp="1"/>
          </p:cNvSpPr>
          <p:nvPr>
            <p:ph type="body" idx="1"/>
          </p:nvPr>
        </p:nvSpPr>
        <p:spPr>
          <a:xfrm>
            <a:off x="609600" y="1828800"/>
            <a:ext cx="10972800" cy="4920792"/>
          </a:xfrm>
          <a:prstGeom prst="rect">
            <a:avLst/>
          </a:prstGeom>
          <a:noFill/>
          <a:ln>
            <a:noFill/>
          </a:ln>
        </p:spPr>
        <p:txBody>
          <a:bodyPr spcFirstLastPara="1" wrap="square" lIns="91425" tIns="45700" rIns="91425" bIns="45700" anchor="t" anchorCtr="0">
            <a:normAutofit fontScale="40000" lnSpcReduction="20000"/>
          </a:bodyPr>
          <a:lstStyle/>
          <a:p>
            <a:pPr marL="0" lvl="0" indent="0" algn="l" rtl="0">
              <a:lnSpc>
                <a:spcPct val="90000"/>
              </a:lnSpc>
              <a:spcBef>
                <a:spcPts val="0"/>
              </a:spcBef>
              <a:spcAft>
                <a:spcPts val="0"/>
              </a:spcAft>
              <a:buClr>
                <a:schemeClr val="dk1"/>
              </a:buClr>
              <a:buSzPts val="2800"/>
              <a:buNone/>
            </a:pPr>
            <a:r>
              <a:rPr lang="en-US" dirty="0"/>
              <a:t>Instructions</a:t>
            </a:r>
            <a:endParaRPr dirty="0"/>
          </a:p>
          <a:p>
            <a:pPr marL="228600" lvl="0" indent="-228600" algn="l" rtl="0">
              <a:lnSpc>
                <a:spcPct val="90000"/>
              </a:lnSpc>
              <a:spcBef>
                <a:spcPts val="1000"/>
              </a:spcBef>
              <a:spcAft>
                <a:spcPts val="0"/>
              </a:spcAft>
              <a:buClr>
                <a:schemeClr val="dk1"/>
              </a:buClr>
              <a:buSzPts val="2800"/>
              <a:buChar char="•"/>
            </a:pPr>
            <a:r>
              <a:rPr lang="en-US" dirty="0"/>
              <a:t>In this final competition the goal is to run a track as fast as possible without getting off track, or crashing into any obstacles, all while driving the robot through its camera feed only.</a:t>
            </a:r>
            <a:endParaRPr dirty="0"/>
          </a:p>
          <a:p>
            <a:pPr marL="0" lvl="0" indent="0" algn="l" rtl="0">
              <a:lnSpc>
                <a:spcPct val="90000"/>
              </a:lnSpc>
              <a:spcBef>
                <a:spcPts val="1000"/>
              </a:spcBef>
              <a:spcAft>
                <a:spcPts val="0"/>
              </a:spcAft>
              <a:buClr>
                <a:schemeClr val="dk1"/>
              </a:buClr>
              <a:buSzPts val="2800"/>
              <a:buNone/>
            </a:pPr>
            <a:r>
              <a:rPr lang="en-US" dirty="0"/>
              <a:t>Rules before competition starts</a:t>
            </a:r>
            <a:endParaRPr dirty="0"/>
          </a:p>
          <a:p>
            <a:pPr marL="228600" lvl="0" indent="-228600" algn="l" rtl="0">
              <a:lnSpc>
                <a:spcPct val="90000"/>
              </a:lnSpc>
              <a:spcBef>
                <a:spcPts val="1000"/>
              </a:spcBef>
              <a:spcAft>
                <a:spcPts val="0"/>
              </a:spcAft>
              <a:buClr>
                <a:schemeClr val="dk1"/>
              </a:buClr>
              <a:buSzPts val="2800"/>
              <a:buChar char="•"/>
            </a:pPr>
            <a:r>
              <a:rPr lang="en-US" dirty="0"/>
              <a:t>You can test any section of the course as much as you want.</a:t>
            </a:r>
            <a:endParaRPr dirty="0"/>
          </a:p>
          <a:p>
            <a:pPr marL="228600" lvl="0" indent="-228600" algn="l" rtl="0">
              <a:lnSpc>
                <a:spcPct val="90000"/>
              </a:lnSpc>
              <a:spcBef>
                <a:spcPts val="1000"/>
              </a:spcBef>
              <a:spcAft>
                <a:spcPts val="0"/>
              </a:spcAft>
              <a:buClr>
                <a:schemeClr val="dk1"/>
              </a:buClr>
              <a:buSzPts val="2800"/>
              <a:buChar char="•"/>
            </a:pPr>
            <a:r>
              <a:rPr lang="en-US" dirty="0"/>
              <a:t>Once the official competition begins you have 3 tries showing the final solution.</a:t>
            </a:r>
          </a:p>
          <a:p>
            <a:pPr marL="0" lvl="0" indent="0" algn="l" rtl="0">
              <a:lnSpc>
                <a:spcPct val="90000"/>
              </a:lnSpc>
              <a:spcBef>
                <a:spcPts val="1000"/>
              </a:spcBef>
              <a:spcAft>
                <a:spcPts val="0"/>
              </a:spcAft>
              <a:buClr>
                <a:schemeClr val="dk1"/>
              </a:buClr>
              <a:buSzPts val="2800"/>
              <a:buNone/>
            </a:pPr>
            <a:r>
              <a:rPr lang="en-US" dirty="0"/>
              <a:t>Rules during the competition</a:t>
            </a:r>
          </a:p>
          <a:p>
            <a:pPr marL="228600" lvl="0" indent="-228600" algn="l" rtl="0">
              <a:lnSpc>
                <a:spcPct val="90000"/>
              </a:lnSpc>
              <a:spcBef>
                <a:spcPts val="1000"/>
              </a:spcBef>
              <a:spcAft>
                <a:spcPts val="0"/>
              </a:spcAft>
              <a:buClr>
                <a:schemeClr val="dk1"/>
              </a:buClr>
              <a:buSzPts val="2800"/>
              <a:buChar char="•"/>
            </a:pPr>
            <a:r>
              <a:rPr lang="en-US" dirty="0"/>
              <a:t>You must run the entire track without looking at the robot, your only communication will be through the camera feed you will get from the robot. (Camera, Keyboard needed)</a:t>
            </a:r>
          </a:p>
          <a:p>
            <a:pPr marL="228600" lvl="0" indent="-228600" algn="l" rtl="0">
              <a:lnSpc>
                <a:spcPct val="90000"/>
              </a:lnSpc>
              <a:spcBef>
                <a:spcPts val="1000"/>
              </a:spcBef>
              <a:spcAft>
                <a:spcPts val="0"/>
              </a:spcAft>
              <a:buClr>
                <a:schemeClr val="dk1"/>
              </a:buClr>
              <a:buSzPts val="2800"/>
              <a:buChar char="•"/>
            </a:pPr>
            <a:r>
              <a:rPr lang="en-US" dirty="0"/>
              <a:t>You must pick up the broken wheel-axle assembly at the start of the track. (Forklift needed)</a:t>
            </a:r>
          </a:p>
          <a:p>
            <a:pPr marL="228600" lvl="0" indent="-228600" algn="l" rtl="0">
              <a:lnSpc>
                <a:spcPct val="90000"/>
              </a:lnSpc>
              <a:spcBef>
                <a:spcPts val="1000"/>
              </a:spcBef>
              <a:spcAft>
                <a:spcPts val="0"/>
              </a:spcAft>
              <a:buClr>
                <a:schemeClr val="dk1"/>
              </a:buClr>
              <a:buSzPts val="2800"/>
              <a:buChar char="•"/>
            </a:pPr>
            <a:r>
              <a:rPr lang="en-US" dirty="0"/>
              <a:t>Carry the wheel-axle assembly all the way to its drop off location.</a:t>
            </a:r>
          </a:p>
          <a:p>
            <a:pPr marL="228600" lvl="0" indent="-228600" algn="l" rtl="0">
              <a:lnSpc>
                <a:spcPct val="90000"/>
              </a:lnSpc>
              <a:spcBef>
                <a:spcPts val="1000"/>
              </a:spcBef>
              <a:spcAft>
                <a:spcPts val="0"/>
              </a:spcAft>
              <a:buClr>
                <a:schemeClr val="dk1"/>
              </a:buClr>
              <a:buSzPts val="2800"/>
              <a:buChar char="•"/>
            </a:pPr>
            <a:r>
              <a:rPr lang="en-US" dirty="0"/>
              <a:t>Pick-up the working wheel-axle assembly and bring it back to the beginning of the course.</a:t>
            </a:r>
          </a:p>
          <a:p>
            <a:pPr marL="228600" lvl="0" indent="-228600" algn="l" rtl="0">
              <a:lnSpc>
                <a:spcPct val="90000"/>
              </a:lnSpc>
              <a:spcBef>
                <a:spcPts val="1000"/>
              </a:spcBef>
              <a:spcAft>
                <a:spcPts val="0"/>
              </a:spcAft>
              <a:buClr>
                <a:schemeClr val="dk1"/>
              </a:buClr>
              <a:buSzPts val="2800"/>
              <a:buChar char="•"/>
            </a:pPr>
            <a:r>
              <a:rPr lang="en-US" dirty="0"/>
              <a:t>Stop at pedestrian crossings only if there are pedestrians crossing (Ultrasonic sensor needed)</a:t>
            </a:r>
          </a:p>
          <a:p>
            <a:pPr marL="228600" lvl="0" indent="-228600" algn="l" rtl="0">
              <a:lnSpc>
                <a:spcPct val="90000"/>
              </a:lnSpc>
              <a:spcBef>
                <a:spcPts val="1000"/>
              </a:spcBef>
              <a:spcAft>
                <a:spcPts val="0"/>
              </a:spcAft>
              <a:buClr>
                <a:schemeClr val="dk1"/>
              </a:buClr>
              <a:buSzPts val="2800"/>
              <a:buChar char="•"/>
            </a:pPr>
            <a:r>
              <a:rPr lang="en-US" dirty="0"/>
              <a:t>(Optional) Use the light sensor and LEDs to detect low lighting and turn on your headlights automatically.</a:t>
            </a:r>
          </a:p>
          <a:p>
            <a:pPr marL="228600" lvl="0" indent="-228600" algn="l" rtl="0">
              <a:lnSpc>
                <a:spcPct val="90000"/>
              </a:lnSpc>
              <a:spcBef>
                <a:spcPts val="1000"/>
              </a:spcBef>
              <a:spcAft>
                <a:spcPts val="0"/>
              </a:spcAft>
              <a:buClr>
                <a:schemeClr val="dk1"/>
              </a:buClr>
              <a:buSzPts val="2800"/>
              <a:buChar char="•"/>
            </a:pPr>
            <a:r>
              <a:rPr lang="en-US" dirty="0"/>
              <a:t>(Optional) Use the buzzer and LEDs to beep and blink your back lights when going in reverse. </a:t>
            </a:r>
          </a:p>
          <a:p>
            <a:pPr marL="0" lvl="0" indent="0" algn="l" rtl="0">
              <a:lnSpc>
                <a:spcPct val="90000"/>
              </a:lnSpc>
              <a:spcBef>
                <a:spcPts val="1000"/>
              </a:spcBef>
              <a:spcAft>
                <a:spcPts val="0"/>
              </a:spcAft>
              <a:buClr>
                <a:schemeClr val="dk1"/>
              </a:buClr>
              <a:buSzPts val="2800"/>
              <a:buNone/>
            </a:pPr>
            <a:r>
              <a:rPr lang="en-US" b="1" dirty="0"/>
              <a:t>Failure to follow any of the rules above will result in a time penalty proportional to the rule broken.</a:t>
            </a:r>
          </a:p>
          <a:p>
            <a:pPr marL="228600" lvl="0" indent="-228600" algn="l" rtl="0">
              <a:lnSpc>
                <a:spcPct val="90000"/>
              </a:lnSpc>
              <a:spcBef>
                <a:spcPts val="1000"/>
              </a:spcBef>
              <a:spcAft>
                <a:spcPts val="0"/>
              </a:spcAft>
              <a:buClr>
                <a:schemeClr val="dk1"/>
              </a:buClr>
              <a:buSzPts val="2800"/>
              <a:buChar char="•"/>
            </a:pPr>
            <a:endParaRPr lang="en-US" dirty="0"/>
          </a:p>
          <a:p>
            <a:pPr marL="0" indent="0">
              <a:lnSpc>
                <a:spcPct val="90000"/>
              </a:lnSpc>
              <a:spcBef>
                <a:spcPts val="1000"/>
              </a:spcBef>
              <a:buSzPts val="2800"/>
              <a:buNone/>
            </a:pPr>
            <a:endParaRPr dirty="0"/>
          </a:p>
          <a:p>
            <a:pPr marL="0" lvl="0" indent="0" algn="l" rtl="0">
              <a:lnSpc>
                <a:spcPct val="90000"/>
              </a:lnSpc>
              <a:spcBef>
                <a:spcPts val="1000"/>
              </a:spcBef>
              <a:spcAft>
                <a:spcPts val="0"/>
              </a:spcAft>
              <a:buClr>
                <a:schemeClr val="dk1"/>
              </a:buClr>
              <a:buSzPts val="2800"/>
              <a:buNone/>
            </a:pPr>
            <a:endParaRPr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05"/>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dirty="0"/>
              <a:t>Final Competition</a:t>
            </a:r>
            <a:endParaRPr dirty="0"/>
          </a:p>
        </p:txBody>
      </p:sp>
      <p:pic>
        <p:nvPicPr>
          <p:cNvPr id="4" name="image6.png">
            <a:extLst>
              <a:ext uri="{FF2B5EF4-FFF2-40B4-BE49-F238E27FC236}">
                <a16:creationId xmlns:a16="http://schemas.microsoft.com/office/drawing/2014/main" id="{7774E129-0D91-E0F2-A8CB-0C0B2E60F6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31020" y="1972777"/>
            <a:ext cx="11541424" cy="2656007"/>
          </a:xfrm>
          <a:prstGeom prst="rect">
            <a:avLst/>
          </a:prstGeom>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0CFC2-6FEC-08C2-9823-3ED09AAF4465}"/>
              </a:ext>
            </a:extLst>
          </p:cNvPr>
          <p:cNvSpPr>
            <a:spLocks noGrp="1"/>
          </p:cNvSpPr>
          <p:nvPr>
            <p:ph type="title"/>
          </p:nvPr>
        </p:nvSpPr>
        <p:spPr/>
        <p:txBody>
          <a:bodyPr/>
          <a:lstStyle/>
          <a:p>
            <a:r>
              <a:rPr lang="en-US" dirty="0"/>
              <a:t>References</a:t>
            </a:r>
          </a:p>
        </p:txBody>
      </p:sp>
      <p:sp>
        <p:nvSpPr>
          <p:cNvPr id="3" name="Text Placeholder 2">
            <a:extLst>
              <a:ext uri="{FF2B5EF4-FFF2-40B4-BE49-F238E27FC236}">
                <a16:creationId xmlns:a16="http://schemas.microsoft.com/office/drawing/2014/main" id="{B9D309AE-FE92-AE36-313E-5AAF04115F4A}"/>
              </a:ext>
            </a:extLst>
          </p:cNvPr>
          <p:cNvSpPr>
            <a:spLocks noGrp="1"/>
          </p:cNvSpPr>
          <p:nvPr>
            <p:ph type="body" idx="1"/>
          </p:nvPr>
        </p:nvSpPr>
        <p:spPr/>
        <p:txBody>
          <a:bodyPr>
            <a:normAutofit fontScale="25000" lnSpcReduction="20000"/>
          </a:bodyPr>
          <a:lstStyle/>
          <a:p>
            <a:pPr indent="-457200">
              <a:buNone/>
            </a:pPr>
            <a:r>
              <a:rPr lang="en-US" sz="4800" b="0" i="0" dirty="0">
                <a:solidFill>
                  <a:srgbClr val="161719"/>
                </a:solidFill>
                <a:effectLst/>
                <a:latin typeface="Glyph"/>
              </a:rPr>
              <a:t>Josh </a:t>
            </a:r>
            <a:r>
              <a:rPr lang="en-US" sz="4800" b="0" i="0" dirty="0" err="1">
                <a:solidFill>
                  <a:srgbClr val="161719"/>
                </a:solidFill>
                <a:effectLst/>
                <a:latin typeface="Glyph"/>
              </a:rPr>
              <a:t>Darnit</a:t>
            </a:r>
            <a:r>
              <a:rPr lang="en-US" sz="4800" b="0" i="0" dirty="0">
                <a:solidFill>
                  <a:srgbClr val="161719"/>
                </a:solidFill>
                <a:effectLst/>
                <a:latin typeface="Glyph"/>
              </a:rPr>
              <a:t> (n.d.). </a:t>
            </a:r>
            <a:r>
              <a:rPr lang="en-US" sz="4800" b="0" i="1" dirty="0">
                <a:solidFill>
                  <a:srgbClr val="161719"/>
                </a:solidFill>
                <a:effectLst/>
                <a:latin typeface="Glyph"/>
              </a:rPr>
              <a:t>Exact Instructions Challenge - THIS is why my kids hate me. | Josh </a:t>
            </a:r>
            <a:r>
              <a:rPr lang="en-US" sz="4800" b="0" i="1" dirty="0" err="1">
                <a:solidFill>
                  <a:srgbClr val="161719"/>
                </a:solidFill>
                <a:effectLst/>
                <a:latin typeface="Glyph"/>
              </a:rPr>
              <a:t>Darnit</a:t>
            </a:r>
            <a:r>
              <a:rPr lang="en-US" sz="4800" b="0" i="0" dirty="0">
                <a:solidFill>
                  <a:srgbClr val="161719"/>
                </a:solidFill>
                <a:effectLst/>
                <a:latin typeface="Glyph"/>
              </a:rPr>
              <a:t>. Exact Instructions Challenge - THIS is why my Kids Hate me. | Josh </a:t>
            </a:r>
            <a:r>
              <a:rPr lang="en-US" sz="4800" b="0" i="0" dirty="0" err="1">
                <a:solidFill>
                  <a:srgbClr val="161719"/>
                </a:solidFill>
                <a:effectLst/>
                <a:latin typeface="Glyph"/>
              </a:rPr>
              <a:t>Darnit</a:t>
            </a:r>
            <a:r>
              <a:rPr lang="en-US" sz="4800" b="0" i="0" dirty="0">
                <a:solidFill>
                  <a:srgbClr val="161719"/>
                </a:solidFill>
                <a:effectLst/>
                <a:latin typeface="Glyph"/>
              </a:rPr>
              <a:t>. Retrieved October 7, 2024, from </a:t>
            </a:r>
            <a:r>
              <a:rPr lang="en-US" sz="4800" b="0" i="0" dirty="0">
                <a:solidFill>
                  <a:srgbClr val="0070C0"/>
                </a:solidFill>
                <a:effectLst/>
                <a:latin typeface="Glyph"/>
                <a:hlinkClick r:id="rId2">
                  <a:extLst>
                    <a:ext uri="{A12FA001-AC4F-418D-AE19-62706E023703}">
                      <ahyp:hlinkClr xmlns:ahyp="http://schemas.microsoft.com/office/drawing/2018/hyperlinkcolor" val="tx"/>
                    </a:ext>
                  </a:extLst>
                </a:hlinkClick>
              </a:rPr>
              <a:t>https://www.youtube.com/watch?v=cDA3_5982h8</a:t>
            </a:r>
            <a:r>
              <a:rPr lang="en-US" sz="4800" b="0" i="0" dirty="0">
                <a:solidFill>
                  <a:srgbClr val="0070C0"/>
                </a:solidFill>
                <a:effectLst/>
                <a:latin typeface="Glyph"/>
              </a:rPr>
              <a:t> </a:t>
            </a:r>
            <a:r>
              <a:rPr lang="en-US" sz="4800" b="0" i="0" dirty="0">
                <a:solidFill>
                  <a:srgbClr val="161719"/>
                </a:solidFill>
                <a:effectLst/>
                <a:latin typeface="Glyph"/>
              </a:rPr>
              <a:t>(Slide 18) </a:t>
            </a:r>
          </a:p>
          <a:p>
            <a:pPr indent="-457200">
              <a:buNone/>
            </a:pPr>
            <a:r>
              <a:rPr lang="en-US" sz="4800" dirty="0"/>
              <a:t>(2015, February 7). Why Did The Zebra Cross The Road? The </a:t>
            </a:r>
            <a:r>
              <a:rPr lang="en-US" sz="4800" dirty="0" err="1"/>
              <a:t>Ranty</a:t>
            </a:r>
            <a:r>
              <a:rPr lang="en-US" sz="4800" dirty="0"/>
              <a:t> Highwayman. Retrieved October 7, 2024, from </a:t>
            </a:r>
            <a:r>
              <a:rPr lang="en-US" sz="4800" dirty="0">
                <a:solidFill>
                  <a:srgbClr val="0070C0"/>
                </a:solidFill>
                <a:hlinkClick r:id="rId3">
                  <a:extLst>
                    <a:ext uri="{A12FA001-AC4F-418D-AE19-62706E023703}">
                      <ahyp:hlinkClr xmlns:ahyp="http://schemas.microsoft.com/office/drawing/2018/hyperlinkcolor" val="tx"/>
                    </a:ext>
                  </a:extLst>
                </a:hlinkClick>
              </a:rPr>
              <a:t>https://therantyhighwayman.blogspot.com/2015/02/why-did-zebra-cross-road.html</a:t>
            </a:r>
            <a:r>
              <a:rPr lang="en-US" sz="4800" dirty="0">
                <a:solidFill>
                  <a:srgbClr val="0070C0"/>
                </a:solidFill>
              </a:rPr>
              <a:t> </a:t>
            </a:r>
            <a:r>
              <a:rPr lang="en-US" sz="4800" dirty="0"/>
              <a:t>(Slide 34)</a:t>
            </a:r>
          </a:p>
          <a:p>
            <a:pPr indent="-457200">
              <a:buNone/>
            </a:pPr>
            <a:r>
              <a:rPr lang="en-US" sz="4800" dirty="0"/>
              <a:t>(n.d.). Sound Sensors. STEM Basics. Retrieved October 7, 2024, from </a:t>
            </a:r>
            <a:r>
              <a:rPr lang="en-US" sz="4800" dirty="0">
                <a:solidFill>
                  <a:srgbClr val="0070C0"/>
                </a:solidFill>
                <a:hlinkClick r:id="rId4">
                  <a:extLst>
                    <a:ext uri="{A12FA001-AC4F-418D-AE19-62706E023703}">
                      <ahyp:hlinkClr xmlns:ahyp="http://schemas.microsoft.com/office/drawing/2018/hyperlinkcolor" val="tx"/>
                    </a:ext>
                  </a:extLst>
                </a:hlinkClick>
              </a:rPr>
              <a:t>https://www.youtube.com/watch?v=H3JacSVipVA&amp;t=4s</a:t>
            </a:r>
            <a:r>
              <a:rPr lang="en-US" sz="4800" dirty="0">
                <a:solidFill>
                  <a:srgbClr val="0070C0"/>
                </a:solidFill>
              </a:rPr>
              <a:t> </a:t>
            </a:r>
            <a:r>
              <a:rPr lang="en-US" sz="4800" dirty="0"/>
              <a:t>(Slide 39)</a:t>
            </a:r>
          </a:p>
          <a:p>
            <a:pPr indent="-457200">
              <a:buNone/>
            </a:pPr>
            <a:r>
              <a:rPr lang="en-US" sz="4800" dirty="0"/>
              <a:t>(n.d.). How Do Ultrasonic Distance Sensors Work? - The Learning Circuit. Element14 Presents. Retrieved October 7, 2024, from </a:t>
            </a:r>
            <a:r>
              <a:rPr lang="en-US" sz="4800" dirty="0">
                <a:solidFill>
                  <a:srgbClr val="0070C0"/>
                </a:solidFill>
                <a:hlinkClick r:id="rId5">
                  <a:extLst>
                    <a:ext uri="{A12FA001-AC4F-418D-AE19-62706E023703}">
                      <ahyp:hlinkClr xmlns:ahyp="http://schemas.microsoft.com/office/drawing/2018/hyperlinkcolor" val="tx"/>
                    </a:ext>
                  </a:extLst>
                </a:hlinkClick>
              </a:rPr>
              <a:t>https://www.youtube.com/watch?v=2ojWO1QNprw&amp;t=1s</a:t>
            </a:r>
            <a:r>
              <a:rPr lang="en-US" sz="4800" dirty="0">
                <a:solidFill>
                  <a:srgbClr val="0070C0"/>
                </a:solidFill>
              </a:rPr>
              <a:t> </a:t>
            </a:r>
            <a:r>
              <a:rPr lang="en-US" sz="4800" dirty="0"/>
              <a:t>(Slide 40)</a:t>
            </a:r>
          </a:p>
          <a:p>
            <a:pPr indent="-457200">
              <a:buNone/>
            </a:pPr>
            <a:r>
              <a:rPr lang="en-US" sz="4800" dirty="0"/>
              <a:t>(n.d.). How does a photoresistor work. STEM Basics. Retrieved October 7, 2024, from </a:t>
            </a:r>
            <a:r>
              <a:rPr lang="en-US" sz="4800" dirty="0">
                <a:solidFill>
                  <a:srgbClr val="0070C0"/>
                </a:solidFill>
                <a:hlinkClick r:id="rId6">
                  <a:extLst>
                    <a:ext uri="{A12FA001-AC4F-418D-AE19-62706E023703}">
                      <ahyp:hlinkClr xmlns:ahyp="http://schemas.microsoft.com/office/drawing/2018/hyperlinkcolor" val="tx"/>
                    </a:ext>
                  </a:extLst>
                </a:hlinkClick>
              </a:rPr>
              <a:t>https://www.youtube.com/watch?v=u9Riurh4y9U</a:t>
            </a:r>
            <a:r>
              <a:rPr lang="en-US" sz="4800" dirty="0">
                <a:solidFill>
                  <a:srgbClr val="0070C0"/>
                </a:solidFill>
              </a:rPr>
              <a:t> </a:t>
            </a:r>
            <a:r>
              <a:rPr lang="en-US" sz="4800" dirty="0"/>
              <a:t>(Slide 41)</a:t>
            </a:r>
          </a:p>
          <a:p>
            <a:pPr indent="-457200">
              <a:buNone/>
            </a:pPr>
            <a:r>
              <a:rPr lang="en-US" sz="4800" dirty="0"/>
              <a:t>(2022). Terrifying Video Shows Train Crashing Into Truck. NDTV. Retrieved October 7, 2024, from </a:t>
            </a:r>
            <a:r>
              <a:rPr lang="en-US" sz="4800" dirty="0">
                <a:solidFill>
                  <a:srgbClr val="0070C0"/>
                </a:solidFill>
                <a:hlinkClick r:id="rId7">
                  <a:extLst>
                    <a:ext uri="{A12FA001-AC4F-418D-AE19-62706E023703}">
                      <ahyp:hlinkClr xmlns:ahyp="http://schemas.microsoft.com/office/drawing/2018/hyperlinkcolor" val="tx"/>
                    </a:ext>
                  </a:extLst>
                </a:hlinkClick>
              </a:rPr>
              <a:t>https://www.youtube.com/watch?v=tMJK_PnZgzU&amp;t=1s</a:t>
            </a:r>
            <a:r>
              <a:rPr lang="en-US" sz="4800" dirty="0">
                <a:solidFill>
                  <a:srgbClr val="0070C0"/>
                </a:solidFill>
              </a:rPr>
              <a:t> </a:t>
            </a:r>
            <a:r>
              <a:rPr lang="en-US" sz="4800" dirty="0"/>
              <a:t>(Slide 42)</a:t>
            </a:r>
          </a:p>
          <a:p>
            <a:pPr indent="-457200">
              <a:buNone/>
            </a:pPr>
            <a:r>
              <a:rPr lang="en-US" sz="4800" dirty="0"/>
              <a:t>(2021). Pi-top [4] Robotics Kit: Build instructions - Alex. Pi-Top Team. Retrieved October 7, 2024, from </a:t>
            </a:r>
            <a:r>
              <a:rPr lang="en-US" sz="4800" dirty="0">
                <a:solidFill>
                  <a:srgbClr val="0070C0"/>
                </a:solidFill>
                <a:hlinkClick r:id="rId8">
                  <a:extLst>
                    <a:ext uri="{A12FA001-AC4F-418D-AE19-62706E023703}">
                      <ahyp:hlinkClr xmlns:ahyp="http://schemas.microsoft.com/office/drawing/2018/hyperlinkcolor" val="tx"/>
                    </a:ext>
                  </a:extLst>
                </a:hlinkClick>
              </a:rPr>
              <a:t>https://www.youtube.com/watch?v=8c-T1KmL0lY</a:t>
            </a:r>
            <a:r>
              <a:rPr lang="en-US" sz="4800" dirty="0">
                <a:solidFill>
                  <a:srgbClr val="0070C0"/>
                </a:solidFill>
              </a:rPr>
              <a:t> </a:t>
            </a:r>
            <a:r>
              <a:rPr lang="en-US" sz="4800" dirty="0"/>
              <a:t>(Slide 44)</a:t>
            </a:r>
          </a:p>
          <a:p>
            <a:pPr indent="-457200">
              <a:buNone/>
            </a:pPr>
            <a:r>
              <a:rPr lang="en-US" sz="4800" dirty="0"/>
              <a:t>(2009, February 6). Driver cited in Kent truck-train crash. Kent Reporter. Retrieved October 7, 2024, from </a:t>
            </a:r>
            <a:r>
              <a:rPr lang="en-US" sz="4800" dirty="0">
                <a:solidFill>
                  <a:srgbClr val="0070C0"/>
                </a:solidFill>
                <a:hlinkClick r:id="rId9">
                  <a:extLst>
                    <a:ext uri="{A12FA001-AC4F-418D-AE19-62706E023703}">
                      <ahyp:hlinkClr xmlns:ahyp="http://schemas.microsoft.com/office/drawing/2018/hyperlinkcolor" val="tx"/>
                    </a:ext>
                  </a:extLst>
                </a:hlinkClick>
              </a:rPr>
              <a:t>https://www.kentreporter.com/news/driver-cited-in-kent-truck-train-crash/</a:t>
            </a:r>
            <a:r>
              <a:rPr lang="en-US" sz="4800" dirty="0">
                <a:solidFill>
                  <a:srgbClr val="0070C0"/>
                </a:solidFill>
              </a:rPr>
              <a:t> </a:t>
            </a:r>
            <a:r>
              <a:rPr lang="en-US" sz="4800" dirty="0"/>
              <a:t>(Slide 67 &amp; 68)</a:t>
            </a:r>
          </a:p>
          <a:p>
            <a:pPr indent="-457200">
              <a:buNone/>
            </a:pPr>
            <a:r>
              <a:rPr lang="en-US" sz="4800" dirty="0"/>
              <a:t>(n.d.). What does energy and work mean? Khan Academy. Retrieved October 7, 2024, from </a:t>
            </a:r>
            <a:r>
              <a:rPr lang="en-US" sz="4800" dirty="0">
                <a:solidFill>
                  <a:srgbClr val="0070C0"/>
                </a:solidFill>
                <a:hlinkClick r:id="rId10">
                  <a:extLst>
                    <a:ext uri="{A12FA001-AC4F-418D-AE19-62706E023703}">
                      <ahyp:hlinkClr xmlns:ahyp="http://schemas.microsoft.com/office/drawing/2018/hyperlinkcolor" val="tx"/>
                    </a:ext>
                  </a:extLst>
                </a:hlinkClick>
              </a:rPr>
              <a:t>https://www.khanacademy.org/science/physics/work-and-energy/work-and-energy-tutorial/a/what-is-work</a:t>
            </a:r>
            <a:r>
              <a:rPr lang="en-US" sz="4800" dirty="0">
                <a:solidFill>
                  <a:srgbClr val="0070C0"/>
                </a:solidFill>
              </a:rPr>
              <a:t> </a:t>
            </a:r>
            <a:r>
              <a:rPr lang="en-US" sz="4800" dirty="0"/>
              <a:t>(Slide 71)</a:t>
            </a:r>
          </a:p>
          <a:p>
            <a:pPr indent="-457200">
              <a:buNone/>
            </a:pPr>
            <a:r>
              <a:rPr lang="en-US" sz="4800" dirty="0"/>
              <a:t>Jing, L. (2018). Wheel-Rail Impact by a Wheel Flat. </a:t>
            </a:r>
            <a:r>
              <a:rPr lang="en-US" sz="4800" dirty="0" err="1"/>
              <a:t>InTech</a:t>
            </a:r>
            <a:r>
              <a:rPr lang="en-US" sz="4800" dirty="0"/>
              <a:t>. </a:t>
            </a:r>
            <a:r>
              <a:rPr lang="en-US" sz="4800" dirty="0" err="1"/>
              <a:t>doi</a:t>
            </a:r>
            <a:r>
              <a:rPr lang="en-US" sz="4800" dirty="0"/>
              <a:t>: 10.5772/intechopen.70460 (Slide 76)</a:t>
            </a:r>
          </a:p>
          <a:p>
            <a:pPr indent="-457200">
              <a:buNone/>
            </a:pPr>
            <a:r>
              <a:rPr lang="en-US" sz="4800" dirty="0"/>
              <a:t>(n.d.). Moving rail bogie wheelsets with </a:t>
            </a:r>
            <a:r>
              <a:rPr lang="en-US" sz="4800" dirty="0" err="1"/>
              <a:t>Electrodrive's</a:t>
            </a:r>
            <a:r>
              <a:rPr lang="en-US" sz="4800" dirty="0"/>
              <a:t> Powered Wheelset Mover. </a:t>
            </a:r>
            <a:r>
              <a:rPr lang="en-US" sz="4800" dirty="0" err="1"/>
              <a:t>Electrodrive</a:t>
            </a:r>
            <a:r>
              <a:rPr lang="en-US" sz="4800" dirty="0"/>
              <a:t>. Retrieved October 7, 2024, from </a:t>
            </a:r>
            <a:r>
              <a:rPr lang="en-US" sz="4800" dirty="0">
                <a:solidFill>
                  <a:srgbClr val="0070C0"/>
                </a:solidFill>
                <a:hlinkClick r:id="rId11">
                  <a:extLst>
                    <a:ext uri="{A12FA001-AC4F-418D-AE19-62706E023703}">
                      <ahyp:hlinkClr xmlns:ahyp="http://schemas.microsoft.com/office/drawing/2018/hyperlinkcolor" val="tx"/>
                    </a:ext>
                  </a:extLst>
                </a:hlinkClick>
              </a:rPr>
              <a:t>https://www.electrodrive.com.au/our-solutions/moving-train-bogies.aspx</a:t>
            </a:r>
            <a:r>
              <a:rPr lang="en-US" sz="4800" dirty="0">
                <a:solidFill>
                  <a:srgbClr val="0070C0"/>
                </a:solidFill>
              </a:rPr>
              <a:t>  </a:t>
            </a:r>
            <a:r>
              <a:rPr lang="en-US" sz="4800" dirty="0"/>
              <a:t>(Slide 77 &amp; 81)</a:t>
            </a:r>
          </a:p>
          <a:p>
            <a:pPr indent="-457200">
              <a:buNone/>
            </a:pPr>
            <a:r>
              <a:rPr lang="en-US" sz="4800" dirty="0"/>
              <a:t>(2023, February 24). 3News Investigates: Railway experts weigh in on axle inspection after East Palestine train derailment. WKYC. Retrieved October 7, 2024, from </a:t>
            </a:r>
            <a:r>
              <a:rPr lang="en-US" sz="4800" dirty="0">
                <a:solidFill>
                  <a:srgbClr val="0070C0"/>
                </a:solidFill>
                <a:hlinkClick r:id="rId12">
                  <a:extLst>
                    <a:ext uri="{A12FA001-AC4F-418D-AE19-62706E023703}">
                      <ahyp:hlinkClr xmlns:ahyp="http://schemas.microsoft.com/office/drawing/2018/hyperlinkcolor" val="tx"/>
                    </a:ext>
                  </a:extLst>
                </a:hlinkClick>
              </a:rPr>
              <a:t>https://www.wkyc.com/article/news/investigations/railway-experts-weigh-in-axel-inspection-east-palestine-train-derailment/95-8ca7d329-0d09-4603-bd4e-e7f70968b095</a:t>
            </a:r>
            <a:r>
              <a:rPr lang="en-US" sz="4800" dirty="0">
                <a:solidFill>
                  <a:srgbClr val="0070C0"/>
                </a:solidFill>
              </a:rPr>
              <a:t>  </a:t>
            </a:r>
            <a:r>
              <a:rPr lang="en-US" sz="5600" dirty="0"/>
              <a:t>(Slide 78)</a:t>
            </a:r>
          </a:p>
          <a:p>
            <a:pPr indent="-457200">
              <a:buNone/>
            </a:pPr>
            <a:r>
              <a:rPr lang="en-US" sz="5600" dirty="0"/>
              <a:t>(2023). Pi-top. </a:t>
            </a:r>
            <a:r>
              <a:rPr lang="en-US" sz="5600" dirty="0">
                <a:solidFill>
                  <a:srgbClr val="0070C0"/>
                </a:solidFill>
                <a:hlinkClick r:id="rId13">
                  <a:extLst>
                    <a:ext uri="{A12FA001-AC4F-418D-AE19-62706E023703}">
                      <ahyp:hlinkClr xmlns:ahyp="http://schemas.microsoft.com/office/drawing/2018/hyperlinkcolor" val="tx"/>
                    </a:ext>
                  </a:extLst>
                </a:hlinkClick>
              </a:rPr>
              <a:t>https://www.pi-top.com/</a:t>
            </a:r>
            <a:r>
              <a:rPr lang="en-US" sz="5600" dirty="0">
                <a:solidFill>
                  <a:srgbClr val="0070C0"/>
                </a:solidFill>
              </a:rPr>
              <a:t>  </a:t>
            </a:r>
          </a:p>
          <a:p>
            <a:pPr indent="-457200">
              <a:buNone/>
            </a:pPr>
            <a:r>
              <a:rPr lang="en-US" sz="5600" dirty="0">
                <a:solidFill>
                  <a:schemeClr val="tx1"/>
                </a:solidFill>
              </a:rPr>
              <a:t>(2024). Welcome to Python. Python. </a:t>
            </a:r>
            <a:r>
              <a:rPr lang="en-US" sz="5600" dirty="0">
                <a:solidFill>
                  <a:srgbClr val="0070C0"/>
                </a:solidFill>
              </a:rPr>
              <a:t>https://www.python.org/</a:t>
            </a:r>
          </a:p>
          <a:p>
            <a:pPr indent="-457200">
              <a:buNone/>
            </a:pPr>
            <a:endParaRPr lang="en-US" sz="5600" dirty="0">
              <a:solidFill>
                <a:srgbClr val="0070C0"/>
              </a:solidFill>
            </a:endParaRPr>
          </a:p>
          <a:p>
            <a:pPr marL="76200" indent="0">
              <a:buNone/>
            </a:pPr>
            <a:endParaRPr lang="en-US" dirty="0"/>
          </a:p>
        </p:txBody>
      </p:sp>
    </p:spTree>
    <p:extLst>
      <p:ext uri="{BB962C8B-B14F-4D97-AF65-F5344CB8AC3E}">
        <p14:creationId xmlns:p14="http://schemas.microsoft.com/office/powerpoint/2010/main" val="2481647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2e228e63dfc_0_43"/>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400"/>
              <a:buFont typeface="Calibri"/>
              <a:buNone/>
            </a:pPr>
            <a:r>
              <a:rPr lang="en-US"/>
              <a:t>What is Engineering?</a:t>
            </a:r>
            <a:endParaRPr/>
          </a:p>
        </p:txBody>
      </p:sp>
      <p:sp>
        <p:nvSpPr>
          <p:cNvPr id="148" name="Google Shape;148;g2e228e63dfc_0_43"/>
          <p:cNvSpPr txBox="1">
            <a:spLocks noGrp="1"/>
          </p:cNvSpPr>
          <p:nvPr>
            <p:ph type="body" idx="1"/>
          </p:nvPr>
        </p:nvSpPr>
        <p:spPr>
          <a:xfrm>
            <a:off x="609600" y="2613300"/>
            <a:ext cx="10972800" cy="198729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sz="4000" dirty="0"/>
              <a:t>Engineering is the process of creating technology</a:t>
            </a:r>
            <a:endParaRPr sz="4000" dirty="0"/>
          </a:p>
          <a:p>
            <a:pPr marL="685800" lvl="1" indent="-228600" algn="l" rtl="0">
              <a:lnSpc>
                <a:spcPct val="90000"/>
              </a:lnSpc>
              <a:spcBef>
                <a:spcPts val="500"/>
              </a:spcBef>
              <a:spcAft>
                <a:spcPts val="0"/>
              </a:spcAft>
              <a:buClr>
                <a:schemeClr val="dk1"/>
              </a:buClr>
              <a:buSzPts val="2400"/>
              <a:buChar char="•"/>
            </a:pPr>
            <a:r>
              <a:rPr lang="en-US" sz="3600" dirty="0"/>
              <a:t>Can you name some examples of technology we use every day?</a:t>
            </a:r>
            <a:endParaRPr sz="3600" dirty="0"/>
          </a:p>
        </p:txBody>
      </p:sp>
    </p:spTree>
  </p:cSld>
  <p:clrMapOvr>
    <a:masterClrMapping/>
  </p:clrMapOvr>
</p:sld>
</file>

<file path=ppt/theme/theme1.xml><?xml version="1.0" encoding="utf-8"?>
<a:theme xmlns:a="http://schemas.openxmlformats.org/drawingml/2006/main" name="UTCRS-MECIS">
  <a:themeElements>
    <a:clrScheme name="Grayscal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UTCRS-MECIS" id="{30C2CCF4-EE1E-41AA-9B89-2050DE46A4F9}" vid="{8373C568-035A-40D9-A767-3B737DB9EBF7}"/>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UTCRS-MECIS</Template>
  <TotalTime>1294</TotalTime>
  <Words>4626</Words>
  <Application>Microsoft Office PowerPoint</Application>
  <PresentationFormat>Widescreen</PresentationFormat>
  <Paragraphs>348</Paragraphs>
  <Slides>86</Slides>
  <Notes>46</Notes>
  <HiddenSlides>0</HiddenSlides>
  <MMClips>4</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86</vt:i4>
      </vt:variant>
    </vt:vector>
  </HeadingPairs>
  <TitlesOfParts>
    <vt:vector size="94" baseType="lpstr">
      <vt:lpstr>Arial</vt:lpstr>
      <vt:lpstr>Calibri</vt:lpstr>
      <vt:lpstr>Cambria Math</vt:lpstr>
      <vt:lpstr>CMR10</vt:lpstr>
      <vt:lpstr>Glyph</vt:lpstr>
      <vt:lpstr>Google Sans</vt:lpstr>
      <vt:lpstr>Lato</vt:lpstr>
      <vt:lpstr>UTCRS-MECIS</vt:lpstr>
      <vt:lpstr>High School Curriculum</vt:lpstr>
      <vt:lpstr>Week Overview</vt:lpstr>
      <vt:lpstr>Day 1</vt:lpstr>
      <vt:lpstr>Ice Breaker: Logic Labyrinth (Thinking like a computer)</vt:lpstr>
      <vt:lpstr>Ice Breaker (Continue)</vt:lpstr>
      <vt:lpstr>Ice Breaker (Continue)</vt:lpstr>
      <vt:lpstr>Engineering Design Cycle (Process)</vt:lpstr>
      <vt:lpstr>Engineering Design Cycle (Process)</vt:lpstr>
      <vt:lpstr>What is Engineering?</vt:lpstr>
      <vt:lpstr>ASK</vt:lpstr>
      <vt:lpstr>Imagine</vt:lpstr>
      <vt:lpstr>Plan</vt:lpstr>
      <vt:lpstr>Create</vt:lpstr>
      <vt:lpstr>Experiment</vt:lpstr>
      <vt:lpstr>Improve</vt:lpstr>
      <vt:lpstr>Algorithms and Pseudocode</vt:lpstr>
      <vt:lpstr>Algorithms</vt:lpstr>
      <vt:lpstr>Algorithm Example</vt:lpstr>
      <vt:lpstr>Pseudocode</vt:lpstr>
      <vt:lpstr>What do you know about programming?</vt:lpstr>
      <vt:lpstr>PowerPoint Presentation</vt:lpstr>
      <vt:lpstr>Coding:  go to further.pi-top.com  Join: 2024 UTCRS Summer Camps Code: 4FVZV8K73F</vt:lpstr>
      <vt:lpstr>Further Course: Intro to Variables</vt:lpstr>
      <vt:lpstr>What is a Variable?</vt:lpstr>
      <vt:lpstr>Naming Variables</vt:lpstr>
      <vt:lpstr>Rules for Variables</vt:lpstr>
      <vt:lpstr>Further Course: Understanding Logic</vt:lpstr>
      <vt:lpstr>Python Principles: if Statements</vt:lpstr>
      <vt:lpstr>Python Principles: Loops</vt:lpstr>
      <vt:lpstr>Python Principles: Loops</vt:lpstr>
      <vt:lpstr>Python Principles: Loops</vt:lpstr>
      <vt:lpstr>Python Principles: Loops</vt:lpstr>
      <vt:lpstr>Further Course: Programming Hardware</vt:lpstr>
      <vt:lpstr>Traffic Lights</vt:lpstr>
      <vt:lpstr>Traffic Lights</vt:lpstr>
      <vt:lpstr>Traffic Lights</vt:lpstr>
      <vt:lpstr>Day 2</vt:lpstr>
      <vt:lpstr>Further Course: Understanding the Sensors</vt:lpstr>
      <vt:lpstr>Tutorial: Sound Sensor</vt:lpstr>
      <vt:lpstr>Tutorial: Ultrasonic Sensor</vt:lpstr>
      <vt:lpstr>Tutorial: Light Sensor</vt:lpstr>
      <vt:lpstr>Further Challenge: Active Sign Creation</vt:lpstr>
      <vt:lpstr>Further Course: Rover Build and Navigation</vt:lpstr>
      <vt:lpstr> Robotics 101 [1]: The Build </vt:lpstr>
      <vt:lpstr>Robotics 101 [2]: Navigation</vt:lpstr>
      <vt:lpstr>Navigation Challenges</vt:lpstr>
      <vt:lpstr>Navigation Challenges</vt:lpstr>
      <vt:lpstr>Reverse Parking Sensor</vt:lpstr>
      <vt:lpstr>Day 3</vt:lpstr>
      <vt:lpstr>Further Challenge: Rover Speed and Rotation</vt:lpstr>
      <vt:lpstr>Further Challenge: Rover Speed and Rotation</vt:lpstr>
      <vt:lpstr>Further Challenge: Rover Speed and Rotation</vt:lpstr>
      <vt:lpstr>Further Challenge: Rover Race (Tutorial USB Keyboard)</vt:lpstr>
      <vt:lpstr>Polling</vt:lpstr>
      <vt:lpstr>Event Handling</vt:lpstr>
      <vt:lpstr>Rover Race</vt:lpstr>
      <vt:lpstr>Further Challenge: Rover Race (Tutorial USB Keyboard)</vt:lpstr>
      <vt:lpstr>Further Course: Rover Vision</vt:lpstr>
      <vt:lpstr>Robotics 101 [7]: Rover Vision</vt:lpstr>
      <vt:lpstr>Robotics 101 [7]: Rover Vision</vt:lpstr>
      <vt:lpstr>Robotics 101 [7]: Rover Vision</vt:lpstr>
      <vt:lpstr>Robotics 101 [7]: Rover Vision</vt:lpstr>
      <vt:lpstr>Robotics 101 [7]: Rover Vision</vt:lpstr>
      <vt:lpstr>Robotics 101 [7]: Rover Vision</vt:lpstr>
      <vt:lpstr>Robotics 101 [8]: Path Finder</vt:lpstr>
      <vt:lpstr>Day 4</vt:lpstr>
      <vt:lpstr>Further Challenge: Collision Simulation</vt:lpstr>
      <vt:lpstr>Further Challenge: Collision Simulation</vt:lpstr>
      <vt:lpstr>Kinetic Energy</vt:lpstr>
      <vt:lpstr>Understand Kinetic Energy</vt:lpstr>
      <vt:lpstr>Work</vt:lpstr>
      <vt:lpstr>Work (Simplified)</vt:lpstr>
      <vt:lpstr>Run your Experiment</vt:lpstr>
      <vt:lpstr>Further Challenge: Forklift Assembly</vt:lpstr>
      <vt:lpstr>What is a Wheel-Axle Assembly?</vt:lpstr>
      <vt:lpstr>Wheel-Axle Assembly</vt:lpstr>
      <vt:lpstr>How Are They Damaged?</vt:lpstr>
      <vt:lpstr>Train Derailments</vt:lpstr>
      <vt:lpstr>What can we do?</vt:lpstr>
      <vt:lpstr>PowerPoint Presentation</vt:lpstr>
      <vt:lpstr>How Are They Moved?</vt:lpstr>
      <vt:lpstr>Build and Program a Forklift</vt:lpstr>
      <vt:lpstr>Day 5</vt:lpstr>
      <vt:lpstr>Final Competition</vt:lpstr>
      <vt:lpstr>Final Competition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Carlos Pena-Caballero</dc:creator>
  <cp:lastModifiedBy>Carlos Pena-Caballero</cp:lastModifiedBy>
  <cp:revision>4</cp:revision>
  <dcterms:created xsi:type="dcterms:W3CDTF">2022-05-21T04:12:37Z</dcterms:created>
  <dcterms:modified xsi:type="dcterms:W3CDTF">2024-10-10T20:29:54Z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0x0101000A26881B9DDADC46A7E9F763C2B83596</vt:lpwstr>
  </property>
</Properties>
</file>