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4" r:id="rId6"/>
    <p:sldId id="260" r:id="rId7"/>
    <p:sldId id="262" r:id="rId8"/>
    <p:sldId id="263" r:id="rId9"/>
    <p:sldId id="265" r:id="rId10"/>
    <p:sldId id="26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BC86D-15D4-4CA1-B2EF-6CBFD13E137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B01FE8F-F228-4F51-9E02-61566FD32F95}">
      <dgm:prSet/>
      <dgm:spPr/>
      <dgm:t>
        <a:bodyPr/>
        <a:lstStyle/>
        <a:p>
          <a:r>
            <a:rPr lang="en-US"/>
            <a:t>A broken heart.</a:t>
          </a:r>
        </a:p>
      </dgm:t>
    </dgm:pt>
    <dgm:pt modelId="{A19B9DE7-6CB1-43B7-986D-EBA5E7C15DAB}" type="parTrans" cxnId="{80C6768F-328B-4F5E-B7CD-1666771A4A0A}">
      <dgm:prSet/>
      <dgm:spPr/>
      <dgm:t>
        <a:bodyPr/>
        <a:lstStyle/>
        <a:p>
          <a:endParaRPr lang="en-US"/>
        </a:p>
      </dgm:t>
    </dgm:pt>
    <dgm:pt modelId="{2F054E07-0A81-41FB-83C2-9C9B343709BC}" type="sibTrans" cxnId="{80C6768F-328B-4F5E-B7CD-1666771A4A0A}">
      <dgm:prSet/>
      <dgm:spPr/>
      <dgm:t>
        <a:bodyPr/>
        <a:lstStyle/>
        <a:p>
          <a:endParaRPr lang="en-US"/>
        </a:p>
      </dgm:t>
    </dgm:pt>
    <dgm:pt modelId="{3C0DE612-156B-4A3E-9ECE-019B8FEDE563}">
      <dgm:prSet/>
      <dgm:spPr/>
      <dgm:t>
        <a:bodyPr/>
        <a:lstStyle/>
        <a:p>
          <a:r>
            <a:rPr lang="en-US"/>
            <a:t>Want to change their lives.</a:t>
          </a:r>
        </a:p>
      </dgm:t>
    </dgm:pt>
    <dgm:pt modelId="{C35D6B30-9AEB-4A27-A25B-22E4613B7233}" type="parTrans" cxnId="{52F9DAE8-6320-453C-ABE0-3E6D152D55DE}">
      <dgm:prSet/>
      <dgm:spPr/>
      <dgm:t>
        <a:bodyPr/>
        <a:lstStyle/>
        <a:p>
          <a:endParaRPr lang="en-US"/>
        </a:p>
      </dgm:t>
    </dgm:pt>
    <dgm:pt modelId="{504CEF3A-986E-481B-8863-B2349325D78E}" type="sibTrans" cxnId="{52F9DAE8-6320-453C-ABE0-3E6D152D55DE}">
      <dgm:prSet/>
      <dgm:spPr/>
      <dgm:t>
        <a:bodyPr/>
        <a:lstStyle/>
        <a:p>
          <a:endParaRPr lang="en-US"/>
        </a:p>
      </dgm:t>
    </dgm:pt>
    <dgm:pt modelId="{C4D54360-8BE2-4B78-A51D-2434BE98BBCB}">
      <dgm:prSet/>
      <dgm:spPr/>
      <dgm:t>
        <a:bodyPr/>
        <a:lstStyle/>
        <a:p>
          <a:r>
            <a:rPr lang="en-US"/>
            <a:t>To try something new.</a:t>
          </a:r>
        </a:p>
      </dgm:t>
    </dgm:pt>
    <dgm:pt modelId="{0E93DD00-2072-4222-B2E9-E34A93B90D0A}" type="parTrans" cxnId="{FF7D155B-5E48-4B5A-BE88-9F7EBE04FB5D}">
      <dgm:prSet/>
      <dgm:spPr/>
      <dgm:t>
        <a:bodyPr/>
        <a:lstStyle/>
        <a:p>
          <a:endParaRPr lang="en-US"/>
        </a:p>
      </dgm:t>
    </dgm:pt>
    <dgm:pt modelId="{C61AE3E9-01AE-4D3F-9192-D29F7BA6DDFC}" type="sibTrans" cxnId="{FF7D155B-5E48-4B5A-BE88-9F7EBE04FB5D}">
      <dgm:prSet/>
      <dgm:spPr/>
      <dgm:t>
        <a:bodyPr/>
        <a:lstStyle/>
        <a:p>
          <a:endParaRPr lang="en-US"/>
        </a:p>
      </dgm:t>
    </dgm:pt>
    <dgm:pt modelId="{7731CAF0-4B67-4884-8488-A571AD5FCA2C}">
      <dgm:prSet/>
      <dgm:spPr/>
      <dgm:t>
        <a:bodyPr/>
        <a:lstStyle/>
        <a:p>
          <a:r>
            <a:rPr lang="en-US"/>
            <a:t>Don’t like what they see in the mirror.</a:t>
          </a:r>
        </a:p>
      </dgm:t>
    </dgm:pt>
    <dgm:pt modelId="{69106D07-113B-4CCF-BE6F-2CEEF6DE7784}" type="parTrans" cxnId="{EBA1F18B-3E93-4D59-8D12-FAAA0A84FF07}">
      <dgm:prSet/>
      <dgm:spPr/>
      <dgm:t>
        <a:bodyPr/>
        <a:lstStyle/>
        <a:p>
          <a:endParaRPr lang="en-US"/>
        </a:p>
      </dgm:t>
    </dgm:pt>
    <dgm:pt modelId="{2425A314-B661-4E58-9171-522FB5BA01BF}" type="sibTrans" cxnId="{EBA1F18B-3E93-4D59-8D12-FAAA0A84FF07}">
      <dgm:prSet/>
      <dgm:spPr/>
      <dgm:t>
        <a:bodyPr/>
        <a:lstStyle/>
        <a:p>
          <a:endParaRPr lang="en-US"/>
        </a:p>
      </dgm:t>
    </dgm:pt>
    <dgm:pt modelId="{83DBB644-5FEB-4CC9-9BD9-2E98A8E35B0C}">
      <dgm:prSet/>
      <dgm:spPr/>
      <dgm:t>
        <a:bodyPr/>
        <a:lstStyle/>
        <a:p>
          <a:r>
            <a:rPr lang="en-US"/>
            <a:t>To keep focused.</a:t>
          </a:r>
        </a:p>
      </dgm:t>
    </dgm:pt>
    <dgm:pt modelId="{3E5FBE74-31F7-4DE4-B4A4-02503A1B9B40}" type="parTrans" cxnId="{50C738A7-2773-4D15-9FB6-57A55F74A77A}">
      <dgm:prSet/>
      <dgm:spPr/>
      <dgm:t>
        <a:bodyPr/>
        <a:lstStyle/>
        <a:p>
          <a:endParaRPr lang="en-US"/>
        </a:p>
      </dgm:t>
    </dgm:pt>
    <dgm:pt modelId="{01AC930E-90A9-4A78-BFB7-E73DEF13F786}" type="sibTrans" cxnId="{50C738A7-2773-4D15-9FB6-57A55F74A77A}">
      <dgm:prSet/>
      <dgm:spPr/>
      <dgm:t>
        <a:bodyPr/>
        <a:lstStyle/>
        <a:p>
          <a:endParaRPr lang="en-US"/>
        </a:p>
      </dgm:t>
    </dgm:pt>
    <dgm:pt modelId="{138FB4C0-8943-442B-AA27-3F1970703838}">
      <dgm:prSet/>
      <dgm:spPr/>
      <dgm:t>
        <a:bodyPr/>
        <a:lstStyle/>
        <a:p>
          <a:r>
            <a:rPr lang="en-US"/>
            <a:t>Were born into it.</a:t>
          </a:r>
        </a:p>
      </dgm:t>
    </dgm:pt>
    <dgm:pt modelId="{7E9B889B-40B2-4EA1-8A17-7D62DDAA3789}" type="parTrans" cxnId="{4902EBF2-2C27-4720-9714-FDF80EABA7EC}">
      <dgm:prSet/>
      <dgm:spPr/>
      <dgm:t>
        <a:bodyPr/>
        <a:lstStyle/>
        <a:p>
          <a:endParaRPr lang="en-US"/>
        </a:p>
      </dgm:t>
    </dgm:pt>
    <dgm:pt modelId="{9A472C28-8E9E-4ACC-AC6D-41DDBA745977}" type="sibTrans" cxnId="{4902EBF2-2C27-4720-9714-FDF80EABA7EC}">
      <dgm:prSet/>
      <dgm:spPr/>
      <dgm:t>
        <a:bodyPr/>
        <a:lstStyle/>
        <a:p>
          <a:endParaRPr lang="en-US"/>
        </a:p>
      </dgm:t>
    </dgm:pt>
    <dgm:pt modelId="{37801C23-2B8D-4EFD-810B-A661B6664866}" type="pres">
      <dgm:prSet presAssocID="{45CBC86D-15D4-4CA1-B2EF-6CBFD13E137C}" presName="vert0" presStyleCnt="0">
        <dgm:presLayoutVars>
          <dgm:dir/>
          <dgm:animOne val="branch"/>
          <dgm:animLvl val="lvl"/>
        </dgm:presLayoutVars>
      </dgm:prSet>
      <dgm:spPr/>
    </dgm:pt>
    <dgm:pt modelId="{8268BDC6-82AB-497C-932F-BE6886BEC65C}" type="pres">
      <dgm:prSet presAssocID="{0B01FE8F-F228-4F51-9E02-61566FD32F95}" presName="thickLine" presStyleLbl="alignNode1" presStyleIdx="0" presStyleCnt="6"/>
      <dgm:spPr/>
    </dgm:pt>
    <dgm:pt modelId="{3D716781-73CA-4A49-B182-5B6EB571835D}" type="pres">
      <dgm:prSet presAssocID="{0B01FE8F-F228-4F51-9E02-61566FD32F95}" presName="horz1" presStyleCnt="0"/>
      <dgm:spPr/>
    </dgm:pt>
    <dgm:pt modelId="{AD67D742-8CF8-4C96-B719-99BC1139F0A8}" type="pres">
      <dgm:prSet presAssocID="{0B01FE8F-F228-4F51-9E02-61566FD32F95}" presName="tx1" presStyleLbl="revTx" presStyleIdx="0" presStyleCnt="6"/>
      <dgm:spPr/>
    </dgm:pt>
    <dgm:pt modelId="{5C05673D-B25C-474B-97B9-91F2C8AD1AC4}" type="pres">
      <dgm:prSet presAssocID="{0B01FE8F-F228-4F51-9E02-61566FD32F95}" presName="vert1" presStyleCnt="0"/>
      <dgm:spPr/>
    </dgm:pt>
    <dgm:pt modelId="{BC90A81D-6BEE-40B1-A0F0-3C8AB376AA9B}" type="pres">
      <dgm:prSet presAssocID="{3C0DE612-156B-4A3E-9ECE-019B8FEDE563}" presName="thickLine" presStyleLbl="alignNode1" presStyleIdx="1" presStyleCnt="6"/>
      <dgm:spPr/>
    </dgm:pt>
    <dgm:pt modelId="{D9237BEF-6333-453C-9FC3-F5F22B38F89E}" type="pres">
      <dgm:prSet presAssocID="{3C0DE612-156B-4A3E-9ECE-019B8FEDE563}" presName="horz1" presStyleCnt="0"/>
      <dgm:spPr/>
    </dgm:pt>
    <dgm:pt modelId="{CB6A396A-3F95-404F-AE67-F6D3DA8EA8BB}" type="pres">
      <dgm:prSet presAssocID="{3C0DE612-156B-4A3E-9ECE-019B8FEDE563}" presName="tx1" presStyleLbl="revTx" presStyleIdx="1" presStyleCnt="6"/>
      <dgm:spPr/>
    </dgm:pt>
    <dgm:pt modelId="{DAD73F93-4C6F-4696-BD0B-9DE42FEC309C}" type="pres">
      <dgm:prSet presAssocID="{3C0DE612-156B-4A3E-9ECE-019B8FEDE563}" presName="vert1" presStyleCnt="0"/>
      <dgm:spPr/>
    </dgm:pt>
    <dgm:pt modelId="{625900EF-7603-43E2-8588-A22A4E382C9B}" type="pres">
      <dgm:prSet presAssocID="{C4D54360-8BE2-4B78-A51D-2434BE98BBCB}" presName="thickLine" presStyleLbl="alignNode1" presStyleIdx="2" presStyleCnt="6"/>
      <dgm:spPr/>
    </dgm:pt>
    <dgm:pt modelId="{C1130F09-8238-47C3-B495-BCE5C859A346}" type="pres">
      <dgm:prSet presAssocID="{C4D54360-8BE2-4B78-A51D-2434BE98BBCB}" presName="horz1" presStyleCnt="0"/>
      <dgm:spPr/>
    </dgm:pt>
    <dgm:pt modelId="{EE78F25F-E954-4044-B902-E0BE4391C96D}" type="pres">
      <dgm:prSet presAssocID="{C4D54360-8BE2-4B78-A51D-2434BE98BBCB}" presName="tx1" presStyleLbl="revTx" presStyleIdx="2" presStyleCnt="6"/>
      <dgm:spPr/>
    </dgm:pt>
    <dgm:pt modelId="{878761AA-306D-480D-947B-14879744EC12}" type="pres">
      <dgm:prSet presAssocID="{C4D54360-8BE2-4B78-A51D-2434BE98BBCB}" presName="vert1" presStyleCnt="0"/>
      <dgm:spPr/>
    </dgm:pt>
    <dgm:pt modelId="{D31DFCE4-9AE7-4225-88A7-771CF3C36E38}" type="pres">
      <dgm:prSet presAssocID="{7731CAF0-4B67-4884-8488-A571AD5FCA2C}" presName="thickLine" presStyleLbl="alignNode1" presStyleIdx="3" presStyleCnt="6"/>
      <dgm:spPr/>
    </dgm:pt>
    <dgm:pt modelId="{0B02882B-13F0-477E-BAB9-7E7A251684A3}" type="pres">
      <dgm:prSet presAssocID="{7731CAF0-4B67-4884-8488-A571AD5FCA2C}" presName="horz1" presStyleCnt="0"/>
      <dgm:spPr/>
    </dgm:pt>
    <dgm:pt modelId="{008512C5-8C8A-4D94-9B6A-EDC20A873E2C}" type="pres">
      <dgm:prSet presAssocID="{7731CAF0-4B67-4884-8488-A571AD5FCA2C}" presName="tx1" presStyleLbl="revTx" presStyleIdx="3" presStyleCnt="6"/>
      <dgm:spPr/>
    </dgm:pt>
    <dgm:pt modelId="{7E714F59-B814-4DC7-B3CD-1EA281397080}" type="pres">
      <dgm:prSet presAssocID="{7731CAF0-4B67-4884-8488-A571AD5FCA2C}" presName="vert1" presStyleCnt="0"/>
      <dgm:spPr/>
    </dgm:pt>
    <dgm:pt modelId="{E348166B-4E8E-465D-BF71-052ADFF19997}" type="pres">
      <dgm:prSet presAssocID="{83DBB644-5FEB-4CC9-9BD9-2E98A8E35B0C}" presName="thickLine" presStyleLbl="alignNode1" presStyleIdx="4" presStyleCnt="6"/>
      <dgm:spPr/>
    </dgm:pt>
    <dgm:pt modelId="{BE1A0246-AF44-4AA7-8259-7E7DBA302B8E}" type="pres">
      <dgm:prSet presAssocID="{83DBB644-5FEB-4CC9-9BD9-2E98A8E35B0C}" presName="horz1" presStyleCnt="0"/>
      <dgm:spPr/>
    </dgm:pt>
    <dgm:pt modelId="{4663A87C-4B71-4E24-AEE2-FAB302586882}" type="pres">
      <dgm:prSet presAssocID="{83DBB644-5FEB-4CC9-9BD9-2E98A8E35B0C}" presName="tx1" presStyleLbl="revTx" presStyleIdx="4" presStyleCnt="6"/>
      <dgm:spPr/>
    </dgm:pt>
    <dgm:pt modelId="{64A83BC0-8ABA-41AB-B46F-294077F860E2}" type="pres">
      <dgm:prSet presAssocID="{83DBB644-5FEB-4CC9-9BD9-2E98A8E35B0C}" presName="vert1" presStyleCnt="0"/>
      <dgm:spPr/>
    </dgm:pt>
    <dgm:pt modelId="{B7150F3B-2654-4F09-A824-B5D20B106A3D}" type="pres">
      <dgm:prSet presAssocID="{138FB4C0-8943-442B-AA27-3F1970703838}" presName="thickLine" presStyleLbl="alignNode1" presStyleIdx="5" presStyleCnt="6"/>
      <dgm:spPr/>
    </dgm:pt>
    <dgm:pt modelId="{878CF8F9-5BA2-487D-B4F1-C0622690CFAD}" type="pres">
      <dgm:prSet presAssocID="{138FB4C0-8943-442B-AA27-3F1970703838}" presName="horz1" presStyleCnt="0"/>
      <dgm:spPr/>
    </dgm:pt>
    <dgm:pt modelId="{A316C7C7-520C-446F-A4FF-1791D7109D43}" type="pres">
      <dgm:prSet presAssocID="{138FB4C0-8943-442B-AA27-3F1970703838}" presName="tx1" presStyleLbl="revTx" presStyleIdx="5" presStyleCnt="6"/>
      <dgm:spPr/>
    </dgm:pt>
    <dgm:pt modelId="{237A517E-10FD-49DA-9899-3EFCD113AB5D}" type="pres">
      <dgm:prSet presAssocID="{138FB4C0-8943-442B-AA27-3F1970703838}" presName="vert1" presStyleCnt="0"/>
      <dgm:spPr/>
    </dgm:pt>
  </dgm:ptLst>
  <dgm:cxnLst>
    <dgm:cxn modelId="{EAC3071D-27F2-4CC2-B67C-25232595C41A}" type="presOf" srcId="{C4D54360-8BE2-4B78-A51D-2434BE98BBCB}" destId="{EE78F25F-E954-4044-B902-E0BE4391C96D}" srcOrd="0" destOrd="0" presId="urn:microsoft.com/office/officeart/2008/layout/LinedList"/>
    <dgm:cxn modelId="{C8A3C526-4705-44CE-8487-602EB5070121}" type="presOf" srcId="{3C0DE612-156B-4A3E-9ECE-019B8FEDE563}" destId="{CB6A396A-3F95-404F-AE67-F6D3DA8EA8BB}" srcOrd="0" destOrd="0" presId="urn:microsoft.com/office/officeart/2008/layout/LinedList"/>
    <dgm:cxn modelId="{67C3E938-8AF7-42BF-9E71-8DC050EEE715}" type="presOf" srcId="{7731CAF0-4B67-4884-8488-A571AD5FCA2C}" destId="{008512C5-8C8A-4D94-9B6A-EDC20A873E2C}" srcOrd="0" destOrd="0" presId="urn:microsoft.com/office/officeart/2008/layout/LinedList"/>
    <dgm:cxn modelId="{FF7D155B-5E48-4B5A-BE88-9F7EBE04FB5D}" srcId="{45CBC86D-15D4-4CA1-B2EF-6CBFD13E137C}" destId="{C4D54360-8BE2-4B78-A51D-2434BE98BBCB}" srcOrd="2" destOrd="0" parTransId="{0E93DD00-2072-4222-B2E9-E34A93B90D0A}" sibTransId="{C61AE3E9-01AE-4D3F-9192-D29F7BA6DDFC}"/>
    <dgm:cxn modelId="{86156E49-4685-456A-8C3F-97C76C6F27C9}" type="presOf" srcId="{83DBB644-5FEB-4CC9-9BD9-2E98A8E35B0C}" destId="{4663A87C-4B71-4E24-AEE2-FAB302586882}" srcOrd="0" destOrd="0" presId="urn:microsoft.com/office/officeart/2008/layout/LinedList"/>
    <dgm:cxn modelId="{C3480072-E2EA-44CE-B53F-203D47BE2C8F}" type="presOf" srcId="{138FB4C0-8943-442B-AA27-3F1970703838}" destId="{A316C7C7-520C-446F-A4FF-1791D7109D43}" srcOrd="0" destOrd="0" presId="urn:microsoft.com/office/officeart/2008/layout/LinedList"/>
    <dgm:cxn modelId="{EBA1F18B-3E93-4D59-8D12-FAAA0A84FF07}" srcId="{45CBC86D-15D4-4CA1-B2EF-6CBFD13E137C}" destId="{7731CAF0-4B67-4884-8488-A571AD5FCA2C}" srcOrd="3" destOrd="0" parTransId="{69106D07-113B-4CCF-BE6F-2CEEF6DE7784}" sibTransId="{2425A314-B661-4E58-9171-522FB5BA01BF}"/>
    <dgm:cxn modelId="{80C6768F-328B-4F5E-B7CD-1666771A4A0A}" srcId="{45CBC86D-15D4-4CA1-B2EF-6CBFD13E137C}" destId="{0B01FE8F-F228-4F51-9E02-61566FD32F95}" srcOrd="0" destOrd="0" parTransId="{A19B9DE7-6CB1-43B7-986D-EBA5E7C15DAB}" sibTransId="{2F054E07-0A81-41FB-83C2-9C9B343709BC}"/>
    <dgm:cxn modelId="{50C738A7-2773-4D15-9FB6-57A55F74A77A}" srcId="{45CBC86D-15D4-4CA1-B2EF-6CBFD13E137C}" destId="{83DBB644-5FEB-4CC9-9BD9-2E98A8E35B0C}" srcOrd="4" destOrd="0" parTransId="{3E5FBE74-31F7-4DE4-B4A4-02503A1B9B40}" sibTransId="{01AC930E-90A9-4A78-BFB7-E73DEF13F786}"/>
    <dgm:cxn modelId="{E34AF2BB-0DF1-45CA-90CB-2711DDC673B4}" type="presOf" srcId="{45CBC86D-15D4-4CA1-B2EF-6CBFD13E137C}" destId="{37801C23-2B8D-4EFD-810B-A661B6664866}" srcOrd="0" destOrd="0" presId="urn:microsoft.com/office/officeart/2008/layout/LinedList"/>
    <dgm:cxn modelId="{D1B80BD0-50EA-425B-94BC-7CCDBD50D539}" type="presOf" srcId="{0B01FE8F-F228-4F51-9E02-61566FD32F95}" destId="{AD67D742-8CF8-4C96-B719-99BC1139F0A8}" srcOrd="0" destOrd="0" presId="urn:microsoft.com/office/officeart/2008/layout/LinedList"/>
    <dgm:cxn modelId="{52F9DAE8-6320-453C-ABE0-3E6D152D55DE}" srcId="{45CBC86D-15D4-4CA1-B2EF-6CBFD13E137C}" destId="{3C0DE612-156B-4A3E-9ECE-019B8FEDE563}" srcOrd="1" destOrd="0" parTransId="{C35D6B30-9AEB-4A27-A25B-22E4613B7233}" sibTransId="{504CEF3A-986E-481B-8863-B2349325D78E}"/>
    <dgm:cxn modelId="{4902EBF2-2C27-4720-9714-FDF80EABA7EC}" srcId="{45CBC86D-15D4-4CA1-B2EF-6CBFD13E137C}" destId="{138FB4C0-8943-442B-AA27-3F1970703838}" srcOrd="5" destOrd="0" parTransId="{7E9B889B-40B2-4EA1-8A17-7D62DDAA3789}" sibTransId="{9A472C28-8E9E-4ACC-AC6D-41DDBA745977}"/>
    <dgm:cxn modelId="{D99B2D39-73CC-454A-8FA0-33182C75E634}" type="presParOf" srcId="{37801C23-2B8D-4EFD-810B-A661B6664866}" destId="{8268BDC6-82AB-497C-932F-BE6886BEC65C}" srcOrd="0" destOrd="0" presId="urn:microsoft.com/office/officeart/2008/layout/LinedList"/>
    <dgm:cxn modelId="{CC0E3822-FBBE-446D-A89E-2DED2E005254}" type="presParOf" srcId="{37801C23-2B8D-4EFD-810B-A661B6664866}" destId="{3D716781-73CA-4A49-B182-5B6EB571835D}" srcOrd="1" destOrd="0" presId="urn:microsoft.com/office/officeart/2008/layout/LinedList"/>
    <dgm:cxn modelId="{EE776055-98C3-45B2-82BC-689F3DBD48F6}" type="presParOf" srcId="{3D716781-73CA-4A49-B182-5B6EB571835D}" destId="{AD67D742-8CF8-4C96-B719-99BC1139F0A8}" srcOrd="0" destOrd="0" presId="urn:microsoft.com/office/officeart/2008/layout/LinedList"/>
    <dgm:cxn modelId="{222A3034-39DC-4095-9968-829769E4C63A}" type="presParOf" srcId="{3D716781-73CA-4A49-B182-5B6EB571835D}" destId="{5C05673D-B25C-474B-97B9-91F2C8AD1AC4}" srcOrd="1" destOrd="0" presId="urn:microsoft.com/office/officeart/2008/layout/LinedList"/>
    <dgm:cxn modelId="{E4EB161A-C25D-43F5-857D-68D2B5AC5AC8}" type="presParOf" srcId="{37801C23-2B8D-4EFD-810B-A661B6664866}" destId="{BC90A81D-6BEE-40B1-A0F0-3C8AB376AA9B}" srcOrd="2" destOrd="0" presId="urn:microsoft.com/office/officeart/2008/layout/LinedList"/>
    <dgm:cxn modelId="{E831D3C7-E0CB-49B9-87B6-9E23E4D01144}" type="presParOf" srcId="{37801C23-2B8D-4EFD-810B-A661B6664866}" destId="{D9237BEF-6333-453C-9FC3-F5F22B38F89E}" srcOrd="3" destOrd="0" presId="urn:microsoft.com/office/officeart/2008/layout/LinedList"/>
    <dgm:cxn modelId="{F0409BFC-784A-4650-8E91-FCB82B1A5B6B}" type="presParOf" srcId="{D9237BEF-6333-453C-9FC3-F5F22B38F89E}" destId="{CB6A396A-3F95-404F-AE67-F6D3DA8EA8BB}" srcOrd="0" destOrd="0" presId="urn:microsoft.com/office/officeart/2008/layout/LinedList"/>
    <dgm:cxn modelId="{E2FCDD67-20D6-45EE-B514-E60801D3A480}" type="presParOf" srcId="{D9237BEF-6333-453C-9FC3-F5F22B38F89E}" destId="{DAD73F93-4C6F-4696-BD0B-9DE42FEC309C}" srcOrd="1" destOrd="0" presId="urn:microsoft.com/office/officeart/2008/layout/LinedList"/>
    <dgm:cxn modelId="{A2E37DDE-A494-4338-BD8D-D120F8697426}" type="presParOf" srcId="{37801C23-2B8D-4EFD-810B-A661B6664866}" destId="{625900EF-7603-43E2-8588-A22A4E382C9B}" srcOrd="4" destOrd="0" presId="urn:microsoft.com/office/officeart/2008/layout/LinedList"/>
    <dgm:cxn modelId="{2AD6FA94-D661-4746-96F7-DCD0FA1FB20B}" type="presParOf" srcId="{37801C23-2B8D-4EFD-810B-A661B6664866}" destId="{C1130F09-8238-47C3-B495-BCE5C859A346}" srcOrd="5" destOrd="0" presId="urn:microsoft.com/office/officeart/2008/layout/LinedList"/>
    <dgm:cxn modelId="{58907377-0719-45E1-A5E7-872A67335C86}" type="presParOf" srcId="{C1130F09-8238-47C3-B495-BCE5C859A346}" destId="{EE78F25F-E954-4044-B902-E0BE4391C96D}" srcOrd="0" destOrd="0" presId="urn:microsoft.com/office/officeart/2008/layout/LinedList"/>
    <dgm:cxn modelId="{97392EE5-E543-4888-9B03-DE1F61BDDBD4}" type="presParOf" srcId="{C1130F09-8238-47C3-B495-BCE5C859A346}" destId="{878761AA-306D-480D-947B-14879744EC12}" srcOrd="1" destOrd="0" presId="urn:microsoft.com/office/officeart/2008/layout/LinedList"/>
    <dgm:cxn modelId="{4FB6D7E1-98CE-4A7F-BAD3-B281E9949C4D}" type="presParOf" srcId="{37801C23-2B8D-4EFD-810B-A661B6664866}" destId="{D31DFCE4-9AE7-4225-88A7-771CF3C36E38}" srcOrd="6" destOrd="0" presId="urn:microsoft.com/office/officeart/2008/layout/LinedList"/>
    <dgm:cxn modelId="{73DA0E4A-C2DD-4A88-8FC6-D3EA94B7053A}" type="presParOf" srcId="{37801C23-2B8D-4EFD-810B-A661B6664866}" destId="{0B02882B-13F0-477E-BAB9-7E7A251684A3}" srcOrd="7" destOrd="0" presId="urn:microsoft.com/office/officeart/2008/layout/LinedList"/>
    <dgm:cxn modelId="{C45A26E2-0737-46E3-9EF1-25489AE4FA2C}" type="presParOf" srcId="{0B02882B-13F0-477E-BAB9-7E7A251684A3}" destId="{008512C5-8C8A-4D94-9B6A-EDC20A873E2C}" srcOrd="0" destOrd="0" presId="urn:microsoft.com/office/officeart/2008/layout/LinedList"/>
    <dgm:cxn modelId="{D182FDDB-AC98-42BA-833D-0C080EC89335}" type="presParOf" srcId="{0B02882B-13F0-477E-BAB9-7E7A251684A3}" destId="{7E714F59-B814-4DC7-B3CD-1EA281397080}" srcOrd="1" destOrd="0" presId="urn:microsoft.com/office/officeart/2008/layout/LinedList"/>
    <dgm:cxn modelId="{3EF30E72-31A1-4D83-912E-B4EA1BA0E0C3}" type="presParOf" srcId="{37801C23-2B8D-4EFD-810B-A661B6664866}" destId="{E348166B-4E8E-465D-BF71-052ADFF19997}" srcOrd="8" destOrd="0" presId="urn:microsoft.com/office/officeart/2008/layout/LinedList"/>
    <dgm:cxn modelId="{C78EAE8C-D06D-4733-AEE3-7A3AB37EDD17}" type="presParOf" srcId="{37801C23-2B8D-4EFD-810B-A661B6664866}" destId="{BE1A0246-AF44-4AA7-8259-7E7DBA302B8E}" srcOrd="9" destOrd="0" presId="urn:microsoft.com/office/officeart/2008/layout/LinedList"/>
    <dgm:cxn modelId="{0FE8C1B1-2831-4844-90E7-627B172A76A3}" type="presParOf" srcId="{BE1A0246-AF44-4AA7-8259-7E7DBA302B8E}" destId="{4663A87C-4B71-4E24-AEE2-FAB302586882}" srcOrd="0" destOrd="0" presId="urn:microsoft.com/office/officeart/2008/layout/LinedList"/>
    <dgm:cxn modelId="{9C23CC82-7A25-4DAF-9167-BD87EB29BADB}" type="presParOf" srcId="{BE1A0246-AF44-4AA7-8259-7E7DBA302B8E}" destId="{64A83BC0-8ABA-41AB-B46F-294077F860E2}" srcOrd="1" destOrd="0" presId="urn:microsoft.com/office/officeart/2008/layout/LinedList"/>
    <dgm:cxn modelId="{F6B0E1DC-7BBD-41B6-86ED-D5FD0ECE75BB}" type="presParOf" srcId="{37801C23-2B8D-4EFD-810B-A661B6664866}" destId="{B7150F3B-2654-4F09-A824-B5D20B106A3D}" srcOrd="10" destOrd="0" presId="urn:microsoft.com/office/officeart/2008/layout/LinedList"/>
    <dgm:cxn modelId="{AB4EF263-485B-498E-AE7C-8EE244F3D6BA}" type="presParOf" srcId="{37801C23-2B8D-4EFD-810B-A661B6664866}" destId="{878CF8F9-5BA2-487D-B4F1-C0622690CFAD}" srcOrd="11" destOrd="0" presId="urn:microsoft.com/office/officeart/2008/layout/LinedList"/>
    <dgm:cxn modelId="{A095DCDA-834E-4578-8E22-532FED5F4F2C}" type="presParOf" srcId="{878CF8F9-5BA2-487D-B4F1-C0622690CFAD}" destId="{A316C7C7-520C-446F-A4FF-1791D7109D43}" srcOrd="0" destOrd="0" presId="urn:microsoft.com/office/officeart/2008/layout/LinedList"/>
    <dgm:cxn modelId="{5BC2191D-7F8C-455F-AA58-BC8AF89DEA3D}" type="presParOf" srcId="{878CF8F9-5BA2-487D-B4F1-C0622690CFAD}" destId="{237A517E-10FD-49DA-9899-3EFCD113AB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8BDC6-82AB-497C-932F-BE6886BEC65C}">
      <dsp:nvSpPr>
        <dsp:cNvPr id="0" name=""/>
        <dsp:cNvSpPr/>
      </dsp:nvSpPr>
      <dsp:spPr>
        <a:xfrm>
          <a:off x="0" y="1748"/>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7D742-8CF8-4C96-B719-99BC1139F0A8}">
      <dsp:nvSpPr>
        <dsp:cNvPr id="0" name=""/>
        <dsp:cNvSpPr/>
      </dsp:nvSpPr>
      <dsp:spPr>
        <a:xfrm>
          <a:off x="0" y="1748"/>
          <a:ext cx="9601200" cy="59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 broken heart.</a:t>
          </a:r>
        </a:p>
      </dsp:txBody>
      <dsp:txXfrm>
        <a:off x="0" y="1748"/>
        <a:ext cx="9601200" cy="596317"/>
      </dsp:txXfrm>
    </dsp:sp>
    <dsp:sp modelId="{BC90A81D-6BEE-40B1-A0F0-3C8AB376AA9B}">
      <dsp:nvSpPr>
        <dsp:cNvPr id="0" name=""/>
        <dsp:cNvSpPr/>
      </dsp:nvSpPr>
      <dsp:spPr>
        <a:xfrm>
          <a:off x="0" y="598065"/>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A396A-3F95-404F-AE67-F6D3DA8EA8BB}">
      <dsp:nvSpPr>
        <dsp:cNvPr id="0" name=""/>
        <dsp:cNvSpPr/>
      </dsp:nvSpPr>
      <dsp:spPr>
        <a:xfrm>
          <a:off x="0" y="598065"/>
          <a:ext cx="9601200" cy="59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Want to change their lives.</a:t>
          </a:r>
        </a:p>
      </dsp:txBody>
      <dsp:txXfrm>
        <a:off x="0" y="598065"/>
        <a:ext cx="9601200" cy="596317"/>
      </dsp:txXfrm>
    </dsp:sp>
    <dsp:sp modelId="{625900EF-7603-43E2-8588-A22A4E382C9B}">
      <dsp:nvSpPr>
        <dsp:cNvPr id="0" name=""/>
        <dsp:cNvSpPr/>
      </dsp:nvSpPr>
      <dsp:spPr>
        <a:xfrm>
          <a:off x="0" y="1194382"/>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78F25F-E954-4044-B902-E0BE4391C96D}">
      <dsp:nvSpPr>
        <dsp:cNvPr id="0" name=""/>
        <dsp:cNvSpPr/>
      </dsp:nvSpPr>
      <dsp:spPr>
        <a:xfrm>
          <a:off x="0" y="1194382"/>
          <a:ext cx="9601200" cy="59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To try something new.</a:t>
          </a:r>
        </a:p>
      </dsp:txBody>
      <dsp:txXfrm>
        <a:off x="0" y="1194382"/>
        <a:ext cx="9601200" cy="596317"/>
      </dsp:txXfrm>
    </dsp:sp>
    <dsp:sp modelId="{D31DFCE4-9AE7-4225-88A7-771CF3C36E38}">
      <dsp:nvSpPr>
        <dsp:cNvPr id="0" name=""/>
        <dsp:cNvSpPr/>
      </dsp:nvSpPr>
      <dsp:spPr>
        <a:xfrm>
          <a:off x="0" y="1790700"/>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8512C5-8C8A-4D94-9B6A-EDC20A873E2C}">
      <dsp:nvSpPr>
        <dsp:cNvPr id="0" name=""/>
        <dsp:cNvSpPr/>
      </dsp:nvSpPr>
      <dsp:spPr>
        <a:xfrm>
          <a:off x="0" y="1790700"/>
          <a:ext cx="9601200" cy="59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Don’t like what they see in the mirror.</a:t>
          </a:r>
        </a:p>
      </dsp:txBody>
      <dsp:txXfrm>
        <a:off x="0" y="1790700"/>
        <a:ext cx="9601200" cy="596317"/>
      </dsp:txXfrm>
    </dsp:sp>
    <dsp:sp modelId="{E348166B-4E8E-465D-BF71-052ADFF19997}">
      <dsp:nvSpPr>
        <dsp:cNvPr id="0" name=""/>
        <dsp:cNvSpPr/>
      </dsp:nvSpPr>
      <dsp:spPr>
        <a:xfrm>
          <a:off x="0" y="2387017"/>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63A87C-4B71-4E24-AEE2-FAB302586882}">
      <dsp:nvSpPr>
        <dsp:cNvPr id="0" name=""/>
        <dsp:cNvSpPr/>
      </dsp:nvSpPr>
      <dsp:spPr>
        <a:xfrm>
          <a:off x="0" y="2387017"/>
          <a:ext cx="9601200" cy="59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To keep focused.</a:t>
          </a:r>
        </a:p>
      </dsp:txBody>
      <dsp:txXfrm>
        <a:off x="0" y="2387017"/>
        <a:ext cx="9601200" cy="596317"/>
      </dsp:txXfrm>
    </dsp:sp>
    <dsp:sp modelId="{B7150F3B-2654-4F09-A824-B5D20B106A3D}">
      <dsp:nvSpPr>
        <dsp:cNvPr id="0" name=""/>
        <dsp:cNvSpPr/>
      </dsp:nvSpPr>
      <dsp:spPr>
        <a:xfrm>
          <a:off x="0" y="2983334"/>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6C7C7-520C-446F-A4FF-1791D7109D43}">
      <dsp:nvSpPr>
        <dsp:cNvPr id="0" name=""/>
        <dsp:cNvSpPr/>
      </dsp:nvSpPr>
      <dsp:spPr>
        <a:xfrm>
          <a:off x="0" y="2983334"/>
          <a:ext cx="9601200" cy="59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Were born into it.</a:t>
          </a:r>
        </a:p>
      </dsp:txBody>
      <dsp:txXfrm>
        <a:off x="0" y="2983334"/>
        <a:ext cx="9601200" cy="5963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E94689E-60FE-4411-A90E-AF10A73A0051}" type="datetimeFigureOut">
              <a:rPr lang="en-US" smtClean="0"/>
              <a:t>4/16/2021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246769C-5D83-4E97-8DD7-5B4F837D3C70}"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333107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4689E-60FE-4411-A90E-AF10A73A0051}"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64593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4689E-60FE-4411-A90E-AF10A73A0051}"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392086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4689E-60FE-4411-A90E-AF10A73A0051}"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13621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E94689E-60FE-4411-A90E-AF10A73A0051}" type="datetimeFigureOut">
              <a:rPr lang="en-US" smtClean="0"/>
              <a:t>4/16/2021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246769C-5D83-4E97-8DD7-5B4F837D3C70}"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634208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94689E-60FE-4411-A90E-AF10A73A0051}"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158059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94689E-60FE-4411-A90E-AF10A73A0051}" type="datetimeFigureOut">
              <a:rPr lang="en-US" smtClean="0"/>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119321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94689E-60FE-4411-A90E-AF10A73A0051}" type="datetimeFigureOut">
              <a:rPr lang="en-US" smtClean="0"/>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183299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4689E-60FE-4411-A90E-AF10A73A0051}" type="datetimeFigureOut">
              <a:rPr lang="en-US" smtClean="0"/>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6769C-5D83-4E97-8DD7-5B4F837D3C70}" type="slidenum">
              <a:rPr lang="en-US" smtClean="0"/>
              <a:t>‹#›</a:t>
            </a:fld>
            <a:endParaRPr lang="en-US"/>
          </a:p>
        </p:txBody>
      </p:sp>
    </p:spTree>
    <p:extLst>
      <p:ext uri="{BB962C8B-B14F-4D97-AF65-F5344CB8AC3E}">
        <p14:creationId xmlns:p14="http://schemas.microsoft.com/office/powerpoint/2010/main" val="247425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E94689E-60FE-4411-A90E-AF10A73A0051}" type="datetimeFigureOut">
              <a:rPr lang="en-US" smtClean="0"/>
              <a:t>4/16/2021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246769C-5D83-4E97-8DD7-5B4F837D3C70}"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352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E94689E-60FE-4411-A90E-AF10A73A0051}" type="datetimeFigureOut">
              <a:rPr lang="en-US" smtClean="0"/>
              <a:t>4/16/2021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246769C-5D83-4E97-8DD7-5B4F837D3C70}"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9797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E94689E-60FE-4411-A90E-AF10A73A0051}" type="datetimeFigureOut">
              <a:rPr lang="en-US" smtClean="0"/>
              <a:t>4/16/2021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246769C-5D83-4E97-8DD7-5B4F837D3C70}"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121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umbbells on a gym floor">
            <a:extLst>
              <a:ext uri="{FF2B5EF4-FFF2-40B4-BE49-F238E27FC236}">
                <a16:creationId xmlns:a16="http://schemas.microsoft.com/office/drawing/2014/main" id="{7F80D173-ED0D-48CF-AAA0-82D6F57A1A80}"/>
              </a:ext>
            </a:extLst>
          </p:cNvPr>
          <p:cNvPicPr>
            <a:picLocks noChangeAspect="1"/>
          </p:cNvPicPr>
          <p:nvPr/>
        </p:nvPicPr>
        <p:blipFill rotWithShape="1">
          <a:blip r:embed="rId2"/>
          <a:srcRect b="15094"/>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3623C6-590B-48ED-93F9-33BB4812E519}"/>
              </a:ext>
            </a:extLst>
          </p:cNvPr>
          <p:cNvSpPr>
            <a:spLocks noGrp="1"/>
          </p:cNvSpPr>
          <p:nvPr>
            <p:ph type="ctrTitle"/>
          </p:nvPr>
        </p:nvSpPr>
        <p:spPr>
          <a:xfrm>
            <a:off x="6298010" y="4333009"/>
            <a:ext cx="5268177" cy="1086237"/>
          </a:xfrm>
        </p:spPr>
        <p:txBody>
          <a:bodyPr>
            <a:normAutofit/>
          </a:bodyPr>
          <a:lstStyle/>
          <a:p>
            <a:pPr algn="l"/>
            <a:r>
              <a:rPr lang="en-US" sz="3600">
                <a:solidFill>
                  <a:srgbClr val="FFFFFF"/>
                </a:solidFill>
              </a:rPr>
              <a:t>Exercising and why is it worth it</a:t>
            </a:r>
          </a:p>
        </p:txBody>
      </p:sp>
      <p:sp>
        <p:nvSpPr>
          <p:cNvPr id="3" name="Subtitle 2">
            <a:extLst>
              <a:ext uri="{FF2B5EF4-FFF2-40B4-BE49-F238E27FC236}">
                <a16:creationId xmlns:a16="http://schemas.microsoft.com/office/drawing/2014/main" id="{8F8CE053-7722-42DF-A609-3B913566D55B}"/>
              </a:ext>
            </a:extLst>
          </p:cNvPr>
          <p:cNvSpPr>
            <a:spLocks noGrp="1"/>
          </p:cNvSpPr>
          <p:nvPr>
            <p:ph type="subTitle" idx="1"/>
          </p:nvPr>
        </p:nvSpPr>
        <p:spPr>
          <a:xfrm>
            <a:off x="6298010" y="5419246"/>
            <a:ext cx="5268177" cy="531866"/>
          </a:xfrm>
        </p:spPr>
        <p:txBody>
          <a:bodyPr>
            <a:normAutofit/>
          </a:bodyPr>
          <a:lstStyle/>
          <a:p>
            <a:pPr algn="l">
              <a:spcAft>
                <a:spcPts val="600"/>
              </a:spcAft>
            </a:pPr>
            <a:r>
              <a:rPr lang="en-US" sz="1800">
                <a:solidFill>
                  <a:srgbClr val="FFFFFF"/>
                </a:solidFill>
              </a:rPr>
              <a:t>Cesar Tineo</a:t>
            </a:r>
          </a:p>
        </p:txBody>
      </p:sp>
      <p:sp>
        <p:nvSpPr>
          <p:cNvPr id="20" name="Freeform: Shape 19">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Tree>
    <p:extLst>
      <p:ext uri="{BB962C8B-B14F-4D97-AF65-F5344CB8AC3E}">
        <p14:creationId xmlns:p14="http://schemas.microsoft.com/office/powerpoint/2010/main" val="38228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9DF4F856-5395-4DC7-8C13-8129A1B3E09A}"/>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SO WHAT ARE YOU WAITING FOR?</a:t>
            </a:r>
          </a:p>
        </p:txBody>
      </p:sp>
    </p:spTree>
    <p:extLst>
      <p:ext uri="{BB962C8B-B14F-4D97-AF65-F5344CB8AC3E}">
        <p14:creationId xmlns:p14="http://schemas.microsoft.com/office/powerpoint/2010/main" val="235914761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D8DDC1F-F244-40AB-A024-5C0E9077DC16}"/>
              </a:ext>
            </a:extLst>
          </p:cNvPr>
          <p:cNvSpPr>
            <a:spLocks noGrp="1"/>
          </p:cNvSpPr>
          <p:nvPr>
            <p:ph type="title"/>
          </p:nvPr>
        </p:nvSpPr>
        <p:spPr>
          <a:xfrm>
            <a:off x="640081" y="791570"/>
            <a:ext cx="4018839" cy="5262390"/>
          </a:xfrm>
        </p:spPr>
        <p:txBody>
          <a:bodyPr anchor="ctr">
            <a:normAutofit/>
          </a:bodyPr>
          <a:lstStyle/>
          <a:p>
            <a:pPr algn="r"/>
            <a:r>
              <a:rPr lang="en-US" sz="5400">
                <a:solidFill>
                  <a:schemeClr val="bg2"/>
                </a:solidFill>
              </a:rPr>
              <a:t>Definition:</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A25F264-DB64-4250-9A1F-B549C4AD177D}"/>
              </a:ext>
            </a:extLst>
          </p:cNvPr>
          <p:cNvSpPr>
            <a:spLocks noGrp="1"/>
          </p:cNvSpPr>
          <p:nvPr>
            <p:ph idx="1"/>
          </p:nvPr>
        </p:nvSpPr>
        <p:spPr>
          <a:xfrm>
            <a:off x="6176720" y="791570"/>
            <a:ext cx="4892308" cy="5262390"/>
          </a:xfrm>
        </p:spPr>
        <p:txBody>
          <a:bodyPr anchor="ctr">
            <a:normAutofit/>
          </a:bodyPr>
          <a:lstStyle/>
          <a:p>
            <a:r>
              <a:rPr lang="en-US" sz="1800"/>
              <a:t>Exercise is physical activity that enhances health and fitness. The term exercise encompasses healthful activities from the gentle, like walking or lifting light dumbbells, to the strenuous, like marathon running, speed swimming, or martial arts training.</a:t>
            </a:r>
          </a:p>
        </p:txBody>
      </p:sp>
    </p:spTree>
    <p:extLst>
      <p:ext uri="{BB962C8B-B14F-4D97-AF65-F5344CB8AC3E}">
        <p14:creationId xmlns:p14="http://schemas.microsoft.com/office/powerpoint/2010/main" val="90332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145D10-0B02-4DAC-B82F-037E71D5B5C9}"/>
              </a:ext>
            </a:extLst>
          </p:cNvPr>
          <p:cNvPicPr>
            <a:picLocks noChangeAspect="1"/>
          </p:cNvPicPr>
          <p:nvPr/>
        </p:nvPicPr>
        <p:blipFill rotWithShape="1">
          <a:blip r:embed="rId2"/>
          <a:srcRect t="27203" b="16547"/>
          <a:stretch/>
        </p:blipFill>
        <p:spPr>
          <a:xfrm>
            <a:off x="20" y="0"/>
            <a:ext cx="12191980" cy="6858000"/>
          </a:xfrm>
          <a:prstGeom prst="rect">
            <a:avLst/>
          </a:prstGeom>
        </p:spPr>
      </p:pic>
      <p:sp>
        <p:nvSpPr>
          <p:cNvPr id="9" name="Rectangle 8">
            <a:extLst>
              <a:ext uri="{FF2B5EF4-FFF2-40B4-BE49-F238E27FC236}">
                <a16:creationId xmlns:a16="http://schemas.microsoft.com/office/drawing/2014/main" id="{3CBA2BA5-DF4D-437C-9273-F945CF857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7948" y="1838152"/>
            <a:ext cx="5607908" cy="37244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754EA86-2D7A-4D51-B5F6-DA6349D5F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87261" y="1405049"/>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chemeClr val="tx1">
              <a:alpha val="70000"/>
            </a:schemeClr>
          </a:solidFill>
          <a:ln w="0">
            <a:noFill/>
            <a:prstDash val="solid"/>
            <a:round/>
            <a:headEnd/>
            <a:tailEnd/>
          </a:ln>
        </p:spPr>
      </p:sp>
      <p:sp>
        <p:nvSpPr>
          <p:cNvPr id="2" name="Title 1">
            <a:extLst>
              <a:ext uri="{FF2B5EF4-FFF2-40B4-BE49-F238E27FC236}">
                <a16:creationId xmlns:a16="http://schemas.microsoft.com/office/drawing/2014/main" id="{9CA5E744-6554-48A4-88F6-C417C26176F4}"/>
              </a:ext>
            </a:extLst>
          </p:cNvPr>
          <p:cNvSpPr>
            <a:spLocks noGrp="1"/>
          </p:cNvSpPr>
          <p:nvPr>
            <p:ph type="title"/>
          </p:nvPr>
        </p:nvSpPr>
        <p:spPr>
          <a:xfrm>
            <a:off x="1885959" y="2185352"/>
            <a:ext cx="4891887" cy="1025935"/>
          </a:xfrm>
        </p:spPr>
        <p:txBody>
          <a:bodyPr anchor="ctr">
            <a:normAutofit/>
          </a:bodyPr>
          <a:lstStyle/>
          <a:p>
            <a:r>
              <a:rPr lang="en-US" sz="3600" dirty="0"/>
              <a:t>What I think it is </a:t>
            </a:r>
          </a:p>
        </p:txBody>
      </p:sp>
      <p:sp>
        <p:nvSpPr>
          <p:cNvPr id="3" name="Content Placeholder 2">
            <a:extLst>
              <a:ext uri="{FF2B5EF4-FFF2-40B4-BE49-F238E27FC236}">
                <a16:creationId xmlns:a16="http://schemas.microsoft.com/office/drawing/2014/main" id="{58A8F761-40E3-4D18-8CC2-132E37487A91}"/>
              </a:ext>
            </a:extLst>
          </p:cNvPr>
          <p:cNvSpPr>
            <a:spLocks noGrp="1"/>
          </p:cNvSpPr>
          <p:nvPr>
            <p:ph idx="1"/>
          </p:nvPr>
        </p:nvSpPr>
        <p:spPr>
          <a:xfrm>
            <a:off x="1885959" y="3211287"/>
            <a:ext cx="4891887" cy="2068284"/>
          </a:xfrm>
        </p:spPr>
        <p:txBody>
          <a:bodyPr>
            <a:normAutofit/>
          </a:bodyPr>
          <a:lstStyle/>
          <a:p>
            <a:r>
              <a:rPr lang="en-US" dirty="0"/>
              <a:t>It is a way to free your mind and relax. It is more than just working out; it brings out a hunger for wanting more. After a while it becomes a lifestyle and you become part of a culture.</a:t>
            </a:r>
          </a:p>
        </p:txBody>
      </p:sp>
    </p:spTree>
    <p:extLst>
      <p:ext uri="{BB962C8B-B14F-4D97-AF65-F5344CB8AC3E}">
        <p14:creationId xmlns:p14="http://schemas.microsoft.com/office/powerpoint/2010/main" val="264128910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298C-0F39-43BF-A85C-6673B3B086A6}"/>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CF9039E9-9478-40AF-B026-2E5AFF0BA472}"/>
              </a:ext>
            </a:extLst>
          </p:cNvPr>
          <p:cNvPicPr>
            <a:picLocks noChangeAspect="1"/>
          </p:cNvPicPr>
          <p:nvPr/>
        </p:nvPicPr>
        <p:blipFill>
          <a:blip r:embed="rId2"/>
          <a:stretch>
            <a:fillRect/>
          </a:stretch>
        </p:blipFill>
        <p:spPr>
          <a:xfrm rot="21340814">
            <a:off x="8115300" y="2875556"/>
            <a:ext cx="3181349" cy="3181349"/>
          </a:xfrm>
          <a:prstGeom prst="rect">
            <a:avLst/>
          </a:prstGeom>
        </p:spPr>
      </p:pic>
      <p:pic>
        <p:nvPicPr>
          <p:cNvPr id="5" name="Picture 4">
            <a:extLst>
              <a:ext uri="{FF2B5EF4-FFF2-40B4-BE49-F238E27FC236}">
                <a16:creationId xmlns:a16="http://schemas.microsoft.com/office/drawing/2014/main" id="{8944649C-6CF4-4C08-A59B-A34B490531A3}"/>
              </a:ext>
            </a:extLst>
          </p:cNvPr>
          <p:cNvPicPr>
            <a:picLocks noChangeAspect="1"/>
          </p:cNvPicPr>
          <p:nvPr/>
        </p:nvPicPr>
        <p:blipFill>
          <a:blip r:embed="rId3"/>
          <a:stretch>
            <a:fillRect/>
          </a:stretch>
        </p:blipFill>
        <p:spPr>
          <a:xfrm rot="513803">
            <a:off x="2924175" y="3524250"/>
            <a:ext cx="4107435" cy="2762250"/>
          </a:xfrm>
          <a:prstGeom prst="rect">
            <a:avLst/>
          </a:prstGeom>
        </p:spPr>
      </p:pic>
      <p:sp>
        <p:nvSpPr>
          <p:cNvPr id="10" name="Content Placeholder 9">
            <a:extLst>
              <a:ext uri="{FF2B5EF4-FFF2-40B4-BE49-F238E27FC236}">
                <a16:creationId xmlns:a16="http://schemas.microsoft.com/office/drawing/2014/main" id="{5CEAFE08-9BC1-4516-83A5-6B7EC70E9305}"/>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37FFC980-F8CB-4516-B666-EAE1B9E11BD4}"/>
              </a:ext>
            </a:extLst>
          </p:cNvPr>
          <p:cNvPicPr>
            <a:picLocks noChangeAspect="1"/>
          </p:cNvPicPr>
          <p:nvPr/>
        </p:nvPicPr>
        <p:blipFill>
          <a:blip r:embed="rId4"/>
          <a:stretch>
            <a:fillRect/>
          </a:stretch>
        </p:blipFill>
        <p:spPr>
          <a:xfrm rot="20940171">
            <a:off x="1948942" y="871537"/>
            <a:ext cx="3638550" cy="1819275"/>
          </a:xfrm>
          <a:prstGeom prst="rect">
            <a:avLst/>
          </a:prstGeom>
        </p:spPr>
      </p:pic>
      <p:pic>
        <p:nvPicPr>
          <p:cNvPr id="13" name="Picture 12">
            <a:extLst>
              <a:ext uri="{FF2B5EF4-FFF2-40B4-BE49-F238E27FC236}">
                <a16:creationId xmlns:a16="http://schemas.microsoft.com/office/drawing/2014/main" id="{E5A34101-18E9-47D7-AD25-AF0B45DD9A99}"/>
              </a:ext>
            </a:extLst>
          </p:cNvPr>
          <p:cNvPicPr>
            <a:picLocks noChangeAspect="1"/>
          </p:cNvPicPr>
          <p:nvPr/>
        </p:nvPicPr>
        <p:blipFill>
          <a:blip r:embed="rId5"/>
          <a:stretch>
            <a:fillRect/>
          </a:stretch>
        </p:blipFill>
        <p:spPr>
          <a:xfrm rot="247048">
            <a:off x="6591175" y="561214"/>
            <a:ext cx="3045831" cy="2030554"/>
          </a:xfrm>
          <a:prstGeom prst="rect">
            <a:avLst/>
          </a:prstGeom>
        </p:spPr>
      </p:pic>
    </p:spTree>
    <p:extLst>
      <p:ext uri="{BB962C8B-B14F-4D97-AF65-F5344CB8AC3E}">
        <p14:creationId xmlns:p14="http://schemas.microsoft.com/office/powerpoint/2010/main" val="145739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6FD0-BE79-43CD-9426-2BBF219619EB}"/>
              </a:ext>
            </a:extLst>
          </p:cNvPr>
          <p:cNvSpPr>
            <a:spLocks noGrp="1"/>
          </p:cNvSpPr>
          <p:nvPr>
            <p:ph type="title"/>
          </p:nvPr>
        </p:nvSpPr>
        <p:spPr/>
        <p:txBody>
          <a:bodyPr/>
          <a:lstStyle/>
          <a:p>
            <a:r>
              <a:rPr lang="en-US" dirty="0"/>
              <a:t>Why people exercise</a:t>
            </a:r>
          </a:p>
        </p:txBody>
      </p:sp>
      <p:graphicFrame>
        <p:nvGraphicFramePr>
          <p:cNvPr id="5" name="Content Placeholder 2">
            <a:extLst>
              <a:ext uri="{FF2B5EF4-FFF2-40B4-BE49-F238E27FC236}">
                <a16:creationId xmlns:a16="http://schemas.microsoft.com/office/drawing/2014/main" id="{CF59B17A-5B90-420D-9F22-C5EE5A70A8CD}"/>
              </a:ext>
            </a:extLst>
          </p:cNvPr>
          <p:cNvGraphicFramePr>
            <a:graphicFrameLocks noGrp="1"/>
          </p:cNvGraphicFramePr>
          <p:nvPr>
            <p:ph idx="1"/>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018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A0FD6-F6DF-4E43-9C7A-E237B9808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FF8001-DA42-479A-8982-EFABCFF32214}"/>
              </a:ext>
            </a:extLst>
          </p:cNvPr>
          <p:cNvPicPr>
            <a:picLocks noChangeAspect="1"/>
          </p:cNvPicPr>
          <p:nvPr/>
        </p:nvPicPr>
        <p:blipFill rotWithShape="1">
          <a:blip r:embed="rId2">
            <a:alphaModFix amt="40000"/>
          </a:blip>
          <a:srcRect r="2" b="15011"/>
          <a:stretch/>
        </p:blipFill>
        <p:spPr>
          <a:xfrm>
            <a:off x="-1" y="-1"/>
            <a:ext cx="6089904" cy="3429000"/>
          </a:xfrm>
          <a:prstGeom prst="rect">
            <a:avLst/>
          </a:prstGeom>
        </p:spPr>
      </p:pic>
      <p:pic>
        <p:nvPicPr>
          <p:cNvPr id="5" name="Picture 4">
            <a:extLst>
              <a:ext uri="{FF2B5EF4-FFF2-40B4-BE49-F238E27FC236}">
                <a16:creationId xmlns:a16="http://schemas.microsoft.com/office/drawing/2014/main" id="{3165F198-9474-46E2-8FB9-C3575982BE09}"/>
              </a:ext>
            </a:extLst>
          </p:cNvPr>
          <p:cNvPicPr>
            <a:picLocks noChangeAspect="1"/>
          </p:cNvPicPr>
          <p:nvPr/>
        </p:nvPicPr>
        <p:blipFill rotWithShape="1">
          <a:blip r:embed="rId3">
            <a:alphaModFix amt="40000"/>
          </a:blip>
          <a:srcRect l="5872" r="3" b="3"/>
          <a:stretch/>
        </p:blipFill>
        <p:spPr>
          <a:xfrm rot="21600000">
            <a:off x="6089903" y="-2"/>
            <a:ext cx="6089904" cy="3429000"/>
          </a:xfrm>
          <a:prstGeom prst="rect">
            <a:avLst/>
          </a:prstGeom>
        </p:spPr>
      </p:pic>
      <p:sp>
        <p:nvSpPr>
          <p:cNvPr id="2" name="Title 1">
            <a:extLst>
              <a:ext uri="{FF2B5EF4-FFF2-40B4-BE49-F238E27FC236}">
                <a16:creationId xmlns:a16="http://schemas.microsoft.com/office/drawing/2014/main" id="{0BD1785E-8913-47A4-A790-D8175DB97E20}"/>
              </a:ext>
            </a:extLst>
          </p:cNvPr>
          <p:cNvSpPr>
            <a:spLocks noGrp="1"/>
          </p:cNvSpPr>
          <p:nvPr>
            <p:ph type="title"/>
          </p:nvPr>
        </p:nvSpPr>
        <p:spPr>
          <a:xfrm>
            <a:off x="1371600" y="685800"/>
            <a:ext cx="9601200" cy="1485900"/>
          </a:xfrm>
        </p:spPr>
        <p:txBody>
          <a:bodyPr>
            <a:normAutofit/>
          </a:bodyPr>
          <a:lstStyle/>
          <a:p>
            <a:r>
              <a:rPr lang="en-US" dirty="0"/>
              <a:t>The Excuses</a:t>
            </a:r>
          </a:p>
        </p:txBody>
      </p:sp>
      <p:pic>
        <p:nvPicPr>
          <p:cNvPr id="6" name="Picture 5">
            <a:extLst>
              <a:ext uri="{FF2B5EF4-FFF2-40B4-BE49-F238E27FC236}">
                <a16:creationId xmlns:a16="http://schemas.microsoft.com/office/drawing/2014/main" id="{112E8725-7E54-4925-A274-31A98E050BDA}"/>
              </a:ext>
            </a:extLst>
          </p:cNvPr>
          <p:cNvPicPr>
            <a:picLocks noChangeAspect="1"/>
          </p:cNvPicPr>
          <p:nvPr/>
        </p:nvPicPr>
        <p:blipFill rotWithShape="1">
          <a:blip r:embed="rId4">
            <a:alphaModFix amt="40000"/>
          </a:blip>
          <a:srcRect r="2" b="1650"/>
          <a:stretch/>
        </p:blipFill>
        <p:spPr>
          <a:xfrm>
            <a:off x="20" y="3428997"/>
            <a:ext cx="6089884" cy="3429000"/>
          </a:xfrm>
          <a:prstGeom prst="rect">
            <a:avLst/>
          </a:prstGeom>
        </p:spPr>
      </p:pic>
      <p:pic>
        <p:nvPicPr>
          <p:cNvPr id="7" name="Picture 6">
            <a:extLst>
              <a:ext uri="{FF2B5EF4-FFF2-40B4-BE49-F238E27FC236}">
                <a16:creationId xmlns:a16="http://schemas.microsoft.com/office/drawing/2014/main" id="{819A9FE8-F2AF-4BE0-A4A0-B92020E7AF90}"/>
              </a:ext>
            </a:extLst>
          </p:cNvPr>
          <p:cNvPicPr>
            <a:picLocks noChangeAspect="1"/>
          </p:cNvPicPr>
          <p:nvPr/>
        </p:nvPicPr>
        <p:blipFill rotWithShape="1">
          <a:blip r:embed="rId5">
            <a:alphaModFix amt="40000"/>
          </a:blip>
          <a:srcRect r="11022"/>
          <a:stretch/>
        </p:blipFill>
        <p:spPr>
          <a:xfrm rot="21600000">
            <a:off x="6089902" y="3428994"/>
            <a:ext cx="6102098" cy="3429000"/>
          </a:xfrm>
          <a:prstGeom prst="rect">
            <a:avLst/>
          </a:prstGeom>
        </p:spPr>
      </p:pic>
      <p:sp>
        <p:nvSpPr>
          <p:cNvPr id="3" name="Content Placeholder 2">
            <a:extLst>
              <a:ext uri="{FF2B5EF4-FFF2-40B4-BE49-F238E27FC236}">
                <a16:creationId xmlns:a16="http://schemas.microsoft.com/office/drawing/2014/main" id="{E7D97952-3EE7-4451-B34E-CF09CB94A386}"/>
              </a:ext>
            </a:extLst>
          </p:cNvPr>
          <p:cNvSpPr>
            <a:spLocks noGrp="1"/>
          </p:cNvSpPr>
          <p:nvPr>
            <p:ph idx="1"/>
          </p:nvPr>
        </p:nvSpPr>
        <p:spPr>
          <a:xfrm>
            <a:off x="1371600" y="2286000"/>
            <a:ext cx="9601200" cy="3581400"/>
          </a:xfrm>
        </p:spPr>
        <p:txBody>
          <a:bodyPr>
            <a:normAutofit/>
          </a:bodyPr>
          <a:lstStyle/>
          <a:p>
            <a:r>
              <a:rPr lang="en-US" dirty="0"/>
              <a:t>“I don’t have time”</a:t>
            </a:r>
          </a:p>
          <a:p>
            <a:r>
              <a:rPr lang="en-US" dirty="0"/>
              <a:t>“I don’t have the equipment.”</a:t>
            </a:r>
          </a:p>
          <a:p>
            <a:r>
              <a:rPr lang="en-US" dirty="0"/>
              <a:t>“I can’t afford a gym membership.”</a:t>
            </a:r>
          </a:p>
          <a:p>
            <a:r>
              <a:rPr lang="en-US" dirty="0"/>
              <a:t>“I am lazy.”</a:t>
            </a:r>
          </a:p>
          <a:p>
            <a:endParaRPr lang="en-US" dirty="0"/>
          </a:p>
          <a:p>
            <a:r>
              <a:rPr lang="en-US" dirty="0"/>
              <a:t>“My nail hurts.”</a:t>
            </a:r>
          </a:p>
        </p:txBody>
      </p:sp>
    </p:spTree>
    <p:extLst>
      <p:ext uri="{BB962C8B-B14F-4D97-AF65-F5344CB8AC3E}">
        <p14:creationId xmlns:p14="http://schemas.microsoft.com/office/powerpoint/2010/main" val="306091426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ach's whistle">
            <a:extLst>
              <a:ext uri="{FF2B5EF4-FFF2-40B4-BE49-F238E27FC236}">
                <a16:creationId xmlns:a16="http://schemas.microsoft.com/office/drawing/2014/main" id="{58EF7825-AB74-4678-86AB-B21F61C90E1D}"/>
              </a:ext>
            </a:extLst>
          </p:cNvPr>
          <p:cNvPicPr>
            <a:picLocks noChangeAspect="1"/>
          </p:cNvPicPr>
          <p:nvPr/>
        </p:nvPicPr>
        <p:blipFill rotWithShape="1">
          <a:blip r:embed="rId2">
            <a:alphaModFix amt="40000"/>
          </a:blip>
          <a:srcRect t="13293" b="2438"/>
          <a:stretch/>
        </p:blipFill>
        <p:spPr>
          <a:xfrm>
            <a:off x="20" y="10"/>
            <a:ext cx="12191980" cy="6857990"/>
          </a:xfrm>
          <a:prstGeom prst="rect">
            <a:avLst/>
          </a:prstGeom>
        </p:spPr>
      </p:pic>
      <p:sp>
        <p:nvSpPr>
          <p:cNvPr id="2" name="Title 1">
            <a:extLst>
              <a:ext uri="{FF2B5EF4-FFF2-40B4-BE49-F238E27FC236}">
                <a16:creationId xmlns:a16="http://schemas.microsoft.com/office/drawing/2014/main" id="{EBB13957-DA32-4A28-9860-46B0EDAD53DA}"/>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MOTIVATION</a:t>
            </a:r>
          </a:p>
        </p:txBody>
      </p:sp>
    </p:spTree>
    <p:extLst>
      <p:ext uri="{BB962C8B-B14F-4D97-AF65-F5344CB8AC3E}">
        <p14:creationId xmlns:p14="http://schemas.microsoft.com/office/powerpoint/2010/main" val="32346781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A0D5C7-76C8-490A-866F-050ADEAAA2F8}"/>
              </a:ext>
            </a:extLst>
          </p:cNvPr>
          <p:cNvSpPr>
            <a:spLocks noGrp="1"/>
          </p:cNvSpPr>
          <p:nvPr>
            <p:ph type="title"/>
          </p:nvPr>
        </p:nvSpPr>
        <p:spPr>
          <a:xfrm>
            <a:off x="640081" y="791570"/>
            <a:ext cx="4018839" cy="5262390"/>
          </a:xfrm>
        </p:spPr>
        <p:txBody>
          <a:bodyPr anchor="ctr">
            <a:normAutofit/>
          </a:bodyPr>
          <a:lstStyle/>
          <a:p>
            <a:pPr algn="r"/>
            <a:r>
              <a:rPr lang="en-US" sz="5400">
                <a:solidFill>
                  <a:schemeClr val="bg2"/>
                </a:solidFill>
              </a:rPr>
              <a:t>SOME SOLUTIONS</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2347BD0-78AD-4731-8730-0F7D8D2506DE}"/>
              </a:ext>
            </a:extLst>
          </p:cNvPr>
          <p:cNvSpPr>
            <a:spLocks noGrp="1"/>
          </p:cNvSpPr>
          <p:nvPr>
            <p:ph idx="1"/>
          </p:nvPr>
        </p:nvSpPr>
        <p:spPr>
          <a:xfrm>
            <a:off x="6176720" y="791570"/>
            <a:ext cx="4892308" cy="5262390"/>
          </a:xfrm>
        </p:spPr>
        <p:txBody>
          <a:bodyPr anchor="ctr">
            <a:normAutofit/>
          </a:bodyPr>
          <a:lstStyle/>
          <a:p>
            <a:r>
              <a:rPr lang="en-US" sz="1800"/>
              <a:t>Set short-term, attainable goals for yourself so you will quickly see results and success.</a:t>
            </a:r>
          </a:p>
          <a:p>
            <a:r>
              <a:rPr lang="en-US" sz="1800"/>
              <a:t>Find workouts that suit your interests and lifestyle.</a:t>
            </a:r>
          </a:p>
          <a:p>
            <a:r>
              <a:rPr lang="en-US" sz="1800"/>
              <a:t>If you are easily bored, change your workout frequently and vary the exercises you do to help avoid redundancy which leads to boredom.</a:t>
            </a:r>
          </a:p>
          <a:p>
            <a:r>
              <a:rPr lang="en-US" sz="1800"/>
              <a:t>Work with a personal trainer who can help design a program that best meets your needs and will give you results.</a:t>
            </a:r>
          </a:p>
          <a:p>
            <a:r>
              <a:rPr lang="en-US" sz="1800"/>
              <a:t>You can workout anywhere.</a:t>
            </a:r>
          </a:p>
        </p:txBody>
      </p:sp>
    </p:spTree>
    <p:extLst>
      <p:ext uri="{BB962C8B-B14F-4D97-AF65-F5344CB8AC3E}">
        <p14:creationId xmlns:p14="http://schemas.microsoft.com/office/powerpoint/2010/main" val="102170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500DE6E-A8BE-4AEC-A191-DEA010EC6DAF}"/>
              </a:ext>
            </a:extLst>
          </p:cNvPr>
          <p:cNvPicPr>
            <a:picLocks noGrp="1" noChangeAspect="1"/>
          </p:cNvPicPr>
          <p:nvPr>
            <p:ph idx="1"/>
          </p:nvPr>
        </p:nvPicPr>
        <p:blipFill>
          <a:blip r:embed="rId2"/>
          <a:stretch>
            <a:fillRect/>
          </a:stretch>
        </p:blipFill>
        <p:spPr>
          <a:xfrm>
            <a:off x="4129444" y="480515"/>
            <a:ext cx="3933111" cy="5892302"/>
          </a:xfrm>
          <a:prstGeom prst="rect">
            <a:avLst/>
          </a:prstGeom>
        </p:spPr>
      </p:pic>
    </p:spTree>
    <p:extLst>
      <p:ext uri="{BB962C8B-B14F-4D97-AF65-F5344CB8AC3E}">
        <p14:creationId xmlns:p14="http://schemas.microsoft.com/office/powerpoint/2010/main" val="52459020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196</TotalTime>
  <Words>258</Words>
  <Application>Microsoft Office PowerPoint</Application>
  <PresentationFormat>Widescreen</PresentationFormat>
  <Paragraphs>28</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Franklin Gothic Book</vt:lpstr>
      <vt:lpstr>Crop</vt:lpstr>
      <vt:lpstr>Exercising and why is it worth it</vt:lpstr>
      <vt:lpstr>Definition:</vt:lpstr>
      <vt:lpstr>What I think it is </vt:lpstr>
      <vt:lpstr>PowerPoint Presentation</vt:lpstr>
      <vt:lpstr>Why people exercise</vt:lpstr>
      <vt:lpstr>The Excuses</vt:lpstr>
      <vt:lpstr>MOTIVATION</vt:lpstr>
      <vt:lpstr>SOME SOLUTIONS</vt:lpstr>
      <vt:lpstr>PowerPoint Presentation</vt:lpstr>
      <vt:lpstr>SO WHAT ARE YOU WAITING FOR?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cesaar200@hotmail.com</dc:creator>
  <cp:lastModifiedBy>cesaar200@hotmail.com</cp:lastModifiedBy>
  <cp:revision>9</cp:revision>
  <dcterms:created xsi:type="dcterms:W3CDTF">2021-04-17T01:25:33Z</dcterms:created>
  <dcterms:modified xsi:type="dcterms:W3CDTF">2021-04-17T04:42:15Z</dcterms:modified>
</cp:coreProperties>
</file>