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5603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8EC"/>
    <a:srgbClr val="ACA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9" autoAdjust="0"/>
    <p:restoredTop sz="96979" autoAdjust="0"/>
  </p:normalViewPr>
  <p:slideViewPr>
    <p:cSldViewPr snapToGrid="0">
      <p:cViewPr varScale="1">
        <p:scale>
          <a:sx n="34" d="100"/>
          <a:sy n="34" d="100"/>
        </p:scale>
        <p:origin x="42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0" y="5387342"/>
            <a:ext cx="21762720" cy="11460480"/>
          </a:xfrm>
        </p:spPr>
        <p:txBody>
          <a:bodyPr anchor="b"/>
          <a:lstStyle>
            <a:lvl1pPr algn="ctr"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7289782"/>
            <a:ext cx="19202400" cy="7947658"/>
          </a:xfrm>
        </p:spPr>
        <p:txBody>
          <a:bodyPr/>
          <a:lstStyle>
            <a:lvl1pPr marL="0" indent="0" algn="ctr">
              <a:buNone/>
              <a:defRPr sz="6720"/>
            </a:lvl1pPr>
            <a:lvl2pPr marL="1280160" indent="0" algn="ctr">
              <a:buNone/>
              <a:defRPr sz="5600"/>
            </a:lvl2pPr>
            <a:lvl3pPr marL="2560320" indent="0" algn="ctr">
              <a:buNone/>
              <a:defRPr sz="5040"/>
            </a:lvl3pPr>
            <a:lvl4pPr marL="3840480" indent="0" algn="ctr">
              <a:buNone/>
              <a:defRPr sz="4480"/>
            </a:lvl4pPr>
            <a:lvl5pPr marL="5120640" indent="0" algn="ctr">
              <a:buNone/>
              <a:defRPr sz="4480"/>
            </a:lvl5pPr>
            <a:lvl6pPr marL="6400800" indent="0" algn="ctr">
              <a:buNone/>
              <a:defRPr sz="4480"/>
            </a:lvl6pPr>
            <a:lvl7pPr marL="7680960" indent="0" algn="ctr">
              <a:buNone/>
              <a:defRPr sz="4480"/>
            </a:lvl7pPr>
            <a:lvl8pPr marL="8961120" indent="0" algn="ctr">
              <a:buNone/>
              <a:defRPr sz="4480"/>
            </a:lvl8pPr>
            <a:lvl9pPr marL="10241280" indent="0" algn="ctr">
              <a:buNone/>
              <a:defRPr sz="4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2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22291" y="1752600"/>
            <a:ext cx="552069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0221" y="1752600"/>
            <a:ext cx="1624203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9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886" y="8206749"/>
            <a:ext cx="22082760" cy="13693138"/>
          </a:xfrm>
        </p:spPr>
        <p:txBody>
          <a:bodyPr anchor="b"/>
          <a:lstStyle>
            <a:lvl1pPr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6886" y="22029429"/>
            <a:ext cx="22082760" cy="7200898"/>
          </a:xfrm>
        </p:spPr>
        <p:txBody>
          <a:bodyPr/>
          <a:lstStyle>
            <a:lvl1pPr marL="0" indent="0">
              <a:buNone/>
              <a:defRPr sz="6720">
                <a:solidFill>
                  <a:schemeClr val="tx1"/>
                </a:solidFill>
              </a:defRPr>
            </a:lvl1pPr>
            <a:lvl2pPr marL="128016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5603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38404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12064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640080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76809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89611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02412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0220" y="8763000"/>
            <a:ext cx="108813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1620" y="8763000"/>
            <a:ext cx="108813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8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5" y="1752607"/>
            <a:ext cx="220827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558" y="8069582"/>
            <a:ext cx="10831352" cy="3954778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3558" y="12024360"/>
            <a:ext cx="1083135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61621" y="8069582"/>
            <a:ext cx="10884695" cy="3954778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61621" y="12024360"/>
            <a:ext cx="10884695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7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3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5" y="2194560"/>
            <a:ext cx="8257698" cy="76809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4695" y="4739647"/>
            <a:ext cx="12961620" cy="23393400"/>
          </a:xfrm>
        </p:spPr>
        <p:txBody>
          <a:bodyPr/>
          <a:lstStyle>
            <a:lvl1pPr>
              <a:defRPr sz="8960"/>
            </a:lvl1pPr>
            <a:lvl2pPr>
              <a:defRPr sz="7840"/>
            </a:lvl2pPr>
            <a:lvl3pPr>
              <a:defRPr sz="672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555" y="9875520"/>
            <a:ext cx="8257698" cy="18295622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5" y="2194560"/>
            <a:ext cx="8257698" cy="76809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84695" y="4739647"/>
            <a:ext cx="12961620" cy="23393400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60" indent="0">
              <a:buNone/>
              <a:defRPr sz="7840"/>
            </a:lvl2pPr>
            <a:lvl3pPr marL="2560320" indent="0">
              <a:buNone/>
              <a:defRPr sz="6720"/>
            </a:lvl3pPr>
            <a:lvl4pPr marL="3840480" indent="0">
              <a:buNone/>
              <a:defRPr sz="5600"/>
            </a:lvl4pPr>
            <a:lvl5pPr marL="5120640" indent="0">
              <a:buNone/>
              <a:defRPr sz="5600"/>
            </a:lvl5pPr>
            <a:lvl6pPr marL="6400800" indent="0">
              <a:buNone/>
              <a:defRPr sz="5600"/>
            </a:lvl6pPr>
            <a:lvl7pPr marL="7680960" indent="0">
              <a:buNone/>
              <a:defRPr sz="5600"/>
            </a:lvl7pPr>
            <a:lvl8pPr marL="8961120" indent="0">
              <a:buNone/>
              <a:defRPr sz="5600"/>
            </a:lvl8pPr>
            <a:lvl9pPr marL="10241280" indent="0">
              <a:buNone/>
              <a:defRPr sz="5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555" y="9875520"/>
            <a:ext cx="8257698" cy="18295622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0220" y="1752607"/>
            <a:ext cx="220827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0220" y="8763000"/>
            <a:ext cx="220827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220" y="30510487"/>
            <a:ext cx="57607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B6F5E-73A2-4E93-BF90-9200F67021B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8106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82260" y="30510487"/>
            <a:ext cx="57607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1C7B6-6077-49DE-989D-2C51A3F5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60320" rtl="0" eaLnBrk="1" latinLnBrk="0" hangingPunct="1">
        <a:lnSpc>
          <a:spcPct val="90000"/>
        </a:lnSpc>
        <a:spcBef>
          <a:spcPct val="0"/>
        </a:spcBef>
        <a:buNone/>
        <a:defRPr sz="12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080" indent="-640080" algn="l" defTabSz="256032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4805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704088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83210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3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5603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12064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640080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2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B4323B-2F69-8542-CC61-831D6271C041}"/>
              </a:ext>
            </a:extLst>
          </p:cNvPr>
          <p:cNvSpPr/>
          <p:nvPr/>
        </p:nvSpPr>
        <p:spPr>
          <a:xfrm>
            <a:off x="0" y="1"/>
            <a:ext cx="25603200" cy="1288473"/>
          </a:xfrm>
          <a:prstGeom prst="rect">
            <a:avLst/>
          </a:prstGeom>
          <a:solidFill>
            <a:srgbClr val="ACA8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Enter Your Center Name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F645D-CDDA-D96F-2706-C9359EA8EC5E}"/>
              </a:ext>
            </a:extLst>
          </p:cNvPr>
          <p:cNvSpPr txBox="1"/>
          <p:nvPr/>
        </p:nvSpPr>
        <p:spPr>
          <a:xfrm>
            <a:off x="6359236" y="1702922"/>
            <a:ext cx="18402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Project Title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(Arial, font size 60, Bolded, centered, maximum 3 lines)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4A103-1DAA-98A4-8499-85E720EA85CD}"/>
              </a:ext>
            </a:extLst>
          </p:cNvPr>
          <p:cNvSpPr txBox="1"/>
          <p:nvPr/>
        </p:nvSpPr>
        <p:spPr>
          <a:xfrm>
            <a:off x="836651" y="7020679"/>
            <a:ext cx="7335278" cy="646331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91FC17-E1D3-8E81-5F88-7860A3DCAB43}"/>
              </a:ext>
            </a:extLst>
          </p:cNvPr>
          <p:cNvSpPr/>
          <p:nvPr/>
        </p:nvSpPr>
        <p:spPr>
          <a:xfrm>
            <a:off x="789704" y="1662268"/>
            <a:ext cx="5029200" cy="2743200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Main 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8DD5C1-273F-D3A3-E8CB-206520729282}"/>
              </a:ext>
            </a:extLst>
          </p:cNvPr>
          <p:cNvSpPr/>
          <p:nvPr/>
        </p:nvSpPr>
        <p:spPr>
          <a:xfrm>
            <a:off x="7016510" y="29506050"/>
            <a:ext cx="3200400" cy="2057400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Affiliated Logos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B8987-A5B8-EC3C-2A72-EBA2D78717FB}"/>
              </a:ext>
            </a:extLst>
          </p:cNvPr>
          <p:cNvSpPr/>
          <p:nvPr/>
        </p:nvSpPr>
        <p:spPr>
          <a:xfrm>
            <a:off x="0" y="31629928"/>
            <a:ext cx="25603200" cy="1288473"/>
          </a:xfrm>
          <a:prstGeom prst="rect">
            <a:avLst/>
          </a:prstGeom>
          <a:solidFill>
            <a:srgbClr val="ACA8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NSF CREST/HBCU-RISE/PRP PI Meeting, Edinburg, Texas, November 19-20, 2024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CFA2A-453D-FD0D-A476-75EF338EC614}"/>
              </a:ext>
            </a:extLst>
          </p:cNvPr>
          <p:cNvSpPr txBox="1"/>
          <p:nvPr/>
        </p:nvSpPr>
        <p:spPr>
          <a:xfrm>
            <a:off x="836653" y="7954346"/>
            <a:ext cx="7335278" cy="5940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Body (Arial, font size 28)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986495-8CCA-90D8-09E9-42CDEF5CA457}"/>
              </a:ext>
            </a:extLst>
          </p:cNvPr>
          <p:cNvSpPr txBox="1"/>
          <p:nvPr/>
        </p:nvSpPr>
        <p:spPr>
          <a:xfrm>
            <a:off x="966944" y="4886899"/>
            <a:ext cx="2384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First author, additional authors (Arial, centered, font size 40)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0C1928-8342-9FDD-B027-36280498FCD3}"/>
              </a:ext>
            </a:extLst>
          </p:cNvPr>
          <p:cNvSpPr txBox="1"/>
          <p:nvPr/>
        </p:nvSpPr>
        <p:spPr>
          <a:xfrm>
            <a:off x="841748" y="15042692"/>
            <a:ext cx="7330181" cy="13819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Body (Arial, font size 28)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34BB2E-17EE-6979-4E49-9BCDCD77D68D}"/>
              </a:ext>
            </a:extLst>
          </p:cNvPr>
          <p:cNvSpPr txBox="1"/>
          <p:nvPr/>
        </p:nvSpPr>
        <p:spPr>
          <a:xfrm>
            <a:off x="8788518" y="7954347"/>
            <a:ext cx="8545317" cy="981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Body (Arial, font size 28)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F1C75C-6341-D0BE-A4AD-48335FB7DFF0}"/>
              </a:ext>
            </a:extLst>
          </p:cNvPr>
          <p:cNvSpPr txBox="1"/>
          <p:nvPr/>
        </p:nvSpPr>
        <p:spPr>
          <a:xfrm>
            <a:off x="8788518" y="7020678"/>
            <a:ext cx="8545316" cy="646331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0D7CD-52A2-8FFF-8EDD-59EFB8C37F54}"/>
              </a:ext>
            </a:extLst>
          </p:cNvPr>
          <p:cNvSpPr txBox="1"/>
          <p:nvPr/>
        </p:nvSpPr>
        <p:spPr>
          <a:xfrm>
            <a:off x="17891655" y="13900517"/>
            <a:ext cx="6862779" cy="646331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Future 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C3E8F6-5A9A-55B0-D445-BD15FF323166}"/>
              </a:ext>
            </a:extLst>
          </p:cNvPr>
          <p:cNvSpPr txBox="1"/>
          <p:nvPr/>
        </p:nvSpPr>
        <p:spPr>
          <a:xfrm>
            <a:off x="8786595" y="19158972"/>
            <a:ext cx="8545315" cy="981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Body (Arial, font size 28)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A492FE-94BB-B4C7-79F4-155D2075A991}"/>
              </a:ext>
            </a:extLst>
          </p:cNvPr>
          <p:cNvSpPr txBox="1"/>
          <p:nvPr/>
        </p:nvSpPr>
        <p:spPr>
          <a:xfrm>
            <a:off x="17898674" y="27210957"/>
            <a:ext cx="6909436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[1] Chicago manual of style citation (Arial, font size 24)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[2] …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9871DE-7B1D-3393-7C00-DA54E369DA36}"/>
              </a:ext>
            </a:extLst>
          </p:cNvPr>
          <p:cNvSpPr/>
          <p:nvPr/>
        </p:nvSpPr>
        <p:spPr>
          <a:xfrm>
            <a:off x="9915941" y="10269424"/>
            <a:ext cx="5760720" cy="3200400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47B15B-0F25-A13E-EFD4-2176DE26264F}"/>
              </a:ext>
            </a:extLst>
          </p:cNvPr>
          <p:cNvSpPr txBox="1"/>
          <p:nvPr/>
        </p:nvSpPr>
        <p:spPr>
          <a:xfrm>
            <a:off x="836651" y="14136703"/>
            <a:ext cx="7335278" cy="646331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 &amp; Background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E8F3F6-5D3E-6A18-BD59-301F7C363D73}"/>
              </a:ext>
            </a:extLst>
          </p:cNvPr>
          <p:cNvSpPr txBox="1"/>
          <p:nvPr/>
        </p:nvSpPr>
        <p:spPr>
          <a:xfrm>
            <a:off x="8788517" y="18255952"/>
            <a:ext cx="8545315" cy="646331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Data and Results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8A8E97-5411-919D-781C-F9FD8E1AAB76}"/>
              </a:ext>
            </a:extLst>
          </p:cNvPr>
          <p:cNvSpPr txBox="1"/>
          <p:nvPr/>
        </p:nvSpPr>
        <p:spPr>
          <a:xfrm>
            <a:off x="17903639" y="22559192"/>
            <a:ext cx="6904469" cy="646331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CA6FB8-2343-3203-ABAD-8D584E15AA36}"/>
              </a:ext>
            </a:extLst>
          </p:cNvPr>
          <p:cNvSpPr txBox="1"/>
          <p:nvPr/>
        </p:nvSpPr>
        <p:spPr>
          <a:xfrm>
            <a:off x="17898673" y="26413010"/>
            <a:ext cx="6909436" cy="646331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7AF800-7D62-A37D-78F7-08A4D413F8E3}"/>
              </a:ext>
            </a:extLst>
          </p:cNvPr>
          <p:cNvSpPr txBox="1"/>
          <p:nvPr/>
        </p:nvSpPr>
        <p:spPr>
          <a:xfrm>
            <a:off x="9829104" y="13480301"/>
            <a:ext cx="592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Figure #: Lorem ipsum dolor sit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(Arial, italic, centered, font size 24)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F90E4F-95CC-8314-5D77-506E70ADE471}"/>
              </a:ext>
            </a:extLst>
          </p:cNvPr>
          <p:cNvSpPr/>
          <p:nvPr/>
        </p:nvSpPr>
        <p:spPr>
          <a:xfrm>
            <a:off x="1626478" y="18264862"/>
            <a:ext cx="5760720" cy="3200400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0FBCD-F93C-438D-F9A3-2730E21E12E7}"/>
              </a:ext>
            </a:extLst>
          </p:cNvPr>
          <p:cNvSpPr txBox="1"/>
          <p:nvPr/>
        </p:nvSpPr>
        <p:spPr>
          <a:xfrm>
            <a:off x="1456414" y="21464854"/>
            <a:ext cx="610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Figure #: Lorem ipsum dolor sit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(Arial, italic, centered, font size 24)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5BC2D3-FA48-CE17-69B6-65BF4E66D9E4}"/>
              </a:ext>
            </a:extLst>
          </p:cNvPr>
          <p:cNvSpPr/>
          <p:nvPr/>
        </p:nvSpPr>
        <p:spPr>
          <a:xfrm>
            <a:off x="9915941" y="22583618"/>
            <a:ext cx="5760720" cy="3291840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4BEC1-4EEA-165E-B9EB-2E1C4841D49F}"/>
              </a:ext>
            </a:extLst>
          </p:cNvPr>
          <p:cNvSpPr txBox="1"/>
          <p:nvPr/>
        </p:nvSpPr>
        <p:spPr>
          <a:xfrm>
            <a:off x="9736189" y="25886215"/>
            <a:ext cx="611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Figure #: Lorem ipsum dolor sit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(Arial, italic, centered, font size 24)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EEB7B8-C87B-A8EE-F078-50D10494A4B7}"/>
              </a:ext>
            </a:extLst>
          </p:cNvPr>
          <p:cNvSpPr txBox="1"/>
          <p:nvPr/>
        </p:nvSpPr>
        <p:spPr>
          <a:xfrm>
            <a:off x="17950422" y="7058634"/>
            <a:ext cx="6816119" cy="6494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2EF52-757C-905A-7255-A4F6B793BFC9}"/>
              </a:ext>
            </a:extLst>
          </p:cNvPr>
          <p:cNvSpPr txBox="1"/>
          <p:nvPr/>
        </p:nvSpPr>
        <p:spPr>
          <a:xfrm>
            <a:off x="17922002" y="14694044"/>
            <a:ext cx="6862778" cy="73558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Body (Arial, font size 28)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247D5F-9264-7729-31FF-3376C98CC7D5}"/>
              </a:ext>
            </a:extLst>
          </p:cNvPr>
          <p:cNvSpPr txBox="1"/>
          <p:nvPr/>
        </p:nvSpPr>
        <p:spPr>
          <a:xfrm>
            <a:off x="17891655" y="23337517"/>
            <a:ext cx="6869793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Body (Arial, font size 28)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EE0B30-6159-958C-509E-1AE1A3859659}"/>
              </a:ext>
            </a:extLst>
          </p:cNvPr>
          <p:cNvSpPr/>
          <p:nvPr/>
        </p:nvSpPr>
        <p:spPr>
          <a:xfrm>
            <a:off x="18524714" y="8370399"/>
            <a:ext cx="5760720" cy="3200400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B5D4A8-0A23-EECD-8A20-EDDFD0D39B30}"/>
              </a:ext>
            </a:extLst>
          </p:cNvPr>
          <p:cNvSpPr txBox="1"/>
          <p:nvPr/>
        </p:nvSpPr>
        <p:spPr>
          <a:xfrm>
            <a:off x="18324650" y="11571776"/>
            <a:ext cx="611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Figure #: Lorem ipsum dolor sit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(Arial, italic, centered, font size 24)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EDC6D9-A1B4-FC69-D513-3C894AD2DF2D}"/>
              </a:ext>
            </a:extLst>
          </p:cNvPr>
          <p:cNvSpPr/>
          <p:nvPr/>
        </p:nvSpPr>
        <p:spPr>
          <a:xfrm>
            <a:off x="10586887" y="29485280"/>
            <a:ext cx="3200400" cy="2057400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Affiliated Logos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66655B-7956-6CFB-A745-5A06C100EDC8}"/>
              </a:ext>
            </a:extLst>
          </p:cNvPr>
          <p:cNvSpPr/>
          <p:nvPr/>
        </p:nvSpPr>
        <p:spPr>
          <a:xfrm>
            <a:off x="14157264" y="29466753"/>
            <a:ext cx="3200400" cy="2057400"/>
          </a:xfrm>
          <a:prstGeom prst="rect">
            <a:avLst/>
          </a:prstGeom>
          <a:solidFill>
            <a:srgbClr val="DAD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Affiliated Logos</a:t>
            </a:r>
          </a:p>
        </p:txBody>
      </p:sp>
      <p:pic>
        <p:nvPicPr>
          <p:cNvPr id="28" name="Picture 27" descr="A blue and gold logo&#10;&#10;Description automatically generated">
            <a:extLst>
              <a:ext uri="{FF2B5EF4-FFF2-40B4-BE49-F238E27FC236}">
                <a16:creationId xmlns:a16="http://schemas.microsoft.com/office/drawing/2014/main" id="{7C589BB1-1C86-59E3-641B-BC979D5ED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1" y="28877283"/>
            <a:ext cx="3657600" cy="367670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E520C13-8CAF-0826-F611-60AE8B73CF56}"/>
              </a:ext>
            </a:extLst>
          </p:cNvPr>
          <p:cNvSpPr txBox="1"/>
          <p:nvPr/>
        </p:nvSpPr>
        <p:spPr>
          <a:xfrm>
            <a:off x="4562831" y="29818452"/>
            <a:ext cx="2339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r>
              <a:rPr lang="en-US" sz="3600" dirty="0"/>
              <a:t>ational </a:t>
            </a:r>
            <a:r>
              <a:rPr lang="en-US" sz="3600" b="1" dirty="0"/>
              <a:t>S</a:t>
            </a:r>
            <a:r>
              <a:rPr lang="en-US" sz="3600" dirty="0"/>
              <a:t>cience </a:t>
            </a:r>
            <a:r>
              <a:rPr lang="en-US" sz="3600" b="1" dirty="0"/>
              <a:t>F</a:t>
            </a:r>
            <a:r>
              <a:rPr lang="en-US" sz="3600" dirty="0"/>
              <a:t>oundation</a:t>
            </a:r>
          </a:p>
        </p:txBody>
      </p:sp>
    </p:spTree>
    <p:extLst>
      <p:ext uri="{BB962C8B-B14F-4D97-AF65-F5344CB8AC3E}">
        <p14:creationId xmlns:p14="http://schemas.microsoft.com/office/powerpoint/2010/main" val="34902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623</TotalTime>
  <Words>217</Words>
  <Application>Microsoft Office PowerPoint</Application>
  <PresentationFormat>Custom</PresentationFormat>
  <Paragraphs>127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Danna Capitanachi Avila</dc:creator>
  <cp:lastModifiedBy>Constantine Tarawneh</cp:lastModifiedBy>
  <cp:revision>10</cp:revision>
  <dcterms:created xsi:type="dcterms:W3CDTF">2023-10-26T20:23:21Z</dcterms:created>
  <dcterms:modified xsi:type="dcterms:W3CDTF">2024-10-03T23:08:22Z</dcterms:modified>
</cp:coreProperties>
</file>