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94F-4502-BD57-6B7437E128A6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94F-4502-BD57-6B7437E128A6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94F-4502-BD57-6B7437E128A6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94F-4502-BD57-6B7437E128A6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94F-4502-BD57-6B7437E128A6}"/>
                </c:ext>
              </c:extLst>
            </c:dLbl>
            <c:dLbl>
              <c:idx val="1"/>
              <c:layout>
                <c:manualLayout>
                  <c:x val="0"/>
                  <c:y val="6.826202741780168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29805467379242"/>
                      <c:h val="0.245922727077338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94F-4502-BD57-6B7437E128A6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94F-4502-BD57-6B7437E128A6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94F-4502-BD57-6B7437E128A6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052F61"/>
                </a:solidFill>
                <a:round/>
              </a:ln>
              <a:effectLst>
                <a:outerShdw blurRad="50800" dist="38100" dir="2700000" algn="tl" rotWithShape="0">
                  <a:srgbClr val="052F61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Military </c:v>
                </c:pt>
                <c:pt idx="1">
                  <c:v>Law Enforcement </c:v>
                </c:pt>
                <c:pt idx="2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</c:v>
                </c:pt>
                <c:pt idx="1">
                  <c:v>14.2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4F-4502-BD57-6B7437E128A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33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4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81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740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44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751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59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0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8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0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4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3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4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853559-BE59-4015-90EC-9D73BEDA66D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8170EA-57F4-4F20-9270-7E48407CF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30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485" y="2949508"/>
            <a:ext cx="6400800" cy="33296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Faculty Advisor: Dr. Ortega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Course Advisor: Dr. Sarkar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Group: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Michael J Zapata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Alejandro Gomez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Eliel Martinez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Eric Canales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905" y="1010516"/>
            <a:ext cx="6310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alibri" panose="020F0502020204030204" pitchFamily="34" charset="0"/>
              </a:rPr>
              <a:t>Light Flexible Bulletproof Vest</a:t>
            </a:r>
            <a:endParaRPr lang="en-US" sz="60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://www.safeguardclothing.com/img/product/coo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553" y="1010516"/>
            <a:ext cx="3376926" cy="435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70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76704"/>
            <a:ext cx="8534400" cy="1507067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4212" y="2025439"/>
            <a:ext cx="82167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Bulletproof vests are not comfortable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Bulletproof vests are heavy (20-30 </a:t>
            </a:r>
            <a:r>
              <a:rPr lang="en-US" sz="2400" dirty="0" err="1" smtClean="0"/>
              <a:t>lbs</a:t>
            </a:r>
            <a:r>
              <a:rPr lang="en-US" sz="24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Last year’s design did not perform as well as market Bulletproof vests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077" t="13334" r="26423" b="12000"/>
          <a:stretch/>
        </p:blipFill>
        <p:spPr>
          <a:xfrm>
            <a:off x="8900933" y="1531104"/>
            <a:ext cx="3090929" cy="329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76704"/>
            <a:ext cx="8534400" cy="1507067"/>
          </a:xfrm>
        </p:spPr>
        <p:txBody>
          <a:bodyPr/>
          <a:lstStyle/>
          <a:p>
            <a:r>
              <a:rPr lang="en-US" dirty="0" smtClean="0"/>
              <a:t>Market Status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9497" y="1673744"/>
            <a:ext cx="82167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Total Body Armor Industry revenue : 279 million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(Year 2015)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57 Business (Year 2015)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Top Companies (U.S.A.)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Point Blank Enterprises Inc. owned 26.2% in 2014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Ceradyne</a:t>
            </a:r>
            <a:r>
              <a:rPr lang="en-US" sz="2400" dirty="0" smtClean="0"/>
              <a:t> Inc. owned 19.2%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Average Bulletproof Vest Cost : $600</a:t>
            </a:r>
            <a:endParaRPr lang="en-US" sz="24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24634244"/>
              </p:ext>
            </p:extLst>
          </p:nvPr>
        </p:nvGraphicFramePr>
        <p:xfrm>
          <a:off x="7779434" y="1363266"/>
          <a:ext cx="4862732" cy="341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72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76704"/>
            <a:ext cx="8534400" cy="1507067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108" y="2025439"/>
            <a:ext cx="8216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Ventilated Bulletproof vest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Use strong flexible materials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Use flexible materials that stiffen on impact</a:t>
            </a:r>
          </a:p>
        </p:txBody>
      </p:sp>
      <p:pic>
        <p:nvPicPr>
          <p:cNvPr id="2050" name="Picture 2" descr="http://www.safeguardclothing.com/media/wysiwyg/Kevlar_Pan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418" y="588722"/>
            <a:ext cx="3332710" cy="333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200" y="4396120"/>
            <a:ext cx="3057334" cy="1106464"/>
          </a:xfrm>
          <a:prstGeom prst="rect">
            <a:avLst/>
          </a:prstGeom>
        </p:spPr>
      </p:pic>
      <p:pic>
        <p:nvPicPr>
          <p:cNvPr id="2052" name="Picture 4" descr="Image result for kev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95" y="3921433"/>
            <a:ext cx="28956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0920" y="5628068"/>
            <a:ext cx="186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Spectra 1000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28826" y="5679583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Kevlar KM2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76704"/>
            <a:ext cx="8534400" cy="1507067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3051" y="2025439"/>
            <a:ext cx="82167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Simulate vest reactions after bullet impact using Finite Element Analysis Software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Choose appropriate materials that can satisfy our solutions by analyzing their properties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Setting up a </a:t>
            </a:r>
            <a:r>
              <a:rPr lang="en-US" sz="2400" smtClean="0"/>
              <a:t>controlled environment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Real life testing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3061" r="1377" b="13966"/>
          <a:stretch/>
        </p:blipFill>
        <p:spPr>
          <a:xfrm>
            <a:off x="7018987" y="4124575"/>
            <a:ext cx="4610637" cy="19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1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76704"/>
            <a:ext cx="8534400" cy="1507067"/>
          </a:xfrm>
        </p:spPr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3051" y="2025439"/>
            <a:ext cx="82167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This Bulletproof vest design will allow the user to feel more agile and at a more comfortable body temperature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Decrease blunt force trauma that an individual may experience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094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770611"/>
            <a:ext cx="8534400" cy="15070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905308" cy="1084811"/>
          </a:xfrm>
        </p:spPr>
        <p:txBody>
          <a:bodyPr/>
          <a:lstStyle/>
          <a:p>
            <a:r>
              <a:rPr lang="en-US" sz="5400" b="1" dirty="0" smtClean="0"/>
              <a:t>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6024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1014</TotalTime>
  <Words>176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Slice</vt:lpstr>
      <vt:lpstr>PowerPoint Presentation</vt:lpstr>
      <vt:lpstr>Problem</vt:lpstr>
      <vt:lpstr>Market Status</vt:lpstr>
      <vt:lpstr>Solutions</vt:lpstr>
      <vt:lpstr>Approach</vt:lpstr>
      <vt:lpstr>Impact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Kamal Sarkar</cp:lastModifiedBy>
  <cp:revision>37</cp:revision>
  <dcterms:created xsi:type="dcterms:W3CDTF">2015-08-27T22:53:40Z</dcterms:created>
  <dcterms:modified xsi:type="dcterms:W3CDTF">2017-08-24T18:50:52Z</dcterms:modified>
</cp:coreProperties>
</file>