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5" r:id="rId15"/>
    <p:sldId id="276" r:id="rId16"/>
    <p:sldId id="277" r:id="rId17"/>
    <p:sldId id="289" r:id="rId18"/>
    <p:sldId id="278" r:id="rId19"/>
    <p:sldId id="279" r:id="rId20"/>
    <p:sldId id="281" r:id="rId21"/>
    <p:sldId id="280" r:id="rId22"/>
    <p:sldId id="283" r:id="rId23"/>
    <p:sldId id="284" r:id="rId24"/>
    <p:sldId id="285" r:id="rId25"/>
    <p:sldId id="286" r:id="rId26"/>
    <p:sldId id="287" r:id="rId27"/>
    <p:sldId id="291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023"/>
    <a:srgbClr val="E27D51"/>
    <a:srgbClr val="FF6600"/>
    <a:srgbClr val="F79819"/>
    <a:srgbClr val="1D1101"/>
    <a:srgbClr val="1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218CF-92E6-4516-9C58-98E20E567FDC}" v="78" dt="2024-01-31T14:03:29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5" autoAdjust="0"/>
    <p:restoredTop sz="0" autoAdjust="0"/>
  </p:normalViewPr>
  <p:slideViewPr>
    <p:cSldViewPr>
      <p:cViewPr varScale="1">
        <p:scale>
          <a:sx n="108" d="100"/>
          <a:sy n="108" d="100"/>
        </p:scale>
        <p:origin x="11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246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Mittelstaedt" userId="fc4e1b89-1e13-4075-bd4a-8baaadd785bf" providerId="ADAL" clId="{091218CF-92E6-4516-9C58-98E20E567FDC}"/>
    <pc:docChg chg="undo custSel addSld delSld modSld">
      <pc:chgData name="Jennifer Mittelstaedt" userId="fc4e1b89-1e13-4075-bd4a-8baaadd785bf" providerId="ADAL" clId="{091218CF-92E6-4516-9C58-98E20E567FDC}" dt="2024-02-05T21:23:43.654" v="326" actId="20577"/>
      <pc:docMkLst>
        <pc:docMk/>
      </pc:docMkLst>
      <pc:sldChg chg="addSp modSp mod">
        <pc:chgData name="Jennifer Mittelstaedt" userId="fc4e1b89-1e13-4075-bd4a-8baaadd785bf" providerId="ADAL" clId="{091218CF-92E6-4516-9C58-98E20E567FDC}" dt="2024-02-05T21:00:20.174" v="160" actId="20577"/>
        <pc:sldMkLst>
          <pc:docMk/>
          <pc:sldMk cId="0" sldId="256"/>
        </pc:sldMkLst>
        <pc:spChg chg="mod">
          <ac:chgData name="Jennifer Mittelstaedt" userId="fc4e1b89-1e13-4075-bd4a-8baaadd785bf" providerId="ADAL" clId="{091218CF-92E6-4516-9C58-98E20E567FDC}" dt="2024-02-05T21:00:20.174" v="160" actId="20577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Jennifer Mittelstaedt" userId="fc4e1b89-1e13-4075-bd4a-8baaadd785bf" providerId="ADAL" clId="{091218CF-92E6-4516-9C58-98E20E567FDC}" dt="2024-01-29T20:21:48.988" v="4" actId="1076"/>
          <ac:spMkLst>
            <pc:docMk/>
            <pc:sldMk cId="0" sldId="256"/>
            <ac:spMk id="3" creationId="{B429999B-E393-F8EA-A547-6054BDDC2773}"/>
          </ac:spMkLst>
        </pc:spChg>
        <pc:picChg chg="mod">
          <ac:chgData name="Jennifer Mittelstaedt" userId="fc4e1b89-1e13-4075-bd4a-8baaadd785bf" providerId="ADAL" clId="{091218CF-92E6-4516-9C58-98E20E567FDC}" dt="2024-01-29T20:21:43.331" v="2" actId="1076"/>
          <ac:picMkLst>
            <pc:docMk/>
            <pc:sldMk cId="0" sldId="256"/>
            <ac:picMk id="10" creationId="{736F2413-8B9B-4034-C6AA-EDF0B8C5B8B3}"/>
          </ac:picMkLst>
        </pc:picChg>
      </pc:sldChg>
      <pc:sldChg chg="modSp mod">
        <pc:chgData name="Jennifer Mittelstaedt" userId="fc4e1b89-1e13-4075-bd4a-8baaadd785bf" providerId="ADAL" clId="{091218CF-92E6-4516-9C58-98E20E567FDC}" dt="2024-01-30T21:53:57.383" v="12" actId="207"/>
        <pc:sldMkLst>
          <pc:docMk/>
          <pc:sldMk cId="0" sldId="257"/>
        </pc:sldMkLst>
        <pc:spChg chg="mod">
          <ac:chgData name="Jennifer Mittelstaedt" userId="fc4e1b89-1e13-4075-bd4a-8baaadd785bf" providerId="ADAL" clId="{091218CF-92E6-4516-9C58-98E20E567FDC}" dt="2024-01-30T21:53:57.383" v="12" actId="20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Jennifer Mittelstaedt" userId="fc4e1b89-1e13-4075-bd4a-8baaadd785bf" providerId="ADAL" clId="{091218CF-92E6-4516-9C58-98E20E567FDC}" dt="2024-01-30T21:54:43.873" v="15" actId="207"/>
        <pc:sldMkLst>
          <pc:docMk/>
          <pc:sldMk cId="0" sldId="258"/>
        </pc:sldMkLst>
        <pc:spChg chg="mod">
          <ac:chgData name="Jennifer Mittelstaedt" userId="fc4e1b89-1e13-4075-bd4a-8baaadd785bf" providerId="ADAL" clId="{091218CF-92E6-4516-9C58-98E20E567FDC}" dt="2024-01-30T21:54:43.873" v="15" actId="207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Jennifer Mittelstaedt" userId="fc4e1b89-1e13-4075-bd4a-8baaadd785bf" providerId="ADAL" clId="{091218CF-92E6-4516-9C58-98E20E567FDC}" dt="2024-01-30T21:55:35.103" v="19" actId="207"/>
        <pc:sldMkLst>
          <pc:docMk/>
          <pc:sldMk cId="0" sldId="259"/>
        </pc:sldMkLst>
        <pc:spChg chg="mod">
          <ac:chgData name="Jennifer Mittelstaedt" userId="fc4e1b89-1e13-4075-bd4a-8baaadd785bf" providerId="ADAL" clId="{091218CF-92E6-4516-9C58-98E20E567FDC}" dt="2024-01-30T21:55:35.103" v="19" actId="207"/>
          <ac:spMkLst>
            <pc:docMk/>
            <pc:sldMk cId="0" sldId="259"/>
            <ac:spMk id="2" creationId="{00000000-0000-0000-0000-000000000000}"/>
          </ac:spMkLst>
        </pc:spChg>
      </pc:sldChg>
      <pc:sldChg chg="modSp mod">
        <pc:chgData name="Jennifer Mittelstaedt" userId="fc4e1b89-1e13-4075-bd4a-8baaadd785bf" providerId="ADAL" clId="{091218CF-92E6-4516-9C58-98E20E567FDC}" dt="2024-01-30T21:57:15.303" v="23" actId="207"/>
        <pc:sldMkLst>
          <pc:docMk/>
          <pc:sldMk cId="0" sldId="261"/>
        </pc:sldMkLst>
        <pc:spChg chg="mod">
          <ac:chgData name="Jennifer Mittelstaedt" userId="fc4e1b89-1e13-4075-bd4a-8baaadd785bf" providerId="ADAL" clId="{091218CF-92E6-4516-9C58-98E20E567FDC}" dt="2024-01-30T21:55:54.073" v="22" actId="207"/>
          <ac:spMkLst>
            <pc:docMk/>
            <pc:sldMk cId="0" sldId="261"/>
            <ac:spMk id="2" creationId="{00000000-0000-0000-0000-000000000000}"/>
          </ac:spMkLst>
        </pc:spChg>
        <pc:spChg chg="mod">
          <ac:chgData name="Jennifer Mittelstaedt" userId="fc4e1b89-1e13-4075-bd4a-8baaadd785bf" providerId="ADAL" clId="{091218CF-92E6-4516-9C58-98E20E567FDC}" dt="2024-01-30T21:57:15.303" v="23" actId="207"/>
          <ac:spMkLst>
            <pc:docMk/>
            <pc:sldMk cId="0" sldId="261"/>
            <ac:spMk id="3" creationId="{EF1E1746-7C07-6039-5658-F3B895F25670}"/>
          </ac:spMkLst>
        </pc:spChg>
      </pc:sldChg>
      <pc:sldChg chg="modSp mod">
        <pc:chgData name="Jennifer Mittelstaedt" userId="fc4e1b89-1e13-4075-bd4a-8baaadd785bf" providerId="ADAL" clId="{091218CF-92E6-4516-9C58-98E20E567FDC}" dt="2024-01-30T21:58:00.017" v="24" actId="207"/>
        <pc:sldMkLst>
          <pc:docMk/>
          <pc:sldMk cId="0" sldId="263"/>
        </pc:sldMkLst>
        <pc:spChg chg="mod">
          <ac:chgData name="Jennifer Mittelstaedt" userId="fc4e1b89-1e13-4075-bd4a-8baaadd785bf" providerId="ADAL" clId="{091218CF-92E6-4516-9C58-98E20E567FDC}" dt="2024-01-30T21:58:00.017" v="24" actId="207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Jennifer Mittelstaedt" userId="fc4e1b89-1e13-4075-bd4a-8baaadd785bf" providerId="ADAL" clId="{091218CF-92E6-4516-9C58-98E20E567FDC}" dt="2024-01-31T14:08:58.644" v="148" actId="207"/>
        <pc:sldMkLst>
          <pc:docMk/>
          <pc:sldMk cId="0" sldId="264"/>
        </pc:sldMkLst>
        <pc:spChg chg="mod">
          <ac:chgData name="Jennifer Mittelstaedt" userId="fc4e1b89-1e13-4075-bd4a-8baaadd785bf" providerId="ADAL" clId="{091218CF-92E6-4516-9C58-98E20E567FDC}" dt="2024-01-31T14:08:58.644" v="148" actId="207"/>
          <ac:spMkLst>
            <pc:docMk/>
            <pc:sldMk cId="0" sldId="264"/>
            <ac:spMk id="2" creationId="{00000000-0000-0000-0000-000000000000}"/>
          </ac:spMkLst>
        </pc:spChg>
      </pc:sldChg>
      <pc:sldChg chg="modSp mod">
        <pc:chgData name="Jennifer Mittelstaedt" userId="fc4e1b89-1e13-4075-bd4a-8baaadd785bf" providerId="ADAL" clId="{091218CF-92E6-4516-9C58-98E20E567FDC}" dt="2024-01-30T21:58:12.564" v="25" actId="207"/>
        <pc:sldMkLst>
          <pc:docMk/>
          <pc:sldMk cId="0" sldId="265"/>
        </pc:sldMkLst>
        <pc:spChg chg="mod">
          <ac:chgData name="Jennifer Mittelstaedt" userId="fc4e1b89-1e13-4075-bd4a-8baaadd785bf" providerId="ADAL" clId="{091218CF-92E6-4516-9C58-98E20E567FDC}" dt="2024-01-30T21:58:12.564" v="25" actId="207"/>
          <ac:spMkLst>
            <pc:docMk/>
            <pc:sldMk cId="0" sldId="265"/>
            <ac:spMk id="2" creationId="{00000000-0000-0000-0000-000000000000}"/>
          </ac:spMkLst>
        </pc:spChg>
      </pc:sldChg>
      <pc:sldChg chg="modSp mod">
        <pc:chgData name="Jennifer Mittelstaedt" userId="fc4e1b89-1e13-4075-bd4a-8baaadd785bf" providerId="ADAL" clId="{091218CF-92E6-4516-9C58-98E20E567FDC}" dt="2024-01-30T21:58:19.614" v="26" actId="207"/>
        <pc:sldMkLst>
          <pc:docMk/>
          <pc:sldMk cId="0" sldId="266"/>
        </pc:sldMkLst>
        <pc:spChg chg="mod">
          <ac:chgData name="Jennifer Mittelstaedt" userId="fc4e1b89-1e13-4075-bd4a-8baaadd785bf" providerId="ADAL" clId="{091218CF-92E6-4516-9C58-98E20E567FDC}" dt="2024-01-30T21:58:19.614" v="26" actId="207"/>
          <ac:spMkLst>
            <pc:docMk/>
            <pc:sldMk cId="0" sldId="266"/>
            <ac:spMk id="2" creationId="{00000000-0000-0000-0000-000000000000}"/>
          </ac:spMkLst>
        </pc:spChg>
      </pc:sldChg>
      <pc:sldChg chg="modSp mod">
        <pc:chgData name="Jennifer Mittelstaedt" userId="fc4e1b89-1e13-4075-bd4a-8baaadd785bf" providerId="ADAL" clId="{091218CF-92E6-4516-9C58-98E20E567FDC}" dt="2024-01-30T22:00:58.228" v="42" actId="12"/>
        <pc:sldMkLst>
          <pc:docMk/>
          <pc:sldMk cId="0" sldId="267"/>
        </pc:sldMkLst>
        <pc:spChg chg="mod">
          <ac:chgData name="Jennifer Mittelstaedt" userId="fc4e1b89-1e13-4075-bd4a-8baaadd785bf" providerId="ADAL" clId="{091218CF-92E6-4516-9C58-98E20E567FDC}" dt="2024-01-30T22:00:58.228" v="42" actId="12"/>
          <ac:spMkLst>
            <pc:docMk/>
            <pc:sldMk cId="0" sldId="267"/>
            <ac:spMk id="3" creationId="{113E6B0E-C918-607C-CD74-94BAC08B2775}"/>
          </ac:spMkLst>
        </pc:spChg>
      </pc:sldChg>
      <pc:sldChg chg="modSp mod">
        <pc:chgData name="Jennifer Mittelstaedt" userId="fc4e1b89-1e13-4075-bd4a-8baaadd785bf" providerId="ADAL" clId="{091218CF-92E6-4516-9C58-98E20E567FDC}" dt="2024-01-30T21:58:37.334" v="27" actId="207"/>
        <pc:sldMkLst>
          <pc:docMk/>
          <pc:sldMk cId="0" sldId="270"/>
        </pc:sldMkLst>
        <pc:spChg chg="mod">
          <ac:chgData name="Jennifer Mittelstaedt" userId="fc4e1b89-1e13-4075-bd4a-8baaadd785bf" providerId="ADAL" clId="{091218CF-92E6-4516-9C58-98E20E567FDC}" dt="2024-01-30T21:58:37.334" v="27" actId="207"/>
          <ac:spMkLst>
            <pc:docMk/>
            <pc:sldMk cId="0" sldId="270"/>
            <ac:spMk id="2" creationId="{00000000-0000-0000-0000-000000000000}"/>
          </ac:spMkLst>
        </pc:spChg>
        <pc:graphicFrameChg chg="mod">
          <ac:chgData name="Jennifer Mittelstaedt" userId="fc4e1b89-1e13-4075-bd4a-8baaadd785bf" providerId="ADAL" clId="{091218CF-92E6-4516-9C58-98E20E567FDC}" dt="2024-01-30T18:20:04.352" v="6"/>
          <ac:graphicFrameMkLst>
            <pc:docMk/>
            <pc:sldMk cId="0" sldId="270"/>
            <ac:graphicFrameMk id="5" creationId="{86B34959-D774-480D-A42D-21587C203505}"/>
          </ac:graphicFrameMkLst>
        </pc:graphicFrameChg>
      </pc:sldChg>
      <pc:sldChg chg="modSp mod">
        <pc:chgData name="Jennifer Mittelstaedt" userId="fc4e1b89-1e13-4075-bd4a-8baaadd785bf" providerId="ADAL" clId="{091218CF-92E6-4516-9C58-98E20E567FDC}" dt="2024-01-30T21:58:55.124" v="29" actId="207"/>
        <pc:sldMkLst>
          <pc:docMk/>
          <pc:sldMk cId="0" sldId="271"/>
        </pc:sldMkLst>
        <pc:spChg chg="mod">
          <ac:chgData name="Jennifer Mittelstaedt" userId="fc4e1b89-1e13-4075-bd4a-8baaadd785bf" providerId="ADAL" clId="{091218CF-92E6-4516-9C58-98E20E567FDC}" dt="2024-01-30T21:58:55.124" v="29" actId="207"/>
          <ac:spMkLst>
            <pc:docMk/>
            <pc:sldMk cId="0" sldId="271"/>
            <ac:spMk id="3" creationId="{2D92C1D1-64F7-E65E-CEB5-E65648E16C38}"/>
          </ac:spMkLst>
        </pc:spChg>
      </pc:sldChg>
      <pc:sldChg chg="modSp mod">
        <pc:chgData name="Jennifer Mittelstaedt" userId="fc4e1b89-1e13-4075-bd4a-8baaadd785bf" providerId="ADAL" clId="{091218CF-92E6-4516-9C58-98E20E567FDC}" dt="2024-01-30T21:59:12.969" v="32" actId="207"/>
        <pc:sldMkLst>
          <pc:docMk/>
          <pc:sldMk cId="0" sldId="275"/>
        </pc:sldMkLst>
        <pc:spChg chg="mod">
          <ac:chgData name="Jennifer Mittelstaedt" userId="fc4e1b89-1e13-4075-bd4a-8baaadd785bf" providerId="ADAL" clId="{091218CF-92E6-4516-9C58-98E20E567FDC}" dt="2024-01-30T21:59:12.969" v="32" actId="207"/>
          <ac:spMkLst>
            <pc:docMk/>
            <pc:sldMk cId="0" sldId="275"/>
            <ac:spMk id="2" creationId="{00000000-0000-0000-0000-000000000000}"/>
          </ac:spMkLst>
        </pc:spChg>
      </pc:sldChg>
      <pc:sldChg chg="modSp mod">
        <pc:chgData name="Jennifer Mittelstaedt" userId="fc4e1b89-1e13-4075-bd4a-8baaadd785bf" providerId="ADAL" clId="{091218CF-92E6-4516-9C58-98E20E567FDC}" dt="2024-01-30T21:59:28.115" v="34" actId="207"/>
        <pc:sldMkLst>
          <pc:docMk/>
          <pc:sldMk cId="0" sldId="276"/>
        </pc:sldMkLst>
        <pc:spChg chg="mod">
          <ac:chgData name="Jennifer Mittelstaedt" userId="fc4e1b89-1e13-4075-bd4a-8baaadd785bf" providerId="ADAL" clId="{091218CF-92E6-4516-9C58-98E20E567FDC}" dt="2024-01-30T21:59:28.115" v="34" actId="207"/>
          <ac:spMkLst>
            <pc:docMk/>
            <pc:sldMk cId="0" sldId="276"/>
            <ac:spMk id="2" creationId="{00000000-0000-0000-0000-000000000000}"/>
          </ac:spMkLst>
        </pc:spChg>
      </pc:sldChg>
      <pc:sldChg chg="modSp mod">
        <pc:chgData name="Jennifer Mittelstaedt" userId="fc4e1b89-1e13-4075-bd4a-8baaadd785bf" providerId="ADAL" clId="{091218CF-92E6-4516-9C58-98E20E567FDC}" dt="2024-01-31T14:08:23.402" v="147" actId="14100"/>
        <pc:sldMkLst>
          <pc:docMk/>
          <pc:sldMk cId="0" sldId="278"/>
        </pc:sldMkLst>
        <pc:spChg chg="mod">
          <ac:chgData name="Jennifer Mittelstaedt" userId="fc4e1b89-1e13-4075-bd4a-8baaadd785bf" providerId="ADAL" clId="{091218CF-92E6-4516-9C58-98E20E567FDC}" dt="2024-01-31T14:08:23.402" v="147" actId="14100"/>
          <ac:spMkLst>
            <pc:docMk/>
            <pc:sldMk cId="0" sldId="278"/>
            <ac:spMk id="3" creationId="{0CC45075-D214-22D0-1E8F-AB07D088BE6E}"/>
          </ac:spMkLst>
        </pc:spChg>
      </pc:sldChg>
      <pc:sldChg chg="modNotesTx">
        <pc:chgData name="Jennifer Mittelstaedt" userId="fc4e1b89-1e13-4075-bd4a-8baaadd785bf" providerId="ADAL" clId="{091218CF-92E6-4516-9C58-98E20E567FDC}" dt="2024-02-05T21:23:43.654" v="326" actId="20577"/>
        <pc:sldMkLst>
          <pc:docMk/>
          <pc:sldMk cId="0" sldId="279"/>
        </pc:sldMkLst>
      </pc:sldChg>
      <pc:sldChg chg="modSp mod">
        <pc:chgData name="Jennifer Mittelstaedt" userId="fc4e1b89-1e13-4075-bd4a-8baaadd785bf" providerId="ADAL" clId="{091218CF-92E6-4516-9C58-98E20E567FDC}" dt="2024-01-30T22:01:55.236" v="46" actId="207"/>
        <pc:sldMkLst>
          <pc:docMk/>
          <pc:sldMk cId="0" sldId="280"/>
        </pc:sldMkLst>
        <pc:spChg chg="mod">
          <ac:chgData name="Jennifer Mittelstaedt" userId="fc4e1b89-1e13-4075-bd4a-8baaadd785bf" providerId="ADAL" clId="{091218CF-92E6-4516-9C58-98E20E567FDC}" dt="2024-01-30T22:01:55.236" v="46" actId="207"/>
          <ac:spMkLst>
            <pc:docMk/>
            <pc:sldMk cId="0" sldId="280"/>
            <ac:spMk id="2" creationId="{00000000-0000-0000-0000-000000000000}"/>
          </ac:spMkLst>
        </pc:spChg>
      </pc:sldChg>
      <pc:sldChg chg="modSp mod">
        <pc:chgData name="Jennifer Mittelstaedt" userId="fc4e1b89-1e13-4075-bd4a-8baaadd785bf" providerId="ADAL" clId="{091218CF-92E6-4516-9C58-98E20E567FDC}" dt="2024-01-30T22:02:08.846" v="48" actId="207"/>
        <pc:sldMkLst>
          <pc:docMk/>
          <pc:sldMk cId="0" sldId="283"/>
        </pc:sldMkLst>
        <pc:spChg chg="mod">
          <ac:chgData name="Jennifer Mittelstaedt" userId="fc4e1b89-1e13-4075-bd4a-8baaadd785bf" providerId="ADAL" clId="{091218CF-92E6-4516-9C58-98E20E567FDC}" dt="2024-01-30T22:02:08.846" v="48" actId="207"/>
          <ac:spMkLst>
            <pc:docMk/>
            <pc:sldMk cId="0" sldId="283"/>
            <ac:spMk id="2" creationId="{00000000-0000-0000-0000-000000000000}"/>
          </ac:spMkLst>
        </pc:spChg>
      </pc:sldChg>
      <pc:sldChg chg="modSp mod">
        <pc:chgData name="Jennifer Mittelstaedt" userId="fc4e1b89-1e13-4075-bd4a-8baaadd785bf" providerId="ADAL" clId="{091218CF-92E6-4516-9C58-98E20E567FDC}" dt="2024-01-30T22:03:06.426" v="57" actId="20577"/>
        <pc:sldMkLst>
          <pc:docMk/>
          <pc:sldMk cId="0" sldId="284"/>
        </pc:sldMkLst>
        <pc:spChg chg="mod">
          <ac:chgData name="Jennifer Mittelstaedt" userId="fc4e1b89-1e13-4075-bd4a-8baaadd785bf" providerId="ADAL" clId="{091218CF-92E6-4516-9C58-98E20E567FDC}" dt="2024-01-30T22:03:06.426" v="57" actId="20577"/>
          <ac:spMkLst>
            <pc:docMk/>
            <pc:sldMk cId="0" sldId="284"/>
            <ac:spMk id="18" creationId="{00000000-0000-0000-0000-000000000000}"/>
          </ac:spMkLst>
        </pc:spChg>
      </pc:sldChg>
      <pc:sldChg chg="modSp mod">
        <pc:chgData name="Jennifer Mittelstaedt" userId="fc4e1b89-1e13-4075-bd4a-8baaadd785bf" providerId="ADAL" clId="{091218CF-92E6-4516-9C58-98E20E567FDC}" dt="2024-01-30T22:04:04.477" v="66" actId="20577"/>
        <pc:sldMkLst>
          <pc:docMk/>
          <pc:sldMk cId="0" sldId="285"/>
        </pc:sldMkLst>
        <pc:spChg chg="mod">
          <ac:chgData name="Jennifer Mittelstaedt" userId="fc4e1b89-1e13-4075-bd4a-8baaadd785bf" providerId="ADAL" clId="{091218CF-92E6-4516-9C58-98E20E567FDC}" dt="2024-01-30T22:04:04.477" v="66" actId="20577"/>
          <ac:spMkLst>
            <pc:docMk/>
            <pc:sldMk cId="0" sldId="285"/>
            <ac:spMk id="3" creationId="{00000000-0000-0000-0000-000000000000}"/>
          </ac:spMkLst>
        </pc:spChg>
      </pc:sldChg>
      <pc:sldChg chg="modSp mod">
        <pc:chgData name="Jennifer Mittelstaedt" userId="fc4e1b89-1e13-4075-bd4a-8baaadd785bf" providerId="ADAL" clId="{091218CF-92E6-4516-9C58-98E20E567FDC}" dt="2024-01-30T22:01:35.576" v="44" actId="12"/>
        <pc:sldMkLst>
          <pc:docMk/>
          <pc:sldMk cId="1295411844" sldId="289"/>
        </pc:sldMkLst>
        <pc:spChg chg="mod">
          <ac:chgData name="Jennifer Mittelstaedt" userId="fc4e1b89-1e13-4075-bd4a-8baaadd785bf" providerId="ADAL" clId="{091218CF-92E6-4516-9C58-98E20E567FDC}" dt="2024-01-30T22:01:35.576" v="44" actId="12"/>
          <ac:spMkLst>
            <pc:docMk/>
            <pc:sldMk cId="1295411844" sldId="289"/>
            <ac:spMk id="3" creationId="{42FC222C-E68B-4F32-B11F-84A728401498}"/>
          </ac:spMkLst>
        </pc:spChg>
      </pc:sldChg>
      <pc:sldChg chg="delSp new del mod">
        <pc:chgData name="Jennifer Mittelstaedt" userId="fc4e1b89-1e13-4075-bd4a-8baaadd785bf" providerId="ADAL" clId="{091218CF-92E6-4516-9C58-98E20E567FDC}" dt="2024-01-30T22:07:45.277" v="71" actId="2696"/>
        <pc:sldMkLst>
          <pc:docMk/>
          <pc:sldMk cId="342258042" sldId="290"/>
        </pc:sldMkLst>
        <pc:spChg chg="del">
          <ac:chgData name="Jennifer Mittelstaedt" userId="fc4e1b89-1e13-4075-bd4a-8baaadd785bf" providerId="ADAL" clId="{091218CF-92E6-4516-9C58-98E20E567FDC}" dt="2024-01-30T22:07:25.707" v="68" actId="478"/>
          <ac:spMkLst>
            <pc:docMk/>
            <pc:sldMk cId="342258042" sldId="290"/>
            <ac:spMk id="2" creationId="{D3DDFF67-2E06-F0C0-3D23-923E774CC620}"/>
          </ac:spMkLst>
        </pc:spChg>
        <pc:spChg chg="del">
          <ac:chgData name="Jennifer Mittelstaedt" userId="fc4e1b89-1e13-4075-bd4a-8baaadd785bf" providerId="ADAL" clId="{091218CF-92E6-4516-9C58-98E20E567FDC}" dt="2024-01-30T22:07:28.108" v="69" actId="478"/>
          <ac:spMkLst>
            <pc:docMk/>
            <pc:sldMk cId="342258042" sldId="290"/>
            <ac:spMk id="3" creationId="{8F3F3573-84C5-EDCA-AE6D-52148C4785CB}"/>
          </ac:spMkLst>
        </pc:spChg>
      </pc:sldChg>
      <pc:sldChg chg="modSp add mod">
        <pc:chgData name="Jennifer Mittelstaedt" userId="fc4e1b89-1e13-4075-bd4a-8baaadd785bf" providerId="ADAL" clId="{091218CF-92E6-4516-9C58-98E20E567FDC}" dt="2024-01-31T14:03:29.386" v="144" actId="20577"/>
        <pc:sldMkLst>
          <pc:docMk/>
          <pc:sldMk cId="0" sldId="291"/>
        </pc:sldMkLst>
        <pc:graphicFrameChg chg="mod modGraphic">
          <ac:chgData name="Jennifer Mittelstaedt" userId="fc4e1b89-1e13-4075-bd4a-8baaadd785bf" providerId="ADAL" clId="{091218CF-92E6-4516-9C58-98E20E567FDC}" dt="2024-01-31T14:03:29.386" v="144" actId="20577"/>
          <ac:graphicFrameMkLst>
            <pc:docMk/>
            <pc:sldMk cId="0" sldId="291"/>
            <ac:graphicFrameMk id="5" creationId="{EBC64454-CA36-4A52-82A6-C0440EE41B4A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2.sv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22.svg"/><Relationship Id="rId4" Type="http://schemas.openxmlformats.org/officeDocument/2006/relationships/image" Target="../media/image36.svg"/><Relationship Id="rId9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rgv.edu/graduate/_files/documents/thesis-formatting-guide.pdf" TargetMode="External"/><Relationship Id="rId2" Type="http://schemas.openxmlformats.org/officeDocument/2006/relationships/hyperlink" Target="mailto:ETD@utrgv.edu" TargetMode="External"/><Relationship Id="rId1" Type="http://schemas.openxmlformats.org/officeDocument/2006/relationships/hyperlink" Target="http://www.etdadmin.com/utrgv" TargetMode="External"/><Relationship Id="rId5" Type="http://schemas.openxmlformats.org/officeDocument/2006/relationships/hyperlink" Target="https://www.utrgv.edu/graduate/for-new-and-current-students/thesis-and-dissertation/index.htm" TargetMode="External"/><Relationship Id="rId4" Type="http://schemas.openxmlformats.org/officeDocument/2006/relationships/hyperlink" Target="https://www.utrgv.edu/graduate/_files/documents/dissertation-formatting-guide.pdf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2.sv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22.svg"/><Relationship Id="rId4" Type="http://schemas.openxmlformats.org/officeDocument/2006/relationships/image" Target="../media/image36.svg"/><Relationship Id="rId9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rgv.edu/graduate/_files/documents/thesis-formatting-guide.pdf" TargetMode="External"/><Relationship Id="rId2" Type="http://schemas.openxmlformats.org/officeDocument/2006/relationships/hyperlink" Target="https://www.utrgv.edu/graduate/for-new-and-current-students/thesis-and-dissertation/index.htm" TargetMode="External"/><Relationship Id="rId1" Type="http://schemas.openxmlformats.org/officeDocument/2006/relationships/hyperlink" Target="http://www.etdadmin.com/utrgv" TargetMode="External"/><Relationship Id="rId5" Type="http://schemas.openxmlformats.org/officeDocument/2006/relationships/hyperlink" Target="mailto:ETD@utrgv.edu" TargetMode="External"/><Relationship Id="rId4" Type="http://schemas.openxmlformats.org/officeDocument/2006/relationships/hyperlink" Target="https://www.utrgv.edu/graduate/_files/documents/dissertation-formatting-guide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2FA20-D3B3-454B-8B9B-948D0D72472C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E34556-4DA0-4119-BAE8-88C657FF0115}">
      <dgm:prSet/>
      <dgm:spPr/>
      <dgm:t>
        <a:bodyPr/>
        <a:lstStyle/>
        <a:p>
          <a:r>
            <a:rPr lang="en-US" u="sng" dirty="0"/>
            <a:t>Primary subject category</a:t>
          </a:r>
          <a:r>
            <a:rPr lang="en-US" dirty="0"/>
            <a:t>: Choose your primary subject category. If you do not see your specific category, choose the closest category in relation to your subject.</a:t>
          </a:r>
        </a:p>
      </dgm:t>
    </dgm:pt>
    <dgm:pt modelId="{FA0FCCE6-44FC-4647-B137-27CC665F951B}" type="parTrans" cxnId="{0FFED885-CDEF-4884-8ED0-D0A9DA5D8405}">
      <dgm:prSet/>
      <dgm:spPr/>
      <dgm:t>
        <a:bodyPr/>
        <a:lstStyle/>
        <a:p>
          <a:endParaRPr lang="en-US"/>
        </a:p>
      </dgm:t>
    </dgm:pt>
    <dgm:pt modelId="{D6B58B41-53D2-421F-86DB-640C5C1F8613}" type="sibTrans" cxnId="{0FFED885-CDEF-4884-8ED0-D0A9DA5D8405}">
      <dgm:prSet/>
      <dgm:spPr/>
      <dgm:t>
        <a:bodyPr/>
        <a:lstStyle/>
        <a:p>
          <a:endParaRPr lang="en-US"/>
        </a:p>
      </dgm:t>
    </dgm:pt>
    <dgm:pt modelId="{BEFEB329-7E3E-4FD7-B8D2-E6FE82F1DC92}">
      <dgm:prSet/>
      <dgm:spPr/>
      <dgm:t>
        <a:bodyPr/>
        <a:lstStyle/>
        <a:p>
          <a:r>
            <a:rPr lang="en-US" u="sng"/>
            <a:t>Additional subject category</a:t>
          </a:r>
          <a:r>
            <a:rPr lang="en-US"/>
            <a:t>: You may choose to select additional subject categories.</a:t>
          </a:r>
        </a:p>
      </dgm:t>
    </dgm:pt>
    <dgm:pt modelId="{9568697E-C910-4EE1-A3B7-4FBFFA162001}" type="parTrans" cxnId="{B1D51BB1-4D20-4B6A-B442-182AA0AEE1AE}">
      <dgm:prSet/>
      <dgm:spPr/>
      <dgm:t>
        <a:bodyPr/>
        <a:lstStyle/>
        <a:p>
          <a:endParaRPr lang="en-US"/>
        </a:p>
      </dgm:t>
    </dgm:pt>
    <dgm:pt modelId="{23D9CA29-F0F4-48D3-9A10-1B553BDAF580}" type="sibTrans" cxnId="{B1D51BB1-4D20-4B6A-B442-182AA0AEE1AE}">
      <dgm:prSet/>
      <dgm:spPr/>
      <dgm:t>
        <a:bodyPr/>
        <a:lstStyle/>
        <a:p>
          <a:endParaRPr lang="en-US"/>
        </a:p>
      </dgm:t>
    </dgm:pt>
    <dgm:pt modelId="{1D6B7D97-A520-4415-9166-E158718370D5}">
      <dgm:prSet/>
      <dgm:spPr/>
      <dgm:t>
        <a:bodyPr/>
        <a:lstStyle/>
        <a:p>
          <a:r>
            <a:rPr lang="en-US" u="sng" dirty="0"/>
            <a:t>Keywords</a:t>
          </a:r>
          <a:r>
            <a:rPr lang="en-US" dirty="0"/>
            <a:t>: You may choose some keywords about your subject matter, up to six words.</a:t>
          </a:r>
        </a:p>
      </dgm:t>
    </dgm:pt>
    <dgm:pt modelId="{46C83D4C-1A04-462D-95E5-1FCF0EB9F91F}" type="parTrans" cxnId="{38296077-C162-4731-B112-E3EB32577892}">
      <dgm:prSet/>
      <dgm:spPr/>
      <dgm:t>
        <a:bodyPr/>
        <a:lstStyle/>
        <a:p>
          <a:endParaRPr lang="en-US"/>
        </a:p>
      </dgm:t>
    </dgm:pt>
    <dgm:pt modelId="{521F9D09-D746-4177-BEC2-21F4961BB55B}" type="sibTrans" cxnId="{38296077-C162-4731-B112-E3EB32577892}">
      <dgm:prSet/>
      <dgm:spPr/>
      <dgm:t>
        <a:bodyPr/>
        <a:lstStyle/>
        <a:p>
          <a:endParaRPr lang="en-US"/>
        </a:p>
      </dgm:t>
    </dgm:pt>
    <dgm:pt modelId="{D19B461B-FAE7-4754-92AE-7C6CBC17FF8D}" type="pres">
      <dgm:prSet presAssocID="{5592FA20-D3B3-454B-8B9B-948D0D72472C}" presName="Name0" presStyleCnt="0">
        <dgm:presLayoutVars>
          <dgm:dir/>
          <dgm:animLvl val="lvl"/>
          <dgm:resizeHandles val="exact"/>
        </dgm:presLayoutVars>
      </dgm:prSet>
      <dgm:spPr/>
    </dgm:pt>
    <dgm:pt modelId="{89D80E37-758A-418E-A654-859270131CED}" type="pres">
      <dgm:prSet presAssocID="{1D6B7D97-A520-4415-9166-E158718370D5}" presName="boxAndChildren" presStyleCnt="0"/>
      <dgm:spPr/>
    </dgm:pt>
    <dgm:pt modelId="{25185DA2-8893-4E5A-A17F-817419D32F4D}" type="pres">
      <dgm:prSet presAssocID="{1D6B7D97-A520-4415-9166-E158718370D5}" presName="parentTextBox" presStyleLbl="node1" presStyleIdx="0" presStyleCnt="3"/>
      <dgm:spPr/>
    </dgm:pt>
    <dgm:pt modelId="{94AA0191-19BA-47B1-9314-80A3A184D4B1}" type="pres">
      <dgm:prSet presAssocID="{23D9CA29-F0F4-48D3-9A10-1B553BDAF580}" presName="sp" presStyleCnt="0"/>
      <dgm:spPr/>
    </dgm:pt>
    <dgm:pt modelId="{FA752C52-B971-4878-90B3-4E94433FBF5A}" type="pres">
      <dgm:prSet presAssocID="{BEFEB329-7E3E-4FD7-B8D2-E6FE82F1DC92}" presName="arrowAndChildren" presStyleCnt="0"/>
      <dgm:spPr/>
    </dgm:pt>
    <dgm:pt modelId="{5C1474F5-F4C2-4871-8F0D-BB77B295DCB1}" type="pres">
      <dgm:prSet presAssocID="{BEFEB329-7E3E-4FD7-B8D2-E6FE82F1DC92}" presName="parentTextArrow" presStyleLbl="node1" presStyleIdx="1" presStyleCnt="3"/>
      <dgm:spPr/>
    </dgm:pt>
    <dgm:pt modelId="{33A52346-6D42-407E-88C2-F540256AB7DE}" type="pres">
      <dgm:prSet presAssocID="{D6B58B41-53D2-421F-86DB-640C5C1F8613}" presName="sp" presStyleCnt="0"/>
      <dgm:spPr/>
    </dgm:pt>
    <dgm:pt modelId="{2E2320D2-BC69-459D-AEEB-B76764B27F4A}" type="pres">
      <dgm:prSet presAssocID="{14E34556-4DA0-4119-BAE8-88C657FF0115}" presName="arrowAndChildren" presStyleCnt="0"/>
      <dgm:spPr/>
    </dgm:pt>
    <dgm:pt modelId="{728A6392-B399-4739-A7C1-20EB6C54CB92}" type="pres">
      <dgm:prSet presAssocID="{14E34556-4DA0-4119-BAE8-88C657FF0115}" presName="parentTextArrow" presStyleLbl="node1" presStyleIdx="2" presStyleCnt="3"/>
      <dgm:spPr/>
    </dgm:pt>
  </dgm:ptLst>
  <dgm:cxnLst>
    <dgm:cxn modelId="{E195583D-DD67-4593-8E9A-3D9E92929F56}" type="presOf" srcId="{14E34556-4DA0-4119-BAE8-88C657FF0115}" destId="{728A6392-B399-4739-A7C1-20EB6C54CB92}" srcOrd="0" destOrd="0" presId="urn:microsoft.com/office/officeart/2005/8/layout/process4"/>
    <dgm:cxn modelId="{8BC55256-01A1-4911-BFCD-E05213645ECB}" type="presOf" srcId="{1D6B7D97-A520-4415-9166-E158718370D5}" destId="{25185DA2-8893-4E5A-A17F-817419D32F4D}" srcOrd="0" destOrd="0" presId="urn:microsoft.com/office/officeart/2005/8/layout/process4"/>
    <dgm:cxn modelId="{38296077-C162-4731-B112-E3EB32577892}" srcId="{5592FA20-D3B3-454B-8B9B-948D0D72472C}" destId="{1D6B7D97-A520-4415-9166-E158718370D5}" srcOrd="2" destOrd="0" parTransId="{46C83D4C-1A04-462D-95E5-1FCF0EB9F91F}" sibTransId="{521F9D09-D746-4177-BEC2-21F4961BB55B}"/>
    <dgm:cxn modelId="{F534EC7E-D8E0-412F-AF00-628B273CABCC}" type="presOf" srcId="{BEFEB329-7E3E-4FD7-B8D2-E6FE82F1DC92}" destId="{5C1474F5-F4C2-4871-8F0D-BB77B295DCB1}" srcOrd="0" destOrd="0" presId="urn:microsoft.com/office/officeart/2005/8/layout/process4"/>
    <dgm:cxn modelId="{0FFED885-CDEF-4884-8ED0-D0A9DA5D8405}" srcId="{5592FA20-D3B3-454B-8B9B-948D0D72472C}" destId="{14E34556-4DA0-4119-BAE8-88C657FF0115}" srcOrd="0" destOrd="0" parTransId="{FA0FCCE6-44FC-4647-B137-27CC665F951B}" sibTransId="{D6B58B41-53D2-421F-86DB-640C5C1F8613}"/>
    <dgm:cxn modelId="{318D1D97-446F-4B56-A657-D9418A2EA963}" type="presOf" srcId="{5592FA20-D3B3-454B-8B9B-948D0D72472C}" destId="{D19B461B-FAE7-4754-92AE-7C6CBC17FF8D}" srcOrd="0" destOrd="0" presId="urn:microsoft.com/office/officeart/2005/8/layout/process4"/>
    <dgm:cxn modelId="{B1D51BB1-4D20-4B6A-B442-182AA0AEE1AE}" srcId="{5592FA20-D3B3-454B-8B9B-948D0D72472C}" destId="{BEFEB329-7E3E-4FD7-B8D2-E6FE82F1DC92}" srcOrd="1" destOrd="0" parTransId="{9568697E-C910-4EE1-A3B7-4FBFFA162001}" sibTransId="{23D9CA29-F0F4-48D3-9A10-1B553BDAF580}"/>
    <dgm:cxn modelId="{189A4F6C-A569-4967-8AA8-24096B31352F}" type="presParOf" srcId="{D19B461B-FAE7-4754-92AE-7C6CBC17FF8D}" destId="{89D80E37-758A-418E-A654-859270131CED}" srcOrd="0" destOrd="0" presId="urn:microsoft.com/office/officeart/2005/8/layout/process4"/>
    <dgm:cxn modelId="{7F83FC65-99A7-4FBB-8C73-B66CB1CDF9D6}" type="presParOf" srcId="{89D80E37-758A-418E-A654-859270131CED}" destId="{25185DA2-8893-4E5A-A17F-817419D32F4D}" srcOrd="0" destOrd="0" presId="urn:microsoft.com/office/officeart/2005/8/layout/process4"/>
    <dgm:cxn modelId="{A778F637-7D50-4978-92B1-E0868C729F7F}" type="presParOf" srcId="{D19B461B-FAE7-4754-92AE-7C6CBC17FF8D}" destId="{94AA0191-19BA-47B1-9314-80A3A184D4B1}" srcOrd="1" destOrd="0" presId="urn:microsoft.com/office/officeart/2005/8/layout/process4"/>
    <dgm:cxn modelId="{BB9B72D0-12BB-41D6-8827-9EB9B433D817}" type="presParOf" srcId="{D19B461B-FAE7-4754-92AE-7C6CBC17FF8D}" destId="{FA752C52-B971-4878-90B3-4E94433FBF5A}" srcOrd="2" destOrd="0" presId="urn:microsoft.com/office/officeart/2005/8/layout/process4"/>
    <dgm:cxn modelId="{8F3E0CD0-A513-4A42-8ACB-8EAE7C69C34C}" type="presParOf" srcId="{FA752C52-B971-4878-90B3-4E94433FBF5A}" destId="{5C1474F5-F4C2-4871-8F0D-BB77B295DCB1}" srcOrd="0" destOrd="0" presId="urn:microsoft.com/office/officeart/2005/8/layout/process4"/>
    <dgm:cxn modelId="{2EBB6966-7324-4BA4-A294-076966FFDEF0}" type="presParOf" srcId="{D19B461B-FAE7-4754-92AE-7C6CBC17FF8D}" destId="{33A52346-6D42-407E-88C2-F540256AB7DE}" srcOrd="3" destOrd="0" presId="urn:microsoft.com/office/officeart/2005/8/layout/process4"/>
    <dgm:cxn modelId="{AC6350B0-F223-46D6-9C1B-3F0795E6C0B3}" type="presParOf" srcId="{D19B461B-FAE7-4754-92AE-7C6CBC17FF8D}" destId="{2E2320D2-BC69-459D-AEEB-B76764B27F4A}" srcOrd="4" destOrd="0" presId="urn:microsoft.com/office/officeart/2005/8/layout/process4"/>
    <dgm:cxn modelId="{00731281-1017-48B1-A1C3-635156624BE2}" type="presParOf" srcId="{2E2320D2-BC69-459D-AEEB-B76764B27F4A}" destId="{728A6392-B399-4739-A7C1-20EB6C54CB9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649D1-AE82-47F1-BB86-37EE348E432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EAF50C-F8A7-40DB-B3EC-97E7AEE3F7C5}">
      <dgm:prSet/>
      <dgm:spPr/>
      <dgm:t>
        <a:bodyPr/>
        <a:lstStyle/>
        <a:p>
          <a:r>
            <a:rPr lang="en-US" u="sng" dirty="0"/>
            <a:t>Abstract</a:t>
          </a:r>
          <a:r>
            <a:rPr lang="en-US" dirty="0"/>
            <a:t>: Copy and paste your abstract in the box provided. Do not include the abstract line.</a:t>
          </a:r>
        </a:p>
      </dgm:t>
    </dgm:pt>
    <dgm:pt modelId="{EA4ABFCD-CB3A-4D69-BBCD-B5A0BFE40DD4}" type="parTrans" cxnId="{BD2F3F49-1911-4152-9D25-54CB50352EB9}">
      <dgm:prSet/>
      <dgm:spPr/>
      <dgm:t>
        <a:bodyPr/>
        <a:lstStyle/>
        <a:p>
          <a:endParaRPr lang="en-US"/>
        </a:p>
      </dgm:t>
    </dgm:pt>
    <dgm:pt modelId="{6285A6CE-255E-4DD9-84DE-64C0BEB72FEC}" type="sibTrans" cxnId="{BD2F3F49-1911-4152-9D25-54CB50352EB9}">
      <dgm:prSet/>
      <dgm:spPr/>
      <dgm:t>
        <a:bodyPr/>
        <a:lstStyle/>
        <a:p>
          <a:endParaRPr lang="en-US"/>
        </a:p>
      </dgm:t>
    </dgm:pt>
    <dgm:pt modelId="{5BAFD1BB-1043-4F43-8490-EAF54BD9038E}">
      <dgm:prSet/>
      <dgm:spPr/>
      <dgm:t>
        <a:bodyPr/>
        <a:lstStyle/>
        <a:p>
          <a:r>
            <a:rPr lang="en-US" u="sng" dirty="0"/>
            <a:t>Primary Language</a:t>
          </a:r>
          <a:r>
            <a:rPr lang="en-US" dirty="0"/>
            <a:t>: It defaults to English.</a:t>
          </a:r>
        </a:p>
      </dgm:t>
    </dgm:pt>
    <dgm:pt modelId="{0F117D3E-2F51-4F24-8214-DE39454C9D52}" type="parTrans" cxnId="{BA40A53C-7DA2-4556-8181-ABE45A6F3C63}">
      <dgm:prSet/>
      <dgm:spPr/>
      <dgm:t>
        <a:bodyPr/>
        <a:lstStyle/>
        <a:p>
          <a:endParaRPr lang="en-US"/>
        </a:p>
      </dgm:t>
    </dgm:pt>
    <dgm:pt modelId="{33295DE4-AA3C-49B2-B556-96CA719D5354}" type="sibTrans" cxnId="{BA40A53C-7DA2-4556-8181-ABE45A6F3C63}">
      <dgm:prSet/>
      <dgm:spPr/>
      <dgm:t>
        <a:bodyPr/>
        <a:lstStyle/>
        <a:p>
          <a:endParaRPr lang="en-US"/>
        </a:p>
      </dgm:t>
    </dgm:pt>
    <dgm:pt modelId="{71F38672-C83D-4323-83FB-BD841869931F}" type="pres">
      <dgm:prSet presAssocID="{E12649D1-AE82-47F1-BB86-37EE348E4327}" presName="linear" presStyleCnt="0">
        <dgm:presLayoutVars>
          <dgm:animLvl val="lvl"/>
          <dgm:resizeHandles val="exact"/>
        </dgm:presLayoutVars>
      </dgm:prSet>
      <dgm:spPr/>
    </dgm:pt>
    <dgm:pt modelId="{8AD92014-56E9-432E-9B5F-F8E75E5519E1}" type="pres">
      <dgm:prSet presAssocID="{AFEAF50C-F8A7-40DB-B3EC-97E7AEE3F7C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7B7FFA2-C6DC-456A-8112-F0CAD5EA960E}" type="pres">
      <dgm:prSet presAssocID="{6285A6CE-255E-4DD9-84DE-64C0BEB72FEC}" presName="spacer" presStyleCnt="0"/>
      <dgm:spPr/>
    </dgm:pt>
    <dgm:pt modelId="{E236F7AC-266A-481A-8868-89D097338B46}" type="pres">
      <dgm:prSet presAssocID="{5BAFD1BB-1043-4F43-8490-EAF54BD9038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A40A53C-7DA2-4556-8181-ABE45A6F3C63}" srcId="{E12649D1-AE82-47F1-BB86-37EE348E4327}" destId="{5BAFD1BB-1043-4F43-8490-EAF54BD9038E}" srcOrd="1" destOrd="0" parTransId="{0F117D3E-2F51-4F24-8214-DE39454C9D52}" sibTransId="{33295DE4-AA3C-49B2-B556-96CA719D5354}"/>
    <dgm:cxn modelId="{BD2F3F49-1911-4152-9D25-54CB50352EB9}" srcId="{E12649D1-AE82-47F1-BB86-37EE348E4327}" destId="{AFEAF50C-F8A7-40DB-B3EC-97E7AEE3F7C5}" srcOrd="0" destOrd="0" parTransId="{EA4ABFCD-CB3A-4D69-BBCD-B5A0BFE40DD4}" sibTransId="{6285A6CE-255E-4DD9-84DE-64C0BEB72FEC}"/>
    <dgm:cxn modelId="{3194F9A4-C8E2-4A4F-9E6D-817C1A6A6C53}" type="presOf" srcId="{E12649D1-AE82-47F1-BB86-37EE348E4327}" destId="{71F38672-C83D-4323-83FB-BD841869931F}" srcOrd="0" destOrd="0" presId="urn:microsoft.com/office/officeart/2005/8/layout/vList2"/>
    <dgm:cxn modelId="{4B84A6C6-8ADF-4A4A-87EB-ECD6319DCC74}" type="presOf" srcId="{5BAFD1BB-1043-4F43-8490-EAF54BD9038E}" destId="{E236F7AC-266A-481A-8868-89D097338B46}" srcOrd="0" destOrd="0" presId="urn:microsoft.com/office/officeart/2005/8/layout/vList2"/>
    <dgm:cxn modelId="{7FD866F8-792B-43AD-8191-EBF995E8F319}" type="presOf" srcId="{AFEAF50C-F8A7-40DB-B3EC-97E7AEE3F7C5}" destId="{8AD92014-56E9-432E-9B5F-F8E75E5519E1}" srcOrd="0" destOrd="0" presId="urn:microsoft.com/office/officeart/2005/8/layout/vList2"/>
    <dgm:cxn modelId="{F62DBE5A-6177-4074-BD7F-35CCCE4ADAD8}" type="presParOf" srcId="{71F38672-C83D-4323-83FB-BD841869931F}" destId="{8AD92014-56E9-432E-9B5F-F8E75E5519E1}" srcOrd="0" destOrd="0" presId="urn:microsoft.com/office/officeart/2005/8/layout/vList2"/>
    <dgm:cxn modelId="{689BF079-97E9-46B0-8030-B910D61E9707}" type="presParOf" srcId="{71F38672-C83D-4323-83FB-BD841869931F}" destId="{D7B7FFA2-C6DC-456A-8112-F0CAD5EA960E}" srcOrd="1" destOrd="0" presId="urn:microsoft.com/office/officeart/2005/8/layout/vList2"/>
    <dgm:cxn modelId="{CD3E0CE4-0E47-4FD2-9A37-C6D6B3090520}" type="presParOf" srcId="{71F38672-C83D-4323-83FB-BD841869931F}" destId="{E236F7AC-266A-481A-8868-89D097338B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0E2A89-3F0A-4711-A191-597310D055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7BF7A86-4AD8-41C3-8D3F-BD69492635BE}">
      <dgm:prSet/>
      <dgm:spPr/>
      <dgm:t>
        <a:bodyPr/>
        <a:lstStyle/>
        <a:p>
          <a:r>
            <a:rPr lang="en-US"/>
            <a:t>Copies will be shipped to you 8-12 weeks after your document has been submitted to ProQuest.</a:t>
          </a:r>
        </a:p>
      </dgm:t>
    </dgm:pt>
    <dgm:pt modelId="{8ACD3020-DEEA-4E65-8DDF-3158BF63922B}" type="parTrans" cxnId="{5FE733A9-26BC-4E1E-8C84-072D50285D8F}">
      <dgm:prSet/>
      <dgm:spPr/>
      <dgm:t>
        <a:bodyPr/>
        <a:lstStyle/>
        <a:p>
          <a:endParaRPr lang="en-US"/>
        </a:p>
      </dgm:t>
    </dgm:pt>
    <dgm:pt modelId="{3FE492F5-CF62-41D7-86ED-9551F7144055}" type="sibTrans" cxnId="{5FE733A9-26BC-4E1E-8C84-072D50285D8F}">
      <dgm:prSet/>
      <dgm:spPr/>
      <dgm:t>
        <a:bodyPr/>
        <a:lstStyle/>
        <a:p>
          <a:endParaRPr lang="en-US"/>
        </a:p>
      </dgm:t>
    </dgm:pt>
    <dgm:pt modelId="{316D8BA1-6F27-44F7-82FD-87877EDE0806}">
      <dgm:prSet/>
      <dgm:spPr/>
      <dgm:t>
        <a:bodyPr/>
        <a:lstStyle/>
        <a:p>
          <a:r>
            <a:rPr lang="en-US" dirty="0"/>
            <a:t>Producing copies of your thesis/dissertation is least expensive at the time of opening your account; therefore, you might want to take advantage of the discount offer at this point and time. </a:t>
          </a:r>
        </a:p>
      </dgm:t>
    </dgm:pt>
    <dgm:pt modelId="{3200B82D-4C7E-4CC3-BFDE-0C9F620E8561}" type="parTrans" cxnId="{399C5A31-36DC-45BB-B6E3-1425409F2090}">
      <dgm:prSet/>
      <dgm:spPr/>
      <dgm:t>
        <a:bodyPr/>
        <a:lstStyle/>
        <a:p>
          <a:endParaRPr lang="en-US"/>
        </a:p>
      </dgm:t>
    </dgm:pt>
    <dgm:pt modelId="{454FDD59-E5A5-4AFC-AD8D-9D65BB8F5C35}" type="sibTrans" cxnId="{399C5A31-36DC-45BB-B6E3-1425409F2090}">
      <dgm:prSet/>
      <dgm:spPr/>
      <dgm:t>
        <a:bodyPr/>
        <a:lstStyle/>
        <a:p>
          <a:endParaRPr lang="en-US"/>
        </a:p>
      </dgm:t>
    </dgm:pt>
    <dgm:pt modelId="{BB8C7683-A76B-4A3D-B6DD-3B3555B2CB1A}">
      <dgm:prSet/>
      <dgm:spPr/>
      <dgm:t>
        <a:bodyPr/>
        <a:lstStyle/>
        <a:p>
          <a:r>
            <a:rPr lang="en-US" dirty="0"/>
            <a:t>Additional copies can be purchased after publication; you will need to contact ProQuest.</a:t>
          </a:r>
        </a:p>
      </dgm:t>
    </dgm:pt>
    <dgm:pt modelId="{15961DEC-7D13-4FC0-A047-915389A9F75F}" type="parTrans" cxnId="{6A415C64-E785-4AA5-AB5A-3B4A1144F51A}">
      <dgm:prSet/>
      <dgm:spPr/>
      <dgm:t>
        <a:bodyPr/>
        <a:lstStyle/>
        <a:p>
          <a:endParaRPr lang="en-US"/>
        </a:p>
      </dgm:t>
    </dgm:pt>
    <dgm:pt modelId="{AA53B3B3-037F-4A1C-A41C-1C00A3946C41}" type="sibTrans" cxnId="{6A415C64-E785-4AA5-AB5A-3B4A1144F51A}">
      <dgm:prSet/>
      <dgm:spPr/>
      <dgm:t>
        <a:bodyPr/>
        <a:lstStyle/>
        <a:p>
          <a:endParaRPr lang="en-US"/>
        </a:p>
      </dgm:t>
    </dgm:pt>
    <dgm:pt modelId="{B5E6440C-A78B-49CD-A0D4-7DA5FCCF85A9}">
      <dgm:prSet/>
      <dgm:spPr/>
      <dgm:t>
        <a:bodyPr/>
        <a:lstStyle/>
        <a:p>
          <a:r>
            <a:rPr lang="en-US"/>
            <a:t>Please contact ProQuest regarding any address changes, about the process for publishing your work and fulfillment of your print orders. </a:t>
          </a:r>
        </a:p>
      </dgm:t>
    </dgm:pt>
    <dgm:pt modelId="{657EA9A6-5A6B-4C64-BB63-910438F3E63B}" type="parTrans" cxnId="{E3A0B9C9-0B41-421C-8ECF-27754716DA3E}">
      <dgm:prSet/>
      <dgm:spPr/>
      <dgm:t>
        <a:bodyPr/>
        <a:lstStyle/>
        <a:p>
          <a:endParaRPr lang="en-US"/>
        </a:p>
      </dgm:t>
    </dgm:pt>
    <dgm:pt modelId="{E93372BA-46EE-4822-89D9-460ED1D3EB59}" type="sibTrans" cxnId="{E3A0B9C9-0B41-421C-8ECF-27754716DA3E}">
      <dgm:prSet/>
      <dgm:spPr/>
      <dgm:t>
        <a:bodyPr/>
        <a:lstStyle/>
        <a:p>
          <a:endParaRPr lang="en-US"/>
        </a:p>
      </dgm:t>
    </dgm:pt>
    <dgm:pt modelId="{40174A2D-3878-472A-9894-2443503B3A83}" type="pres">
      <dgm:prSet presAssocID="{DF0E2A89-3F0A-4711-A191-597310D05571}" presName="root" presStyleCnt="0">
        <dgm:presLayoutVars>
          <dgm:dir/>
          <dgm:resizeHandles val="exact"/>
        </dgm:presLayoutVars>
      </dgm:prSet>
      <dgm:spPr/>
    </dgm:pt>
    <dgm:pt modelId="{FDEE1D00-A851-4B00-BDED-5EB7D4300C08}" type="pres">
      <dgm:prSet presAssocID="{B7BF7A86-4AD8-41C3-8D3F-BD69492635BE}" presName="compNode" presStyleCnt="0"/>
      <dgm:spPr/>
    </dgm:pt>
    <dgm:pt modelId="{BCB2481F-5549-4437-BB98-95B1E0C26CFC}" type="pres">
      <dgm:prSet presAssocID="{B7BF7A86-4AD8-41C3-8D3F-BD69492635BE}" presName="bgRect" presStyleLbl="bgShp" presStyleIdx="0" presStyleCnt="4"/>
      <dgm:spPr/>
    </dgm:pt>
    <dgm:pt modelId="{A81631ED-1268-47B7-94EF-FCA17C6094CC}" type="pres">
      <dgm:prSet presAssocID="{B7BF7A86-4AD8-41C3-8D3F-BD69492635B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5846680E-CF37-40F3-BCF3-B7E97E51AAEC}" type="pres">
      <dgm:prSet presAssocID="{B7BF7A86-4AD8-41C3-8D3F-BD69492635BE}" presName="spaceRect" presStyleCnt="0"/>
      <dgm:spPr/>
    </dgm:pt>
    <dgm:pt modelId="{D7DA3D8E-5CF6-4BFD-A12E-FD7438131EBC}" type="pres">
      <dgm:prSet presAssocID="{B7BF7A86-4AD8-41C3-8D3F-BD69492635BE}" presName="parTx" presStyleLbl="revTx" presStyleIdx="0" presStyleCnt="4">
        <dgm:presLayoutVars>
          <dgm:chMax val="0"/>
          <dgm:chPref val="0"/>
        </dgm:presLayoutVars>
      </dgm:prSet>
      <dgm:spPr/>
    </dgm:pt>
    <dgm:pt modelId="{E178571B-8D4A-493B-888F-91DE3802E4B0}" type="pres">
      <dgm:prSet presAssocID="{3FE492F5-CF62-41D7-86ED-9551F7144055}" presName="sibTrans" presStyleCnt="0"/>
      <dgm:spPr/>
    </dgm:pt>
    <dgm:pt modelId="{583E899E-1D65-4260-8B28-BBD58FC4960E}" type="pres">
      <dgm:prSet presAssocID="{316D8BA1-6F27-44F7-82FD-87877EDE0806}" presName="compNode" presStyleCnt="0"/>
      <dgm:spPr/>
    </dgm:pt>
    <dgm:pt modelId="{89CB6FC4-D376-4942-BFFE-68A5395B9F37}" type="pres">
      <dgm:prSet presAssocID="{316D8BA1-6F27-44F7-82FD-87877EDE0806}" presName="bgRect" presStyleLbl="bgShp" presStyleIdx="1" presStyleCnt="4"/>
      <dgm:spPr/>
    </dgm:pt>
    <dgm:pt modelId="{F62BFA6B-4527-442E-B34B-884654D6BF04}" type="pres">
      <dgm:prSet presAssocID="{316D8BA1-6F27-44F7-82FD-87877EDE08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CEDACF4-F2AB-42B6-844F-98422C485318}" type="pres">
      <dgm:prSet presAssocID="{316D8BA1-6F27-44F7-82FD-87877EDE0806}" presName="spaceRect" presStyleCnt="0"/>
      <dgm:spPr/>
    </dgm:pt>
    <dgm:pt modelId="{CA25ED1C-CAB0-4EA6-A001-928EF003818F}" type="pres">
      <dgm:prSet presAssocID="{316D8BA1-6F27-44F7-82FD-87877EDE0806}" presName="parTx" presStyleLbl="revTx" presStyleIdx="1" presStyleCnt="4">
        <dgm:presLayoutVars>
          <dgm:chMax val="0"/>
          <dgm:chPref val="0"/>
        </dgm:presLayoutVars>
      </dgm:prSet>
      <dgm:spPr/>
    </dgm:pt>
    <dgm:pt modelId="{981E9128-2C8A-4278-BE78-D391CA608AF7}" type="pres">
      <dgm:prSet presAssocID="{454FDD59-E5A5-4AFC-AD8D-9D65BB8F5C35}" presName="sibTrans" presStyleCnt="0"/>
      <dgm:spPr/>
    </dgm:pt>
    <dgm:pt modelId="{E3F907E1-7F07-4600-944E-2D28CBA0E2BF}" type="pres">
      <dgm:prSet presAssocID="{BB8C7683-A76B-4A3D-B6DD-3B3555B2CB1A}" presName="compNode" presStyleCnt="0"/>
      <dgm:spPr/>
    </dgm:pt>
    <dgm:pt modelId="{F6D5002A-9D5A-4C0D-88F9-36F4C8B3580E}" type="pres">
      <dgm:prSet presAssocID="{BB8C7683-A76B-4A3D-B6DD-3B3555B2CB1A}" presName="bgRect" presStyleLbl="bgShp" presStyleIdx="2" presStyleCnt="4"/>
      <dgm:spPr/>
    </dgm:pt>
    <dgm:pt modelId="{F9CF40B2-DE9B-49F5-9BC9-F00574DD9F4C}" type="pres">
      <dgm:prSet presAssocID="{BB8C7683-A76B-4A3D-B6DD-3B3555B2CB1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FEC3B8CE-7A9A-49B2-A151-6154E37CA61D}" type="pres">
      <dgm:prSet presAssocID="{BB8C7683-A76B-4A3D-B6DD-3B3555B2CB1A}" presName="spaceRect" presStyleCnt="0"/>
      <dgm:spPr/>
    </dgm:pt>
    <dgm:pt modelId="{C124838C-4DDC-443C-86B4-43E690515A92}" type="pres">
      <dgm:prSet presAssocID="{BB8C7683-A76B-4A3D-B6DD-3B3555B2CB1A}" presName="parTx" presStyleLbl="revTx" presStyleIdx="2" presStyleCnt="4">
        <dgm:presLayoutVars>
          <dgm:chMax val="0"/>
          <dgm:chPref val="0"/>
        </dgm:presLayoutVars>
      </dgm:prSet>
      <dgm:spPr/>
    </dgm:pt>
    <dgm:pt modelId="{9548EEB8-551D-43D6-BCB6-B2D19078C97D}" type="pres">
      <dgm:prSet presAssocID="{AA53B3B3-037F-4A1C-A41C-1C00A3946C41}" presName="sibTrans" presStyleCnt="0"/>
      <dgm:spPr/>
    </dgm:pt>
    <dgm:pt modelId="{7B7340DE-0F6A-4EDC-8458-D1EEFD35D0D6}" type="pres">
      <dgm:prSet presAssocID="{B5E6440C-A78B-49CD-A0D4-7DA5FCCF85A9}" presName="compNode" presStyleCnt="0"/>
      <dgm:spPr/>
    </dgm:pt>
    <dgm:pt modelId="{E46CFBDC-C036-4D29-8874-7DD535CBB7D9}" type="pres">
      <dgm:prSet presAssocID="{B5E6440C-A78B-49CD-A0D4-7DA5FCCF85A9}" presName="bgRect" presStyleLbl="bgShp" presStyleIdx="3" presStyleCnt="4"/>
      <dgm:spPr/>
    </dgm:pt>
    <dgm:pt modelId="{F1E9E1C4-CB83-4927-89D0-5ADE0CB59803}" type="pres">
      <dgm:prSet presAssocID="{B5E6440C-A78B-49CD-A0D4-7DA5FCCF85A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EA65670A-77E0-46B7-9FAB-7FA710BAE18B}" type="pres">
      <dgm:prSet presAssocID="{B5E6440C-A78B-49CD-A0D4-7DA5FCCF85A9}" presName="spaceRect" presStyleCnt="0"/>
      <dgm:spPr/>
    </dgm:pt>
    <dgm:pt modelId="{14440AAE-EAC6-439D-AE2A-AB0D6E7D4CB3}" type="pres">
      <dgm:prSet presAssocID="{B5E6440C-A78B-49CD-A0D4-7DA5FCCF85A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99C5A31-36DC-45BB-B6E3-1425409F2090}" srcId="{DF0E2A89-3F0A-4711-A191-597310D05571}" destId="{316D8BA1-6F27-44F7-82FD-87877EDE0806}" srcOrd="1" destOrd="0" parTransId="{3200B82D-4C7E-4CC3-BFDE-0C9F620E8561}" sibTransId="{454FDD59-E5A5-4AFC-AD8D-9D65BB8F5C35}"/>
    <dgm:cxn modelId="{6A415C64-E785-4AA5-AB5A-3B4A1144F51A}" srcId="{DF0E2A89-3F0A-4711-A191-597310D05571}" destId="{BB8C7683-A76B-4A3D-B6DD-3B3555B2CB1A}" srcOrd="2" destOrd="0" parTransId="{15961DEC-7D13-4FC0-A047-915389A9F75F}" sibTransId="{AA53B3B3-037F-4A1C-A41C-1C00A3946C41}"/>
    <dgm:cxn modelId="{48761265-41DF-4F83-B8FE-24081663017B}" type="presOf" srcId="{316D8BA1-6F27-44F7-82FD-87877EDE0806}" destId="{CA25ED1C-CAB0-4EA6-A001-928EF003818F}" srcOrd="0" destOrd="0" presId="urn:microsoft.com/office/officeart/2018/2/layout/IconVerticalSolidList"/>
    <dgm:cxn modelId="{A8867351-DE5B-40DB-82AA-E11BBA7D3CE1}" type="presOf" srcId="{DF0E2A89-3F0A-4711-A191-597310D05571}" destId="{40174A2D-3878-472A-9894-2443503B3A83}" srcOrd="0" destOrd="0" presId="urn:microsoft.com/office/officeart/2018/2/layout/IconVerticalSolidList"/>
    <dgm:cxn modelId="{5FE733A9-26BC-4E1E-8C84-072D50285D8F}" srcId="{DF0E2A89-3F0A-4711-A191-597310D05571}" destId="{B7BF7A86-4AD8-41C3-8D3F-BD69492635BE}" srcOrd="0" destOrd="0" parTransId="{8ACD3020-DEEA-4E65-8DDF-3158BF63922B}" sibTransId="{3FE492F5-CF62-41D7-86ED-9551F7144055}"/>
    <dgm:cxn modelId="{D5627EAB-3379-48CC-9ABA-70A42FE8C3D6}" type="presOf" srcId="{BB8C7683-A76B-4A3D-B6DD-3B3555B2CB1A}" destId="{C124838C-4DDC-443C-86B4-43E690515A92}" srcOrd="0" destOrd="0" presId="urn:microsoft.com/office/officeart/2018/2/layout/IconVerticalSolidList"/>
    <dgm:cxn modelId="{E3A0B9C9-0B41-421C-8ECF-27754716DA3E}" srcId="{DF0E2A89-3F0A-4711-A191-597310D05571}" destId="{B5E6440C-A78B-49CD-A0D4-7DA5FCCF85A9}" srcOrd="3" destOrd="0" parTransId="{657EA9A6-5A6B-4C64-BB63-910438F3E63B}" sibTransId="{E93372BA-46EE-4822-89D9-460ED1D3EB59}"/>
    <dgm:cxn modelId="{33C52DCE-3E78-4982-8C25-CB1D401C3632}" type="presOf" srcId="{B5E6440C-A78B-49CD-A0D4-7DA5FCCF85A9}" destId="{14440AAE-EAC6-439D-AE2A-AB0D6E7D4CB3}" srcOrd="0" destOrd="0" presId="urn:microsoft.com/office/officeart/2018/2/layout/IconVerticalSolidList"/>
    <dgm:cxn modelId="{737CEDE3-0A89-4425-82E7-A74AF06AE011}" type="presOf" srcId="{B7BF7A86-4AD8-41C3-8D3F-BD69492635BE}" destId="{D7DA3D8E-5CF6-4BFD-A12E-FD7438131EBC}" srcOrd="0" destOrd="0" presId="urn:microsoft.com/office/officeart/2018/2/layout/IconVerticalSolidList"/>
    <dgm:cxn modelId="{474A8DCE-889E-49EA-A501-0026C3588155}" type="presParOf" srcId="{40174A2D-3878-472A-9894-2443503B3A83}" destId="{FDEE1D00-A851-4B00-BDED-5EB7D4300C08}" srcOrd="0" destOrd="0" presId="urn:microsoft.com/office/officeart/2018/2/layout/IconVerticalSolidList"/>
    <dgm:cxn modelId="{922CAA6B-CC11-4DCA-B90E-F5F109F553AC}" type="presParOf" srcId="{FDEE1D00-A851-4B00-BDED-5EB7D4300C08}" destId="{BCB2481F-5549-4437-BB98-95B1E0C26CFC}" srcOrd="0" destOrd="0" presId="urn:microsoft.com/office/officeart/2018/2/layout/IconVerticalSolidList"/>
    <dgm:cxn modelId="{8533613E-1157-4AD5-A4A4-4558775BC6C4}" type="presParOf" srcId="{FDEE1D00-A851-4B00-BDED-5EB7D4300C08}" destId="{A81631ED-1268-47B7-94EF-FCA17C6094CC}" srcOrd="1" destOrd="0" presId="urn:microsoft.com/office/officeart/2018/2/layout/IconVerticalSolidList"/>
    <dgm:cxn modelId="{6E9BE502-C73F-4CF2-A8D0-002727D55595}" type="presParOf" srcId="{FDEE1D00-A851-4B00-BDED-5EB7D4300C08}" destId="{5846680E-CF37-40F3-BCF3-B7E97E51AAEC}" srcOrd="2" destOrd="0" presId="urn:microsoft.com/office/officeart/2018/2/layout/IconVerticalSolidList"/>
    <dgm:cxn modelId="{4535BBC8-089D-4DC6-ABED-B1F8762A3B9D}" type="presParOf" srcId="{FDEE1D00-A851-4B00-BDED-5EB7D4300C08}" destId="{D7DA3D8E-5CF6-4BFD-A12E-FD7438131EBC}" srcOrd="3" destOrd="0" presId="urn:microsoft.com/office/officeart/2018/2/layout/IconVerticalSolidList"/>
    <dgm:cxn modelId="{DB8225C4-795C-452E-95A6-39FF6CBB00B8}" type="presParOf" srcId="{40174A2D-3878-472A-9894-2443503B3A83}" destId="{E178571B-8D4A-493B-888F-91DE3802E4B0}" srcOrd="1" destOrd="0" presId="urn:microsoft.com/office/officeart/2018/2/layout/IconVerticalSolidList"/>
    <dgm:cxn modelId="{F2630E9C-83FD-4B96-AABA-A62EA5F4D3EE}" type="presParOf" srcId="{40174A2D-3878-472A-9894-2443503B3A83}" destId="{583E899E-1D65-4260-8B28-BBD58FC4960E}" srcOrd="2" destOrd="0" presId="urn:microsoft.com/office/officeart/2018/2/layout/IconVerticalSolidList"/>
    <dgm:cxn modelId="{A15EE0EF-D062-49D3-9907-D418EBC3ACF7}" type="presParOf" srcId="{583E899E-1D65-4260-8B28-BBD58FC4960E}" destId="{89CB6FC4-D376-4942-BFFE-68A5395B9F37}" srcOrd="0" destOrd="0" presId="urn:microsoft.com/office/officeart/2018/2/layout/IconVerticalSolidList"/>
    <dgm:cxn modelId="{D58BF2C1-DA8D-4C5B-B8A5-90ECAF3C12C2}" type="presParOf" srcId="{583E899E-1D65-4260-8B28-BBD58FC4960E}" destId="{F62BFA6B-4527-442E-B34B-884654D6BF04}" srcOrd="1" destOrd="0" presId="urn:microsoft.com/office/officeart/2018/2/layout/IconVerticalSolidList"/>
    <dgm:cxn modelId="{62E2C14D-6C33-4DB6-B30C-D228C8369420}" type="presParOf" srcId="{583E899E-1D65-4260-8B28-BBD58FC4960E}" destId="{2CEDACF4-F2AB-42B6-844F-98422C485318}" srcOrd="2" destOrd="0" presId="urn:microsoft.com/office/officeart/2018/2/layout/IconVerticalSolidList"/>
    <dgm:cxn modelId="{1CD92F3B-3B91-4EBE-B4F3-75A5ED6AA8A7}" type="presParOf" srcId="{583E899E-1D65-4260-8B28-BBD58FC4960E}" destId="{CA25ED1C-CAB0-4EA6-A001-928EF003818F}" srcOrd="3" destOrd="0" presId="urn:microsoft.com/office/officeart/2018/2/layout/IconVerticalSolidList"/>
    <dgm:cxn modelId="{0362ADE7-5778-485E-B0AE-4C996FADCA3A}" type="presParOf" srcId="{40174A2D-3878-472A-9894-2443503B3A83}" destId="{981E9128-2C8A-4278-BE78-D391CA608AF7}" srcOrd="3" destOrd="0" presId="urn:microsoft.com/office/officeart/2018/2/layout/IconVerticalSolidList"/>
    <dgm:cxn modelId="{632C378C-EC91-4202-8CB5-279EF76569BB}" type="presParOf" srcId="{40174A2D-3878-472A-9894-2443503B3A83}" destId="{E3F907E1-7F07-4600-944E-2D28CBA0E2BF}" srcOrd="4" destOrd="0" presId="urn:microsoft.com/office/officeart/2018/2/layout/IconVerticalSolidList"/>
    <dgm:cxn modelId="{D9BE896E-03A0-49F2-9C4A-B64ADA9233FB}" type="presParOf" srcId="{E3F907E1-7F07-4600-944E-2D28CBA0E2BF}" destId="{F6D5002A-9D5A-4C0D-88F9-36F4C8B3580E}" srcOrd="0" destOrd="0" presId="urn:microsoft.com/office/officeart/2018/2/layout/IconVerticalSolidList"/>
    <dgm:cxn modelId="{C4AA43D3-F27D-4D17-9023-877BA2A37480}" type="presParOf" srcId="{E3F907E1-7F07-4600-944E-2D28CBA0E2BF}" destId="{F9CF40B2-DE9B-49F5-9BC9-F00574DD9F4C}" srcOrd="1" destOrd="0" presId="urn:microsoft.com/office/officeart/2018/2/layout/IconVerticalSolidList"/>
    <dgm:cxn modelId="{113EAA88-2C65-4485-B9E8-84138709865A}" type="presParOf" srcId="{E3F907E1-7F07-4600-944E-2D28CBA0E2BF}" destId="{FEC3B8CE-7A9A-49B2-A151-6154E37CA61D}" srcOrd="2" destOrd="0" presId="urn:microsoft.com/office/officeart/2018/2/layout/IconVerticalSolidList"/>
    <dgm:cxn modelId="{C0E8F6AB-230A-4BC0-8F29-222D930C1BA8}" type="presParOf" srcId="{E3F907E1-7F07-4600-944E-2D28CBA0E2BF}" destId="{C124838C-4DDC-443C-86B4-43E690515A92}" srcOrd="3" destOrd="0" presId="urn:microsoft.com/office/officeart/2018/2/layout/IconVerticalSolidList"/>
    <dgm:cxn modelId="{7BA37DE0-3878-45C8-BAE4-FEBFC5E09882}" type="presParOf" srcId="{40174A2D-3878-472A-9894-2443503B3A83}" destId="{9548EEB8-551D-43D6-BCB6-B2D19078C97D}" srcOrd="5" destOrd="0" presId="urn:microsoft.com/office/officeart/2018/2/layout/IconVerticalSolidList"/>
    <dgm:cxn modelId="{B34BED08-66B2-498F-ACA4-921D2DEF2240}" type="presParOf" srcId="{40174A2D-3878-472A-9894-2443503B3A83}" destId="{7B7340DE-0F6A-4EDC-8458-D1EEFD35D0D6}" srcOrd="6" destOrd="0" presId="urn:microsoft.com/office/officeart/2018/2/layout/IconVerticalSolidList"/>
    <dgm:cxn modelId="{19E2CA6A-9D35-4F65-B19D-7EAF8F5BC281}" type="presParOf" srcId="{7B7340DE-0F6A-4EDC-8458-D1EEFD35D0D6}" destId="{E46CFBDC-C036-4D29-8874-7DD535CBB7D9}" srcOrd="0" destOrd="0" presId="urn:microsoft.com/office/officeart/2018/2/layout/IconVerticalSolidList"/>
    <dgm:cxn modelId="{502A8526-A0DF-453A-9D9F-A12DBCE9FB16}" type="presParOf" srcId="{7B7340DE-0F6A-4EDC-8458-D1EEFD35D0D6}" destId="{F1E9E1C4-CB83-4927-89D0-5ADE0CB59803}" srcOrd="1" destOrd="0" presId="urn:microsoft.com/office/officeart/2018/2/layout/IconVerticalSolidList"/>
    <dgm:cxn modelId="{1C06B0ED-F54F-4D35-8BFF-26C5890463DD}" type="presParOf" srcId="{7B7340DE-0F6A-4EDC-8458-D1EEFD35D0D6}" destId="{EA65670A-77E0-46B7-9FAB-7FA710BAE18B}" srcOrd="2" destOrd="0" presId="urn:microsoft.com/office/officeart/2018/2/layout/IconVerticalSolidList"/>
    <dgm:cxn modelId="{E7621FFB-01C2-402C-99CB-E151E2BC0E32}" type="presParOf" srcId="{7B7340DE-0F6A-4EDC-8458-D1EEFD35D0D6}" destId="{14440AAE-EAC6-439D-AE2A-AB0D6E7D4C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060AE1-26BA-4F36-B246-29238AB216BB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F89D3A-1D6A-4282-8413-461EE2658E92}">
      <dgm:prSet/>
      <dgm:spPr/>
      <dgm:t>
        <a:bodyPr/>
        <a:lstStyle/>
        <a:p>
          <a:r>
            <a:rPr lang="en-US"/>
            <a:t>Click</a:t>
          </a:r>
        </a:p>
      </dgm:t>
    </dgm:pt>
    <dgm:pt modelId="{BD89D94F-30D7-4BDC-8E1F-D79D695F11F8}" type="parTrans" cxnId="{2EE23840-FCFA-4131-B544-B2A0EBF8D6A3}">
      <dgm:prSet/>
      <dgm:spPr/>
      <dgm:t>
        <a:bodyPr/>
        <a:lstStyle/>
        <a:p>
          <a:endParaRPr lang="en-US"/>
        </a:p>
      </dgm:t>
    </dgm:pt>
    <dgm:pt modelId="{3E118BC5-2B62-4434-AAFD-2388C4814F91}" type="sibTrans" cxnId="{2EE23840-FCFA-4131-B544-B2A0EBF8D6A3}">
      <dgm:prSet/>
      <dgm:spPr/>
      <dgm:t>
        <a:bodyPr/>
        <a:lstStyle/>
        <a:p>
          <a:endParaRPr lang="en-US"/>
        </a:p>
      </dgm:t>
    </dgm:pt>
    <dgm:pt modelId="{5CF8047C-0843-4DB6-BBE6-F172E3339306}">
      <dgm:prSet/>
      <dgm:spPr/>
      <dgm:t>
        <a:bodyPr/>
        <a:lstStyle/>
        <a:p>
          <a:r>
            <a:rPr lang="en-US" dirty="0"/>
            <a:t>Click “revise” to submit your draft for another check</a:t>
          </a:r>
        </a:p>
      </dgm:t>
    </dgm:pt>
    <dgm:pt modelId="{30D96F08-7526-4138-9C4E-9E8A4B200A4F}" type="parTrans" cxnId="{F1B235E4-3BA2-4667-A7DC-87B86DC459F3}">
      <dgm:prSet/>
      <dgm:spPr/>
      <dgm:t>
        <a:bodyPr/>
        <a:lstStyle/>
        <a:p>
          <a:endParaRPr lang="en-US"/>
        </a:p>
      </dgm:t>
    </dgm:pt>
    <dgm:pt modelId="{D98BD873-C186-48D4-AD96-7740FAC32543}" type="sibTrans" cxnId="{F1B235E4-3BA2-4667-A7DC-87B86DC459F3}">
      <dgm:prSet/>
      <dgm:spPr/>
      <dgm:t>
        <a:bodyPr/>
        <a:lstStyle/>
        <a:p>
          <a:endParaRPr lang="en-US"/>
        </a:p>
      </dgm:t>
    </dgm:pt>
    <dgm:pt modelId="{83508392-161F-4F72-9D31-7E0FDD265B48}">
      <dgm:prSet/>
      <dgm:spPr/>
      <dgm:t>
        <a:bodyPr/>
        <a:lstStyle/>
        <a:p>
          <a:r>
            <a:rPr lang="en-US"/>
            <a:t>Select</a:t>
          </a:r>
        </a:p>
      </dgm:t>
    </dgm:pt>
    <dgm:pt modelId="{65A68BCF-2566-4B46-A6D4-C0B404DA01B5}" type="parTrans" cxnId="{B8CB31DB-E95E-409A-A107-AD8D0C0F5136}">
      <dgm:prSet/>
      <dgm:spPr/>
      <dgm:t>
        <a:bodyPr/>
        <a:lstStyle/>
        <a:p>
          <a:endParaRPr lang="en-US"/>
        </a:p>
      </dgm:t>
    </dgm:pt>
    <dgm:pt modelId="{C95DED9E-C694-4F45-A527-43E0E124DBA5}" type="sibTrans" cxnId="{B8CB31DB-E95E-409A-A107-AD8D0C0F5136}">
      <dgm:prSet/>
      <dgm:spPr/>
      <dgm:t>
        <a:bodyPr/>
        <a:lstStyle/>
        <a:p>
          <a:endParaRPr lang="en-US"/>
        </a:p>
      </dgm:t>
    </dgm:pt>
    <dgm:pt modelId="{00CA2EF3-8497-4B72-8B81-886BB7C37067}">
      <dgm:prSet/>
      <dgm:spPr/>
      <dgm:t>
        <a:bodyPr/>
        <a:lstStyle/>
        <a:p>
          <a:r>
            <a:rPr lang="en-US"/>
            <a:t>Select item(s) you wish to change from the left sidebar</a:t>
          </a:r>
        </a:p>
      </dgm:t>
    </dgm:pt>
    <dgm:pt modelId="{E696676D-F9FC-4125-B373-4FAC18167394}" type="parTrans" cxnId="{8C6430E9-4924-4008-A730-62961ED9AC25}">
      <dgm:prSet/>
      <dgm:spPr/>
      <dgm:t>
        <a:bodyPr/>
        <a:lstStyle/>
        <a:p>
          <a:endParaRPr lang="en-US"/>
        </a:p>
      </dgm:t>
    </dgm:pt>
    <dgm:pt modelId="{589CB556-FC52-41FB-83B0-6652DAD6C936}" type="sibTrans" cxnId="{8C6430E9-4924-4008-A730-62961ED9AC25}">
      <dgm:prSet/>
      <dgm:spPr/>
      <dgm:t>
        <a:bodyPr/>
        <a:lstStyle/>
        <a:p>
          <a:endParaRPr lang="en-US"/>
        </a:p>
      </dgm:t>
    </dgm:pt>
    <dgm:pt modelId="{07B277CB-F0EE-4179-A62E-1626820E3A3E}">
      <dgm:prSet/>
      <dgm:spPr/>
      <dgm:t>
        <a:bodyPr/>
        <a:lstStyle/>
        <a:p>
          <a:r>
            <a:rPr lang="en-US"/>
            <a:t>Follow</a:t>
          </a:r>
        </a:p>
      </dgm:t>
    </dgm:pt>
    <dgm:pt modelId="{948B7CC8-9869-453E-81E9-6AA9A7DF5CD2}" type="parTrans" cxnId="{6EE6202F-EA1B-4220-8642-78DBE6E0D56D}">
      <dgm:prSet/>
      <dgm:spPr/>
      <dgm:t>
        <a:bodyPr/>
        <a:lstStyle/>
        <a:p>
          <a:endParaRPr lang="en-US"/>
        </a:p>
      </dgm:t>
    </dgm:pt>
    <dgm:pt modelId="{942BBF5A-26E7-41EE-BC88-71BE9B810D12}" type="sibTrans" cxnId="{6EE6202F-EA1B-4220-8642-78DBE6E0D56D}">
      <dgm:prSet/>
      <dgm:spPr/>
      <dgm:t>
        <a:bodyPr/>
        <a:lstStyle/>
        <a:p>
          <a:endParaRPr lang="en-US"/>
        </a:p>
      </dgm:t>
    </dgm:pt>
    <dgm:pt modelId="{9D0894DF-9A44-4CCE-822C-34E7C39FC21E}">
      <dgm:prSet/>
      <dgm:spPr/>
      <dgm:t>
        <a:bodyPr/>
        <a:lstStyle/>
        <a:p>
          <a:r>
            <a:rPr lang="en-US" dirty="0"/>
            <a:t>Follow previous instructions for converting to PDF and uploading your document</a:t>
          </a:r>
        </a:p>
      </dgm:t>
    </dgm:pt>
    <dgm:pt modelId="{08FE9A63-64B0-44CC-A01A-CCD0E7906B80}" type="parTrans" cxnId="{CD63BC7F-A601-4EC4-B87F-DCE4AB5A7084}">
      <dgm:prSet/>
      <dgm:spPr/>
      <dgm:t>
        <a:bodyPr/>
        <a:lstStyle/>
        <a:p>
          <a:endParaRPr lang="en-US"/>
        </a:p>
      </dgm:t>
    </dgm:pt>
    <dgm:pt modelId="{4681B5B8-4809-4488-B6FA-EF4A872CB154}" type="sibTrans" cxnId="{CD63BC7F-A601-4EC4-B87F-DCE4AB5A7084}">
      <dgm:prSet/>
      <dgm:spPr/>
      <dgm:t>
        <a:bodyPr/>
        <a:lstStyle/>
        <a:p>
          <a:endParaRPr lang="en-US"/>
        </a:p>
      </dgm:t>
    </dgm:pt>
    <dgm:pt modelId="{0A771B57-9283-4A7E-B084-758CF5F8BAEE}">
      <dgm:prSet/>
      <dgm:spPr/>
      <dgm:t>
        <a:bodyPr/>
        <a:lstStyle/>
        <a:p>
          <a:r>
            <a:rPr lang="en-US"/>
            <a:t>Review</a:t>
          </a:r>
        </a:p>
      </dgm:t>
    </dgm:pt>
    <dgm:pt modelId="{3D579593-8A79-472C-8119-A5D3B90B95B4}" type="parTrans" cxnId="{732C9D71-C4B0-4665-9F34-E38D175EB291}">
      <dgm:prSet/>
      <dgm:spPr/>
      <dgm:t>
        <a:bodyPr/>
        <a:lstStyle/>
        <a:p>
          <a:endParaRPr lang="en-US"/>
        </a:p>
      </dgm:t>
    </dgm:pt>
    <dgm:pt modelId="{209C55B3-AE4B-4A8C-B8A3-09A43AD20A71}" type="sibTrans" cxnId="{732C9D71-C4B0-4665-9F34-E38D175EB291}">
      <dgm:prSet/>
      <dgm:spPr/>
      <dgm:t>
        <a:bodyPr/>
        <a:lstStyle/>
        <a:p>
          <a:endParaRPr lang="en-US"/>
        </a:p>
      </dgm:t>
    </dgm:pt>
    <dgm:pt modelId="{FCE846F8-117C-4268-95E6-D957D72B3C5E}">
      <dgm:prSet/>
      <dgm:spPr/>
      <dgm:t>
        <a:bodyPr/>
        <a:lstStyle/>
        <a:p>
          <a:r>
            <a:rPr lang="en-US"/>
            <a:t>Review your submission</a:t>
          </a:r>
        </a:p>
      </dgm:t>
    </dgm:pt>
    <dgm:pt modelId="{0CF090A6-4BB0-4DD5-A2AC-702FD07354B9}" type="parTrans" cxnId="{9C487B9D-B5DA-4D26-8164-76899E641DDD}">
      <dgm:prSet/>
      <dgm:spPr/>
      <dgm:t>
        <a:bodyPr/>
        <a:lstStyle/>
        <a:p>
          <a:endParaRPr lang="en-US"/>
        </a:p>
      </dgm:t>
    </dgm:pt>
    <dgm:pt modelId="{06D7299C-4842-4092-B51B-ED51FD758C81}" type="sibTrans" cxnId="{9C487B9D-B5DA-4D26-8164-76899E641DDD}">
      <dgm:prSet/>
      <dgm:spPr/>
      <dgm:t>
        <a:bodyPr/>
        <a:lstStyle/>
        <a:p>
          <a:endParaRPr lang="en-US"/>
        </a:p>
      </dgm:t>
    </dgm:pt>
    <dgm:pt modelId="{38EDF8F3-B423-4BEE-95F1-621ABCDE33D2}">
      <dgm:prSet/>
      <dgm:spPr/>
      <dgm:t>
        <a:bodyPr/>
        <a:lstStyle/>
        <a:p>
          <a:r>
            <a:rPr lang="en-US"/>
            <a:t>Click</a:t>
          </a:r>
        </a:p>
      </dgm:t>
    </dgm:pt>
    <dgm:pt modelId="{4EC5C031-20B2-4BAA-9334-D3EF44B924BA}" type="parTrans" cxnId="{12B08EB6-D820-47AB-B1A8-41848E87AAB9}">
      <dgm:prSet/>
      <dgm:spPr/>
      <dgm:t>
        <a:bodyPr/>
        <a:lstStyle/>
        <a:p>
          <a:endParaRPr lang="en-US"/>
        </a:p>
      </dgm:t>
    </dgm:pt>
    <dgm:pt modelId="{FCBF3A98-FA29-4314-8E66-13FB86A95F9B}" type="sibTrans" cxnId="{12B08EB6-D820-47AB-B1A8-41848E87AAB9}">
      <dgm:prSet/>
      <dgm:spPr/>
      <dgm:t>
        <a:bodyPr/>
        <a:lstStyle/>
        <a:p>
          <a:endParaRPr lang="en-US"/>
        </a:p>
      </dgm:t>
    </dgm:pt>
    <dgm:pt modelId="{97381414-49C4-43D8-898C-62CAE8A92D1B}">
      <dgm:prSet/>
      <dgm:spPr/>
      <dgm:t>
        <a:bodyPr/>
        <a:lstStyle/>
        <a:p>
          <a:r>
            <a:rPr lang="en-US"/>
            <a:t>When done reviewing, click “submit revisions”</a:t>
          </a:r>
        </a:p>
      </dgm:t>
    </dgm:pt>
    <dgm:pt modelId="{5C810A04-C895-48E2-9371-F97AA3B050C1}" type="parTrans" cxnId="{6253E899-89AF-410E-A20A-A8872338C9B5}">
      <dgm:prSet/>
      <dgm:spPr/>
      <dgm:t>
        <a:bodyPr/>
        <a:lstStyle/>
        <a:p>
          <a:endParaRPr lang="en-US"/>
        </a:p>
      </dgm:t>
    </dgm:pt>
    <dgm:pt modelId="{F869AC2E-4AD7-47CB-8D4C-659AED6BB60F}" type="sibTrans" cxnId="{6253E899-89AF-410E-A20A-A8872338C9B5}">
      <dgm:prSet/>
      <dgm:spPr/>
      <dgm:t>
        <a:bodyPr/>
        <a:lstStyle/>
        <a:p>
          <a:endParaRPr lang="en-US"/>
        </a:p>
      </dgm:t>
    </dgm:pt>
    <dgm:pt modelId="{53F1918D-D3C6-451C-A7E6-F9F00040795B}" type="pres">
      <dgm:prSet presAssocID="{C7060AE1-26BA-4F36-B246-29238AB216BB}" presName="Name0" presStyleCnt="0">
        <dgm:presLayoutVars>
          <dgm:dir/>
          <dgm:animLvl val="lvl"/>
          <dgm:resizeHandles val="exact"/>
        </dgm:presLayoutVars>
      </dgm:prSet>
      <dgm:spPr/>
    </dgm:pt>
    <dgm:pt modelId="{EF7BA873-B8CA-4364-9614-E949C44D92E5}" type="pres">
      <dgm:prSet presAssocID="{38EDF8F3-B423-4BEE-95F1-621ABCDE33D2}" presName="boxAndChildren" presStyleCnt="0"/>
      <dgm:spPr/>
    </dgm:pt>
    <dgm:pt modelId="{30119EED-76E6-46B5-915E-7182C49962ED}" type="pres">
      <dgm:prSet presAssocID="{38EDF8F3-B423-4BEE-95F1-621ABCDE33D2}" presName="parentTextBox" presStyleLbl="alignNode1" presStyleIdx="0" presStyleCnt="5"/>
      <dgm:spPr/>
    </dgm:pt>
    <dgm:pt modelId="{579CB2C0-2840-4B79-A6E5-80A980051236}" type="pres">
      <dgm:prSet presAssocID="{38EDF8F3-B423-4BEE-95F1-621ABCDE33D2}" presName="descendantBox" presStyleLbl="bgAccFollowNode1" presStyleIdx="0" presStyleCnt="5"/>
      <dgm:spPr/>
    </dgm:pt>
    <dgm:pt modelId="{AC9124A5-5BC2-4406-8A61-82D42738C9F8}" type="pres">
      <dgm:prSet presAssocID="{209C55B3-AE4B-4A8C-B8A3-09A43AD20A71}" presName="sp" presStyleCnt="0"/>
      <dgm:spPr/>
    </dgm:pt>
    <dgm:pt modelId="{2507A9AD-D87B-4749-AEB8-BA4EFBE53EE5}" type="pres">
      <dgm:prSet presAssocID="{0A771B57-9283-4A7E-B084-758CF5F8BAEE}" presName="arrowAndChildren" presStyleCnt="0"/>
      <dgm:spPr/>
    </dgm:pt>
    <dgm:pt modelId="{4F26BAE6-8C5A-4878-808E-40508CBDB72F}" type="pres">
      <dgm:prSet presAssocID="{0A771B57-9283-4A7E-B084-758CF5F8BAEE}" presName="parentTextArrow" presStyleLbl="node1" presStyleIdx="0" presStyleCnt="0"/>
      <dgm:spPr/>
    </dgm:pt>
    <dgm:pt modelId="{59D0868A-EB1B-4B7A-8A2E-EC88A64ACD04}" type="pres">
      <dgm:prSet presAssocID="{0A771B57-9283-4A7E-B084-758CF5F8BAEE}" presName="arrow" presStyleLbl="alignNode1" presStyleIdx="1" presStyleCnt="5"/>
      <dgm:spPr/>
    </dgm:pt>
    <dgm:pt modelId="{83A31D4D-6D33-4FF4-957E-94CF178E9F37}" type="pres">
      <dgm:prSet presAssocID="{0A771B57-9283-4A7E-B084-758CF5F8BAEE}" presName="descendantArrow" presStyleLbl="bgAccFollowNode1" presStyleIdx="1" presStyleCnt="5"/>
      <dgm:spPr/>
    </dgm:pt>
    <dgm:pt modelId="{E1BC6225-6E0A-40F8-AD24-878B8D2A11E3}" type="pres">
      <dgm:prSet presAssocID="{942BBF5A-26E7-41EE-BC88-71BE9B810D12}" presName="sp" presStyleCnt="0"/>
      <dgm:spPr/>
    </dgm:pt>
    <dgm:pt modelId="{E65C1018-EF89-4B5F-8C4E-E34285292174}" type="pres">
      <dgm:prSet presAssocID="{07B277CB-F0EE-4179-A62E-1626820E3A3E}" presName="arrowAndChildren" presStyleCnt="0"/>
      <dgm:spPr/>
    </dgm:pt>
    <dgm:pt modelId="{2E36D563-D88E-497B-AF00-C1072C3C36BC}" type="pres">
      <dgm:prSet presAssocID="{07B277CB-F0EE-4179-A62E-1626820E3A3E}" presName="parentTextArrow" presStyleLbl="node1" presStyleIdx="0" presStyleCnt="0"/>
      <dgm:spPr/>
    </dgm:pt>
    <dgm:pt modelId="{2730902D-C859-4ED4-B575-E4A069F0B268}" type="pres">
      <dgm:prSet presAssocID="{07B277CB-F0EE-4179-A62E-1626820E3A3E}" presName="arrow" presStyleLbl="alignNode1" presStyleIdx="2" presStyleCnt="5"/>
      <dgm:spPr/>
    </dgm:pt>
    <dgm:pt modelId="{378EDFCF-28B1-4FEF-BF89-982879FEF684}" type="pres">
      <dgm:prSet presAssocID="{07B277CB-F0EE-4179-A62E-1626820E3A3E}" presName="descendantArrow" presStyleLbl="bgAccFollowNode1" presStyleIdx="2" presStyleCnt="5"/>
      <dgm:spPr/>
    </dgm:pt>
    <dgm:pt modelId="{B6F04E23-F9E8-4F76-BB74-504561695355}" type="pres">
      <dgm:prSet presAssocID="{C95DED9E-C694-4F45-A527-43E0E124DBA5}" presName="sp" presStyleCnt="0"/>
      <dgm:spPr/>
    </dgm:pt>
    <dgm:pt modelId="{E918665D-3831-48A1-A616-0B9802011432}" type="pres">
      <dgm:prSet presAssocID="{83508392-161F-4F72-9D31-7E0FDD265B48}" presName="arrowAndChildren" presStyleCnt="0"/>
      <dgm:spPr/>
    </dgm:pt>
    <dgm:pt modelId="{16612653-2D77-47E7-B97F-77493452912F}" type="pres">
      <dgm:prSet presAssocID="{83508392-161F-4F72-9D31-7E0FDD265B48}" presName="parentTextArrow" presStyleLbl="node1" presStyleIdx="0" presStyleCnt="0"/>
      <dgm:spPr/>
    </dgm:pt>
    <dgm:pt modelId="{83C52525-FD41-4A48-B87A-67F386CF8659}" type="pres">
      <dgm:prSet presAssocID="{83508392-161F-4F72-9D31-7E0FDD265B48}" presName="arrow" presStyleLbl="alignNode1" presStyleIdx="3" presStyleCnt="5"/>
      <dgm:spPr/>
    </dgm:pt>
    <dgm:pt modelId="{84382278-CA3E-4F35-8588-547366A36D50}" type="pres">
      <dgm:prSet presAssocID="{83508392-161F-4F72-9D31-7E0FDD265B48}" presName="descendantArrow" presStyleLbl="bgAccFollowNode1" presStyleIdx="3" presStyleCnt="5"/>
      <dgm:spPr/>
    </dgm:pt>
    <dgm:pt modelId="{F95B1462-D6AC-454B-BC66-1C238F25979B}" type="pres">
      <dgm:prSet presAssocID="{3E118BC5-2B62-4434-AAFD-2388C4814F91}" presName="sp" presStyleCnt="0"/>
      <dgm:spPr/>
    </dgm:pt>
    <dgm:pt modelId="{721062DB-9138-42B1-A716-3EEA75827F53}" type="pres">
      <dgm:prSet presAssocID="{97F89D3A-1D6A-4282-8413-461EE2658E92}" presName="arrowAndChildren" presStyleCnt="0"/>
      <dgm:spPr/>
    </dgm:pt>
    <dgm:pt modelId="{7162E7D3-34A6-48E3-B6E5-259C96813FC6}" type="pres">
      <dgm:prSet presAssocID="{97F89D3A-1D6A-4282-8413-461EE2658E92}" presName="parentTextArrow" presStyleLbl="node1" presStyleIdx="0" presStyleCnt="0"/>
      <dgm:spPr/>
    </dgm:pt>
    <dgm:pt modelId="{66E193F3-0C5F-4F95-A0DD-F7D16CF87C68}" type="pres">
      <dgm:prSet presAssocID="{97F89D3A-1D6A-4282-8413-461EE2658E92}" presName="arrow" presStyleLbl="alignNode1" presStyleIdx="4" presStyleCnt="5"/>
      <dgm:spPr/>
    </dgm:pt>
    <dgm:pt modelId="{B2EAF675-8047-4E1D-9527-8762A5D54333}" type="pres">
      <dgm:prSet presAssocID="{97F89D3A-1D6A-4282-8413-461EE2658E92}" presName="descendantArrow" presStyleLbl="bgAccFollowNode1" presStyleIdx="4" presStyleCnt="5"/>
      <dgm:spPr/>
    </dgm:pt>
  </dgm:ptLst>
  <dgm:cxnLst>
    <dgm:cxn modelId="{9BC4C610-3053-4838-828E-0694E9E763E9}" type="presOf" srcId="{38EDF8F3-B423-4BEE-95F1-621ABCDE33D2}" destId="{30119EED-76E6-46B5-915E-7182C49962ED}" srcOrd="0" destOrd="0" presId="urn:microsoft.com/office/officeart/2016/7/layout/VerticalDownArrowProcess"/>
    <dgm:cxn modelId="{6EE6202F-EA1B-4220-8642-78DBE6E0D56D}" srcId="{C7060AE1-26BA-4F36-B246-29238AB216BB}" destId="{07B277CB-F0EE-4179-A62E-1626820E3A3E}" srcOrd="2" destOrd="0" parTransId="{948B7CC8-9869-453E-81E9-6AA9A7DF5CD2}" sibTransId="{942BBF5A-26E7-41EE-BC88-71BE9B810D12}"/>
    <dgm:cxn modelId="{2EE23840-FCFA-4131-B544-B2A0EBF8D6A3}" srcId="{C7060AE1-26BA-4F36-B246-29238AB216BB}" destId="{97F89D3A-1D6A-4282-8413-461EE2658E92}" srcOrd="0" destOrd="0" parTransId="{BD89D94F-30D7-4BDC-8E1F-D79D695F11F8}" sibTransId="{3E118BC5-2B62-4434-AAFD-2388C4814F91}"/>
    <dgm:cxn modelId="{5841D345-E6A5-4C3F-99BC-C4A93D7813B1}" type="presOf" srcId="{0A771B57-9283-4A7E-B084-758CF5F8BAEE}" destId="{59D0868A-EB1B-4B7A-8A2E-EC88A64ACD04}" srcOrd="1" destOrd="0" presId="urn:microsoft.com/office/officeart/2016/7/layout/VerticalDownArrowProcess"/>
    <dgm:cxn modelId="{F4E37D6A-DC1F-464A-8DC7-ED78E3A320B9}" type="presOf" srcId="{83508392-161F-4F72-9D31-7E0FDD265B48}" destId="{16612653-2D77-47E7-B97F-77493452912F}" srcOrd="0" destOrd="0" presId="urn:microsoft.com/office/officeart/2016/7/layout/VerticalDownArrowProcess"/>
    <dgm:cxn modelId="{4C73E64D-160D-4E2E-853C-E5244E172F58}" type="presOf" srcId="{9D0894DF-9A44-4CCE-822C-34E7C39FC21E}" destId="{378EDFCF-28B1-4FEF-BF89-982879FEF684}" srcOrd="0" destOrd="0" presId="urn:microsoft.com/office/officeart/2016/7/layout/VerticalDownArrowProcess"/>
    <dgm:cxn modelId="{732C9D71-C4B0-4665-9F34-E38D175EB291}" srcId="{C7060AE1-26BA-4F36-B246-29238AB216BB}" destId="{0A771B57-9283-4A7E-B084-758CF5F8BAEE}" srcOrd="3" destOrd="0" parTransId="{3D579593-8A79-472C-8119-A5D3B90B95B4}" sibTransId="{209C55B3-AE4B-4A8C-B8A3-09A43AD20A71}"/>
    <dgm:cxn modelId="{F6F91356-9F38-4A4E-AB8B-84948383F190}" type="presOf" srcId="{97381414-49C4-43D8-898C-62CAE8A92D1B}" destId="{579CB2C0-2840-4B79-A6E5-80A980051236}" srcOrd="0" destOrd="0" presId="urn:microsoft.com/office/officeart/2016/7/layout/VerticalDownArrowProcess"/>
    <dgm:cxn modelId="{CD63BC7F-A601-4EC4-B87F-DCE4AB5A7084}" srcId="{07B277CB-F0EE-4179-A62E-1626820E3A3E}" destId="{9D0894DF-9A44-4CCE-822C-34E7C39FC21E}" srcOrd="0" destOrd="0" parTransId="{08FE9A63-64B0-44CC-A01A-CCD0E7906B80}" sibTransId="{4681B5B8-4809-4488-B6FA-EF4A872CB154}"/>
    <dgm:cxn modelId="{C801F881-DCBA-410D-A986-57DD35F8115B}" type="presOf" srcId="{00CA2EF3-8497-4B72-8B81-886BB7C37067}" destId="{84382278-CA3E-4F35-8588-547366A36D50}" srcOrd="0" destOrd="0" presId="urn:microsoft.com/office/officeart/2016/7/layout/VerticalDownArrowProcess"/>
    <dgm:cxn modelId="{FB25A298-A646-4B01-8F49-F4FBD721DB09}" type="presOf" srcId="{83508392-161F-4F72-9D31-7E0FDD265B48}" destId="{83C52525-FD41-4A48-B87A-67F386CF8659}" srcOrd="1" destOrd="0" presId="urn:microsoft.com/office/officeart/2016/7/layout/VerticalDownArrowProcess"/>
    <dgm:cxn modelId="{6253E899-89AF-410E-A20A-A8872338C9B5}" srcId="{38EDF8F3-B423-4BEE-95F1-621ABCDE33D2}" destId="{97381414-49C4-43D8-898C-62CAE8A92D1B}" srcOrd="0" destOrd="0" parTransId="{5C810A04-C895-48E2-9371-F97AA3B050C1}" sibTransId="{F869AC2E-4AD7-47CB-8D4C-659AED6BB60F}"/>
    <dgm:cxn modelId="{9C487B9D-B5DA-4D26-8164-76899E641DDD}" srcId="{0A771B57-9283-4A7E-B084-758CF5F8BAEE}" destId="{FCE846F8-117C-4268-95E6-D957D72B3C5E}" srcOrd="0" destOrd="0" parTransId="{0CF090A6-4BB0-4DD5-A2AC-702FD07354B9}" sibTransId="{06D7299C-4842-4092-B51B-ED51FD758C81}"/>
    <dgm:cxn modelId="{90C61DA0-5763-4E2D-ACF0-4488FC15ED2E}" type="presOf" srcId="{97F89D3A-1D6A-4282-8413-461EE2658E92}" destId="{66E193F3-0C5F-4F95-A0DD-F7D16CF87C68}" srcOrd="1" destOrd="0" presId="urn:microsoft.com/office/officeart/2016/7/layout/VerticalDownArrowProcess"/>
    <dgm:cxn modelId="{12B08EB6-D820-47AB-B1A8-41848E87AAB9}" srcId="{C7060AE1-26BA-4F36-B246-29238AB216BB}" destId="{38EDF8F3-B423-4BEE-95F1-621ABCDE33D2}" srcOrd="4" destOrd="0" parTransId="{4EC5C031-20B2-4BAA-9334-D3EF44B924BA}" sibTransId="{FCBF3A98-FA29-4314-8E66-13FB86A95F9B}"/>
    <dgm:cxn modelId="{C803D9BD-5976-4DAA-BB19-5839EA67A3AF}" type="presOf" srcId="{07B277CB-F0EE-4179-A62E-1626820E3A3E}" destId="{2E36D563-D88E-497B-AF00-C1072C3C36BC}" srcOrd="0" destOrd="0" presId="urn:microsoft.com/office/officeart/2016/7/layout/VerticalDownArrowProcess"/>
    <dgm:cxn modelId="{834B2BCE-B425-4526-AF35-4BF9D60B6DA1}" type="presOf" srcId="{FCE846F8-117C-4268-95E6-D957D72B3C5E}" destId="{83A31D4D-6D33-4FF4-957E-94CF178E9F37}" srcOrd="0" destOrd="0" presId="urn:microsoft.com/office/officeart/2016/7/layout/VerticalDownArrowProcess"/>
    <dgm:cxn modelId="{B3BC71D9-50A0-40FE-AC2A-CA67E431EB5F}" type="presOf" srcId="{0A771B57-9283-4A7E-B084-758CF5F8BAEE}" destId="{4F26BAE6-8C5A-4878-808E-40508CBDB72F}" srcOrd="0" destOrd="0" presId="urn:microsoft.com/office/officeart/2016/7/layout/VerticalDownArrowProcess"/>
    <dgm:cxn modelId="{B8CB31DB-E95E-409A-A107-AD8D0C0F5136}" srcId="{C7060AE1-26BA-4F36-B246-29238AB216BB}" destId="{83508392-161F-4F72-9D31-7E0FDD265B48}" srcOrd="1" destOrd="0" parTransId="{65A68BCF-2566-4B46-A6D4-C0B404DA01B5}" sibTransId="{C95DED9E-C694-4F45-A527-43E0E124DBA5}"/>
    <dgm:cxn modelId="{F1B235E4-3BA2-4667-A7DC-87B86DC459F3}" srcId="{97F89D3A-1D6A-4282-8413-461EE2658E92}" destId="{5CF8047C-0843-4DB6-BBE6-F172E3339306}" srcOrd="0" destOrd="0" parTransId="{30D96F08-7526-4138-9C4E-9E8A4B200A4F}" sibTransId="{D98BD873-C186-48D4-AD96-7740FAC32543}"/>
    <dgm:cxn modelId="{1B40BEE6-9FAB-49E6-8DE8-A2679199919E}" type="presOf" srcId="{5CF8047C-0843-4DB6-BBE6-F172E3339306}" destId="{B2EAF675-8047-4E1D-9527-8762A5D54333}" srcOrd="0" destOrd="0" presId="urn:microsoft.com/office/officeart/2016/7/layout/VerticalDownArrowProcess"/>
    <dgm:cxn modelId="{8C6430E9-4924-4008-A730-62961ED9AC25}" srcId="{83508392-161F-4F72-9D31-7E0FDD265B48}" destId="{00CA2EF3-8497-4B72-8B81-886BB7C37067}" srcOrd="0" destOrd="0" parTransId="{E696676D-F9FC-4125-B373-4FAC18167394}" sibTransId="{589CB556-FC52-41FB-83B0-6652DAD6C936}"/>
    <dgm:cxn modelId="{4D42DDF0-37BE-44D0-A00A-775F200B3671}" type="presOf" srcId="{07B277CB-F0EE-4179-A62E-1626820E3A3E}" destId="{2730902D-C859-4ED4-B575-E4A069F0B268}" srcOrd="1" destOrd="0" presId="urn:microsoft.com/office/officeart/2016/7/layout/VerticalDownArrowProcess"/>
    <dgm:cxn modelId="{EBC3D9FD-F00C-494B-8775-DE2B1B38CCBB}" type="presOf" srcId="{97F89D3A-1D6A-4282-8413-461EE2658E92}" destId="{7162E7D3-34A6-48E3-B6E5-259C96813FC6}" srcOrd="0" destOrd="0" presId="urn:microsoft.com/office/officeart/2016/7/layout/VerticalDownArrowProcess"/>
    <dgm:cxn modelId="{DB8B6DFE-1B49-4361-BAC0-825062F68D9D}" type="presOf" srcId="{C7060AE1-26BA-4F36-B246-29238AB216BB}" destId="{53F1918D-D3C6-451C-A7E6-F9F00040795B}" srcOrd="0" destOrd="0" presId="urn:microsoft.com/office/officeart/2016/7/layout/VerticalDownArrowProcess"/>
    <dgm:cxn modelId="{85B74672-91D4-43C0-921E-A181D8409A27}" type="presParOf" srcId="{53F1918D-D3C6-451C-A7E6-F9F00040795B}" destId="{EF7BA873-B8CA-4364-9614-E949C44D92E5}" srcOrd="0" destOrd="0" presId="urn:microsoft.com/office/officeart/2016/7/layout/VerticalDownArrowProcess"/>
    <dgm:cxn modelId="{EB3FFB3D-42CD-4BF0-8843-2A7DEBEFDD84}" type="presParOf" srcId="{EF7BA873-B8CA-4364-9614-E949C44D92E5}" destId="{30119EED-76E6-46B5-915E-7182C49962ED}" srcOrd="0" destOrd="0" presId="urn:microsoft.com/office/officeart/2016/7/layout/VerticalDownArrowProcess"/>
    <dgm:cxn modelId="{F5D7AB73-9946-438D-8826-DA8796C9FF25}" type="presParOf" srcId="{EF7BA873-B8CA-4364-9614-E949C44D92E5}" destId="{579CB2C0-2840-4B79-A6E5-80A980051236}" srcOrd="1" destOrd="0" presId="urn:microsoft.com/office/officeart/2016/7/layout/VerticalDownArrowProcess"/>
    <dgm:cxn modelId="{0ACD8D86-B07E-4D22-8755-71C2523EA21B}" type="presParOf" srcId="{53F1918D-D3C6-451C-A7E6-F9F00040795B}" destId="{AC9124A5-5BC2-4406-8A61-82D42738C9F8}" srcOrd="1" destOrd="0" presId="urn:microsoft.com/office/officeart/2016/7/layout/VerticalDownArrowProcess"/>
    <dgm:cxn modelId="{0BB5B623-B521-40E8-A6B6-84B2FDD3151F}" type="presParOf" srcId="{53F1918D-D3C6-451C-A7E6-F9F00040795B}" destId="{2507A9AD-D87B-4749-AEB8-BA4EFBE53EE5}" srcOrd="2" destOrd="0" presId="urn:microsoft.com/office/officeart/2016/7/layout/VerticalDownArrowProcess"/>
    <dgm:cxn modelId="{0C542F77-A285-438C-9E5C-0B2C8B86A51F}" type="presParOf" srcId="{2507A9AD-D87B-4749-AEB8-BA4EFBE53EE5}" destId="{4F26BAE6-8C5A-4878-808E-40508CBDB72F}" srcOrd="0" destOrd="0" presId="urn:microsoft.com/office/officeart/2016/7/layout/VerticalDownArrowProcess"/>
    <dgm:cxn modelId="{104C91F1-3FD6-459A-B148-BECB458CB7DB}" type="presParOf" srcId="{2507A9AD-D87B-4749-AEB8-BA4EFBE53EE5}" destId="{59D0868A-EB1B-4B7A-8A2E-EC88A64ACD04}" srcOrd="1" destOrd="0" presId="urn:microsoft.com/office/officeart/2016/7/layout/VerticalDownArrowProcess"/>
    <dgm:cxn modelId="{2BB0CCDE-8343-410C-9EC2-6811D6C8CC94}" type="presParOf" srcId="{2507A9AD-D87B-4749-AEB8-BA4EFBE53EE5}" destId="{83A31D4D-6D33-4FF4-957E-94CF178E9F37}" srcOrd="2" destOrd="0" presId="urn:microsoft.com/office/officeart/2016/7/layout/VerticalDownArrowProcess"/>
    <dgm:cxn modelId="{06468D70-EE02-42D2-A746-4E5D71905F58}" type="presParOf" srcId="{53F1918D-D3C6-451C-A7E6-F9F00040795B}" destId="{E1BC6225-6E0A-40F8-AD24-878B8D2A11E3}" srcOrd="3" destOrd="0" presId="urn:microsoft.com/office/officeart/2016/7/layout/VerticalDownArrowProcess"/>
    <dgm:cxn modelId="{1B27D190-E9D0-4EE9-8C18-859431FD4920}" type="presParOf" srcId="{53F1918D-D3C6-451C-A7E6-F9F00040795B}" destId="{E65C1018-EF89-4B5F-8C4E-E34285292174}" srcOrd="4" destOrd="0" presId="urn:microsoft.com/office/officeart/2016/7/layout/VerticalDownArrowProcess"/>
    <dgm:cxn modelId="{A65FA358-9B83-45AC-B796-0E1B4287A853}" type="presParOf" srcId="{E65C1018-EF89-4B5F-8C4E-E34285292174}" destId="{2E36D563-D88E-497B-AF00-C1072C3C36BC}" srcOrd="0" destOrd="0" presId="urn:microsoft.com/office/officeart/2016/7/layout/VerticalDownArrowProcess"/>
    <dgm:cxn modelId="{90975958-98E9-40A8-96DB-86B3E825A48D}" type="presParOf" srcId="{E65C1018-EF89-4B5F-8C4E-E34285292174}" destId="{2730902D-C859-4ED4-B575-E4A069F0B268}" srcOrd="1" destOrd="0" presId="urn:microsoft.com/office/officeart/2016/7/layout/VerticalDownArrowProcess"/>
    <dgm:cxn modelId="{8F46118F-FEEC-4CFE-AB21-FF36917C2DE4}" type="presParOf" srcId="{E65C1018-EF89-4B5F-8C4E-E34285292174}" destId="{378EDFCF-28B1-4FEF-BF89-982879FEF684}" srcOrd="2" destOrd="0" presId="urn:microsoft.com/office/officeart/2016/7/layout/VerticalDownArrowProcess"/>
    <dgm:cxn modelId="{65939E6C-C679-4A03-B96D-D5E97118019B}" type="presParOf" srcId="{53F1918D-D3C6-451C-A7E6-F9F00040795B}" destId="{B6F04E23-F9E8-4F76-BB74-504561695355}" srcOrd="5" destOrd="0" presId="urn:microsoft.com/office/officeart/2016/7/layout/VerticalDownArrowProcess"/>
    <dgm:cxn modelId="{EA26ADE1-294E-4F8F-AA54-9BD82C815D19}" type="presParOf" srcId="{53F1918D-D3C6-451C-A7E6-F9F00040795B}" destId="{E918665D-3831-48A1-A616-0B9802011432}" srcOrd="6" destOrd="0" presId="urn:microsoft.com/office/officeart/2016/7/layout/VerticalDownArrowProcess"/>
    <dgm:cxn modelId="{604FE3A7-7497-40E9-88C6-3320D0BD543E}" type="presParOf" srcId="{E918665D-3831-48A1-A616-0B9802011432}" destId="{16612653-2D77-47E7-B97F-77493452912F}" srcOrd="0" destOrd="0" presId="urn:microsoft.com/office/officeart/2016/7/layout/VerticalDownArrowProcess"/>
    <dgm:cxn modelId="{EBA41727-90D4-49C9-B9EE-4B97B05AAC5D}" type="presParOf" srcId="{E918665D-3831-48A1-A616-0B9802011432}" destId="{83C52525-FD41-4A48-B87A-67F386CF8659}" srcOrd="1" destOrd="0" presId="urn:microsoft.com/office/officeart/2016/7/layout/VerticalDownArrowProcess"/>
    <dgm:cxn modelId="{DF647F00-6FB7-43AC-A069-AE99271C59FF}" type="presParOf" srcId="{E918665D-3831-48A1-A616-0B9802011432}" destId="{84382278-CA3E-4F35-8588-547366A36D50}" srcOrd="2" destOrd="0" presId="urn:microsoft.com/office/officeart/2016/7/layout/VerticalDownArrowProcess"/>
    <dgm:cxn modelId="{C1663EF9-5FFC-4A43-8FC6-61B190B7177E}" type="presParOf" srcId="{53F1918D-D3C6-451C-A7E6-F9F00040795B}" destId="{F95B1462-D6AC-454B-BC66-1C238F25979B}" srcOrd="7" destOrd="0" presId="urn:microsoft.com/office/officeart/2016/7/layout/VerticalDownArrowProcess"/>
    <dgm:cxn modelId="{D6BBBBD3-983D-4078-B597-083F018C6CFB}" type="presParOf" srcId="{53F1918D-D3C6-451C-A7E6-F9F00040795B}" destId="{721062DB-9138-42B1-A716-3EEA75827F53}" srcOrd="8" destOrd="0" presId="urn:microsoft.com/office/officeart/2016/7/layout/VerticalDownArrowProcess"/>
    <dgm:cxn modelId="{05157D97-98C1-4972-AE61-54EA2375FC7D}" type="presParOf" srcId="{721062DB-9138-42B1-A716-3EEA75827F53}" destId="{7162E7D3-34A6-48E3-B6E5-259C96813FC6}" srcOrd="0" destOrd="0" presId="urn:microsoft.com/office/officeart/2016/7/layout/VerticalDownArrowProcess"/>
    <dgm:cxn modelId="{797393C4-F3FE-4268-A60F-664523E84395}" type="presParOf" srcId="{721062DB-9138-42B1-A716-3EEA75827F53}" destId="{66E193F3-0C5F-4F95-A0DD-F7D16CF87C68}" srcOrd="1" destOrd="0" presId="urn:microsoft.com/office/officeart/2016/7/layout/VerticalDownArrowProcess"/>
    <dgm:cxn modelId="{E8C5DF4C-1CAC-4239-B13B-057E72E05C49}" type="presParOf" srcId="{721062DB-9138-42B1-A716-3EEA75827F53}" destId="{B2EAF675-8047-4E1D-9527-8762A5D5433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06EBA7-4F0F-414F-BC0B-4B52DA6C62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2814BC3-E89B-4C89-B2B9-05B6CCEEAA91}">
      <dgm:prSet/>
      <dgm:spPr/>
      <dgm:t>
        <a:bodyPr/>
        <a:lstStyle/>
        <a:p>
          <a:r>
            <a:rPr lang="en-US" dirty="0"/>
            <a:t>You will be advised that submission is complete.</a:t>
          </a:r>
        </a:p>
      </dgm:t>
    </dgm:pt>
    <dgm:pt modelId="{1F8E47FB-1F1E-4BB8-A922-1E92F0E02DD7}" type="parTrans" cxnId="{24AC41E0-0AC7-4512-B2B6-5E71F34EC75F}">
      <dgm:prSet/>
      <dgm:spPr/>
      <dgm:t>
        <a:bodyPr/>
        <a:lstStyle/>
        <a:p>
          <a:endParaRPr lang="en-US"/>
        </a:p>
      </dgm:t>
    </dgm:pt>
    <dgm:pt modelId="{BF56275A-3F7D-476F-8ABB-83C21B8551A8}" type="sibTrans" cxnId="{24AC41E0-0AC7-4512-B2B6-5E71F34EC75F}">
      <dgm:prSet/>
      <dgm:spPr/>
      <dgm:t>
        <a:bodyPr/>
        <a:lstStyle/>
        <a:p>
          <a:endParaRPr lang="en-US"/>
        </a:p>
      </dgm:t>
    </dgm:pt>
    <dgm:pt modelId="{16F80413-3E88-4474-9115-13BDA15C777A}">
      <dgm:prSet/>
      <dgm:spPr/>
      <dgm:t>
        <a:bodyPr/>
        <a:lstStyle/>
        <a:p>
          <a:r>
            <a:rPr lang="en-US" dirty="0"/>
            <a:t>You will receive a confirmation email when your draft is properly submitted</a:t>
          </a:r>
        </a:p>
      </dgm:t>
    </dgm:pt>
    <dgm:pt modelId="{A3F13D25-4436-45FD-815A-EF8AA815D1EE}" type="parTrans" cxnId="{0B18B7DB-31F4-4952-9DAE-8C21ACD95FFE}">
      <dgm:prSet/>
      <dgm:spPr/>
      <dgm:t>
        <a:bodyPr/>
        <a:lstStyle/>
        <a:p>
          <a:endParaRPr lang="en-US"/>
        </a:p>
      </dgm:t>
    </dgm:pt>
    <dgm:pt modelId="{F524F6D2-60B4-4FAF-ADBA-19D486EB12A1}" type="sibTrans" cxnId="{0B18B7DB-31F4-4952-9DAE-8C21ACD95FFE}">
      <dgm:prSet/>
      <dgm:spPr/>
      <dgm:t>
        <a:bodyPr/>
        <a:lstStyle/>
        <a:p>
          <a:endParaRPr lang="en-US"/>
        </a:p>
      </dgm:t>
    </dgm:pt>
    <dgm:pt modelId="{60C87279-1F4A-45AE-9A26-30479702BC1A}">
      <dgm:prSet/>
      <dgm:spPr/>
      <dgm:t>
        <a:bodyPr/>
        <a:lstStyle/>
        <a:p>
          <a:r>
            <a:rPr lang="en-US" dirty="0"/>
            <a:t>After reviewing your draft, the Graduate College will send you an email advising  the status of your submission.</a:t>
          </a:r>
        </a:p>
      </dgm:t>
    </dgm:pt>
    <dgm:pt modelId="{B1E56DBC-7840-4E3F-B3A7-FB7A30C2D368}" type="parTrans" cxnId="{8CC4104F-6B72-4306-8284-68463E93DA06}">
      <dgm:prSet/>
      <dgm:spPr/>
      <dgm:t>
        <a:bodyPr/>
        <a:lstStyle/>
        <a:p>
          <a:endParaRPr lang="en-US"/>
        </a:p>
      </dgm:t>
    </dgm:pt>
    <dgm:pt modelId="{B6F06324-A7B8-4869-92DD-246C1D0B438C}" type="sibTrans" cxnId="{8CC4104F-6B72-4306-8284-68463E93DA06}">
      <dgm:prSet/>
      <dgm:spPr/>
      <dgm:t>
        <a:bodyPr/>
        <a:lstStyle/>
        <a:p>
          <a:endParaRPr lang="en-US"/>
        </a:p>
      </dgm:t>
    </dgm:pt>
    <dgm:pt modelId="{79F60ABB-284C-43D8-AF6E-A81F834B58E8}">
      <dgm:prSet/>
      <dgm:spPr/>
      <dgm:t>
        <a:bodyPr/>
        <a:lstStyle/>
        <a:p>
          <a:r>
            <a:rPr lang="en-US" dirty="0"/>
            <a:t>If further changes are needed, make the changes, then re-convert it to PDF.</a:t>
          </a:r>
        </a:p>
      </dgm:t>
    </dgm:pt>
    <dgm:pt modelId="{A72EEE0A-1D49-43C4-AC10-B8B04210B8C8}" type="parTrans" cxnId="{9AED589F-56BF-4238-84C3-EAF2BEB24100}">
      <dgm:prSet/>
      <dgm:spPr/>
      <dgm:t>
        <a:bodyPr/>
        <a:lstStyle/>
        <a:p>
          <a:endParaRPr lang="en-US"/>
        </a:p>
      </dgm:t>
    </dgm:pt>
    <dgm:pt modelId="{3AE1B729-D4C6-4F53-9789-B2A63D27D5EF}" type="sibTrans" cxnId="{9AED589F-56BF-4238-84C3-EAF2BEB24100}">
      <dgm:prSet/>
      <dgm:spPr/>
      <dgm:t>
        <a:bodyPr/>
        <a:lstStyle/>
        <a:p>
          <a:endParaRPr lang="en-US"/>
        </a:p>
      </dgm:t>
    </dgm:pt>
    <dgm:pt modelId="{BB4CC6EF-E511-456D-8FBB-9E7F90427762}">
      <dgm:prSet/>
      <dgm:spPr/>
      <dgm:t>
        <a:bodyPr/>
        <a:lstStyle/>
        <a:p>
          <a:r>
            <a:rPr lang="en-US" dirty="0"/>
            <a:t>Sign into the ETD site to </a:t>
          </a:r>
          <a:r>
            <a:rPr lang="en-US" u="sng" dirty="0"/>
            <a:t>revise</a:t>
          </a:r>
          <a:r>
            <a:rPr lang="en-US" dirty="0"/>
            <a:t> your draft.</a:t>
          </a:r>
        </a:p>
      </dgm:t>
    </dgm:pt>
    <dgm:pt modelId="{2E90ED80-86CF-4447-AA7C-5F840BC9F6D5}" type="parTrans" cxnId="{FBF2A812-C428-4435-BF3D-D5C02E6DC949}">
      <dgm:prSet/>
      <dgm:spPr/>
      <dgm:t>
        <a:bodyPr/>
        <a:lstStyle/>
        <a:p>
          <a:endParaRPr lang="en-US"/>
        </a:p>
      </dgm:t>
    </dgm:pt>
    <dgm:pt modelId="{E1B53DED-6A22-42D6-B9B5-1500ACA1FA50}" type="sibTrans" cxnId="{FBF2A812-C428-4435-BF3D-D5C02E6DC949}">
      <dgm:prSet/>
      <dgm:spPr/>
      <dgm:t>
        <a:bodyPr/>
        <a:lstStyle/>
        <a:p>
          <a:endParaRPr lang="en-US"/>
        </a:p>
      </dgm:t>
    </dgm:pt>
    <dgm:pt modelId="{9F691A4A-4745-4878-BB62-C678EE1F41BD}">
      <dgm:prSet/>
      <dgm:spPr/>
      <dgm:t>
        <a:bodyPr/>
        <a:lstStyle/>
        <a:p>
          <a:r>
            <a:rPr lang="en-US" dirty="0"/>
            <a:t>Draft is not sent for publishing until all formatting is complete and all graduation requirements have been met. </a:t>
          </a:r>
        </a:p>
      </dgm:t>
    </dgm:pt>
    <dgm:pt modelId="{3C744528-9CD6-4114-8DF0-3F2C45A688FE}" type="parTrans" cxnId="{2E259640-25C4-4C74-9786-F97F00EDBA2D}">
      <dgm:prSet/>
      <dgm:spPr/>
      <dgm:t>
        <a:bodyPr/>
        <a:lstStyle/>
        <a:p>
          <a:endParaRPr lang="en-US"/>
        </a:p>
      </dgm:t>
    </dgm:pt>
    <dgm:pt modelId="{7571F111-22BA-4C7F-8B3D-3F1606A5A8A5}" type="sibTrans" cxnId="{2E259640-25C4-4C74-9786-F97F00EDBA2D}">
      <dgm:prSet/>
      <dgm:spPr/>
      <dgm:t>
        <a:bodyPr/>
        <a:lstStyle/>
        <a:p>
          <a:endParaRPr lang="en-US"/>
        </a:p>
      </dgm:t>
    </dgm:pt>
    <dgm:pt modelId="{ECEB85D5-84D7-421B-B2C8-BA11E929C8D1}" type="pres">
      <dgm:prSet presAssocID="{E306EBA7-4F0F-414F-BC0B-4B52DA6C62AA}" presName="root" presStyleCnt="0">
        <dgm:presLayoutVars>
          <dgm:dir/>
          <dgm:resizeHandles val="exact"/>
        </dgm:presLayoutVars>
      </dgm:prSet>
      <dgm:spPr/>
    </dgm:pt>
    <dgm:pt modelId="{ABDE573E-3930-45C0-A3A5-F75586341719}" type="pres">
      <dgm:prSet presAssocID="{A2814BC3-E89B-4C89-B2B9-05B6CCEEAA91}" presName="compNode" presStyleCnt="0"/>
      <dgm:spPr/>
    </dgm:pt>
    <dgm:pt modelId="{0F90155D-C5F4-4911-BF57-EFD02F6776F0}" type="pres">
      <dgm:prSet presAssocID="{A2814BC3-E89B-4C89-B2B9-05B6CCEEAA91}" presName="bgRect" presStyleLbl="bgShp" presStyleIdx="0" presStyleCnt="6"/>
      <dgm:spPr/>
    </dgm:pt>
    <dgm:pt modelId="{49002948-7757-4187-930D-A5D6DDA8ABFD}" type="pres">
      <dgm:prSet presAssocID="{A2814BC3-E89B-4C89-B2B9-05B6CCEEAA9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B692737F-59DE-4762-BCCC-D93C7724AF68}" type="pres">
      <dgm:prSet presAssocID="{A2814BC3-E89B-4C89-B2B9-05B6CCEEAA91}" presName="spaceRect" presStyleCnt="0"/>
      <dgm:spPr/>
    </dgm:pt>
    <dgm:pt modelId="{9427D63F-863B-4F76-999C-293A4D2DC61D}" type="pres">
      <dgm:prSet presAssocID="{A2814BC3-E89B-4C89-B2B9-05B6CCEEAA91}" presName="parTx" presStyleLbl="revTx" presStyleIdx="0" presStyleCnt="6">
        <dgm:presLayoutVars>
          <dgm:chMax val="0"/>
          <dgm:chPref val="0"/>
        </dgm:presLayoutVars>
      </dgm:prSet>
      <dgm:spPr/>
    </dgm:pt>
    <dgm:pt modelId="{3F6BC682-AA71-4449-9D7F-0940B9D9B3FE}" type="pres">
      <dgm:prSet presAssocID="{BF56275A-3F7D-476F-8ABB-83C21B8551A8}" presName="sibTrans" presStyleCnt="0"/>
      <dgm:spPr/>
    </dgm:pt>
    <dgm:pt modelId="{ADE3ECD1-B34B-4525-87D6-1401F69B8A1B}" type="pres">
      <dgm:prSet presAssocID="{16F80413-3E88-4474-9115-13BDA15C777A}" presName="compNode" presStyleCnt="0"/>
      <dgm:spPr/>
    </dgm:pt>
    <dgm:pt modelId="{6E8F5649-1737-438E-B98D-13B6AA048152}" type="pres">
      <dgm:prSet presAssocID="{16F80413-3E88-4474-9115-13BDA15C777A}" presName="bgRect" presStyleLbl="bgShp" presStyleIdx="1" presStyleCnt="6"/>
      <dgm:spPr/>
    </dgm:pt>
    <dgm:pt modelId="{0424CC1D-5207-42C1-B947-122C1C012FA4}" type="pres">
      <dgm:prSet presAssocID="{16F80413-3E88-4474-9115-13BDA15C777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734B6869-7199-4DB4-9464-FBC7024885E9}" type="pres">
      <dgm:prSet presAssocID="{16F80413-3E88-4474-9115-13BDA15C777A}" presName="spaceRect" presStyleCnt="0"/>
      <dgm:spPr/>
    </dgm:pt>
    <dgm:pt modelId="{33CE9E26-5BA9-47F3-8CB3-0217E4FA247E}" type="pres">
      <dgm:prSet presAssocID="{16F80413-3E88-4474-9115-13BDA15C777A}" presName="parTx" presStyleLbl="revTx" presStyleIdx="1" presStyleCnt="6">
        <dgm:presLayoutVars>
          <dgm:chMax val="0"/>
          <dgm:chPref val="0"/>
        </dgm:presLayoutVars>
      </dgm:prSet>
      <dgm:spPr/>
    </dgm:pt>
    <dgm:pt modelId="{F6826B83-9B37-4BA4-BC65-99F3CCAA5F1A}" type="pres">
      <dgm:prSet presAssocID="{F524F6D2-60B4-4FAF-ADBA-19D486EB12A1}" presName="sibTrans" presStyleCnt="0"/>
      <dgm:spPr/>
    </dgm:pt>
    <dgm:pt modelId="{7EF5B9E2-4AD0-4C2B-A62E-7790FAD961B1}" type="pres">
      <dgm:prSet presAssocID="{60C87279-1F4A-45AE-9A26-30479702BC1A}" presName="compNode" presStyleCnt="0"/>
      <dgm:spPr/>
    </dgm:pt>
    <dgm:pt modelId="{6F435BE0-2888-406C-ABBF-446E1BAF7901}" type="pres">
      <dgm:prSet presAssocID="{60C87279-1F4A-45AE-9A26-30479702BC1A}" presName="bgRect" presStyleLbl="bgShp" presStyleIdx="2" presStyleCnt="6"/>
      <dgm:spPr/>
    </dgm:pt>
    <dgm:pt modelId="{82F0B0A8-2B73-4D75-B402-C38F6BB334CB}" type="pres">
      <dgm:prSet presAssocID="{60C87279-1F4A-45AE-9A26-30479702BC1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F6F875B-3399-4D76-A453-8F9137AB2F36}" type="pres">
      <dgm:prSet presAssocID="{60C87279-1F4A-45AE-9A26-30479702BC1A}" presName="spaceRect" presStyleCnt="0"/>
      <dgm:spPr/>
    </dgm:pt>
    <dgm:pt modelId="{FD61C6CB-43E2-462E-B7DE-98B0486BDCA6}" type="pres">
      <dgm:prSet presAssocID="{60C87279-1F4A-45AE-9A26-30479702BC1A}" presName="parTx" presStyleLbl="revTx" presStyleIdx="2" presStyleCnt="6">
        <dgm:presLayoutVars>
          <dgm:chMax val="0"/>
          <dgm:chPref val="0"/>
        </dgm:presLayoutVars>
      </dgm:prSet>
      <dgm:spPr/>
    </dgm:pt>
    <dgm:pt modelId="{1AE6507C-7E24-4987-A6A2-FC250EC0FBCA}" type="pres">
      <dgm:prSet presAssocID="{B6F06324-A7B8-4869-92DD-246C1D0B438C}" presName="sibTrans" presStyleCnt="0"/>
      <dgm:spPr/>
    </dgm:pt>
    <dgm:pt modelId="{3CF2975B-D8D5-4A1C-8C1A-5ECC4371BF46}" type="pres">
      <dgm:prSet presAssocID="{79F60ABB-284C-43D8-AF6E-A81F834B58E8}" presName="compNode" presStyleCnt="0"/>
      <dgm:spPr/>
    </dgm:pt>
    <dgm:pt modelId="{2A4E0DEE-F38D-4738-9044-24F0AEDC16D2}" type="pres">
      <dgm:prSet presAssocID="{79F60ABB-284C-43D8-AF6E-A81F834B58E8}" presName="bgRect" presStyleLbl="bgShp" presStyleIdx="3" presStyleCnt="6"/>
      <dgm:spPr/>
    </dgm:pt>
    <dgm:pt modelId="{C0B87A42-7C07-46CB-8199-FEA4AA034DE5}" type="pres">
      <dgm:prSet presAssocID="{79F60ABB-284C-43D8-AF6E-A81F834B58E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ABFD83D4-4E1B-4074-A8CD-32374A3C6AEE}" type="pres">
      <dgm:prSet presAssocID="{79F60ABB-284C-43D8-AF6E-A81F834B58E8}" presName="spaceRect" presStyleCnt="0"/>
      <dgm:spPr/>
    </dgm:pt>
    <dgm:pt modelId="{5F2AF584-AB1E-4E1E-88C0-C05BFDCC0C36}" type="pres">
      <dgm:prSet presAssocID="{79F60ABB-284C-43D8-AF6E-A81F834B58E8}" presName="parTx" presStyleLbl="revTx" presStyleIdx="3" presStyleCnt="6">
        <dgm:presLayoutVars>
          <dgm:chMax val="0"/>
          <dgm:chPref val="0"/>
        </dgm:presLayoutVars>
      </dgm:prSet>
      <dgm:spPr/>
    </dgm:pt>
    <dgm:pt modelId="{7D17C3ED-5AB7-4B77-95BB-1611A4A3A79D}" type="pres">
      <dgm:prSet presAssocID="{3AE1B729-D4C6-4F53-9789-B2A63D27D5EF}" presName="sibTrans" presStyleCnt="0"/>
      <dgm:spPr/>
    </dgm:pt>
    <dgm:pt modelId="{1DA25E86-0CAA-4E4A-9A11-9D56C66589FB}" type="pres">
      <dgm:prSet presAssocID="{BB4CC6EF-E511-456D-8FBB-9E7F90427762}" presName="compNode" presStyleCnt="0"/>
      <dgm:spPr/>
    </dgm:pt>
    <dgm:pt modelId="{1A7876BE-4D32-473B-82A2-857126B3AAB4}" type="pres">
      <dgm:prSet presAssocID="{BB4CC6EF-E511-456D-8FBB-9E7F90427762}" presName="bgRect" presStyleLbl="bgShp" presStyleIdx="4" presStyleCnt="6"/>
      <dgm:spPr/>
    </dgm:pt>
    <dgm:pt modelId="{5164E37E-3DF7-4014-AA07-0B76EB27588F}" type="pres">
      <dgm:prSet presAssocID="{BB4CC6EF-E511-456D-8FBB-9E7F9042776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4C637E36-E220-43F4-B72E-9C1FD5167067}" type="pres">
      <dgm:prSet presAssocID="{BB4CC6EF-E511-456D-8FBB-9E7F90427762}" presName="spaceRect" presStyleCnt="0"/>
      <dgm:spPr/>
    </dgm:pt>
    <dgm:pt modelId="{9B36199B-148D-4878-AE89-7C1AAB520F87}" type="pres">
      <dgm:prSet presAssocID="{BB4CC6EF-E511-456D-8FBB-9E7F90427762}" presName="parTx" presStyleLbl="revTx" presStyleIdx="4" presStyleCnt="6">
        <dgm:presLayoutVars>
          <dgm:chMax val="0"/>
          <dgm:chPref val="0"/>
        </dgm:presLayoutVars>
      </dgm:prSet>
      <dgm:spPr/>
    </dgm:pt>
    <dgm:pt modelId="{3AEE79EB-9B5A-441C-A206-0AB63AAF9813}" type="pres">
      <dgm:prSet presAssocID="{E1B53DED-6A22-42D6-B9B5-1500ACA1FA50}" presName="sibTrans" presStyleCnt="0"/>
      <dgm:spPr/>
    </dgm:pt>
    <dgm:pt modelId="{B8CF6CA5-A6E9-4563-A0E7-3A32B43A69EA}" type="pres">
      <dgm:prSet presAssocID="{9F691A4A-4745-4878-BB62-C678EE1F41BD}" presName="compNode" presStyleCnt="0"/>
      <dgm:spPr/>
    </dgm:pt>
    <dgm:pt modelId="{3A745AA4-317C-498F-B2DB-1EFD1A5665D7}" type="pres">
      <dgm:prSet presAssocID="{9F691A4A-4745-4878-BB62-C678EE1F41BD}" presName="bgRect" presStyleLbl="bgShp" presStyleIdx="5" presStyleCnt="6"/>
      <dgm:spPr/>
    </dgm:pt>
    <dgm:pt modelId="{48EC233F-8315-42CA-B120-AB28AD9B8C61}" type="pres">
      <dgm:prSet presAssocID="{9F691A4A-4745-4878-BB62-C678EE1F41B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EE7146F7-4CE9-4647-90B3-8B81FB786946}" type="pres">
      <dgm:prSet presAssocID="{9F691A4A-4745-4878-BB62-C678EE1F41BD}" presName="spaceRect" presStyleCnt="0"/>
      <dgm:spPr/>
    </dgm:pt>
    <dgm:pt modelId="{E8BFE08E-9B11-44FC-A64A-EB21F88A56EF}" type="pres">
      <dgm:prSet presAssocID="{9F691A4A-4745-4878-BB62-C678EE1F41B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BF2A812-C428-4435-BF3D-D5C02E6DC949}" srcId="{E306EBA7-4F0F-414F-BC0B-4B52DA6C62AA}" destId="{BB4CC6EF-E511-456D-8FBB-9E7F90427762}" srcOrd="4" destOrd="0" parTransId="{2E90ED80-86CF-4447-AA7C-5F840BC9F6D5}" sibTransId="{E1B53DED-6A22-42D6-B9B5-1500ACA1FA50}"/>
    <dgm:cxn modelId="{6A516E1D-1509-4B38-8745-B530F6D31D25}" type="presOf" srcId="{A2814BC3-E89B-4C89-B2B9-05B6CCEEAA91}" destId="{9427D63F-863B-4F76-999C-293A4D2DC61D}" srcOrd="0" destOrd="0" presId="urn:microsoft.com/office/officeart/2018/2/layout/IconVerticalSolidList"/>
    <dgm:cxn modelId="{2E259640-25C4-4C74-9786-F97F00EDBA2D}" srcId="{E306EBA7-4F0F-414F-BC0B-4B52DA6C62AA}" destId="{9F691A4A-4745-4878-BB62-C678EE1F41BD}" srcOrd="5" destOrd="0" parTransId="{3C744528-9CD6-4114-8DF0-3F2C45A688FE}" sibTransId="{7571F111-22BA-4C7F-8B3D-3F1606A5A8A5}"/>
    <dgm:cxn modelId="{0ABB345B-319A-4644-A000-E901DD83DA71}" type="presOf" srcId="{E306EBA7-4F0F-414F-BC0B-4B52DA6C62AA}" destId="{ECEB85D5-84D7-421B-B2C8-BA11E929C8D1}" srcOrd="0" destOrd="0" presId="urn:microsoft.com/office/officeart/2018/2/layout/IconVerticalSolidList"/>
    <dgm:cxn modelId="{F207765C-F0B7-4BD3-8133-016A8B7B1E7B}" type="presOf" srcId="{79F60ABB-284C-43D8-AF6E-A81F834B58E8}" destId="{5F2AF584-AB1E-4E1E-88C0-C05BFDCC0C36}" srcOrd="0" destOrd="0" presId="urn:microsoft.com/office/officeart/2018/2/layout/IconVerticalSolidList"/>
    <dgm:cxn modelId="{7CF46364-E62C-46FC-A02F-D3FA9F7FE554}" type="presOf" srcId="{60C87279-1F4A-45AE-9A26-30479702BC1A}" destId="{FD61C6CB-43E2-462E-B7DE-98B0486BDCA6}" srcOrd="0" destOrd="0" presId="urn:microsoft.com/office/officeart/2018/2/layout/IconVerticalSolidList"/>
    <dgm:cxn modelId="{8CC4104F-6B72-4306-8284-68463E93DA06}" srcId="{E306EBA7-4F0F-414F-BC0B-4B52DA6C62AA}" destId="{60C87279-1F4A-45AE-9A26-30479702BC1A}" srcOrd="2" destOrd="0" parTransId="{B1E56DBC-7840-4E3F-B3A7-FB7A30C2D368}" sibTransId="{B6F06324-A7B8-4869-92DD-246C1D0B438C}"/>
    <dgm:cxn modelId="{3DE7ED57-6500-4949-9388-EC64023C2F72}" type="presOf" srcId="{16F80413-3E88-4474-9115-13BDA15C777A}" destId="{33CE9E26-5BA9-47F3-8CB3-0217E4FA247E}" srcOrd="0" destOrd="0" presId="urn:microsoft.com/office/officeart/2018/2/layout/IconVerticalSolidList"/>
    <dgm:cxn modelId="{9AED589F-56BF-4238-84C3-EAF2BEB24100}" srcId="{E306EBA7-4F0F-414F-BC0B-4B52DA6C62AA}" destId="{79F60ABB-284C-43D8-AF6E-A81F834B58E8}" srcOrd="3" destOrd="0" parTransId="{A72EEE0A-1D49-43C4-AC10-B8B04210B8C8}" sibTransId="{3AE1B729-D4C6-4F53-9789-B2A63D27D5EF}"/>
    <dgm:cxn modelId="{743E72B2-2F03-49FB-828C-2A99AF297DF4}" type="presOf" srcId="{BB4CC6EF-E511-456D-8FBB-9E7F90427762}" destId="{9B36199B-148D-4878-AE89-7C1AAB520F87}" srcOrd="0" destOrd="0" presId="urn:microsoft.com/office/officeart/2018/2/layout/IconVerticalSolidList"/>
    <dgm:cxn modelId="{665065C2-42B4-42B9-9E7A-CE2F7668C93E}" type="presOf" srcId="{9F691A4A-4745-4878-BB62-C678EE1F41BD}" destId="{E8BFE08E-9B11-44FC-A64A-EB21F88A56EF}" srcOrd="0" destOrd="0" presId="urn:microsoft.com/office/officeart/2018/2/layout/IconVerticalSolidList"/>
    <dgm:cxn modelId="{0B18B7DB-31F4-4952-9DAE-8C21ACD95FFE}" srcId="{E306EBA7-4F0F-414F-BC0B-4B52DA6C62AA}" destId="{16F80413-3E88-4474-9115-13BDA15C777A}" srcOrd="1" destOrd="0" parTransId="{A3F13D25-4436-45FD-815A-EF8AA815D1EE}" sibTransId="{F524F6D2-60B4-4FAF-ADBA-19D486EB12A1}"/>
    <dgm:cxn modelId="{24AC41E0-0AC7-4512-B2B6-5E71F34EC75F}" srcId="{E306EBA7-4F0F-414F-BC0B-4B52DA6C62AA}" destId="{A2814BC3-E89B-4C89-B2B9-05B6CCEEAA91}" srcOrd="0" destOrd="0" parTransId="{1F8E47FB-1F1E-4BB8-A922-1E92F0E02DD7}" sibTransId="{BF56275A-3F7D-476F-8ABB-83C21B8551A8}"/>
    <dgm:cxn modelId="{0BB427FD-EA95-403C-B837-BB329CEF8F9F}" type="presParOf" srcId="{ECEB85D5-84D7-421B-B2C8-BA11E929C8D1}" destId="{ABDE573E-3930-45C0-A3A5-F75586341719}" srcOrd="0" destOrd="0" presId="urn:microsoft.com/office/officeart/2018/2/layout/IconVerticalSolidList"/>
    <dgm:cxn modelId="{7131267E-9F2F-4EC0-A4CE-6A4103658E71}" type="presParOf" srcId="{ABDE573E-3930-45C0-A3A5-F75586341719}" destId="{0F90155D-C5F4-4911-BF57-EFD02F6776F0}" srcOrd="0" destOrd="0" presId="urn:microsoft.com/office/officeart/2018/2/layout/IconVerticalSolidList"/>
    <dgm:cxn modelId="{37CD76C3-DF49-470B-882F-09D0CD37D286}" type="presParOf" srcId="{ABDE573E-3930-45C0-A3A5-F75586341719}" destId="{49002948-7757-4187-930D-A5D6DDA8ABFD}" srcOrd="1" destOrd="0" presId="urn:microsoft.com/office/officeart/2018/2/layout/IconVerticalSolidList"/>
    <dgm:cxn modelId="{6C9970DB-8454-4C7F-A671-53AD52F56FE7}" type="presParOf" srcId="{ABDE573E-3930-45C0-A3A5-F75586341719}" destId="{B692737F-59DE-4762-BCCC-D93C7724AF68}" srcOrd="2" destOrd="0" presId="urn:microsoft.com/office/officeart/2018/2/layout/IconVerticalSolidList"/>
    <dgm:cxn modelId="{A455271D-228F-4004-A974-5DE2669C95FA}" type="presParOf" srcId="{ABDE573E-3930-45C0-A3A5-F75586341719}" destId="{9427D63F-863B-4F76-999C-293A4D2DC61D}" srcOrd="3" destOrd="0" presId="urn:microsoft.com/office/officeart/2018/2/layout/IconVerticalSolidList"/>
    <dgm:cxn modelId="{8F932B04-4F7B-4DB1-BA5D-F69AF5054C14}" type="presParOf" srcId="{ECEB85D5-84D7-421B-B2C8-BA11E929C8D1}" destId="{3F6BC682-AA71-4449-9D7F-0940B9D9B3FE}" srcOrd="1" destOrd="0" presId="urn:microsoft.com/office/officeart/2018/2/layout/IconVerticalSolidList"/>
    <dgm:cxn modelId="{225DF690-A233-40BD-B640-DE5525ED023A}" type="presParOf" srcId="{ECEB85D5-84D7-421B-B2C8-BA11E929C8D1}" destId="{ADE3ECD1-B34B-4525-87D6-1401F69B8A1B}" srcOrd="2" destOrd="0" presId="urn:microsoft.com/office/officeart/2018/2/layout/IconVerticalSolidList"/>
    <dgm:cxn modelId="{0ABA07F8-7E78-41B6-8187-57BEBD76354F}" type="presParOf" srcId="{ADE3ECD1-B34B-4525-87D6-1401F69B8A1B}" destId="{6E8F5649-1737-438E-B98D-13B6AA048152}" srcOrd="0" destOrd="0" presId="urn:microsoft.com/office/officeart/2018/2/layout/IconVerticalSolidList"/>
    <dgm:cxn modelId="{DBEDF055-7116-4356-AAA9-D292CD66A66E}" type="presParOf" srcId="{ADE3ECD1-B34B-4525-87D6-1401F69B8A1B}" destId="{0424CC1D-5207-42C1-B947-122C1C012FA4}" srcOrd="1" destOrd="0" presId="urn:microsoft.com/office/officeart/2018/2/layout/IconVerticalSolidList"/>
    <dgm:cxn modelId="{E0F36B2C-AD0E-4257-B2C5-FCA6220317F7}" type="presParOf" srcId="{ADE3ECD1-B34B-4525-87D6-1401F69B8A1B}" destId="{734B6869-7199-4DB4-9464-FBC7024885E9}" srcOrd="2" destOrd="0" presId="urn:microsoft.com/office/officeart/2018/2/layout/IconVerticalSolidList"/>
    <dgm:cxn modelId="{3A73F2F3-72DB-4C28-9906-488AD20F26EB}" type="presParOf" srcId="{ADE3ECD1-B34B-4525-87D6-1401F69B8A1B}" destId="{33CE9E26-5BA9-47F3-8CB3-0217E4FA247E}" srcOrd="3" destOrd="0" presId="urn:microsoft.com/office/officeart/2018/2/layout/IconVerticalSolidList"/>
    <dgm:cxn modelId="{F9500C5D-7DC1-4DA8-AD5F-4820D4E9CB28}" type="presParOf" srcId="{ECEB85D5-84D7-421B-B2C8-BA11E929C8D1}" destId="{F6826B83-9B37-4BA4-BC65-99F3CCAA5F1A}" srcOrd="3" destOrd="0" presId="urn:microsoft.com/office/officeart/2018/2/layout/IconVerticalSolidList"/>
    <dgm:cxn modelId="{9C9DB625-122B-4279-B65A-24BC6B274879}" type="presParOf" srcId="{ECEB85D5-84D7-421B-B2C8-BA11E929C8D1}" destId="{7EF5B9E2-4AD0-4C2B-A62E-7790FAD961B1}" srcOrd="4" destOrd="0" presId="urn:microsoft.com/office/officeart/2018/2/layout/IconVerticalSolidList"/>
    <dgm:cxn modelId="{D58BDA8D-A8CA-4B29-A728-A8DA3075CD02}" type="presParOf" srcId="{7EF5B9E2-4AD0-4C2B-A62E-7790FAD961B1}" destId="{6F435BE0-2888-406C-ABBF-446E1BAF7901}" srcOrd="0" destOrd="0" presId="urn:microsoft.com/office/officeart/2018/2/layout/IconVerticalSolidList"/>
    <dgm:cxn modelId="{AC0E482C-3F16-4F73-A7E9-C08D22097493}" type="presParOf" srcId="{7EF5B9E2-4AD0-4C2B-A62E-7790FAD961B1}" destId="{82F0B0A8-2B73-4D75-B402-C38F6BB334CB}" srcOrd="1" destOrd="0" presId="urn:microsoft.com/office/officeart/2018/2/layout/IconVerticalSolidList"/>
    <dgm:cxn modelId="{CF69F103-E243-4B60-9F86-58CFC9B41B10}" type="presParOf" srcId="{7EF5B9E2-4AD0-4C2B-A62E-7790FAD961B1}" destId="{3F6F875B-3399-4D76-A453-8F9137AB2F36}" srcOrd="2" destOrd="0" presId="urn:microsoft.com/office/officeart/2018/2/layout/IconVerticalSolidList"/>
    <dgm:cxn modelId="{7D2DE50A-6E73-48F7-BFDA-E882686F060E}" type="presParOf" srcId="{7EF5B9E2-4AD0-4C2B-A62E-7790FAD961B1}" destId="{FD61C6CB-43E2-462E-B7DE-98B0486BDCA6}" srcOrd="3" destOrd="0" presId="urn:microsoft.com/office/officeart/2018/2/layout/IconVerticalSolidList"/>
    <dgm:cxn modelId="{ECD80C0B-448C-47B5-AA3A-2BD571951DD1}" type="presParOf" srcId="{ECEB85D5-84D7-421B-B2C8-BA11E929C8D1}" destId="{1AE6507C-7E24-4987-A6A2-FC250EC0FBCA}" srcOrd="5" destOrd="0" presId="urn:microsoft.com/office/officeart/2018/2/layout/IconVerticalSolidList"/>
    <dgm:cxn modelId="{49C8839A-2A1E-4226-ADB0-9E901E97F341}" type="presParOf" srcId="{ECEB85D5-84D7-421B-B2C8-BA11E929C8D1}" destId="{3CF2975B-D8D5-4A1C-8C1A-5ECC4371BF46}" srcOrd="6" destOrd="0" presId="urn:microsoft.com/office/officeart/2018/2/layout/IconVerticalSolidList"/>
    <dgm:cxn modelId="{1F8CDE70-0C62-4952-9927-79887A6F3071}" type="presParOf" srcId="{3CF2975B-D8D5-4A1C-8C1A-5ECC4371BF46}" destId="{2A4E0DEE-F38D-4738-9044-24F0AEDC16D2}" srcOrd="0" destOrd="0" presId="urn:microsoft.com/office/officeart/2018/2/layout/IconVerticalSolidList"/>
    <dgm:cxn modelId="{FFC77044-1B55-468F-8157-7AA2FC104CE9}" type="presParOf" srcId="{3CF2975B-D8D5-4A1C-8C1A-5ECC4371BF46}" destId="{C0B87A42-7C07-46CB-8199-FEA4AA034DE5}" srcOrd="1" destOrd="0" presId="urn:microsoft.com/office/officeart/2018/2/layout/IconVerticalSolidList"/>
    <dgm:cxn modelId="{4EC2B7F3-C957-4B18-9919-40B801E6CBC1}" type="presParOf" srcId="{3CF2975B-D8D5-4A1C-8C1A-5ECC4371BF46}" destId="{ABFD83D4-4E1B-4074-A8CD-32374A3C6AEE}" srcOrd="2" destOrd="0" presId="urn:microsoft.com/office/officeart/2018/2/layout/IconVerticalSolidList"/>
    <dgm:cxn modelId="{B3528EFA-5DB0-4EC5-88FF-F8FD4B057183}" type="presParOf" srcId="{3CF2975B-D8D5-4A1C-8C1A-5ECC4371BF46}" destId="{5F2AF584-AB1E-4E1E-88C0-C05BFDCC0C36}" srcOrd="3" destOrd="0" presId="urn:microsoft.com/office/officeart/2018/2/layout/IconVerticalSolidList"/>
    <dgm:cxn modelId="{619F2D86-7C38-470F-827B-6E7BE4EF44B4}" type="presParOf" srcId="{ECEB85D5-84D7-421B-B2C8-BA11E929C8D1}" destId="{7D17C3ED-5AB7-4B77-95BB-1611A4A3A79D}" srcOrd="7" destOrd="0" presId="urn:microsoft.com/office/officeart/2018/2/layout/IconVerticalSolidList"/>
    <dgm:cxn modelId="{E410AE65-3AFB-4394-9C47-912996979CBE}" type="presParOf" srcId="{ECEB85D5-84D7-421B-B2C8-BA11E929C8D1}" destId="{1DA25E86-0CAA-4E4A-9A11-9D56C66589FB}" srcOrd="8" destOrd="0" presId="urn:microsoft.com/office/officeart/2018/2/layout/IconVerticalSolidList"/>
    <dgm:cxn modelId="{E208C5F4-2ADB-463F-B09F-C73F146CC48E}" type="presParOf" srcId="{1DA25E86-0CAA-4E4A-9A11-9D56C66589FB}" destId="{1A7876BE-4D32-473B-82A2-857126B3AAB4}" srcOrd="0" destOrd="0" presId="urn:microsoft.com/office/officeart/2018/2/layout/IconVerticalSolidList"/>
    <dgm:cxn modelId="{6AF53B4C-57EC-43D5-84B7-5D932103222C}" type="presParOf" srcId="{1DA25E86-0CAA-4E4A-9A11-9D56C66589FB}" destId="{5164E37E-3DF7-4014-AA07-0B76EB27588F}" srcOrd="1" destOrd="0" presId="urn:microsoft.com/office/officeart/2018/2/layout/IconVerticalSolidList"/>
    <dgm:cxn modelId="{D6189272-8157-41CA-BE67-50D745B09681}" type="presParOf" srcId="{1DA25E86-0CAA-4E4A-9A11-9D56C66589FB}" destId="{4C637E36-E220-43F4-B72E-9C1FD5167067}" srcOrd="2" destOrd="0" presId="urn:microsoft.com/office/officeart/2018/2/layout/IconVerticalSolidList"/>
    <dgm:cxn modelId="{72B185D6-F7B7-4320-B386-70F1DFDF8DCC}" type="presParOf" srcId="{1DA25E86-0CAA-4E4A-9A11-9D56C66589FB}" destId="{9B36199B-148D-4878-AE89-7C1AAB520F87}" srcOrd="3" destOrd="0" presId="urn:microsoft.com/office/officeart/2018/2/layout/IconVerticalSolidList"/>
    <dgm:cxn modelId="{01C4CB8B-FAC8-4580-9D91-24AFBBA0D1F9}" type="presParOf" srcId="{ECEB85D5-84D7-421B-B2C8-BA11E929C8D1}" destId="{3AEE79EB-9B5A-441C-A206-0AB63AAF9813}" srcOrd="9" destOrd="0" presId="urn:microsoft.com/office/officeart/2018/2/layout/IconVerticalSolidList"/>
    <dgm:cxn modelId="{072367EF-054A-4D74-A812-99DB2684A85B}" type="presParOf" srcId="{ECEB85D5-84D7-421B-B2C8-BA11E929C8D1}" destId="{B8CF6CA5-A6E9-4563-A0E7-3A32B43A69EA}" srcOrd="10" destOrd="0" presId="urn:microsoft.com/office/officeart/2018/2/layout/IconVerticalSolidList"/>
    <dgm:cxn modelId="{DACB4A27-E593-469A-8222-9FDF2AF9CC3E}" type="presParOf" srcId="{B8CF6CA5-A6E9-4563-A0E7-3A32B43A69EA}" destId="{3A745AA4-317C-498F-B2DB-1EFD1A5665D7}" srcOrd="0" destOrd="0" presId="urn:microsoft.com/office/officeart/2018/2/layout/IconVerticalSolidList"/>
    <dgm:cxn modelId="{6DEF4BE0-B817-4F7A-801D-12780EFBCCE8}" type="presParOf" srcId="{B8CF6CA5-A6E9-4563-A0E7-3A32B43A69EA}" destId="{48EC233F-8315-42CA-B120-AB28AD9B8C61}" srcOrd="1" destOrd="0" presId="urn:microsoft.com/office/officeart/2018/2/layout/IconVerticalSolidList"/>
    <dgm:cxn modelId="{01C08D66-DDE2-4370-B53F-E175E39F11FF}" type="presParOf" srcId="{B8CF6CA5-A6E9-4563-A0E7-3A32B43A69EA}" destId="{EE7146F7-4CE9-4647-90B3-8B81FB786946}" srcOrd="2" destOrd="0" presId="urn:microsoft.com/office/officeart/2018/2/layout/IconVerticalSolidList"/>
    <dgm:cxn modelId="{600A4DF3-1992-40CB-B7C2-18003955CE5B}" type="presParOf" srcId="{B8CF6CA5-A6E9-4563-A0E7-3A32B43A69EA}" destId="{E8BFE08E-9B11-44FC-A64A-EB21F88A56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060AE1-26BA-4F36-B246-29238AB216BB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F89D3A-1D6A-4282-8413-461EE2658E92}">
      <dgm:prSet/>
      <dgm:spPr>
        <a:solidFill>
          <a:srgbClr val="F05023"/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dirty="0"/>
            <a:t>ProQuest</a:t>
          </a:r>
        </a:p>
      </dgm:t>
    </dgm:pt>
    <dgm:pt modelId="{BD89D94F-30D7-4BDC-8E1F-D79D695F11F8}" type="parTrans" cxnId="{2EE23840-FCFA-4131-B544-B2A0EBF8D6A3}">
      <dgm:prSet/>
      <dgm:spPr/>
      <dgm:t>
        <a:bodyPr/>
        <a:lstStyle/>
        <a:p>
          <a:endParaRPr lang="en-US"/>
        </a:p>
      </dgm:t>
    </dgm:pt>
    <dgm:pt modelId="{3E118BC5-2B62-4434-AAFD-2388C4814F91}" type="sibTrans" cxnId="{2EE23840-FCFA-4131-B544-B2A0EBF8D6A3}">
      <dgm:prSet/>
      <dgm:spPr/>
      <dgm:t>
        <a:bodyPr/>
        <a:lstStyle/>
        <a:p>
          <a:endParaRPr lang="en-US"/>
        </a:p>
      </dgm:t>
    </dgm:pt>
    <dgm:pt modelId="{5CF8047C-0843-4DB6-BBE6-F172E3339306}">
      <dgm:prSet/>
      <dgm:spPr>
        <a:solidFill>
          <a:srgbClr val="D0D0D0">
            <a:alpha val="90000"/>
          </a:srgbClr>
        </a:solidFill>
      </dgm:spPr>
      <dgm:t>
        <a:bodyPr/>
        <a:lstStyle/>
        <a:p>
          <a:pPr algn="l">
            <a:buFontTx/>
            <a:buNone/>
          </a:pPr>
          <a:r>
            <a:rPr lang="en-US" dirty="0"/>
            <a:t>   Log on directly to ProQuest ETD at </a:t>
          </a:r>
          <a:r>
            <a:rPr lang="en-US" dirty="0">
              <a:solidFill>
                <a:srgbClr val="F05023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www.etdadmin.com/utrgv</a:t>
          </a:r>
          <a:endParaRPr lang="en-US" dirty="0">
            <a:solidFill>
              <a:srgbClr val="F05023"/>
            </a:solidFill>
          </a:endParaRPr>
        </a:p>
      </dgm:t>
    </dgm:pt>
    <dgm:pt modelId="{30D96F08-7526-4138-9C4E-9E8A4B200A4F}" type="parTrans" cxnId="{F1B235E4-3BA2-4667-A7DC-87B86DC459F3}">
      <dgm:prSet/>
      <dgm:spPr/>
      <dgm:t>
        <a:bodyPr/>
        <a:lstStyle/>
        <a:p>
          <a:endParaRPr lang="en-US"/>
        </a:p>
      </dgm:t>
    </dgm:pt>
    <dgm:pt modelId="{D98BD873-C186-48D4-AD96-7740FAC32543}" type="sibTrans" cxnId="{F1B235E4-3BA2-4667-A7DC-87B86DC459F3}">
      <dgm:prSet/>
      <dgm:spPr/>
      <dgm:t>
        <a:bodyPr/>
        <a:lstStyle/>
        <a:p>
          <a:endParaRPr lang="en-US"/>
        </a:p>
      </dgm:t>
    </dgm:pt>
    <dgm:pt modelId="{83508392-161F-4F72-9D31-7E0FDD265B48}">
      <dgm:prSet/>
      <dgm:spPr>
        <a:solidFill>
          <a:srgbClr val="F05023"/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dirty="0"/>
            <a:t>T/D Page</a:t>
          </a:r>
        </a:p>
      </dgm:t>
    </dgm:pt>
    <dgm:pt modelId="{65A68BCF-2566-4B46-A6D4-C0B404DA01B5}" type="parTrans" cxnId="{B8CB31DB-E95E-409A-A107-AD8D0C0F5136}">
      <dgm:prSet/>
      <dgm:spPr/>
      <dgm:t>
        <a:bodyPr/>
        <a:lstStyle/>
        <a:p>
          <a:endParaRPr lang="en-US"/>
        </a:p>
      </dgm:t>
    </dgm:pt>
    <dgm:pt modelId="{C95DED9E-C694-4F45-A527-43E0E124DBA5}" type="sibTrans" cxnId="{B8CB31DB-E95E-409A-A107-AD8D0C0F5136}">
      <dgm:prSet/>
      <dgm:spPr/>
      <dgm:t>
        <a:bodyPr/>
        <a:lstStyle/>
        <a:p>
          <a:endParaRPr lang="en-US"/>
        </a:p>
      </dgm:t>
    </dgm:pt>
    <dgm:pt modelId="{00CA2EF3-8497-4B72-8B81-886BB7C37067}">
      <dgm:prSet/>
      <dgm:spPr>
        <a:solidFill>
          <a:srgbClr val="D0D0D0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n-US" dirty="0"/>
            <a:t> Graduate College</a:t>
          </a:r>
        </a:p>
      </dgm:t>
    </dgm:pt>
    <dgm:pt modelId="{E696676D-F9FC-4125-B373-4FAC18167394}" type="parTrans" cxnId="{8C6430E9-4924-4008-A730-62961ED9AC25}">
      <dgm:prSet/>
      <dgm:spPr/>
      <dgm:t>
        <a:bodyPr/>
        <a:lstStyle/>
        <a:p>
          <a:endParaRPr lang="en-US"/>
        </a:p>
      </dgm:t>
    </dgm:pt>
    <dgm:pt modelId="{589CB556-FC52-41FB-83B0-6652DAD6C936}" type="sibTrans" cxnId="{8C6430E9-4924-4008-A730-62961ED9AC25}">
      <dgm:prSet/>
      <dgm:spPr/>
      <dgm:t>
        <a:bodyPr/>
        <a:lstStyle/>
        <a:p>
          <a:endParaRPr lang="en-US"/>
        </a:p>
      </dgm:t>
    </dgm:pt>
    <dgm:pt modelId="{07B277CB-F0EE-4179-A62E-1626820E3A3E}">
      <dgm:prSet/>
      <dgm:spPr>
        <a:solidFill>
          <a:srgbClr val="F05023"/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dirty="0"/>
            <a:t>Formatting Guides</a:t>
          </a:r>
        </a:p>
      </dgm:t>
    </dgm:pt>
    <dgm:pt modelId="{948B7CC8-9869-453E-81E9-6AA9A7DF5CD2}" type="parTrans" cxnId="{6EE6202F-EA1B-4220-8642-78DBE6E0D56D}">
      <dgm:prSet/>
      <dgm:spPr/>
      <dgm:t>
        <a:bodyPr/>
        <a:lstStyle/>
        <a:p>
          <a:endParaRPr lang="en-US"/>
        </a:p>
      </dgm:t>
    </dgm:pt>
    <dgm:pt modelId="{942BBF5A-26E7-41EE-BC88-71BE9B810D12}" type="sibTrans" cxnId="{6EE6202F-EA1B-4220-8642-78DBE6E0D56D}">
      <dgm:prSet/>
      <dgm:spPr/>
      <dgm:t>
        <a:bodyPr/>
        <a:lstStyle/>
        <a:p>
          <a:endParaRPr lang="en-US"/>
        </a:p>
      </dgm:t>
    </dgm:pt>
    <dgm:pt modelId="{9D0894DF-9A44-4CCE-822C-34E7C39FC21E}">
      <dgm:prSet/>
      <dgm:spPr>
        <a:solidFill>
          <a:srgbClr val="D0D0D0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n-US" dirty="0"/>
            <a:t>  Thesis/Dissertation Formatting Guides</a:t>
          </a:r>
        </a:p>
      </dgm:t>
    </dgm:pt>
    <dgm:pt modelId="{08FE9A63-64B0-44CC-A01A-CCD0E7906B80}" type="parTrans" cxnId="{CD63BC7F-A601-4EC4-B87F-DCE4AB5A7084}">
      <dgm:prSet/>
      <dgm:spPr/>
      <dgm:t>
        <a:bodyPr/>
        <a:lstStyle/>
        <a:p>
          <a:endParaRPr lang="en-US"/>
        </a:p>
      </dgm:t>
    </dgm:pt>
    <dgm:pt modelId="{4681B5B8-4809-4488-B6FA-EF4A872CB154}" type="sibTrans" cxnId="{CD63BC7F-A601-4EC4-B87F-DCE4AB5A7084}">
      <dgm:prSet/>
      <dgm:spPr/>
      <dgm:t>
        <a:bodyPr/>
        <a:lstStyle/>
        <a:p>
          <a:endParaRPr lang="en-US"/>
        </a:p>
      </dgm:t>
    </dgm:pt>
    <dgm:pt modelId="{97381414-49C4-43D8-898C-62CAE8A92D1B}">
      <dgm:prSet/>
      <dgm:spPr>
        <a:solidFill>
          <a:srgbClr val="D0D0D0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n-US" dirty="0"/>
            <a:t>  To schedule an appointment with a Formatting Editor. </a:t>
          </a:r>
          <a:r>
            <a:rPr lang="en-US" b="1" dirty="0">
              <a:solidFill>
                <a:srgbClr val="F05023"/>
              </a:solidFill>
            </a:rPr>
            <a:t>Click here</a:t>
          </a:r>
        </a:p>
      </dgm:t>
    </dgm:pt>
    <dgm:pt modelId="{5C810A04-C895-48E2-9371-F97AA3B050C1}" type="parTrans" cxnId="{6253E899-89AF-410E-A20A-A8872338C9B5}">
      <dgm:prSet/>
      <dgm:spPr/>
      <dgm:t>
        <a:bodyPr/>
        <a:lstStyle/>
        <a:p>
          <a:endParaRPr lang="en-US"/>
        </a:p>
      </dgm:t>
    </dgm:pt>
    <dgm:pt modelId="{F869AC2E-4AD7-47CB-8D4C-659AED6BB60F}" type="sibTrans" cxnId="{6253E899-89AF-410E-A20A-A8872338C9B5}">
      <dgm:prSet/>
      <dgm:spPr/>
      <dgm:t>
        <a:bodyPr/>
        <a:lstStyle/>
        <a:p>
          <a:endParaRPr lang="en-US"/>
        </a:p>
      </dgm:t>
    </dgm:pt>
    <dgm:pt modelId="{38EDF8F3-B423-4BEE-95F1-621ABCDE33D2}">
      <dgm:prSet/>
      <dgm:spPr>
        <a:solidFill>
          <a:srgbClr val="F05023"/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dirty="0"/>
            <a:t>Schedule an Appointment</a:t>
          </a:r>
        </a:p>
      </dgm:t>
    </dgm:pt>
    <dgm:pt modelId="{FCBF3A98-FA29-4314-8E66-13FB86A95F9B}" type="sibTrans" cxnId="{12B08EB6-D820-47AB-B1A8-41848E87AAB9}">
      <dgm:prSet/>
      <dgm:spPr/>
      <dgm:t>
        <a:bodyPr/>
        <a:lstStyle/>
        <a:p>
          <a:endParaRPr lang="en-US"/>
        </a:p>
      </dgm:t>
    </dgm:pt>
    <dgm:pt modelId="{4EC5C031-20B2-4BAA-9334-D3EF44B924BA}" type="parTrans" cxnId="{12B08EB6-D820-47AB-B1A8-41848E87AAB9}">
      <dgm:prSet/>
      <dgm:spPr/>
      <dgm:t>
        <a:bodyPr/>
        <a:lstStyle/>
        <a:p>
          <a:endParaRPr lang="en-US"/>
        </a:p>
      </dgm:t>
    </dgm:pt>
    <dgm:pt modelId="{0A771B57-9283-4A7E-B084-758CF5F8BAEE}">
      <dgm:prSet/>
      <dgm:spPr>
        <a:solidFill>
          <a:srgbClr val="F05023"/>
        </a:solidFill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dirty="0"/>
            <a:t>email</a:t>
          </a:r>
        </a:p>
      </dgm:t>
    </dgm:pt>
    <dgm:pt modelId="{209C55B3-AE4B-4A8C-B8A3-09A43AD20A71}" type="sibTrans" cxnId="{732C9D71-C4B0-4665-9F34-E38D175EB291}">
      <dgm:prSet/>
      <dgm:spPr/>
      <dgm:t>
        <a:bodyPr/>
        <a:lstStyle/>
        <a:p>
          <a:endParaRPr lang="en-US"/>
        </a:p>
      </dgm:t>
    </dgm:pt>
    <dgm:pt modelId="{3D579593-8A79-472C-8119-A5D3B90B95B4}" type="parTrans" cxnId="{732C9D71-C4B0-4665-9F34-E38D175EB291}">
      <dgm:prSet/>
      <dgm:spPr/>
      <dgm:t>
        <a:bodyPr/>
        <a:lstStyle/>
        <a:p>
          <a:endParaRPr lang="en-US"/>
        </a:p>
      </dgm:t>
    </dgm:pt>
    <dgm:pt modelId="{FCE846F8-117C-4268-95E6-D957D72B3C5E}">
      <dgm:prSet/>
      <dgm:spPr>
        <a:solidFill>
          <a:srgbClr val="D0D0D0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n-US" dirty="0"/>
            <a:t>  For any questions you may have email: </a:t>
          </a:r>
          <a:r>
            <a:rPr lang="en-US" dirty="0">
              <a:solidFill>
                <a:srgbClr val="F05023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ETD@utrgv.edu</a:t>
          </a:r>
          <a:r>
            <a:rPr lang="en-US" dirty="0">
              <a:solidFill>
                <a:srgbClr val="F05023"/>
              </a:solidFill>
            </a:rPr>
            <a:t> </a:t>
          </a:r>
        </a:p>
      </dgm:t>
    </dgm:pt>
    <dgm:pt modelId="{06D7299C-4842-4092-B51B-ED51FD758C81}" type="sibTrans" cxnId="{9C487B9D-B5DA-4D26-8164-76899E641DDD}">
      <dgm:prSet/>
      <dgm:spPr/>
      <dgm:t>
        <a:bodyPr/>
        <a:lstStyle/>
        <a:p>
          <a:endParaRPr lang="en-US"/>
        </a:p>
      </dgm:t>
    </dgm:pt>
    <dgm:pt modelId="{0CF090A6-4BB0-4DD5-A2AC-702FD07354B9}" type="parTrans" cxnId="{9C487B9D-B5DA-4D26-8164-76899E641DDD}">
      <dgm:prSet/>
      <dgm:spPr/>
      <dgm:t>
        <a:bodyPr/>
        <a:lstStyle/>
        <a:p>
          <a:endParaRPr lang="en-US"/>
        </a:p>
      </dgm:t>
    </dgm:pt>
    <dgm:pt modelId="{8B6D9EE9-F885-4395-8C2A-EF35B84533BB}">
      <dgm:prSet/>
      <dgm:spPr>
        <a:solidFill>
          <a:srgbClr val="D0D0D0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n-US" dirty="0"/>
            <a:t>  </a:t>
          </a:r>
          <a:r>
            <a:rPr lang="en-US" dirty="0">
              <a:solidFill>
                <a:srgbClr val="F05023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Thesis Formatting Guide</a:t>
          </a:r>
          <a:endParaRPr lang="en-US" dirty="0">
            <a:solidFill>
              <a:srgbClr val="F05023"/>
            </a:solidFill>
          </a:endParaRPr>
        </a:p>
      </dgm:t>
    </dgm:pt>
    <dgm:pt modelId="{3BA4EDA4-56EA-42CA-BF23-E466A24AF552}" type="parTrans" cxnId="{1CEAF38C-ED5E-47AB-9815-BAC2E2628769}">
      <dgm:prSet/>
      <dgm:spPr/>
      <dgm:t>
        <a:bodyPr/>
        <a:lstStyle/>
        <a:p>
          <a:endParaRPr lang="en-US"/>
        </a:p>
      </dgm:t>
    </dgm:pt>
    <dgm:pt modelId="{B0CD88CE-47EC-4ACD-B4DC-6CC95F37A842}" type="sibTrans" cxnId="{1CEAF38C-ED5E-47AB-9815-BAC2E2628769}">
      <dgm:prSet/>
      <dgm:spPr/>
      <dgm:t>
        <a:bodyPr/>
        <a:lstStyle/>
        <a:p>
          <a:endParaRPr lang="en-US"/>
        </a:p>
      </dgm:t>
    </dgm:pt>
    <dgm:pt modelId="{E557B714-CFDA-4BE4-B7CA-3469282BCA0F}">
      <dgm:prSet/>
      <dgm:spPr>
        <a:solidFill>
          <a:srgbClr val="D0D0D0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n-US" dirty="0">
              <a:solidFill>
                <a:srgbClr val="F05023"/>
              </a:solidFill>
            </a:rPr>
            <a:t>  </a:t>
          </a:r>
          <a:r>
            <a:rPr lang="en-US" dirty="0">
              <a:solidFill>
                <a:srgbClr val="F05023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Dissertation Formatting Guide</a:t>
          </a:r>
          <a:endParaRPr lang="en-US" dirty="0">
            <a:solidFill>
              <a:srgbClr val="F05023"/>
            </a:solidFill>
          </a:endParaRPr>
        </a:p>
      </dgm:t>
    </dgm:pt>
    <dgm:pt modelId="{ECE4A6DB-E315-416B-B537-537132268255}" type="parTrans" cxnId="{649B67EA-9079-4C1A-AB1C-3F7A3669A7E9}">
      <dgm:prSet/>
      <dgm:spPr/>
    </dgm:pt>
    <dgm:pt modelId="{C1EEE3AB-BE0D-42CF-9933-3934BE39DB8E}" type="sibTrans" cxnId="{649B67EA-9079-4C1A-AB1C-3F7A3669A7E9}">
      <dgm:prSet/>
      <dgm:spPr/>
    </dgm:pt>
    <dgm:pt modelId="{534A8330-E5EA-407A-ADEB-107B58B30DDF}">
      <dgm:prSet/>
      <dgm:spPr>
        <a:solidFill>
          <a:srgbClr val="D0D0D0">
            <a:alpha val="90000"/>
          </a:srgbClr>
        </a:solidFill>
      </dgm:spPr>
      <dgm:t>
        <a:bodyPr/>
        <a:lstStyle/>
        <a:p>
          <a:pPr>
            <a:buFontTx/>
            <a:buNone/>
          </a:pPr>
          <a:r>
            <a:rPr lang="en-US" dirty="0"/>
            <a:t> </a:t>
          </a:r>
          <a:r>
            <a:rPr lang="en-US" dirty="0">
              <a:solidFill>
                <a:srgbClr val="F05023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Thesis &amp; Dissertation Info Page</a:t>
          </a:r>
          <a:endParaRPr lang="en-US" dirty="0"/>
        </a:p>
      </dgm:t>
    </dgm:pt>
    <dgm:pt modelId="{BA3ACBB1-6943-4CBD-8AFC-F5A9B4C554BC}" type="parTrans" cxnId="{E28D4A38-7A6B-4E1B-B853-6558F2D6D011}">
      <dgm:prSet/>
      <dgm:spPr/>
    </dgm:pt>
    <dgm:pt modelId="{B127C55B-8D56-479C-A985-3C78D6CCDCD5}" type="sibTrans" cxnId="{E28D4A38-7A6B-4E1B-B853-6558F2D6D011}">
      <dgm:prSet/>
      <dgm:spPr/>
    </dgm:pt>
    <dgm:pt modelId="{0226EB3B-E25A-44D5-A483-6B18F1B517A7}" type="pres">
      <dgm:prSet presAssocID="{C7060AE1-26BA-4F36-B246-29238AB216BB}" presName="Name0" presStyleCnt="0">
        <dgm:presLayoutVars>
          <dgm:dir/>
          <dgm:animLvl val="lvl"/>
          <dgm:resizeHandles val="exact"/>
        </dgm:presLayoutVars>
      </dgm:prSet>
      <dgm:spPr/>
    </dgm:pt>
    <dgm:pt modelId="{E0C88B49-DCA7-4166-87BE-0B2C42A79114}" type="pres">
      <dgm:prSet presAssocID="{97F89D3A-1D6A-4282-8413-461EE2658E92}" presName="linNode" presStyleCnt="0"/>
      <dgm:spPr/>
    </dgm:pt>
    <dgm:pt modelId="{15548DA9-A205-48D6-86BC-8009ECE9D3AD}" type="pres">
      <dgm:prSet presAssocID="{97F89D3A-1D6A-4282-8413-461EE2658E9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4DC23AD3-825D-436D-BC91-0F51376BD3B6}" type="pres">
      <dgm:prSet presAssocID="{97F89D3A-1D6A-4282-8413-461EE2658E92}" presName="descendantText" presStyleLbl="alignAccFollowNode1" presStyleIdx="0" presStyleCnt="5">
        <dgm:presLayoutVars>
          <dgm:bulletEnabled val="1"/>
        </dgm:presLayoutVars>
      </dgm:prSet>
      <dgm:spPr/>
    </dgm:pt>
    <dgm:pt modelId="{A8A1E8B0-80AF-4AE5-9EF3-04BDD000116D}" type="pres">
      <dgm:prSet presAssocID="{3E118BC5-2B62-4434-AAFD-2388C4814F91}" presName="sp" presStyleCnt="0"/>
      <dgm:spPr/>
    </dgm:pt>
    <dgm:pt modelId="{620D17E2-8D94-431A-8FF9-0BA4F03526AC}" type="pres">
      <dgm:prSet presAssocID="{83508392-161F-4F72-9D31-7E0FDD265B48}" presName="linNode" presStyleCnt="0"/>
      <dgm:spPr/>
    </dgm:pt>
    <dgm:pt modelId="{47346AB2-5F94-4F0C-9425-9A86AA6BAD27}" type="pres">
      <dgm:prSet presAssocID="{83508392-161F-4F72-9D31-7E0FDD265B48}" presName="parentText" presStyleLbl="node1" presStyleIdx="1" presStyleCnt="5" custScaleX="102044">
        <dgm:presLayoutVars>
          <dgm:chMax val="1"/>
          <dgm:bulletEnabled val="1"/>
        </dgm:presLayoutVars>
      </dgm:prSet>
      <dgm:spPr/>
    </dgm:pt>
    <dgm:pt modelId="{AF1FA23E-7597-4E31-96CD-B8C32C936079}" type="pres">
      <dgm:prSet presAssocID="{83508392-161F-4F72-9D31-7E0FDD265B48}" presName="descendantText" presStyleLbl="alignAccFollowNode1" presStyleIdx="1" presStyleCnt="5" custScaleX="104366">
        <dgm:presLayoutVars>
          <dgm:bulletEnabled val="1"/>
        </dgm:presLayoutVars>
      </dgm:prSet>
      <dgm:spPr/>
    </dgm:pt>
    <dgm:pt modelId="{87AA5CF8-2A66-49A2-B151-9C1732618D42}" type="pres">
      <dgm:prSet presAssocID="{C95DED9E-C694-4F45-A527-43E0E124DBA5}" presName="sp" presStyleCnt="0"/>
      <dgm:spPr/>
    </dgm:pt>
    <dgm:pt modelId="{F6DD4A98-80CC-40EA-A2C3-558540031B2D}" type="pres">
      <dgm:prSet presAssocID="{07B277CB-F0EE-4179-A62E-1626820E3A3E}" presName="linNode" presStyleCnt="0"/>
      <dgm:spPr/>
    </dgm:pt>
    <dgm:pt modelId="{9B6121D7-E5C6-4004-B054-DB8FDC3F7DA0}" type="pres">
      <dgm:prSet presAssocID="{07B277CB-F0EE-4179-A62E-1626820E3A3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9283BA5-B79D-4AB7-B8D6-7160BE50950B}" type="pres">
      <dgm:prSet presAssocID="{07B277CB-F0EE-4179-A62E-1626820E3A3E}" presName="descendantText" presStyleLbl="alignAccFollowNode1" presStyleIdx="2" presStyleCnt="5">
        <dgm:presLayoutVars>
          <dgm:bulletEnabled val="1"/>
        </dgm:presLayoutVars>
      </dgm:prSet>
      <dgm:spPr/>
    </dgm:pt>
    <dgm:pt modelId="{2D81A953-BB5E-413E-9828-79EC79F8354E}" type="pres">
      <dgm:prSet presAssocID="{942BBF5A-26E7-41EE-BC88-71BE9B810D12}" presName="sp" presStyleCnt="0"/>
      <dgm:spPr/>
    </dgm:pt>
    <dgm:pt modelId="{F571FC39-65E1-4F2A-8E87-F140E4A7FA60}" type="pres">
      <dgm:prSet presAssocID="{0A771B57-9283-4A7E-B084-758CF5F8BAEE}" presName="linNode" presStyleCnt="0"/>
      <dgm:spPr/>
    </dgm:pt>
    <dgm:pt modelId="{D47D4C01-94A5-48A4-8683-C1DC20273FB9}" type="pres">
      <dgm:prSet presAssocID="{0A771B57-9283-4A7E-B084-758CF5F8BAE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3C601A4F-AD5D-4A1F-9D32-89C71D4500A0}" type="pres">
      <dgm:prSet presAssocID="{0A771B57-9283-4A7E-B084-758CF5F8BAEE}" presName="descendantText" presStyleLbl="alignAccFollowNode1" presStyleIdx="3" presStyleCnt="5">
        <dgm:presLayoutVars>
          <dgm:bulletEnabled val="1"/>
        </dgm:presLayoutVars>
      </dgm:prSet>
      <dgm:spPr/>
    </dgm:pt>
    <dgm:pt modelId="{2CDC8A53-B735-481F-BECA-A35D681D9F51}" type="pres">
      <dgm:prSet presAssocID="{209C55B3-AE4B-4A8C-B8A3-09A43AD20A71}" presName="sp" presStyleCnt="0"/>
      <dgm:spPr/>
    </dgm:pt>
    <dgm:pt modelId="{AA953BC0-FC98-468D-8891-88D8701FF682}" type="pres">
      <dgm:prSet presAssocID="{38EDF8F3-B423-4BEE-95F1-621ABCDE33D2}" presName="linNode" presStyleCnt="0"/>
      <dgm:spPr/>
    </dgm:pt>
    <dgm:pt modelId="{6A838317-E403-489D-B072-A34BA4E9E9A6}" type="pres">
      <dgm:prSet presAssocID="{38EDF8F3-B423-4BEE-95F1-621ABCDE33D2}" presName="parentText" presStyleLbl="node1" presStyleIdx="4" presStyleCnt="5" custLinFactNeighborX="-675" custLinFactNeighborY="3096">
        <dgm:presLayoutVars>
          <dgm:chMax val="1"/>
          <dgm:bulletEnabled val="1"/>
        </dgm:presLayoutVars>
      </dgm:prSet>
      <dgm:spPr/>
    </dgm:pt>
    <dgm:pt modelId="{F306B265-600D-4687-BA54-2F1C54580019}" type="pres">
      <dgm:prSet presAssocID="{38EDF8F3-B423-4BEE-95F1-621ABCDE33D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F4CDB21-D9D3-46FA-9339-CD26C18D9505}" type="presOf" srcId="{07B277CB-F0EE-4179-A62E-1626820E3A3E}" destId="{9B6121D7-E5C6-4004-B054-DB8FDC3F7DA0}" srcOrd="0" destOrd="0" presId="urn:microsoft.com/office/officeart/2005/8/layout/vList5"/>
    <dgm:cxn modelId="{6EE6202F-EA1B-4220-8642-78DBE6E0D56D}" srcId="{C7060AE1-26BA-4F36-B246-29238AB216BB}" destId="{07B277CB-F0EE-4179-A62E-1626820E3A3E}" srcOrd="2" destOrd="0" parTransId="{948B7CC8-9869-453E-81E9-6AA9A7DF5CD2}" sibTransId="{942BBF5A-26E7-41EE-BC88-71BE9B810D12}"/>
    <dgm:cxn modelId="{E28D4A38-7A6B-4E1B-B853-6558F2D6D011}" srcId="{83508392-161F-4F72-9D31-7E0FDD265B48}" destId="{534A8330-E5EA-407A-ADEB-107B58B30DDF}" srcOrd="1" destOrd="0" parTransId="{BA3ACBB1-6943-4CBD-8AFC-F5A9B4C554BC}" sibTransId="{B127C55B-8D56-479C-A985-3C78D6CCDCD5}"/>
    <dgm:cxn modelId="{72E92A39-577F-4961-8D8A-E2797138D4F3}" type="presOf" srcId="{5CF8047C-0843-4DB6-BBE6-F172E3339306}" destId="{4DC23AD3-825D-436D-BC91-0F51376BD3B6}" srcOrd="0" destOrd="0" presId="urn:microsoft.com/office/officeart/2005/8/layout/vList5"/>
    <dgm:cxn modelId="{2EE23840-FCFA-4131-B544-B2A0EBF8D6A3}" srcId="{C7060AE1-26BA-4F36-B246-29238AB216BB}" destId="{97F89D3A-1D6A-4282-8413-461EE2658E92}" srcOrd="0" destOrd="0" parTransId="{BD89D94F-30D7-4BDC-8E1F-D79D695F11F8}" sibTransId="{3E118BC5-2B62-4434-AAFD-2388C4814F91}"/>
    <dgm:cxn modelId="{1E040543-DD5D-4187-9C3D-28138455DB3D}" type="presOf" srcId="{83508392-161F-4F72-9D31-7E0FDD265B48}" destId="{47346AB2-5F94-4F0C-9425-9A86AA6BAD27}" srcOrd="0" destOrd="0" presId="urn:microsoft.com/office/officeart/2005/8/layout/vList5"/>
    <dgm:cxn modelId="{51F58164-F6C3-41DB-9D51-ECC1DEF99C84}" type="presOf" srcId="{00CA2EF3-8497-4B72-8B81-886BB7C37067}" destId="{AF1FA23E-7597-4E31-96CD-B8C32C936079}" srcOrd="0" destOrd="0" presId="urn:microsoft.com/office/officeart/2005/8/layout/vList5"/>
    <dgm:cxn modelId="{CC342465-F436-44C1-AAF6-D42C128FE022}" type="presOf" srcId="{9D0894DF-9A44-4CCE-822C-34E7C39FC21E}" destId="{C9283BA5-B79D-4AB7-B8D6-7160BE50950B}" srcOrd="0" destOrd="0" presId="urn:microsoft.com/office/officeart/2005/8/layout/vList5"/>
    <dgm:cxn modelId="{732C9D71-C4B0-4665-9F34-E38D175EB291}" srcId="{C7060AE1-26BA-4F36-B246-29238AB216BB}" destId="{0A771B57-9283-4A7E-B084-758CF5F8BAEE}" srcOrd="3" destOrd="0" parTransId="{3D579593-8A79-472C-8119-A5D3B90B95B4}" sibTransId="{209C55B3-AE4B-4A8C-B8A3-09A43AD20A71}"/>
    <dgm:cxn modelId="{0C3A2375-0EAC-4A96-ADAC-AD82F52DD4AD}" type="presOf" srcId="{FCE846F8-117C-4268-95E6-D957D72B3C5E}" destId="{3C601A4F-AD5D-4A1F-9D32-89C71D4500A0}" srcOrd="0" destOrd="0" presId="urn:microsoft.com/office/officeart/2005/8/layout/vList5"/>
    <dgm:cxn modelId="{CD63BC7F-A601-4EC4-B87F-DCE4AB5A7084}" srcId="{07B277CB-F0EE-4179-A62E-1626820E3A3E}" destId="{9D0894DF-9A44-4CCE-822C-34E7C39FC21E}" srcOrd="0" destOrd="0" parTransId="{08FE9A63-64B0-44CC-A01A-CCD0E7906B80}" sibTransId="{4681B5B8-4809-4488-B6FA-EF4A872CB154}"/>
    <dgm:cxn modelId="{DAD73482-38C0-4CA5-9E30-BA6FBC9D4EC2}" type="presOf" srcId="{97381414-49C4-43D8-898C-62CAE8A92D1B}" destId="{F306B265-600D-4687-BA54-2F1C54580019}" srcOrd="0" destOrd="0" presId="urn:microsoft.com/office/officeart/2005/8/layout/vList5"/>
    <dgm:cxn modelId="{1CEAF38C-ED5E-47AB-9815-BAC2E2628769}" srcId="{07B277CB-F0EE-4179-A62E-1626820E3A3E}" destId="{8B6D9EE9-F885-4395-8C2A-EF35B84533BB}" srcOrd="1" destOrd="0" parTransId="{3BA4EDA4-56EA-42CA-BF23-E466A24AF552}" sibTransId="{B0CD88CE-47EC-4ACD-B4DC-6CC95F37A842}"/>
    <dgm:cxn modelId="{EB8D2E98-3B9D-43BF-97DC-5A6BA72943B6}" type="presOf" srcId="{97F89D3A-1D6A-4282-8413-461EE2658E92}" destId="{15548DA9-A205-48D6-86BC-8009ECE9D3AD}" srcOrd="0" destOrd="0" presId="urn:microsoft.com/office/officeart/2005/8/layout/vList5"/>
    <dgm:cxn modelId="{6253E899-89AF-410E-A20A-A8872338C9B5}" srcId="{38EDF8F3-B423-4BEE-95F1-621ABCDE33D2}" destId="{97381414-49C4-43D8-898C-62CAE8A92D1B}" srcOrd="0" destOrd="0" parTransId="{5C810A04-C895-48E2-9371-F97AA3B050C1}" sibTransId="{F869AC2E-4AD7-47CB-8D4C-659AED6BB60F}"/>
    <dgm:cxn modelId="{F607659C-4731-4990-BFD8-2943E941FBFD}" type="presOf" srcId="{38EDF8F3-B423-4BEE-95F1-621ABCDE33D2}" destId="{6A838317-E403-489D-B072-A34BA4E9E9A6}" srcOrd="0" destOrd="0" presId="urn:microsoft.com/office/officeart/2005/8/layout/vList5"/>
    <dgm:cxn modelId="{9C487B9D-B5DA-4D26-8164-76899E641DDD}" srcId="{0A771B57-9283-4A7E-B084-758CF5F8BAEE}" destId="{FCE846F8-117C-4268-95E6-D957D72B3C5E}" srcOrd="0" destOrd="0" parTransId="{0CF090A6-4BB0-4DD5-A2AC-702FD07354B9}" sibTransId="{06D7299C-4842-4092-B51B-ED51FD758C81}"/>
    <dgm:cxn modelId="{988757AD-E6CD-4AC2-877C-5E6AC68FBF27}" type="presOf" srcId="{0A771B57-9283-4A7E-B084-758CF5F8BAEE}" destId="{D47D4C01-94A5-48A4-8683-C1DC20273FB9}" srcOrd="0" destOrd="0" presId="urn:microsoft.com/office/officeart/2005/8/layout/vList5"/>
    <dgm:cxn modelId="{12B08EB6-D820-47AB-B1A8-41848E87AAB9}" srcId="{C7060AE1-26BA-4F36-B246-29238AB216BB}" destId="{38EDF8F3-B423-4BEE-95F1-621ABCDE33D2}" srcOrd="4" destOrd="0" parTransId="{4EC5C031-20B2-4BAA-9334-D3EF44B924BA}" sibTransId="{FCBF3A98-FA29-4314-8E66-13FB86A95F9B}"/>
    <dgm:cxn modelId="{4A90E3B7-6159-4A13-B39A-ED43CC17BA0E}" type="presOf" srcId="{534A8330-E5EA-407A-ADEB-107B58B30DDF}" destId="{AF1FA23E-7597-4E31-96CD-B8C32C936079}" srcOrd="0" destOrd="1" presId="urn:microsoft.com/office/officeart/2005/8/layout/vList5"/>
    <dgm:cxn modelId="{3D88C1BF-8ED3-4089-A59B-3108803499D7}" type="presOf" srcId="{8B6D9EE9-F885-4395-8C2A-EF35B84533BB}" destId="{C9283BA5-B79D-4AB7-B8D6-7160BE50950B}" srcOrd="0" destOrd="1" presId="urn:microsoft.com/office/officeart/2005/8/layout/vList5"/>
    <dgm:cxn modelId="{4C15F3D0-614F-4096-8AED-B28B2B638E40}" type="presOf" srcId="{E557B714-CFDA-4BE4-B7CA-3469282BCA0F}" destId="{C9283BA5-B79D-4AB7-B8D6-7160BE50950B}" srcOrd="0" destOrd="2" presId="urn:microsoft.com/office/officeart/2005/8/layout/vList5"/>
    <dgm:cxn modelId="{B8CB31DB-E95E-409A-A107-AD8D0C0F5136}" srcId="{C7060AE1-26BA-4F36-B246-29238AB216BB}" destId="{83508392-161F-4F72-9D31-7E0FDD265B48}" srcOrd="1" destOrd="0" parTransId="{65A68BCF-2566-4B46-A6D4-C0B404DA01B5}" sibTransId="{C95DED9E-C694-4F45-A527-43E0E124DBA5}"/>
    <dgm:cxn modelId="{F1B235E4-3BA2-4667-A7DC-87B86DC459F3}" srcId="{97F89D3A-1D6A-4282-8413-461EE2658E92}" destId="{5CF8047C-0843-4DB6-BBE6-F172E3339306}" srcOrd="0" destOrd="0" parTransId="{30D96F08-7526-4138-9C4E-9E8A4B200A4F}" sibTransId="{D98BD873-C186-48D4-AD96-7740FAC32543}"/>
    <dgm:cxn modelId="{8C6430E9-4924-4008-A730-62961ED9AC25}" srcId="{83508392-161F-4F72-9D31-7E0FDD265B48}" destId="{00CA2EF3-8497-4B72-8B81-886BB7C37067}" srcOrd="0" destOrd="0" parTransId="{E696676D-F9FC-4125-B373-4FAC18167394}" sibTransId="{589CB556-FC52-41FB-83B0-6652DAD6C936}"/>
    <dgm:cxn modelId="{2A531CEA-0AE2-4BD9-B7FD-9D6BE5DBA0AE}" type="presOf" srcId="{C7060AE1-26BA-4F36-B246-29238AB216BB}" destId="{0226EB3B-E25A-44D5-A483-6B18F1B517A7}" srcOrd="0" destOrd="0" presId="urn:microsoft.com/office/officeart/2005/8/layout/vList5"/>
    <dgm:cxn modelId="{649B67EA-9079-4C1A-AB1C-3F7A3669A7E9}" srcId="{07B277CB-F0EE-4179-A62E-1626820E3A3E}" destId="{E557B714-CFDA-4BE4-B7CA-3469282BCA0F}" srcOrd="2" destOrd="0" parTransId="{ECE4A6DB-E315-416B-B537-537132268255}" sibTransId="{C1EEE3AB-BE0D-42CF-9933-3934BE39DB8E}"/>
    <dgm:cxn modelId="{2E6014C9-E3E2-4239-89E7-DAEC19979995}" type="presParOf" srcId="{0226EB3B-E25A-44D5-A483-6B18F1B517A7}" destId="{E0C88B49-DCA7-4166-87BE-0B2C42A79114}" srcOrd="0" destOrd="0" presId="urn:microsoft.com/office/officeart/2005/8/layout/vList5"/>
    <dgm:cxn modelId="{1DCBAF31-598C-46D9-81F7-EC4E86FB9CBD}" type="presParOf" srcId="{E0C88B49-DCA7-4166-87BE-0B2C42A79114}" destId="{15548DA9-A205-48D6-86BC-8009ECE9D3AD}" srcOrd="0" destOrd="0" presId="urn:microsoft.com/office/officeart/2005/8/layout/vList5"/>
    <dgm:cxn modelId="{6F1A8BCA-C840-4AC0-BB9F-8EED68B907B0}" type="presParOf" srcId="{E0C88B49-DCA7-4166-87BE-0B2C42A79114}" destId="{4DC23AD3-825D-436D-BC91-0F51376BD3B6}" srcOrd="1" destOrd="0" presId="urn:microsoft.com/office/officeart/2005/8/layout/vList5"/>
    <dgm:cxn modelId="{568E6767-64D6-4C37-9B1A-03B9E09A57F2}" type="presParOf" srcId="{0226EB3B-E25A-44D5-A483-6B18F1B517A7}" destId="{A8A1E8B0-80AF-4AE5-9EF3-04BDD000116D}" srcOrd="1" destOrd="0" presId="urn:microsoft.com/office/officeart/2005/8/layout/vList5"/>
    <dgm:cxn modelId="{489B7F39-31B9-4A27-924F-231677A8BD85}" type="presParOf" srcId="{0226EB3B-E25A-44D5-A483-6B18F1B517A7}" destId="{620D17E2-8D94-431A-8FF9-0BA4F03526AC}" srcOrd="2" destOrd="0" presId="urn:microsoft.com/office/officeart/2005/8/layout/vList5"/>
    <dgm:cxn modelId="{DE8A9FC3-979A-4F82-8576-AB7F93C6E203}" type="presParOf" srcId="{620D17E2-8D94-431A-8FF9-0BA4F03526AC}" destId="{47346AB2-5F94-4F0C-9425-9A86AA6BAD27}" srcOrd="0" destOrd="0" presId="urn:microsoft.com/office/officeart/2005/8/layout/vList5"/>
    <dgm:cxn modelId="{5F9C1FF6-8A8E-4AFC-9BE5-C3003A06EF8E}" type="presParOf" srcId="{620D17E2-8D94-431A-8FF9-0BA4F03526AC}" destId="{AF1FA23E-7597-4E31-96CD-B8C32C936079}" srcOrd="1" destOrd="0" presId="urn:microsoft.com/office/officeart/2005/8/layout/vList5"/>
    <dgm:cxn modelId="{82DAB960-B093-4209-A27E-578CB5C805F8}" type="presParOf" srcId="{0226EB3B-E25A-44D5-A483-6B18F1B517A7}" destId="{87AA5CF8-2A66-49A2-B151-9C1732618D42}" srcOrd="3" destOrd="0" presId="urn:microsoft.com/office/officeart/2005/8/layout/vList5"/>
    <dgm:cxn modelId="{3ED9D7A6-457B-4DCC-B199-C9CADECCCF5B}" type="presParOf" srcId="{0226EB3B-E25A-44D5-A483-6B18F1B517A7}" destId="{F6DD4A98-80CC-40EA-A2C3-558540031B2D}" srcOrd="4" destOrd="0" presId="urn:microsoft.com/office/officeart/2005/8/layout/vList5"/>
    <dgm:cxn modelId="{9812AD78-87DF-495C-BB85-0B450665EDE5}" type="presParOf" srcId="{F6DD4A98-80CC-40EA-A2C3-558540031B2D}" destId="{9B6121D7-E5C6-4004-B054-DB8FDC3F7DA0}" srcOrd="0" destOrd="0" presId="urn:microsoft.com/office/officeart/2005/8/layout/vList5"/>
    <dgm:cxn modelId="{1B6A0CB7-4EE6-460C-93E8-B10914361AF3}" type="presParOf" srcId="{F6DD4A98-80CC-40EA-A2C3-558540031B2D}" destId="{C9283BA5-B79D-4AB7-B8D6-7160BE50950B}" srcOrd="1" destOrd="0" presId="urn:microsoft.com/office/officeart/2005/8/layout/vList5"/>
    <dgm:cxn modelId="{BE40E61E-CAD5-4830-97AA-7A2A0775B0C1}" type="presParOf" srcId="{0226EB3B-E25A-44D5-A483-6B18F1B517A7}" destId="{2D81A953-BB5E-413E-9828-79EC79F8354E}" srcOrd="5" destOrd="0" presId="urn:microsoft.com/office/officeart/2005/8/layout/vList5"/>
    <dgm:cxn modelId="{73FA7866-0DA7-403A-B4B1-D0B0D5422433}" type="presParOf" srcId="{0226EB3B-E25A-44D5-A483-6B18F1B517A7}" destId="{F571FC39-65E1-4F2A-8E87-F140E4A7FA60}" srcOrd="6" destOrd="0" presId="urn:microsoft.com/office/officeart/2005/8/layout/vList5"/>
    <dgm:cxn modelId="{56A66B36-6625-4959-A87E-46C18D2A00EA}" type="presParOf" srcId="{F571FC39-65E1-4F2A-8E87-F140E4A7FA60}" destId="{D47D4C01-94A5-48A4-8683-C1DC20273FB9}" srcOrd="0" destOrd="0" presId="urn:microsoft.com/office/officeart/2005/8/layout/vList5"/>
    <dgm:cxn modelId="{A0500077-4391-4213-B772-7BB867FB8C68}" type="presParOf" srcId="{F571FC39-65E1-4F2A-8E87-F140E4A7FA60}" destId="{3C601A4F-AD5D-4A1F-9D32-89C71D4500A0}" srcOrd="1" destOrd="0" presId="urn:microsoft.com/office/officeart/2005/8/layout/vList5"/>
    <dgm:cxn modelId="{0700DDBB-9E08-4212-B6F3-BD91B4199A62}" type="presParOf" srcId="{0226EB3B-E25A-44D5-A483-6B18F1B517A7}" destId="{2CDC8A53-B735-481F-BECA-A35D681D9F51}" srcOrd="7" destOrd="0" presId="urn:microsoft.com/office/officeart/2005/8/layout/vList5"/>
    <dgm:cxn modelId="{5F1EBF06-F974-4F0F-9BF0-D9E643428CDB}" type="presParOf" srcId="{0226EB3B-E25A-44D5-A483-6B18F1B517A7}" destId="{AA953BC0-FC98-468D-8891-88D8701FF682}" srcOrd="8" destOrd="0" presId="urn:microsoft.com/office/officeart/2005/8/layout/vList5"/>
    <dgm:cxn modelId="{929B1693-194E-46E0-9E7F-304BA4C4FF6C}" type="presParOf" srcId="{AA953BC0-FC98-468D-8891-88D8701FF682}" destId="{6A838317-E403-489D-B072-A34BA4E9E9A6}" srcOrd="0" destOrd="0" presId="urn:microsoft.com/office/officeart/2005/8/layout/vList5"/>
    <dgm:cxn modelId="{B16F3225-DF17-44DC-BA0E-8740A9265192}" type="presParOf" srcId="{AA953BC0-FC98-468D-8891-88D8701FF682}" destId="{F306B265-600D-4687-BA54-2F1C545800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85DA2-8893-4E5A-A17F-817419D32F4D}">
      <dsp:nvSpPr>
        <dsp:cNvPr id="0" name=""/>
        <dsp:cNvSpPr/>
      </dsp:nvSpPr>
      <dsp:spPr>
        <a:xfrm>
          <a:off x="0" y="3551825"/>
          <a:ext cx="4731975" cy="11657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 dirty="0"/>
            <a:t>Keywords</a:t>
          </a:r>
          <a:r>
            <a:rPr lang="en-US" sz="1700" kern="1200" dirty="0"/>
            <a:t>: You may choose some keywords about your subject matter, up to six words.</a:t>
          </a:r>
        </a:p>
      </dsp:txBody>
      <dsp:txXfrm>
        <a:off x="0" y="3551825"/>
        <a:ext cx="4731975" cy="1165788"/>
      </dsp:txXfrm>
    </dsp:sp>
    <dsp:sp modelId="{5C1474F5-F4C2-4871-8F0D-BB77B295DCB1}">
      <dsp:nvSpPr>
        <dsp:cNvPr id="0" name=""/>
        <dsp:cNvSpPr/>
      </dsp:nvSpPr>
      <dsp:spPr>
        <a:xfrm rot="10800000">
          <a:off x="0" y="1776329"/>
          <a:ext cx="4731975" cy="1792982"/>
        </a:xfrm>
        <a:prstGeom prst="upArrowCallout">
          <a:avLst/>
        </a:prstGeom>
        <a:solidFill>
          <a:schemeClr val="accent5">
            <a:hueOff val="801524"/>
            <a:satOff val="-9438"/>
            <a:lumOff val="627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/>
            <a:t>Additional subject category</a:t>
          </a:r>
          <a:r>
            <a:rPr lang="en-US" sz="1700" kern="1200"/>
            <a:t>: You may choose to select additional subject categories.</a:t>
          </a:r>
        </a:p>
      </dsp:txBody>
      <dsp:txXfrm rot="10800000">
        <a:off x="0" y="1776329"/>
        <a:ext cx="4731975" cy="1165026"/>
      </dsp:txXfrm>
    </dsp:sp>
    <dsp:sp modelId="{728A6392-B399-4739-A7C1-20EB6C54CB92}">
      <dsp:nvSpPr>
        <dsp:cNvPr id="0" name=""/>
        <dsp:cNvSpPr/>
      </dsp:nvSpPr>
      <dsp:spPr>
        <a:xfrm rot="10800000">
          <a:off x="0" y="834"/>
          <a:ext cx="4731975" cy="1792982"/>
        </a:xfrm>
        <a:prstGeom prst="upArrowCallout">
          <a:avLst/>
        </a:prstGeom>
        <a:solidFill>
          <a:schemeClr val="accent5">
            <a:hueOff val="1603047"/>
            <a:satOff val="-18876"/>
            <a:lumOff val="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 dirty="0"/>
            <a:t>Primary subject category</a:t>
          </a:r>
          <a:r>
            <a:rPr lang="en-US" sz="1700" kern="1200" dirty="0"/>
            <a:t>: Choose your primary subject category. If you do not see your specific category, choose the closest category in relation to your subject.</a:t>
          </a:r>
        </a:p>
      </dsp:txBody>
      <dsp:txXfrm rot="10800000">
        <a:off x="0" y="834"/>
        <a:ext cx="4731975" cy="1165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92014-56E9-432E-9B5F-F8E75E5519E1}">
      <dsp:nvSpPr>
        <dsp:cNvPr id="0" name=""/>
        <dsp:cNvSpPr/>
      </dsp:nvSpPr>
      <dsp:spPr>
        <a:xfrm>
          <a:off x="0" y="210924"/>
          <a:ext cx="4731975" cy="21036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u="sng" kern="1200" dirty="0"/>
            <a:t>Abstract</a:t>
          </a:r>
          <a:r>
            <a:rPr lang="en-US" sz="3100" kern="1200" dirty="0"/>
            <a:t>: Copy and paste your abstract in the box provided. Do not include the abstract line.</a:t>
          </a:r>
        </a:p>
      </dsp:txBody>
      <dsp:txXfrm>
        <a:off x="102692" y="313616"/>
        <a:ext cx="4526591" cy="1898276"/>
      </dsp:txXfrm>
    </dsp:sp>
    <dsp:sp modelId="{E236F7AC-266A-481A-8868-89D097338B46}">
      <dsp:nvSpPr>
        <dsp:cNvPr id="0" name=""/>
        <dsp:cNvSpPr/>
      </dsp:nvSpPr>
      <dsp:spPr>
        <a:xfrm>
          <a:off x="0" y="2403864"/>
          <a:ext cx="4731975" cy="2103660"/>
        </a:xfrm>
        <a:prstGeom prst="roundRect">
          <a:avLst/>
        </a:prstGeom>
        <a:solidFill>
          <a:schemeClr val="accent5">
            <a:hueOff val="1603047"/>
            <a:satOff val="-18876"/>
            <a:lumOff val="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u="sng" kern="1200" dirty="0"/>
            <a:t>Primary Language</a:t>
          </a:r>
          <a:r>
            <a:rPr lang="en-US" sz="3100" kern="1200" dirty="0"/>
            <a:t>: It defaults to English.</a:t>
          </a:r>
        </a:p>
      </dsp:txBody>
      <dsp:txXfrm>
        <a:off x="102692" y="2506556"/>
        <a:ext cx="4526591" cy="1898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2481F-5549-4437-BB98-95B1E0C26CFC}">
      <dsp:nvSpPr>
        <dsp:cNvPr id="0" name=""/>
        <dsp:cNvSpPr/>
      </dsp:nvSpPr>
      <dsp:spPr>
        <a:xfrm>
          <a:off x="0" y="1684"/>
          <a:ext cx="7765256" cy="853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631ED-1268-47B7-94EF-FCA17C6094CC}">
      <dsp:nvSpPr>
        <dsp:cNvPr id="0" name=""/>
        <dsp:cNvSpPr/>
      </dsp:nvSpPr>
      <dsp:spPr>
        <a:xfrm>
          <a:off x="258294" y="193804"/>
          <a:ext cx="469626" cy="469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A3D8E-5CF6-4BFD-A12E-FD7438131EBC}">
      <dsp:nvSpPr>
        <dsp:cNvPr id="0" name=""/>
        <dsp:cNvSpPr/>
      </dsp:nvSpPr>
      <dsp:spPr>
        <a:xfrm>
          <a:off x="986216" y="1684"/>
          <a:ext cx="6779039" cy="85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68" tIns="90368" rIns="90368" bIns="9036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Copies will be shipped to you 8-12 weeks after your document has been submitted to ProQuest.</a:t>
          </a:r>
        </a:p>
      </dsp:txBody>
      <dsp:txXfrm>
        <a:off x="986216" y="1684"/>
        <a:ext cx="6779039" cy="853866"/>
      </dsp:txXfrm>
    </dsp:sp>
    <dsp:sp modelId="{89CB6FC4-D376-4942-BFFE-68A5395B9F37}">
      <dsp:nvSpPr>
        <dsp:cNvPr id="0" name=""/>
        <dsp:cNvSpPr/>
      </dsp:nvSpPr>
      <dsp:spPr>
        <a:xfrm>
          <a:off x="0" y="1069018"/>
          <a:ext cx="7765256" cy="8538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BFA6B-4527-442E-B34B-884654D6BF04}">
      <dsp:nvSpPr>
        <dsp:cNvPr id="0" name=""/>
        <dsp:cNvSpPr/>
      </dsp:nvSpPr>
      <dsp:spPr>
        <a:xfrm>
          <a:off x="258294" y="1261138"/>
          <a:ext cx="469626" cy="469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5ED1C-CAB0-4EA6-A001-928EF003818F}">
      <dsp:nvSpPr>
        <dsp:cNvPr id="0" name=""/>
        <dsp:cNvSpPr/>
      </dsp:nvSpPr>
      <dsp:spPr>
        <a:xfrm>
          <a:off x="986216" y="1069018"/>
          <a:ext cx="6779039" cy="85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68" tIns="90368" rIns="90368" bIns="9036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Producing copies of your thesis/dissertation is least expensive at the time of opening your account; therefore, you might want to take advantage of the discount offer at this point and time. </a:t>
          </a:r>
        </a:p>
      </dsp:txBody>
      <dsp:txXfrm>
        <a:off x="986216" y="1069018"/>
        <a:ext cx="6779039" cy="853866"/>
      </dsp:txXfrm>
    </dsp:sp>
    <dsp:sp modelId="{F6D5002A-9D5A-4C0D-88F9-36F4C8B3580E}">
      <dsp:nvSpPr>
        <dsp:cNvPr id="0" name=""/>
        <dsp:cNvSpPr/>
      </dsp:nvSpPr>
      <dsp:spPr>
        <a:xfrm>
          <a:off x="0" y="2136351"/>
          <a:ext cx="7765256" cy="853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F40B2-DE9B-49F5-9BC9-F00574DD9F4C}">
      <dsp:nvSpPr>
        <dsp:cNvPr id="0" name=""/>
        <dsp:cNvSpPr/>
      </dsp:nvSpPr>
      <dsp:spPr>
        <a:xfrm>
          <a:off x="258294" y="2328471"/>
          <a:ext cx="469626" cy="469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4838C-4DDC-443C-86B4-43E690515A92}">
      <dsp:nvSpPr>
        <dsp:cNvPr id="0" name=""/>
        <dsp:cNvSpPr/>
      </dsp:nvSpPr>
      <dsp:spPr>
        <a:xfrm>
          <a:off x="986216" y="2136351"/>
          <a:ext cx="6779039" cy="85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68" tIns="90368" rIns="90368" bIns="9036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Additional copies can be purchased after publication; you will need to contact ProQuest.</a:t>
          </a:r>
        </a:p>
      </dsp:txBody>
      <dsp:txXfrm>
        <a:off x="986216" y="2136351"/>
        <a:ext cx="6779039" cy="853866"/>
      </dsp:txXfrm>
    </dsp:sp>
    <dsp:sp modelId="{E46CFBDC-C036-4D29-8874-7DD535CBB7D9}">
      <dsp:nvSpPr>
        <dsp:cNvPr id="0" name=""/>
        <dsp:cNvSpPr/>
      </dsp:nvSpPr>
      <dsp:spPr>
        <a:xfrm>
          <a:off x="0" y="3203685"/>
          <a:ext cx="7765256" cy="8538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9E1C4-CB83-4927-89D0-5ADE0CB59803}">
      <dsp:nvSpPr>
        <dsp:cNvPr id="0" name=""/>
        <dsp:cNvSpPr/>
      </dsp:nvSpPr>
      <dsp:spPr>
        <a:xfrm>
          <a:off x="258294" y="3395805"/>
          <a:ext cx="469626" cy="4696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40AAE-EAC6-439D-AE2A-AB0D6E7D4CB3}">
      <dsp:nvSpPr>
        <dsp:cNvPr id="0" name=""/>
        <dsp:cNvSpPr/>
      </dsp:nvSpPr>
      <dsp:spPr>
        <a:xfrm>
          <a:off x="986216" y="3203685"/>
          <a:ext cx="6779039" cy="85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68" tIns="90368" rIns="90368" bIns="9036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Please contact ProQuest regarding any address changes, about the process for publishing your work and fulfillment of your print orders. </a:t>
          </a:r>
        </a:p>
      </dsp:txBody>
      <dsp:txXfrm>
        <a:off x="986216" y="3203685"/>
        <a:ext cx="6779039" cy="853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19EED-76E6-46B5-915E-7182C49962ED}">
      <dsp:nvSpPr>
        <dsp:cNvPr id="0" name=""/>
        <dsp:cNvSpPr/>
      </dsp:nvSpPr>
      <dsp:spPr>
        <a:xfrm>
          <a:off x="0" y="4207009"/>
          <a:ext cx="1174877" cy="6901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557" tIns="177800" rIns="83557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Click</a:t>
          </a:r>
        </a:p>
      </dsp:txBody>
      <dsp:txXfrm>
        <a:off x="0" y="4207009"/>
        <a:ext cx="1174877" cy="690194"/>
      </dsp:txXfrm>
    </dsp:sp>
    <dsp:sp modelId="{579CB2C0-2840-4B79-A6E5-80A980051236}">
      <dsp:nvSpPr>
        <dsp:cNvPr id="0" name=""/>
        <dsp:cNvSpPr/>
      </dsp:nvSpPr>
      <dsp:spPr>
        <a:xfrm>
          <a:off x="1174877" y="4207009"/>
          <a:ext cx="3524631" cy="6901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6" tIns="165100" rIns="71496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When done reviewing, click “submit revisions”</a:t>
          </a:r>
        </a:p>
      </dsp:txBody>
      <dsp:txXfrm>
        <a:off x="1174877" y="4207009"/>
        <a:ext cx="3524631" cy="690194"/>
      </dsp:txXfrm>
    </dsp:sp>
    <dsp:sp modelId="{59D0868A-EB1B-4B7A-8A2E-EC88A64ACD04}">
      <dsp:nvSpPr>
        <dsp:cNvPr id="0" name=""/>
        <dsp:cNvSpPr/>
      </dsp:nvSpPr>
      <dsp:spPr>
        <a:xfrm rot="10800000">
          <a:off x="0" y="3155842"/>
          <a:ext cx="1174877" cy="1061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400762"/>
                <a:satOff val="-4719"/>
                <a:lumOff val="3137"/>
                <a:alphaOff val="0"/>
                <a:tint val="96000"/>
                <a:lumMod val="104000"/>
              </a:schemeClr>
            </a:gs>
            <a:gs pos="100000">
              <a:schemeClr val="accent5">
                <a:hueOff val="400762"/>
                <a:satOff val="-4719"/>
                <a:lumOff val="3137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00762"/>
              <a:satOff val="-4719"/>
              <a:lumOff val="313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557" tIns="177800" rIns="83557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Review</a:t>
          </a:r>
        </a:p>
      </dsp:txBody>
      <dsp:txXfrm rot="-10800000">
        <a:off x="0" y="3155842"/>
        <a:ext cx="1174877" cy="689987"/>
      </dsp:txXfrm>
    </dsp:sp>
    <dsp:sp modelId="{83A31D4D-6D33-4FF4-957E-94CF178E9F37}">
      <dsp:nvSpPr>
        <dsp:cNvPr id="0" name=""/>
        <dsp:cNvSpPr/>
      </dsp:nvSpPr>
      <dsp:spPr>
        <a:xfrm>
          <a:off x="1174877" y="3155842"/>
          <a:ext cx="3524631" cy="689987"/>
        </a:xfrm>
        <a:prstGeom prst="rect">
          <a:avLst/>
        </a:prstGeom>
        <a:solidFill>
          <a:schemeClr val="accent5">
            <a:tint val="40000"/>
            <a:alpha val="90000"/>
            <a:hueOff val="440811"/>
            <a:satOff val="-1328"/>
            <a:lumOff val="509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440811"/>
              <a:satOff val="-1328"/>
              <a:lumOff val="5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6" tIns="165100" rIns="71496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Review your submission</a:t>
          </a:r>
        </a:p>
      </dsp:txBody>
      <dsp:txXfrm>
        <a:off x="1174877" y="3155842"/>
        <a:ext cx="3524631" cy="689987"/>
      </dsp:txXfrm>
    </dsp:sp>
    <dsp:sp modelId="{2730902D-C859-4ED4-B575-E4A069F0B268}">
      <dsp:nvSpPr>
        <dsp:cNvPr id="0" name=""/>
        <dsp:cNvSpPr/>
      </dsp:nvSpPr>
      <dsp:spPr>
        <a:xfrm rot="10800000">
          <a:off x="0" y="2104676"/>
          <a:ext cx="1174877" cy="1061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801524"/>
                <a:satOff val="-9438"/>
                <a:lumOff val="6274"/>
                <a:alphaOff val="0"/>
                <a:tint val="96000"/>
                <a:lumMod val="104000"/>
              </a:schemeClr>
            </a:gs>
            <a:gs pos="100000">
              <a:schemeClr val="accent5">
                <a:hueOff val="801524"/>
                <a:satOff val="-9438"/>
                <a:lumOff val="6274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801524"/>
              <a:satOff val="-9438"/>
              <a:lumOff val="627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557" tIns="177800" rIns="83557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Follow</a:t>
          </a:r>
        </a:p>
      </dsp:txBody>
      <dsp:txXfrm rot="-10800000">
        <a:off x="0" y="2104676"/>
        <a:ext cx="1174877" cy="689987"/>
      </dsp:txXfrm>
    </dsp:sp>
    <dsp:sp modelId="{378EDFCF-28B1-4FEF-BF89-982879FEF684}">
      <dsp:nvSpPr>
        <dsp:cNvPr id="0" name=""/>
        <dsp:cNvSpPr/>
      </dsp:nvSpPr>
      <dsp:spPr>
        <a:xfrm>
          <a:off x="1174877" y="2104676"/>
          <a:ext cx="3524631" cy="689987"/>
        </a:xfrm>
        <a:prstGeom prst="rect">
          <a:avLst/>
        </a:prstGeom>
        <a:solidFill>
          <a:schemeClr val="accent5">
            <a:tint val="40000"/>
            <a:alpha val="90000"/>
            <a:hueOff val="881621"/>
            <a:satOff val="-2657"/>
            <a:lumOff val="1017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881621"/>
              <a:satOff val="-2657"/>
              <a:lumOff val="10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6" tIns="165100" rIns="71496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Follow previous instructions for converting to PDF and uploading your document</a:t>
          </a:r>
        </a:p>
      </dsp:txBody>
      <dsp:txXfrm>
        <a:off x="1174877" y="2104676"/>
        <a:ext cx="3524631" cy="689987"/>
      </dsp:txXfrm>
    </dsp:sp>
    <dsp:sp modelId="{83C52525-FD41-4A48-B87A-67F386CF8659}">
      <dsp:nvSpPr>
        <dsp:cNvPr id="0" name=""/>
        <dsp:cNvSpPr/>
      </dsp:nvSpPr>
      <dsp:spPr>
        <a:xfrm rot="10800000">
          <a:off x="0" y="1053509"/>
          <a:ext cx="1174877" cy="1061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1202285"/>
                <a:satOff val="-14157"/>
                <a:lumOff val="9412"/>
                <a:alphaOff val="0"/>
                <a:tint val="96000"/>
                <a:lumMod val="104000"/>
              </a:schemeClr>
            </a:gs>
            <a:gs pos="100000">
              <a:schemeClr val="accent5">
                <a:hueOff val="1202285"/>
                <a:satOff val="-14157"/>
                <a:lumOff val="9412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202285"/>
              <a:satOff val="-14157"/>
              <a:lumOff val="9412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557" tIns="177800" rIns="83557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Select</a:t>
          </a:r>
        </a:p>
      </dsp:txBody>
      <dsp:txXfrm rot="-10800000">
        <a:off x="0" y="1053509"/>
        <a:ext cx="1174877" cy="689987"/>
      </dsp:txXfrm>
    </dsp:sp>
    <dsp:sp modelId="{84382278-CA3E-4F35-8588-547366A36D50}">
      <dsp:nvSpPr>
        <dsp:cNvPr id="0" name=""/>
        <dsp:cNvSpPr/>
      </dsp:nvSpPr>
      <dsp:spPr>
        <a:xfrm>
          <a:off x="1174877" y="1053509"/>
          <a:ext cx="3524631" cy="689987"/>
        </a:xfrm>
        <a:prstGeom prst="rect">
          <a:avLst/>
        </a:prstGeom>
        <a:solidFill>
          <a:schemeClr val="accent5">
            <a:tint val="40000"/>
            <a:alpha val="90000"/>
            <a:hueOff val="1322432"/>
            <a:satOff val="-3985"/>
            <a:lumOff val="152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322432"/>
              <a:satOff val="-3985"/>
              <a:lumOff val="15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6" tIns="165100" rIns="71496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Select item(s) you wish to change from the left sidebar</a:t>
          </a:r>
        </a:p>
      </dsp:txBody>
      <dsp:txXfrm>
        <a:off x="1174877" y="1053509"/>
        <a:ext cx="3524631" cy="689987"/>
      </dsp:txXfrm>
    </dsp:sp>
    <dsp:sp modelId="{66E193F3-0C5F-4F95-A0DD-F7D16CF87C68}">
      <dsp:nvSpPr>
        <dsp:cNvPr id="0" name=""/>
        <dsp:cNvSpPr/>
      </dsp:nvSpPr>
      <dsp:spPr>
        <a:xfrm rot="10800000">
          <a:off x="0" y="2342"/>
          <a:ext cx="1174877" cy="106151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1603047"/>
                <a:satOff val="-18876"/>
                <a:lumOff val="12549"/>
                <a:alphaOff val="0"/>
                <a:tint val="96000"/>
                <a:lumMod val="104000"/>
              </a:schemeClr>
            </a:gs>
            <a:gs pos="100000">
              <a:schemeClr val="accent5">
                <a:hueOff val="1603047"/>
                <a:satOff val="-18876"/>
                <a:lumOff val="12549"/>
                <a:alphaOff val="0"/>
                <a:shade val="90000"/>
                <a:lumMod val="9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603047"/>
              <a:satOff val="-18876"/>
              <a:lumOff val="1254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557" tIns="177800" rIns="83557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Click</a:t>
          </a:r>
        </a:p>
      </dsp:txBody>
      <dsp:txXfrm rot="-10800000">
        <a:off x="0" y="2342"/>
        <a:ext cx="1174877" cy="689987"/>
      </dsp:txXfrm>
    </dsp:sp>
    <dsp:sp modelId="{B2EAF675-8047-4E1D-9527-8762A5D54333}">
      <dsp:nvSpPr>
        <dsp:cNvPr id="0" name=""/>
        <dsp:cNvSpPr/>
      </dsp:nvSpPr>
      <dsp:spPr>
        <a:xfrm>
          <a:off x="1174877" y="2342"/>
          <a:ext cx="3524631" cy="689987"/>
        </a:xfrm>
        <a:prstGeom prst="rect">
          <a:avLst/>
        </a:prstGeom>
        <a:solidFill>
          <a:schemeClr val="accent5">
            <a:tint val="40000"/>
            <a:alpha val="90000"/>
            <a:hueOff val="1763242"/>
            <a:satOff val="-5313"/>
            <a:lumOff val="2034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763242"/>
              <a:satOff val="-5313"/>
              <a:lumOff val="20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96" tIns="165100" rIns="71496" bIns="16510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Click “revise” to submit your draft for another check</a:t>
          </a:r>
        </a:p>
      </dsp:txBody>
      <dsp:txXfrm>
        <a:off x="1174877" y="2342"/>
        <a:ext cx="3524631" cy="6899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0155D-C5F4-4911-BF57-EFD02F6776F0}">
      <dsp:nvSpPr>
        <dsp:cNvPr id="0" name=""/>
        <dsp:cNvSpPr/>
      </dsp:nvSpPr>
      <dsp:spPr>
        <a:xfrm>
          <a:off x="0" y="1313"/>
          <a:ext cx="7765256" cy="5595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02948-7757-4187-930D-A5D6DDA8ABFD}">
      <dsp:nvSpPr>
        <dsp:cNvPr id="0" name=""/>
        <dsp:cNvSpPr/>
      </dsp:nvSpPr>
      <dsp:spPr>
        <a:xfrm>
          <a:off x="169258" y="127207"/>
          <a:ext cx="307742" cy="3077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7D63F-863B-4F76-999C-293A4D2DC61D}">
      <dsp:nvSpPr>
        <dsp:cNvPr id="0" name=""/>
        <dsp:cNvSpPr/>
      </dsp:nvSpPr>
      <dsp:spPr>
        <a:xfrm>
          <a:off x="646260" y="1313"/>
          <a:ext cx="7118995" cy="55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17" tIns="59217" rIns="59217" bIns="592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 will be advised that submission is complete.</a:t>
          </a:r>
        </a:p>
      </dsp:txBody>
      <dsp:txXfrm>
        <a:off x="646260" y="1313"/>
        <a:ext cx="7118995" cy="559532"/>
      </dsp:txXfrm>
    </dsp:sp>
    <dsp:sp modelId="{6E8F5649-1737-438E-B98D-13B6AA048152}">
      <dsp:nvSpPr>
        <dsp:cNvPr id="0" name=""/>
        <dsp:cNvSpPr/>
      </dsp:nvSpPr>
      <dsp:spPr>
        <a:xfrm>
          <a:off x="0" y="700728"/>
          <a:ext cx="7765256" cy="5595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4CC1D-5207-42C1-B947-122C1C012FA4}">
      <dsp:nvSpPr>
        <dsp:cNvPr id="0" name=""/>
        <dsp:cNvSpPr/>
      </dsp:nvSpPr>
      <dsp:spPr>
        <a:xfrm>
          <a:off x="169258" y="826623"/>
          <a:ext cx="307742" cy="3077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E9E26-5BA9-47F3-8CB3-0217E4FA247E}">
      <dsp:nvSpPr>
        <dsp:cNvPr id="0" name=""/>
        <dsp:cNvSpPr/>
      </dsp:nvSpPr>
      <dsp:spPr>
        <a:xfrm>
          <a:off x="646260" y="700728"/>
          <a:ext cx="7118995" cy="55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17" tIns="59217" rIns="59217" bIns="592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 will receive a confirmation email when your draft is properly submitted</a:t>
          </a:r>
        </a:p>
      </dsp:txBody>
      <dsp:txXfrm>
        <a:off x="646260" y="700728"/>
        <a:ext cx="7118995" cy="559532"/>
      </dsp:txXfrm>
    </dsp:sp>
    <dsp:sp modelId="{6F435BE0-2888-406C-ABBF-446E1BAF7901}">
      <dsp:nvSpPr>
        <dsp:cNvPr id="0" name=""/>
        <dsp:cNvSpPr/>
      </dsp:nvSpPr>
      <dsp:spPr>
        <a:xfrm>
          <a:off x="0" y="1400144"/>
          <a:ext cx="7765256" cy="5595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0B0A8-2B73-4D75-B402-C38F6BB334CB}">
      <dsp:nvSpPr>
        <dsp:cNvPr id="0" name=""/>
        <dsp:cNvSpPr/>
      </dsp:nvSpPr>
      <dsp:spPr>
        <a:xfrm>
          <a:off x="169258" y="1526039"/>
          <a:ext cx="307742" cy="3077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1C6CB-43E2-462E-B7DE-98B0486BDCA6}">
      <dsp:nvSpPr>
        <dsp:cNvPr id="0" name=""/>
        <dsp:cNvSpPr/>
      </dsp:nvSpPr>
      <dsp:spPr>
        <a:xfrm>
          <a:off x="646260" y="1400144"/>
          <a:ext cx="7118995" cy="55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17" tIns="59217" rIns="59217" bIns="592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After reviewing your draft, the Graduate College will send you an email advising  the status of your submission.</a:t>
          </a:r>
        </a:p>
      </dsp:txBody>
      <dsp:txXfrm>
        <a:off x="646260" y="1400144"/>
        <a:ext cx="7118995" cy="559532"/>
      </dsp:txXfrm>
    </dsp:sp>
    <dsp:sp modelId="{2A4E0DEE-F38D-4738-9044-24F0AEDC16D2}">
      <dsp:nvSpPr>
        <dsp:cNvPr id="0" name=""/>
        <dsp:cNvSpPr/>
      </dsp:nvSpPr>
      <dsp:spPr>
        <a:xfrm>
          <a:off x="0" y="2099560"/>
          <a:ext cx="7765256" cy="5595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87A42-7C07-46CB-8199-FEA4AA034DE5}">
      <dsp:nvSpPr>
        <dsp:cNvPr id="0" name=""/>
        <dsp:cNvSpPr/>
      </dsp:nvSpPr>
      <dsp:spPr>
        <a:xfrm>
          <a:off x="169258" y="2225454"/>
          <a:ext cx="307742" cy="3077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AF584-AB1E-4E1E-88C0-C05BFDCC0C36}">
      <dsp:nvSpPr>
        <dsp:cNvPr id="0" name=""/>
        <dsp:cNvSpPr/>
      </dsp:nvSpPr>
      <dsp:spPr>
        <a:xfrm>
          <a:off x="646260" y="2099560"/>
          <a:ext cx="7118995" cy="55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17" tIns="59217" rIns="59217" bIns="592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further changes are needed, make the changes, then re-convert it to PDF.</a:t>
          </a:r>
        </a:p>
      </dsp:txBody>
      <dsp:txXfrm>
        <a:off x="646260" y="2099560"/>
        <a:ext cx="7118995" cy="559532"/>
      </dsp:txXfrm>
    </dsp:sp>
    <dsp:sp modelId="{1A7876BE-4D32-473B-82A2-857126B3AAB4}">
      <dsp:nvSpPr>
        <dsp:cNvPr id="0" name=""/>
        <dsp:cNvSpPr/>
      </dsp:nvSpPr>
      <dsp:spPr>
        <a:xfrm>
          <a:off x="0" y="2798975"/>
          <a:ext cx="7765256" cy="5595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4E37E-3DF7-4014-AA07-0B76EB27588F}">
      <dsp:nvSpPr>
        <dsp:cNvPr id="0" name=""/>
        <dsp:cNvSpPr/>
      </dsp:nvSpPr>
      <dsp:spPr>
        <a:xfrm>
          <a:off x="169258" y="2924870"/>
          <a:ext cx="307742" cy="3077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6199B-148D-4878-AE89-7C1AAB520F87}">
      <dsp:nvSpPr>
        <dsp:cNvPr id="0" name=""/>
        <dsp:cNvSpPr/>
      </dsp:nvSpPr>
      <dsp:spPr>
        <a:xfrm>
          <a:off x="646260" y="2798975"/>
          <a:ext cx="7118995" cy="55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17" tIns="59217" rIns="59217" bIns="592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Sign into the ETD site to </a:t>
          </a:r>
          <a:r>
            <a:rPr lang="en-US" sz="1600" u="sng" kern="1200" dirty="0"/>
            <a:t>revise</a:t>
          </a:r>
          <a:r>
            <a:rPr lang="en-US" sz="1600" kern="1200" dirty="0"/>
            <a:t> your draft.</a:t>
          </a:r>
        </a:p>
      </dsp:txBody>
      <dsp:txXfrm>
        <a:off x="646260" y="2798975"/>
        <a:ext cx="7118995" cy="559532"/>
      </dsp:txXfrm>
    </dsp:sp>
    <dsp:sp modelId="{3A745AA4-317C-498F-B2DB-1EFD1A5665D7}">
      <dsp:nvSpPr>
        <dsp:cNvPr id="0" name=""/>
        <dsp:cNvSpPr/>
      </dsp:nvSpPr>
      <dsp:spPr>
        <a:xfrm>
          <a:off x="0" y="3498391"/>
          <a:ext cx="7765256" cy="5595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C233F-8315-42CA-B120-AB28AD9B8C61}">
      <dsp:nvSpPr>
        <dsp:cNvPr id="0" name=""/>
        <dsp:cNvSpPr/>
      </dsp:nvSpPr>
      <dsp:spPr>
        <a:xfrm>
          <a:off x="169258" y="3624286"/>
          <a:ext cx="307742" cy="30774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FE08E-9B11-44FC-A64A-EB21F88A56EF}">
      <dsp:nvSpPr>
        <dsp:cNvPr id="0" name=""/>
        <dsp:cNvSpPr/>
      </dsp:nvSpPr>
      <dsp:spPr>
        <a:xfrm>
          <a:off x="646260" y="3498391"/>
          <a:ext cx="7118995" cy="55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17" tIns="59217" rIns="59217" bIns="592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Draft is not sent for publishing until all formatting is complete and all graduation requirements have been met. </a:t>
          </a:r>
        </a:p>
      </dsp:txBody>
      <dsp:txXfrm>
        <a:off x="646260" y="3498391"/>
        <a:ext cx="7118995" cy="559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23AD3-825D-436D-BC91-0F51376BD3B6}">
      <dsp:nvSpPr>
        <dsp:cNvPr id="0" name=""/>
        <dsp:cNvSpPr/>
      </dsp:nvSpPr>
      <dsp:spPr>
        <a:xfrm rot="5400000">
          <a:off x="3544532" y="-1372369"/>
          <a:ext cx="753113" cy="3690437"/>
        </a:xfrm>
        <a:prstGeom prst="round2SameRect">
          <a:avLst/>
        </a:prstGeom>
        <a:solidFill>
          <a:srgbClr val="D0D0D0">
            <a:alpha val="90000"/>
          </a:srgb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/>
            <a:t>   Log on directly to ProQuest ETD at </a:t>
          </a:r>
          <a:r>
            <a:rPr lang="en-US" sz="1400" kern="1200" dirty="0">
              <a:solidFill>
                <a:srgbClr val="F05023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www.etdadmin.com/utrgv</a:t>
          </a:r>
          <a:endParaRPr lang="en-US" sz="1400" kern="1200" dirty="0">
            <a:solidFill>
              <a:srgbClr val="F05023"/>
            </a:solidFill>
          </a:endParaRPr>
        </a:p>
      </dsp:txBody>
      <dsp:txXfrm rot="-5400000">
        <a:off x="2075870" y="133057"/>
        <a:ext cx="3653673" cy="679585"/>
      </dsp:txXfrm>
    </dsp:sp>
    <dsp:sp modelId="{15548DA9-A205-48D6-86BC-8009ECE9D3AD}">
      <dsp:nvSpPr>
        <dsp:cNvPr id="0" name=""/>
        <dsp:cNvSpPr/>
      </dsp:nvSpPr>
      <dsp:spPr>
        <a:xfrm>
          <a:off x="0" y="2153"/>
          <a:ext cx="2075870" cy="941392"/>
        </a:xfrm>
        <a:prstGeom prst="roundRect">
          <a:avLst/>
        </a:prstGeom>
        <a:solidFill>
          <a:srgbClr val="F05023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ProQuest</a:t>
          </a:r>
        </a:p>
      </dsp:txBody>
      <dsp:txXfrm>
        <a:off x="45955" y="48108"/>
        <a:ext cx="1983960" cy="849482"/>
      </dsp:txXfrm>
    </dsp:sp>
    <dsp:sp modelId="{AF1FA23E-7597-4E31-96CD-B8C32C936079}">
      <dsp:nvSpPr>
        <dsp:cNvPr id="0" name=""/>
        <dsp:cNvSpPr/>
      </dsp:nvSpPr>
      <dsp:spPr>
        <a:xfrm rot="5400000">
          <a:off x="3529300" y="-398646"/>
          <a:ext cx="753113" cy="3719916"/>
        </a:xfrm>
        <a:prstGeom prst="round2SameRect">
          <a:avLst/>
        </a:prstGeom>
        <a:solidFill>
          <a:srgbClr val="D0D0D0">
            <a:alpha val="90000"/>
          </a:srgbClr>
        </a:solidFill>
        <a:ln w="9525" cap="rnd" cmpd="sng" algn="ctr">
          <a:solidFill>
            <a:schemeClr val="accent5">
              <a:tint val="40000"/>
              <a:alpha val="90000"/>
              <a:hueOff val="440811"/>
              <a:satOff val="-1328"/>
              <a:lumOff val="5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/>
            <a:t> Graduate College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/>
            <a:t> </a:t>
          </a:r>
          <a:r>
            <a:rPr lang="en-US" sz="1400" kern="1200" dirty="0">
              <a:solidFill>
                <a:srgbClr val="F05023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Thesis &amp; Dissertation Info Page</a:t>
          </a:r>
          <a:endParaRPr lang="en-US" sz="1400" kern="1200" dirty="0"/>
        </a:p>
      </dsp:txBody>
      <dsp:txXfrm rot="-5400000">
        <a:off x="2045899" y="1121519"/>
        <a:ext cx="3683152" cy="679585"/>
      </dsp:txXfrm>
    </dsp:sp>
    <dsp:sp modelId="{47346AB2-5F94-4F0C-9425-9A86AA6BAD27}">
      <dsp:nvSpPr>
        <dsp:cNvPr id="0" name=""/>
        <dsp:cNvSpPr/>
      </dsp:nvSpPr>
      <dsp:spPr>
        <a:xfrm>
          <a:off x="0" y="990615"/>
          <a:ext cx="2045898" cy="941392"/>
        </a:xfrm>
        <a:prstGeom prst="roundRect">
          <a:avLst/>
        </a:prstGeom>
        <a:solidFill>
          <a:srgbClr val="F05023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T/D Page</a:t>
          </a:r>
        </a:p>
      </dsp:txBody>
      <dsp:txXfrm>
        <a:off x="45955" y="1036570"/>
        <a:ext cx="1953988" cy="849482"/>
      </dsp:txXfrm>
    </dsp:sp>
    <dsp:sp modelId="{C9283BA5-B79D-4AB7-B8D6-7160BE50950B}">
      <dsp:nvSpPr>
        <dsp:cNvPr id="0" name=""/>
        <dsp:cNvSpPr/>
      </dsp:nvSpPr>
      <dsp:spPr>
        <a:xfrm rot="5400000">
          <a:off x="3544532" y="604554"/>
          <a:ext cx="753113" cy="3690437"/>
        </a:xfrm>
        <a:prstGeom prst="round2SameRect">
          <a:avLst/>
        </a:prstGeom>
        <a:solidFill>
          <a:srgbClr val="D0D0D0">
            <a:alpha val="90000"/>
          </a:srgbClr>
        </a:solidFill>
        <a:ln w="9525" cap="rnd" cmpd="sng" algn="ctr">
          <a:solidFill>
            <a:schemeClr val="accent5">
              <a:tint val="40000"/>
              <a:alpha val="90000"/>
              <a:hueOff val="881621"/>
              <a:satOff val="-2657"/>
              <a:lumOff val="10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/>
            <a:t>  Thesis/Dissertation Formatting Guides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/>
            <a:t>  </a:t>
          </a:r>
          <a:r>
            <a:rPr lang="en-US" sz="1400" kern="1200" dirty="0">
              <a:solidFill>
                <a:srgbClr val="F05023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Thesis Formatting Guide</a:t>
          </a:r>
          <a:endParaRPr lang="en-US" sz="1400" kern="1200" dirty="0">
            <a:solidFill>
              <a:srgbClr val="F05023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>
              <a:solidFill>
                <a:srgbClr val="F05023"/>
              </a:solidFill>
            </a:rPr>
            <a:t>  </a:t>
          </a:r>
          <a:r>
            <a:rPr lang="en-US" sz="1400" kern="1200" dirty="0">
              <a:solidFill>
                <a:srgbClr val="F05023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Dissertation Formatting Guide</a:t>
          </a:r>
          <a:endParaRPr lang="en-US" sz="1400" kern="1200" dirty="0">
            <a:solidFill>
              <a:srgbClr val="F05023"/>
            </a:solidFill>
          </a:endParaRPr>
        </a:p>
      </dsp:txBody>
      <dsp:txXfrm rot="-5400000">
        <a:off x="2075870" y="2109980"/>
        <a:ext cx="3653673" cy="679585"/>
      </dsp:txXfrm>
    </dsp:sp>
    <dsp:sp modelId="{9B6121D7-E5C6-4004-B054-DB8FDC3F7DA0}">
      <dsp:nvSpPr>
        <dsp:cNvPr id="0" name=""/>
        <dsp:cNvSpPr/>
      </dsp:nvSpPr>
      <dsp:spPr>
        <a:xfrm>
          <a:off x="0" y="1979077"/>
          <a:ext cx="2075870" cy="941392"/>
        </a:xfrm>
        <a:prstGeom prst="roundRect">
          <a:avLst/>
        </a:prstGeom>
        <a:solidFill>
          <a:srgbClr val="F05023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Formatting Guides</a:t>
          </a:r>
        </a:p>
      </dsp:txBody>
      <dsp:txXfrm>
        <a:off x="45955" y="2025032"/>
        <a:ext cx="1983960" cy="849482"/>
      </dsp:txXfrm>
    </dsp:sp>
    <dsp:sp modelId="{3C601A4F-AD5D-4A1F-9D32-89C71D4500A0}">
      <dsp:nvSpPr>
        <dsp:cNvPr id="0" name=""/>
        <dsp:cNvSpPr/>
      </dsp:nvSpPr>
      <dsp:spPr>
        <a:xfrm rot="5400000">
          <a:off x="3544532" y="1593017"/>
          <a:ext cx="753113" cy="3690437"/>
        </a:xfrm>
        <a:prstGeom prst="round2SameRect">
          <a:avLst/>
        </a:prstGeom>
        <a:solidFill>
          <a:srgbClr val="D0D0D0">
            <a:alpha val="90000"/>
          </a:srgbClr>
        </a:solidFill>
        <a:ln w="9525" cap="rnd" cmpd="sng" algn="ctr">
          <a:solidFill>
            <a:schemeClr val="accent5">
              <a:tint val="40000"/>
              <a:alpha val="90000"/>
              <a:hueOff val="1322432"/>
              <a:satOff val="-3985"/>
              <a:lumOff val="15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/>
            <a:t>  For any questions you may have email: </a:t>
          </a:r>
          <a:r>
            <a:rPr lang="en-US" sz="1400" kern="1200" dirty="0">
              <a:solidFill>
                <a:srgbClr val="F05023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ETD@utrgv.edu</a:t>
          </a:r>
          <a:r>
            <a:rPr lang="en-US" sz="1400" kern="1200" dirty="0">
              <a:solidFill>
                <a:srgbClr val="F05023"/>
              </a:solidFill>
            </a:rPr>
            <a:t> </a:t>
          </a:r>
        </a:p>
      </dsp:txBody>
      <dsp:txXfrm rot="-5400000">
        <a:off x="2075870" y="3098443"/>
        <a:ext cx="3653673" cy="679585"/>
      </dsp:txXfrm>
    </dsp:sp>
    <dsp:sp modelId="{D47D4C01-94A5-48A4-8683-C1DC20273FB9}">
      <dsp:nvSpPr>
        <dsp:cNvPr id="0" name=""/>
        <dsp:cNvSpPr/>
      </dsp:nvSpPr>
      <dsp:spPr>
        <a:xfrm>
          <a:off x="0" y="2967539"/>
          <a:ext cx="2075870" cy="941392"/>
        </a:xfrm>
        <a:prstGeom prst="roundRect">
          <a:avLst/>
        </a:prstGeom>
        <a:solidFill>
          <a:srgbClr val="F05023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email</a:t>
          </a:r>
        </a:p>
      </dsp:txBody>
      <dsp:txXfrm>
        <a:off x="45955" y="3013494"/>
        <a:ext cx="1983960" cy="849482"/>
      </dsp:txXfrm>
    </dsp:sp>
    <dsp:sp modelId="{F306B265-600D-4687-BA54-2F1C54580019}">
      <dsp:nvSpPr>
        <dsp:cNvPr id="0" name=""/>
        <dsp:cNvSpPr/>
      </dsp:nvSpPr>
      <dsp:spPr>
        <a:xfrm rot="5400000">
          <a:off x="3544532" y="2581479"/>
          <a:ext cx="753113" cy="3690437"/>
        </a:xfrm>
        <a:prstGeom prst="round2SameRect">
          <a:avLst/>
        </a:prstGeom>
        <a:solidFill>
          <a:srgbClr val="D0D0D0">
            <a:alpha val="90000"/>
          </a:srgbClr>
        </a:solidFill>
        <a:ln w="9525" cap="rnd" cmpd="sng" algn="ctr">
          <a:solidFill>
            <a:schemeClr val="accent5">
              <a:tint val="40000"/>
              <a:alpha val="90000"/>
              <a:hueOff val="1763242"/>
              <a:satOff val="-5313"/>
              <a:lumOff val="20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/>
            <a:t>  To schedule an appointment with a Formatting Editor. </a:t>
          </a:r>
          <a:r>
            <a:rPr lang="en-US" sz="1400" b="1" kern="1200" dirty="0">
              <a:solidFill>
                <a:srgbClr val="F05023"/>
              </a:solidFill>
            </a:rPr>
            <a:t>Click here</a:t>
          </a:r>
        </a:p>
      </dsp:txBody>
      <dsp:txXfrm rot="-5400000">
        <a:off x="2075870" y="4086905"/>
        <a:ext cx="3653673" cy="679585"/>
      </dsp:txXfrm>
    </dsp:sp>
    <dsp:sp modelId="{6A838317-E403-489D-B072-A34BA4E9E9A6}">
      <dsp:nvSpPr>
        <dsp:cNvPr id="0" name=""/>
        <dsp:cNvSpPr/>
      </dsp:nvSpPr>
      <dsp:spPr>
        <a:xfrm>
          <a:off x="0" y="3958154"/>
          <a:ext cx="2075870" cy="941392"/>
        </a:xfrm>
        <a:prstGeom prst="roundRect">
          <a:avLst/>
        </a:prstGeom>
        <a:solidFill>
          <a:srgbClr val="F05023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Schedule an Appointment</a:t>
          </a:r>
        </a:p>
      </dsp:txBody>
      <dsp:txXfrm>
        <a:off x="45955" y="4004109"/>
        <a:ext cx="1983960" cy="84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4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CBE586-1DE7-4CC2-9E0E-F7D6C635F65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30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4" y="8829430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D54E28-27F6-48E6-AAB6-57C73B033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F9B61-89C9-4180-B1BE-216AA53A33F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90D33-8B50-4319-A63D-2822D47A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1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the Degree Audit has completed their process for verifying graduation requirements. The Grad College will release the drafts to ProQuest.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90D33-8B50-4319-A63D-2822D47A34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4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8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1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04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05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4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7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5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1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6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9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9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8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7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2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BA866BE-6314-4F72-A48A-DCD23012482C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2758F9C-6529-4A65-A4A0-45D73CBF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23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utrgv.libguides.com/friendly.php?s=copyrigh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rgv.edu/graduate/for-new-and-current-students/thesis-and-dissertation/index.htm" TargetMode="External"/><Relationship Id="rId2" Type="http://schemas.openxmlformats.org/officeDocument/2006/relationships/hyperlink" Target="http://www.etdadmin.com/utrg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trgv.edu/graduate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dadmin.com/utrg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90817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800" dirty="0">
                <a:solidFill>
                  <a:schemeClr val="tx1"/>
                </a:solidFill>
              </a:rPr>
              <a:t>Electronic Thesis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and Dissertation (ETD)/ProQuest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Submission Guide for 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rgbClr val="F05023"/>
                </a:solidFill>
              </a:rPr>
              <a:t>The University of Texas</a:t>
            </a:r>
            <a:br>
              <a:rPr lang="en-US" sz="3800" dirty="0">
                <a:solidFill>
                  <a:srgbClr val="F05023"/>
                </a:solidFill>
              </a:rPr>
            </a:br>
            <a:r>
              <a:rPr lang="en-US" sz="3800" dirty="0">
                <a:solidFill>
                  <a:srgbClr val="F05023"/>
                </a:solidFill>
              </a:rPr>
              <a:t>Rio Grande Valley</a:t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>
                <a:solidFill>
                  <a:schemeClr val="tx1"/>
                </a:solidFill>
              </a:rPr>
              <a:t>Graduate Students</a:t>
            </a:r>
          </a:p>
        </p:txBody>
      </p:sp>
      <p:pic>
        <p:nvPicPr>
          <p:cNvPr id="10" name="Picture 9" descr="A logo for a college&#10;&#10;Description automatically generated">
            <a:extLst>
              <a:ext uri="{FF2B5EF4-FFF2-40B4-BE49-F238E27FC236}">
                <a16:creationId xmlns:a16="http://schemas.microsoft.com/office/drawing/2014/main" id="{736F2413-8B9B-4034-C6AA-EDF0B8C5B8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2" b="25588"/>
          <a:stretch/>
        </p:blipFill>
        <p:spPr>
          <a:xfrm>
            <a:off x="3048000" y="4572000"/>
            <a:ext cx="3048000" cy="12160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29999B-E393-F8EA-A547-6054BDDC2773}"/>
              </a:ext>
            </a:extLst>
          </p:cNvPr>
          <p:cNvSpPr txBox="1"/>
          <p:nvPr/>
        </p:nvSpPr>
        <p:spPr>
          <a:xfrm>
            <a:off x="8534400" y="6553200"/>
            <a:ext cx="5421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D0D0D0"/>
                </a:solidFill>
              </a:rPr>
              <a:t>1/2024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28625"/>
            <a:ext cx="8305800" cy="609600"/>
          </a:xfrm>
        </p:spPr>
        <p:txBody>
          <a:bodyPr>
            <a:noAutofit/>
          </a:bodyPr>
          <a:lstStyle/>
          <a:p>
            <a:r>
              <a:rPr lang="en-US" sz="2550" spc="-150" dirty="0"/>
              <a:t>Fill in the details of your Thesis or Dissertation and your committee.</a:t>
            </a:r>
          </a:p>
        </p:txBody>
      </p:sp>
      <p:pic>
        <p:nvPicPr>
          <p:cNvPr id="4" name="Picture -102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30"/>
          <a:stretch/>
        </p:blipFill>
        <p:spPr bwMode="auto">
          <a:xfrm>
            <a:off x="419100" y="1343025"/>
            <a:ext cx="4457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E6B0E-C918-607C-CD74-94BAC08B2775}"/>
              </a:ext>
            </a:extLst>
          </p:cNvPr>
          <p:cNvSpPr txBox="1">
            <a:spLocks/>
          </p:cNvSpPr>
          <p:nvPr/>
        </p:nvSpPr>
        <p:spPr>
          <a:xfrm>
            <a:off x="4953000" y="1447800"/>
            <a:ext cx="4038600" cy="46767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5023"/>
              </a:buClr>
            </a:pPr>
            <a:r>
              <a:rPr lang="en-US" u="sng" dirty="0"/>
              <a:t>Title</a:t>
            </a:r>
            <a:r>
              <a:rPr lang="en-US" dirty="0"/>
              <a:t>: Thesis or dissertation title</a:t>
            </a:r>
          </a:p>
          <a:p>
            <a:pPr>
              <a:buClr>
                <a:srgbClr val="F05023"/>
              </a:buClr>
            </a:pPr>
            <a:r>
              <a:rPr lang="en-US" u="sng" dirty="0"/>
              <a:t>Year Manuscript Completed</a:t>
            </a:r>
            <a:r>
              <a:rPr lang="en-US" dirty="0"/>
              <a:t>: The year in which you graduate</a:t>
            </a:r>
          </a:p>
          <a:p>
            <a:pPr>
              <a:buClr>
                <a:srgbClr val="F05023"/>
              </a:buClr>
            </a:pPr>
            <a:r>
              <a:rPr lang="en-US" u="sng" dirty="0"/>
              <a:t>Degree Date: </a:t>
            </a:r>
            <a:r>
              <a:rPr lang="en-US" dirty="0"/>
              <a:t>The year in which you graduate</a:t>
            </a:r>
          </a:p>
          <a:p>
            <a:pPr>
              <a:buClr>
                <a:srgbClr val="F05023"/>
              </a:buClr>
            </a:pPr>
            <a:r>
              <a:rPr lang="en-US" u="sng" dirty="0"/>
              <a:t>Degree Awarded</a:t>
            </a:r>
            <a:r>
              <a:rPr lang="en-US" dirty="0"/>
              <a:t>: Choose from the dropdown list of UTRGV degrees.</a:t>
            </a:r>
          </a:p>
          <a:p>
            <a:pPr>
              <a:buClr>
                <a:srgbClr val="F05023"/>
              </a:buClr>
            </a:pPr>
            <a:r>
              <a:rPr lang="en-US" u="sng" dirty="0"/>
              <a:t>Department</a:t>
            </a:r>
            <a:r>
              <a:rPr lang="en-US" dirty="0"/>
              <a:t>: Choose from the dropdown list of UTRGV departments.</a:t>
            </a:r>
          </a:p>
          <a:p>
            <a:pPr>
              <a:buClr>
                <a:srgbClr val="F05023"/>
              </a:buClr>
            </a:pPr>
            <a:r>
              <a:rPr lang="en-US" u="sng" dirty="0"/>
              <a:t>Advisor/Committee Chair</a:t>
            </a:r>
            <a:r>
              <a:rPr lang="en-US" dirty="0"/>
              <a:t>: Type your committee chair(s) name(s).</a:t>
            </a:r>
          </a:p>
          <a:p>
            <a:pPr>
              <a:buClr>
                <a:srgbClr val="F05023"/>
              </a:buClr>
            </a:pPr>
            <a:r>
              <a:rPr lang="en-US" u="sng" dirty="0"/>
              <a:t>Committee Members</a:t>
            </a:r>
            <a:r>
              <a:rPr lang="en-US" dirty="0"/>
              <a:t>: Enter the names of your committee members.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07" y="609599"/>
            <a:ext cx="2559867" cy="5273675"/>
          </a:xfrm>
        </p:spPr>
        <p:txBody>
          <a:bodyPr>
            <a:normAutofit/>
          </a:bodyPr>
          <a:lstStyle/>
          <a:p>
            <a:r>
              <a:rPr lang="en-US" sz="3400" dirty="0"/>
              <a:t>Fill in details of your Thesis or Dissertation and your committee.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7D423-FE81-4236-89DE-39776B8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80" y="609599"/>
            <a:ext cx="5167266" cy="5273675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35C897A-C4B3-4A48-A512-B8D318CB26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719977"/>
              </p:ext>
            </p:extLst>
          </p:nvPr>
        </p:nvGraphicFramePr>
        <p:xfrm>
          <a:off x="3718692" y="887213"/>
          <a:ext cx="4731975" cy="471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07" y="609599"/>
            <a:ext cx="2559867" cy="5273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Thesis &amp; Dissertation Details: Fill in details of your document and committee. Click </a:t>
            </a:r>
            <a:r>
              <a:rPr lang="en-US" sz="2800" dirty="0">
                <a:solidFill>
                  <a:srgbClr val="F05023"/>
                </a:solidFill>
              </a:rPr>
              <a:t>“save &amp; continue” </a:t>
            </a:r>
            <a:r>
              <a:rPr lang="en-US" sz="2800" dirty="0"/>
              <a:t>when completed.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77D423-FE81-4236-89DE-39776B8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80" y="609599"/>
            <a:ext cx="5167266" cy="527367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B34959-D774-480D-A42D-21587C203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902485"/>
              </p:ext>
            </p:extLst>
          </p:nvPr>
        </p:nvGraphicFramePr>
        <p:xfrm>
          <a:off x="3718692" y="887213"/>
          <a:ext cx="4731975" cy="471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31" y="436563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PDF of your thesis or dissertation: </a:t>
            </a:r>
            <a:r>
              <a:rPr lang="en-US" sz="2400" dirty="0"/>
              <a:t>Confirm that your file is in PDF format and upload.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043" y="1447800"/>
            <a:ext cx="7493976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D92C1D1-64F7-E65E-CEB5-E65648E16C38}"/>
              </a:ext>
            </a:extLst>
          </p:cNvPr>
          <p:cNvSpPr txBox="1">
            <a:spLocks/>
          </p:cNvSpPr>
          <p:nvPr/>
        </p:nvSpPr>
        <p:spPr>
          <a:xfrm>
            <a:off x="681831" y="5486400"/>
            <a:ext cx="7772400" cy="9144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Indicate if you have any copyright permission documents and click </a:t>
            </a:r>
            <a:r>
              <a:rPr lang="en-US" sz="2400" dirty="0">
                <a:solidFill>
                  <a:srgbClr val="F05023"/>
                </a:solidFill>
              </a:rPr>
              <a:t>“save &amp; continue”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31" y="581575"/>
            <a:ext cx="8077200" cy="9704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Supplemental Files: </a:t>
            </a:r>
            <a:r>
              <a:rPr lang="en-US" sz="2400" dirty="0"/>
              <a:t>These include media files, extra graphs, maps, etc. Click </a:t>
            </a:r>
            <a:r>
              <a:rPr lang="en-US" sz="2400" dirty="0">
                <a:solidFill>
                  <a:srgbClr val="F05023"/>
                </a:solidFill>
              </a:rPr>
              <a:t>“save &amp; continue”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F05023"/>
                </a:solidFill>
              </a:rPr>
              <a:t> </a:t>
            </a:r>
            <a:r>
              <a:rPr lang="en-US" sz="2400" dirty="0"/>
              <a:t>regardless of whether you have uploaded supplemental files or not.</a:t>
            </a:r>
          </a:p>
        </p:txBody>
      </p:sp>
      <p:pic>
        <p:nvPicPr>
          <p:cNvPr id="4" name="Picture -10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043" y="1731963"/>
            <a:ext cx="7493976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70" y="581575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Notes to Administrator: </a:t>
            </a:r>
            <a:r>
              <a:rPr lang="en-US" sz="2400" dirty="0"/>
              <a:t>You may add any comments you have for the graduate college. Click </a:t>
            </a:r>
            <a:r>
              <a:rPr lang="en-US" sz="2400" dirty="0">
                <a:solidFill>
                  <a:srgbClr val="F05023"/>
                </a:solidFill>
              </a:rPr>
              <a:t>“save &amp; continue”</a:t>
            </a:r>
            <a:r>
              <a:rPr lang="en-US" sz="2400" dirty="0"/>
              <a:t>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20642" y="1731963"/>
            <a:ext cx="6494779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Copyright:</a:t>
            </a:r>
            <a:r>
              <a:rPr lang="en-US" dirty="0"/>
              <a:t> </a:t>
            </a:r>
            <a:r>
              <a:rPr lang="en-US" sz="2400" dirty="0"/>
              <a:t>You may choose to have ProQuest file for copyright on your behalf.</a:t>
            </a:r>
          </a:p>
        </p:txBody>
      </p:sp>
      <p:pic>
        <p:nvPicPr>
          <p:cNvPr id="4" name="Picture -10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012" y="1752600"/>
            <a:ext cx="7493976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6767-30AF-4E4A-A92B-AD74A05A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UTRGV Copyright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C222C-E68B-4F32-B11F-84A728401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05023"/>
              </a:buClr>
            </a:pPr>
            <a:r>
              <a:rPr lang="en-US" dirty="0"/>
              <a:t>UTRGV students have the option to process the Copyright through the assistance of the University Library, below is the link which will provide further information regarding the process. </a:t>
            </a:r>
          </a:p>
          <a:p>
            <a:endParaRPr lang="en-US" dirty="0"/>
          </a:p>
          <a:p>
            <a:pPr>
              <a:buClr>
                <a:srgbClr val="F05023"/>
              </a:buClr>
            </a:pPr>
            <a:r>
              <a:rPr lang="en-US" dirty="0">
                <a:solidFill>
                  <a:srgbClr val="F0502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https://utrgv.libguides.com/friendly.php?s=copyright</a:t>
            </a:r>
            <a:r>
              <a:rPr lang="en-US" dirty="0">
                <a:solidFill>
                  <a:srgbClr val="F0502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5411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Ordering Copies: </a:t>
            </a:r>
            <a:r>
              <a:rPr lang="en-US" sz="2400" dirty="0"/>
              <a:t>You may order personal copies of your manuscript in varying formats. You are not required to purchase copies for the university.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04A74-A800-44FC-895A-9B09FD254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3539F0-6B1C-4DC1-9173-5AD8F781D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924800" cy="472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45075-D214-22D0-1E8F-AB07D088BE6E}"/>
              </a:ext>
            </a:extLst>
          </p:cNvPr>
          <p:cNvSpPr txBox="1"/>
          <p:nvPr/>
        </p:nvSpPr>
        <p:spPr>
          <a:xfrm rot="20231599">
            <a:off x="1519604" y="3277986"/>
            <a:ext cx="625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05023"/>
                </a:solidFill>
              </a:rPr>
              <a:t>PRICES SUBJECT TO CHANGE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Ordering Copies: You may order personal copies of your document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218D30-B319-4FA0-921B-BA495DDC3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25615"/>
              </p:ext>
            </p:extLst>
          </p:nvPr>
        </p:nvGraphicFramePr>
        <p:xfrm>
          <a:off x="685800" y="1731963"/>
          <a:ext cx="7765256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access the ProQuest/ETD site and start your submission, follow the steps below:</a:t>
            </a:r>
          </a:p>
          <a:p>
            <a:endParaRPr lang="en-US" dirty="0"/>
          </a:p>
          <a:p>
            <a:pPr lvl="1"/>
            <a:r>
              <a:rPr lang="en-US" dirty="0"/>
              <a:t>Log on directly to the university’s homepage with ETD at </a:t>
            </a:r>
            <a:r>
              <a:rPr lang="en-US" dirty="0">
                <a:solidFill>
                  <a:srgbClr val="F0502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www.etdadmin.com/utrgv</a:t>
            </a:r>
            <a:endParaRPr lang="en-US" dirty="0">
              <a:solidFill>
                <a:srgbClr val="F05023"/>
              </a:solidFill>
            </a:endParaRPr>
          </a:p>
          <a:p>
            <a:pPr lvl="1"/>
            <a:r>
              <a:rPr lang="en-US" dirty="0"/>
              <a:t>You can also use the link provided on the </a:t>
            </a:r>
            <a:r>
              <a:rPr lang="en-US" dirty="0">
                <a:solidFill>
                  <a:srgbClr val="F0502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Thesis &amp; Dissertation page</a:t>
            </a:r>
            <a:r>
              <a:rPr lang="en-US" dirty="0">
                <a:solidFill>
                  <a:srgbClr val="F05023"/>
                </a:solidFill>
              </a:rPr>
              <a:t> </a:t>
            </a:r>
            <a:r>
              <a:rPr lang="en-US" dirty="0"/>
              <a:t>under the </a:t>
            </a:r>
            <a:r>
              <a:rPr lang="en-US" dirty="0">
                <a:solidFill>
                  <a:srgbClr val="F0502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UTRGV Graduate College site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9275"/>
            <a:ext cx="7772400" cy="762000"/>
          </a:xfrm>
        </p:spPr>
        <p:txBody>
          <a:bodyPr/>
          <a:lstStyle/>
          <a:p>
            <a:r>
              <a:rPr lang="en-US" sz="3200" dirty="0"/>
              <a:t>Shipping Address:</a:t>
            </a:r>
            <a:r>
              <a:rPr lang="en-US" sz="2400" dirty="0"/>
              <a:t> Review shipping information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54" y="1524000"/>
            <a:ext cx="8428892" cy="4565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Submit &amp; Pay: </a:t>
            </a:r>
            <a:r>
              <a:rPr lang="en-US" sz="2400" dirty="0"/>
              <a:t>Verify information, then click </a:t>
            </a:r>
            <a:r>
              <a:rPr lang="en-US" sz="2400" dirty="0">
                <a:solidFill>
                  <a:srgbClr val="F05023"/>
                </a:solidFill>
              </a:rPr>
              <a:t>“continue with submission”</a:t>
            </a:r>
            <a:r>
              <a:rPr lang="en-US" sz="2400" dirty="0"/>
              <a:t>.</a:t>
            </a:r>
          </a:p>
        </p:txBody>
      </p:sp>
      <p:pic>
        <p:nvPicPr>
          <p:cNvPr id="4" name="Picture -10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043" y="1731963"/>
            <a:ext cx="7493976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Submission Complete: </a:t>
            </a:r>
            <a:r>
              <a:rPr lang="en-US" sz="2400" dirty="0"/>
              <a:t>When submission is successful, the following information will be displayed. Then click </a:t>
            </a:r>
            <a:r>
              <a:rPr lang="en-US" sz="2400" dirty="0">
                <a:solidFill>
                  <a:srgbClr val="F05023"/>
                </a:solidFill>
              </a:rPr>
              <a:t>“Done”</a:t>
            </a:r>
            <a:r>
              <a:rPr lang="en-US" sz="2400" dirty="0"/>
              <a:t>.</a:t>
            </a:r>
          </a:p>
        </p:txBody>
      </p:sp>
      <p:pic>
        <p:nvPicPr>
          <p:cNvPr id="4" name="Picture -102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20642" y="1731963"/>
            <a:ext cx="6494779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509" y="1115568"/>
            <a:ext cx="2615712" cy="4626864"/>
          </a:xfrm>
        </p:spPr>
        <p:txBody>
          <a:bodyPr>
            <a:normAutofit/>
          </a:bodyPr>
          <a:lstStyle/>
          <a:p>
            <a:pPr algn="l"/>
            <a:r>
              <a:rPr lang="en-US" sz="3100" dirty="0"/>
              <a:t>Submission Complete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953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3829048" y="1115568"/>
            <a:ext cx="4684014" cy="46268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>
                <a:srgbClr val="F05023"/>
              </a:buClr>
            </a:pPr>
            <a:r>
              <a:rPr lang="en-US" dirty="0"/>
              <a:t>You will be advised that the submission is complete.</a:t>
            </a:r>
          </a:p>
          <a:p>
            <a:pPr>
              <a:lnSpc>
                <a:spcPct val="90000"/>
              </a:lnSpc>
              <a:buClr>
                <a:srgbClr val="F05023"/>
              </a:buClr>
            </a:pPr>
            <a:r>
              <a:rPr lang="en-US" dirty="0"/>
              <a:t>You will receive a confirmation email when your draft is properly submitted.</a:t>
            </a:r>
          </a:p>
          <a:p>
            <a:pPr>
              <a:lnSpc>
                <a:spcPct val="90000"/>
              </a:lnSpc>
              <a:buClr>
                <a:srgbClr val="F05023"/>
              </a:buClr>
            </a:pPr>
            <a:r>
              <a:rPr lang="en-US" dirty="0"/>
              <a:t>After reviewing your draft, the Graduate College will send you an email advising the status of your submission.</a:t>
            </a:r>
          </a:p>
          <a:p>
            <a:pPr>
              <a:lnSpc>
                <a:spcPct val="90000"/>
              </a:lnSpc>
              <a:buClr>
                <a:srgbClr val="F05023"/>
              </a:buClr>
            </a:pPr>
            <a:r>
              <a:rPr lang="en-US" dirty="0"/>
              <a:t>If changes are needed, make the changes, then re-convert the file to PDF.</a:t>
            </a:r>
          </a:p>
          <a:p>
            <a:pPr>
              <a:lnSpc>
                <a:spcPct val="90000"/>
              </a:lnSpc>
              <a:buClr>
                <a:srgbClr val="F05023"/>
              </a:buClr>
            </a:pPr>
            <a:r>
              <a:rPr lang="en-US" dirty="0"/>
              <a:t>Sign into the ETD site to </a:t>
            </a:r>
            <a:r>
              <a:rPr lang="en-US" u="sng" dirty="0"/>
              <a:t>revise</a:t>
            </a:r>
            <a:r>
              <a:rPr lang="en-US" dirty="0"/>
              <a:t> your draft.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Revising your draft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05023"/>
              </a:buClr>
            </a:pPr>
            <a:r>
              <a:rPr lang="en-US" dirty="0"/>
              <a:t>There are two options for accessing the site to revise your draft</a:t>
            </a:r>
          </a:p>
          <a:p>
            <a:endParaRPr lang="en-US" dirty="0"/>
          </a:p>
          <a:p>
            <a:pPr lvl="1">
              <a:buClr>
                <a:srgbClr val="F05023"/>
              </a:buClr>
            </a:pPr>
            <a:r>
              <a:rPr lang="en-US" dirty="0"/>
              <a:t>Log on directly to the university’s homepage with ETD at </a:t>
            </a:r>
            <a:r>
              <a:rPr lang="en-US" dirty="0">
                <a:solidFill>
                  <a:srgbClr val="F0502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www.etdadmin.com/utrgv</a:t>
            </a:r>
            <a:endParaRPr lang="en-US" dirty="0">
              <a:solidFill>
                <a:srgbClr val="F05023"/>
              </a:solidFill>
            </a:endParaRPr>
          </a:p>
          <a:p>
            <a:pPr marL="450000" lvl="1" indent="0">
              <a:buNone/>
            </a:pPr>
            <a:endParaRPr lang="en-US" dirty="0"/>
          </a:p>
          <a:p>
            <a:pPr lvl="1">
              <a:buClr>
                <a:srgbClr val="F05023"/>
              </a:buClr>
            </a:pPr>
            <a:r>
              <a:rPr lang="en-US" dirty="0"/>
              <a:t>You can also use the link provided on the Thesis &amp; Dissertation page under the UTRGV Graduate College site. Be advised that this link is only active for seven days from the time you receive your revision requests.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07" y="609599"/>
            <a:ext cx="2559867" cy="5273675"/>
          </a:xfrm>
        </p:spPr>
        <p:txBody>
          <a:bodyPr>
            <a:normAutofit/>
          </a:bodyPr>
          <a:lstStyle/>
          <a:p>
            <a:r>
              <a:rPr lang="en-US"/>
              <a:t>Revising your document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3479292" y="2"/>
            <a:ext cx="5664708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C64454-CA36-4A52-82A6-C0440EE41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632945"/>
              </p:ext>
            </p:extLst>
          </p:nvPr>
        </p:nvGraphicFramePr>
        <p:xfrm>
          <a:off x="3961890" y="709683"/>
          <a:ext cx="4699509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Revising your document (continued)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5902267D-AC46-44F1-95F0-981D790F2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107821"/>
              </p:ext>
            </p:extLst>
          </p:nvPr>
        </p:nvGraphicFramePr>
        <p:xfrm>
          <a:off x="685800" y="1731963"/>
          <a:ext cx="7765256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07" y="609599"/>
            <a:ext cx="2559867" cy="52736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0D0D0"/>
                </a:solidFill>
                <a:effectLst/>
              </a:rPr>
              <a:t>Resource Links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3479292" y="2"/>
            <a:ext cx="5664708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C64454-CA36-4A52-82A6-C0440EE41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862372"/>
              </p:ext>
            </p:extLst>
          </p:nvPr>
        </p:nvGraphicFramePr>
        <p:xfrm>
          <a:off x="2996692" y="891653"/>
          <a:ext cx="5766308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This is the opening page. Select </a:t>
            </a:r>
            <a:r>
              <a:rPr lang="en-US" sz="2800" dirty="0">
                <a:solidFill>
                  <a:srgbClr val="F05023"/>
                </a:solidFill>
              </a:rPr>
              <a:t>“Log in” </a:t>
            </a:r>
            <a:r>
              <a:rPr lang="en-US" sz="2800" dirty="0"/>
              <a:t>from the top right corner and select </a:t>
            </a:r>
            <a:r>
              <a:rPr lang="en-US" sz="2800" dirty="0">
                <a:solidFill>
                  <a:srgbClr val="F05023"/>
                </a:solidFill>
              </a:rPr>
              <a:t>“student”</a:t>
            </a:r>
            <a:r>
              <a:rPr lang="en-US" sz="2800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043" y="1731963"/>
            <a:ext cx="7493976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Creating an Account: </a:t>
            </a:r>
            <a:r>
              <a:rPr lang="en-US" sz="2400" dirty="0"/>
              <a:t>If you are a new user click on </a:t>
            </a:r>
            <a:r>
              <a:rPr lang="en-US" sz="2400" dirty="0">
                <a:solidFill>
                  <a:srgbClr val="F05023"/>
                </a:solidFill>
              </a:rPr>
              <a:t>“Create new student account”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F05023"/>
                </a:solidFill>
              </a:rPr>
              <a:t> </a:t>
            </a:r>
            <a:r>
              <a:rPr lang="en-US" sz="2400" dirty="0"/>
              <a:t>otherwise enter your username and password and click </a:t>
            </a:r>
            <a:r>
              <a:rPr lang="en-US" sz="2400" dirty="0">
                <a:solidFill>
                  <a:srgbClr val="F05023"/>
                </a:solidFill>
              </a:rPr>
              <a:t>“Login”</a:t>
            </a:r>
            <a:r>
              <a:rPr lang="en-US" sz="2400" dirty="0"/>
              <a:t>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043" y="1731963"/>
            <a:ext cx="7493976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970450"/>
          </a:xfrm>
        </p:spPr>
        <p:txBody>
          <a:bodyPr/>
          <a:lstStyle/>
          <a:p>
            <a:r>
              <a:rPr lang="en-US" sz="3200" dirty="0"/>
              <a:t>Creating an Account: </a:t>
            </a:r>
            <a:r>
              <a:rPr lang="en-US" sz="2400" dirty="0"/>
              <a:t>Fill in the information as required. When complete click </a:t>
            </a:r>
            <a:r>
              <a:rPr lang="en-US" sz="2400" dirty="0">
                <a:solidFill>
                  <a:srgbClr val="F05023"/>
                </a:solidFill>
              </a:rPr>
              <a:t>“create”</a:t>
            </a:r>
            <a:r>
              <a:rPr lang="en-US" sz="2400" dirty="0"/>
              <a:t>.</a:t>
            </a:r>
          </a:p>
        </p:txBody>
      </p:sp>
      <p:pic>
        <p:nvPicPr>
          <p:cNvPr id="5" name="Picture -10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019" y="1565794"/>
            <a:ext cx="7493976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F1E1746-7C07-6039-5658-F3B895F25670}"/>
              </a:ext>
            </a:extLst>
          </p:cNvPr>
          <p:cNvSpPr txBox="1">
            <a:spLocks/>
          </p:cNvSpPr>
          <p:nvPr/>
        </p:nvSpPr>
        <p:spPr>
          <a:xfrm>
            <a:off x="685346" y="5625031"/>
            <a:ext cx="7765322" cy="8662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You will receive an email to activate your account. Click </a:t>
            </a:r>
            <a:r>
              <a:rPr lang="en-US" sz="2000" dirty="0">
                <a:solidFill>
                  <a:srgbClr val="F05023"/>
                </a:solidFill>
              </a:rPr>
              <a:t>“confirm your account”</a:t>
            </a:r>
            <a:r>
              <a:rPr lang="en-US" sz="2000" dirty="0"/>
              <a:t> in the email before continuing with the process.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Instruction page: </a:t>
            </a:r>
            <a:r>
              <a:rPr lang="en-US" sz="2400" dirty="0"/>
              <a:t>Click </a:t>
            </a:r>
            <a:r>
              <a:rPr lang="en-US" sz="2400" dirty="0">
                <a:solidFill>
                  <a:srgbClr val="F05023"/>
                </a:solidFill>
              </a:rPr>
              <a:t>“continue” </a:t>
            </a:r>
            <a:r>
              <a:rPr lang="en-US" sz="2400" dirty="0"/>
              <a:t>after reading the information.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043" y="1731963"/>
            <a:ext cx="7493976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Publishing</a:t>
            </a:r>
            <a:r>
              <a:rPr lang="en-US" dirty="0"/>
              <a:t> </a:t>
            </a:r>
            <a:r>
              <a:rPr lang="en-US" sz="3200" dirty="0"/>
              <a:t>Options: </a:t>
            </a:r>
            <a:r>
              <a:rPr lang="en-US" sz="2400" dirty="0"/>
              <a:t>Here you may select restrictions. Click </a:t>
            </a:r>
            <a:r>
              <a:rPr lang="en-US" sz="2400" dirty="0">
                <a:solidFill>
                  <a:srgbClr val="F05023"/>
                </a:solidFill>
              </a:rPr>
              <a:t>“save &amp; continue” </a:t>
            </a:r>
            <a:r>
              <a:rPr lang="en-US" sz="2400" dirty="0"/>
              <a:t>when complete.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043" y="1731963"/>
            <a:ext cx="7493976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7848600" cy="2057400"/>
          </a:xfrm>
        </p:spPr>
        <p:txBody>
          <a:bodyPr/>
          <a:lstStyle/>
          <a:p>
            <a:r>
              <a:rPr lang="en-US" sz="3200" dirty="0"/>
              <a:t>ProQuest Agreement: </a:t>
            </a:r>
            <a:r>
              <a:rPr lang="en-US" sz="2400" dirty="0"/>
              <a:t>This explains the publishing option selected on the previous page. After reading, click </a:t>
            </a:r>
            <a:r>
              <a:rPr lang="en-US" sz="2400" dirty="0">
                <a:solidFill>
                  <a:srgbClr val="F05023"/>
                </a:solidFill>
              </a:rPr>
              <a:t>“accept” </a:t>
            </a:r>
            <a:r>
              <a:rPr lang="en-US" sz="2400" dirty="0"/>
              <a:t>at the bottom of the page.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Contact Information: </a:t>
            </a:r>
            <a:r>
              <a:rPr lang="en-US" sz="2400" dirty="0"/>
              <a:t>Enter the information as requested. Click </a:t>
            </a:r>
            <a:r>
              <a:rPr lang="en-US" sz="2400" dirty="0">
                <a:solidFill>
                  <a:srgbClr val="F05023"/>
                </a:solidFill>
              </a:rPr>
              <a:t>“Save &amp; Continue” </a:t>
            </a:r>
            <a:r>
              <a:rPr lang="en-US" sz="2400" dirty="0"/>
              <a:t>when complete.</a:t>
            </a:r>
          </a:p>
        </p:txBody>
      </p:sp>
      <p:pic>
        <p:nvPicPr>
          <p:cNvPr id="4" name="Picture -10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043" y="1731963"/>
            <a:ext cx="7493976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1178</Words>
  <Application>Microsoft Office PowerPoint</Application>
  <PresentationFormat>On-screen Show (4:3)</PresentationFormat>
  <Paragraphs>95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Calisto MT</vt:lpstr>
      <vt:lpstr>Wingdings 2</vt:lpstr>
      <vt:lpstr>Slate</vt:lpstr>
      <vt:lpstr>     Electronic Thesis and Dissertation (ETD)/ProQuest Submission Guide for  The University of Texas Rio Grande Valley Graduate Students</vt:lpstr>
      <vt:lpstr>Accessing the Site</vt:lpstr>
      <vt:lpstr>This is the opening page. Select “Log in” from the top right corner and select “student”.</vt:lpstr>
      <vt:lpstr>Creating an Account: If you are a new user click on “Create new student account”, otherwise enter your username and password and click “Login”.</vt:lpstr>
      <vt:lpstr>Creating an Account: Fill in the information as required. When complete click “create”.</vt:lpstr>
      <vt:lpstr>Instruction page: Click “continue” after reading the information.</vt:lpstr>
      <vt:lpstr>Publishing Options: Here you may select restrictions. Click “save &amp; continue” when complete.</vt:lpstr>
      <vt:lpstr>ProQuest Agreement: This explains the publishing option selected on the previous page. After reading, click “accept” at the bottom of the page.</vt:lpstr>
      <vt:lpstr>Contact Information: Enter the information as requested. Click “Save &amp; Continue” when complete.</vt:lpstr>
      <vt:lpstr>Fill in the details of your Thesis or Dissertation and your committee.</vt:lpstr>
      <vt:lpstr>Fill in details of your Thesis or Dissertation and your committee.</vt:lpstr>
      <vt:lpstr>Thesis &amp; Dissertation Details: Fill in details of your document and committee. Click “save &amp; continue” when completed. </vt:lpstr>
      <vt:lpstr>PDF of your thesis or dissertation: Confirm that your file is in PDF format and upload.</vt:lpstr>
      <vt:lpstr>Supplemental Files: These include media files, extra graphs, maps, etc. Click “save &amp; continue”, regardless of whether you have uploaded supplemental files or not.</vt:lpstr>
      <vt:lpstr>Notes to Administrator: You may add any comments you have for the graduate college. Click “save &amp; continue”.</vt:lpstr>
      <vt:lpstr>Copyright: You may choose to have ProQuest file for copyright on your behalf.</vt:lpstr>
      <vt:lpstr>UTRGV Copyright Guide</vt:lpstr>
      <vt:lpstr>Ordering Copies: You may order personal copies of your manuscript in varying formats. You are not required to purchase copies for the university.</vt:lpstr>
      <vt:lpstr>Ordering Copies: You may order personal copies of your document</vt:lpstr>
      <vt:lpstr>Shipping Address: Review shipping information </vt:lpstr>
      <vt:lpstr>Submit &amp; Pay: Verify information, then click “continue with submission”.</vt:lpstr>
      <vt:lpstr>Submission Complete: When submission is successful, the following information will be displayed. Then click “Done”.</vt:lpstr>
      <vt:lpstr>Submission Complete</vt:lpstr>
      <vt:lpstr>Revising your draft</vt:lpstr>
      <vt:lpstr>Revising your document</vt:lpstr>
      <vt:lpstr>Revising your document (continued)</vt:lpstr>
      <vt:lpstr>Resource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Electronic  Thesis and Dissertation (ETD) Submission Guide for  The University of Texas Rio Grande Valley Graduate Students</dc:title>
  <dc:creator>Annabelle Olivarez</dc:creator>
  <cp:lastModifiedBy>Jennifer Mittelstaedt</cp:lastModifiedBy>
  <cp:revision>14</cp:revision>
  <dcterms:created xsi:type="dcterms:W3CDTF">2020-10-05T20:40:41Z</dcterms:created>
  <dcterms:modified xsi:type="dcterms:W3CDTF">2024-02-05T21:24:14Z</dcterms:modified>
</cp:coreProperties>
</file>