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4.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7.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4"/>
    <p:sldMasterId id="2147483887" r:id="rId5"/>
    <p:sldMasterId id="2147483901" r:id="rId6"/>
    <p:sldMasterId id="2147483910" r:id="rId7"/>
    <p:sldMasterId id="2147483943" r:id="rId8"/>
    <p:sldMasterId id="2147483952" r:id="rId9"/>
    <p:sldMasterId id="2147483959" r:id="rId10"/>
    <p:sldMasterId id="2147483978" r:id="rId11"/>
  </p:sldMasterIdLst>
  <p:notesMasterIdLst>
    <p:notesMasterId r:id="rId45"/>
  </p:notesMasterIdLst>
  <p:sldIdLst>
    <p:sldId id="605" r:id="rId12"/>
    <p:sldId id="2147472881" r:id="rId13"/>
    <p:sldId id="2147480790" r:id="rId14"/>
    <p:sldId id="2147472939" r:id="rId15"/>
    <p:sldId id="2147472940" r:id="rId16"/>
    <p:sldId id="2147480791" r:id="rId17"/>
    <p:sldId id="2147480792" r:id="rId18"/>
    <p:sldId id="2147480795" r:id="rId19"/>
    <p:sldId id="2147480796" r:id="rId20"/>
    <p:sldId id="2147480794" r:id="rId21"/>
    <p:sldId id="2147480793" r:id="rId22"/>
    <p:sldId id="2147472926" r:id="rId23"/>
    <p:sldId id="2147472925" r:id="rId24"/>
    <p:sldId id="2147472915" r:id="rId25"/>
    <p:sldId id="2147472928" r:id="rId26"/>
    <p:sldId id="2147472929" r:id="rId27"/>
    <p:sldId id="2147472930" r:id="rId28"/>
    <p:sldId id="2147472927" r:id="rId29"/>
    <p:sldId id="2147472932" r:id="rId30"/>
    <p:sldId id="2147472931" r:id="rId31"/>
    <p:sldId id="2147472933" r:id="rId32"/>
    <p:sldId id="2147472934" r:id="rId33"/>
    <p:sldId id="2147472935" r:id="rId34"/>
    <p:sldId id="2147472936" r:id="rId35"/>
    <p:sldId id="2147472937" r:id="rId36"/>
    <p:sldId id="2147480799" r:id="rId37"/>
    <p:sldId id="2147472922" r:id="rId38"/>
    <p:sldId id="5802" r:id="rId39"/>
    <p:sldId id="2147480798" r:id="rId40"/>
    <p:sldId id="2147472889" r:id="rId41"/>
    <p:sldId id="5798" r:id="rId42"/>
    <p:sldId id="2147472890" r:id="rId43"/>
    <p:sldId id="214747287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94"/>
    <a:srgbClr val="009193"/>
    <a:srgbClr val="0070C0"/>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5C94D1-B9D9-4B15-BE7C-5CAC9A0C8403}" v="28" dt="2024-12-19T08:24:29.2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04"/>
    <p:restoredTop sz="83131" autoAdjust="0"/>
  </p:normalViewPr>
  <p:slideViewPr>
    <p:cSldViewPr snapToGrid="0" snapToObjects="1">
      <p:cViewPr varScale="1">
        <p:scale>
          <a:sx n="53" d="100"/>
          <a:sy n="53" d="100"/>
        </p:scale>
        <p:origin x="13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heme" Target="theme/theme1.xml"/><Relationship Id="rId8" Type="http://schemas.openxmlformats.org/officeDocument/2006/relationships/slideMaster" Target="slideMasters/slideMaster5.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on Thompson" userId="24f4e80e-001f-446a-bf21-c38fbab47e4c" providerId="ADAL" clId="{DACBE45C-75E4-4A53-BFCC-9B70B8D8DE80}"/>
    <pc:docChg chg="undo custSel addSld delSld modSld sldOrd">
      <pc:chgData name="Alison Thompson" userId="24f4e80e-001f-446a-bf21-c38fbab47e4c" providerId="ADAL" clId="{DACBE45C-75E4-4A53-BFCC-9B70B8D8DE80}" dt="2023-03-06T22:17:59.244" v="790" actId="1076"/>
      <pc:docMkLst>
        <pc:docMk/>
      </pc:docMkLst>
      <pc:sldChg chg="modSp mod">
        <pc:chgData name="Alison Thompson" userId="24f4e80e-001f-446a-bf21-c38fbab47e4c" providerId="ADAL" clId="{DACBE45C-75E4-4A53-BFCC-9B70B8D8DE80}" dt="2023-03-06T20:44:34.724" v="41" actId="20577"/>
        <pc:sldMkLst>
          <pc:docMk/>
          <pc:sldMk cId="1630899608" sldId="503"/>
        </pc:sldMkLst>
        <pc:spChg chg="mod">
          <ac:chgData name="Alison Thompson" userId="24f4e80e-001f-446a-bf21-c38fbab47e4c" providerId="ADAL" clId="{DACBE45C-75E4-4A53-BFCC-9B70B8D8DE80}" dt="2023-03-06T20:43:56.175" v="32" actId="20577"/>
          <ac:spMkLst>
            <pc:docMk/>
            <pc:sldMk cId="1630899608" sldId="503"/>
            <ac:spMk id="6" creationId="{FB693CB7-BEB8-464D-B219-2203B1F1CF88}"/>
          </ac:spMkLst>
        </pc:spChg>
        <pc:spChg chg="mod">
          <ac:chgData name="Alison Thompson" userId="24f4e80e-001f-446a-bf21-c38fbab47e4c" providerId="ADAL" clId="{DACBE45C-75E4-4A53-BFCC-9B70B8D8DE80}" dt="2023-03-06T20:44:34.724" v="41" actId="20577"/>
          <ac:spMkLst>
            <pc:docMk/>
            <pc:sldMk cId="1630899608" sldId="503"/>
            <ac:spMk id="7" creationId="{458D1EE6-D49C-49E6-A4AA-890F8C3B558F}"/>
          </ac:spMkLst>
        </pc:spChg>
      </pc:sldChg>
      <pc:sldChg chg="addSp delSp modSp mod modAnim modNotesTx">
        <pc:chgData name="Alison Thompson" userId="24f4e80e-001f-446a-bf21-c38fbab47e4c" providerId="ADAL" clId="{DACBE45C-75E4-4A53-BFCC-9B70B8D8DE80}" dt="2023-03-06T21:32:07.891" v="637" actId="403"/>
        <pc:sldMkLst>
          <pc:docMk/>
          <pc:sldMk cId="822002623" sldId="5380"/>
        </pc:sldMkLst>
        <pc:spChg chg="mod">
          <ac:chgData name="Alison Thompson" userId="24f4e80e-001f-446a-bf21-c38fbab47e4c" providerId="ADAL" clId="{DACBE45C-75E4-4A53-BFCC-9B70B8D8DE80}" dt="2023-03-06T20:49:59.711" v="111" actId="1076"/>
          <ac:spMkLst>
            <pc:docMk/>
            <pc:sldMk cId="822002623" sldId="5380"/>
            <ac:spMk id="3" creationId="{D3B61DB0-0DB1-D544-AAE0-72507139E864}"/>
          </ac:spMkLst>
        </pc:spChg>
        <pc:spChg chg="mod">
          <ac:chgData name="Alison Thompson" userId="24f4e80e-001f-446a-bf21-c38fbab47e4c" providerId="ADAL" clId="{DACBE45C-75E4-4A53-BFCC-9B70B8D8DE80}" dt="2023-03-06T21:32:07.891" v="637" actId="403"/>
          <ac:spMkLst>
            <pc:docMk/>
            <pc:sldMk cId="822002623" sldId="5380"/>
            <ac:spMk id="5" creationId="{550C0EBE-CBE3-4747-801C-9E366BFCCF14}"/>
          </ac:spMkLst>
        </pc:spChg>
        <pc:spChg chg="add mod">
          <ac:chgData name="Alison Thompson" userId="24f4e80e-001f-446a-bf21-c38fbab47e4c" providerId="ADAL" clId="{DACBE45C-75E4-4A53-BFCC-9B70B8D8DE80}" dt="2023-03-06T20:49:47.677" v="109" actId="164"/>
          <ac:spMkLst>
            <pc:docMk/>
            <pc:sldMk cId="822002623" sldId="5380"/>
            <ac:spMk id="6" creationId="{2BCC38C9-B71E-A33A-4B31-525FA7E39854}"/>
          </ac:spMkLst>
        </pc:spChg>
        <pc:spChg chg="add mod">
          <ac:chgData name="Alison Thompson" userId="24f4e80e-001f-446a-bf21-c38fbab47e4c" providerId="ADAL" clId="{DACBE45C-75E4-4A53-BFCC-9B70B8D8DE80}" dt="2023-03-06T20:49:47.677" v="109" actId="164"/>
          <ac:spMkLst>
            <pc:docMk/>
            <pc:sldMk cId="822002623" sldId="5380"/>
            <ac:spMk id="7" creationId="{5E010808-0B6E-F07A-AC46-E462DCD449B6}"/>
          </ac:spMkLst>
        </pc:spChg>
        <pc:spChg chg="add mod">
          <ac:chgData name="Alison Thompson" userId="24f4e80e-001f-446a-bf21-c38fbab47e4c" providerId="ADAL" clId="{DACBE45C-75E4-4A53-BFCC-9B70B8D8DE80}" dt="2023-03-06T20:49:47.677" v="109" actId="164"/>
          <ac:spMkLst>
            <pc:docMk/>
            <pc:sldMk cId="822002623" sldId="5380"/>
            <ac:spMk id="8" creationId="{2B075F9B-13E6-15C2-0D60-5843D9C6E5B4}"/>
          </ac:spMkLst>
        </pc:spChg>
        <pc:spChg chg="add mod">
          <ac:chgData name="Alison Thompson" userId="24f4e80e-001f-446a-bf21-c38fbab47e4c" providerId="ADAL" clId="{DACBE45C-75E4-4A53-BFCC-9B70B8D8DE80}" dt="2023-03-06T20:49:47.677" v="109" actId="164"/>
          <ac:spMkLst>
            <pc:docMk/>
            <pc:sldMk cId="822002623" sldId="5380"/>
            <ac:spMk id="9" creationId="{1E3C9DF6-1EED-65A8-E529-F96E001FC56D}"/>
          </ac:spMkLst>
        </pc:spChg>
        <pc:spChg chg="add mod">
          <ac:chgData name="Alison Thompson" userId="24f4e80e-001f-446a-bf21-c38fbab47e4c" providerId="ADAL" clId="{DACBE45C-75E4-4A53-BFCC-9B70B8D8DE80}" dt="2023-03-06T20:49:47.677" v="109" actId="164"/>
          <ac:spMkLst>
            <pc:docMk/>
            <pc:sldMk cId="822002623" sldId="5380"/>
            <ac:spMk id="10" creationId="{1394A6C9-1ED1-5CF9-1CF3-E7A6FF78891C}"/>
          </ac:spMkLst>
        </pc:spChg>
        <pc:spChg chg="del">
          <ac:chgData name="Alison Thompson" userId="24f4e80e-001f-446a-bf21-c38fbab47e4c" providerId="ADAL" clId="{DACBE45C-75E4-4A53-BFCC-9B70B8D8DE80}" dt="2023-03-06T20:49:26.485" v="107" actId="478"/>
          <ac:spMkLst>
            <pc:docMk/>
            <pc:sldMk cId="822002623" sldId="5380"/>
            <ac:spMk id="46" creationId="{E472C7D6-DF8F-D394-B593-2EB123B0594F}"/>
          </ac:spMkLst>
        </pc:spChg>
        <pc:spChg chg="del">
          <ac:chgData name="Alison Thompson" userId="24f4e80e-001f-446a-bf21-c38fbab47e4c" providerId="ADAL" clId="{DACBE45C-75E4-4A53-BFCC-9B70B8D8DE80}" dt="2023-03-06T20:49:20.683" v="105" actId="478"/>
          <ac:spMkLst>
            <pc:docMk/>
            <pc:sldMk cId="822002623" sldId="5380"/>
            <ac:spMk id="47" creationId="{271B64CC-E5F8-0A16-97B4-835C35362EB7}"/>
          </ac:spMkLst>
        </pc:spChg>
        <pc:grpChg chg="add mod">
          <ac:chgData name="Alison Thompson" userId="24f4e80e-001f-446a-bf21-c38fbab47e4c" providerId="ADAL" clId="{DACBE45C-75E4-4A53-BFCC-9B70B8D8DE80}" dt="2023-03-06T20:49:54.500" v="110" actId="1076"/>
          <ac:grpSpMkLst>
            <pc:docMk/>
            <pc:sldMk cId="822002623" sldId="5380"/>
            <ac:grpSpMk id="11" creationId="{563F3ECE-4D39-6C5F-B05C-F9880837E5E2}"/>
          </ac:grpSpMkLst>
        </pc:grpChg>
        <pc:grpChg chg="del">
          <ac:chgData name="Alison Thompson" userId="24f4e80e-001f-446a-bf21-c38fbab47e4c" providerId="ADAL" clId="{DACBE45C-75E4-4A53-BFCC-9B70B8D8DE80}" dt="2023-03-06T20:49:20.683" v="105" actId="478"/>
          <ac:grpSpMkLst>
            <pc:docMk/>
            <pc:sldMk cId="822002623" sldId="5380"/>
            <ac:grpSpMk id="44" creationId="{C3CB161D-A625-3BD8-561C-60F9F4BC8105}"/>
          </ac:grpSpMkLst>
        </pc:grpChg>
        <pc:picChg chg="add mod">
          <ac:chgData name="Alison Thompson" userId="24f4e80e-001f-446a-bf21-c38fbab47e4c" providerId="ADAL" clId="{DACBE45C-75E4-4A53-BFCC-9B70B8D8DE80}" dt="2023-03-06T20:49:47.677" v="109" actId="164"/>
          <ac:picMkLst>
            <pc:docMk/>
            <pc:sldMk cId="822002623" sldId="5380"/>
            <ac:picMk id="2" creationId="{6D78BA2A-130A-2179-3125-1D333B94302E}"/>
          </ac:picMkLst>
        </pc:picChg>
        <pc:picChg chg="add mod">
          <ac:chgData name="Alison Thompson" userId="24f4e80e-001f-446a-bf21-c38fbab47e4c" providerId="ADAL" clId="{DACBE45C-75E4-4A53-BFCC-9B70B8D8DE80}" dt="2023-03-06T20:49:47.677" v="109" actId="164"/>
          <ac:picMkLst>
            <pc:docMk/>
            <pc:sldMk cId="822002623" sldId="5380"/>
            <ac:picMk id="4" creationId="{611C57E9-91F9-CBF4-3C64-BB416E11E5E9}"/>
          </ac:picMkLst>
        </pc:picChg>
        <pc:picChg chg="del">
          <ac:chgData name="Alison Thompson" userId="24f4e80e-001f-446a-bf21-c38fbab47e4c" providerId="ADAL" clId="{DACBE45C-75E4-4A53-BFCC-9B70B8D8DE80}" dt="2023-03-06T20:49:18.044" v="104" actId="478"/>
          <ac:picMkLst>
            <pc:docMk/>
            <pc:sldMk cId="822002623" sldId="5380"/>
            <ac:picMk id="39" creationId="{DF8D19C4-BEC6-6607-2C68-F7ED545C0500}"/>
          </ac:picMkLst>
        </pc:picChg>
        <pc:picChg chg="del">
          <ac:chgData name="Alison Thompson" userId="24f4e80e-001f-446a-bf21-c38fbab47e4c" providerId="ADAL" clId="{DACBE45C-75E4-4A53-BFCC-9B70B8D8DE80}" dt="2023-03-06T20:49:24.507" v="106" actId="478"/>
          <ac:picMkLst>
            <pc:docMk/>
            <pc:sldMk cId="822002623" sldId="5380"/>
            <ac:picMk id="45" creationId="{A279470C-658D-B1E5-D732-7066D64D2BF0}"/>
          </ac:picMkLst>
        </pc:picChg>
      </pc:sldChg>
      <pc:sldChg chg="addSp delSp modSp mod delAnim modNotesTx">
        <pc:chgData name="Alison Thompson" userId="24f4e80e-001f-446a-bf21-c38fbab47e4c" providerId="ADAL" clId="{DACBE45C-75E4-4A53-BFCC-9B70B8D8DE80}" dt="2023-03-06T21:32:01.791" v="635" actId="20577"/>
        <pc:sldMkLst>
          <pc:docMk/>
          <pc:sldMk cId="3697356825" sldId="5381"/>
        </pc:sldMkLst>
        <pc:spChg chg="mod">
          <ac:chgData name="Alison Thompson" userId="24f4e80e-001f-446a-bf21-c38fbab47e4c" providerId="ADAL" clId="{DACBE45C-75E4-4A53-BFCC-9B70B8D8DE80}" dt="2023-03-06T21:32:01.791" v="635" actId="20577"/>
          <ac:spMkLst>
            <pc:docMk/>
            <pc:sldMk cId="3697356825" sldId="5381"/>
            <ac:spMk id="5" creationId="{929785C7-0718-A94F-9EC7-ABFA475E4FFC}"/>
          </ac:spMkLst>
        </pc:spChg>
        <pc:spChg chg="del">
          <ac:chgData name="Alison Thompson" userId="24f4e80e-001f-446a-bf21-c38fbab47e4c" providerId="ADAL" clId="{DACBE45C-75E4-4A53-BFCC-9B70B8D8DE80}" dt="2023-03-06T20:51:40.865" v="154" actId="478"/>
          <ac:spMkLst>
            <pc:docMk/>
            <pc:sldMk cId="3697356825" sldId="5381"/>
            <ac:spMk id="7" creationId="{EC1BBD15-226C-0696-B22B-9175DE5011AE}"/>
          </ac:spMkLst>
        </pc:spChg>
        <pc:spChg chg="del">
          <ac:chgData name="Alison Thompson" userId="24f4e80e-001f-446a-bf21-c38fbab47e4c" providerId="ADAL" clId="{DACBE45C-75E4-4A53-BFCC-9B70B8D8DE80}" dt="2023-03-06T20:51:40.865" v="154" actId="478"/>
          <ac:spMkLst>
            <pc:docMk/>
            <pc:sldMk cId="3697356825" sldId="5381"/>
            <ac:spMk id="8" creationId="{9A226151-4F25-CB09-86B2-91B73A0BB4EE}"/>
          </ac:spMkLst>
        </pc:spChg>
        <pc:spChg chg="del">
          <ac:chgData name="Alison Thompson" userId="24f4e80e-001f-446a-bf21-c38fbab47e4c" providerId="ADAL" clId="{DACBE45C-75E4-4A53-BFCC-9B70B8D8DE80}" dt="2023-03-06T20:51:40.865" v="154" actId="478"/>
          <ac:spMkLst>
            <pc:docMk/>
            <pc:sldMk cId="3697356825" sldId="5381"/>
            <ac:spMk id="9" creationId="{7519ACA8-D56E-E953-D5E4-A3DD8C9AC79B}"/>
          </ac:spMkLst>
        </pc:spChg>
        <pc:spChg chg="del">
          <ac:chgData name="Alison Thompson" userId="24f4e80e-001f-446a-bf21-c38fbab47e4c" providerId="ADAL" clId="{DACBE45C-75E4-4A53-BFCC-9B70B8D8DE80}" dt="2023-03-06T20:51:40.865" v="154" actId="478"/>
          <ac:spMkLst>
            <pc:docMk/>
            <pc:sldMk cId="3697356825" sldId="5381"/>
            <ac:spMk id="10" creationId="{8F2CC4C6-0235-9F2B-E979-D09B85DB4FF3}"/>
          </ac:spMkLst>
        </pc:spChg>
        <pc:spChg chg="mod">
          <ac:chgData name="Alison Thompson" userId="24f4e80e-001f-446a-bf21-c38fbab47e4c" providerId="ADAL" clId="{DACBE45C-75E4-4A53-BFCC-9B70B8D8DE80}" dt="2023-03-06T20:52:08.356" v="155"/>
          <ac:spMkLst>
            <pc:docMk/>
            <pc:sldMk cId="3697356825" sldId="5381"/>
            <ac:spMk id="13" creationId="{9FFF502B-7C11-C8D6-F4EA-88695898CFA7}"/>
          </ac:spMkLst>
        </pc:spChg>
        <pc:spChg chg="mod">
          <ac:chgData name="Alison Thompson" userId="24f4e80e-001f-446a-bf21-c38fbab47e4c" providerId="ADAL" clId="{DACBE45C-75E4-4A53-BFCC-9B70B8D8DE80}" dt="2023-03-06T20:52:08.356" v="155"/>
          <ac:spMkLst>
            <pc:docMk/>
            <pc:sldMk cId="3697356825" sldId="5381"/>
            <ac:spMk id="14" creationId="{5C00F2AA-0EF8-ECC9-EAA1-68E035C2838F}"/>
          </ac:spMkLst>
        </pc:spChg>
        <pc:spChg chg="mod">
          <ac:chgData name="Alison Thompson" userId="24f4e80e-001f-446a-bf21-c38fbab47e4c" providerId="ADAL" clId="{DACBE45C-75E4-4A53-BFCC-9B70B8D8DE80}" dt="2023-03-06T20:52:08.356" v="155"/>
          <ac:spMkLst>
            <pc:docMk/>
            <pc:sldMk cId="3697356825" sldId="5381"/>
            <ac:spMk id="15" creationId="{440EDEB8-6F16-3AB9-C3C9-759D25E309FE}"/>
          </ac:spMkLst>
        </pc:spChg>
        <pc:grpChg chg="add mod">
          <ac:chgData name="Alison Thompson" userId="24f4e80e-001f-446a-bf21-c38fbab47e4c" providerId="ADAL" clId="{DACBE45C-75E4-4A53-BFCC-9B70B8D8DE80}" dt="2023-03-06T20:52:14.370" v="156" actId="1076"/>
          <ac:grpSpMkLst>
            <pc:docMk/>
            <pc:sldMk cId="3697356825" sldId="5381"/>
            <ac:grpSpMk id="6" creationId="{2EA1B4D8-AA04-D12D-986E-F20566ED260B}"/>
          </ac:grpSpMkLst>
        </pc:grpChg>
        <pc:picChg chg="del">
          <ac:chgData name="Alison Thompson" userId="24f4e80e-001f-446a-bf21-c38fbab47e4c" providerId="ADAL" clId="{DACBE45C-75E4-4A53-BFCC-9B70B8D8DE80}" dt="2023-03-06T20:51:31.980" v="153" actId="478"/>
          <ac:picMkLst>
            <pc:docMk/>
            <pc:sldMk cId="3697356825" sldId="5381"/>
            <ac:picMk id="2" creationId="{E58AF7DE-81CD-7372-5145-B09BD75AD3B3}"/>
          </ac:picMkLst>
        </pc:picChg>
        <pc:picChg chg="del">
          <ac:chgData name="Alison Thompson" userId="24f4e80e-001f-446a-bf21-c38fbab47e4c" providerId="ADAL" clId="{DACBE45C-75E4-4A53-BFCC-9B70B8D8DE80}" dt="2023-03-06T20:51:31.980" v="153" actId="478"/>
          <ac:picMkLst>
            <pc:docMk/>
            <pc:sldMk cId="3697356825" sldId="5381"/>
            <ac:picMk id="3" creationId="{ABCF3E95-BE21-712F-644B-AE35BA3833A4}"/>
          </ac:picMkLst>
        </pc:picChg>
        <pc:picChg chg="mod">
          <ac:chgData name="Alison Thompson" userId="24f4e80e-001f-446a-bf21-c38fbab47e4c" providerId="ADAL" clId="{DACBE45C-75E4-4A53-BFCC-9B70B8D8DE80}" dt="2023-03-06T20:52:08.356" v="155"/>
          <ac:picMkLst>
            <pc:docMk/>
            <pc:sldMk cId="3697356825" sldId="5381"/>
            <ac:picMk id="12" creationId="{C33F0C7F-E43A-0EA3-BC6F-3AF84800F406}"/>
          </ac:picMkLst>
        </pc:picChg>
      </pc:sldChg>
      <pc:sldChg chg="addSp delSp modSp mod delAnim modNotesTx">
        <pc:chgData name="Alison Thompson" userId="24f4e80e-001f-446a-bf21-c38fbab47e4c" providerId="ADAL" clId="{DACBE45C-75E4-4A53-BFCC-9B70B8D8DE80}" dt="2023-03-06T22:17:59.244" v="790" actId="1076"/>
        <pc:sldMkLst>
          <pc:docMk/>
          <pc:sldMk cId="3020751878" sldId="5382"/>
        </pc:sldMkLst>
        <pc:spChg chg="del">
          <ac:chgData name="Alison Thompson" userId="24f4e80e-001f-446a-bf21-c38fbab47e4c" providerId="ADAL" clId="{DACBE45C-75E4-4A53-BFCC-9B70B8D8DE80}" dt="2023-03-06T20:56:24.076" v="217" actId="478"/>
          <ac:spMkLst>
            <pc:docMk/>
            <pc:sldMk cId="3020751878" sldId="5382"/>
            <ac:spMk id="3" creationId="{3E145C8F-026C-A0D3-411E-2F661DABB168}"/>
          </ac:spMkLst>
        </pc:spChg>
        <pc:spChg chg="mod">
          <ac:chgData name="Alison Thompson" userId="24f4e80e-001f-446a-bf21-c38fbab47e4c" providerId="ADAL" clId="{DACBE45C-75E4-4A53-BFCC-9B70B8D8DE80}" dt="2023-03-06T21:32:23.998" v="640" actId="20577"/>
          <ac:spMkLst>
            <pc:docMk/>
            <pc:sldMk cId="3020751878" sldId="5382"/>
            <ac:spMk id="5" creationId="{929785C7-0718-A94F-9EC7-ABFA475E4FFC}"/>
          </ac:spMkLst>
        </pc:spChg>
        <pc:spChg chg="del">
          <ac:chgData name="Alison Thompson" userId="24f4e80e-001f-446a-bf21-c38fbab47e4c" providerId="ADAL" clId="{DACBE45C-75E4-4A53-BFCC-9B70B8D8DE80}" dt="2023-03-06T20:56:18.203" v="216" actId="478"/>
          <ac:spMkLst>
            <pc:docMk/>
            <pc:sldMk cId="3020751878" sldId="5382"/>
            <ac:spMk id="6" creationId="{0A9D8392-DF19-F6A5-4324-AFDB619393EC}"/>
          </ac:spMkLst>
        </pc:spChg>
        <pc:spChg chg="del">
          <ac:chgData name="Alison Thompson" userId="24f4e80e-001f-446a-bf21-c38fbab47e4c" providerId="ADAL" clId="{DACBE45C-75E4-4A53-BFCC-9B70B8D8DE80}" dt="2023-03-06T20:56:24.076" v="217" actId="478"/>
          <ac:spMkLst>
            <pc:docMk/>
            <pc:sldMk cId="3020751878" sldId="5382"/>
            <ac:spMk id="8" creationId="{96B80B67-A97F-F389-BC10-31DB41EDB7BF}"/>
          </ac:spMkLst>
        </pc:spChg>
        <pc:spChg chg="del">
          <ac:chgData name="Alison Thompson" userId="24f4e80e-001f-446a-bf21-c38fbab47e4c" providerId="ADAL" clId="{DACBE45C-75E4-4A53-BFCC-9B70B8D8DE80}" dt="2023-03-06T20:56:24.076" v="217" actId="478"/>
          <ac:spMkLst>
            <pc:docMk/>
            <pc:sldMk cId="3020751878" sldId="5382"/>
            <ac:spMk id="9" creationId="{76477C14-EFE5-97EB-C4F2-1B10A0FC839D}"/>
          </ac:spMkLst>
        </pc:spChg>
        <pc:spChg chg="mod topLvl">
          <ac:chgData name="Alison Thompson" userId="24f4e80e-001f-446a-bf21-c38fbab47e4c" providerId="ADAL" clId="{DACBE45C-75E4-4A53-BFCC-9B70B8D8DE80}" dt="2023-03-06T22:17:59.244" v="790" actId="1076"/>
          <ac:spMkLst>
            <pc:docMk/>
            <pc:sldMk cId="3020751878" sldId="5382"/>
            <ac:spMk id="12" creationId="{345F9A54-D3BF-1DB1-C4BC-BA0DF12708EA}"/>
          </ac:spMkLst>
        </pc:spChg>
        <pc:spChg chg="mod topLvl">
          <ac:chgData name="Alison Thompson" userId="24f4e80e-001f-446a-bf21-c38fbab47e4c" providerId="ADAL" clId="{DACBE45C-75E4-4A53-BFCC-9B70B8D8DE80}" dt="2023-03-06T22:17:37.540" v="787" actId="1076"/>
          <ac:spMkLst>
            <pc:docMk/>
            <pc:sldMk cId="3020751878" sldId="5382"/>
            <ac:spMk id="13" creationId="{6531C678-4EA5-5B6F-DB44-36717CDFE57B}"/>
          </ac:spMkLst>
        </pc:spChg>
        <pc:spChg chg="mod topLvl">
          <ac:chgData name="Alison Thompson" userId="24f4e80e-001f-446a-bf21-c38fbab47e4c" providerId="ADAL" clId="{DACBE45C-75E4-4A53-BFCC-9B70B8D8DE80}" dt="2023-03-06T22:17:33.893" v="786" actId="1076"/>
          <ac:spMkLst>
            <pc:docMk/>
            <pc:sldMk cId="3020751878" sldId="5382"/>
            <ac:spMk id="14" creationId="{682095CA-0838-9A42-7BD2-AFF7266A0351}"/>
          </ac:spMkLst>
        </pc:spChg>
        <pc:spChg chg="mod topLvl">
          <ac:chgData name="Alison Thompson" userId="24f4e80e-001f-446a-bf21-c38fbab47e4c" providerId="ADAL" clId="{DACBE45C-75E4-4A53-BFCC-9B70B8D8DE80}" dt="2023-03-06T22:17:14.417" v="784" actId="165"/>
          <ac:spMkLst>
            <pc:docMk/>
            <pc:sldMk cId="3020751878" sldId="5382"/>
            <ac:spMk id="15" creationId="{05D471BD-AEE1-2834-7D3E-D6835F128B26}"/>
          </ac:spMkLst>
        </pc:spChg>
        <pc:grpChg chg="add del mod">
          <ac:chgData name="Alison Thompson" userId="24f4e80e-001f-446a-bf21-c38fbab47e4c" providerId="ADAL" clId="{DACBE45C-75E4-4A53-BFCC-9B70B8D8DE80}" dt="2023-03-06T22:17:14.417" v="784" actId="165"/>
          <ac:grpSpMkLst>
            <pc:docMk/>
            <pc:sldMk cId="3020751878" sldId="5382"/>
            <ac:grpSpMk id="10" creationId="{9CFF1F7D-809F-95D6-CBCC-A6EBC8ED8003}"/>
          </ac:grpSpMkLst>
        </pc:grpChg>
        <pc:picChg chg="del">
          <ac:chgData name="Alison Thompson" userId="24f4e80e-001f-446a-bf21-c38fbab47e4c" providerId="ADAL" clId="{DACBE45C-75E4-4A53-BFCC-9B70B8D8DE80}" dt="2023-03-06T20:56:11.328" v="214" actId="478"/>
          <ac:picMkLst>
            <pc:docMk/>
            <pc:sldMk cId="3020751878" sldId="5382"/>
            <ac:picMk id="2" creationId="{233B5C0C-723C-EC63-5BA0-B608274F48C5}"/>
          </ac:picMkLst>
        </pc:picChg>
        <pc:picChg chg="del">
          <ac:chgData name="Alison Thompson" userId="24f4e80e-001f-446a-bf21-c38fbab47e4c" providerId="ADAL" clId="{DACBE45C-75E4-4A53-BFCC-9B70B8D8DE80}" dt="2023-03-06T20:56:15.962" v="215" actId="478"/>
          <ac:picMkLst>
            <pc:docMk/>
            <pc:sldMk cId="3020751878" sldId="5382"/>
            <ac:picMk id="7" creationId="{12277D98-6293-3FCD-2D69-D0A8EC708DEF}"/>
          </ac:picMkLst>
        </pc:picChg>
        <pc:picChg chg="mod topLvl">
          <ac:chgData name="Alison Thompson" userId="24f4e80e-001f-446a-bf21-c38fbab47e4c" providerId="ADAL" clId="{DACBE45C-75E4-4A53-BFCC-9B70B8D8DE80}" dt="2023-03-06T22:17:44.183" v="789" actId="1076"/>
          <ac:picMkLst>
            <pc:docMk/>
            <pc:sldMk cId="3020751878" sldId="5382"/>
            <ac:picMk id="11" creationId="{7D3C5DDB-C8C5-B338-F41F-D2DFE0EA87DA}"/>
          </ac:picMkLst>
        </pc:picChg>
      </pc:sldChg>
      <pc:sldChg chg="addSp delSp modSp mod modNotesTx">
        <pc:chgData name="Alison Thompson" userId="24f4e80e-001f-446a-bf21-c38fbab47e4c" providerId="ADAL" clId="{DACBE45C-75E4-4A53-BFCC-9B70B8D8DE80}" dt="2023-03-06T20:51:00.806" v="120"/>
        <pc:sldMkLst>
          <pc:docMk/>
          <pc:sldMk cId="2433746934" sldId="5415"/>
        </pc:sldMkLst>
        <pc:spChg chg="del">
          <ac:chgData name="Alison Thompson" userId="24f4e80e-001f-446a-bf21-c38fbab47e4c" providerId="ADAL" clId="{DACBE45C-75E4-4A53-BFCC-9B70B8D8DE80}" dt="2023-03-06T20:48:13.174" v="64" actId="478"/>
          <ac:spMkLst>
            <pc:docMk/>
            <pc:sldMk cId="2433746934" sldId="5415"/>
            <ac:spMk id="7" creationId="{8967971B-C5A8-4280-AD9F-46653F14C93A}"/>
          </ac:spMkLst>
        </pc:spChg>
        <pc:spChg chg="mod">
          <ac:chgData name="Alison Thompson" userId="24f4e80e-001f-446a-bf21-c38fbab47e4c" providerId="ADAL" clId="{DACBE45C-75E4-4A53-BFCC-9B70B8D8DE80}" dt="2023-03-06T20:45:53.502" v="46"/>
          <ac:spMkLst>
            <pc:docMk/>
            <pc:sldMk cId="2433746934" sldId="5415"/>
            <ac:spMk id="25" creationId="{17790A57-63FF-465A-BE30-F1A70829840F}"/>
          </ac:spMkLst>
        </pc:spChg>
        <pc:spChg chg="mod">
          <ac:chgData name="Alison Thompson" userId="24f4e80e-001f-446a-bf21-c38fbab47e4c" providerId="ADAL" clId="{DACBE45C-75E4-4A53-BFCC-9B70B8D8DE80}" dt="2023-03-06T20:46:12.706" v="49"/>
          <ac:spMkLst>
            <pc:docMk/>
            <pc:sldMk cId="2433746934" sldId="5415"/>
            <ac:spMk id="26" creationId="{8BD465AC-F868-4108-A2AF-D6C1376BC5F6}"/>
          </ac:spMkLst>
        </pc:spChg>
        <pc:spChg chg="mod">
          <ac:chgData name="Alison Thompson" userId="24f4e80e-001f-446a-bf21-c38fbab47e4c" providerId="ADAL" clId="{DACBE45C-75E4-4A53-BFCC-9B70B8D8DE80}" dt="2023-03-06T20:46:22.314" v="52"/>
          <ac:spMkLst>
            <pc:docMk/>
            <pc:sldMk cId="2433746934" sldId="5415"/>
            <ac:spMk id="27" creationId="{1E3C4B59-C2D0-494D-881C-20DC6419C967}"/>
          </ac:spMkLst>
        </pc:spChg>
        <pc:spChg chg="del">
          <ac:chgData name="Alison Thompson" userId="24f4e80e-001f-446a-bf21-c38fbab47e4c" providerId="ADAL" clId="{DACBE45C-75E4-4A53-BFCC-9B70B8D8DE80}" dt="2023-03-06T20:47:12.907" v="54" actId="478"/>
          <ac:spMkLst>
            <pc:docMk/>
            <pc:sldMk cId="2433746934" sldId="5415"/>
            <ac:spMk id="49" creationId="{94A7B5EE-67F8-4E78-8B71-1EF1BE7C44BE}"/>
          </ac:spMkLst>
        </pc:spChg>
        <pc:picChg chg="mod">
          <ac:chgData name="Alison Thompson" userId="24f4e80e-001f-446a-bf21-c38fbab47e4c" providerId="ADAL" clId="{DACBE45C-75E4-4A53-BFCC-9B70B8D8DE80}" dt="2023-03-06T20:47:58.504" v="63" actId="1076"/>
          <ac:picMkLst>
            <pc:docMk/>
            <pc:sldMk cId="2433746934" sldId="5415"/>
            <ac:picMk id="5" creationId="{B7E8313A-C742-62E9-549A-7580C2FBB870}"/>
          </ac:picMkLst>
        </pc:picChg>
        <pc:picChg chg="add mod">
          <ac:chgData name="Alison Thompson" userId="24f4e80e-001f-446a-bf21-c38fbab47e4c" providerId="ADAL" clId="{DACBE45C-75E4-4A53-BFCC-9B70B8D8DE80}" dt="2023-03-06T20:47:37.700" v="59" actId="14100"/>
          <ac:picMkLst>
            <pc:docMk/>
            <pc:sldMk cId="2433746934" sldId="5415"/>
            <ac:picMk id="6" creationId="{830C7144-BDA8-57A4-1E36-E0A779AF7E60}"/>
          </ac:picMkLst>
        </pc:picChg>
        <pc:picChg chg="add mod">
          <ac:chgData name="Alison Thompson" userId="24f4e80e-001f-446a-bf21-c38fbab47e4c" providerId="ADAL" clId="{DACBE45C-75E4-4A53-BFCC-9B70B8D8DE80}" dt="2023-03-06T20:48:44.975" v="69" actId="1076"/>
          <ac:picMkLst>
            <pc:docMk/>
            <pc:sldMk cId="2433746934" sldId="5415"/>
            <ac:picMk id="9" creationId="{95076EAE-8DB1-5468-215B-7CC1CC1C30D3}"/>
          </ac:picMkLst>
        </pc:picChg>
      </pc:sldChg>
      <pc:sldChg chg="addSp delSp modSp mod delAnim modNotesTx">
        <pc:chgData name="Alison Thompson" userId="24f4e80e-001f-446a-bf21-c38fbab47e4c" providerId="ADAL" clId="{DACBE45C-75E4-4A53-BFCC-9B70B8D8DE80}" dt="2023-03-06T21:32:41.543" v="643" actId="1076"/>
        <pc:sldMkLst>
          <pc:docMk/>
          <pc:sldMk cId="1876617772" sldId="5735"/>
        </pc:sldMkLst>
        <pc:spChg chg="mod">
          <ac:chgData name="Alison Thompson" userId="24f4e80e-001f-446a-bf21-c38fbab47e4c" providerId="ADAL" clId="{DACBE45C-75E4-4A53-BFCC-9B70B8D8DE80}" dt="2023-03-06T21:32:30.515" v="642" actId="20577"/>
          <ac:spMkLst>
            <pc:docMk/>
            <pc:sldMk cId="1876617772" sldId="5735"/>
            <ac:spMk id="5" creationId="{AD048C76-D7D3-43DE-0AF5-48890C86D7F4}"/>
          </ac:spMkLst>
        </pc:spChg>
        <pc:spChg chg="del">
          <ac:chgData name="Alison Thompson" userId="24f4e80e-001f-446a-bf21-c38fbab47e4c" providerId="ADAL" clId="{DACBE45C-75E4-4A53-BFCC-9B70B8D8DE80}" dt="2023-03-06T21:03:52.605" v="330" actId="478"/>
          <ac:spMkLst>
            <pc:docMk/>
            <pc:sldMk cId="1876617772" sldId="5735"/>
            <ac:spMk id="8" creationId="{1857285C-D19D-78B8-6E5D-413308E5030E}"/>
          </ac:spMkLst>
        </pc:spChg>
        <pc:spChg chg="del">
          <ac:chgData name="Alison Thompson" userId="24f4e80e-001f-446a-bf21-c38fbab47e4c" providerId="ADAL" clId="{DACBE45C-75E4-4A53-BFCC-9B70B8D8DE80}" dt="2023-03-06T21:03:52.605" v="330" actId="478"/>
          <ac:spMkLst>
            <pc:docMk/>
            <pc:sldMk cId="1876617772" sldId="5735"/>
            <ac:spMk id="9" creationId="{EC9C180A-517A-28BB-2E64-275C953BE321}"/>
          </ac:spMkLst>
        </pc:spChg>
        <pc:spChg chg="del">
          <ac:chgData name="Alison Thompson" userId="24f4e80e-001f-446a-bf21-c38fbab47e4c" providerId="ADAL" clId="{DACBE45C-75E4-4A53-BFCC-9B70B8D8DE80}" dt="2023-03-06T21:03:52.605" v="330" actId="478"/>
          <ac:spMkLst>
            <pc:docMk/>
            <pc:sldMk cId="1876617772" sldId="5735"/>
            <ac:spMk id="10" creationId="{B8A2F075-28B2-874B-0558-D35E4ECA4286}"/>
          </ac:spMkLst>
        </pc:spChg>
        <pc:spChg chg="del">
          <ac:chgData name="Alison Thompson" userId="24f4e80e-001f-446a-bf21-c38fbab47e4c" providerId="ADAL" clId="{DACBE45C-75E4-4A53-BFCC-9B70B8D8DE80}" dt="2023-03-06T21:03:52.605" v="330" actId="478"/>
          <ac:spMkLst>
            <pc:docMk/>
            <pc:sldMk cId="1876617772" sldId="5735"/>
            <ac:spMk id="12" creationId="{4EDA174F-AE16-5836-3049-5158CBDDE093}"/>
          </ac:spMkLst>
        </pc:spChg>
        <pc:spChg chg="del">
          <ac:chgData name="Alison Thompson" userId="24f4e80e-001f-446a-bf21-c38fbab47e4c" providerId="ADAL" clId="{DACBE45C-75E4-4A53-BFCC-9B70B8D8DE80}" dt="2023-03-06T21:03:52.605" v="330" actId="478"/>
          <ac:spMkLst>
            <pc:docMk/>
            <pc:sldMk cId="1876617772" sldId="5735"/>
            <ac:spMk id="14" creationId="{A2E0CDC9-5354-6326-D5DF-7BA41515F14D}"/>
          </ac:spMkLst>
        </pc:spChg>
        <pc:spChg chg="mod">
          <ac:chgData name="Alison Thompson" userId="24f4e80e-001f-446a-bf21-c38fbab47e4c" providerId="ADAL" clId="{DACBE45C-75E4-4A53-BFCC-9B70B8D8DE80}" dt="2023-03-06T21:04:24.725" v="331"/>
          <ac:spMkLst>
            <pc:docMk/>
            <pc:sldMk cId="1876617772" sldId="5735"/>
            <ac:spMk id="15" creationId="{D6765200-D507-0A4C-CB36-6D171B599A30}"/>
          </ac:spMkLst>
        </pc:spChg>
        <pc:spChg chg="mod">
          <ac:chgData name="Alison Thompson" userId="24f4e80e-001f-446a-bf21-c38fbab47e4c" providerId="ADAL" clId="{DACBE45C-75E4-4A53-BFCC-9B70B8D8DE80}" dt="2023-03-06T21:04:24.725" v="331"/>
          <ac:spMkLst>
            <pc:docMk/>
            <pc:sldMk cId="1876617772" sldId="5735"/>
            <ac:spMk id="16" creationId="{9BAF4C8B-2D15-FA3A-465E-E1033ED7623C}"/>
          </ac:spMkLst>
        </pc:spChg>
        <pc:spChg chg="mod">
          <ac:chgData name="Alison Thompson" userId="24f4e80e-001f-446a-bf21-c38fbab47e4c" providerId="ADAL" clId="{DACBE45C-75E4-4A53-BFCC-9B70B8D8DE80}" dt="2023-03-06T21:04:24.725" v="331"/>
          <ac:spMkLst>
            <pc:docMk/>
            <pc:sldMk cId="1876617772" sldId="5735"/>
            <ac:spMk id="17" creationId="{F0D798DB-CD32-31B4-BEB4-95C5E3639908}"/>
          </ac:spMkLst>
        </pc:spChg>
        <pc:grpChg chg="add mod">
          <ac:chgData name="Alison Thompson" userId="24f4e80e-001f-446a-bf21-c38fbab47e4c" providerId="ADAL" clId="{DACBE45C-75E4-4A53-BFCC-9B70B8D8DE80}" dt="2023-03-06T21:32:41.543" v="643" actId="1076"/>
          <ac:grpSpMkLst>
            <pc:docMk/>
            <pc:sldMk cId="1876617772" sldId="5735"/>
            <ac:grpSpMk id="2" creationId="{031F1578-F7E7-3D89-05F6-9553E9CC315C}"/>
          </ac:grpSpMkLst>
        </pc:grpChg>
        <pc:picChg chg="mod">
          <ac:chgData name="Alison Thompson" userId="24f4e80e-001f-446a-bf21-c38fbab47e4c" providerId="ADAL" clId="{DACBE45C-75E4-4A53-BFCC-9B70B8D8DE80}" dt="2023-03-06T21:04:24.725" v="331"/>
          <ac:picMkLst>
            <pc:docMk/>
            <pc:sldMk cId="1876617772" sldId="5735"/>
            <ac:picMk id="3" creationId="{9CFA51D9-A8B8-BDFB-1AA6-59D55CAC09C7}"/>
          </ac:picMkLst>
        </pc:picChg>
        <pc:picChg chg="del">
          <ac:chgData name="Alison Thompson" userId="24f4e80e-001f-446a-bf21-c38fbab47e4c" providerId="ADAL" clId="{DACBE45C-75E4-4A53-BFCC-9B70B8D8DE80}" dt="2023-03-06T21:03:39.505" v="328" actId="478"/>
          <ac:picMkLst>
            <pc:docMk/>
            <pc:sldMk cId="1876617772" sldId="5735"/>
            <ac:picMk id="6" creationId="{3039CB74-1A40-1DFD-4611-71F350BC3B80}"/>
          </ac:picMkLst>
        </pc:picChg>
        <pc:picChg chg="del">
          <ac:chgData name="Alison Thompson" userId="24f4e80e-001f-446a-bf21-c38fbab47e4c" providerId="ADAL" clId="{DACBE45C-75E4-4A53-BFCC-9B70B8D8DE80}" dt="2023-03-06T21:03:40.774" v="329" actId="478"/>
          <ac:picMkLst>
            <pc:docMk/>
            <pc:sldMk cId="1876617772" sldId="5735"/>
            <ac:picMk id="7" creationId="{3F73CC9B-2436-AA6F-548C-74C93357FD57}"/>
          </ac:picMkLst>
        </pc:picChg>
        <pc:picChg chg="del">
          <ac:chgData name="Alison Thompson" userId="24f4e80e-001f-446a-bf21-c38fbab47e4c" providerId="ADAL" clId="{DACBE45C-75E4-4A53-BFCC-9B70B8D8DE80}" dt="2023-03-06T21:03:39.505" v="328" actId="478"/>
          <ac:picMkLst>
            <pc:docMk/>
            <pc:sldMk cId="1876617772" sldId="5735"/>
            <ac:picMk id="11" creationId="{3D5AFEF6-FC0D-D553-D71C-2612C012745F}"/>
          </ac:picMkLst>
        </pc:picChg>
        <pc:picChg chg="del">
          <ac:chgData name="Alison Thompson" userId="24f4e80e-001f-446a-bf21-c38fbab47e4c" providerId="ADAL" clId="{DACBE45C-75E4-4A53-BFCC-9B70B8D8DE80}" dt="2023-03-06T21:03:39.505" v="328" actId="478"/>
          <ac:picMkLst>
            <pc:docMk/>
            <pc:sldMk cId="1876617772" sldId="5735"/>
            <ac:picMk id="13" creationId="{4B6CB457-87B7-A407-3CFF-A79829996FA1}"/>
          </ac:picMkLst>
        </pc:picChg>
      </pc:sldChg>
      <pc:sldChg chg="del">
        <pc:chgData name="Alison Thompson" userId="24f4e80e-001f-446a-bf21-c38fbab47e4c" providerId="ADAL" clId="{DACBE45C-75E4-4A53-BFCC-9B70B8D8DE80}" dt="2023-03-06T22:11:22.780" v="760" actId="47"/>
        <pc:sldMkLst>
          <pc:docMk/>
          <pc:sldMk cId="2469261121" sldId="5736"/>
        </pc:sldMkLst>
      </pc:sldChg>
      <pc:sldChg chg="del">
        <pc:chgData name="Alison Thompson" userId="24f4e80e-001f-446a-bf21-c38fbab47e4c" providerId="ADAL" clId="{DACBE45C-75E4-4A53-BFCC-9B70B8D8DE80}" dt="2023-03-06T22:11:22.780" v="760" actId="47"/>
        <pc:sldMkLst>
          <pc:docMk/>
          <pc:sldMk cId="4156781034" sldId="5737"/>
        </pc:sldMkLst>
      </pc:sldChg>
      <pc:sldChg chg="del">
        <pc:chgData name="Alison Thompson" userId="24f4e80e-001f-446a-bf21-c38fbab47e4c" providerId="ADAL" clId="{DACBE45C-75E4-4A53-BFCC-9B70B8D8DE80}" dt="2023-03-06T22:11:28.542" v="761" actId="47"/>
        <pc:sldMkLst>
          <pc:docMk/>
          <pc:sldMk cId="1028461387" sldId="5738"/>
        </pc:sldMkLst>
      </pc:sldChg>
      <pc:sldChg chg="del">
        <pc:chgData name="Alison Thompson" userId="24f4e80e-001f-446a-bf21-c38fbab47e4c" providerId="ADAL" clId="{DACBE45C-75E4-4A53-BFCC-9B70B8D8DE80}" dt="2023-03-06T22:11:22.780" v="760" actId="47"/>
        <pc:sldMkLst>
          <pc:docMk/>
          <pc:sldMk cId="2429933665" sldId="5739"/>
        </pc:sldMkLst>
      </pc:sldChg>
      <pc:sldChg chg="del">
        <pc:chgData name="Alison Thompson" userId="24f4e80e-001f-446a-bf21-c38fbab47e4c" providerId="ADAL" clId="{DACBE45C-75E4-4A53-BFCC-9B70B8D8DE80}" dt="2023-03-06T22:11:28.542" v="761" actId="47"/>
        <pc:sldMkLst>
          <pc:docMk/>
          <pc:sldMk cId="683589822" sldId="5740"/>
        </pc:sldMkLst>
      </pc:sldChg>
      <pc:sldChg chg="ord">
        <pc:chgData name="Alison Thompson" userId="24f4e80e-001f-446a-bf21-c38fbab47e4c" providerId="ADAL" clId="{DACBE45C-75E4-4A53-BFCC-9B70B8D8DE80}" dt="2023-03-06T21:12:26.712" v="452"/>
        <pc:sldMkLst>
          <pc:docMk/>
          <pc:sldMk cId="2512312994" sldId="5741"/>
        </pc:sldMkLst>
      </pc:sldChg>
      <pc:sldChg chg="del">
        <pc:chgData name="Alison Thompson" userId="24f4e80e-001f-446a-bf21-c38fbab47e4c" providerId="ADAL" clId="{DACBE45C-75E4-4A53-BFCC-9B70B8D8DE80}" dt="2023-03-06T22:11:28.542" v="761" actId="47"/>
        <pc:sldMkLst>
          <pc:docMk/>
          <pc:sldMk cId="3729109033" sldId="5742"/>
        </pc:sldMkLst>
      </pc:sldChg>
      <pc:sldChg chg="del">
        <pc:chgData name="Alison Thompson" userId="24f4e80e-001f-446a-bf21-c38fbab47e4c" providerId="ADAL" clId="{DACBE45C-75E4-4A53-BFCC-9B70B8D8DE80}" dt="2023-03-06T22:11:31.823" v="762" actId="47"/>
        <pc:sldMkLst>
          <pc:docMk/>
          <pc:sldMk cId="1879699316" sldId="5743"/>
        </pc:sldMkLst>
      </pc:sldChg>
      <pc:sldChg chg="del">
        <pc:chgData name="Alison Thompson" userId="24f4e80e-001f-446a-bf21-c38fbab47e4c" providerId="ADAL" clId="{DACBE45C-75E4-4A53-BFCC-9B70B8D8DE80}" dt="2023-03-06T22:11:31.823" v="762" actId="47"/>
        <pc:sldMkLst>
          <pc:docMk/>
          <pc:sldMk cId="2247791096" sldId="5744"/>
        </pc:sldMkLst>
      </pc:sldChg>
      <pc:sldChg chg="del">
        <pc:chgData name="Alison Thompson" userId="24f4e80e-001f-446a-bf21-c38fbab47e4c" providerId="ADAL" clId="{DACBE45C-75E4-4A53-BFCC-9B70B8D8DE80}" dt="2023-03-06T22:11:31.823" v="762" actId="47"/>
        <pc:sldMkLst>
          <pc:docMk/>
          <pc:sldMk cId="2404879824" sldId="5745"/>
        </pc:sldMkLst>
      </pc:sldChg>
      <pc:sldChg chg="del">
        <pc:chgData name="Alison Thompson" userId="24f4e80e-001f-446a-bf21-c38fbab47e4c" providerId="ADAL" clId="{DACBE45C-75E4-4A53-BFCC-9B70B8D8DE80}" dt="2023-03-06T22:11:34.282" v="763" actId="47"/>
        <pc:sldMkLst>
          <pc:docMk/>
          <pc:sldMk cId="2815697133" sldId="5746"/>
        </pc:sldMkLst>
      </pc:sldChg>
      <pc:sldChg chg="del">
        <pc:chgData name="Alison Thompson" userId="24f4e80e-001f-446a-bf21-c38fbab47e4c" providerId="ADAL" clId="{DACBE45C-75E4-4A53-BFCC-9B70B8D8DE80}" dt="2023-03-06T22:11:34.282" v="763" actId="47"/>
        <pc:sldMkLst>
          <pc:docMk/>
          <pc:sldMk cId="659164896" sldId="5747"/>
        </pc:sldMkLst>
      </pc:sldChg>
      <pc:sldChg chg="del">
        <pc:chgData name="Alison Thompson" userId="24f4e80e-001f-446a-bf21-c38fbab47e4c" providerId="ADAL" clId="{DACBE45C-75E4-4A53-BFCC-9B70B8D8DE80}" dt="2023-03-06T22:11:34.282" v="763" actId="47"/>
        <pc:sldMkLst>
          <pc:docMk/>
          <pc:sldMk cId="174389751" sldId="5748"/>
        </pc:sldMkLst>
      </pc:sldChg>
      <pc:sldChg chg="del">
        <pc:chgData name="Alison Thompson" userId="24f4e80e-001f-446a-bf21-c38fbab47e4c" providerId="ADAL" clId="{DACBE45C-75E4-4A53-BFCC-9B70B8D8DE80}" dt="2023-03-06T22:12:11.854" v="771" actId="47"/>
        <pc:sldMkLst>
          <pc:docMk/>
          <pc:sldMk cId="4284442747" sldId="5749"/>
        </pc:sldMkLst>
      </pc:sldChg>
      <pc:sldChg chg="del">
        <pc:chgData name="Alison Thompson" userId="24f4e80e-001f-446a-bf21-c38fbab47e4c" providerId="ADAL" clId="{DACBE45C-75E4-4A53-BFCC-9B70B8D8DE80}" dt="2023-03-06T22:12:09.595" v="768" actId="47"/>
        <pc:sldMkLst>
          <pc:docMk/>
          <pc:sldMk cId="606550332" sldId="5750"/>
        </pc:sldMkLst>
      </pc:sldChg>
      <pc:sldChg chg="del">
        <pc:chgData name="Alison Thompson" userId="24f4e80e-001f-446a-bf21-c38fbab47e4c" providerId="ADAL" clId="{DACBE45C-75E4-4A53-BFCC-9B70B8D8DE80}" dt="2023-03-06T22:12:08.814" v="767" actId="47"/>
        <pc:sldMkLst>
          <pc:docMk/>
          <pc:sldMk cId="1186763733" sldId="5751"/>
        </pc:sldMkLst>
      </pc:sldChg>
      <pc:sldChg chg="del">
        <pc:chgData name="Alison Thompson" userId="24f4e80e-001f-446a-bf21-c38fbab47e4c" providerId="ADAL" clId="{DACBE45C-75E4-4A53-BFCC-9B70B8D8DE80}" dt="2023-03-06T22:12:07.882" v="766" actId="47"/>
        <pc:sldMkLst>
          <pc:docMk/>
          <pc:sldMk cId="281988196" sldId="5752"/>
        </pc:sldMkLst>
      </pc:sldChg>
      <pc:sldChg chg="del">
        <pc:chgData name="Alison Thompson" userId="24f4e80e-001f-446a-bf21-c38fbab47e4c" providerId="ADAL" clId="{DACBE45C-75E4-4A53-BFCC-9B70B8D8DE80}" dt="2023-03-06T22:12:06.994" v="765" actId="47"/>
        <pc:sldMkLst>
          <pc:docMk/>
          <pc:sldMk cId="1025020987" sldId="5753"/>
        </pc:sldMkLst>
      </pc:sldChg>
      <pc:sldChg chg="del">
        <pc:chgData name="Alison Thompson" userId="24f4e80e-001f-446a-bf21-c38fbab47e4c" providerId="ADAL" clId="{DACBE45C-75E4-4A53-BFCC-9B70B8D8DE80}" dt="2023-03-06T22:11:46.775" v="764" actId="47"/>
        <pc:sldMkLst>
          <pc:docMk/>
          <pc:sldMk cId="301826301" sldId="5754"/>
        </pc:sldMkLst>
      </pc:sldChg>
      <pc:sldChg chg="del">
        <pc:chgData name="Alison Thompson" userId="24f4e80e-001f-446a-bf21-c38fbab47e4c" providerId="ADAL" clId="{DACBE45C-75E4-4A53-BFCC-9B70B8D8DE80}" dt="2023-03-06T22:12:11.093" v="770" actId="47"/>
        <pc:sldMkLst>
          <pc:docMk/>
          <pc:sldMk cId="957260284" sldId="5755"/>
        </pc:sldMkLst>
      </pc:sldChg>
      <pc:sldChg chg="del">
        <pc:chgData name="Alison Thompson" userId="24f4e80e-001f-446a-bf21-c38fbab47e4c" providerId="ADAL" clId="{DACBE45C-75E4-4A53-BFCC-9B70B8D8DE80}" dt="2023-03-06T22:12:10.411" v="769" actId="47"/>
        <pc:sldMkLst>
          <pc:docMk/>
          <pc:sldMk cId="3424864662" sldId="5756"/>
        </pc:sldMkLst>
      </pc:sldChg>
      <pc:sldChg chg="del">
        <pc:chgData name="Alison Thompson" userId="24f4e80e-001f-446a-bf21-c38fbab47e4c" providerId="ADAL" clId="{DACBE45C-75E4-4A53-BFCC-9B70B8D8DE80}" dt="2023-03-06T22:12:16.073" v="777" actId="47"/>
        <pc:sldMkLst>
          <pc:docMk/>
          <pc:sldMk cId="3536057504" sldId="5757"/>
        </pc:sldMkLst>
      </pc:sldChg>
      <pc:sldChg chg="del">
        <pc:chgData name="Alison Thompson" userId="24f4e80e-001f-446a-bf21-c38fbab47e4c" providerId="ADAL" clId="{DACBE45C-75E4-4A53-BFCC-9B70B8D8DE80}" dt="2023-03-06T22:11:46.775" v="764" actId="47"/>
        <pc:sldMkLst>
          <pc:docMk/>
          <pc:sldMk cId="3918130211" sldId="5758"/>
        </pc:sldMkLst>
      </pc:sldChg>
      <pc:sldChg chg="del">
        <pc:chgData name="Alison Thompson" userId="24f4e80e-001f-446a-bf21-c38fbab47e4c" providerId="ADAL" clId="{DACBE45C-75E4-4A53-BFCC-9B70B8D8DE80}" dt="2023-03-06T22:12:13.526" v="773" actId="47"/>
        <pc:sldMkLst>
          <pc:docMk/>
          <pc:sldMk cId="1392936486" sldId="5759"/>
        </pc:sldMkLst>
      </pc:sldChg>
      <pc:sldChg chg="del">
        <pc:chgData name="Alison Thompson" userId="24f4e80e-001f-446a-bf21-c38fbab47e4c" providerId="ADAL" clId="{DACBE45C-75E4-4A53-BFCC-9B70B8D8DE80}" dt="2023-03-06T22:12:12.775" v="772" actId="47"/>
        <pc:sldMkLst>
          <pc:docMk/>
          <pc:sldMk cId="2473945816" sldId="5760"/>
        </pc:sldMkLst>
      </pc:sldChg>
      <pc:sldChg chg="del">
        <pc:chgData name="Alison Thompson" userId="24f4e80e-001f-446a-bf21-c38fbab47e4c" providerId="ADAL" clId="{DACBE45C-75E4-4A53-BFCC-9B70B8D8DE80}" dt="2023-03-06T22:11:46.775" v="764" actId="47"/>
        <pc:sldMkLst>
          <pc:docMk/>
          <pc:sldMk cId="3564542008" sldId="5761"/>
        </pc:sldMkLst>
      </pc:sldChg>
      <pc:sldChg chg="del">
        <pc:chgData name="Alison Thompson" userId="24f4e80e-001f-446a-bf21-c38fbab47e4c" providerId="ADAL" clId="{DACBE45C-75E4-4A53-BFCC-9B70B8D8DE80}" dt="2023-03-06T22:12:15.439" v="776" actId="47"/>
        <pc:sldMkLst>
          <pc:docMk/>
          <pc:sldMk cId="437784179" sldId="5762"/>
        </pc:sldMkLst>
      </pc:sldChg>
      <pc:sldChg chg="del">
        <pc:chgData name="Alison Thompson" userId="24f4e80e-001f-446a-bf21-c38fbab47e4c" providerId="ADAL" clId="{DACBE45C-75E4-4A53-BFCC-9B70B8D8DE80}" dt="2023-03-06T22:12:14.814" v="775" actId="47"/>
        <pc:sldMkLst>
          <pc:docMk/>
          <pc:sldMk cId="2157084142" sldId="5763"/>
        </pc:sldMkLst>
      </pc:sldChg>
      <pc:sldChg chg="del">
        <pc:chgData name="Alison Thompson" userId="24f4e80e-001f-446a-bf21-c38fbab47e4c" providerId="ADAL" clId="{DACBE45C-75E4-4A53-BFCC-9B70B8D8DE80}" dt="2023-03-06T22:12:14.201" v="774" actId="47"/>
        <pc:sldMkLst>
          <pc:docMk/>
          <pc:sldMk cId="3621033314" sldId="5764"/>
        </pc:sldMkLst>
      </pc:sldChg>
      <pc:sldChg chg="del">
        <pc:chgData name="Alison Thompson" userId="24f4e80e-001f-446a-bf21-c38fbab47e4c" providerId="ADAL" clId="{DACBE45C-75E4-4A53-BFCC-9B70B8D8DE80}" dt="2023-03-06T22:12:16.687" v="778" actId="47"/>
        <pc:sldMkLst>
          <pc:docMk/>
          <pc:sldMk cId="2895612280" sldId="5765"/>
        </pc:sldMkLst>
      </pc:sldChg>
      <pc:sldChg chg="del">
        <pc:chgData name="Alison Thompson" userId="24f4e80e-001f-446a-bf21-c38fbab47e4c" providerId="ADAL" clId="{DACBE45C-75E4-4A53-BFCC-9B70B8D8DE80}" dt="2023-03-06T22:11:46.775" v="764" actId="47"/>
        <pc:sldMkLst>
          <pc:docMk/>
          <pc:sldMk cId="610548712" sldId="5766"/>
        </pc:sldMkLst>
      </pc:sldChg>
      <pc:sldChg chg="del">
        <pc:chgData name="Alison Thompson" userId="24f4e80e-001f-446a-bf21-c38fbab47e4c" providerId="ADAL" clId="{DACBE45C-75E4-4A53-BFCC-9B70B8D8DE80}" dt="2023-03-06T22:11:46.775" v="764" actId="47"/>
        <pc:sldMkLst>
          <pc:docMk/>
          <pc:sldMk cId="1919670746" sldId="5767"/>
        </pc:sldMkLst>
      </pc:sldChg>
      <pc:sldChg chg="del">
        <pc:chgData name="Alison Thompson" userId="24f4e80e-001f-446a-bf21-c38fbab47e4c" providerId="ADAL" clId="{DACBE45C-75E4-4A53-BFCC-9B70B8D8DE80}" dt="2023-03-06T22:12:18.235" v="780" actId="47"/>
        <pc:sldMkLst>
          <pc:docMk/>
          <pc:sldMk cId="969210301" sldId="5768"/>
        </pc:sldMkLst>
      </pc:sldChg>
      <pc:sldChg chg="del">
        <pc:chgData name="Alison Thompson" userId="24f4e80e-001f-446a-bf21-c38fbab47e4c" providerId="ADAL" clId="{DACBE45C-75E4-4A53-BFCC-9B70B8D8DE80}" dt="2023-03-06T22:12:17.285" v="779" actId="47"/>
        <pc:sldMkLst>
          <pc:docMk/>
          <pc:sldMk cId="399663958" sldId="5769"/>
        </pc:sldMkLst>
      </pc:sldChg>
      <pc:sldChg chg="del">
        <pc:chgData name="Alison Thompson" userId="24f4e80e-001f-446a-bf21-c38fbab47e4c" providerId="ADAL" clId="{DACBE45C-75E4-4A53-BFCC-9B70B8D8DE80}" dt="2023-03-06T22:11:46.775" v="764" actId="47"/>
        <pc:sldMkLst>
          <pc:docMk/>
          <pc:sldMk cId="3395964477" sldId="5770"/>
        </pc:sldMkLst>
      </pc:sldChg>
      <pc:sldChg chg="del">
        <pc:chgData name="Alison Thompson" userId="24f4e80e-001f-446a-bf21-c38fbab47e4c" providerId="ADAL" clId="{DACBE45C-75E4-4A53-BFCC-9B70B8D8DE80}" dt="2023-03-06T22:11:46.775" v="764" actId="47"/>
        <pc:sldMkLst>
          <pc:docMk/>
          <pc:sldMk cId="2358557219" sldId="5771"/>
        </pc:sldMkLst>
      </pc:sldChg>
      <pc:sldChg chg="addSp delSp modSp mod delAnim modAnim modNotesTx">
        <pc:chgData name="Alison Thompson" userId="24f4e80e-001f-446a-bf21-c38fbab47e4c" providerId="ADAL" clId="{DACBE45C-75E4-4A53-BFCC-9B70B8D8DE80}" dt="2023-03-06T21:32:13.036" v="638" actId="20577"/>
        <pc:sldMkLst>
          <pc:docMk/>
          <pc:sldMk cId="2493179961" sldId="5773"/>
        </pc:sldMkLst>
        <pc:spChg chg="mod">
          <ac:chgData name="Alison Thompson" userId="24f4e80e-001f-446a-bf21-c38fbab47e4c" providerId="ADAL" clId="{DACBE45C-75E4-4A53-BFCC-9B70B8D8DE80}" dt="2023-03-06T21:32:13.036" v="638" actId="20577"/>
          <ac:spMkLst>
            <pc:docMk/>
            <pc:sldMk cId="2493179961" sldId="5773"/>
            <ac:spMk id="2" creationId="{AF976781-A7CD-4110-67D8-D18C026DD1F0}"/>
          </ac:spMkLst>
        </pc:spChg>
        <pc:spChg chg="add mod">
          <ac:chgData name="Alison Thompson" userId="24f4e80e-001f-446a-bf21-c38fbab47e4c" providerId="ADAL" clId="{DACBE45C-75E4-4A53-BFCC-9B70B8D8DE80}" dt="2023-03-06T20:55:22.832" v="213"/>
          <ac:spMkLst>
            <pc:docMk/>
            <pc:sldMk cId="2493179961" sldId="5773"/>
            <ac:spMk id="5" creationId="{0B0DD934-3AD7-2147-E74E-091C214998D6}"/>
          </ac:spMkLst>
        </pc:spChg>
        <pc:spChg chg="add mod">
          <ac:chgData name="Alison Thompson" userId="24f4e80e-001f-446a-bf21-c38fbab47e4c" providerId="ADAL" clId="{DACBE45C-75E4-4A53-BFCC-9B70B8D8DE80}" dt="2023-03-06T20:55:22.832" v="213"/>
          <ac:spMkLst>
            <pc:docMk/>
            <pc:sldMk cId="2493179961" sldId="5773"/>
            <ac:spMk id="6" creationId="{AEDEAAC9-FF83-7077-A45F-647C92F0F41E}"/>
          </ac:spMkLst>
        </pc:spChg>
        <pc:spChg chg="del">
          <ac:chgData name="Alison Thompson" userId="24f4e80e-001f-446a-bf21-c38fbab47e4c" providerId="ADAL" clId="{DACBE45C-75E4-4A53-BFCC-9B70B8D8DE80}" dt="2023-03-06T20:54:27.929" v="211" actId="478"/>
          <ac:spMkLst>
            <pc:docMk/>
            <pc:sldMk cId="2493179961" sldId="5773"/>
            <ac:spMk id="8" creationId="{818B2239-E2E1-F06B-93BD-606DC3627B15}"/>
          </ac:spMkLst>
        </pc:spChg>
        <pc:spChg chg="add mod">
          <ac:chgData name="Alison Thompson" userId="24f4e80e-001f-446a-bf21-c38fbab47e4c" providerId="ADAL" clId="{DACBE45C-75E4-4A53-BFCC-9B70B8D8DE80}" dt="2023-03-06T20:55:22.832" v="213"/>
          <ac:spMkLst>
            <pc:docMk/>
            <pc:sldMk cId="2493179961" sldId="5773"/>
            <ac:spMk id="9" creationId="{A6E355AE-22EA-B0C1-4830-E35C8BFED0FA}"/>
          </ac:spMkLst>
        </pc:spChg>
        <pc:spChg chg="del">
          <ac:chgData name="Alison Thompson" userId="24f4e80e-001f-446a-bf21-c38fbab47e4c" providerId="ADAL" clId="{DACBE45C-75E4-4A53-BFCC-9B70B8D8DE80}" dt="2023-03-06T20:54:27.929" v="211" actId="478"/>
          <ac:spMkLst>
            <pc:docMk/>
            <pc:sldMk cId="2493179961" sldId="5773"/>
            <ac:spMk id="10" creationId="{3D256BE5-C175-5655-76AD-A506870FB592}"/>
          </ac:spMkLst>
        </pc:spChg>
        <pc:spChg chg="add mod">
          <ac:chgData name="Alison Thompson" userId="24f4e80e-001f-446a-bf21-c38fbab47e4c" providerId="ADAL" clId="{DACBE45C-75E4-4A53-BFCC-9B70B8D8DE80}" dt="2023-03-06T20:55:22.832" v="213"/>
          <ac:spMkLst>
            <pc:docMk/>
            <pc:sldMk cId="2493179961" sldId="5773"/>
            <ac:spMk id="11" creationId="{62E7FAAB-8B20-87BD-09D6-273FB3322AEC}"/>
          </ac:spMkLst>
        </pc:spChg>
        <pc:spChg chg="del">
          <ac:chgData name="Alison Thompson" userId="24f4e80e-001f-446a-bf21-c38fbab47e4c" providerId="ADAL" clId="{DACBE45C-75E4-4A53-BFCC-9B70B8D8DE80}" dt="2023-03-06T20:54:29.028" v="212" actId="478"/>
          <ac:spMkLst>
            <pc:docMk/>
            <pc:sldMk cId="2493179961" sldId="5773"/>
            <ac:spMk id="12" creationId="{66F9E1EF-11F8-90E4-F01D-10C840BA0F2F}"/>
          </ac:spMkLst>
        </pc:spChg>
        <pc:spChg chg="add mod">
          <ac:chgData name="Alison Thompson" userId="24f4e80e-001f-446a-bf21-c38fbab47e4c" providerId="ADAL" clId="{DACBE45C-75E4-4A53-BFCC-9B70B8D8DE80}" dt="2023-03-06T20:55:22.832" v="213"/>
          <ac:spMkLst>
            <pc:docMk/>
            <pc:sldMk cId="2493179961" sldId="5773"/>
            <ac:spMk id="13" creationId="{852732B1-EB50-E33E-D91B-7865D464BBCA}"/>
          </ac:spMkLst>
        </pc:spChg>
        <pc:picChg chg="add mod">
          <ac:chgData name="Alison Thompson" userId="24f4e80e-001f-446a-bf21-c38fbab47e4c" providerId="ADAL" clId="{DACBE45C-75E4-4A53-BFCC-9B70B8D8DE80}" dt="2023-03-06T20:55:22.832" v="213"/>
          <ac:picMkLst>
            <pc:docMk/>
            <pc:sldMk cId="2493179961" sldId="5773"/>
            <ac:picMk id="3" creationId="{436B7FC6-2974-278E-4155-AEBEA842902A}"/>
          </ac:picMkLst>
        </pc:picChg>
        <pc:picChg chg="del">
          <ac:chgData name="Alison Thompson" userId="24f4e80e-001f-446a-bf21-c38fbab47e4c" providerId="ADAL" clId="{DACBE45C-75E4-4A53-BFCC-9B70B8D8DE80}" dt="2023-03-06T20:54:23.407" v="210" actId="478"/>
          <ac:picMkLst>
            <pc:docMk/>
            <pc:sldMk cId="2493179961" sldId="5773"/>
            <ac:picMk id="7" creationId="{73316BF3-B240-9464-83B3-1A9F6F292E7F}"/>
          </ac:picMkLst>
        </pc:picChg>
      </pc:sldChg>
      <pc:sldChg chg="addSp delSp modSp new mod modNotesTx">
        <pc:chgData name="Alison Thompson" userId="24f4e80e-001f-446a-bf21-c38fbab47e4c" providerId="ADAL" clId="{DACBE45C-75E4-4A53-BFCC-9B70B8D8DE80}" dt="2023-03-06T21:31:48.600" v="631" actId="20577"/>
        <pc:sldMkLst>
          <pc:docMk/>
          <pc:sldMk cId="670748695" sldId="5774"/>
        </pc:sldMkLst>
        <pc:spChg chg="mod">
          <ac:chgData name="Alison Thompson" userId="24f4e80e-001f-446a-bf21-c38fbab47e4c" providerId="ADAL" clId="{DACBE45C-75E4-4A53-BFCC-9B70B8D8DE80}" dt="2023-03-06T21:31:48.600" v="631" actId="20577"/>
          <ac:spMkLst>
            <pc:docMk/>
            <pc:sldMk cId="670748695" sldId="5774"/>
            <ac:spMk id="2" creationId="{6E8F592A-4C9C-C631-E75D-35533A4FD4E4}"/>
          </ac:spMkLst>
        </pc:spChg>
        <pc:spChg chg="del">
          <ac:chgData name="Alison Thompson" userId="24f4e80e-001f-446a-bf21-c38fbab47e4c" providerId="ADAL" clId="{DACBE45C-75E4-4A53-BFCC-9B70B8D8DE80}" dt="2023-03-06T21:05:52.058" v="383" actId="478"/>
          <ac:spMkLst>
            <pc:docMk/>
            <pc:sldMk cId="670748695" sldId="5774"/>
            <ac:spMk id="3" creationId="{24C798C8-B1AA-3206-B6BA-2BD483381923}"/>
          </ac:spMkLst>
        </pc:spChg>
        <pc:spChg chg="mod">
          <ac:chgData name="Alison Thompson" userId="24f4e80e-001f-446a-bf21-c38fbab47e4c" providerId="ADAL" clId="{DACBE45C-75E4-4A53-BFCC-9B70B8D8DE80}" dt="2023-03-06T21:05:52.497" v="384"/>
          <ac:spMkLst>
            <pc:docMk/>
            <pc:sldMk cId="670748695" sldId="5774"/>
            <ac:spMk id="7" creationId="{6846FFDF-1425-20AD-043C-4EBDF01D9FCD}"/>
          </ac:spMkLst>
        </pc:spChg>
        <pc:spChg chg="mod">
          <ac:chgData name="Alison Thompson" userId="24f4e80e-001f-446a-bf21-c38fbab47e4c" providerId="ADAL" clId="{DACBE45C-75E4-4A53-BFCC-9B70B8D8DE80}" dt="2023-03-06T21:05:52.497" v="384"/>
          <ac:spMkLst>
            <pc:docMk/>
            <pc:sldMk cId="670748695" sldId="5774"/>
            <ac:spMk id="8" creationId="{1AEF6DEF-82CD-D65D-B12C-627671737A3F}"/>
          </ac:spMkLst>
        </pc:spChg>
        <pc:spChg chg="mod">
          <ac:chgData name="Alison Thompson" userId="24f4e80e-001f-446a-bf21-c38fbab47e4c" providerId="ADAL" clId="{DACBE45C-75E4-4A53-BFCC-9B70B8D8DE80}" dt="2023-03-06T21:05:52.497" v="384"/>
          <ac:spMkLst>
            <pc:docMk/>
            <pc:sldMk cId="670748695" sldId="5774"/>
            <ac:spMk id="9" creationId="{7B5A30C4-326B-0DE3-72B1-D7C0B14DB409}"/>
          </ac:spMkLst>
        </pc:spChg>
        <pc:grpChg chg="add mod">
          <ac:chgData name="Alison Thompson" userId="24f4e80e-001f-446a-bf21-c38fbab47e4c" providerId="ADAL" clId="{DACBE45C-75E4-4A53-BFCC-9B70B8D8DE80}" dt="2023-03-06T21:05:55.195" v="385" actId="1076"/>
          <ac:grpSpMkLst>
            <pc:docMk/>
            <pc:sldMk cId="670748695" sldId="5774"/>
            <ac:grpSpMk id="5" creationId="{998AF9D4-05AE-1513-2B54-AF0D9EF4F59F}"/>
          </ac:grpSpMkLst>
        </pc:grpChg>
        <pc:picChg chg="mod">
          <ac:chgData name="Alison Thompson" userId="24f4e80e-001f-446a-bf21-c38fbab47e4c" providerId="ADAL" clId="{DACBE45C-75E4-4A53-BFCC-9B70B8D8DE80}" dt="2023-03-06T21:05:52.497" v="384"/>
          <ac:picMkLst>
            <pc:docMk/>
            <pc:sldMk cId="670748695" sldId="5774"/>
            <ac:picMk id="6" creationId="{10404812-F24D-FD70-77EE-B9560FA2DE16}"/>
          </ac:picMkLst>
        </pc:picChg>
      </pc:sldChg>
      <pc:sldChg chg="addSp delSp modSp new mod modNotesTx">
        <pc:chgData name="Alison Thompson" userId="24f4e80e-001f-446a-bf21-c38fbab47e4c" providerId="ADAL" clId="{DACBE45C-75E4-4A53-BFCC-9B70B8D8DE80}" dt="2023-03-06T21:31:18.101" v="621" actId="20577"/>
        <pc:sldMkLst>
          <pc:docMk/>
          <pc:sldMk cId="1466391925" sldId="5775"/>
        </pc:sldMkLst>
        <pc:spChg chg="mod">
          <ac:chgData name="Alison Thompson" userId="24f4e80e-001f-446a-bf21-c38fbab47e4c" providerId="ADAL" clId="{DACBE45C-75E4-4A53-BFCC-9B70B8D8DE80}" dt="2023-03-06T21:31:18.101" v="621" actId="20577"/>
          <ac:spMkLst>
            <pc:docMk/>
            <pc:sldMk cId="1466391925" sldId="5775"/>
            <ac:spMk id="2" creationId="{D5B850F0-F90D-EE72-F587-5996F87A4856}"/>
          </ac:spMkLst>
        </pc:spChg>
        <pc:spChg chg="del">
          <ac:chgData name="Alison Thompson" userId="24f4e80e-001f-446a-bf21-c38fbab47e4c" providerId="ADAL" clId="{DACBE45C-75E4-4A53-BFCC-9B70B8D8DE80}" dt="2023-03-06T21:19:52.054" v="570" actId="478"/>
          <ac:spMkLst>
            <pc:docMk/>
            <pc:sldMk cId="1466391925" sldId="5775"/>
            <ac:spMk id="3" creationId="{B01C4123-CAF0-7A37-A738-481F3BCFBD31}"/>
          </ac:spMkLst>
        </pc:spChg>
        <pc:spChg chg="mod">
          <ac:chgData name="Alison Thompson" userId="24f4e80e-001f-446a-bf21-c38fbab47e4c" providerId="ADAL" clId="{DACBE45C-75E4-4A53-BFCC-9B70B8D8DE80}" dt="2023-03-06T21:19:52.838" v="571"/>
          <ac:spMkLst>
            <pc:docMk/>
            <pc:sldMk cId="1466391925" sldId="5775"/>
            <ac:spMk id="8" creationId="{5AD2EA60-3EBA-F36E-235F-411B39D862F0}"/>
          </ac:spMkLst>
        </pc:spChg>
        <pc:spChg chg="mod">
          <ac:chgData name="Alison Thompson" userId="24f4e80e-001f-446a-bf21-c38fbab47e4c" providerId="ADAL" clId="{DACBE45C-75E4-4A53-BFCC-9B70B8D8DE80}" dt="2023-03-06T21:19:52.838" v="571"/>
          <ac:spMkLst>
            <pc:docMk/>
            <pc:sldMk cId="1466391925" sldId="5775"/>
            <ac:spMk id="9" creationId="{9961346A-36BE-331D-3695-EF2117A22FA0}"/>
          </ac:spMkLst>
        </pc:spChg>
        <pc:spChg chg="mod">
          <ac:chgData name="Alison Thompson" userId="24f4e80e-001f-446a-bf21-c38fbab47e4c" providerId="ADAL" clId="{DACBE45C-75E4-4A53-BFCC-9B70B8D8DE80}" dt="2023-03-06T21:19:52.838" v="571"/>
          <ac:spMkLst>
            <pc:docMk/>
            <pc:sldMk cId="1466391925" sldId="5775"/>
            <ac:spMk id="10" creationId="{B2EA24FE-D7E4-5269-65C9-7A3EB96331F3}"/>
          </ac:spMkLst>
        </pc:spChg>
        <pc:spChg chg="mod">
          <ac:chgData name="Alison Thompson" userId="24f4e80e-001f-446a-bf21-c38fbab47e4c" providerId="ADAL" clId="{DACBE45C-75E4-4A53-BFCC-9B70B8D8DE80}" dt="2023-03-06T21:19:52.838" v="571"/>
          <ac:spMkLst>
            <pc:docMk/>
            <pc:sldMk cId="1466391925" sldId="5775"/>
            <ac:spMk id="11" creationId="{22595AB4-6809-F3B0-EC7D-C62BE3602FCD}"/>
          </ac:spMkLst>
        </pc:spChg>
        <pc:spChg chg="mod">
          <ac:chgData name="Alison Thompson" userId="24f4e80e-001f-446a-bf21-c38fbab47e4c" providerId="ADAL" clId="{DACBE45C-75E4-4A53-BFCC-9B70B8D8DE80}" dt="2023-03-06T21:19:52.838" v="571"/>
          <ac:spMkLst>
            <pc:docMk/>
            <pc:sldMk cId="1466391925" sldId="5775"/>
            <ac:spMk id="12" creationId="{19CA9674-6364-7070-EC6F-AD0EF333907E}"/>
          </ac:spMkLst>
        </pc:spChg>
        <pc:grpChg chg="add mod">
          <ac:chgData name="Alison Thompson" userId="24f4e80e-001f-446a-bf21-c38fbab47e4c" providerId="ADAL" clId="{DACBE45C-75E4-4A53-BFCC-9B70B8D8DE80}" dt="2023-03-06T21:20:01.536" v="578" actId="1076"/>
          <ac:grpSpMkLst>
            <pc:docMk/>
            <pc:sldMk cId="1466391925" sldId="5775"/>
            <ac:grpSpMk id="5" creationId="{CFCCF132-9AFA-6472-EC1A-16971AFD9CCA}"/>
          </ac:grpSpMkLst>
        </pc:grpChg>
        <pc:picChg chg="mod">
          <ac:chgData name="Alison Thompson" userId="24f4e80e-001f-446a-bf21-c38fbab47e4c" providerId="ADAL" clId="{DACBE45C-75E4-4A53-BFCC-9B70B8D8DE80}" dt="2023-03-06T21:19:52.838" v="571"/>
          <ac:picMkLst>
            <pc:docMk/>
            <pc:sldMk cId="1466391925" sldId="5775"/>
            <ac:picMk id="6" creationId="{713A9546-9E3C-2B38-ED43-4407A9C6E000}"/>
          </ac:picMkLst>
        </pc:picChg>
        <pc:picChg chg="mod">
          <ac:chgData name="Alison Thompson" userId="24f4e80e-001f-446a-bf21-c38fbab47e4c" providerId="ADAL" clId="{DACBE45C-75E4-4A53-BFCC-9B70B8D8DE80}" dt="2023-03-06T21:19:52.838" v="571"/>
          <ac:picMkLst>
            <pc:docMk/>
            <pc:sldMk cId="1466391925" sldId="5775"/>
            <ac:picMk id="7" creationId="{57B43B2F-1D5B-6908-137F-02689AB4590C}"/>
          </ac:picMkLst>
        </pc:picChg>
      </pc:sldChg>
      <pc:sldChg chg="addSp delSp modSp new mod modNotesTx">
        <pc:chgData name="Alison Thompson" userId="24f4e80e-001f-446a-bf21-c38fbab47e4c" providerId="ADAL" clId="{DACBE45C-75E4-4A53-BFCC-9B70B8D8DE80}" dt="2023-03-06T21:31:33.640" v="627" actId="20577"/>
        <pc:sldMkLst>
          <pc:docMk/>
          <pc:sldMk cId="2782171511" sldId="5776"/>
        </pc:sldMkLst>
        <pc:spChg chg="mod">
          <ac:chgData name="Alison Thompson" userId="24f4e80e-001f-446a-bf21-c38fbab47e4c" providerId="ADAL" clId="{DACBE45C-75E4-4A53-BFCC-9B70B8D8DE80}" dt="2023-03-06T21:31:33.640" v="627" actId="20577"/>
          <ac:spMkLst>
            <pc:docMk/>
            <pc:sldMk cId="2782171511" sldId="5776"/>
            <ac:spMk id="2" creationId="{480AFF2E-6D4F-E685-2429-5F6E0075A937}"/>
          </ac:spMkLst>
        </pc:spChg>
        <pc:spChg chg="del">
          <ac:chgData name="Alison Thompson" userId="24f4e80e-001f-446a-bf21-c38fbab47e4c" providerId="ADAL" clId="{DACBE45C-75E4-4A53-BFCC-9B70B8D8DE80}" dt="2023-03-06T21:13:09.245" v="505" actId="478"/>
          <ac:spMkLst>
            <pc:docMk/>
            <pc:sldMk cId="2782171511" sldId="5776"/>
            <ac:spMk id="3" creationId="{4B59EDDC-3FB1-6DF6-465C-27F9B24B2D6B}"/>
          </ac:spMkLst>
        </pc:spChg>
        <pc:spChg chg="mod">
          <ac:chgData name="Alison Thompson" userId="24f4e80e-001f-446a-bf21-c38fbab47e4c" providerId="ADAL" clId="{DACBE45C-75E4-4A53-BFCC-9B70B8D8DE80}" dt="2023-03-06T21:15:01.185" v="507"/>
          <ac:spMkLst>
            <pc:docMk/>
            <pc:sldMk cId="2782171511" sldId="5776"/>
            <ac:spMk id="6" creationId="{DFDBED11-5915-3E29-0472-D0ABDDFBFC8A}"/>
          </ac:spMkLst>
        </pc:spChg>
        <pc:spChg chg="mod">
          <ac:chgData name="Alison Thompson" userId="24f4e80e-001f-446a-bf21-c38fbab47e4c" providerId="ADAL" clId="{DACBE45C-75E4-4A53-BFCC-9B70B8D8DE80}" dt="2023-03-06T21:15:01.185" v="507"/>
          <ac:spMkLst>
            <pc:docMk/>
            <pc:sldMk cId="2782171511" sldId="5776"/>
            <ac:spMk id="7" creationId="{3ED5A3A0-D7CD-3B82-A796-390F2F404199}"/>
          </ac:spMkLst>
        </pc:spChg>
        <pc:spChg chg="mod">
          <ac:chgData name="Alison Thompson" userId="24f4e80e-001f-446a-bf21-c38fbab47e4c" providerId="ADAL" clId="{DACBE45C-75E4-4A53-BFCC-9B70B8D8DE80}" dt="2023-03-06T21:15:01.185" v="507"/>
          <ac:spMkLst>
            <pc:docMk/>
            <pc:sldMk cId="2782171511" sldId="5776"/>
            <ac:spMk id="8" creationId="{28FB16AC-A40C-D6DB-17E6-C22E5B600458}"/>
          </ac:spMkLst>
        </pc:spChg>
        <pc:spChg chg="mod">
          <ac:chgData name="Alison Thompson" userId="24f4e80e-001f-446a-bf21-c38fbab47e4c" providerId="ADAL" clId="{DACBE45C-75E4-4A53-BFCC-9B70B8D8DE80}" dt="2023-03-06T21:15:01.185" v="507"/>
          <ac:spMkLst>
            <pc:docMk/>
            <pc:sldMk cId="2782171511" sldId="5776"/>
            <ac:spMk id="9" creationId="{54AF9095-226D-649A-19F9-D07714BDCE2B}"/>
          </ac:spMkLst>
        </pc:spChg>
        <pc:spChg chg="mod">
          <ac:chgData name="Alison Thompson" userId="24f4e80e-001f-446a-bf21-c38fbab47e4c" providerId="ADAL" clId="{DACBE45C-75E4-4A53-BFCC-9B70B8D8DE80}" dt="2023-03-06T21:15:01.185" v="507"/>
          <ac:spMkLst>
            <pc:docMk/>
            <pc:sldMk cId="2782171511" sldId="5776"/>
            <ac:spMk id="10" creationId="{8C8988DC-2E42-DFA0-5472-46C60963BB23}"/>
          </ac:spMkLst>
        </pc:spChg>
        <pc:spChg chg="mod">
          <ac:chgData name="Alison Thompson" userId="24f4e80e-001f-446a-bf21-c38fbab47e4c" providerId="ADAL" clId="{DACBE45C-75E4-4A53-BFCC-9B70B8D8DE80}" dt="2023-03-06T21:15:01.185" v="507"/>
          <ac:spMkLst>
            <pc:docMk/>
            <pc:sldMk cId="2782171511" sldId="5776"/>
            <ac:spMk id="11" creationId="{95E2BA7A-38D5-6A52-5068-445CD9AA9E49}"/>
          </ac:spMkLst>
        </pc:spChg>
        <pc:spChg chg="mod">
          <ac:chgData name="Alison Thompson" userId="24f4e80e-001f-446a-bf21-c38fbab47e4c" providerId="ADAL" clId="{DACBE45C-75E4-4A53-BFCC-9B70B8D8DE80}" dt="2023-03-06T21:15:01.185" v="507"/>
          <ac:spMkLst>
            <pc:docMk/>
            <pc:sldMk cId="2782171511" sldId="5776"/>
            <ac:spMk id="12" creationId="{F66B16DC-F82F-82D4-BE29-0F3707D12DEF}"/>
          </ac:spMkLst>
        </pc:spChg>
        <pc:grpChg chg="add mod">
          <ac:chgData name="Alison Thompson" userId="24f4e80e-001f-446a-bf21-c38fbab47e4c" providerId="ADAL" clId="{DACBE45C-75E4-4A53-BFCC-9B70B8D8DE80}" dt="2023-03-06T21:15:16.202" v="510" actId="14100"/>
          <ac:grpSpMkLst>
            <pc:docMk/>
            <pc:sldMk cId="2782171511" sldId="5776"/>
            <ac:grpSpMk id="3" creationId="{4BEEDBA5-FE85-DD27-879E-CDAD3A393D94}"/>
          </ac:grpSpMkLst>
        </pc:grpChg>
        <pc:picChg chg="mod">
          <ac:chgData name="Alison Thompson" userId="24f4e80e-001f-446a-bf21-c38fbab47e4c" providerId="ADAL" clId="{DACBE45C-75E4-4A53-BFCC-9B70B8D8DE80}" dt="2023-03-06T21:15:01.185" v="507"/>
          <ac:picMkLst>
            <pc:docMk/>
            <pc:sldMk cId="2782171511" sldId="5776"/>
            <ac:picMk id="5" creationId="{7DB759C9-D302-7FA5-B180-F70B55E7B8FF}"/>
          </ac:picMkLst>
        </pc:picChg>
      </pc:sldChg>
      <pc:sldChg chg="addSp delSp modSp new mod modNotesTx">
        <pc:chgData name="Alison Thompson" userId="24f4e80e-001f-446a-bf21-c38fbab47e4c" providerId="ADAL" clId="{DACBE45C-75E4-4A53-BFCC-9B70B8D8DE80}" dt="2023-03-06T21:10:23.314" v="446"/>
        <pc:sldMkLst>
          <pc:docMk/>
          <pc:sldMk cId="3514685760" sldId="5777"/>
        </pc:sldMkLst>
        <pc:spChg chg="mod">
          <ac:chgData name="Alison Thompson" userId="24f4e80e-001f-446a-bf21-c38fbab47e4c" providerId="ADAL" clId="{DACBE45C-75E4-4A53-BFCC-9B70B8D8DE80}" dt="2023-03-06T21:08:58.296" v="439"/>
          <ac:spMkLst>
            <pc:docMk/>
            <pc:sldMk cId="3514685760" sldId="5777"/>
            <ac:spMk id="2" creationId="{53E302B3-7216-F832-5028-7953803200F9}"/>
          </ac:spMkLst>
        </pc:spChg>
        <pc:spChg chg="del">
          <ac:chgData name="Alison Thompson" userId="24f4e80e-001f-446a-bf21-c38fbab47e4c" providerId="ADAL" clId="{DACBE45C-75E4-4A53-BFCC-9B70B8D8DE80}" dt="2023-03-06T21:09:03.705" v="440" actId="478"/>
          <ac:spMkLst>
            <pc:docMk/>
            <pc:sldMk cId="3514685760" sldId="5777"/>
            <ac:spMk id="3" creationId="{95EA4356-8C5B-D9B3-5356-207A292399BC}"/>
          </ac:spMkLst>
        </pc:spChg>
        <pc:spChg chg="add del">
          <ac:chgData name="Alison Thompson" userId="24f4e80e-001f-446a-bf21-c38fbab47e4c" providerId="ADAL" clId="{DACBE45C-75E4-4A53-BFCC-9B70B8D8DE80}" dt="2023-03-06T21:09:41.255" v="442" actId="22"/>
          <ac:spMkLst>
            <pc:docMk/>
            <pc:sldMk cId="3514685760" sldId="5777"/>
            <ac:spMk id="6" creationId="{6724A8D2-9E99-F834-4894-4B0CAF2C090A}"/>
          </ac:spMkLst>
        </pc:spChg>
        <pc:spChg chg="mod">
          <ac:chgData name="Alison Thompson" userId="24f4e80e-001f-446a-bf21-c38fbab47e4c" providerId="ADAL" clId="{DACBE45C-75E4-4A53-BFCC-9B70B8D8DE80}" dt="2023-03-06T21:09:49.125" v="443"/>
          <ac:spMkLst>
            <pc:docMk/>
            <pc:sldMk cId="3514685760" sldId="5777"/>
            <ac:spMk id="9" creationId="{200C82E5-2CD5-70B5-F5A6-12E3C7834A05}"/>
          </ac:spMkLst>
        </pc:spChg>
        <pc:spChg chg="mod">
          <ac:chgData name="Alison Thompson" userId="24f4e80e-001f-446a-bf21-c38fbab47e4c" providerId="ADAL" clId="{DACBE45C-75E4-4A53-BFCC-9B70B8D8DE80}" dt="2023-03-06T21:09:49.125" v="443"/>
          <ac:spMkLst>
            <pc:docMk/>
            <pc:sldMk cId="3514685760" sldId="5777"/>
            <ac:spMk id="10" creationId="{99310782-3FAD-1CDF-C2E2-81FCF5E3ED13}"/>
          </ac:spMkLst>
        </pc:spChg>
        <pc:spChg chg="mod">
          <ac:chgData name="Alison Thompson" userId="24f4e80e-001f-446a-bf21-c38fbab47e4c" providerId="ADAL" clId="{DACBE45C-75E4-4A53-BFCC-9B70B8D8DE80}" dt="2023-03-06T21:09:49.125" v="443"/>
          <ac:spMkLst>
            <pc:docMk/>
            <pc:sldMk cId="3514685760" sldId="5777"/>
            <ac:spMk id="11" creationId="{D7A8DF83-D62A-AC71-34D3-B9F06D3D1D6F}"/>
          </ac:spMkLst>
        </pc:spChg>
        <pc:spChg chg="mod">
          <ac:chgData name="Alison Thompson" userId="24f4e80e-001f-446a-bf21-c38fbab47e4c" providerId="ADAL" clId="{DACBE45C-75E4-4A53-BFCC-9B70B8D8DE80}" dt="2023-03-06T21:09:49.125" v="443"/>
          <ac:spMkLst>
            <pc:docMk/>
            <pc:sldMk cId="3514685760" sldId="5777"/>
            <ac:spMk id="12" creationId="{CB8C8AD5-D04C-7F16-E096-F9C21DD0CB93}"/>
          </ac:spMkLst>
        </pc:spChg>
        <pc:spChg chg="mod">
          <ac:chgData name="Alison Thompson" userId="24f4e80e-001f-446a-bf21-c38fbab47e4c" providerId="ADAL" clId="{DACBE45C-75E4-4A53-BFCC-9B70B8D8DE80}" dt="2023-03-06T21:09:49.125" v="443"/>
          <ac:spMkLst>
            <pc:docMk/>
            <pc:sldMk cId="3514685760" sldId="5777"/>
            <ac:spMk id="13" creationId="{AC6385CE-F609-0875-A0E5-02516C398AA5}"/>
          </ac:spMkLst>
        </pc:spChg>
        <pc:spChg chg="mod">
          <ac:chgData name="Alison Thompson" userId="24f4e80e-001f-446a-bf21-c38fbab47e4c" providerId="ADAL" clId="{DACBE45C-75E4-4A53-BFCC-9B70B8D8DE80}" dt="2023-03-06T21:09:49.125" v="443"/>
          <ac:spMkLst>
            <pc:docMk/>
            <pc:sldMk cId="3514685760" sldId="5777"/>
            <ac:spMk id="14" creationId="{428DFF45-4AC4-4C9E-2B6F-83645BED941F}"/>
          </ac:spMkLst>
        </pc:spChg>
        <pc:spChg chg="mod">
          <ac:chgData name="Alison Thompson" userId="24f4e80e-001f-446a-bf21-c38fbab47e4c" providerId="ADAL" clId="{DACBE45C-75E4-4A53-BFCC-9B70B8D8DE80}" dt="2023-03-06T21:09:49.125" v="443"/>
          <ac:spMkLst>
            <pc:docMk/>
            <pc:sldMk cId="3514685760" sldId="5777"/>
            <ac:spMk id="15" creationId="{B6172AA3-8CAF-FF8D-0B6A-F4FBC3BD74AC}"/>
          </ac:spMkLst>
        </pc:spChg>
        <pc:grpChg chg="add mod">
          <ac:chgData name="Alison Thompson" userId="24f4e80e-001f-446a-bf21-c38fbab47e4c" providerId="ADAL" clId="{DACBE45C-75E4-4A53-BFCC-9B70B8D8DE80}" dt="2023-03-06T21:09:52.378" v="445" actId="1076"/>
          <ac:grpSpMkLst>
            <pc:docMk/>
            <pc:sldMk cId="3514685760" sldId="5777"/>
            <ac:grpSpMk id="7" creationId="{1A155266-B7FE-D824-E3DC-D14C1CB7B2E6}"/>
          </ac:grpSpMkLst>
        </pc:grpChg>
        <pc:picChg chg="mod">
          <ac:chgData name="Alison Thompson" userId="24f4e80e-001f-446a-bf21-c38fbab47e4c" providerId="ADAL" clId="{DACBE45C-75E4-4A53-BFCC-9B70B8D8DE80}" dt="2023-03-06T21:09:49.125" v="443"/>
          <ac:picMkLst>
            <pc:docMk/>
            <pc:sldMk cId="3514685760" sldId="5777"/>
            <ac:picMk id="8" creationId="{6C0770F5-908D-A40D-1BA1-87130A5F3F17}"/>
          </ac:picMkLst>
        </pc:picChg>
      </pc:sldChg>
      <pc:sldChg chg="addSp delSp modSp new mod modNotesTx">
        <pc:chgData name="Alison Thompson" userId="24f4e80e-001f-446a-bf21-c38fbab47e4c" providerId="ADAL" clId="{DACBE45C-75E4-4A53-BFCC-9B70B8D8DE80}" dt="2023-03-06T21:31:43.471" v="629" actId="20577"/>
        <pc:sldMkLst>
          <pc:docMk/>
          <pc:sldMk cId="3161594187" sldId="5778"/>
        </pc:sldMkLst>
        <pc:spChg chg="mod">
          <ac:chgData name="Alison Thompson" userId="24f4e80e-001f-446a-bf21-c38fbab47e4c" providerId="ADAL" clId="{DACBE45C-75E4-4A53-BFCC-9B70B8D8DE80}" dt="2023-03-06T21:31:43.471" v="629" actId="20577"/>
          <ac:spMkLst>
            <pc:docMk/>
            <pc:sldMk cId="3161594187" sldId="5778"/>
            <ac:spMk id="2" creationId="{7E4F3252-8239-114A-3504-7FB868F42ED8}"/>
          </ac:spMkLst>
        </pc:spChg>
        <pc:spChg chg="del">
          <ac:chgData name="Alison Thompson" userId="24f4e80e-001f-446a-bf21-c38fbab47e4c" providerId="ADAL" clId="{DACBE45C-75E4-4A53-BFCC-9B70B8D8DE80}" dt="2023-03-06T21:08:09.744" v="432" actId="478"/>
          <ac:spMkLst>
            <pc:docMk/>
            <pc:sldMk cId="3161594187" sldId="5778"/>
            <ac:spMk id="3" creationId="{B5A5D3AF-069A-21BB-4E1D-6185ACC67E15}"/>
          </ac:spMkLst>
        </pc:spChg>
        <pc:spChg chg="mod">
          <ac:chgData name="Alison Thompson" userId="24f4e80e-001f-446a-bf21-c38fbab47e4c" providerId="ADAL" clId="{DACBE45C-75E4-4A53-BFCC-9B70B8D8DE80}" dt="2023-03-06T21:08:28.188" v="433"/>
          <ac:spMkLst>
            <pc:docMk/>
            <pc:sldMk cId="3161594187" sldId="5778"/>
            <ac:spMk id="7" creationId="{0AD24D29-A444-F9E6-D60E-763436034AA7}"/>
          </ac:spMkLst>
        </pc:spChg>
        <pc:spChg chg="mod">
          <ac:chgData name="Alison Thompson" userId="24f4e80e-001f-446a-bf21-c38fbab47e4c" providerId="ADAL" clId="{DACBE45C-75E4-4A53-BFCC-9B70B8D8DE80}" dt="2023-03-06T21:08:28.188" v="433"/>
          <ac:spMkLst>
            <pc:docMk/>
            <pc:sldMk cId="3161594187" sldId="5778"/>
            <ac:spMk id="8" creationId="{7FC3202C-A648-9E78-26DE-4EFB4A7C1D93}"/>
          </ac:spMkLst>
        </pc:spChg>
        <pc:spChg chg="mod">
          <ac:chgData name="Alison Thompson" userId="24f4e80e-001f-446a-bf21-c38fbab47e4c" providerId="ADAL" clId="{DACBE45C-75E4-4A53-BFCC-9B70B8D8DE80}" dt="2023-03-06T21:08:28.188" v="433"/>
          <ac:spMkLst>
            <pc:docMk/>
            <pc:sldMk cId="3161594187" sldId="5778"/>
            <ac:spMk id="9" creationId="{A131387D-C70C-3BFD-ADAA-C27991734584}"/>
          </ac:spMkLst>
        </pc:spChg>
        <pc:grpChg chg="add mod">
          <ac:chgData name="Alison Thompson" userId="24f4e80e-001f-446a-bf21-c38fbab47e4c" providerId="ADAL" clId="{DACBE45C-75E4-4A53-BFCC-9B70B8D8DE80}" dt="2023-03-06T21:08:28.188" v="433"/>
          <ac:grpSpMkLst>
            <pc:docMk/>
            <pc:sldMk cId="3161594187" sldId="5778"/>
            <ac:grpSpMk id="5" creationId="{8126788C-9D02-62DE-3AFA-8BF868CFE889}"/>
          </ac:grpSpMkLst>
        </pc:grpChg>
        <pc:picChg chg="mod">
          <ac:chgData name="Alison Thompson" userId="24f4e80e-001f-446a-bf21-c38fbab47e4c" providerId="ADAL" clId="{DACBE45C-75E4-4A53-BFCC-9B70B8D8DE80}" dt="2023-03-06T21:08:28.188" v="433"/>
          <ac:picMkLst>
            <pc:docMk/>
            <pc:sldMk cId="3161594187" sldId="5778"/>
            <ac:picMk id="6" creationId="{1FF7C451-D191-0262-86A0-CC3D5600D3CB}"/>
          </ac:picMkLst>
        </pc:picChg>
      </pc:sldChg>
      <pc:sldChg chg="addSp delSp modSp new mod modNotesTx">
        <pc:chgData name="Alison Thompson" userId="24f4e80e-001f-446a-bf21-c38fbab47e4c" providerId="ADAL" clId="{DACBE45C-75E4-4A53-BFCC-9B70B8D8DE80}" dt="2023-03-06T21:11:46.904" v="450"/>
        <pc:sldMkLst>
          <pc:docMk/>
          <pc:sldMk cId="1001799879" sldId="5779"/>
        </pc:sldMkLst>
        <pc:spChg chg="mod">
          <ac:chgData name="Alison Thompson" userId="24f4e80e-001f-446a-bf21-c38fbab47e4c" providerId="ADAL" clId="{DACBE45C-75E4-4A53-BFCC-9B70B8D8DE80}" dt="2023-03-06T21:11:11.289" v="447"/>
          <ac:spMkLst>
            <pc:docMk/>
            <pc:sldMk cId="1001799879" sldId="5779"/>
            <ac:spMk id="2" creationId="{29B46F85-D1E8-A0C4-B83B-C70C419E51FE}"/>
          </ac:spMkLst>
        </pc:spChg>
        <pc:spChg chg="del">
          <ac:chgData name="Alison Thompson" userId="24f4e80e-001f-446a-bf21-c38fbab47e4c" providerId="ADAL" clId="{DACBE45C-75E4-4A53-BFCC-9B70B8D8DE80}" dt="2023-03-06T21:11:13.612" v="448" actId="478"/>
          <ac:spMkLst>
            <pc:docMk/>
            <pc:sldMk cId="1001799879" sldId="5779"/>
            <ac:spMk id="3" creationId="{241D4CBC-B85A-6C8C-C156-AF38D67AE30F}"/>
          </ac:spMkLst>
        </pc:spChg>
        <pc:spChg chg="mod">
          <ac:chgData name="Alison Thompson" userId="24f4e80e-001f-446a-bf21-c38fbab47e4c" providerId="ADAL" clId="{DACBE45C-75E4-4A53-BFCC-9B70B8D8DE80}" dt="2023-03-06T21:11:34.088" v="449"/>
          <ac:spMkLst>
            <pc:docMk/>
            <pc:sldMk cId="1001799879" sldId="5779"/>
            <ac:spMk id="7" creationId="{4C2D93BE-A071-070A-799A-3E7F5C457D8D}"/>
          </ac:spMkLst>
        </pc:spChg>
        <pc:spChg chg="mod">
          <ac:chgData name="Alison Thompson" userId="24f4e80e-001f-446a-bf21-c38fbab47e4c" providerId="ADAL" clId="{DACBE45C-75E4-4A53-BFCC-9B70B8D8DE80}" dt="2023-03-06T21:11:34.088" v="449"/>
          <ac:spMkLst>
            <pc:docMk/>
            <pc:sldMk cId="1001799879" sldId="5779"/>
            <ac:spMk id="8" creationId="{6ECC8106-A718-B2CB-0964-4758229FAA00}"/>
          </ac:spMkLst>
        </pc:spChg>
        <pc:grpChg chg="add mod">
          <ac:chgData name="Alison Thompson" userId="24f4e80e-001f-446a-bf21-c38fbab47e4c" providerId="ADAL" clId="{DACBE45C-75E4-4A53-BFCC-9B70B8D8DE80}" dt="2023-03-06T21:11:34.088" v="449"/>
          <ac:grpSpMkLst>
            <pc:docMk/>
            <pc:sldMk cId="1001799879" sldId="5779"/>
            <ac:grpSpMk id="5" creationId="{6BCE05AD-330A-E056-41BC-05D59A37B7CE}"/>
          </ac:grpSpMkLst>
        </pc:grpChg>
        <pc:picChg chg="mod">
          <ac:chgData name="Alison Thompson" userId="24f4e80e-001f-446a-bf21-c38fbab47e4c" providerId="ADAL" clId="{DACBE45C-75E4-4A53-BFCC-9B70B8D8DE80}" dt="2023-03-06T21:11:34.088" v="449"/>
          <ac:picMkLst>
            <pc:docMk/>
            <pc:sldMk cId="1001799879" sldId="5779"/>
            <ac:picMk id="6" creationId="{29A7B089-719B-74FE-F60A-F7A34D75527A}"/>
          </ac:picMkLst>
        </pc:picChg>
      </pc:sldChg>
      <pc:sldChg chg="addSp delSp modSp new mod modNotesTx">
        <pc:chgData name="Alison Thompson" userId="24f4e80e-001f-446a-bf21-c38fbab47e4c" providerId="ADAL" clId="{DACBE45C-75E4-4A53-BFCC-9B70B8D8DE80}" dt="2023-03-06T21:31:21.941" v="623" actId="20577"/>
        <pc:sldMkLst>
          <pc:docMk/>
          <pc:sldMk cId="127004772" sldId="5780"/>
        </pc:sldMkLst>
        <pc:spChg chg="mod">
          <ac:chgData name="Alison Thompson" userId="24f4e80e-001f-446a-bf21-c38fbab47e4c" providerId="ADAL" clId="{DACBE45C-75E4-4A53-BFCC-9B70B8D8DE80}" dt="2023-03-06T21:31:21.941" v="623" actId="20577"/>
          <ac:spMkLst>
            <pc:docMk/>
            <pc:sldMk cId="127004772" sldId="5780"/>
            <ac:spMk id="2" creationId="{0C64D1A8-48D7-1023-6B71-3A3607578240}"/>
          </ac:spMkLst>
        </pc:spChg>
        <pc:spChg chg="del mod">
          <ac:chgData name="Alison Thompson" userId="24f4e80e-001f-446a-bf21-c38fbab47e4c" providerId="ADAL" clId="{DACBE45C-75E4-4A53-BFCC-9B70B8D8DE80}" dt="2023-03-06T21:16:00.193" v="557" actId="478"/>
          <ac:spMkLst>
            <pc:docMk/>
            <pc:sldMk cId="127004772" sldId="5780"/>
            <ac:spMk id="3" creationId="{D28F256B-A768-1F75-696D-6738D5B68CB8}"/>
          </ac:spMkLst>
        </pc:spChg>
        <pc:spChg chg="mod">
          <ac:chgData name="Alison Thompson" userId="24f4e80e-001f-446a-bf21-c38fbab47e4c" providerId="ADAL" clId="{DACBE45C-75E4-4A53-BFCC-9B70B8D8DE80}" dt="2023-03-06T21:16:19.162" v="558"/>
          <ac:spMkLst>
            <pc:docMk/>
            <pc:sldMk cId="127004772" sldId="5780"/>
            <ac:spMk id="7" creationId="{97E39BD7-B757-6B31-83ED-F615146F8C22}"/>
          </ac:spMkLst>
        </pc:spChg>
        <pc:spChg chg="mod">
          <ac:chgData name="Alison Thompson" userId="24f4e80e-001f-446a-bf21-c38fbab47e4c" providerId="ADAL" clId="{DACBE45C-75E4-4A53-BFCC-9B70B8D8DE80}" dt="2023-03-06T21:16:19.162" v="558"/>
          <ac:spMkLst>
            <pc:docMk/>
            <pc:sldMk cId="127004772" sldId="5780"/>
            <ac:spMk id="8" creationId="{A68AF236-2516-F6D3-941A-AC41D608E2FD}"/>
          </ac:spMkLst>
        </pc:spChg>
        <pc:spChg chg="mod">
          <ac:chgData name="Alison Thompson" userId="24f4e80e-001f-446a-bf21-c38fbab47e4c" providerId="ADAL" clId="{DACBE45C-75E4-4A53-BFCC-9B70B8D8DE80}" dt="2023-03-06T21:16:19.162" v="558"/>
          <ac:spMkLst>
            <pc:docMk/>
            <pc:sldMk cId="127004772" sldId="5780"/>
            <ac:spMk id="9" creationId="{0EBAC768-84FB-E483-2BB9-63D836D070CB}"/>
          </ac:spMkLst>
        </pc:spChg>
        <pc:spChg chg="mod">
          <ac:chgData name="Alison Thompson" userId="24f4e80e-001f-446a-bf21-c38fbab47e4c" providerId="ADAL" clId="{DACBE45C-75E4-4A53-BFCC-9B70B8D8DE80}" dt="2023-03-06T21:16:19.162" v="558"/>
          <ac:spMkLst>
            <pc:docMk/>
            <pc:sldMk cId="127004772" sldId="5780"/>
            <ac:spMk id="10" creationId="{3CDF64AA-2073-1102-EE56-EEB9F7B1E445}"/>
          </ac:spMkLst>
        </pc:spChg>
        <pc:spChg chg="mod">
          <ac:chgData name="Alison Thompson" userId="24f4e80e-001f-446a-bf21-c38fbab47e4c" providerId="ADAL" clId="{DACBE45C-75E4-4A53-BFCC-9B70B8D8DE80}" dt="2023-03-06T21:16:19.162" v="558"/>
          <ac:spMkLst>
            <pc:docMk/>
            <pc:sldMk cId="127004772" sldId="5780"/>
            <ac:spMk id="11" creationId="{266F89CB-F3DD-F0D2-9032-F9CE0276825D}"/>
          </ac:spMkLst>
        </pc:spChg>
        <pc:grpChg chg="add mod">
          <ac:chgData name="Alison Thompson" userId="24f4e80e-001f-446a-bf21-c38fbab47e4c" providerId="ADAL" clId="{DACBE45C-75E4-4A53-BFCC-9B70B8D8DE80}" dt="2023-03-06T21:16:39.350" v="561" actId="1076"/>
          <ac:grpSpMkLst>
            <pc:docMk/>
            <pc:sldMk cId="127004772" sldId="5780"/>
            <ac:grpSpMk id="5" creationId="{502BB238-859D-1D94-2B63-71B9345B9151}"/>
          </ac:grpSpMkLst>
        </pc:grpChg>
        <pc:picChg chg="mod">
          <ac:chgData name="Alison Thompson" userId="24f4e80e-001f-446a-bf21-c38fbab47e4c" providerId="ADAL" clId="{DACBE45C-75E4-4A53-BFCC-9B70B8D8DE80}" dt="2023-03-06T21:16:19.162" v="558"/>
          <ac:picMkLst>
            <pc:docMk/>
            <pc:sldMk cId="127004772" sldId="5780"/>
            <ac:picMk id="6" creationId="{ABA5940E-67B5-5A60-49E7-7145CF83A2D6}"/>
          </ac:picMkLst>
        </pc:picChg>
      </pc:sldChg>
      <pc:sldChg chg="addSp delSp modSp new mod modNotesTx">
        <pc:chgData name="Alison Thompson" userId="24f4e80e-001f-446a-bf21-c38fbab47e4c" providerId="ADAL" clId="{DACBE45C-75E4-4A53-BFCC-9B70B8D8DE80}" dt="2023-03-06T21:39:45.586" v="671"/>
        <pc:sldMkLst>
          <pc:docMk/>
          <pc:sldMk cId="1300510855" sldId="5781"/>
        </pc:sldMkLst>
        <pc:spChg chg="mod">
          <ac:chgData name="Alison Thompson" userId="24f4e80e-001f-446a-bf21-c38fbab47e4c" providerId="ADAL" clId="{DACBE45C-75E4-4A53-BFCC-9B70B8D8DE80}" dt="2023-03-06T21:38:48.958" v="663"/>
          <ac:spMkLst>
            <pc:docMk/>
            <pc:sldMk cId="1300510855" sldId="5781"/>
            <ac:spMk id="2" creationId="{96EB5002-E2A3-E143-2B25-DA748FC78D1B}"/>
          </ac:spMkLst>
        </pc:spChg>
        <pc:spChg chg="del">
          <ac:chgData name="Alison Thompson" userId="24f4e80e-001f-446a-bf21-c38fbab47e4c" providerId="ADAL" clId="{DACBE45C-75E4-4A53-BFCC-9B70B8D8DE80}" dt="2023-03-06T21:38:52.986" v="664" actId="478"/>
          <ac:spMkLst>
            <pc:docMk/>
            <pc:sldMk cId="1300510855" sldId="5781"/>
            <ac:spMk id="3" creationId="{469B1B62-8B24-83DE-379D-71D082D188E3}"/>
          </ac:spMkLst>
        </pc:spChg>
        <pc:spChg chg="add del">
          <ac:chgData name="Alison Thompson" userId="24f4e80e-001f-446a-bf21-c38fbab47e4c" providerId="ADAL" clId="{DACBE45C-75E4-4A53-BFCC-9B70B8D8DE80}" dt="2023-03-06T21:39:12.520" v="666" actId="22"/>
          <ac:spMkLst>
            <pc:docMk/>
            <pc:sldMk cId="1300510855" sldId="5781"/>
            <ac:spMk id="6" creationId="{F3058D7D-E5E6-7A89-BFBC-302B9251C9CE}"/>
          </ac:spMkLst>
        </pc:spChg>
        <pc:spChg chg="mod">
          <ac:chgData name="Alison Thompson" userId="24f4e80e-001f-446a-bf21-c38fbab47e4c" providerId="ADAL" clId="{DACBE45C-75E4-4A53-BFCC-9B70B8D8DE80}" dt="2023-03-06T21:39:18.628" v="667"/>
          <ac:spMkLst>
            <pc:docMk/>
            <pc:sldMk cId="1300510855" sldId="5781"/>
            <ac:spMk id="9" creationId="{B8A6CAEC-A345-D002-3036-F226C6CA0CEB}"/>
          </ac:spMkLst>
        </pc:spChg>
        <pc:grpChg chg="add mod">
          <ac:chgData name="Alison Thompson" userId="24f4e80e-001f-446a-bf21-c38fbab47e4c" providerId="ADAL" clId="{DACBE45C-75E4-4A53-BFCC-9B70B8D8DE80}" dt="2023-03-06T21:39:18.628" v="667"/>
          <ac:grpSpMkLst>
            <pc:docMk/>
            <pc:sldMk cId="1300510855" sldId="5781"/>
            <ac:grpSpMk id="7" creationId="{FE3B0064-6352-E496-EE9E-690FDBEE11D3}"/>
          </ac:grpSpMkLst>
        </pc:grpChg>
        <pc:picChg chg="mod">
          <ac:chgData name="Alison Thompson" userId="24f4e80e-001f-446a-bf21-c38fbab47e4c" providerId="ADAL" clId="{DACBE45C-75E4-4A53-BFCC-9B70B8D8DE80}" dt="2023-03-06T21:39:18.628" v="667"/>
          <ac:picMkLst>
            <pc:docMk/>
            <pc:sldMk cId="1300510855" sldId="5781"/>
            <ac:picMk id="8" creationId="{DE07E879-1FEF-F50F-EF6B-17E1A535D9E2}"/>
          </ac:picMkLst>
        </pc:picChg>
      </pc:sldChg>
      <pc:sldChg chg="addSp delSp modSp new mod modNotesTx">
        <pc:chgData name="Alison Thompson" userId="24f4e80e-001f-446a-bf21-c38fbab47e4c" providerId="ADAL" clId="{DACBE45C-75E4-4A53-BFCC-9B70B8D8DE80}" dt="2023-03-06T21:28:10.537" v="610" actId="1076"/>
        <pc:sldMkLst>
          <pc:docMk/>
          <pc:sldMk cId="4266720273" sldId="5782"/>
        </pc:sldMkLst>
        <pc:spChg chg="mod">
          <ac:chgData name="Alison Thompson" userId="24f4e80e-001f-446a-bf21-c38fbab47e4c" providerId="ADAL" clId="{DACBE45C-75E4-4A53-BFCC-9B70B8D8DE80}" dt="2023-03-06T21:27:35.762" v="601"/>
          <ac:spMkLst>
            <pc:docMk/>
            <pc:sldMk cId="4266720273" sldId="5782"/>
            <ac:spMk id="2" creationId="{CED49601-9B04-2025-AFC6-178E557B6C2C}"/>
          </ac:spMkLst>
        </pc:spChg>
        <pc:spChg chg="del">
          <ac:chgData name="Alison Thompson" userId="24f4e80e-001f-446a-bf21-c38fbab47e4c" providerId="ADAL" clId="{DACBE45C-75E4-4A53-BFCC-9B70B8D8DE80}" dt="2023-03-06T21:27:46.708" v="603" actId="478"/>
          <ac:spMkLst>
            <pc:docMk/>
            <pc:sldMk cId="4266720273" sldId="5782"/>
            <ac:spMk id="3" creationId="{D75D0A16-2561-A609-2B0F-2D35F736B2BB}"/>
          </ac:spMkLst>
        </pc:spChg>
        <pc:spChg chg="mod">
          <ac:chgData name="Alison Thompson" userId="24f4e80e-001f-446a-bf21-c38fbab47e4c" providerId="ADAL" clId="{DACBE45C-75E4-4A53-BFCC-9B70B8D8DE80}" dt="2023-03-06T21:28:04.130" v="604"/>
          <ac:spMkLst>
            <pc:docMk/>
            <pc:sldMk cId="4266720273" sldId="5782"/>
            <ac:spMk id="7" creationId="{7327486A-A61B-B443-8AF6-1EA117EE1327}"/>
          </ac:spMkLst>
        </pc:spChg>
        <pc:spChg chg="mod">
          <ac:chgData name="Alison Thompson" userId="24f4e80e-001f-446a-bf21-c38fbab47e4c" providerId="ADAL" clId="{DACBE45C-75E4-4A53-BFCC-9B70B8D8DE80}" dt="2023-03-06T21:28:04.130" v="604"/>
          <ac:spMkLst>
            <pc:docMk/>
            <pc:sldMk cId="4266720273" sldId="5782"/>
            <ac:spMk id="8" creationId="{EB807FDE-1755-2A48-E0F5-89B1C981E933}"/>
          </ac:spMkLst>
        </pc:spChg>
        <pc:spChg chg="mod">
          <ac:chgData name="Alison Thompson" userId="24f4e80e-001f-446a-bf21-c38fbab47e4c" providerId="ADAL" clId="{DACBE45C-75E4-4A53-BFCC-9B70B8D8DE80}" dt="2023-03-06T21:28:04.130" v="604"/>
          <ac:spMkLst>
            <pc:docMk/>
            <pc:sldMk cId="4266720273" sldId="5782"/>
            <ac:spMk id="9" creationId="{643B08B7-21B9-A7AA-D4C4-ED972BA66B65}"/>
          </ac:spMkLst>
        </pc:spChg>
        <pc:spChg chg="mod">
          <ac:chgData name="Alison Thompson" userId="24f4e80e-001f-446a-bf21-c38fbab47e4c" providerId="ADAL" clId="{DACBE45C-75E4-4A53-BFCC-9B70B8D8DE80}" dt="2023-03-06T21:28:04.130" v="604"/>
          <ac:spMkLst>
            <pc:docMk/>
            <pc:sldMk cId="4266720273" sldId="5782"/>
            <ac:spMk id="10" creationId="{80A18E7E-EE2A-4D8C-3DA9-B86652D7D71C}"/>
          </ac:spMkLst>
        </pc:spChg>
        <pc:grpChg chg="add mod">
          <ac:chgData name="Alison Thompson" userId="24f4e80e-001f-446a-bf21-c38fbab47e4c" providerId="ADAL" clId="{DACBE45C-75E4-4A53-BFCC-9B70B8D8DE80}" dt="2023-03-06T21:28:10.537" v="610" actId="1076"/>
          <ac:grpSpMkLst>
            <pc:docMk/>
            <pc:sldMk cId="4266720273" sldId="5782"/>
            <ac:grpSpMk id="5" creationId="{E0772E01-2031-36D5-F126-FA72C3D67104}"/>
          </ac:grpSpMkLst>
        </pc:grpChg>
        <pc:picChg chg="mod">
          <ac:chgData name="Alison Thompson" userId="24f4e80e-001f-446a-bf21-c38fbab47e4c" providerId="ADAL" clId="{DACBE45C-75E4-4A53-BFCC-9B70B8D8DE80}" dt="2023-03-06T21:28:04.130" v="604"/>
          <ac:picMkLst>
            <pc:docMk/>
            <pc:sldMk cId="4266720273" sldId="5782"/>
            <ac:picMk id="6" creationId="{20B208F1-0AC5-4189-64FB-F99AA78613A3}"/>
          </ac:picMkLst>
        </pc:picChg>
      </pc:sldChg>
      <pc:sldChg chg="addSp delSp modSp new mod modNotesTx">
        <pc:chgData name="Alison Thompson" userId="24f4e80e-001f-446a-bf21-c38fbab47e4c" providerId="ADAL" clId="{DACBE45C-75E4-4A53-BFCC-9B70B8D8DE80}" dt="2023-03-06T21:26:19.233" v="596"/>
        <pc:sldMkLst>
          <pc:docMk/>
          <pc:sldMk cId="3956878603" sldId="5783"/>
        </pc:sldMkLst>
        <pc:spChg chg="mod">
          <ac:chgData name="Alison Thompson" userId="24f4e80e-001f-446a-bf21-c38fbab47e4c" providerId="ADAL" clId="{DACBE45C-75E4-4A53-BFCC-9B70B8D8DE80}" dt="2023-03-06T21:25:38.750" v="592"/>
          <ac:spMkLst>
            <pc:docMk/>
            <pc:sldMk cId="3956878603" sldId="5783"/>
            <ac:spMk id="2" creationId="{F3814426-BC7B-971B-DAA9-91347CD1CAB5}"/>
          </ac:spMkLst>
        </pc:spChg>
        <pc:spChg chg="del">
          <ac:chgData name="Alison Thompson" userId="24f4e80e-001f-446a-bf21-c38fbab47e4c" providerId="ADAL" clId="{DACBE45C-75E4-4A53-BFCC-9B70B8D8DE80}" dt="2023-03-06T21:26:01.678" v="593" actId="478"/>
          <ac:spMkLst>
            <pc:docMk/>
            <pc:sldMk cId="3956878603" sldId="5783"/>
            <ac:spMk id="3" creationId="{51631CBF-1235-34C6-D5B8-2A620CCA54D3}"/>
          </ac:spMkLst>
        </pc:spChg>
        <pc:spChg chg="mod">
          <ac:chgData name="Alison Thompson" userId="24f4e80e-001f-446a-bf21-c38fbab47e4c" providerId="ADAL" clId="{DACBE45C-75E4-4A53-BFCC-9B70B8D8DE80}" dt="2023-03-06T21:26:02.125" v="594"/>
          <ac:spMkLst>
            <pc:docMk/>
            <pc:sldMk cId="3956878603" sldId="5783"/>
            <ac:spMk id="7" creationId="{A79096F7-9135-EA21-83CA-7DE01E1940B6}"/>
          </ac:spMkLst>
        </pc:spChg>
        <pc:spChg chg="mod">
          <ac:chgData name="Alison Thompson" userId="24f4e80e-001f-446a-bf21-c38fbab47e4c" providerId="ADAL" clId="{DACBE45C-75E4-4A53-BFCC-9B70B8D8DE80}" dt="2023-03-06T21:26:02.125" v="594"/>
          <ac:spMkLst>
            <pc:docMk/>
            <pc:sldMk cId="3956878603" sldId="5783"/>
            <ac:spMk id="8" creationId="{D8CB4E9E-44BC-7CBF-2D8E-2513AE8AB5A6}"/>
          </ac:spMkLst>
        </pc:spChg>
        <pc:spChg chg="mod">
          <ac:chgData name="Alison Thompson" userId="24f4e80e-001f-446a-bf21-c38fbab47e4c" providerId="ADAL" clId="{DACBE45C-75E4-4A53-BFCC-9B70B8D8DE80}" dt="2023-03-06T21:26:02.125" v="594"/>
          <ac:spMkLst>
            <pc:docMk/>
            <pc:sldMk cId="3956878603" sldId="5783"/>
            <ac:spMk id="9" creationId="{12D748DA-50FB-48AC-1DEA-17056457D345}"/>
          </ac:spMkLst>
        </pc:spChg>
        <pc:spChg chg="mod">
          <ac:chgData name="Alison Thompson" userId="24f4e80e-001f-446a-bf21-c38fbab47e4c" providerId="ADAL" clId="{DACBE45C-75E4-4A53-BFCC-9B70B8D8DE80}" dt="2023-03-06T21:26:02.125" v="594"/>
          <ac:spMkLst>
            <pc:docMk/>
            <pc:sldMk cId="3956878603" sldId="5783"/>
            <ac:spMk id="10" creationId="{11CD019A-E780-8EF7-951D-56C52BF641DF}"/>
          </ac:spMkLst>
        </pc:spChg>
        <pc:spChg chg="mod">
          <ac:chgData name="Alison Thompson" userId="24f4e80e-001f-446a-bf21-c38fbab47e4c" providerId="ADAL" clId="{DACBE45C-75E4-4A53-BFCC-9B70B8D8DE80}" dt="2023-03-06T21:26:02.125" v="594"/>
          <ac:spMkLst>
            <pc:docMk/>
            <pc:sldMk cId="3956878603" sldId="5783"/>
            <ac:spMk id="11" creationId="{61AAA4DF-B48A-BE46-F15F-CAC0218762E6}"/>
          </ac:spMkLst>
        </pc:spChg>
        <pc:grpChg chg="add mod">
          <ac:chgData name="Alison Thompson" userId="24f4e80e-001f-446a-bf21-c38fbab47e4c" providerId="ADAL" clId="{DACBE45C-75E4-4A53-BFCC-9B70B8D8DE80}" dt="2023-03-06T21:26:06.426" v="595" actId="14100"/>
          <ac:grpSpMkLst>
            <pc:docMk/>
            <pc:sldMk cId="3956878603" sldId="5783"/>
            <ac:grpSpMk id="5" creationId="{E702C51B-185C-1EEB-61CE-C1F594747E83}"/>
          </ac:grpSpMkLst>
        </pc:grpChg>
        <pc:picChg chg="mod">
          <ac:chgData name="Alison Thompson" userId="24f4e80e-001f-446a-bf21-c38fbab47e4c" providerId="ADAL" clId="{DACBE45C-75E4-4A53-BFCC-9B70B8D8DE80}" dt="2023-03-06T21:26:02.125" v="594"/>
          <ac:picMkLst>
            <pc:docMk/>
            <pc:sldMk cId="3956878603" sldId="5783"/>
            <ac:picMk id="6" creationId="{F3DC9533-38C7-1DBF-8B33-8C602C460E5F}"/>
          </ac:picMkLst>
        </pc:picChg>
      </pc:sldChg>
      <pc:sldChg chg="addSp delSp modSp new mod modNotesTx">
        <pc:chgData name="Alison Thompson" userId="24f4e80e-001f-446a-bf21-c38fbab47e4c" providerId="ADAL" clId="{DACBE45C-75E4-4A53-BFCC-9B70B8D8DE80}" dt="2023-03-06T21:24:46.041" v="591"/>
        <pc:sldMkLst>
          <pc:docMk/>
          <pc:sldMk cId="2579774884" sldId="5784"/>
        </pc:sldMkLst>
        <pc:spChg chg="mod">
          <ac:chgData name="Alison Thompson" userId="24f4e80e-001f-446a-bf21-c38fbab47e4c" providerId="ADAL" clId="{DACBE45C-75E4-4A53-BFCC-9B70B8D8DE80}" dt="2023-03-06T21:22:44.838" v="588" actId="14100"/>
          <ac:spMkLst>
            <pc:docMk/>
            <pc:sldMk cId="2579774884" sldId="5784"/>
            <ac:spMk id="2" creationId="{82B8D62C-3AE3-9B7A-3F09-DFAE3AD4E665}"/>
          </ac:spMkLst>
        </pc:spChg>
        <pc:spChg chg="del">
          <ac:chgData name="Alison Thompson" userId="24f4e80e-001f-446a-bf21-c38fbab47e4c" providerId="ADAL" clId="{DACBE45C-75E4-4A53-BFCC-9B70B8D8DE80}" dt="2023-03-06T21:22:47.990" v="589" actId="478"/>
          <ac:spMkLst>
            <pc:docMk/>
            <pc:sldMk cId="2579774884" sldId="5784"/>
            <ac:spMk id="3" creationId="{EFB86794-3751-1451-D091-057FED9C631E}"/>
          </ac:spMkLst>
        </pc:spChg>
        <pc:spChg chg="mod">
          <ac:chgData name="Alison Thompson" userId="24f4e80e-001f-446a-bf21-c38fbab47e4c" providerId="ADAL" clId="{DACBE45C-75E4-4A53-BFCC-9B70B8D8DE80}" dt="2023-03-06T21:23:10.452" v="590"/>
          <ac:spMkLst>
            <pc:docMk/>
            <pc:sldMk cId="2579774884" sldId="5784"/>
            <ac:spMk id="7" creationId="{D525B4F6-0CF4-2CAF-80C6-5A0743156BE3}"/>
          </ac:spMkLst>
        </pc:spChg>
        <pc:spChg chg="mod">
          <ac:chgData name="Alison Thompson" userId="24f4e80e-001f-446a-bf21-c38fbab47e4c" providerId="ADAL" clId="{DACBE45C-75E4-4A53-BFCC-9B70B8D8DE80}" dt="2023-03-06T21:23:10.452" v="590"/>
          <ac:spMkLst>
            <pc:docMk/>
            <pc:sldMk cId="2579774884" sldId="5784"/>
            <ac:spMk id="8" creationId="{B1DD7E70-220C-D29E-B7E2-91CDAE30AEC9}"/>
          </ac:spMkLst>
        </pc:spChg>
        <pc:spChg chg="mod">
          <ac:chgData name="Alison Thompson" userId="24f4e80e-001f-446a-bf21-c38fbab47e4c" providerId="ADAL" clId="{DACBE45C-75E4-4A53-BFCC-9B70B8D8DE80}" dt="2023-03-06T21:23:10.452" v="590"/>
          <ac:spMkLst>
            <pc:docMk/>
            <pc:sldMk cId="2579774884" sldId="5784"/>
            <ac:spMk id="9" creationId="{09C7BF38-49D9-9382-BC38-F57F6523BBBC}"/>
          </ac:spMkLst>
        </pc:spChg>
        <pc:spChg chg="mod">
          <ac:chgData name="Alison Thompson" userId="24f4e80e-001f-446a-bf21-c38fbab47e4c" providerId="ADAL" clId="{DACBE45C-75E4-4A53-BFCC-9B70B8D8DE80}" dt="2023-03-06T21:23:10.452" v="590"/>
          <ac:spMkLst>
            <pc:docMk/>
            <pc:sldMk cId="2579774884" sldId="5784"/>
            <ac:spMk id="10" creationId="{4CC5555D-9D89-BACB-2D12-08828BEC8CEE}"/>
          </ac:spMkLst>
        </pc:spChg>
        <pc:grpChg chg="add mod">
          <ac:chgData name="Alison Thompson" userId="24f4e80e-001f-446a-bf21-c38fbab47e4c" providerId="ADAL" clId="{DACBE45C-75E4-4A53-BFCC-9B70B8D8DE80}" dt="2023-03-06T21:23:10.452" v="590"/>
          <ac:grpSpMkLst>
            <pc:docMk/>
            <pc:sldMk cId="2579774884" sldId="5784"/>
            <ac:grpSpMk id="5" creationId="{EF482215-F201-FC18-735E-CAC3B79D1631}"/>
          </ac:grpSpMkLst>
        </pc:grpChg>
        <pc:picChg chg="mod">
          <ac:chgData name="Alison Thompson" userId="24f4e80e-001f-446a-bf21-c38fbab47e4c" providerId="ADAL" clId="{DACBE45C-75E4-4A53-BFCC-9B70B8D8DE80}" dt="2023-03-06T21:23:10.452" v="590"/>
          <ac:picMkLst>
            <pc:docMk/>
            <pc:sldMk cId="2579774884" sldId="5784"/>
            <ac:picMk id="6" creationId="{F148EC29-150A-4806-C487-480C85017BFA}"/>
          </ac:picMkLst>
        </pc:picChg>
      </pc:sldChg>
      <pc:sldChg chg="addSp delSp modSp new mod modNotesTx">
        <pc:chgData name="Alison Thompson" userId="24f4e80e-001f-446a-bf21-c38fbab47e4c" providerId="ADAL" clId="{DACBE45C-75E4-4A53-BFCC-9B70B8D8DE80}" dt="2023-03-06T21:22:26.165" v="586"/>
        <pc:sldMkLst>
          <pc:docMk/>
          <pc:sldMk cId="3481010484" sldId="5785"/>
        </pc:sldMkLst>
        <pc:spChg chg="mod">
          <ac:chgData name="Alison Thompson" userId="24f4e80e-001f-446a-bf21-c38fbab47e4c" providerId="ADAL" clId="{DACBE45C-75E4-4A53-BFCC-9B70B8D8DE80}" dt="2023-03-06T21:21:42.233" v="581" actId="14100"/>
          <ac:spMkLst>
            <pc:docMk/>
            <pc:sldMk cId="3481010484" sldId="5785"/>
            <ac:spMk id="2" creationId="{74A659D6-821D-9E5A-B0DE-4BB1F98CE36C}"/>
          </ac:spMkLst>
        </pc:spChg>
        <pc:spChg chg="del">
          <ac:chgData name="Alison Thompson" userId="24f4e80e-001f-446a-bf21-c38fbab47e4c" providerId="ADAL" clId="{DACBE45C-75E4-4A53-BFCC-9B70B8D8DE80}" dt="2023-03-06T21:21:47.484" v="582" actId="478"/>
          <ac:spMkLst>
            <pc:docMk/>
            <pc:sldMk cId="3481010484" sldId="5785"/>
            <ac:spMk id="3" creationId="{EA620C74-4F96-8138-15E3-AA9AE3CE997B}"/>
          </ac:spMkLst>
        </pc:spChg>
        <pc:spChg chg="mod">
          <ac:chgData name="Alison Thompson" userId="24f4e80e-001f-446a-bf21-c38fbab47e4c" providerId="ADAL" clId="{DACBE45C-75E4-4A53-BFCC-9B70B8D8DE80}" dt="2023-03-06T21:22:06.984" v="583"/>
          <ac:spMkLst>
            <pc:docMk/>
            <pc:sldMk cId="3481010484" sldId="5785"/>
            <ac:spMk id="7" creationId="{5CFB2061-E794-63F7-BB8F-085BCCDEA969}"/>
          </ac:spMkLst>
        </pc:spChg>
        <pc:spChg chg="mod">
          <ac:chgData name="Alison Thompson" userId="24f4e80e-001f-446a-bf21-c38fbab47e4c" providerId="ADAL" clId="{DACBE45C-75E4-4A53-BFCC-9B70B8D8DE80}" dt="2023-03-06T21:22:06.984" v="583"/>
          <ac:spMkLst>
            <pc:docMk/>
            <pc:sldMk cId="3481010484" sldId="5785"/>
            <ac:spMk id="8" creationId="{C5B40C7A-5949-819D-625F-1EC877336A9F}"/>
          </ac:spMkLst>
        </pc:spChg>
        <pc:spChg chg="mod">
          <ac:chgData name="Alison Thompson" userId="24f4e80e-001f-446a-bf21-c38fbab47e4c" providerId="ADAL" clId="{DACBE45C-75E4-4A53-BFCC-9B70B8D8DE80}" dt="2023-03-06T21:22:06.984" v="583"/>
          <ac:spMkLst>
            <pc:docMk/>
            <pc:sldMk cId="3481010484" sldId="5785"/>
            <ac:spMk id="9" creationId="{AFA9BD4A-00FC-B6A2-612D-123072C2ABFE}"/>
          </ac:spMkLst>
        </pc:spChg>
        <pc:grpChg chg="add mod">
          <ac:chgData name="Alison Thompson" userId="24f4e80e-001f-446a-bf21-c38fbab47e4c" providerId="ADAL" clId="{DACBE45C-75E4-4A53-BFCC-9B70B8D8DE80}" dt="2023-03-06T21:22:12.716" v="585" actId="1076"/>
          <ac:grpSpMkLst>
            <pc:docMk/>
            <pc:sldMk cId="3481010484" sldId="5785"/>
            <ac:grpSpMk id="5" creationId="{DE3C13EC-57F7-1F87-7D62-3A8D93CEAE25}"/>
          </ac:grpSpMkLst>
        </pc:grpChg>
        <pc:picChg chg="mod">
          <ac:chgData name="Alison Thompson" userId="24f4e80e-001f-446a-bf21-c38fbab47e4c" providerId="ADAL" clId="{DACBE45C-75E4-4A53-BFCC-9B70B8D8DE80}" dt="2023-03-06T21:22:06.984" v="583"/>
          <ac:picMkLst>
            <pc:docMk/>
            <pc:sldMk cId="3481010484" sldId="5785"/>
            <ac:picMk id="6" creationId="{078EA31E-534C-3762-063A-DF71837698E2}"/>
          </ac:picMkLst>
        </pc:picChg>
      </pc:sldChg>
      <pc:sldChg chg="addSp delSp modSp new mod">
        <pc:chgData name="Alison Thompson" userId="24f4e80e-001f-446a-bf21-c38fbab47e4c" providerId="ADAL" clId="{DACBE45C-75E4-4A53-BFCC-9B70B8D8DE80}" dt="2023-03-06T21:36:25.895" v="659" actId="1076"/>
        <pc:sldMkLst>
          <pc:docMk/>
          <pc:sldMk cId="3233009059" sldId="5786"/>
        </pc:sldMkLst>
        <pc:spChg chg="mod">
          <ac:chgData name="Alison Thompson" userId="24f4e80e-001f-446a-bf21-c38fbab47e4c" providerId="ADAL" clId="{DACBE45C-75E4-4A53-BFCC-9B70B8D8DE80}" dt="2023-03-06T21:35:51.215" v="656"/>
          <ac:spMkLst>
            <pc:docMk/>
            <pc:sldMk cId="3233009059" sldId="5786"/>
            <ac:spMk id="2" creationId="{CB70B920-59F2-025A-CBC8-7CE45156EE31}"/>
          </ac:spMkLst>
        </pc:spChg>
        <pc:spChg chg="del">
          <ac:chgData name="Alison Thompson" userId="24f4e80e-001f-446a-bf21-c38fbab47e4c" providerId="ADAL" clId="{DACBE45C-75E4-4A53-BFCC-9B70B8D8DE80}" dt="2023-03-06T21:35:54.917" v="657" actId="478"/>
          <ac:spMkLst>
            <pc:docMk/>
            <pc:sldMk cId="3233009059" sldId="5786"/>
            <ac:spMk id="3" creationId="{3E774A9F-8B99-CD45-12D9-0D138C98936A}"/>
          </ac:spMkLst>
        </pc:spChg>
        <pc:spChg chg="mod">
          <ac:chgData name="Alison Thompson" userId="24f4e80e-001f-446a-bf21-c38fbab47e4c" providerId="ADAL" clId="{DACBE45C-75E4-4A53-BFCC-9B70B8D8DE80}" dt="2023-03-06T21:36:21.625" v="658"/>
          <ac:spMkLst>
            <pc:docMk/>
            <pc:sldMk cId="3233009059" sldId="5786"/>
            <ac:spMk id="7" creationId="{23F3EA2F-8412-4DE8-3C49-15E899B87ECE}"/>
          </ac:spMkLst>
        </pc:spChg>
        <pc:spChg chg="mod">
          <ac:chgData name="Alison Thompson" userId="24f4e80e-001f-446a-bf21-c38fbab47e4c" providerId="ADAL" clId="{DACBE45C-75E4-4A53-BFCC-9B70B8D8DE80}" dt="2023-03-06T21:36:21.625" v="658"/>
          <ac:spMkLst>
            <pc:docMk/>
            <pc:sldMk cId="3233009059" sldId="5786"/>
            <ac:spMk id="8" creationId="{4C4DB09D-D00A-8D0A-C832-811D344CE5ED}"/>
          </ac:spMkLst>
        </pc:spChg>
        <pc:spChg chg="mod">
          <ac:chgData name="Alison Thompson" userId="24f4e80e-001f-446a-bf21-c38fbab47e4c" providerId="ADAL" clId="{DACBE45C-75E4-4A53-BFCC-9B70B8D8DE80}" dt="2023-03-06T21:36:21.625" v="658"/>
          <ac:spMkLst>
            <pc:docMk/>
            <pc:sldMk cId="3233009059" sldId="5786"/>
            <ac:spMk id="9" creationId="{13E198D1-CBEE-1FCE-6B45-89FC36AB507E}"/>
          </ac:spMkLst>
        </pc:spChg>
        <pc:grpChg chg="add mod">
          <ac:chgData name="Alison Thompson" userId="24f4e80e-001f-446a-bf21-c38fbab47e4c" providerId="ADAL" clId="{DACBE45C-75E4-4A53-BFCC-9B70B8D8DE80}" dt="2023-03-06T21:36:25.895" v="659" actId="1076"/>
          <ac:grpSpMkLst>
            <pc:docMk/>
            <pc:sldMk cId="3233009059" sldId="5786"/>
            <ac:grpSpMk id="5" creationId="{27F705CC-6F42-115D-D148-0ABA3969C060}"/>
          </ac:grpSpMkLst>
        </pc:grpChg>
        <pc:picChg chg="mod">
          <ac:chgData name="Alison Thompson" userId="24f4e80e-001f-446a-bf21-c38fbab47e4c" providerId="ADAL" clId="{DACBE45C-75E4-4A53-BFCC-9B70B8D8DE80}" dt="2023-03-06T21:36:21.625" v="658"/>
          <ac:picMkLst>
            <pc:docMk/>
            <pc:sldMk cId="3233009059" sldId="5786"/>
            <ac:picMk id="6" creationId="{C168D851-DAD6-E4E6-3665-988AE203B443}"/>
          </ac:picMkLst>
        </pc:picChg>
      </pc:sldChg>
      <pc:sldChg chg="addSp delSp modSp new mod modAnim modNotesTx">
        <pc:chgData name="Alison Thompson" userId="24f4e80e-001f-446a-bf21-c38fbab47e4c" providerId="ADAL" clId="{DACBE45C-75E4-4A53-BFCC-9B70B8D8DE80}" dt="2023-03-06T21:35:07.986" v="655"/>
        <pc:sldMkLst>
          <pc:docMk/>
          <pc:sldMk cId="1222298380" sldId="5787"/>
        </pc:sldMkLst>
        <pc:spChg chg="mod">
          <ac:chgData name="Alison Thompson" userId="24f4e80e-001f-446a-bf21-c38fbab47e4c" providerId="ADAL" clId="{DACBE45C-75E4-4A53-BFCC-9B70B8D8DE80}" dt="2023-03-06T21:34:10.514" v="647"/>
          <ac:spMkLst>
            <pc:docMk/>
            <pc:sldMk cId="1222298380" sldId="5787"/>
            <ac:spMk id="2" creationId="{EDEC38ED-F2D5-7F56-C1C1-4A7506C15B49}"/>
          </ac:spMkLst>
        </pc:spChg>
        <pc:spChg chg="del">
          <ac:chgData name="Alison Thompson" userId="24f4e80e-001f-446a-bf21-c38fbab47e4c" providerId="ADAL" clId="{DACBE45C-75E4-4A53-BFCC-9B70B8D8DE80}" dt="2023-03-06T21:34:27.379" v="648" actId="478"/>
          <ac:spMkLst>
            <pc:docMk/>
            <pc:sldMk cId="1222298380" sldId="5787"/>
            <ac:spMk id="3" creationId="{F1CB67D5-A039-9BB2-6C2F-E1274833F295}"/>
          </ac:spMkLst>
        </pc:spChg>
        <pc:spChg chg="add mod">
          <ac:chgData name="Alison Thompson" userId="24f4e80e-001f-446a-bf21-c38fbab47e4c" providerId="ADAL" clId="{DACBE45C-75E4-4A53-BFCC-9B70B8D8DE80}" dt="2023-03-06T21:34:37.024" v="652" actId="164"/>
          <ac:spMkLst>
            <pc:docMk/>
            <pc:sldMk cId="1222298380" sldId="5787"/>
            <ac:spMk id="6" creationId="{0FDF29DB-E51E-E555-27D1-F2B649E63BB5}"/>
          </ac:spMkLst>
        </pc:spChg>
        <pc:spChg chg="add mod">
          <ac:chgData name="Alison Thompson" userId="24f4e80e-001f-446a-bf21-c38fbab47e4c" providerId="ADAL" clId="{DACBE45C-75E4-4A53-BFCC-9B70B8D8DE80}" dt="2023-03-06T21:34:37.024" v="652" actId="164"/>
          <ac:spMkLst>
            <pc:docMk/>
            <pc:sldMk cId="1222298380" sldId="5787"/>
            <ac:spMk id="7" creationId="{B7A9EB6E-F741-9A08-54F1-E7D0539F0A75}"/>
          </ac:spMkLst>
        </pc:spChg>
        <pc:spChg chg="add mod">
          <ac:chgData name="Alison Thompson" userId="24f4e80e-001f-446a-bf21-c38fbab47e4c" providerId="ADAL" clId="{DACBE45C-75E4-4A53-BFCC-9B70B8D8DE80}" dt="2023-03-06T21:34:37.024" v="652" actId="164"/>
          <ac:spMkLst>
            <pc:docMk/>
            <pc:sldMk cId="1222298380" sldId="5787"/>
            <ac:spMk id="8" creationId="{F639D145-FF8E-0D76-EF45-047053A324CA}"/>
          </ac:spMkLst>
        </pc:spChg>
        <pc:spChg chg="add mod">
          <ac:chgData name="Alison Thompson" userId="24f4e80e-001f-446a-bf21-c38fbab47e4c" providerId="ADAL" clId="{DACBE45C-75E4-4A53-BFCC-9B70B8D8DE80}" dt="2023-03-06T21:34:37.024" v="652" actId="164"/>
          <ac:spMkLst>
            <pc:docMk/>
            <pc:sldMk cId="1222298380" sldId="5787"/>
            <ac:spMk id="9" creationId="{708BCD1E-E9CC-E015-3851-289A46D4C91B}"/>
          </ac:spMkLst>
        </pc:spChg>
        <pc:grpChg chg="add mod">
          <ac:chgData name="Alison Thompson" userId="24f4e80e-001f-446a-bf21-c38fbab47e4c" providerId="ADAL" clId="{DACBE45C-75E4-4A53-BFCC-9B70B8D8DE80}" dt="2023-03-06T21:34:42.689" v="654" actId="1076"/>
          <ac:grpSpMkLst>
            <pc:docMk/>
            <pc:sldMk cId="1222298380" sldId="5787"/>
            <ac:grpSpMk id="10" creationId="{D324AB00-D932-1B78-733B-50B05D0BAB52}"/>
          </ac:grpSpMkLst>
        </pc:grpChg>
        <pc:picChg chg="add mod">
          <ac:chgData name="Alison Thompson" userId="24f4e80e-001f-446a-bf21-c38fbab47e4c" providerId="ADAL" clId="{DACBE45C-75E4-4A53-BFCC-9B70B8D8DE80}" dt="2023-03-06T21:34:37.024" v="652" actId="164"/>
          <ac:picMkLst>
            <pc:docMk/>
            <pc:sldMk cId="1222298380" sldId="5787"/>
            <ac:picMk id="5" creationId="{70E030BD-236D-E085-5AA7-5B5FC9B56AC4}"/>
          </ac:picMkLst>
        </pc:picChg>
      </pc:sldChg>
      <pc:sldChg chg="addSp delSp modSp new mod modAnim modNotesTx">
        <pc:chgData name="Alison Thompson" userId="24f4e80e-001f-446a-bf21-c38fbab47e4c" providerId="ADAL" clId="{DACBE45C-75E4-4A53-BFCC-9B70B8D8DE80}" dt="2023-03-06T21:33:51.296" v="646"/>
        <pc:sldMkLst>
          <pc:docMk/>
          <pc:sldMk cId="277879937" sldId="5788"/>
        </pc:sldMkLst>
        <pc:spChg chg="mod">
          <ac:chgData name="Alison Thompson" userId="24f4e80e-001f-446a-bf21-c38fbab47e4c" providerId="ADAL" clId="{DACBE45C-75E4-4A53-BFCC-9B70B8D8DE80}" dt="2023-03-06T21:31:00.956" v="618" actId="20577"/>
          <ac:spMkLst>
            <pc:docMk/>
            <pc:sldMk cId="277879937" sldId="5788"/>
            <ac:spMk id="2" creationId="{4BEEAAAB-CCA0-5CA7-ACCB-6B2869BFFD6F}"/>
          </ac:spMkLst>
        </pc:spChg>
        <pc:spChg chg="del">
          <ac:chgData name="Alison Thompson" userId="24f4e80e-001f-446a-bf21-c38fbab47e4c" providerId="ADAL" clId="{DACBE45C-75E4-4A53-BFCC-9B70B8D8DE80}" dt="2023-03-06T21:33:35.600" v="644" actId="478"/>
          <ac:spMkLst>
            <pc:docMk/>
            <pc:sldMk cId="277879937" sldId="5788"/>
            <ac:spMk id="3" creationId="{C6B5EB3C-CF48-C253-5650-C45E26B81999}"/>
          </ac:spMkLst>
        </pc:spChg>
        <pc:spChg chg="add mod">
          <ac:chgData name="Alison Thompson" userId="24f4e80e-001f-446a-bf21-c38fbab47e4c" providerId="ADAL" clId="{DACBE45C-75E4-4A53-BFCC-9B70B8D8DE80}" dt="2023-03-06T21:33:36.009" v="645"/>
          <ac:spMkLst>
            <pc:docMk/>
            <pc:sldMk cId="277879937" sldId="5788"/>
            <ac:spMk id="6" creationId="{851ED94F-F568-55DD-B654-92743377B1FA}"/>
          </ac:spMkLst>
        </pc:spChg>
        <pc:spChg chg="add mod">
          <ac:chgData name="Alison Thompson" userId="24f4e80e-001f-446a-bf21-c38fbab47e4c" providerId="ADAL" clId="{DACBE45C-75E4-4A53-BFCC-9B70B8D8DE80}" dt="2023-03-06T21:33:36.009" v="645"/>
          <ac:spMkLst>
            <pc:docMk/>
            <pc:sldMk cId="277879937" sldId="5788"/>
            <ac:spMk id="7" creationId="{873229EE-3B3B-BC4A-D999-78E6574A5332}"/>
          </ac:spMkLst>
        </pc:spChg>
        <pc:picChg chg="add mod">
          <ac:chgData name="Alison Thompson" userId="24f4e80e-001f-446a-bf21-c38fbab47e4c" providerId="ADAL" clId="{DACBE45C-75E4-4A53-BFCC-9B70B8D8DE80}" dt="2023-03-06T21:33:36.009" v="645"/>
          <ac:picMkLst>
            <pc:docMk/>
            <pc:sldMk cId="277879937" sldId="5788"/>
            <ac:picMk id="5" creationId="{58B85259-702A-2A71-DDB2-3E8C08A7CE50}"/>
          </ac:picMkLst>
        </pc:picChg>
      </pc:sldChg>
      <pc:sldChg chg="addSp delSp modSp new mod modNotesTx">
        <pc:chgData name="Alison Thompson" userId="24f4e80e-001f-446a-bf21-c38fbab47e4c" providerId="ADAL" clId="{DACBE45C-75E4-4A53-BFCC-9B70B8D8DE80}" dt="2023-03-06T21:31:07.991" v="619" actId="20577"/>
        <pc:sldMkLst>
          <pc:docMk/>
          <pc:sldMk cId="3216170713" sldId="5789"/>
        </pc:sldMkLst>
        <pc:spChg chg="mod">
          <ac:chgData name="Alison Thompson" userId="24f4e80e-001f-446a-bf21-c38fbab47e4c" providerId="ADAL" clId="{DACBE45C-75E4-4A53-BFCC-9B70B8D8DE80}" dt="2023-03-06T21:31:07.991" v="619" actId="20577"/>
          <ac:spMkLst>
            <pc:docMk/>
            <pc:sldMk cId="3216170713" sldId="5789"/>
            <ac:spMk id="2" creationId="{A0117A71-261A-521C-101B-A226F89E12AD}"/>
          </ac:spMkLst>
        </pc:spChg>
        <pc:spChg chg="del">
          <ac:chgData name="Alison Thompson" userId="24f4e80e-001f-446a-bf21-c38fbab47e4c" providerId="ADAL" clId="{DACBE45C-75E4-4A53-BFCC-9B70B8D8DE80}" dt="2023-03-06T21:30:05.516" v="612" actId="478"/>
          <ac:spMkLst>
            <pc:docMk/>
            <pc:sldMk cId="3216170713" sldId="5789"/>
            <ac:spMk id="3" creationId="{333B5CB8-B14D-4224-F0A0-56165B580002}"/>
          </ac:spMkLst>
        </pc:spChg>
        <pc:spChg chg="mod">
          <ac:chgData name="Alison Thompson" userId="24f4e80e-001f-446a-bf21-c38fbab47e4c" providerId="ADAL" clId="{DACBE45C-75E4-4A53-BFCC-9B70B8D8DE80}" dt="2023-03-06T21:30:23.098" v="613"/>
          <ac:spMkLst>
            <pc:docMk/>
            <pc:sldMk cId="3216170713" sldId="5789"/>
            <ac:spMk id="7" creationId="{DC310E27-5EDA-F85C-9F0F-2D8CB99A3BD2}"/>
          </ac:spMkLst>
        </pc:spChg>
        <pc:spChg chg="mod">
          <ac:chgData name="Alison Thompson" userId="24f4e80e-001f-446a-bf21-c38fbab47e4c" providerId="ADAL" clId="{DACBE45C-75E4-4A53-BFCC-9B70B8D8DE80}" dt="2023-03-06T21:30:23.098" v="613"/>
          <ac:spMkLst>
            <pc:docMk/>
            <pc:sldMk cId="3216170713" sldId="5789"/>
            <ac:spMk id="8" creationId="{8946CDFB-A607-F0C1-FB3B-26FDEE8E6649}"/>
          </ac:spMkLst>
        </pc:spChg>
        <pc:spChg chg="mod">
          <ac:chgData name="Alison Thompson" userId="24f4e80e-001f-446a-bf21-c38fbab47e4c" providerId="ADAL" clId="{DACBE45C-75E4-4A53-BFCC-9B70B8D8DE80}" dt="2023-03-06T21:30:23.098" v="613"/>
          <ac:spMkLst>
            <pc:docMk/>
            <pc:sldMk cId="3216170713" sldId="5789"/>
            <ac:spMk id="9" creationId="{B497625A-4537-6F55-4E2F-35E9BFF9D8BA}"/>
          </ac:spMkLst>
        </pc:spChg>
        <pc:spChg chg="mod">
          <ac:chgData name="Alison Thompson" userId="24f4e80e-001f-446a-bf21-c38fbab47e4c" providerId="ADAL" clId="{DACBE45C-75E4-4A53-BFCC-9B70B8D8DE80}" dt="2023-03-06T21:30:23.098" v="613"/>
          <ac:spMkLst>
            <pc:docMk/>
            <pc:sldMk cId="3216170713" sldId="5789"/>
            <ac:spMk id="10" creationId="{D020B2ED-2D4A-EDB2-4BE7-39A746416DBC}"/>
          </ac:spMkLst>
        </pc:spChg>
        <pc:grpChg chg="add mod">
          <ac:chgData name="Alison Thompson" userId="24f4e80e-001f-446a-bf21-c38fbab47e4c" providerId="ADAL" clId="{DACBE45C-75E4-4A53-BFCC-9B70B8D8DE80}" dt="2023-03-06T21:30:23.098" v="613"/>
          <ac:grpSpMkLst>
            <pc:docMk/>
            <pc:sldMk cId="3216170713" sldId="5789"/>
            <ac:grpSpMk id="5" creationId="{3E31C35F-C1F8-3534-E43F-268DEE61CE83}"/>
          </ac:grpSpMkLst>
        </pc:grpChg>
        <pc:picChg chg="mod">
          <ac:chgData name="Alison Thompson" userId="24f4e80e-001f-446a-bf21-c38fbab47e4c" providerId="ADAL" clId="{DACBE45C-75E4-4A53-BFCC-9B70B8D8DE80}" dt="2023-03-06T21:30:23.098" v="613"/>
          <ac:picMkLst>
            <pc:docMk/>
            <pc:sldMk cId="3216170713" sldId="5789"/>
            <ac:picMk id="6" creationId="{A3F40240-0CB5-5C87-BFB8-D641D92ADEC7}"/>
          </ac:picMkLst>
        </pc:picChg>
      </pc:sldChg>
      <pc:sldChg chg="addSp delSp modSp new mod modNotesTx">
        <pc:chgData name="Alison Thompson" userId="24f4e80e-001f-446a-bf21-c38fbab47e4c" providerId="ADAL" clId="{DACBE45C-75E4-4A53-BFCC-9B70B8D8DE80}" dt="2023-03-06T21:43:26.462" v="678" actId="1076"/>
        <pc:sldMkLst>
          <pc:docMk/>
          <pc:sldMk cId="776452467" sldId="5790"/>
        </pc:sldMkLst>
        <pc:spChg chg="mod">
          <ac:chgData name="Alison Thompson" userId="24f4e80e-001f-446a-bf21-c38fbab47e4c" providerId="ADAL" clId="{DACBE45C-75E4-4A53-BFCC-9B70B8D8DE80}" dt="2023-03-06T21:40:03.707" v="674" actId="14100"/>
          <ac:spMkLst>
            <pc:docMk/>
            <pc:sldMk cId="776452467" sldId="5790"/>
            <ac:spMk id="2" creationId="{A1CC4920-503C-58B2-FDBE-589C0F9D18DD}"/>
          </ac:spMkLst>
        </pc:spChg>
        <pc:spChg chg="del">
          <ac:chgData name="Alison Thompson" userId="24f4e80e-001f-446a-bf21-c38fbab47e4c" providerId="ADAL" clId="{DACBE45C-75E4-4A53-BFCC-9B70B8D8DE80}" dt="2023-03-06T21:40:00.340" v="673" actId="478"/>
          <ac:spMkLst>
            <pc:docMk/>
            <pc:sldMk cId="776452467" sldId="5790"/>
            <ac:spMk id="3" creationId="{0824B578-F196-BE86-231A-CBE16C1270C2}"/>
          </ac:spMkLst>
        </pc:spChg>
        <pc:spChg chg="mod">
          <ac:chgData name="Alison Thompson" userId="24f4e80e-001f-446a-bf21-c38fbab47e4c" providerId="ADAL" clId="{DACBE45C-75E4-4A53-BFCC-9B70B8D8DE80}" dt="2023-03-06T21:43:19.682" v="676"/>
          <ac:spMkLst>
            <pc:docMk/>
            <pc:sldMk cId="776452467" sldId="5790"/>
            <ac:spMk id="7" creationId="{49D82CC3-F5CF-385E-7784-19E15FDF09CF}"/>
          </ac:spMkLst>
        </pc:spChg>
        <pc:spChg chg="mod">
          <ac:chgData name="Alison Thompson" userId="24f4e80e-001f-446a-bf21-c38fbab47e4c" providerId="ADAL" clId="{DACBE45C-75E4-4A53-BFCC-9B70B8D8DE80}" dt="2023-03-06T21:43:19.682" v="676"/>
          <ac:spMkLst>
            <pc:docMk/>
            <pc:sldMk cId="776452467" sldId="5790"/>
            <ac:spMk id="8" creationId="{85D9C878-75E7-8AFE-0971-0514A9251EF4}"/>
          </ac:spMkLst>
        </pc:spChg>
        <pc:spChg chg="mod">
          <ac:chgData name="Alison Thompson" userId="24f4e80e-001f-446a-bf21-c38fbab47e4c" providerId="ADAL" clId="{DACBE45C-75E4-4A53-BFCC-9B70B8D8DE80}" dt="2023-03-06T21:43:19.682" v="676"/>
          <ac:spMkLst>
            <pc:docMk/>
            <pc:sldMk cId="776452467" sldId="5790"/>
            <ac:spMk id="9" creationId="{EFA69AA0-885D-3E5C-1920-00233CB5A1B6}"/>
          </ac:spMkLst>
        </pc:spChg>
        <pc:spChg chg="mod">
          <ac:chgData name="Alison Thompson" userId="24f4e80e-001f-446a-bf21-c38fbab47e4c" providerId="ADAL" clId="{DACBE45C-75E4-4A53-BFCC-9B70B8D8DE80}" dt="2023-03-06T21:43:19.682" v="676"/>
          <ac:spMkLst>
            <pc:docMk/>
            <pc:sldMk cId="776452467" sldId="5790"/>
            <ac:spMk id="10" creationId="{0A344F8F-E245-7B22-E16E-E9D0C9089E61}"/>
          </ac:spMkLst>
        </pc:spChg>
        <pc:spChg chg="mod">
          <ac:chgData name="Alison Thompson" userId="24f4e80e-001f-446a-bf21-c38fbab47e4c" providerId="ADAL" clId="{DACBE45C-75E4-4A53-BFCC-9B70B8D8DE80}" dt="2023-03-06T21:43:19.682" v="676"/>
          <ac:spMkLst>
            <pc:docMk/>
            <pc:sldMk cId="776452467" sldId="5790"/>
            <ac:spMk id="11" creationId="{532DA0A7-EAEA-74F9-8B1E-0A9CAE628381}"/>
          </ac:spMkLst>
        </pc:spChg>
        <pc:grpChg chg="add mod">
          <ac:chgData name="Alison Thompson" userId="24f4e80e-001f-446a-bf21-c38fbab47e4c" providerId="ADAL" clId="{DACBE45C-75E4-4A53-BFCC-9B70B8D8DE80}" dt="2023-03-06T21:43:26.462" v="678" actId="1076"/>
          <ac:grpSpMkLst>
            <pc:docMk/>
            <pc:sldMk cId="776452467" sldId="5790"/>
            <ac:grpSpMk id="5" creationId="{60F9EEFA-DC15-2045-E86C-BFCF0530DA6D}"/>
          </ac:grpSpMkLst>
        </pc:grpChg>
        <pc:picChg chg="mod">
          <ac:chgData name="Alison Thompson" userId="24f4e80e-001f-446a-bf21-c38fbab47e4c" providerId="ADAL" clId="{DACBE45C-75E4-4A53-BFCC-9B70B8D8DE80}" dt="2023-03-06T21:43:19.682" v="676"/>
          <ac:picMkLst>
            <pc:docMk/>
            <pc:sldMk cId="776452467" sldId="5790"/>
            <ac:picMk id="6" creationId="{299D0317-9BD3-D108-48D7-BE2DCD0FDBF6}"/>
          </ac:picMkLst>
        </pc:picChg>
      </pc:sldChg>
      <pc:sldChg chg="addSp delSp modSp new mod modNotesTx">
        <pc:chgData name="Alison Thompson" userId="24f4e80e-001f-446a-bf21-c38fbab47e4c" providerId="ADAL" clId="{DACBE45C-75E4-4A53-BFCC-9B70B8D8DE80}" dt="2023-03-06T22:00:09.990" v="709"/>
        <pc:sldMkLst>
          <pc:docMk/>
          <pc:sldMk cId="2593923436" sldId="5791"/>
        </pc:sldMkLst>
        <pc:spChg chg="mod">
          <ac:chgData name="Alison Thompson" userId="24f4e80e-001f-446a-bf21-c38fbab47e4c" providerId="ADAL" clId="{DACBE45C-75E4-4A53-BFCC-9B70B8D8DE80}" dt="2023-03-06T21:59:26.367" v="702"/>
          <ac:spMkLst>
            <pc:docMk/>
            <pc:sldMk cId="2593923436" sldId="5791"/>
            <ac:spMk id="2" creationId="{66548BD8-081D-8996-E673-5B23B1A87765}"/>
          </ac:spMkLst>
        </pc:spChg>
        <pc:spChg chg="del">
          <ac:chgData name="Alison Thompson" userId="24f4e80e-001f-446a-bf21-c38fbab47e4c" providerId="ADAL" clId="{DACBE45C-75E4-4A53-BFCC-9B70B8D8DE80}" dt="2023-03-06T21:59:48.294" v="703" actId="478"/>
          <ac:spMkLst>
            <pc:docMk/>
            <pc:sldMk cId="2593923436" sldId="5791"/>
            <ac:spMk id="3" creationId="{765666B4-7A51-2B9B-3CE5-12C3700BAFCF}"/>
          </ac:spMkLst>
        </pc:spChg>
        <pc:spChg chg="mod">
          <ac:chgData name="Alison Thompson" userId="24f4e80e-001f-446a-bf21-c38fbab47e4c" providerId="ADAL" clId="{DACBE45C-75E4-4A53-BFCC-9B70B8D8DE80}" dt="2023-03-06T21:59:48.598" v="704"/>
          <ac:spMkLst>
            <pc:docMk/>
            <pc:sldMk cId="2593923436" sldId="5791"/>
            <ac:spMk id="7" creationId="{2C5A56BA-17F1-EAF7-81A9-F702B167A334}"/>
          </ac:spMkLst>
        </pc:spChg>
        <pc:grpChg chg="add mod">
          <ac:chgData name="Alison Thompson" userId="24f4e80e-001f-446a-bf21-c38fbab47e4c" providerId="ADAL" clId="{DACBE45C-75E4-4A53-BFCC-9B70B8D8DE80}" dt="2023-03-06T21:59:48.598" v="704"/>
          <ac:grpSpMkLst>
            <pc:docMk/>
            <pc:sldMk cId="2593923436" sldId="5791"/>
            <ac:grpSpMk id="5" creationId="{DA898E9F-F28E-4F3E-B9DE-9C9CBA82ADBF}"/>
          </ac:grpSpMkLst>
        </pc:grpChg>
        <pc:picChg chg="mod">
          <ac:chgData name="Alison Thompson" userId="24f4e80e-001f-446a-bf21-c38fbab47e4c" providerId="ADAL" clId="{DACBE45C-75E4-4A53-BFCC-9B70B8D8DE80}" dt="2023-03-06T21:59:48.598" v="704"/>
          <ac:picMkLst>
            <pc:docMk/>
            <pc:sldMk cId="2593923436" sldId="5791"/>
            <ac:picMk id="6" creationId="{91359DBD-70B3-FBD3-544D-F3DCD44C17A1}"/>
          </ac:picMkLst>
        </pc:picChg>
      </pc:sldChg>
      <pc:sldChg chg="addSp delSp modSp new mod modNotesTx">
        <pc:chgData name="Alison Thompson" userId="24f4e80e-001f-446a-bf21-c38fbab47e4c" providerId="ADAL" clId="{DACBE45C-75E4-4A53-BFCC-9B70B8D8DE80}" dt="2023-03-06T21:58:47.462" v="697" actId="1076"/>
        <pc:sldMkLst>
          <pc:docMk/>
          <pc:sldMk cId="3364138598" sldId="5792"/>
        </pc:sldMkLst>
        <pc:spChg chg="mod">
          <ac:chgData name="Alison Thompson" userId="24f4e80e-001f-446a-bf21-c38fbab47e4c" providerId="ADAL" clId="{DACBE45C-75E4-4A53-BFCC-9B70B8D8DE80}" dt="2023-03-06T21:58:47.462" v="697" actId="1076"/>
          <ac:spMkLst>
            <pc:docMk/>
            <pc:sldMk cId="3364138598" sldId="5792"/>
            <ac:spMk id="2" creationId="{A2B04E1B-0DD2-74BD-E0A0-5EFBBC7336A9}"/>
          </ac:spMkLst>
        </pc:spChg>
        <pc:spChg chg="del mod">
          <ac:chgData name="Alison Thompson" userId="24f4e80e-001f-446a-bf21-c38fbab47e4c" providerId="ADAL" clId="{DACBE45C-75E4-4A53-BFCC-9B70B8D8DE80}" dt="2023-03-06T21:56:29.165" v="682" actId="478"/>
          <ac:spMkLst>
            <pc:docMk/>
            <pc:sldMk cId="3364138598" sldId="5792"/>
            <ac:spMk id="3" creationId="{3EB7BAE5-7FB1-99CA-3858-0B2CA92E5726}"/>
          </ac:spMkLst>
        </pc:spChg>
        <pc:spChg chg="mod">
          <ac:chgData name="Alison Thompson" userId="24f4e80e-001f-446a-bf21-c38fbab47e4c" providerId="ADAL" clId="{DACBE45C-75E4-4A53-BFCC-9B70B8D8DE80}" dt="2023-03-06T21:58:47.462" v="697" actId="1076"/>
          <ac:spMkLst>
            <pc:docMk/>
            <pc:sldMk cId="3364138598" sldId="5792"/>
            <ac:spMk id="4" creationId="{70DDD3A1-F87D-960C-AA64-F60AD799BD72}"/>
          </ac:spMkLst>
        </pc:spChg>
        <pc:spChg chg="mod topLvl">
          <ac:chgData name="Alison Thompson" userId="24f4e80e-001f-446a-bf21-c38fbab47e4c" providerId="ADAL" clId="{DACBE45C-75E4-4A53-BFCC-9B70B8D8DE80}" dt="2023-03-06T21:58:47.462" v="697" actId="1076"/>
          <ac:spMkLst>
            <pc:docMk/>
            <pc:sldMk cId="3364138598" sldId="5792"/>
            <ac:spMk id="9" creationId="{C243F9D6-EAB2-BEBA-3BF1-F8AA6F9F1A3A}"/>
          </ac:spMkLst>
        </pc:spChg>
        <pc:spChg chg="mod topLvl">
          <ac:chgData name="Alison Thompson" userId="24f4e80e-001f-446a-bf21-c38fbab47e4c" providerId="ADAL" clId="{DACBE45C-75E4-4A53-BFCC-9B70B8D8DE80}" dt="2023-03-06T21:58:47.462" v="697" actId="1076"/>
          <ac:spMkLst>
            <pc:docMk/>
            <pc:sldMk cId="3364138598" sldId="5792"/>
            <ac:spMk id="10" creationId="{D144CC31-9290-71ED-2B27-FFE86AE16939}"/>
          </ac:spMkLst>
        </pc:spChg>
        <pc:spChg chg="mod topLvl">
          <ac:chgData name="Alison Thompson" userId="24f4e80e-001f-446a-bf21-c38fbab47e4c" providerId="ADAL" clId="{DACBE45C-75E4-4A53-BFCC-9B70B8D8DE80}" dt="2023-03-06T21:58:47.462" v="697" actId="1076"/>
          <ac:spMkLst>
            <pc:docMk/>
            <pc:sldMk cId="3364138598" sldId="5792"/>
            <ac:spMk id="11" creationId="{07DCB7BB-6FCB-FFC2-EEE0-988CD286F99C}"/>
          </ac:spMkLst>
        </pc:spChg>
        <pc:spChg chg="mod topLvl">
          <ac:chgData name="Alison Thompson" userId="24f4e80e-001f-446a-bf21-c38fbab47e4c" providerId="ADAL" clId="{DACBE45C-75E4-4A53-BFCC-9B70B8D8DE80}" dt="2023-03-06T21:58:47.462" v="697" actId="1076"/>
          <ac:spMkLst>
            <pc:docMk/>
            <pc:sldMk cId="3364138598" sldId="5792"/>
            <ac:spMk id="12" creationId="{9C3697AF-25E4-0C37-7EC7-4AE228AA9692}"/>
          </ac:spMkLst>
        </pc:spChg>
        <pc:spChg chg="mod topLvl">
          <ac:chgData name="Alison Thompson" userId="24f4e80e-001f-446a-bf21-c38fbab47e4c" providerId="ADAL" clId="{DACBE45C-75E4-4A53-BFCC-9B70B8D8DE80}" dt="2023-03-06T21:58:47.462" v="697" actId="1076"/>
          <ac:spMkLst>
            <pc:docMk/>
            <pc:sldMk cId="3364138598" sldId="5792"/>
            <ac:spMk id="13" creationId="{FC0A2143-FB05-EE4F-FED9-61BDDB147352}"/>
          </ac:spMkLst>
        </pc:spChg>
        <pc:spChg chg="mod topLvl">
          <ac:chgData name="Alison Thompson" userId="24f4e80e-001f-446a-bf21-c38fbab47e4c" providerId="ADAL" clId="{DACBE45C-75E4-4A53-BFCC-9B70B8D8DE80}" dt="2023-03-06T21:58:47.462" v="697" actId="1076"/>
          <ac:spMkLst>
            <pc:docMk/>
            <pc:sldMk cId="3364138598" sldId="5792"/>
            <ac:spMk id="14" creationId="{8A99A3FA-97E1-1D12-2DB1-592F2665FDEF}"/>
          </ac:spMkLst>
        </pc:spChg>
        <pc:grpChg chg="add del mod">
          <ac:chgData name="Alison Thompson" userId="24f4e80e-001f-446a-bf21-c38fbab47e4c" providerId="ADAL" clId="{DACBE45C-75E4-4A53-BFCC-9B70B8D8DE80}" dt="2023-03-06T21:57:12.026" v="688" actId="165"/>
          <ac:grpSpMkLst>
            <pc:docMk/>
            <pc:sldMk cId="3364138598" sldId="5792"/>
            <ac:grpSpMk id="7" creationId="{167D6AF6-D452-4757-0BD8-C344996BF670}"/>
          </ac:grpSpMkLst>
        </pc:grpChg>
        <pc:picChg chg="add del mod">
          <ac:chgData name="Alison Thompson" userId="24f4e80e-001f-446a-bf21-c38fbab47e4c" providerId="ADAL" clId="{DACBE45C-75E4-4A53-BFCC-9B70B8D8DE80}" dt="2023-03-06T21:56:35.023" v="684" actId="478"/>
          <ac:picMkLst>
            <pc:docMk/>
            <pc:sldMk cId="3364138598" sldId="5792"/>
            <ac:picMk id="5" creationId="{7A53D2A9-DC95-E649-4B6A-DA0923B48789}"/>
          </ac:picMkLst>
        </pc:picChg>
        <pc:picChg chg="add del mod">
          <ac:chgData name="Alison Thompson" userId="24f4e80e-001f-446a-bf21-c38fbab47e4c" providerId="ADAL" clId="{DACBE45C-75E4-4A53-BFCC-9B70B8D8DE80}" dt="2023-03-06T21:56:50.476" v="686"/>
          <ac:picMkLst>
            <pc:docMk/>
            <pc:sldMk cId="3364138598" sldId="5792"/>
            <ac:picMk id="6" creationId="{B695F315-80F5-1B93-9BF2-651848D9F975}"/>
          </ac:picMkLst>
        </pc:picChg>
        <pc:picChg chg="mod topLvl">
          <ac:chgData name="Alison Thompson" userId="24f4e80e-001f-446a-bf21-c38fbab47e4c" providerId="ADAL" clId="{DACBE45C-75E4-4A53-BFCC-9B70B8D8DE80}" dt="2023-03-06T21:58:47.462" v="697" actId="1076"/>
          <ac:picMkLst>
            <pc:docMk/>
            <pc:sldMk cId="3364138598" sldId="5792"/>
            <ac:picMk id="8" creationId="{BF52C3D0-CFE5-F182-D2B2-069582161686}"/>
          </ac:picMkLst>
        </pc:picChg>
      </pc:sldChg>
      <pc:sldChg chg="addSp delSp modSp new mod modNotesTx">
        <pc:chgData name="Alison Thompson" userId="24f4e80e-001f-446a-bf21-c38fbab47e4c" providerId="ADAL" clId="{DACBE45C-75E4-4A53-BFCC-9B70B8D8DE80}" dt="2023-03-06T22:01:39.566" v="715"/>
        <pc:sldMkLst>
          <pc:docMk/>
          <pc:sldMk cId="1625119772" sldId="5793"/>
        </pc:sldMkLst>
        <pc:spChg chg="mod">
          <ac:chgData name="Alison Thompson" userId="24f4e80e-001f-446a-bf21-c38fbab47e4c" providerId="ADAL" clId="{DACBE45C-75E4-4A53-BFCC-9B70B8D8DE80}" dt="2023-03-06T22:00:29.355" v="710"/>
          <ac:spMkLst>
            <pc:docMk/>
            <pc:sldMk cId="1625119772" sldId="5793"/>
            <ac:spMk id="2" creationId="{B9B5DABE-6B11-3421-899C-9EC3DE95B260}"/>
          </ac:spMkLst>
        </pc:spChg>
        <pc:spChg chg="del">
          <ac:chgData name="Alison Thompson" userId="24f4e80e-001f-446a-bf21-c38fbab47e4c" providerId="ADAL" clId="{DACBE45C-75E4-4A53-BFCC-9B70B8D8DE80}" dt="2023-03-06T22:01:06.777" v="711" actId="478"/>
          <ac:spMkLst>
            <pc:docMk/>
            <pc:sldMk cId="1625119772" sldId="5793"/>
            <ac:spMk id="3" creationId="{04DFC115-6A12-7B87-36DF-2B5978682D9C}"/>
          </ac:spMkLst>
        </pc:spChg>
        <pc:spChg chg="mod">
          <ac:chgData name="Alison Thompson" userId="24f4e80e-001f-446a-bf21-c38fbab47e4c" providerId="ADAL" clId="{DACBE45C-75E4-4A53-BFCC-9B70B8D8DE80}" dt="2023-03-06T22:01:11.171" v="712"/>
          <ac:spMkLst>
            <pc:docMk/>
            <pc:sldMk cId="1625119772" sldId="5793"/>
            <ac:spMk id="7" creationId="{DF9FB9E8-345F-7EC4-065F-AFE850AB6391}"/>
          </ac:spMkLst>
        </pc:spChg>
        <pc:spChg chg="mod">
          <ac:chgData name="Alison Thompson" userId="24f4e80e-001f-446a-bf21-c38fbab47e4c" providerId="ADAL" clId="{DACBE45C-75E4-4A53-BFCC-9B70B8D8DE80}" dt="2023-03-06T22:01:11.171" v="712"/>
          <ac:spMkLst>
            <pc:docMk/>
            <pc:sldMk cId="1625119772" sldId="5793"/>
            <ac:spMk id="8" creationId="{4BF312A8-FF49-BA81-E467-6F9A106A26B1}"/>
          </ac:spMkLst>
        </pc:spChg>
        <pc:spChg chg="mod">
          <ac:chgData name="Alison Thompson" userId="24f4e80e-001f-446a-bf21-c38fbab47e4c" providerId="ADAL" clId="{DACBE45C-75E4-4A53-BFCC-9B70B8D8DE80}" dt="2023-03-06T22:01:11.171" v="712"/>
          <ac:spMkLst>
            <pc:docMk/>
            <pc:sldMk cId="1625119772" sldId="5793"/>
            <ac:spMk id="9" creationId="{B13C4E08-6830-1D87-345A-6686620110BE}"/>
          </ac:spMkLst>
        </pc:spChg>
        <pc:spChg chg="mod">
          <ac:chgData name="Alison Thompson" userId="24f4e80e-001f-446a-bf21-c38fbab47e4c" providerId="ADAL" clId="{DACBE45C-75E4-4A53-BFCC-9B70B8D8DE80}" dt="2023-03-06T22:01:11.171" v="712"/>
          <ac:spMkLst>
            <pc:docMk/>
            <pc:sldMk cId="1625119772" sldId="5793"/>
            <ac:spMk id="10" creationId="{52837038-3CE1-05A4-E781-F04D6E70E5D8}"/>
          </ac:spMkLst>
        </pc:spChg>
        <pc:grpChg chg="add mod">
          <ac:chgData name="Alison Thompson" userId="24f4e80e-001f-446a-bf21-c38fbab47e4c" providerId="ADAL" clId="{DACBE45C-75E4-4A53-BFCC-9B70B8D8DE80}" dt="2023-03-06T22:01:25.784" v="714" actId="1076"/>
          <ac:grpSpMkLst>
            <pc:docMk/>
            <pc:sldMk cId="1625119772" sldId="5793"/>
            <ac:grpSpMk id="5" creationId="{ACD3EA5B-3B6C-9C2D-CA1E-1F67EFDEE8C9}"/>
          </ac:grpSpMkLst>
        </pc:grpChg>
        <pc:picChg chg="mod">
          <ac:chgData name="Alison Thompson" userId="24f4e80e-001f-446a-bf21-c38fbab47e4c" providerId="ADAL" clId="{DACBE45C-75E4-4A53-BFCC-9B70B8D8DE80}" dt="2023-03-06T22:01:11.171" v="712"/>
          <ac:picMkLst>
            <pc:docMk/>
            <pc:sldMk cId="1625119772" sldId="5793"/>
            <ac:picMk id="6" creationId="{223BD238-2B0E-6BB7-E5AE-C3EB86A33722}"/>
          </ac:picMkLst>
        </pc:picChg>
      </pc:sldChg>
      <pc:sldChg chg="addSp delSp modSp new mod modNotesTx">
        <pc:chgData name="Alison Thompson" userId="24f4e80e-001f-446a-bf21-c38fbab47e4c" providerId="ADAL" clId="{DACBE45C-75E4-4A53-BFCC-9B70B8D8DE80}" dt="2023-03-06T22:02:30.403" v="721"/>
        <pc:sldMkLst>
          <pc:docMk/>
          <pc:sldMk cId="3043706845" sldId="5794"/>
        </pc:sldMkLst>
        <pc:spChg chg="mod">
          <ac:chgData name="Alison Thompson" userId="24f4e80e-001f-446a-bf21-c38fbab47e4c" providerId="ADAL" clId="{DACBE45C-75E4-4A53-BFCC-9B70B8D8DE80}" dt="2023-03-06T22:01:48.840" v="716"/>
          <ac:spMkLst>
            <pc:docMk/>
            <pc:sldMk cId="3043706845" sldId="5794"/>
            <ac:spMk id="2" creationId="{91B62F9A-A938-9EC5-3928-4501C1919D7A}"/>
          </ac:spMkLst>
        </pc:spChg>
        <pc:spChg chg="del">
          <ac:chgData name="Alison Thompson" userId="24f4e80e-001f-446a-bf21-c38fbab47e4c" providerId="ADAL" clId="{DACBE45C-75E4-4A53-BFCC-9B70B8D8DE80}" dt="2023-03-06T22:01:53.427" v="717" actId="478"/>
          <ac:spMkLst>
            <pc:docMk/>
            <pc:sldMk cId="3043706845" sldId="5794"/>
            <ac:spMk id="3" creationId="{7814CC7B-9864-47CD-5977-808500F2392B}"/>
          </ac:spMkLst>
        </pc:spChg>
        <pc:spChg chg="mod">
          <ac:chgData name="Alison Thompson" userId="24f4e80e-001f-446a-bf21-c38fbab47e4c" providerId="ADAL" clId="{DACBE45C-75E4-4A53-BFCC-9B70B8D8DE80}" dt="2023-03-06T22:02:10.856" v="718"/>
          <ac:spMkLst>
            <pc:docMk/>
            <pc:sldMk cId="3043706845" sldId="5794"/>
            <ac:spMk id="7" creationId="{29D5393E-B080-6CAF-BFEE-963A76C3C145}"/>
          </ac:spMkLst>
        </pc:spChg>
        <pc:spChg chg="mod">
          <ac:chgData name="Alison Thompson" userId="24f4e80e-001f-446a-bf21-c38fbab47e4c" providerId="ADAL" clId="{DACBE45C-75E4-4A53-BFCC-9B70B8D8DE80}" dt="2023-03-06T22:02:10.856" v="718"/>
          <ac:spMkLst>
            <pc:docMk/>
            <pc:sldMk cId="3043706845" sldId="5794"/>
            <ac:spMk id="8" creationId="{A4759429-1958-0B11-CF9F-305C3FBE7B6D}"/>
          </ac:spMkLst>
        </pc:spChg>
        <pc:spChg chg="mod">
          <ac:chgData name="Alison Thompson" userId="24f4e80e-001f-446a-bf21-c38fbab47e4c" providerId="ADAL" clId="{DACBE45C-75E4-4A53-BFCC-9B70B8D8DE80}" dt="2023-03-06T22:02:10.856" v="718"/>
          <ac:spMkLst>
            <pc:docMk/>
            <pc:sldMk cId="3043706845" sldId="5794"/>
            <ac:spMk id="9" creationId="{C6BABE23-2071-F0E8-BFEA-0CC11585C550}"/>
          </ac:spMkLst>
        </pc:spChg>
        <pc:spChg chg="mod">
          <ac:chgData name="Alison Thompson" userId="24f4e80e-001f-446a-bf21-c38fbab47e4c" providerId="ADAL" clId="{DACBE45C-75E4-4A53-BFCC-9B70B8D8DE80}" dt="2023-03-06T22:02:10.856" v="718"/>
          <ac:spMkLst>
            <pc:docMk/>
            <pc:sldMk cId="3043706845" sldId="5794"/>
            <ac:spMk id="10" creationId="{01E6AC75-6DE6-6254-CDC5-30FE69495C8D}"/>
          </ac:spMkLst>
        </pc:spChg>
        <pc:grpChg chg="add mod">
          <ac:chgData name="Alison Thompson" userId="24f4e80e-001f-446a-bf21-c38fbab47e4c" providerId="ADAL" clId="{DACBE45C-75E4-4A53-BFCC-9B70B8D8DE80}" dt="2023-03-06T22:02:16.920" v="720" actId="1076"/>
          <ac:grpSpMkLst>
            <pc:docMk/>
            <pc:sldMk cId="3043706845" sldId="5794"/>
            <ac:grpSpMk id="5" creationId="{9771A1E2-6972-4B4E-D090-4CE9203C47EF}"/>
          </ac:grpSpMkLst>
        </pc:grpChg>
        <pc:picChg chg="mod">
          <ac:chgData name="Alison Thompson" userId="24f4e80e-001f-446a-bf21-c38fbab47e4c" providerId="ADAL" clId="{DACBE45C-75E4-4A53-BFCC-9B70B8D8DE80}" dt="2023-03-06T22:02:10.856" v="718"/>
          <ac:picMkLst>
            <pc:docMk/>
            <pc:sldMk cId="3043706845" sldId="5794"/>
            <ac:picMk id="6" creationId="{815697B1-2068-332F-8A6C-7EFFCB5038A3}"/>
          </ac:picMkLst>
        </pc:picChg>
      </pc:sldChg>
      <pc:sldChg chg="addSp delSp modSp new mod modNotesTx">
        <pc:chgData name="Alison Thompson" userId="24f4e80e-001f-446a-bf21-c38fbab47e4c" providerId="ADAL" clId="{DACBE45C-75E4-4A53-BFCC-9B70B8D8DE80}" dt="2023-03-06T22:04:21.405" v="725"/>
        <pc:sldMkLst>
          <pc:docMk/>
          <pc:sldMk cId="3778046852" sldId="5795"/>
        </pc:sldMkLst>
        <pc:spChg chg="mod">
          <ac:chgData name="Alison Thompson" userId="24f4e80e-001f-446a-bf21-c38fbab47e4c" providerId="ADAL" clId="{DACBE45C-75E4-4A53-BFCC-9B70B8D8DE80}" dt="2023-03-06T22:03:42.160" v="722"/>
          <ac:spMkLst>
            <pc:docMk/>
            <pc:sldMk cId="3778046852" sldId="5795"/>
            <ac:spMk id="2" creationId="{FDFABBE7-ED3D-7378-D2FB-1D58192471F6}"/>
          </ac:spMkLst>
        </pc:spChg>
        <pc:spChg chg="del">
          <ac:chgData name="Alison Thompson" userId="24f4e80e-001f-446a-bf21-c38fbab47e4c" providerId="ADAL" clId="{DACBE45C-75E4-4A53-BFCC-9B70B8D8DE80}" dt="2023-03-06T22:03:45.761" v="723" actId="478"/>
          <ac:spMkLst>
            <pc:docMk/>
            <pc:sldMk cId="3778046852" sldId="5795"/>
            <ac:spMk id="3" creationId="{95CD4A3D-BB79-7383-763A-AE0D5D6A46DD}"/>
          </ac:spMkLst>
        </pc:spChg>
        <pc:spChg chg="mod">
          <ac:chgData name="Alison Thompson" userId="24f4e80e-001f-446a-bf21-c38fbab47e4c" providerId="ADAL" clId="{DACBE45C-75E4-4A53-BFCC-9B70B8D8DE80}" dt="2023-03-06T22:04:09.249" v="724"/>
          <ac:spMkLst>
            <pc:docMk/>
            <pc:sldMk cId="3778046852" sldId="5795"/>
            <ac:spMk id="7" creationId="{8B37327B-6132-BBAA-7ADE-24C20A8BAF5D}"/>
          </ac:spMkLst>
        </pc:spChg>
        <pc:spChg chg="mod">
          <ac:chgData name="Alison Thompson" userId="24f4e80e-001f-446a-bf21-c38fbab47e4c" providerId="ADAL" clId="{DACBE45C-75E4-4A53-BFCC-9B70B8D8DE80}" dt="2023-03-06T22:04:09.249" v="724"/>
          <ac:spMkLst>
            <pc:docMk/>
            <pc:sldMk cId="3778046852" sldId="5795"/>
            <ac:spMk id="8" creationId="{DFD29715-1069-CFBF-4CFB-C3D106FB46B2}"/>
          </ac:spMkLst>
        </pc:spChg>
        <pc:spChg chg="mod">
          <ac:chgData name="Alison Thompson" userId="24f4e80e-001f-446a-bf21-c38fbab47e4c" providerId="ADAL" clId="{DACBE45C-75E4-4A53-BFCC-9B70B8D8DE80}" dt="2023-03-06T22:04:09.249" v="724"/>
          <ac:spMkLst>
            <pc:docMk/>
            <pc:sldMk cId="3778046852" sldId="5795"/>
            <ac:spMk id="9" creationId="{4D8E83CB-7846-B3C0-3387-3DAA5150D8BA}"/>
          </ac:spMkLst>
        </pc:spChg>
        <pc:spChg chg="mod">
          <ac:chgData name="Alison Thompson" userId="24f4e80e-001f-446a-bf21-c38fbab47e4c" providerId="ADAL" clId="{DACBE45C-75E4-4A53-BFCC-9B70B8D8DE80}" dt="2023-03-06T22:04:09.249" v="724"/>
          <ac:spMkLst>
            <pc:docMk/>
            <pc:sldMk cId="3778046852" sldId="5795"/>
            <ac:spMk id="10" creationId="{B873724A-E67A-6190-DF5B-C96909EF3F5B}"/>
          </ac:spMkLst>
        </pc:spChg>
        <pc:spChg chg="mod">
          <ac:chgData name="Alison Thompson" userId="24f4e80e-001f-446a-bf21-c38fbab47e4c" providerId="ADAL" clId="{DACBE45C-75E4-4A53-BFCC-9B70B8D8DE80}" dt="2023-03-06T22:04:09.249" v="724"/>
          <ac:spMkLst>
            <pc:docMk/>
            <pc:sldMk cId="3778046852" sldId="5795"/>
            <ac:spMk id="11" creationId="{F93DC1FC-6A52-C602-F387-46A417879320}"/>
          </ac:spMkLst>
        </pc:spChg>
        <pc:grpChg chg="add mod">
          <ac:chgData name="Alison Thompson" userId="24f4e80e-001f-446a-bf21-c38fbab47e4c" providerId="ADAL" clId="{DACBE45C-75E4-4A53-BFCC-9B70B8D8DE80}" dt="2023-03-06T22:04:09.249" v="724"/>
          <ac:grpSpMkLst>
            <pc:docMk/>
            <pc:sldMk cId="3778046852" sldId="5795"/>
            <ac:grpSpMk id="5" creationId="{F92CD207-90D7-74E9-DDDA-BF9255E4B13C}"/>
          </ac:grpSpMkLst>
        </pc:grpChg>
        <pc:picChg chg="mod">
          <ac:chgData name="Alison Thompson" userId="24f4e80e-001f-446a-bf21-c38fbab47e4c" providerId="ADAL" clId="{DACBE45C-75E4-4A53-BFCC-9B70B8D8DE80}" dt="2023-03-06T22:04:09.249" v="724"/>
          <ac:picMkLst>
            <pc:docMk/>
            <pc:sldMk cId="3778046852" sldId="5795"/>
            <ac:picMk id="6" creationId="{CD6439B7-9F95-B963-DAC6-3E99C00FAB7B}"/>
          </ac:picMkLst>
        </pc:picChg>
      </pc:sldChg>
      <pc:sldChg chg="addSp delSp modSp new mod modNotesTx">
        <pc:chgData name="Alison Thompson" userId="24f4e80e-001f-446a-bf21-c38fbab47e4c" providerId="ADAL" clId="{DACBE45C-75E4-4A53-BFCC-9B70B8D8DE80}" dt="2023-03-06T22:05:31.363" v="730"/>
        <pc:sldMkLst>
          <pc:docMk/>
          <pc:sldMk cId="2094337444" sldId="5796"/>
        </pc:sldMkLst>
        <pc:spChg chg="mod">
          <ac:chgData name="Alison Thompson" userId="24f4e80e-001f-446a-bf21-c38fbab47e4c" providerId="ADAL" clId="{DACBE45C-75E4-4A53-BFCC-9B70B8D8DE80}" dt="2023-03-06T22:04:31.196" v="726"/>
          <ac:spMkLst>
            <pc:docMk/>
            <pc:sldMk cId="2094337444" sldId="5796"/>
            <ac:spMk id="2" creationId="{33B09AA2-1A02-6BFF-8D84-0BFA21236DCA}"/>
          </ac:spMkLst>
        </pc:spChg>
        <pc:spChg chg="del">
          <ac:chgData name="Alison Thompson" userId="24f4e80e-001f-446a-bf21-c38fbab47e4c" providerId="ADAL" clId="{DACBE45C-75E4-4A53-BFCC-9B70B8D8DE80}" dt="2023-03-06T22:05:03.452" v="727" actId="478"/>
          <ac:spMkLst>
            <pc:docMk/>
            <pc:sldMk cId="2094337444" sldId="5796"/>
            <ac:spMk id="3" creationId="{4CBB52B7-0490-BFBD-A4E1-82CA73F4C49A}"/>
          </ac:spMkLst>
        </pc:spChg>
        <pc:spChg chg="mod">
          <ac:chgData name="Alison Thompson" userId="24f4e80e-001f-446a-bf21-c38fbab47e4c" providerId="ADAL" clId="{DACBE45C-75E4-4A53-BFCC-9B70B8D8DE80}" dt="2023-03-06T22:05:20.569" v="729" actId="1076"/>
          <ac:spMkLst>
            <pc:docMk/>
            <pc:sldMk cId="2094337444" sldId="5796"/>
            <ac:spMk id="4" creationId="{62E3D3AB-5BA0-8634-DC71-7C42FC3D368A}"/>
          </ac:spMkLst>
        </pc:spChg>
        <pc:spChg chg="mod">
          <ac:chgData name="Alison Thompson" userId="24f4e80e-001f-446a-bf21-c38fbab47e4c" providerId="ADAL" clId="{DACBE45C-75E4-4A53-BFCC-9B70B8D8DE80}" dt="2023-03-06T22:05:03.827" v="728"/>
          <ac:spMkLst>
            <pc:docMk/>
            <pc:sldMk cId="2094337444" sldId="5796"/>
            <ac:spMk id="7" creationId="{2E899D35-E223-081E-1E9B-31A74BE184BB}"/>
          </ac:spMkLst>
        </pc:spChg>
        <pc:spChg chg="mod">
          <ac:chgData name="Alison Thompson" userId="24f4e80e-001f-446a-bf21-c38fbab47e4c" providerId="ADAL" clId="{DACBE45C-75E4-4A53-BFCC-9B70B8D8DE80}" dt="2023-03-06T22:05:03.827" v="728"/>
          <ac:spMkLst>
            <pc:docMk/>
            <pc:sldMk cId="2094337444" sldId="5796"/>
            <ac:spMk id="8" creationId="{02110C56-E64E-084F-5829-ABD36117FBC8}"/>
          </ac:spMkLst>
        </pc:spChg>
        <pc:grpChg chg="add mod">
          <ac:chgData name="Alison Thompson" userId="24f4e80e-001f-446a-bf21-c38fbab47e4c" providerId="ADAL" clId="{DACBE45C-75E4-4A53-BFCC-9B70B8D8DE80}" dt="2023-03-06T22:05:03.827" v="728"/>
          <ac:grpSpMkLst>
            <pc:docMk/>
            <pc:sldMk cId="2094337444" sldId="5796"/>
            <ac:grpSpMk id="5" creationId="{34B52A33-0317-C2BC-A877-E4FF48D044A0}"/>
          </ac:grpSpMkLst>
        </pc:grpChg>
        <pc:picChg chg="mod">
          <ac:chgData name="Alison Thompson" userId="24f4e80e-001f-446a-bf21-c38fbab47e4c" providerId="ADAL" clId="{DACBE45C-75E4-4A53-BFCC-9B70B8D8DE80}" dt="2023-03-06T22:05:03.827" v="728"/>
          <ac:picMkLst>
            <pc:docMk/>
            <pc:sldMk cId="2094337444" sldId="5796"/>
            <ac:picMk id="6" creationId="{6868BE59-7D9E-2372-1177-578986D6471D}"/>
          </ac:picMkLst>
        </pc:picChg>
      </pc:sldChg>
      <pc:sldChg chg="addSp delSp modSp new mod modNotesTx">
        <pc:chgData name="Alison Thompson" userId="24f4e80e-001f-446a-bf21-c38fbab47e4c" providerId="ADAL" clId="{DACBE45C-75E4-4A53-BFCC-9B70B8D8DE80}" dt="2023-03-06T22:08:16.878" v="750"/>
        <pc:sldMkLst>
          <pc:docMk/>
          <pc:sldMk cId="846203802" sldId="5797"/>
        </pc:sldMkLst>
        <pc:spChg chg="mod">
          <ac:chgData name="Alison Thompson" userId="24f4e80e-001f-446a-bf21-c38fbab47e4c" providerId="ADAL" clId="{DACBE45C-75E4-4A53-BFCC-9B70B8D8DE80}" dt="2023-03-06T22:06:19.645" v="738" actId="27636"/>
          <ac:spMkLst>
            <pc:docMk/>
            <pc:sldMk cId="846203802" sldId="5797"/>
            <ac:spMk id="2" creationId="{506E653F-DEFC-78AD-77E0-3EEB9E945D20}"/>
          </ac:spMkLst>
        </pc:spChg>
        <pc:spChg chg="del">
          <ac:chgData name="Alison Thompson" userId="24f4e80e-001f-446a-bf21-c38fbab47e4c" providerId="ADAL" clId="{DACBE45C-75E4-4A53-BFCC-9B70B8D8DE80}" dt="2023-03-06T22:06:25.801" v="739" actId="478"/>
          <ac:spMkLst>
            <pc:docMk/>
            <pc:sldMk cId="846203802" sldId="5797"/>
            <ac:spMk id="3" creationId="{A2EBF448-2401-CC01-1EF9-2EA4FFE24296}"/>
          </ac:spMkLst>
        </pc:spChg>
        <pc:spChg chg="add del">
          <ac:chgData name="Alison Thompson" userId="24f4e80e-001f-446a-bf21-c38fbab47e4c" providerId="ADAL" clId="{DACBE45C-75E4-4A53-BFCC-9B70B8D8DE80}" dt="2023-03-06T22:07:10.467" v="741" actId="22"/>
          <ac:spMkLst>
            <pc:docMk/>
            <pc:sldMk cId="846203802" sldId="5797"/>
            <ac:spMk id="6" creationId="{80E3A3D2-EDA4-3D3C-18B9-A96AC56E7605}"/>
          </ac:spMkLst>
        </pc:spChg>
        <pc:spChg chg="mod">
          <ac:chgData name="Alison Thompson" userId="24f4e80e-001f-446a-bf21-c38fbab47e4c" providerId="ADAL" clId="{DACBE45C-75E4-4A53-BFCC-9B70B8D8DE80}" dt="2023-03-06T22:07:21.431" v="742"/>
          <ac:spMkLst>
            <pc:docMk/>
            <pc:sldMk cId="846203802" sldId="5797"/>
            <ac:spMk id="9" creationId="{11911EBF-130B-AF3B-C143-B7484FC781D2}"/>
          </ac:spMkLst>
        </pc:spChg>
        <pc:spChg chg="mod">
          <ac:chgData name="Alison Thompson" userId="24f4e80e-001f-446a-bf21-c38fbab47e4c" providerId="ADAL" clId="{DACBE45C-75E4-4A53-BFCC-9B70B8D8DE80}" dt="2023-03-06T22:07:21.431" v="742"/>
          <ac:spMkLst>
            <pc:docMk/>
            <pc:sldMk cId="846203802" sldId="5797"/>
            <ac:spMk id="10" creationId="{AC7B35BF-14BF-9C3C-E7B9-96A2233FDDE2}"/>
          </ac:spMkLst>
        </pc:spChg>
        <pc:spChg chg="mod">
          <ac:chgData name="Alison Thompson" userId="24f4e80e-001f-446a-bf21-c38fbab47e4c" providerId="ADAL" clId="{DACBE45C-75E4-4A53-BFCC-9B70B8D8DE80}" dt="2023-03-06T22:07:21.431" v="742"/>
          <ac:spMkLst>
            <pc:docMk/>
            <pc:sldMk cId="846203802" sldId="5797"/>
            <ac:spMk id="11" creationId="{73C03984-5F26-3523-BCD8-392B2A443B53}"/>
          </ac:spMkLst>
        </pc:spChg>
        <pc:spChg chg="mod">
          <ac:chgData name="Alison Thompson" userId="24f4e80e-001f-446a-bf21-c38fbab47e4c" providerId="ADAL" clId="{DACBE45C-75E4-4A53-BFCC-9B70B8D8DE80}" dt="2023-03-06T22:07:21.431" v="742"/>
          <ac:spMkLst>
            <pc:docMk/>
            <pc:sldMk cId="846203802" sldId="5797"/>
            <ac:spMk id="12" creationId="{DA604FF6-676D-03B2-40EF-E2848A9F6A45}"/>
          </ac:spMkLst>
        </pc:spChg>
        <pc:grpChg chg="add mod">
          <ac:chgData name="Alison Thompson" userId="24f4e80e-001f-446a-bf21-c38fbab47e4c" providerId="ADAL" clId="{DACBE45C-75E4-4A53-BFCC-9B70B8D8DE80}" dt="2023-03-06T22:07:34.634" v="749" actId="1076"/>
          <ac:grpSpMkLst>
            <pc:docMk/>
            <pc:sldMk cId="846203802" sldId="5797"/>
            <ac:grpSpMk id="7" creationId="{960F3559-F338-71C2-E261-51F8489A620F}"/>
          </ac:grpSpMkLst>
        </pc:grpChg>
        <pc:picChg chg="mod">
          <ac:chgData name="Alison Thompson" userId="24f4e80e-001f-446a-bf21-c38fbab47e4c" providerId="ADAL" clId="{DACBE45C-75E4-4A53-BFCC-9B70B8D8DE80}" dt="2023-03-06T22:07:21.431" v="742"/>
          <ac:picMkLst>
            <pc:docMk/>
            <pc:sldMk cId="846203802" sldId="5797"/>
            <ac:picMk id="8" creationId="{4ABB43B2-950D-B57D-D363-B614D24B3A56}"/>
          </ac:picMkLst>
        </pc:picChg>
      </pc:sldChg>
      <pc:sldChg chg="modSp new mod modNotesTx">
        <pc:chgData name="Alison Thompson" userId="24f4e80e-001f-446a-bf21-c38fbab47e4c" providerId="ADAL" clId="{DACBE45C-75E4-4A53-BFCC-9B70B8D8DE80}" dt="2023-03-06T22:10:22.002" v="759" actId="20577"/>
        <pc:sldMkLst>
          <pc:docMk/>
          <pc:sldMk cId="2949297671" sldId="5798"/>
        </pc:sldMkLst>
        <pc:spChg chg="mod">
          <ac:chgData name="Alison Thompson" userId="24f4e80e-001f-446a-bf21-c38fbab47e4c" providerId="ADAL" clId="{DACBE45C-75E4-4A53-BFCC-9B70B8D8DE80}" dt="2023-03-06T22:09:32.327" v="754"/>
          <ac:spMkLst>
            <pc:docMk/>
            <pc:sldMk cId="2949297671" sldId="5798"/>
            <ac:spMk id="2" creationId="{398B7C40-A3C6-821F-7215-52524E061A34}"/>
          </ac:spMkLst>
        </pc:spChg>
        <pc:spChg chg="mod">
          <ac:chgData name="Alison Thompson" userId="24f4e80e-001f-446a-bf21-c38fbab47e4c" providerId="ADAL" clId="{DACBE45C-75E4-4A53-BFCC-9B70B8D8DE80}" dt="2023-03-06T22:10:00.378" v="756" actId="20577"/>
          <ac:spMkLst>
            <pc:docMk/>
            <pc:sldMk cId="2949297671" sldId="5798"/>
            <ac:spMk id="3" creationId="{8614C6FB-1F7A-112C-8359-7A566E66D65E}"/>
          </ac:spMkLst>
        </pc:spChg>
      </pc:sldChg>
      <pc:sldChg chg="modSp new del mod">
        <pc:chgData name="Alison Thompson" userId="24f4e80e-001f-446a-bf21-c38fbab47e4c" providerId="ADAL" clId="{DACBE45C-75E4-4A53-BFCC-9B70B8D8DE80}" dt="2023-03-06T22:11:22.780" v="760" actId="47"/>
        <pc:sldMkLst>
          <pc:docMk/>
          <pc:sldMk cId="1305845484" sldId="5799"/>
        </pc:sldMkLst>
        <pc:spChg chg="mod">
          <ac:chgData name="Alison Thompson" userId="24f4e80e-001f-446a-bf21-c38fbab47e4c" providerId="ADAL" clId="{DACBE45C-75E4-4A53-BFCC-9B70B8D8DE80}" dt="2023-03-06T22:07:21.492" v="745" actId="27636"/>
          <ac:spMkLst>
            <pc:docMk/>
            <pc:sldMk cId="1305845484" sldId="5799"/>
            <ac:spMk id="2" creationId="{44119189-042E-B1E3-7E46-63072426C6E4}"/>
          </ac:spMkLst>
        </pc:spChg>
      </pc:sldChg>
      <pc:sldChg chg="modSp new del mod">
        <pc:chgData name="Alison Thompson" userId="24f4e80e-001f-446a-bf21-c38fbab47e4c" providerId="ADAL" clId="{DACBE45C-75E4-4A53-BFCC-9B70B8D8DE80}" dt="2023-03-06T22:11:22.780" v="760" actId="47"/>
        <pc:sldMkLst>
          <pc:docMk/>
          <pc:sldMk cId="3610373254" sldId="5800"/>
        </pc:sldMkLst>
        <pc:spChg chg="mod">
          <ac:chgData name="Alison Thompson" userId="24f4e80e-001f-446a-bf21-c38fbab47e4c" providerId="ADAL" clId="{DACBE45C-75E4-4A53-BFCC-9B70B8D8DE80}" dt="2023-03-06T22:07:21.506" v="747" actId="27636"/>
          <ac:spMkLst>
            <pc:docMk/>
            <pc:sldMk cId="3610373254" sldId="5800"/>
            <ac:spMk id="2" creationId="{FD6AFC3F-9C48-8112-0863-413914DB2486}"/>
          </ac:spMkLst>
        </pc:spChg>
      </pc:sldChg>
      <pc:sldChg chg="modSp new del mod">
        <pc:chgData name="Alison Thompson" userId="24f4e80e-001f-446a-bf21-c38fbab47e4c" providerId="ADAL" clId="{DACBE45C-75E4-4A53-BFCC-9B70B8D8DE80}" dt="2023-03-06T22:11:22.780" v="760" actId="47"/>
        <pc:sldMkLst>
          <pc:docMk/>
          <pc:sldMk cId="1929537314" sldId="5801"/>
        </pc:sldMkLst>
        <pc:spChg chg="mod">
          <ac:chgData name="Alison Thompson" userId="24f4e80e-001f-446a-bf21-c38fbab47e4c" providerId="ADAL" clId="{DACBE45C-75E4-4A53-BFCC-9B70B8D8DE80}" dt="2023-03-06T22:07:21.496" v="746" actId="27636"/>
          <ac:spMkLst>
            <pc:docMk/>
            <pc:sldMk cId="1929537314" sldId="5801"/>
            <ac:spMk id="2" creationId="{EA04B14B-F950-24F3-9816-BFFA398042FE}"/>
          </ac:spMkLst>
        </pc:spChg>
      </pc:sldChg>
      <pc:sldChg chg="modSp new mod modNotesTx">
        <pc:chgData name="Alison Thompson" userId="24f4e80e-001f-446a-bf21-c38fbab47e4c" providerId="ADAL" clId="{DACBE45C-75E4-4A53-BFCC-9B70B8D8DE80}" dt="2023-03-06T22:09:18.023" v="753"/>
        <pc:sldMkLst>
          <pc:docMk/>
          <pc:sldMk cId="3246111731" sldId="5802"/>
        </pc:sldMkLst>
        <pc:spChg chg="mod">
          <ac:chgData name="Alison Thompson" userId="24f4e80e-001f-446a-bf21-c38fbab47e4c" providerId="ADAL" clId="{DACBE45C-75E4-4A53-BFCC-9B70B8D8DE80}" dt="2023-03-06T22:08:54.214" v="751"/>
          <ac:spMkLst>
            <pc:docMk/>
            <pc:sldMk cId="3246111731" sldId="5802"/>
            <ac:spMk id="2" creationId="{66C97659-271B-A7AE-A5FA-7FCCCAC57A19}"/>
          </ac:spMkLst>
        </pc:spChg>
        <pc:spChg chg="mod">
          <ac:chgData name="Alison Thompson" userId="24f4e80e-001f-446a-bf21-c38fbab47e4c" providerId="ADAL" clId="{DACBE45C-75E4-4A53-BFCC-9B70B8D8DE80}" dt="2023-03-06T22:09:09.645" v="752"/>
          <ac:spMkLst>
            <pc:docMk/>
            <pc:sldMk cId="3246111731" sldId="5802"/>
            <ac:spMk id="3" creationId="{050A0488-2969-B803-E779-9852E236DFE5}"/>
          </ac:spMkLst>
        </pc:spChg>
      </pc:sldChg>
    </pc:docChg>
  </pc:docChgLst>
  <pc:docChgLst>
    <pc:chgData name="Sanjay Rajan" userId="582fbf04-fa83-4a00-8516-1283b7bf352d" providerId="ADAL" clId="{8B5C94D1-B9D9-4B15-BE7C-5CAC9A0C8403}"/>
    <pc:docChg chg="undo redo custSel addSld delSld modSld sldOrd">
      <pc:chgData name="Sanjay Rajan" userId="582fbf04-fa83-4a00-8516-1283b7bf352d" providerId="ADAL" clId="{8B5C94D1-B9D9-4B15-BE7C-5CAC9A0C8403}" dt="2024-12-19T08:24:31.805" v="793" actId="47"/>
      <pc:docMkLst>
        <pc:docMk/>
      </pc:docMkLst>
      <pc:sldChg chg="modSp mod">
        <pc:chgData name="Sanjay Rajan" userId="582fbf04-fa83-4a00-8516-1283b7bf352d" providerId="ADAL" clId="{8B5C94D1-B9D9-4B15-BE7C-5CAC9A0C8403}" dt="2024-12-18T18:31:36.173" v="6" actId="20577"/>
        <pc:sldMkLst>
          <pc:docMk/>
          <pc:sldMk cId="1298801982" sldId="605"/>
        </pc:sldMkLst>
        <pc:spChg chg="mod">
          <ac:chgData name="Sanjay Rajan" userId="582fbf04-fa83-4a00-8516-1283b7bf352d" providerId="ADAL" clId="{8B5C94D1-B9D9-4B15-BE7C-5CAC9A0C8403}" dt="2024-12-18T18:31:36.173" v="6" actId="20577"/>
          <ac:spMkLst>
            <pc:docMk/>
            <pc:sldMk cId="1298801982" sldId="605"/>
            <ac:spMk id="5" creationId="{9399D177-2795-7F28-842E-6888772E21DF}"/>
          </ac:spMkLst>
        </pc:spChg>
      </pc:sldChg>
      <pc:sldChg chg="add">
        <pc:chgData name="Sanjay Rajan" userId="582fbf04-fa83-4a00-8516-1283b7bf352d" providerId="ADAL" clId="{8B5C94D1-B9D9-4B15-BE7C-5CAC9A0C8403}" dt="2024-12-19T08:24:29.257" v="792"/>
        <pc:sldMkLst>
          <pc:docMk/>
          <pc:sldMk cId="2949297671" sldId="5798"/>
        </pc:sldMkLst>
      </pc:sldChg>
      <pc:sldChg chg="ord">
        <pc:chgData name="Sanjay Rajan" userId="582fbf04-fa83-4a00-8516-1283b7bf352d" providerId="ADAL" clId="{8B5C94D1-B9D9-4B15-BE7C-5CAC9A0C8403}" dt="2024-12-18T19:13:33.639" v="693"/>
        <pc:sldMkLst>
          <pc:docMk/>
          <pc:sldMk cId="3246111731" sldId="5802"/>
        </pc:sldMkLst>
      </pc:sldChg>
      <pc:sldChg chg="del">
        <pc:chgData name="Sanjay Rajan" userId="582fbf04-fa83-4a00-8516-1283b7bf352d" providerId="ADAL" clId="{8B5C94D1-B9D9-4B15-BE7C-5CAC9A0C8403}" dt="2024-12-18T19:09:43.674" v="622" actId="47"/>
        <pc:sldMkLst>
          <pc:docMk/>
          <pc:sldMk cId="3111587475" sldId="2147472872"/>
        </pc:sldMkLst>
      </pc:sldChg>
      <pc:sldChg chg="modSp mod">
        <pc:chgData name="Sanjay Rajan" userId="582fbf04-fa83-4a00-8516-1283b7bf352d" providerId="ADAL" clId="{8B5C94D1-B9D9-4B15-BE7C-5CAC9A0C8403}" dt="2024-12-18T18:42:51.211" v="223" actId="20577"/>
        <pc:sldMkLst>
          <pc:docMk/>
          <pc:sldMk cId="2505775860" sldId="2147472881"/>
        </pc:sldMkLst>
        <pc:spChg chg="mod">
          <ac:chgData name="Sanjay Rajan" userId="582fbf04-fa83-4a00-8516-1283b7bf352d" providerId="ADAL" clId="{8B5C94D1-B9D9-4B15-BE7C-5CAC9A0C8403}" dt="2024-12-18T18:42:51.211" v="223" actId="20577"/>
          <ac:spMkLst>
            <pc:docMk/>
            <pc:sldMk cId="2505775860" sldId="2147472881"/>
            <ac:spMk id="10" creationId="{8E69A5BD-CE26-8567-8D4C-29B7D5CFA2C9}"/>
          </ac:spMkLst>
        </pc:spChg>
      </pc:sldChg>
      <pc:sldChg chg="del">
        <pc:chgData name="Sanjay Rajan" userId="582fbf04-fa83-4a00-8516-1283b7bf352d" providerId="ADAL" clId="{8B5C94D1-B9D9-4B15-BE7C-5CAC9A0C8403}" dt="2024-12-18T19:14:08.366" v="710" actId="47"/>
        <pc:sldMkLst>
          <pc:docMk/>
          <pc:sldMk cId="1597401807" sldId="2147472884"/>
        </pc:sldMkLst>
      </pc:sldChg>
      <pc:sldChg chg="del">
        <pc:chgData name="Sanjay Rajan" userId="582fbf04-fa83-4a00-8516-1283b7bf352d" providerId="ADAL" clId="{8B5C94D1-B9D9-4B15-BE7C-5CAC9A0C8403}" dt="2024-12-19T08:24:31.805" v="793" actId="47"/>
        <pc:sldMkLst>
          <pc:docMk/>
          <pc:sldMk cId="3786900834" sldId="2147472891"/>
        </pc:sldMkLst>
      </pc:sldChg>
      <pc:sldChg chg="ord">
        <pc:chgData name="Sanjay Rajan" userId="582fbf04-fa83-4a00-8516-1283b7bf352d" providerId="ADAL" clId="{8B5C94D1-B9D9-4B15-BE7C-5CAC9A0C8403}" dt="2024-12-18T19:12:22.082" v="668"/>
        <pc:sldMkLst>
          <pc:docMk/>
          <pc:sldMk cId="813719103" sldId="2147472915"/>
        </pc:sldMkLst>
      </pc:sldChg>
      <pc:sldChg chg="del">
        <pc:chgData name="Sanjay Rajan" userId="582fbf04-fa83-4a00-8516-1283b7bf352d" providerId="ADAL" clId="{8B5C94D1-B9D9-4B15-BE7C-5CAC9A0C8403}" dt="2024-12-18T18:39:27.697" v="112" actId="47"/>
        <pc:sldMkLst>
          <pc:docMk/>
          <pc:sldMk cId="2734457781" sldId="2147472916"/>
        </pc:sldMkLst>
      </pc:sldChg>
      <pc:sldChg chg="del">
        <pc:chgData name="Sanjay Rajan" userId="582fbf04-fa83-4a00-8516-1283b7bf352d" providerId="ADAL" clId="{8B5C94D1-B9D9-4B15-BE7C-5CAC9A0C8403}" dt="2024-12-18T18:50:09.794" v="389" actId="47"/>
        <pc:sldMkLst>
          <pc:docMk/>
          <pc:sldMk cId="2920715724" sldId="2147472917"/>
        </pc:sldMkLst>
      </pc:sldChg>
      <pc:sldChg chg="del">
        <pc:chgData name="Sanjay Rajan" userId="582fbf04-fa83-4a00-8516-1283b7bf352d" providerId="ADAL" clId="{8B5C94D1-B9D9-4B15-BE7C-5CAC9A0C8403}" dt="2024-12-18T18:45:17.395" v="235" actId="47"/>
        <pc:sldMkLst>
          <pc:docMk/>
          <pc:sldMk cId="3462692995" sldId="2147472918"/>
        </pc:sldMkLst>
      </pc:sldChg>
      <pc:sldChg chg="del">
        <pc:chgData name="Sanjay Rajan" userId="582fbf04-fa83-4a00-8516-1283b7bf352d" providerId="ADAL" clId="{8B5C94D1-B9D9-4B15-BE7C-5CAC9A0C8403}" dt="2024-12-18T18:51:46.772" v="402" actId="47"/>
        <pc:sldMkLst>
          <pc:docMk/>
          <pc:sldMk cId="4136751141" sldId="2147472919"/>
        </pc:sldMkLst>
      </pc:sldChg>
      <pc:sldChg chg="del">
        <pc:chgData name="Sanjay Rajan" userId="582fbf04-fa83-4a00-8516-1283b7bf352d" providerId="ADAL" clId="{8B5C94D1-B9D9-4B15-BE7C-5CAC9A0C8403}" dt="2024-12-18T18:56:30.967" v="452" actId="47"/>
        <pc:sldMkLst>
          <pc:docMk/>
          <pc:sldMk cId="3436312960" sldId="2147472920"/>
        </pc:sldMkLst>
      </pc:sldChg>
      <pc:sldChg chg="del">
        <pc:chgData name="Sanjay Rajan" userId="582fbf04-fa83-4a00-8516-1283b7bf352d" providerId="ADAL" clId="{8B5C94D1-B9D9-4B15-BE7C-5CAC9A0C8403}" dt="2024-12-18T19:09:08.760" v="619" actId="47"/>
        <pc:sldMkLst>
          <pc:docMk/>
          <pc:sldMk cId="2308836022" sldId="2147472921"/>
        </pc:sldMkLst>
      </pc:sldChg>
      <pc:sldChg chg="modSp add mod">
        <pc:chgData name="Sanjay Rajan" userId="582fbf04-fa83-4a00-8516-1283b7bf352d" providerId="ADAL" clId="{8B5C94D1-B9D9-4B15-BE7C-5CAC9A0C8403}" dt="2024-12-18T19:14:53.792" v="715" actId="20577"/>
        <pc:sldMkLst>
          <pc:docMk/>
          <pc:sldMk cId="1646736598" sldId="2147472922"/>
        </pc:sldMkLst>
        <pc:spChg chg="mod">
          <ac:chgData name="Sanjay Rajan" userId="582fbf04-fa83-4a00-8516-1283b7bf352d" providerId="ADAL" clId="{8B5C94D1-B9D9-4B15-BE7C-5CAC9A0C8403}" dt="2024-12-18T19:14:53.792" v="715" actId="20577"/>
          <ac:spMkLst>
            <pc:docMk/>
            <pc:sldMk cId="1646736598" sldId="2147472922"/>
            <ac:spMk id="2" creationId="{C957A0A6-6A1B-521A-9878-D0E2C91604A6}"/>
          </ac:spMkLst>
        </pc:spChg>
      </pc:sldChg>
      <pc:sldChg chg="add del">
        <pc:chgData name="Sanjay Rajan" userId="582fbf04-fa83-4a00-8516-1283b7bf352d" providerId="ADAL" clId="{8B5C94D1-B9D9-4B15-BE7C-5CAC9A0C8403}" dt="2024-12-18T19:14:19.130" v="711" actId="2696"/>
        <pc:sldMkLst>
          <pc:docMk/>
          <pc:sldMk cId="2724195000" sldId="2147472922"/>
        </pc:sldMkLst>
      </pc:sldChg>
      <pc:sldChg chg="del">
        <pc:chgData name="Sanjay Rajan" userId="582fbf04-fa83-4a00-8516-1283b7bf352d" providerId="ADAL" clId="{8B5C94D1-B9D9-4B15-BE7C-5CAC9A0C8403}" dt="2024-12-18T19:09:29.716" v="620" actId="2696"/>
        <pc:sldMkLst>
          <pc:docMk/>
          <pc:sldMk cId="3367690695" sldId="2147472922"/>
        </pc:sldMkLst>
      </pc:sldChg>
      <pc:sldChg chg="del">
        <pc:chgData name="Sanjay Rajan" userId="582fbf04-fa83-4a00-8516-1283b7bf352d" providerId="ADAL" clId="{8B5C94D1-B9D9-4B15-BE7C-5CAC9A0C8403}" dt="2024-12-18T19:11:43.124" v="660" actId="47"/>
        <pc:sldMkLst>
          <pc:docMk/>
          <pc:sldMk cId="1496362895" sldId="2147472923"/>
        </pc:sldMkLst>
      </pc:sldChg>
      <pc:sldChg chg="del">
        <pc:chgData name="Sanjay Rajan" userId="582fbf04-fa83-4a00-8516-1283b7bf352d" providerId="ADAL" clId="{8B5C94D1-B9D9-4B15-BE7C-5CAC9A0C8403}" dt="2024-12-18T19:11:58.828" v="662" actId="47"/>
        <pc:sldMkLst>
          <pc:docMk/>
          <pc:sldMk cId="3217809174" sldId="2147472924"/>
        </pc:sldMkLst>
      </pc:sldChg>
      <pc:sldChg chg="ord">
        <pc:chgData name="Sanjay Rajan" userId="582fbf04-fa83-4a00-8516-1283b7bf352d" providerId="ADAL" clId="{8B5C94D1-B9D9-4B15-BE7C-5CAC9A0C8403}" dt="2024-12-18T19:12:15.246" v="666"/>
        <pc:sldMkLst>
          <pc:docMk/>
          <pc:sldMk cId="3853766923" sldId="2147472925"/>
        </pc:sldMkLst>
      </pc:sldChg>
      <pc:sldChg chg="ord">
        <pc:chgData name="Sanjay Rajan" userId="582fbf04-fa83-4a00-8516-1283b7bf352d" providerId="ADAL" clId="{8B5C94D1-B9D9-4B15-BE7C-5CAC9A0C8403}" dt="2024-12-18T19:12:05.285" v="664"/>
        <pc:sldMkLst>
          <pc:docMk/>
          <pc:sldMk cId="795837538" sldId="2147472926"/>
        </pc:sldMkLst>
      </pc:sldChg>
      <pc:sldChg chg="ord">
        <pc:chgData name="Sanjay Rajan" userId="582fbf04-fa83-4a00-8516-1283b7bf352d" providerId="ADAL" clId="{8B5C94D1-B9D9-4B15-BE7C-5CAC9A0C8403}" dt="2024-12-18T19:12:56.316" v="676"/>
        <pc:sldMkLst>
          <pc:docMk/>
          <pc:sldMk cId="998948526" sldId="2147472927"/>
        </pc:sldMkLst>
      </pc:sldChg>
      <pc:sldChg chg="ord">
        <pc:chgData name="Sanjay Rajan" userId="582fbf04-fa83-4a00-8516-1283b7bf352d" providerId="ADAL" clId="{8B5C94D1-B9D9-4B15-BE7C-5CAC9A0C8403}" dt="2024-12-18T19:12:30.235" v="670"/>
        <pc:sldMkLst>
          <pc:docMk/>
          <pc:sldMk cId="3846349728" sldId="2147472928"/>
        </pc:sldMkLst>
      </pc:sldChg>
      <pc:sldChg chg="ord">
        <pc:chgData name="Sanjay Rajan" userId="582fbf04-fa83-4a00-8516-1283b7bf352d" providerId="ADAL" clId="{8B5C94D1-B9D9-4B15-BE7C-5CAC9A0C8403}" dt="2024-12-18T19:12:47.623" v="672"/>
        <pc:sldMkLst>
          <pc:docMk/>
          <pc:sldMk cId="4030589318" sldId="2147472929"/>
        </pc:sldMkLst>
      </pc:sldChg>
      <pc:sldChg chg="ord">
        <pc:chgData name="Sanjay Rajan" userId="582fbf04-fa83-4a00-8516-1283b7bf352d" providerId="ADAL" clId="{8B5C94D1-B9D9-4B15-BE7C-5CAC9A0C8403}" dt="2024-12-18T19:12:51.587" v="674"/>
        <pc:sldMkLst>
          <pc:docMk/>
          <pc:sldMk cId="293192836" sldId="2147472930"/>
        </pc:sldMkLst>
      </pc:sldChg>
      <pc:sldChg chg="ord">
        <pc:chgData name="Sanjay Rajan" userId="582fbf04-fa83-4a00-8516-1283b7bf352d" providerId="ADAL" clId="{8B5C94D1-B9D9-4B15-BE7C-5CAC9A0C8403}" dt="2024-12-18T19:13:13.829" v="681"/>
        <pc:sldMkLst>
          <pc:docMk/>
          <pc:sldMk cId="933508038" sldId="2147472931"/>
        </pc:sldMkLst>
      </pc:sldChg>
      <pc:sldChg chg="ord">
        <pc:chgData name="Sanjay Rajan" userId="582fbf04-fa83-4a00-8516-1283b7bf352d" providerId="ADAL" clId="{8B5C94D1-B9D9-4B15-BE7C-5CAC9A0C8403}" dt="2024-12-18T19:13:07.456" v="679"/>
        <pc:sldMkLst>
          <pc:docMk/>
          <pc:sldMk cId="1104846487" sldId="2147472932"/>
        </pc:sldMkLst>
      </pc:sldChg>
      <pc:sldChg chg="ord">
        <pc:chgData name="Sanjay Rajan" userId="582fbf04-fa83-4a00-8516-1283b7bf352d" providerId="ADAL" clId="{8B5C94D1-B9D9-4B15-BE7C-5CAC9A0C8403}" dt="2024-12-18T19:13:17.205" v="683"/>
        <pc:sldMkLst>
          <pc:docMk/>
          <pc:sldMk cId="3397634943" sldId="2147472933"/>
        </pc:sldMkLst>
      </pc:sldChg>
      <pc:sldChg chg="ord">
        <pc:chgData name="Sanjay Rajan" userId="582fbf04-fa83-4a00-8516-1283b7bf352d" providerId="ADAL" clId="{8B5C94D1-B9D9-4B15-BE7C-5CAC9A0C8403}" dt="2024-12-18T19:13:19.742" v="685"/>
        <pc:sldMkLst>
          <pc:docMk/>
          <pc:sldMk cId="304744342" sldId="2147472934"/>
        </pc:sldMkLst>
      </pc:sldChg>
      <pc:sldChg chg="ord">
        <pc:chgData name="Sanjay Rajan" userId="582fbf04-fa83-4a00-8516-1283b7bf352d" providerId="ADAL" clId="{8B5C94D1-B9D9-4B15-BE7C-5CAC9A0C8403}" dt="2024-12-18T19:13:23.652" v="687"/>
        <pc:sldMkLst>
          <pc:docMk/>
          <pc:sldMk cId="71781228" sldId="2147472935"/>
        </pc:sldMkLst>
      </pc:sldChg>
      <pc:sldChg chg="ord">
        <pc:chgData name="Sanjay Rajan" userId="582fbf04-fa83-4a00-8516-1283b7bf352d" providerId="ADAL" clId="{8B5C94D1-B9D9-4B15-BE7C-5CAC9A0C8403}" dt="2024-12-18T19:13:28.144" v="689"/>
        <pc:sldMkLst>
          <pc:docMk/>
          <pc:sldMk cId="603436131" sldId="2147472936"/>
        </pc:sldMkLst>
      </pc:sldChg>
      <pc:sldChg chg="ord">
        <pc:chgData name="Sanjay Rajan" userId="582fbf04-fa83-4a00-8516-1283b7bf352d" providerId="ADAL" clId="{8B5C94D1-B9D9-4B15-BE7C-5CAC9A0C8403}" dt="2024-12-18T19:13:30.947" v="691"/>
        <pc:sldMkLst>
          <pc:docMk/>
          <pc:sldMk cId="1531232350" sldId="2147472937"/>
        </pc:sldMkLst>
      </pc:sldChg>
      <pc:sldChg chg="del">
        <pc:chgData name="Sanjay Rajan" userId="582fbf04-fa83-4a00-8516-1283b7bf352d" providerId="ADAL" clId="{8B5C94D1-B9D9-4B15-BE7C-5CAC9A0C8403}" dt="2024-12-18T18:42:11.740" v="189" actId="47"/>
        <pc:sldMkLst>
          <pc:docMk/>
          <pc:sldMk cId="726829572" sldId="2147472938"/>
        </pc:sldMkLst>
      </pc:sldChg>
      <pc:sldChg chg="addSp delSp modSp new mod modNotesTx">
        <pc:chgData name="Sanjay Rajan" userId="582fbf04-fa83-4a00-8516-1283b7bf352d" providerId="ADAL" clId="{8B5C94D1-B9D9-4B15-BE7C-5CAC9A0C8403}" dt="2024-12-18T19:18:03.283" v="791" actId="313"/>
        <pc:sldMkLst>
          <pc:docMk/>
          <pc:sldMk cId="3567320070" sldId="2147472939"/>
        </pc:sldMkLst>
        <pc:spChg chg="mod">
          <ac:chgData name="Sanjay Rajan" userId="582fbf04-fa83-4a00-8516-1283b7bf352d" providerId="ADAL" clId="{8B5C94D1-B9D9-4B15-BE7C-5CAC9A0C8403}" dt="2024-12-18T19:18:03.283" v="791" actId="313"/>
          <ac:spMkLst>
            <pc:docMk/>
            <pc:sldMk cId="3567320070" sldId="2147472939"/>
            <ac:spMk id="2" creationId="{31F3BF68-2096-4321-1F71-74B4797C21C4}"/>
          </ac:spMkLst>
        </pc:spChg>
        <pc:spChg chg="del">
          <ac:chgData name="Sanjay Rajan" userId="582fbf04-fa83-4a00-8516-1283b7bf352d" providerId="ADAL" clId="{8B5C94D1-B9D9-4B15-BE7C-5CAC9A0C8403}" dt="2024-12-18T18:36:03.332" v="9" actId="478"/>
          <ac:spMkLst>
            <pc:docMk/>
            <pc:sldMk cId="3567320070" sldId="2147472939"/>
            <ac:spMk id="3" creationId="{65461B42-A2AA-DAC0-3D81-A1E1A99F3BE8}"/>
          </ac:spMkLst>
        </pc:spChg>
        <pc:spChg chg="del">
          <ac:chgData name="Sanjay Rajan" userId="582fbf04-fa83-4a00-8516-1283b7bf352d" providerId="ADAL" clId="{8B5C94D1-B9D9-4B15-BE7C-5CAC9A0C8403}" dt="2024-12-18T18:36:05.043" v="10" actId="478"/>
          <ac:spMkLst>
            <pc:docMk/>
            <pc:sldMk cId="3567320070" sldId="2147472939"/>
            <ac:spMk id="5" creationId="{58CBD60D-0B1A-1297-EE10-373AEFA2C7DF}"/>
          </ac:spMkLst>
        </pc:spChg>
        <pc:spChg chg="del">
          <ac:chgData name="Sanjay Rajan" userId="582fbf04-fa83-4a00-8516-1283b7bf352d" providerId="ADAL" clId="{8B5C94D1-B9D9-4B15-BE7C-5CAC9A0C8403}" dt="2024-12-18T18:36:07.150" v="11" actId="478"/>
          <ac:spMkLst>
            <pc:docMk/>
            <pc:sldMk cId="3567320070" sldId="2147472939"/>
            <ac:spMk id="6" creationId="{88A2C2A6-7CDD-07FC-97C9-DC84C84D5F07}"/>
          </ac:spMkLst>
        </pc:spChg>
        <pc:spChg chg="del">
          <ac:chgData name="Sanjay Rajan" userId="582fbf04-fa83-4a00-8516-1283b7bf352d" providerId="ADAL" clId="{8B5C94D1-B9D9-4B15-BE7C-5CAC9A0C8403}" dt="2024-12-18T18:36:01.874" v="8" actId="478"/>
          <ac:spMkLst>
            <pc:docMk/>
            <pc:sldMk cId="3567320070" sldId="2147472939"/>
            <ac:spMk id="7" creationId="{C06B6B16-01BA-F9A0-4035-1D2603AB6487}"/>
          </ac:spMkLst>
        </pc:spChg>
        <pc:spChg chg="add mod">
          <ac:chgData name="Sanjay Rajan" userId="582fbf04-fa83-4a00-8516-1283b7bf352d" providerId="ADAL" clId="{8B5C94D1-B9D9-4B15-BE7C-5CAC9A0C8403}" dt="2024-12-18T18:39:16.670" v="111" actId="1076"/>
          <ac:spMkLst>
            <pc:docMk/>
            <pc:sldMk cId="3567320070" sldId="2147472939"/>
            <ac:spMk id="10" creationId="{152634CC-1FCD-E292-5C92-7E62C3E3C993}"/>
          </ac:spMkLst>
        </pc:spChg>
        <pc:picChg chg="add">
          <ac:chgData name="Sanjay Rajan" userId="582fbf04-fa83-4a00-8516-1283b7bf352d" providerId="ADAL" clId="{8B5C94D1-B9D9-4B15-BE7C-5CAC9A0C8403}" dt="2024-12-18T18:36:07.763" v="12" actId="22"/>
          <ac:picMkLst>
            <pc:docMk/>
            <pc:sldMk cId="3567320070" sldId="2147472939"/>
            <ac:picMk id="9" creationId="{69D5FDD3-E164-859E-A436-618184B6DDBD}"/>
          </ac:picMkLst>
        </pc:picChg>
      </pc:sldChg>
      <pc:sldChg chg="addSp delSp modSp add mod modNotesTx">
        <pc:chgData name="Sanjay Rajan" userId="582fbf04-fa83-4a00-8516-1283b7bf352d" providerId="ADAL" clId="{8B5C94D1-B9D9-4B15-BE7C-5CAC9A0C8403}" dt="2024-12-18T18:47:27.720" v="266" actId="21"/>
        <pc:sldMkLst>
          <pc:docMk/>
          <pc:sldMk cId="838268765" sldId="2147472940"/>
        </pc:sldMkLst>
        <pc:spChg chg="mod">
          <ac:chgData name="Sanjay Rajan" userId="582fbf04-fa83-4a00-8516-1283b7bf352d" providerId="ADAL" clId="{8B5C94D1-B9D9-4B15-BE7C-5CAC9A0C8403}" dt="2024-12-18T18:40:06.950" v="167" actId="20577"/>
          <ac:spMkLst>
            <pc:docMk/>
            <pc:sldMk cId="838268765" sldId="2147472940"/>
            <ac:spMk id="2" creationId="{D21B45E9-7416-24DC-DAE0-065F0FD7158B}"/>
          </ac:spMkLst>
        </pc:spChg>
        <pc:spChg chg="add mod">
          <ac:chgData name="Sanjay Rajan" userId="582fbf04-fa83-4a00-8516-1283b7bf352d" providerId="ADAL" clId="{8B5C94D1-B9D9-4B15-BE7C-5CAC9A0C8403}" dt="2024-12-18T18:41:54.842" v="184" actId="1076"/>
          <ac:spMkLst>
            <pc:docMk/>
            <pc:sldMk cId="838268765" sldId="2147472940"/>
            <ac:spMk id="6" creationId="{54EAAF95-5719-40E2-58BF-66CC2466DECE}"/>
          </ac:spMkLst>
        </pc:spChg>
        <pc:spChg chg="add mod">
          <ac:chgData name="Sanjay Rajan" userId="582fbf04-fa83-4a00-8516-1283b7bf352d" providerId="ADAL" clId="{8B5C94D1-B9D9-4B15-BE7C-5CAC9A0C8403}" dt="2024-12-18T18:42:01.361" v="186" actId="1076"/>
          <ac:spMkLst>
            <pc:docMk/>
            <pc:sldMk cId="838268765" sldId="2147472940"/>
            <ac:spMk id="7" creationId="{272BDF3D-4668-768A-D6BA-85155C920335}"/>
          </ac:spMkLst>
        </pc:spChg>
        <pc:picChg chg="add mod">
          <ac:chgData name="Sanjay Rajan" userId="582fbf04-fa83-4a00-8516-1283b7bf352d" providerId="ADAL" clId="{8B5C94D1-B9D9-4B15-BE7C-5CAC9A0C8403}" dt="2024-12-18T18:37:33.149" v="31" actId="1076"/>
          <ac:picMkLst>
            <pc:docMk/>
            <pc:sldMk cId="838268765" sldId="2147472940"/>
            <ac:picMk id="5" creationId="{5DBD5AA4-74C9-AD83-488B-1F156FE327D0}"/>
          </ac:picMkLst>
        </pc:picChg>
        <pc:picChg chg="del">
          <ac:chgData name="Sanjay Rajan" userId="582fbf04-fa83-4a00-8516-1283b7bf352d" providerId="ADAL" clId="{8B5C94D1-B9D9-4B15-BE7C-5CAC9A0C8403}" dt="2024-12-18T18:37:23.373" v="28" actId="478"/>
          <ac:picMkLst>
            <pc:docMk/>
            <pc:sldMk cId="838268765" sldId="2147472940"/>
            <ac:picMk id="9" creationId="{5B4A98C2-7E15-CD04-4F40-F4D36499066D}"/>
          </ac:picMkLst>
        </pc:picChg>
        <pc:picChg chg="add del mod">
          <ac:chgData name="Sanjay Rajan" userId="582fbf04-fa83-4a00-8516-1283b7bf352d" providerId="ADAL" clId="{8B5C94D1-B9D9-4B15-BE7C-5CAC9A0C8403}" dt="2024-12-18T18:47:27.720" v="266" actId="21"/>
          <ac:picMkLst>
            <pc:docMk/>
            <pc:sldMk cId="838268765" sldId="2147472940"/>
            <ac:picMk id="10" creationId="{60C1AFBF-0BFE-672C-14B1-D41FDCFBF722}"/>
          </ac:picMkLst>
        </pc:picChg>
      </pc:sldChg>
      <pc:sldChg chg="modSp add mod">
        <pc:chgData name="Sanjay Rajan" userId="582fbf04-fa83-4a00-8516-1283b7bf352d" providerId="ADAL" clId="{8B5C94D1-B9D9-4B15-BE7C-5CAC9A0C8403}" dt="2024-12-18T18:40:32.923" v="180" actId="20577"/>
        <pc:sldMkLst>
          <pc:docMk/>
          <pc:sldMk cId="1804745872" sldId="2147480790"/>
        </pc:sldMkLst>
        <pc:spChg chg="mod">
          <ac:chgData name="Sanjay Rajan" userId="582fbf04-fa83-4a00-8516-1283b7bf352d" providerId="ADAL" clId="{8B5C94D1-B9D9-4B15-BE7C-5CAC9A0C8403}" dt="2024-12-18T18:40:32.923" v="180" actId="20577"/>
          <ac:spMkLst>
            <pc:docMk/>
            <pc:sldMk cId="1804745872" sldId="2147480790"/>
            <ac:spMk id="12" creationId="{16C0F5E9-771B-BADF-D1C5-83BE5AAC7F2A}"/>
          </ac:spMkLst>
        </pc:spChg>
      </pc:sldChg>
      <pc:sldChg chg="modSp add mod">
        <pc:chgData name="Sanjay Rajan" userId="582fbf04-fa83-4a00-8516-1283b7bf352d" providerId="ADAL" clId="{8B5C94D1-B9D9-4B15-BE7C-5CAC9A0C8403}" dt="2024-12-18T18:48:33.822" v="316" actId="5793"/>
        <pc:sldMkLst>
          <pc:docMk/>
          <pc:sldMk cId="1010390306" sldId="2147480791"/>
        </pc:sldMkLst>
        <pc:spChg chg="mod">
          <ac:chgData name="Sanjay Rajan" userId="582fbf04-fa83-4a00-8516-1283b7bf352d" providerId="ADAL" clId="{8B5C94D1-B9D9-4B15-BE7C-5CAC9A0C8403}" dt="2024-12-18T18:48:33.822" v="316" actId="5793"/>
          <ac:spMkLst>
            <pc:docMk/>
            <pc:sldMk cId="1010390306" sldId="2147480791"/>
            <ac:spMk id="12" creationId="{E79446BB-63EC-7264-9F32-4EAD4F211E02}"/>
          </ac:spMkLst>
        </pc:spChg>
      </pc:sldChg>
      <pc:sldChg chg="addSp delSp modSp new mod modNotesTx">
        <pc:chgData name="Sanjay Rajan" userId="582fbf04-fa83-4a00-8516-1283b7bf352d" providerId="ADAL" clId="{8B5C94D1-B9D9-4B15-BE7C-5CAC9A0C8403}" dt="2024-12-18T18:56:46.928" v="453" actId="21"/>
        <pc:sldMkLst>
          <pc:docMk/>
          <pc:sldMk cId="3464776902" sldId="2147480792"/>
        </pc:sldMkLst>
        <pc:spChg chg="mod">
          <ac:chgData name="Sanjay Rajan" userId="582fbf04-fa83-4a00-8516-1283b7bf352d" providerId="ADAL" clId="{8B5C94D1-B9D9-4B15-BE7C-5CAC9A0C8403}" dt="2024-12-18T18:47:14.510" v="264" actId="20577"/>
          <ac:spMkLst>
            <pc:docMk/>
            <pc:sldMk cId="3464776902" sldId="2147480792"/>
            <ac:spMk id="2" creationId="{92D4A431-4508-6B37-5A40-48BFDD9D190D}"/>
          </ac:spMkLst>
        </pc:spChg>
        <pc:spChg chg="del">
          <ac:chgData name="Sanjay Rajan" userId="582fbf04-fa83-4a00-8516-1283b7bf352d" providerId="ADAL" clId="{8B5C94D1-B9D9-4B15-BE7C-5CAC9A0C8403}" dt="2024-12-18T18:44:17.255" v="230" actId="478"/>
          <ac:spMkLst>
            <pc:docMk/>
            <pc:sldMk cId="3464776902" sldId="2147480792"/>
            <ac:spMk id="3" creationId="{4A9920FD-70C2-912C-AE69-9CFF10D2AB17}"/>
          </ac:spMkLst>
        </pc:spChg>
        <pc:spChg chg="del">
          <ac:chgData name="Sanjay Rajan" userId="582fbf04-fa83-4a00-8516-1283b7bf352d" providerId="ADAL" clId="{8B5C94D1-B9D9-4B15-BE7C-5CAC9A0C8403}" dt="2024-12-18T18:44:21.580" v="232" actId="478"/>
          <ac:spMkLst>
            <pc:docMk/>
            <pc:sldMk cId="3464776902" sldId="2147480792"/>
            <ac:spMk id="5" creationId="{21C39825-4159-2A98-29FC-60AF313D12EC}"/>
          </ac:spMkLst>
        </pc:spChg>
        <pc:spChg chg="del">
          <ac:chgData name="Sanjay Rajan" userId="582fbf04-fa83-4a00-8516-1283b7bf352d" providerId="ADAL" clId="{8B5C94D1-B9D9-4B15-BE7C-5CAC9A0C8403}" dt="2024-12-18T18:44:19.443" v="231" actId="478"/>
          <ac:spMkLst>
            <pc:docMk/>
            <pc:sldMk cId="3464776902" sldId="2147480792"/>
            <ac:spMk id="6" creationId="{B63D6025-B1A9-4D8B-CD79-59ABE937B0AE}"/>
          </ac:spMkLst>
        </pc:spChg>
        <pc:spChg chg="del">
          <ac:chgData name="Sanjay Rajan" userId="582fbf04-fa83-4a00-8516-1283b7bf352d" providerId="ADAL" clId="{8B5C94D1-B9D9-4B15-BE7C-5CAC9A0C8403}" dt="2024-12-18T18:44:15.717" v="229" actId="478"/>
          <ac:spMkLst>
            <pc:docMk/>
            <pc:sldMk cId="3464776902" sldId="2147480792"/>
            <ac:spMk id="7" creationId="{1E39C6B6-DEDA-ACE7-C6C1-FA9CE8C90411}"/>
          </ac:spMkLst>
        </pc:spChg>
        <pc:spChg chg="add mod">
          <ac:chgData name="Sanjay Rajan" userId="582fbf04-fa83-4a00-8516-1283b7bf352d" providerId="ADAL" clId="{8B5C94D1-B9D9-4B15-BE7C-5CAC9A0C8403}" dt="2024-12-18T18:51:00.842" v="393" actId="1076"/>
          <ac:spMkLst>
            <pc:docMk/>
            <pc:sldMk cId="3464776902" sldId="2147480792"/>
            <ac:spMk id="11" creationId="{75EDFE4D-0FFF-A7E4-4CEE-E9E656480BF1}"/>
          </ac:spMkLst>
        </pc:spChg>
        <pc:spChg chg="add mod">
          <ac:chgData name="Sanjay Rajan" userId="582fbf04-fa83-4a00-8516-1283b7bf352d" providerId="ADAL" clId="{8B5C94D1-B9D9-4B15-BE7C-5CAC9A0C8403}" dt="2024-12-18T18:51:05.778" v="395" actId="1076"/>
          <ac:spMkLst>
            <pc:docMk/>
            <pc:sldMk cId="3464776902" sldId="2147480792"/>
            <ac:spMk id="12" creationId="{3CDA49B4-C8B5-F9BB-63EB-6FA466D85843}"/>
          </ac:spMkLst>
        </pc:spChg>
        <pc:spChg chg="add mod">
          <ac:chgData name="Sanjay Rajan" userId="582fbf04-fa83-4a00-8516-1283b7bf352d" providerId="ADAL" clId="{8B5C94D1-B9D9-4B15-BE7C-5CAC9A0C8403}" dt="2024-12-18T18:51:10.037" v="397" actId="1076"/>
          <ac:spMkLst>
            <pc:docMk/>
            <pc:sldMk cId="3464776902" sldId="2147480792"/>
            <ac:spMk id="13" creationId="{7B8C5B71-B676-CB03-F52A-51BD839EB8C3}"/>
          </ac:spMkLst>
        </pc:spChg>
        <pc:spChg chg="add mod">
          <ac:chgData name="Sanjay Rajan" userId="582fbf04-fa83-4a00-8516-1283b7bf352d" providerId="ADAL" clId="{8B5C94D1-B9D9-4B15-BE7C-5CAC9A0C8403}" dt="2024-12-18T18:51:37.684" v="401" actId="14100"/>
          <ac:spMkLst>
            <pc:docMk/>
            <pc:sldMk cId="3464776902" sldId="2147480792"/>
            <ac:spMk id="14" creationId="{A9B399FC-DC4C-F06E-5A49-C4F1AFBE4426}"/>
          </ac:spMkLst>
        </pc:spChg>
        <pc:spChg chg="add del mod">
          <ac:chgData name="Sanjay Rajan" userId="582fbf04-fa83-4a00-8516-1283b7bf352d" providerId="ADAL" clId="{8B5C94D1-B9D9-4B15-BE7C-5CAC9A0C8403}" dt="2024-12-18T18:56:46.928" v="453" actId="21"/>
          <ac:spMkLst>
            <pc:docMk/>
            <pc:sldMk cId="3464776902" sldId="2147480792"/>
            <ac:spMk id="15" creationId="{54AC17E3-7ABA-E80F-E8A5-EBF94C369ABB}"/>
          </ac:spMkLst>
        </pc:spChg>
        <pc:picChg chg="add mod">
          <ac:chgData name="Sanjay Rajan" userId="582fbf04-fa83-4a00-8516-1283b7bf352d" providerId="ADAL" clId="{8B5C94D1-B9D9-4B15-BE7C-5CAC9A0C8403}" dt="2024-12-18T18:47:01.379" v="241" actId="1076"/>
          <ac:picMkLst>
            <pc:docMk/>
            <pc:sldMk cId="3464776902" sldId="2147480792"/>
            <ac:picMk id="9" creationId="{EB790413-C7E8-479F-5820-835DB7256442}"/>
          </ac:picMkLst>
        </pc:picChg>
        <pc:picChg chg="add mod">
          <ac:chgData name="Sanjay Rajan" userId="582fbf04-fa83-4a00-8516-1283b7bf352d" providerId="ADAL" clId="{8B5C94D1-B9D9-4B15-BE7C-5CAC9A0C8403}" dt="2024-12-18T18:47:39.716" v="270" actId="1076"/>
          <ac:picMkLst>
            <pc:docMk/>
            <pc:sldMk cId="3464776902" sldId="2147480792"/>
            <ac:picMk id="10" creationId="{60C1AFBF-0BFE-672C-14B1-D41FDCFBF722}"/>
          </ac:picMkLst>
        </pc:picChg>
      </pc:sldChg>
      <pc:sldChg chg="addSp delSp modSp add mod ord modClrScheme chgLayout modNotesTx">
        <pc:chgData name="Sanjay Rajan" userId="582fbf04-fa83-4a00-8516-1283b7bf352d" providerId="ADAL" clId="{8B5C94D1-B9D9-4B15-BE7C-5CAC9A0C8403}" dt="2024-12-18T19:11:53.817" v="661"/>
        <pc:sldMkLst>
          <pc:docMk/>
          <pc:sldMk cId="1287500483" sldId="2147480793"/>
        </pc:sldMkLst>
        <pc:spChg chg="add del mod">
          <ac:chgData name="Sanjay Rajan" userId="582fbf04-fa83-4a00-8516-1283b7bf352d" providerId="ADAL" clId="{8B5C94D1-B9D9-4B15-BE7C-5CAC9A0C8403}" dt="2024-12-18T19:11:53.817" v="661"/>
          <ac:spMkLst>
            <pc:docMk/>
            <pc:sldMk cId="1287500483" sldId="2147480793"/>
            <ac:spMk id="2" creationId="{CAFAA41A-5C65-D065-F621-2C68D8253E35}"/>
          </ac:spMkLst>
        </pc:spChg>
        <pc:spChg chg="mod ord modVis">
          <ac:chgData name="Sanjay Rajan" userId="582fbf04-fa83-4a00-8516-1283b7bf352d" providerId="ADAL" clId="{8B5C94D1-B9D9-4B15-BE7C-5CAC9A0C8403}" dt="2024-12-18T19:00:16.905" v="532" actId="26606"/>
          <ac:spMkLst>
            <pc:docMk/>
            <pc:sldMk cId="1287500483" sldId="2147480793"/>
            <ac:spMk id="4" creationId="{07AAE4D7-AE44-8851-709A-93AEF0289042}"/>
          </ac:spMkLst>
        </pc:spChg>
        <pc:picChg chg="add mod">
          <ac:chgData name="Sanjay Rajan" userId="582fbf04-fa83-4a00-8516-1283b7bf352d" providerId="ADAL" clId="{8B5C94D1-B9D9-4B15-BE7C-5CAC9A0C8403}" dt="2024-12-18T19:04:35.399" v="612" actId="14100"/>
          <ac:picMkLst>
            <pc:docMk/>
            <pc:sldMk cId="1287500483" sldId="2147480793"/>
            <ac:picMk id="5" creationId="{57EEB32B-1F0C-6167-1198-5929774F1566}"/>
          </ac:picMkLst>
        </pc:picChg>
      </pc:sldChg>
      <pc:sldChg chg="addSp modSp add mod ord modNotesTx">
        <pc:chgData name="Sanjay Rajan" userId="582fbf04-fa83-4a00-8516-1283b7bf352d" providerId="ADAL" clId="{8B5C94D1-B9D9-4B15-BE7C-5CAC9A0C8403}" dt="2024-12-18T19:11:24.739" v="659" actId="14100"/>
        <pc:sldMkLst>
          <pc:docMk/>
          <pc:sldMk cId="384336740" sldId="2147480794"/>
        </pc:sldMkLst>
        <pc:spChg chg="mod">
          <ac:chgData name="Sanjay Rajan" userId="582fbf04-fa83-4a00-8516-1283b7bf352d" providerId="ADAL" clId="{8B5C94D1-B9D9-4B15-BE7C-5CAC9A0C8403}" dt="2024-12-18T19:11:16.651" v="658" actId="20577"/>
          <ac:spMkLst>
            <pc:docMk/>
            <pc:sldMk cId="384336740" sldId="2147480794"/>
            <ac:spMk id="2" creationId="{C38E7D95-9F80-6C46-DB1B-3815FD8EEA6F}"/>
          </ac:spMkLst>
        </pc:spChg>
        <pc:spChg chg="add mod">
          <ac:chgData name="Sanjay Rajan" userId="582fbf04-fa83-4a00-8516-1283b7bf352d" providerId="ADAL" clId="{8B5C94D1-B9D9-4B15-BE7C-5CAC9A0C8403}" dt="2024-12-18T19:11:24.739" v="659" actId="14100"/>
          <ac:spMkLst>
            <pc:docMk/>
            <pc:sldMk cId="384336740" sldId="2147480794"/>
            <ac:spMk id="6" creationId="{843A5989-6C72-BA09-374F-A8CD82C279AF}"/>
          </ac:spMkLst>
        </pc:spChg>
        <pc:spChg chg="add mod">
          <ac:chgData name="Sanjay Rajan" userId="582fbf04-fa83-4a00-8516-1283b7bf352d" providerId="ADAL" clId="{8B5C94D1-B9D9-4B15-BE7C-5CAC9A0C8403}" dt="2024-12-18T18:59:31.046" v="529" actId="1076"/>
          <ac:spMkLst>
            <pc:docMk/>
            <pc:sldMk cId="384336740" sldId="2147480794"/>
            <ac:spMk id="7" creationId="{A57B82F6-A48B-4A2E-062B-7F7045FD6D0B}"/>
          </ac:spMkLst>
        </pc:spChg>
        <pc:spChg chg="add mod">
          <ac:chgData name="Sanjay Rajan" userId="582fbf04-fa83-4a00-8516-1283b7bf352d" providerId="ADAL" clId="{8B5C94D1-B9D9-4B15-BE7C-5CAC9A0C8403}" dt="2024-12-18T19:09:57.288" v="624" actId="1076"/>
          <ac:spMkLst>
            <pc:docMk/>
            <pc:sldMk cId="384336740" sldId="2147480794"/>
            <ac:spMk id="8" creationId="{CFA3B006-6C4D-A006-BB02-E1A7EF73B6DA}"/>
          </ac:spMkLst>
        </pc:spChg>
        <pc:spChg chg="add mod">
          <ac:chgData name="Sanjay Rajan" userId="582fbf04-fa83-4a00-8516-1283b7bf352d" providerId="ADAL" clId="{8B5C94D1-B9D9-4B15-BE7C-5CAC9A0C8403}" dt="2024-12-18T19:10:02.596" v="626" actId="1076"/>
          <ac:spMkLst>
            <pc:docMk/>
            <pc:sldMk cId="384336740" sldId="2147480794"/>
            <ac:spMk id="9" creationId="{B0A55648-B7C3-E001-3826-00AAC03BE9D2}"/>
          </ac:spMkLst>
        </pc:spChg>
        <pc:spChg chg="add mod">
          <ac:chgData name="Sanjay Rajan" userId="582fbf04-fa83-4a00-8516-1283b7bf352d" providerId="ADAL" clId="{8B5C94D1-B9D9-4B15-BE7C-5CAC9A0C8403}" dt="2024-12-18T19:10:10.722" v="628" actId="1076"/>
          <ac:spMkLst>
            <pc:docMk/>
            <pc:sldMk cId="384336740" sldId="2147480794"/>
            <ac:spMk id="10" creationId="{DECAD07E-ECAD-54E6-6658-DA6F85CE415A}"/>
          </ac:spMkLst>
        </pc:spChg>
        <pc:spChg chg="add mod">
          <ac:chgData name="Sanjay Rajan" userId="582fbf04-fa83-4a00-8516-1283b7bf352d" providerId="ADAL" clId="{8B5C94D1-B9D9-4B15-BE7C-5CAC9A0C8403}" dt="2024-12-18T18:56:49.757" v="454"/>
          <ac:spMkLst>
            <pc:docMk/>
            <pc:sldMk cId="384336740" sldId="2147480794"/>
            <ac:spMk id="15" creationId="{54AC17E3-7ABA-E80F-E8A5-EBF94C369ABB}"/>
          </ac:spMkLst>
        </pc:spChg>
        <pc:picChg chg="add mod">
          <ac:chgData name="Sanjay Rajan" userId="582fbf04-fa83-4a00-8516-1283b7bf352d" providerId="ADAL" clId="{8B5C94D1-B9D9-4B15-BE7C-5CAC9A0C8403}" dt="2024-12-18T18:54:14.094" v="408" actId="1076"/>
          <ac:picMkLst>
            <pc:docMk/>
            <pc:sldMk cId="384336740" sldId="2147480794"/>
            <ac:picMk id="5" creationId="{7D6B9DE9-C7C6-9A7C-B71C-9300A0AB5725}"/>
          </ac:picMkLst>
        </pc:picChg>
      </pc:sldChg>
      <pc:sldChg chg="modSp add mod">
        <pc:chgData name="Sanjay Rajan" userId="582fbf04-fa83-4a00-8516-1283b7bf352d" providerId="ADAL" clId="{8B5C94D1-B9D9-4B15-BE7C-5CAC9A0C8403}" dt="2024-12-18T18:57:59.959" v="524" actId="20577"/>
        <pc:sldMkLst>
          <pc:docMk/>
          <pc:sldMk cId="2388055845" sldId="2147480795"/>
        </pc:sldMkLst>
        <pc:spChg chg="mod">
          <ac:chgData name="Sanjay Rajan" userId="582fbf04-fa83-4a00-8516-1283b7bf352d" providerId="ADAL" clId="{8B5C94D1-B9D9-4B15-BE7C-5CAC9A0C8403}" dt="2024-12-18T18:57:59.959" v="524" actId="20577"/>
          <ac:spMkLst>
            <pc:docMk/>
            <pc:sldMk cId="2388055845" sldId="2147480795"/>
            <ac:spMk id="12" creationId="{12528BA5-7681-31DC-7C22-E5256579FCD6}"/>
          </ac:spMkLst>
        </pc:spChg>
      </pc:sldChg>
      <pc:sldChg chg="addSp modSp add mod ord modNotesTx">
        <pc:chgData name="Sanjay Rajan" userId="582fbf04-fa83-4a00-8516-1283b7bf352d" providerId="ADAL" clId="{8B5C94D1-B9D9-4B15-BE7C-5CAC9A0C8403}" dt="2024-12-18T19:06:19.542" v="615"/>
        <pc:sldMkLst>
          <pc:docMk/>
          <pc:sldMk cId="1723609453" sldId="2147480796"/>
        </pc:sldMkLst>
        <pc:spChg chg="mod">
          <ac:chgData name="Sanjay Rajan" userId="582fbf04-fa83-4a00-8516-1283b7bf352d" providerId="ADAL" clId="{8B5C94D1-B9D9-4B15-BE7C-5CAC9A0C8403}" dt="2024-12-18T19:03:33.427" v="577" actId="20577"/>
          <ac:spMkLst>
            <pc:docMk/>
            <pc:sldMk cId="1723609453" sldId="2147480796"/>
            <ac:spMk id="2" creationId="{E3D3A537-BC03-2E79-555C-15D73E9007C8}"/>
          </ac:spMkLst>
        </pc:spChg>
        <pc:spChg chg="add mod">
          <ac:chgData name="Sanjay Rajan" userId="582fbf04-fa83-4a00-8516-1283b7bf352d" providerId="ADAL" clId="{8B5C94D1-B9D9-4B15-BE7C-5CAC9A0C8403}" dt="2024-12-18T19:02:43.883" v="560" actId="1076"/>
          <ac:spMkLst>
            <pc:docMk/>
            <pc:sldMk cId="1723609453" sldId="2147480796"/>
            <ac:spMk id="6" creationId="{45F8A224-9F95-16EF-8E98-FCD8AE892248}"/>
          </ac:spMkLst>
        </pc:spChg>
        <pc:picChg chg="add">
          <ac:chgData name="Sanjay Rajan" userId="582fbf04-fa83-4a00-8516-1283b7bf352d" providerId="ADAL" clId="{8B5C94D1-B9D9-4B15-BE7C-5CAC9A0C8403}" dt="2024-12-18T19:02:08.307" v="539" actId="22"/>
          <ac:picMkLst>
            <pc:docMk/>
            <pc:sldMk cId="1723609453" sldId="2147480796"/>
            <ac:picMk id="5" creationId="{CAE00632-E8F9-89D8-B0C3-185763CD8BB2}"/>
          </ac:picMkLst>
        </pc:picChg>
      </pc:sldChg>
      <pc:sldChg chg="add del">
        <pc:chgData name="Sanjay Rajan" userId="582fbf04-fa83-4a00-8516-1283b7bf352d" providerId="ADAL" clId="{8B5C94D1-B9D9-4B15-BE7C-5CAC9A0C8403}" dt="2024-12-18T19:14:06.126" v="709" actId="47"/>
        <pc:sldMkLst>
          <pc:docMk/>
          <pc:sldMk cId="1154265211" sldId="2147480797"/>
        </pc:sldMkLst>
      </pc:sldChg>
      <pc:sldChg chg="modSp add mod">
        <pc:chgData name="Sanjay Rajan" userId="582fbf04-fa83-4a00-8516-1283b7bf352d" providerId="ADAL" clId="{8B5C94D1-B9D9-4B15-BE7C-5CAC9A0C8403}" dt="2024-12-18T19:14:03.479" v="708" actId="20577"/>
        <pc:sldMkLst>
          <pc:docMk/>
          <pc:sldMk cId="980592029" sldId="2147480798"/>
        </pc:sldMkLst>
        <pc:spChg chg="mod">
          <ac:chgData name="Sanjay Rajan" userId="582fbf04-fa83-4a00-8516-1283b7bf352d" providerId="ADAL" clId="{8B5C94D1-B9D9-4B15-BE7C-5CAC9A0C8403}" dt="2024-12-18T19:14:03.479" v="708" actId="20577"/>
          <ac:spMkLst>
            <pc:docMk/>
            <pc:sldMk cId="980592029" sldId="2147480798"/>
            <ac:spMk id="12" creationId="{F25A75A8-E5B6-79F4-8BC9-B554BD842CAF}"/>
          </ac:spMkLst>
        </pc:spChg>
      </pc:sldChg>
      <pc:sldChg chg="add del">
        <pc:chgData name="Sanjay Rajan" userId="582fbf04-fa83-4a00-8516-1283b7bf352d" providerId="ADAL" clId="{8B5C94D1-B9D9-4B15-BE7C-5CAC9A0C8403}" dt="2024-12-18T19:13:04.613" v="677" actId="47"/>
        <pc:sldMkLst>
          <pc:docMk/>
          <pc:sldMk cId="3606173797" sldId="2147480798"/>
        </pc:sldMkLst>
      </pc:sldChg>
      <pc:sldChg chg="modSp add mod ord">
        <pc:chgData name="Sanjay Rajan" userId="582fbf04-fa83-4a00-8516-1283b7bf352d" providerId="ADAL" clId="{8B5C94D1-B9D9-4B15-BE7C-5CAC9A0C8403}" dt="2024-12-18T19:15:51.300" v="777"/>
        <pc:sldMkLst>
          <pc:docMk/>
          <pc:sldMk cId="1475322256" sldId="2147480799"/>
        </pc:sldMkLst>
        <pc:spChg chg="mod">
          <ac:chgData name="Sanjay Rajan" userId="582fbf04-fa83-4a00-8516-1283b7bf352d" providerId="ADAL" clId="{8B5C94D1-B9D9-4B15-BE7C-5CAC9A0C8403}" dt="2024-12-18T19:15:44.361" v="775" actId="20577"/>
          <ac:spMkLst>
            <pc:docMk/>
            <pc:sldMk cId="1475322256" sldId="2147480799"/>
            <ac:spMk id="12" creationId="{4E4A84DE-55FE-807B-2935-552D190D94F7}"/>
          </ac:spMkLst>
        </pc:spChg>
      </pc:sldChg>
    </pc:docChg>
  </pc:docChgLst>
  <pc:docChgLst>
    <pc:chgData name="Sanjay Rajan" userId="582fbf04-fa83-4a00-8516-1283b7bf352d" providerId="ADAL" clId="{07C17F35-FB22-4087-BEC6-BF90EEE4BA8A}"/>
    <pc:docChg chg="undo redo custSel addSld delSld modSld sldOrd addMainMaster delMainMaster">
      <pc:chgData name="Sanjay Rajan" userId="582fbf04-fa83-4a00-8516-1283b7bf352d" providerId="ADAL" clId="{07C17F35-FB22-4087-BEC6-BF90EEE4BA8A}" dt="2024-06-21T19:07:23.801" v="1792" actId="47"/>
      <pc:docMkLst>
        <pc:docMk/>
      </pc:docMkLst>
      <pc:sldChg chg="del">
        <pc:chgData name="Sanjay Rajan" userId="582fbf04-fa83-4a00-8516-1283b7bf352d" providerId="ADAL" clId="{07C17F35-FB22-4087-BEC6-BF90EEE4BA8A}" dt="2024-05-04T05:08:22.329" v="24" actId="47"/>
        <pc:sldMkLst>
          <pc:docMk/>
          <pc:sldMk cId="1630899608" sldId="503"/>
        </pc:sldMkLst>
      </pc:sldChg>
      <pc:sldChg chg="modSp add mod modNotesTx">
        <pc:chgData name="Sanjay Rajan" userId="582fbf04-fa83-4a00-8516-1283b7bf352d" providerId="ADAL" clId="{07C17F35-FB22-4087-BEC6-BF90EEE4BA8A}" dt="2024-06-21T17:04:24.518" v="355" actId="20577"/>
        <pc:sldMkLst>
          <pc:docMk/>
          <pc:sldMk cId="1298801982" sldId="605"/>
        </pc:sldMkLst>
        <pc:spChg chg="mod">
          <ac:chgData name="Sanjay Rajan" userId="582fbf04-fa83-4a00-8516-1283b7bf352d" providerId="ADAL" clId="{07C17F35-FB22-4087-BEC6-BF90EEE4BA8A}" dt="2024-05-04T05:08:04.639" v="23" actId="1076"/>
          <ac:spMkLst>
            <pc:docMk/>
            <pc:sldMk cId="1298801982" sldId="605"/>
            <ac:spMk id="2" creationId="{9F834A37-273B-F620-FCA3-8F40D87DB0CA}"/>
          </ac:spMkLst>
        </pc:spChg>
        <pc:spChg chg="mod">
          <ac:chgData name="Sanjay Rajan" userId="582fbf04-fa83-4a00-8516-1283b7bf352d" providerId="ADAL" clId="{07C17F35-FB22-4087-BEC6-BF90EEE4BA8A}" dt="2024-05-04T04:51:26.359" v="1"/>
          <ac:spMkLst>
            <pc:docMk/>
            <pc:sldMk cId="1298801982" sldId="605"/>
            <ac:spMk id="3" creationId="{6E968893-E8DB-AD20-8AA3-3E7D32E0EE94}"/>
          </ac:spMkLst>
        </pc:spChg>
        <pc:spChg chg="mod">
          <ac:chgData name="Sanjay Rajan" userId="582fbf04-fa83-4a00-8516-1283b7bf352d" providerId="ADAL" clId="{07C17F35-FB22-4087-BEC6-BF90EEE4BA8A}" dt="2024-06-21T17:04:24.518" v="355" actId="20577"/>
          <ac:spMkLst>
            <pc:docMk/>
            <pc:sldMk cId="1298801982" sldId="605"/>
            <ac:spMk id="5" creationId="{9399D177-2795-7F28-842E-6888772E21DF}"/>
          </ac:spMkLst>
        </pc:spChg>
      </pc:sldChg>
      <pc:sldChg chg="addSp delSp modSp del mod modClrScheme chgLayout">
        <pc:chgData name="Sanjay Rajan" userId="582fbf04-fa83-4a00-8516-1283b7bf352d" providerId="ADAL" clId="{07C17F35-FB22-4087-BEC6-BF90EEE4BA8A}" dt="2024-06-21T17:13:23.876" v="481" actId="2696"/>
        <pc:sldMkLst>
          <pc:docMk/>
          <pc:sldMk cId="822002623" sldId="5380"/>
        </pc:sldMkLst>
        <pc:spChg chg="mod ord">
          <ac:chgData name="Sanjay Rajan" userId="582fbf04-fa83-4a00-8516-1283b7bf352d" providerId="ADAL" clId="{07C17F35-FB22-4087-BEC6-BF90EEE4BA8A}" dt="2024-05-04T05:11:16.837" v="106" actId="700"/>
          <ac:spMkLst>
            <pc:docMk/>
            <pc:sldMk cId="822002623" sldId="5380"/>
            <ac:spMk id="3" creationId="{D3B61DB0-0DB1-D544-AAE0-72507139E864}"/>
          </ac:spMkLst>
        </pc:spChg>
        <pc:spChg chg="add del mod">
          <ac:chgData name="Sanjay Rajan" userId="582fbf04-fa83-4a00-8516-1283b7bf352d" providerId="ADAL" clId="{07C17F35-FB22-4087-BEC6-BF90EEE4BA8A}" dt="2024-05-04T05:11:53.453" v="113" actId="21"/>
          <ac:spMkLst>
            <pc:docMk/>
            <pc:sldMk cId="822002623" sldId="5380"/>
            <ac:spMk id="5" creationId="{550C0EBE-CBE3-4747-801C-9E366BFCCF14}"/>
          </ac:spMkLst>
        </pc:spChg>
        <pc:spChg chg="add del mod ord">
          <ac:chgData name="Sanjay Rajan" userId="582fbf04-fa83-4a00-8516-1283b7bf352d" providerId="ADAL" clId="{07C17F35-FB22-4087-BEC6-BF90EEE4BA8A}" dt="2024-05-04T05:09:16.481" v="55" actId="700"/>
          <ac:spMkLst>
            <pc:docMk/>
            <pc:sldMk cId="822002623" sldId="5380"/>
            <ac:spMk id="12" creationId="{6BFEDD47-D610-A18D-F845-08DF535CF341}"/>
          </ac:spMkLst>
        </pc:spChg>
        <pc:spChg chg="add del mod ord">
          <ac:chgData name="Sanjay Rajan" userId="582fbf04-fa83-4a00-8516-1283b7bf352d" providerId="ADAL" clId="{07C17F35-FB22-4087-BEC6-BF90EEE4BA8A}" dt="2024-05-04T05:09:16.481" v="55" actId="700"/>
          <ac:spMkLst>
            <pc:docMk/>
            <pc:sldMk cId="822002623" sldId="5380"/>
            <ac:spMk id="13" creationId="{32058799-8258-FDB5-EEB6-196A367D2801}"/>
          </ac:spMkLst>
        </pc:spChg>
        <pc:spChg chg="add del mod ord">
          <ac:chgData name="Sanjay Rajan" userId="582fbf04-fa83-4a00-8516-1283b7bf352d" providerId="ADAL" clId="{07C17F35-FB22-4087-BEC6-BF90EEE4BA8A}" dt="2024-05-04T05:09:16.481" v="55" actId="700"/>
          <ac:spMkLst>
            <pc:docMk/>
            <pc:sldMk cId="822002623" sldId="5380"/>
            <ac:spMk id="14" creationId="{58CB848B-C76D-87F1-3580-19FE3CCE0B56}"/>
          </ac:spMkLst>
        </pc:spChg>
        <pc:spChg chg="add del mod ord">
          <ac:chgData name="Sanjay Rajan" userId="582fbf04-fa83-4a00-8516-1283b7bf352d" providerId="ADAL" clId="{07C17F35-FB22-4087-BEC6-BF90EEE4BA8A}" dt="2024-05-04T05:09:16.481" v="55" actId="700"/>
          <ac:spMkLst>
            <pc:docMk/>
            <pc:sldMk cId="822002623" sldId="5380"/>
            <ac:spMk id="15" creationId="{7482A2CE-D059-DA45-ABC1-30BA36D4C845}"/>
          </ac:spMkLst>
        </pc:spChg>
        <pc:spChg chg="add del mod ord">
          <ac:chgData name="Sanjay Rajan" userId="582fbf04-fa83-4a00-8516-1283b7bf352d" providerId="ADAL" clId="{07C17F35-FB22-4087-BEC6-BF90EEE4BA8A}" dt="2024-05-04T05:09:16.481" v="55" actId="700"/>
          <ac:spMkLst>
            <pc:docMk/>
            <pc:sldMk cId="822002623" sldId="5380"/>
            <ac:spMk id="16" creationId="{738CF420-CFBD-5EF5-C5C8-5AFC59DD30A5}"/>
          </ac:spMkLst>
        </pc:spChg>
        <pc:spChg chg="add del mod ord">
          <ac:chgData name="Sanjay Rajan" userId="582fbf04-fa83-4a00-8516-1283b7bf352d" providerId="ADAL" clId="{07C17F35-FB22-4087-BEC6-BF90EEE4BA8A}" dt="2024-05-04T05:09:54.376" v="87" actId="700"/>
          <ac:spMkLst>
            <pc:docMk/>
            <pc:sldMk cId="822002623" sldId="5380"/>
            <ac:spMk id="17" creationId="{FE86BF8F-146D-E28E-7542-F913E2EB890F}"/>
          </ac:spMkLst>
        </pc:spChg>
        <pc:spChg chg="add del mod ord">
          <ac:chgData name="Sanjay Rajan" userId="582fbf04-fa83-4a00-8516-1283b7bf352d" providerId="ADAL" clId="{07C17F35-FB22-4087-BEC6-BF90EEE4BA8A}" dt="2024-05-04T05:11:16.837" v="106" actId="700"/>
          <ac:spMkLst>
            <pc:docMk/>
            <pc:sldMk cId="822002623" sldId="5380"/>
            <ac:spMk id="18" creationId="{D9820712-E31B-3728-6A20-08FD00F51D41}"/>
          </ac:spMkLst>
        </pc:spChg>
        <pc:spChg chg="add del mod ord">
          <ac:chgData name="Sanjay Rajan" userId="582fbf04-fa83-4a00-8516-1283b7bf352d" providerId="ADAL" clId="{07C17F35-FB22-4087-BEC6-BF90EEE4BA8A}" dt="2024-05-04T05:11:16.837" v="106" actId="700"/>
          <ac:spMkLst>
            <pc:docMk/>
            <pc:sldMk cId="822002623" sldId="5380"/>
            <ac:spMk id="19" creationId="{57152F5A-2103-F45A-C2D0-C94ECE3D5EFA}"/>
          </ac:spMkLst>
        </pc:spChg>
        <pc:spChg chg="add del mod ord">
          <ac:chgData name="Sanjay Rajan" userId="582fbf04-fa83-4a00-8516-1283b7bf352d" providerId="ADAL" clId="{07C17F35-FB22-4087-BEC6-BF90EEE4BA8A}" dt="2024-05-04T05:11:16.837" v="106" actId="700"/>
          <ac:spMkLst>
            <pc:docMk/>
            <pc:sldMk cId="822002623" sldId="5380"/>
            <ac:spMk id="20" creationId="{21863681-C1DF-16E5-EC60-E1667A49E869}"/>
          </ac:spMkLst>
        </pc:spChg>
        <pc:spChg chg="add del mod ord">
          <ac:chgData name="Sanjay Rajan" userId="582fbf04-fa83-4a00-8516-1283b7bf352d" providerId="ADAL" clId="{07C17F35-FB22-4087-BEC6-BF90EEE4BA8A}" dt="2024-05-04T05:11:16.837" v="106" actId="700"/>
          <ac:spMkLst>
            <pc:docMk/>
            <pc:sldMk cId="822002623" sldId="5380"/>
            <ac:spMk id="21" creationId="{3453E789-7C16-C600-631D-7B4CBC8B64DC}"/>
          </ac:spMkLst>
        </pc:spChg>
        <pc:spChg chg="add del mod ord">
          <ac:chgData name="Sanjay Rajan" userId="582fbf04-fa83-4a00-8516-1283b7bf352d" providerId="ADAL" clId="{07C17F35-FB22-4087-BEC6-BF90EEE4BA8A}" dt="2024-05-04T05:11:16.837" v="106" actId="700"/>
          <ac:spMkLst>
            <pc:docMk/>
            <pc:sldMk cId="822002623" sldId="5380"/>
            <ac:spMk id="23" creationId="{4BCF59D9-F5A9-96E5-EC1F-7DC0475BDBB7}"/>
          </ac:spMkLst>
        </pc:spChg>
        <pc:spChg chg="add del mod ord">
          <ac:chgData name="Sanjay Rajan" userId="582fbf04-fa83-4a00-8516-1283b7bf352d" providerId="ADAL" clId="{07C17F35-FB22-4087-BEC6-BF90EEE4BA8A}" dt="2024-05-04T05:11:43.785" v="110" actId="478"/>
          <ac:spMkLst>
            <pc:docMk/>
            <pc:sldMk cId="822002623" sldId="5380"/>
            <ac:spMk id="24" creationId="{FBE4D519-9730-55A2-145D-DF3B5286668C}"/>
          </ac:spMkLst>
        </pc:spChg>
        <pc:spChg chg="add mod ord">
          <ac:chgData name="Sanjay Rajan" userId="582fbf04-fa83-4a00-8516-1283b7bf352d" providerId="ADAL" clId="{07C17F35-FB22-4087-BEC6-BF90EEE4BA8A}" dt="2024-05-04T05:11:16.837" v="106" actId="700"/>
          <ac:spMkLst>
            <pc:docMk/>
            <pc:sldMk cId="822002623" sldId="5380"/>
            <ac:spMk id="25" creationId="{BF753A23-DA46-5D7A-E1E4-3C726B7DC600}"/>
          </ac:spMkLst>
        </pc:spChg>
        <pc:spChg chg="add mod">
          <ac:chgData name="Sanjay Rajan" userId="582fbf04-fa83-4a00-8516-1283b7bf352d" providerId="ADAL" clId="{07C17F35-FB22-4087-BEC6-BF90EEE4BA8A}" dt="2024-05-04T05:11:44.657" v="111"/>
          <ac:spMkLst>
            <pc:docMk/>
            <pc:sldMk cId="822002623" sldId="5380"/>
            <ac:spMk id="26" creationId="{D98EC889-C1FE-4490-0003-AB67FC0CD8C9}"/>
          </ac:spMkLst>
        </pc:spChg>
        <pc:spChg chg="add mod">
          <ac:chgData name="Sanjay Rajan" userId="582fbf04-fa83-4a00-8516-1283b7bf352d" providerId="ADAL" clId="{07C17F35-FB22-4087-BEC6-BF90EEE4BA8A}" dt="2024-05-04T05:12:07.334" v="122"/>
          <ac:spMkLst>
            <pc:docMk/>
            <pc:sldMk cId="822002623" sldId="5380"/>
            <ac:spMk id="27" creationId="{9853E8E9-D27D-28F3-C4AC-44A35D36C542}"/>
          </ac:spMkLst>
        </pc:spChg>
      </pc:sldChg>
      <pc:sldChg chg="addSp delSp modSp del mod modClrScheme chgLayout">
        <pc:chgData name="Sanjay Rajan" userId="582fbf04-fa83-4a00-8516-1283b7bf352d" providerId="ADAL" clId="{07C17F35-FB22-4087-BEC6-BF90EEE4BA8A}" dt="2024-06-21T17:17:58.285" v="500" actId="2696"/>
        <pc:sldMkLst>
          <pc:docMk/>
          <pc:sldMk cId="3697356825" sldId="5381"/>
        </pc:sldMkLst>
        <pc:spChg chg="add del mod ord">
          <ac:chgData name="Sanjay Rajan" userId="582fbf04-fa83-4a00-8516-1283b7bf352d" providerId="ADAL" clId="{07C17F35-FB22-4087-BEC6-BF90EEE4BA8A}" dt="2024-05-04T05:09:16.481" v="55" actId="700"/>
          <ac:spMkLst>
            <pc:docMk/>
            <pc:sldMk cId="3697356825" sldId="5381"/>
            <ac:spMk id="2" creationId="{2C51D7DB-7A21-8071-A653-706FCDDAD5A9}"/>
          </ac:spMkLst>
        </pc:spChg>
        <pc:spChg chg="add del mod ord">
          <ac:chgData name="Sanjay Rajan" userId="582fbf04-fa83-4a00-8516-1283b7bf352d" providerId="ADAL" clId="{07C17F35-FB22-4087-BEC6-BF90EEE4BA8A}" dt="2024-05-04T05:09:16.481" v="55" actId="700"/>
          <ac:spMkLst>
            <pc:docMk/>
            <pc:sldMk cId="3697356825" sldId="5381"/>
            <ac:spMk id="3" creationId="{582FE735-F025-4660-2EDC-39F37B2288B1}"/>
          </ac:spMkLst>
        </pc:spChg>
        <pc:spChg chg="mod ord">
          <ac:chgData name="Sanjay Rajan" userId="582fbf04-fa83-4a00-8516-1283b7bf352d" providerId="ADAL" clId="{07C17F35-FB22-4087-BEC6-BF90EEE4BA8A}" dt="2024-05-04T05:12:44.942" v="124" actId="700"/>
          <ac:spMkLst>
            <pc:docMk/>
            <pc:sldMk cId="3697356825" sldId="5381"/>
            <ac:spMk id="4" creationId="{7D3BEC71-B0EA-44A5-9E97-53EDF3905C03}"/>
          </ac:spMkLst>
        </pc:spChg>
        <pc:spChg chg="mod ord">
          <ac:chgData name="Sanjay Rajan" userId="582fbf04-fa83-4a00-8516-1283b7bf352d" providerId="ADAL" clId="{07C17F35-FB22-4087-BEC6-BF90EEE4BA8A}" dt="2024-05-04T05:13:04.284" v="126" actId="1076"/>
          <ac:spMkLst>
            <pc:docMk/>
            <pc:sldMk cId="3697356825" sldId="5381"/>
            <ac:spMk id="5" creationId="{929785C7-0718-A94F-9EC7-ABFA475E4FFC}"/>
          </ac:spMkLst>
        </pc:spChg>
        <pc:spChg chg="add del mod ord">
          <ac:chgData name="Sanjay Rajan" userId="582fbf04-fa83-4a00-8516-1283b7bf352d" providerId="ADAL" clId="{07C17F35-FB22-4087-BEC6-BF90EEE4BA8A}" dt="2024-05-04T05:09:16.481" v="55" actId="700"/>
          <ac:spMkLst>
            <pc:docMk/>
            <pc:sldMk cId="3697356825" sldId="5381"/>
            <ac:spMk id="7" creationId="{7965F055-95FB-32F1-9153-9EDC1D4176C8}"/>
          </ac:spMkLst>
        </pc:spChg>
        <pc:spChg chg="add del mod ord">
          <ac:chgData name="Sanjay Rajan" userId="582fbf04-fa83-4a00-8516-1283b7bf352d" providerId="ADAL" clId="{07C17F35-FB22-4087-BEC6-BF90EEE4BA8A}" dt="2024-05-04T05:09:16.481" v="55" actId="700"/>
          <ac:spMkLst>
            <pc:docMk/>
            <pc:sldMk cId="3697356825" sldId="5381"/>
            <ac:spMk id="8" creationId="{595639CB-F717-6A50-34D5-8EC79FA6F5CE}"/>
          </ac:spMkLst>
        </pc:spChg>
        <pc:spChg chg="add del mod ord">
          <ac:chgData name="Sanjay Rajan" userId="582fbf04-fa83-4a00-8516-1283b7bf352d" providerId="ADAL" clId="{07C17F35-FB22-4087-BEC6-BF90EEE4BA8A}" dt="2024-05-04T05:09:16.481" v="55" actId="700"/>
          <ac:spMkLst>
            <pc:docMk/>
            <pc:sldMk cId="3697356825" sldId="5381"/>
            <ac:spMk id="9" creationId="{61C54342-FAEB-5C33-2F11-2D6C759D1013}"/>
          </ac:spMkLst>
        </pc:spChg>
        <pc:spChg chg="add del mod ord">
          <ac:chgData name="Sanjay Rajan" userId="582fbf04-fa83-4a00-8516-1283b7bf352d" providerId="ADAL" clId="{07C17F35-FB22-4087-BEC6-BF90EEE4BA8A}" dt="2024-05-04T05:12:44.942" v="124" actId="700"/>
          <ac:spMkLst>
            <pc:docMk/>
            <pc:sldMk cId="3697356825" sldId="5381"/>
            <ac:spMk id="10" creationId="{18FC45B8-6409-C747-9261-9CA2FE083583}"/>
          </ac:spMkLst>
        </pc:spChg>
        <pc:spChg chg="add del mod ord">
          <ac:chgData name="Sanjay Rajan" userId="582fbf04-fa83-4a00-8516-1283b7bf352d" providerId="ADAL" clId="{07C17F35-FB22-4087-BEC6-BF90EEE4BA8A}" dt="2024-05-04T05:12:44.942" v="124" actId="700"/>
          <ac:spMkLst>
            <pc:docMk/>
            <pc:sldMk cId="3697356825" sldId="5381"/>
            <ac:spMk id="16" creationId="{C5DBCFEE-53C7-CCF9-1613-4F15106D7D43}"/>
          </ac:spMkLst>
        </pc:spChg>
        <pc:spChg chg="add del mod ord">
          <ac:chgData name="Sanjay Rajan" userId="582fbf04-fa83-4a00-8516-1283b7bf352d" providerId="ADAL" clId="{07C17F35-FB22-4087-BEC6-BF90EEE4BA8A}" dt="2024-05-04T05:12:44.942" v="124" actId="700"/>
          <ac:spMkLst>
            <pc:docMk/>
            <pc:sldMk cId="3697356825" sldId="5381"/>
            <ac:spMk id="17" creationId="{0AB6B44F-6D5A-4CBF-D7B2-21BBBDCD293E}"/>
          </ac:spMkLst>
        </pc:spChg>
        <pc:spChg chg="add del mod ord">
          <ac:chgData name="Sanjay Rajan" userId="582fbf04-fa83-4a00-8516-1283b7bf352d" providerId="ADAL" clId="{07C17F35-FB22-4087-BEC6-BF90EEE4BA8A}" dt="2024-05-04T05:12:44.942" v="124" actId="700"/>
          <ac:spMkLst>
            <pc:docMk/>
            <pc:sldMk cId="3697356825" sldId="5381"/>
            <ac:spMk id="18" creationId="{7A0FD119-D343-58DA-8971-EB8B06E24E72}"/>
          </ac:spMkLst>
        </pc:spChg>
        <pc:spChg chg="add mod ord">
          <ac:chgData name="Sanjay Rajan" userId="582fbf04-fa83-4a00-8516-1283b7bf352d" providerId="ADAL" clId="{07C17F35-FB22-4087-BEC6-BF90EEE4BA8A}" dt="2024-05-04T05:12:44.942" v="124" actId="700"/>
          <ac:spMkLst>
            <pc:docMk/>
            <pc:sldMk cId="3697356825" sldId="5381"/>
            <ac:spMk id="19" creationId="{9630040A-12AC-FEEE-51E8-75A24B876DA1}"/>
          </ac:spMkLst>
        </pc:spChg>
      </pc:sldChg>
      <pc:sldChg chg="addSp delSp modSp del mod modClrScheme chgLayout">
        <pc:chgData name="Sanjay Rajan" userId="582fbf04-fa83-4a00-8516-1283b7bf352d" providerId="ADAL" clId="{07C17F35-FB22-4087-BEC6-BF90EEE4BA8A}" dt="2024-06-21T17:23:59.329" v="539" actId="2696"/>
        <pc:sldMkLst>
          <pc:docMk/>
          <pc:sldMk cId="3020751878" sldId="5382"/>
        </pc:sldMkLst>
        <pc:spChg chg="add del mod ord">
          <ac:chgData name="Sanjay Rajan" userId="582fbf04-fa83-4a00-8516-1283b7bf352d" providerId="ADAL" clId="{07C17F35-FB22-4087-BEC6-BF90EEE4BA8A}" dt="2024-05-04T05:09:16.481" v="55" actId="700"/>
          <ac:spMkLst>
            <pc:docMk/>
            <pc:sldMk cId="3020751878" sldId="5382"/>
            <ac:spMk id="2" creationId="{90FF8B05-6637-1A4B-F957-6C23EE48F53A}"/>
          </ac:spMkLst>
        </pc:spChg>
        <pc:spChg chg="add del mod ord">
          <ac:chgData name="Sanjay Rajan" userId="582fbf04-fa83-4a00-8516-1283b7bf352d" providerId="ADAL" clId="{07C17F35-FB22-4087-BEC6-BF90EEE4BA8A}" dt="2024-05-04T05:09:16.481" v="55" actId="700"/>
          <ac:spMkLst>
            <pc:docMk/>
            <pc:sldMk cId="3020751878" sldId="5382"/>
            <ac:spMk id="3" creationId="{5AD462F9-7C13-9547-C65C-A77D161EBF0E}"/>
          </ac:spMkLst>
        </pc:spChg>
        <pc:spChg chg="mod ord">
          <ac:chgData name="Sanjay Rajan" userId="582fbf04-fa83-4a00-8516-1283b7bf352d" providerId="ADAL" clId="{07C17F35-FB22-4087-BEC6-BF90EEE4BA8A}" dt="2024-05-04T05:15:13.944" v="140" actId="700"/>
          <ac:spMkLst>
            <pc:docMk/>
            <pc:sldMk cId="3020751878" sldId="5382"/>
            <ac:spMk id="4" creationId="{7D3BEC71-B0EA-44A5-9E97-53EDF3905C03}"/>
          </ac:spMkLst>
        </pc:spChg>
        <pc:spChg chg="mod ord">
          <ac:chgData name="Sanjay Rajan" userId="582fbf04-fa83-4a00-8516-1283b7bf352d" providerId="ADAL" clId="{07C17F35-FB22-4087-BEC6-BF90EEE4BA8A}" dt="2024-05-04T05:15:48.643" v="159" actId="108"/>
          <ac:spMkLst>
            <pc:docMk/>
            <pc:sldMk cId="3020751878" sldId="5382"/>
            <ac:spMk id="5" creationId="{929785C7-0718-A94F-9EC7-ABFA475E4FFC}"/>
          </ac:spMkLst>
        </pc:spChg>
        <pc:spChg chg="add del mod ord">
          <ac:chgData name="Sanjay Rajan" userId="582fbf04-fa83-4a00-8516-1283b7bf352d" providerId="ADAL" clId="{07C17F35-FB22-4087-BEC6-BF90EEE4BA8A}" dt="2024-05-04T05:09:16.481" v="55" actId="700"/>
          <ac:spMkLst>
            <pc:docMk/>
            <pc:sldMk cId="3020751878" sldId="5382"/>
            <ac:spMk id="6" creationId="{5B15E9DA-F2AA-251C-4E5A-896E3971447A}"/>
          </ac:spMkLst>
        </pc:spChg>
        <pc:spChg chg="add del mod ord">
          <ac:chgData name="Sanjay Rajan" userId="582fbf04-fa83-4a00-8516-1283b7bf352d" providerId="ADAL" clId="{07C17F35-FB22-4087-BEC6-BF90EEE4BA8A}" dt="2024-05-04T05:09:16.481" v="55" actId="700"/>
          <ac:spMkLst>
            <pc:docMk/>
            <pc:sldMk cId="3020751878" sldId="5382"/>
            <ac:spMk id="7" creationId="{5F82DF1E-00A4-98EE-F0AB-47E69BE38985}"/>
          </ac:spMkLst>
        </pc:spChg>
        <pc:spChg chg="add del mod ord">
          <ac:chgData name="Sanjay Rajan" userId="582fbf04-fa83-4a00-8516-1283b7bf352d" providerId="ADAL" clId="{07C17F35-FB22-4087-BEC6-BF90EEE4BA8A}" dt="2024-05-04T05:09:16.481" v="55" actId="700"/>
          <ac:spMkLst>
            <pc:docMk/>
            <pc:sldMk cId="3020751878" sldId="5382"/>
            <ac:spMk id="8" creationId="{970FA70D-349F-0605-5BD4-33DEC7016B6E}"/>
          </ac:spMkLst>
        </pc:spChg>
        <pc:spChg chg="add del mod ord">
          <ac:chgData name="Sanjay Rajan" userId="582fbf04-fa83-4a00-8516-1283b7bf352d" providerId="ADAL" clId="{07C17F35-FB22-4087-BEC6-BF90EEE4BA8A}" dt="2024-05-04T05:15:13.944" v="140" actId="700"/>
          <ac:spMkLst>
            <pc:docMk/>
            <pc:sldMk cId="3020751878" sldId="5382"/>
            <ac:spMk id="9" creationId="{C61B362A-8CC8-278C-B441-959440EA7930}"/>
          </ac:spMkLst>
        </pc:spChg>
        <pc:spChg chg="add del mod ord">
          <ac:chgData name="Sanjay Rajan" userId="582fbf04-fa83-4a00-8516-1283b7bf352d" providerId="ADAL" clId="{07C17F35-FB22-4087-BEC6-BF90EEE4BA8A}" dt="2024-05-04T05:15:13.944" v="140" actId="700"/>
          <ac:spMkLst>
            <pc:docMk/>
            <pc:sldMk cId="3020751878" sldId="5382"/>
            <ac:spMk id="10" creationId="{7B561D33-7869-5899-9247-3A836A088C84}"/>
          </ac:spMkLst>
        </pc:spChg>
        <pc:spChg chg="add del mod ord">
          <ac:chgData name="Sanjay Rajan" userId="582fbf04-fa83-4a00-8516-1283b7bf352d" providerId="ADAL" clId="{07C17F35-FB22-4087-BEC6-BF90EEE4BA8A}" dt="2024-05-04T05:15:13.944" v="140" actId="700"/>
          <ac:spMkLst>
            <pc:docMk/>
            <pc:sldMk cId="3020751878" sldId="5382"/>
            <ac:spMk id="16" creationId="{70765362-8995-EC64-BDD5-2CE8A4451E00}"/>
          </ac:spMkLst>
        </pc:spChg>
        <pc:spChg chg="add del mod ord">
          <ac:chgData name="Sanjay Rajan" userId="582fbf04-fa83-4a00-8516-1283b7bf352d" providerId="ADAL" clId="{07C17F35-FB22-4087-BEC6-BF90EEE4BA8A}" dt="2024-05-04T05:15:13.944" v="140" actId="700"/>
          <ac:spMkLst>
            <pc:docMk/>
            <pc:sldMk cId="3020751878" sldId="5382"/>
            <ac:spMk id="17" creationId="{C8D7A16B-013C-05A4-FB56-0049D2F946C3}"/>
          </ac:spMkLst>
        </pc:spChg>
        <pc:spChg chg="add del mod ord">
          <ac:chgData name="Sanjay Rajan" userId="582fbf04-fa83-4a00-8516-1283b7bf352d" providerId="ADAL" clId="{07C17F35-FB22-4087-BEC6-BF90EEE4BA8A}" dt="2024-05-04T05:15:51.560" v="160" actId="478"/>
          <ac:spMkLst>
            <pc:docMk/>
            <pc:sldMk cId="3020751878" sldId="5382"/>
            <ac:spMk id="18" creationId="{E70929B3-2F7D-1117-F599-FDFAB37BC077}"/>
          </ac:spMkLst>
        </pc:spChg>
        <pc:picChg chg="mod">
          <ac:chgData name="Sanjay Rajan" userId="582fbf04-fa83-4a00-8516-1283b7bf352d" providerId="ADAL" clId="{07C17F35-FB22-4087-BEC6-BF90EEE4BA8A}" dt="2024-05-04T05:15:59.329" v="162" actId="1076"/>
          <ac:picMkLst>
            <pc:docMk/>
            <pc:sldMk cId="3020751878" sldId="5382"/>
            <ac:picMk id="11" creationId="{7D3C5DDB-C8C5-B338-F41F-D2DFE0EA87DA}"/>
          </ac:picMkLst>
        </pc:picChg>
      </pc:sldChg>
      <pc:sldChg chg="addSp delSp modSp del mod modClrScheme chgLayout">
        <pc:chgData name="Sanjay Rajan" userId="582fbf04-fa83-4a00-8516-1283b7bf352d" providerId="ADAL" clId="{07C17F35-FB22-4087-BEC6-BF90EEE4BA8A}" dt="2024-05-04T05:14:50.266" v="139" actId="47"/>
        <pc:sldMkLst>
          <pc:docMk/>
          <pc:sldMk cId="2433746934" sldId="5415"/>
        </pc:sldMkLst>
        <pc:spChg chg="mod ord">
          <ac:chgData name="Sanjay Rajan" userId="582fbf04-fa83-4a00-8516-1283b7bf352d" providerId="ADAL" clId="{07C17F35-FB22-4087-BEC6-BF90EEE4BA8A}" dt="2024-05-04T05:13:22.753" v="127" actId="700"/>
          <ac:spMkLst>
            <pc:docMk/>
            <pc:sldMk cId="2433746934" sldId="5415"/>
            <ac:spMk id="2" creationId="{F6C8F5FE-C6FD-436D-BAEB-321AB1DF3D89}"/>
          </ac:spMkLst>
        </pc:spChg>
        <pc:spChg chg="mod ord">
          <ac:chgData name="Sanjay Rajan" userId="582fbf04-fa83-4a00-8516-1283b7bf352d" providerId="ADAL" clId="{07C17F35-FB22-4087-BEC6-BF90EEE4BA8A}" dt="2024-05-04T05:13:22.753" v="127" actId="700"/>
          <ac:spMkLst>
            <pc:docMk/>
            <pc:sldMk cId="2433746934" sldId="5415"/>
            <ac:spMk id="3" creationId="{09D40947-EC7D-4181-B047-F01A453AA380}"/>
          </ac:spMkLst>
        </pc:spChg>
        <pc:spChg chg="add del mod ord">
          <ac:chgData name="Sanjay Rajan" userId="582fbf04-fa83-4a00-8516-1283b7bf352d" providerId="ADAL" clId="{07C17F35-FB22-4087-BEC6-BF90EEE4BA8A}" dt="2024-05-04T05:09:16.481" v="55" actId="700"/>
          <ac:spMkLst>
            <pc:docMk/>
            <pc:sldMk cId="2433746934" sldId="5415"/>
            <ac:spMk id="4" creationId="{620706C8-D7C1-EA97-B859-3A8C679E629D}"/>
          </ac:spMkLst>
        </pc:spChg>
        <pc:spChg chg="add del mod ord">
          <ac:chgData name="Sanjay Rajan" userId="582fbf04-fa83-4a00-8516-1283b7bf352d" providerId="ADAL" clId="{07C17F35-FB22-4087-BEC6-BF90EEE4BA8A}" dt="2024-05-04T05:09:16.481" v="55" actId="700"/>
          <ac:spMkLst>
            <pc:docMk/>
            <pc:sldMk cId="2433746934" sldId="5415"/>
            <ac:spMk id="7" creationId="{21BF18AA-2D2E-741F-699C-259E4DFC8C4E}"/>
          </ac:spMkLst>
        </pc:spChg>
        <pc:spChg chg="add del mod ord">
          <ac:chgData name="Sanjay Rajan" userId="582fbf04-fa83-4a00-8516-1283b7bf352d" providerId="ADAL" clId="{07C17F35-FB22-4087-BEC6-BF90EEE4BA8A}" dt="2024-05-04T05:09:16.481" v="55" actId="700"/>
          <ac:spMkLst>
            <pc:docMk/>
            <pc:sldMk cId="2433746934" sldId="5415"/>
            <ac:spMk id="8" creationId="{55F70EC3-039F-ACBD-9E9B-37656BE9B009}"/>
          </ac:spMkLst>
        </pc:spChg>
        <pc:spChg chg="add del mod ord">
          <ac:chgData name="Sanjay Rajan" userId="582fbf04-fa83-4a00-8516-1283b7bf352d" providerId="ADAL" clId="{07C17F35-FB22-4087-BEC6-BF90EEE4BA8A}" dt="2024-05-04T05:09:16.481" v="55" actId="700"/>
          <ac:spMkLst>
            <pc:docMk/>
            <pc:sldMk cId="2433746934" sldId="5415"/>
            <ac:spMk id="10" creationId="{A867E280-26A5-F74A-4BAA-09D04D0BF03C}"/>
          </ac:spMkLst>
        </pc:spChg>
        <pc:spChg chg="add del mod ord">
          <ac:chgData name="Sanjay Rajan" userId="582fbf04-fa83-4a00-8516-1283b7bf352d" providerId="ADAL" clId="{07C17F35-FB22-4087-BEC6-BF90EEE4BA8A}" dt="2024-05-04T05:09:16.481" v="55" actId="700"/>
          <ac:spMkLst>
            <pc:docMk/>
            <pc:sldMk cId="2433746934" sldId="5415"/>
            <ac:spMk id="11" creationId="{7FE539EB-8098-701A-4D4F-CD7405C58937}"/>
          </ac:spMkLst>
        </pc:spChg>
        <pc:spChg chg="mod">
          <ac:chgData name="Sanjay Rajan" userId="582fbf04-fa83-4a00-8516-1283b7bf352d" providerId="ADAL" clId="{07C17F35-FB22-4087-BEC6-BF90EEE4BA8A}" dt="2024-05-04T05:13:40.750" v="130" actId="1076"/>
          <ac:spMkLst>
            <pc:docMk/>
            <pc:sldMk cId="2433746934" sldId="5415"/>
            <ac:spMk id="13" creationId="{37CA788D-FB74-451B-B817-736D1FB409C4}"/>
          </ac:spMkLst>
        </pc:spChg>
        <pc:spChg chg="add del mod ord">
          <ac:chgData name="Sanjay Rajan" userId="582fbf04-fa83-4a00-8516-1283b7bf352d" providerId="ADAL" clId="{07C17F35-FB22-4087-BEC6-BF90EEE4BA8A}" dt="2024-05-04T05:13:29.076" v="128" actId="478"/>
          <ac:spMkLst>
            <pc:docMk/>
            <pc:sldMk cId="2433746934" sldId="5415"/>
            <ac:spMk id="14" creationId="{82ABF1FC-DFEA-EBBF-E736-FBC65AA1D29B}"/>
          </ac:spMkLst>
        </pc:spChg>
        <pc:spChg chg="add mod ord">
          <ac:chgData name="Sanjay Rajan" userId="582fbf04-fa83-4a00-8516-1283b7bf352d" providerId="ADAL" clId="{07C17F35-FB22-4087-BEC6-BF90EEE4BA8A}" dt="2024-05-04T05:13:22.753" v="127" actId="700"/>
          <ac:spMkLst>
            <pc:docMk/>
            <pc:sldMk cId="2433746934" sldId="5415"/>
            <ac:spMk id="17" creationId="{857B185C-1AA5-65D3-5394-916CE622C640}"/>
          </ac:spMkLst>
        </pc:spChg>
      </pc:sldChg>
      <pc:sldChg chg="addSp delSp modSp del mod modClrScheme chgLayout">
        <pc:chgData name="Sanjay Rajan" userId="582fbf04-fa83-4a00-8516-1283b7bf352d" providerId="ADAL" clId="{07C17F35-FB22-4087-BEC6-BF90EEE4BA8A}" dt="2024-06-21T17:25:54.457" v="556" actId="2696"/>
        <pc:sldMkLst>
          <pc:docMk/>
          <pc:sldMk cId="1876617772" sldId="5735"/>
        </pc:sldMkLst>
        <pc:spChg chg="mod ord">
          <ac:chgData name="Sanjay Rajan" userId="582fbf04-fa83-4a00-8516-1283b7bf352d" providerId="ADAL" clId="{07C17F35-FB22-4087-BEC6-BF90EEE4BA8A}" dt="2024-05-04T05:15:13.944" v="140" actId="700"/>
          <ac:spMkLst>
            <pc:docMk/>
            <pc:sldMk cId="1876617772" sldId="5735"/>
            <ac:spMk id="4" creationId="{A32B5434-E4A6-E5BE-C643-AAC069EA496F}"/>
          </ac:spMkLst>
        </pc:spChg>
        <pc:spChg chg="mod ord">
          <ac:chgData name="Sanjay Rajan" userId="582fbf04-fa83-4a00-8516-1283b7bf352d" providerId="ADAL" clId="{07C17F35-FB22-4087-BEC6-BF90EEE4BA8A}" dt="2024-05-04T05:16:18.103" v="164" actId="108"/>
          <ac:spMkLst>
            <pc:docMk/>
            <pc:sldMk cId="1876617772" sldId="5735"/>
            <ac:spMk id="5" creationId="{AD048C76-D7D3-43DE-0AF5-48890C86D7F4}"/>
          </ac:spMkLst>
        </pc:spChg>
        <pc:spChg chg="add del mod ord">
          <ac:chgData name="Sanjay Rajan" userId="582fbf04-fa83-4a00-8516-1283b7bf352d" providerId="ADAL" clId="{07C17F35-FB22-4087-BEC6-BF90EEE4BA8A}" dt="2024-05-04T05:09:16.481" v="55" actId="700"/>
          <ac:spMkLst>
            <pc:docMk/>
            <pc:sldMk cId="1876617772" sldId="5735"/>
            <ac:spMk id="6" creationId="{FC966402-D4E2-8BB5-7B53-346159DD8CA7}"/>
          </ac:spMkLst>
        </pc:spChg>
        <pc:spChg chg="add del mod ord">
          <ac:chgData name="Sanjay Rajan" userId="582fbf04-fa83-4a00-8516-1283b7bf352d" providerId="ADAL" clId="{07C17F35-FB22-4087-BEC6-BF90EEE4BA8A}" dt="2024-05-04T05:09:16.481" v="55" actId="700"/>
          <ac:spMkLst>
            <pc:docMk/>
            <pc:sldMk cId="1876617772" sldId="5735"/>
            <ac:spMk id="7" creationId="{D0FC8D5B-542A-5427-9576-CB2CB10CB45A}"/>
          </ac:spMkLst>
        </pc:spChg>
        <pc:spChg chg="add del mod ord">
          <ac:chgData name="Sanjay Rajan" userId="582fbf04-fa83-4a00-8516-1283b7bf352d" providerId="ADAL" clId="{07C17F35-FB22-4087-BEC6-BF90EEE4BA8A}" dt="2024-05-04T05:09:16.481" v="55" actId="700"/>
          <ac:spMkLst>
            <pc:docMk/>
            <pc:sldMk cId="1876617772" sldId="5735"/>
            <ac:spMk id="8" creationId="{76EDAC3C-00BC-8D02-C2FF-E0F6213668E3}"/>
          </ac:spMkLst>
        </pc:spChg>
        <pc:spChg chg="add del mod ord">
          <ac:chgData name="Sanjay Rajan" userId="582fbf04-fa83-4a00-8516-1283b7bf352d" providerId="ADAL" clId="{07C17F35-FB22-4087-BEC6-BF90EEE4BA8A}" dt="2024-05-04T05:09:16.481" v="55" actId="700"/>
          <ac:spMkLst>
            <pc:docMk/>
            <pc:sldMk cId="1876617772" sldId="5735"/>
            <ac:spMk id="9" creationId="{C586D220-DE43-E2D3-6F59-35CACC57000F}"/>
          </ac:spMkLst>
        </pc:spChg>
        <pc:spChg chg="add del mod ord">
          <ac:chgData name="Sanjay Rajan" userId="582fbf04-fa83-4a00-8516-1283b7bf352d" providerId="ADAL" clId="{07C17F35-FB22-4087-BEC6-BF90EEE4BA8A}" dt="2024-05-04T05:09:16.481" v="55" actId="700"/>
          <ac:spMkLst>
            <pc:docMk/>
            <pc:sldMk cId="1876617772" sldId="5735"/>
            <ac:spMk id="10" creationId="{8CE29E6C-E0EB-AE06-6B58-A920FF694C10}"/>
          </ac:spMkLst>
        </pc:spChg>
        <pc:spChg chg="add del mod ord">
          <ac:chgData name="Sanjay Rajan" userId="582fbf04-fa83-4a00-8516-1283b7bf352d" providerId="ADAL" clId="{07C17F35-FB22-4087-BEC6-BF90EEE4BA8A}" dt="2024-05-04T05:15:13.944" v="140" actId="700"/>
          <ac:spMkLst>
            <pc:docMk/>
            <pc:sldMk cId="1876617772" sldId="5735"/>
            <ac:spMk id="11" creationId="{621A00FA-A527-62B7-E581-65E6A8589AA8}"/>
          </ac:spMkLst>
        </pc:spChg>
        <pc:spChg chg="add del mod ord">
          <ac:chgData name="Sanjay Rajan" userId="582fbf04-fa83-4a00-8516-1283b7bf352d" providerId="ADAL" clId="{07C17F35-FB22-4087-BEC6-BF90EEE4BA8A}" dt="2024-05-04T05:15:13.944" v="140" actId="700"/>
          <ac:spMkLst>
            <pc:docMk/>
            <pc:sldMk cId="1876617772" sldId="5735"/>
            <ac:spMk id="12" creationId="{ABC8CE4A-A2A9-B459-7005-71FD67C319D0}"/>
          </ac:spMkLst>
        </pc:spChg>
        <pc:spChg chg="add del mod ord">
          <ac:chgData name="Sanjay Rajan" userId="582fbf04-fa83-4a00-8516-1283b7bf352d" providerId="ADAL" clId="{07C17F35-FB22-4087-BEC6-BF90EEE4BA8A}" dt="2024-05-04T05:15:13.944" v="140" actId="700"/>
          <ac:spMkLst>
            <pc:docMk/>
            <pc:sldMk cId="1876617772" sldId="5735"/>
            <ac:spMk id="13" creationId="{416B3E32-294C-7265-978E-0D74B921A38C}"/>
          </ac:spMkLst>
        </pc:spChg>
        <pc:spChg chg="add del mod ord">
          <ac:chgData name="Sanjay Rajan" userId="582fbf04-fa83-4a00-8516-1283b7bf352d" providerId="ADAL" clId="{07C17F35-FB22-4087-BEC6-BF90EEE4BA8A}" dt="2024-05-04T05:15:13.944" v="140" actId="700"/>
          <ac:spMkLst>
            <pc:docMk/>
            <pc:sldMk cId="1876617772" sldId="5735"/>
            <ac:spMk id="14" creationId="{F0FF4C55-7D6F-F1D3-269F-C9CEECE548C5}"/>
          </ac:spMkLst>
        </pc:spChg>
        <pc:spChg chg="add del mod ord">
          <ac:chgData name="Sanjay Rajan" userId="582fbf04-fa83-4a00-8516-1283b7bf352d" providerId="ADAL" clId="{07C17F35-FB22-4087-BEC6-BF90EEE4BA8A}" dt="2024-05-04T05:16:04.693" v="163" actId="478"/>
          <ac:spMkLst>
            <pc:docMk/>
            <pc:sldMk cId="1876617772" sldId="5735"/>
            <ac:spMk id="18" creationId="{A60E87A7-8912-3C8B-4F29-0CA9D8FF6535}"/>
          </ac:spMkLst>
        </pc:spChg>
      </pc:sldChg>
      <pc:sldChg chg="addSp delSp modSp del mod modClrScheme chgLayout">
        <pc:chgData name="Sanjay Rajan" userId="582fbf04-fa83-4a00-8516-1283b7bf352d" providerId="ADAL" clId="{07C17F35-FB22-4087-BEC6-BF90EEE4BA8A}" dt="2024-05-04T05:19:21.706" v="183" actId="47"/>
        <pc:sldMkLst>
          <pc:docMk/>
          <pc:sldMk cId="2512312994" sldId="5741"/>
        </pc:sldMkLst>
        <pc:spChg chg="add del mod ord">
          <ac:chgData name="Sanjay Rajan" userId="582fbf04-fa83-4a00-8516-1283b7bf352d" providerId="ADAL" clId="{07C17F35-FB22-4087-BEC6-BF90EEE4BA8A}" dt="2024-05-04T05:09:16.481" v="55" actId="700"/>
          <ac:spMkLst>
            <pc:docMk/>
            <pc:sldMk cId="2512312994" sldId="5741"/>
            <ac:spMk id="2" creationId="{3AADAD68-E06F-CF17-0697-DC5A50D98C4C}"/>
          </ac:spMkLst>
        </pc:spChg>
        <pc:spChg chg="add del mod ord">
          <ac:chgData name="Sanjay Rajan" userId="582fbf04-fa83-4a00-8516-1283b7bf352d" providerId="ADAL" clId="{07C17F35-FB22-4087-BEC6-BF90EEE4BA8A}" dt="2024-05-04T05:09:16.481" v="55" actId="700"/>
          <ac:spMkLst>
            <pc:docMk/>
            <pc:sldMk cId="2512312994" sldId="5741"/>
            <ac:spMk id="3" creationId="{3927EC9C-01CA-6757-0DF5-F904BD03DBAB}"/>
          </ac:spMkLst>
        </pc:spChg>
        <pc:spChg chg="add del mod ord">
          <ac:chgData name="Sanjay Rajan" userId="582fbf04-fa83-4a00-8516-1283b7bf352d" providerId="ADAL" clId="{07C17F35-FB22-4087-BEC6-BF90EEE4BA8A}" dt="2024-05-04T05:09:16.481" v="55" actId="700"/>
          <ac:spMkLst>
            <pc:docMk/>
            <pc:sldMk cId="2512312994" sldId="5741"/>
            <ac:spMk id="4" creationId="{4F5C7A17-0D2C-52A5-5C42-E188D861F9A3}"/>
          </ac:spMkLst>
        </pc:spChg>
        <pc:spChg chg="mod ord">
          <ac:chgData name="Sanjay Rajan" userId="582fbf04-fa83-4a00-8516-1283b7bf352d" providerId="ADAL" clId="{07C17F35-FB22-4087-BEC6-BF90EEE4BA8A}" dt="2024-05-04T05:18:51.790" v="180" actId="207"/>
          <ac:spMkLst>
            <pc:docMk/>
            <pc:sldMk cId="2512312994" sldId="5741"/>
            <ac:spMk id="5" creationId="{97ABFA9E-9AA2-4B64-E6DC-40C34C0ABA4A}"/>
          </ac:spMkLst>
        </pc:spChg>
        <pc:spChg chg="add del mod ord">
          <ac:chgData name="Sanjay Rajan" userId="582fbf04-fa83-4a00-8516-1283b7bf352d" providerId="ADAL" clId="{07C17F35-FB22-4087-BEC6-BF90EEE4BA8A}" dt="2024-05-04T05:09:16.481" v="55" actId="700"/>
          <ac:spMkLst>
            <pc:docMk/>
            <pc:sldMk cId="2512312994" sldId="5741"/>
            <ac:spMk id="6" creationId="{2B5E8B79-9706-E57B-FCDE-382894FBA70C}"/>
          </ac:spMkLst>
        </pc:spChg>
        <pc:spChg chg="add del mod ord">
          <ac:chgData name="Sanjay Rajan" userId="582fbf04-fa83-4a00-8516-1283b7bf352d" providerId="ADAL" clId="{07C17F35-FB22-4087-BEC6-BF90EEE4BA8A}" dt="2024-05-04T05:09:16.481" v="55" actId="700"/>
          <ac:spMkLst>
            <pc:docMk/>
            <pc:sldMk cId="2512312994" sldId="5741"/>
            <ac:spMk id="7" creationId="{3E912622-9176-A892-B4D8-35DDB47E5498}"/>
          </ac:spMkLst>
        </pc:spChg>
        <pc:spChg chg="add del mod ord">
          <ac:chgData name="Sanjay Rajan" userId="582fbf04-fa83-4a00-8516-1283b7bf352d" providerId="ADAL" clId="{07C17F35-FB22-4087-BEC6-BF90EEE4BA8A}" dt="2024-05-04T05:15:13.944" v="140" actId="700"/>
          <ac:spMkLst>
            <pc:docMk/>
            <pc:sldMk cId="2512312994" sldId="5741"/>
            <ac:spMk id="8" creationId="{C9D49104-D5C8-4D93-6516-50DD319CAAA6}"/>
          </ac:spMkLst>
        </pc:spChg>
        <pc:spChg chg="add del mod ord">
          <ac:chgData name="Sanjay Rajan" userId="582fbf04-fa83-4a00-8516-1283b7bf352d" providerId="ADAL" clId="{07C17F35-FB22-4087-BEC6-BF90EEE4BA8A}" dt="2024-05-04T05:15:13.944" v="140" actId="700"/>
          <ac:spMkLst>
            <pc:docMk/>
            <pc:sldMk cId="2512312994" sldId="5741"/>
            <ac:spMk id="9" creationId="{8F9F8308-D54B-A020-1858-62DC7D766EED}"/>
          </ac:spMkLst>
        </pc:spChg>
        <pc:spChg chg="add del mod ord">
          <ac:chgData name="Sanjay Rajan" userId="582fbf04-fa83-4a00-8516-1283b7bf352d" providerId="ADAL" clId="{07C17F35-FB22-4087-BEC6-BF90EEE4BA8A}" dt="2024-05-04T05:15:13.944" v="140" actId="700"/>
          <ac:spMkLst>
            <pc:docMk/>
            <pc:sldMk cId="2512312994" sldId="5741"/>
            <ac:spMk id="10" creationId="{F57C785B-3D04-1212-2598-3F4922D283FC}"/>
          </ac:spMkLst>
        </pc:spChg>
        <pc:spChg chg="add del mod ord">
          <ac:chgData name="Sanjay Rajan" userId="582fbf04-fa83-4a00-8516-1283b7bf352d" providerId="ADAL" clId="{07C17F35-FB22-4087-BEC6-BF90EEE4BA8A}" dt="2024-05-04T05:15:13.944" v="140" actId="700"/>
          <ac:spMkLst>
            <pc:docMk/>
            <pc:sldMk cId="2512312994" sldId="5741"/>
            <ac:spMk id="11" creationId="{4124AAC9-76AD-01C4-7633-1B8A73CEB624}"/>
          </ac:spMkLst>
        </pc:spChg>
        <pc:spChg chg="add mod ord">
          <ac:chgData name="Sanjay Rajan" userId="582fbf04-fa83-4a00-8516-1283b7bf352d" providerId="ADAL" clId="{07C17F35-FB22-4087-BEC6-BF90EEE4BA8A}" dt="2024-05-04T05:18:45.662" v="179" actId="207"/>
          <ac:spMkLst>
            <pc:docMk/>
            <pc:sldMk cId="2512312994" sldId="5741"/>
            <ac:spMk id="12" creationId="{2BA5F64B-9870-5057-E803-EC51C87FC962}"/>
          </ac:spMkLst>
        </pc:spChg>
      </pc:sldChg>
      <pc:sldChg chg="addSp delSp modSp del mod modClrScheme chgLayout">
        <pc:chgData name="Sanjay Rajan" userId="582fbf04-fa83-4a00-8516-1283b7bf352d" providerId="ADAL" clId="{07C17F35-FB22-4087-BEC6-BF90EEE4BA8A}" dt="2024-05-04T05:25:38.346" v="284" actId="47"/>
        <pc:sldMkLst>
          <pc:docMk/>
          <pc:sldMk cId="948603444" sldId="5772"/>
        </pc:sldMkLst>
        <pc:spChg chg="add del mod ord">
          <ac:chgData name="Sanjay Rajan" userId="582fbf04-fa83-4a00-8516-1283b7bf352d" providerId="ADAL" clId="{07C17F35-FB22-4087-BEC6-BF90EEE4BA8A}" dt="2024-05-04T05:09:16.481" v="55" actId="700"/>
          <ac:spMkLst>
            <pc:docMk/>
            <pc:sldMk cId="948603444" sldId="5772"/>
            <ac:spMk id="2" creationId="{D1404370-55F3-4D61-B9BB-493EC9CF5EBF}"/>
          </ac:spMkLst>
        </pc:spChg>
        <pc:spChg chg="add del mod ord">
          <ac:chgData name="Sanjay Rajan" userId="582fbf04-fa83-4a00-8516-1283b7bf352d" providerId="ADAL" clId="{07C17F35-FB22-4087-BEC6-BF90EEE4BA8A}" dt="2024-05-04T05:09:16.481" v="55" actId="700"/>
          <ac:spMkLst>
            <pc:docMk/>
            <pc:sldMk cId="948603444" sldId="5772"/>
            <ac:spMk id="3" creationId="{B011B717-39F4-A351-AE8F-F4F364CDE306}"/>
          </ac:spMkLst>
        </pc:spChg>
        <pc:spChg chg="mod ord">
          <ac:chgData name="Sanjay Rajan" userId="582fbf04-fa83-4a00-8516-1283b7bf352d" providerId="ADAL" clId="{07C17F35-FB22-4087-BEC6-BF90EEE4BA8A}" dt="2024-05-04T05:15:13.944" v="140" actId="700"/>
          <ac:spMkLst>
            <pc:docMk/>
            <pc:sldMk cId="948603444" sldId="5772"/>
            <ac:spMk id="4" creationId="{D98DDFFB-1956-26F8-65B4-6C9C7DA42AE8}"/>
          </ac:spMkLst>
        </pc:spChg>
        <pc:spChg chg="add del mod ord">
          <ac:chgData name="Sanjay Rajan" userId="582fbf04-fa83-4a00-8516-1283b7bf352d" providerId="ADAL" clId="{07C17F35-FB22-4087-BEC6-BF90EEE4BA8A}" dt="2024-05-04T05:09:16.481" v="55" actId="700"/>
          <ac:spMkLst>
            <pc:docMk/>
            <pc:sldMk cId="948603444" sldId="5772"/>
            <ac:spMk id="6" creationId="{2402D1C0-498B-8BF9-B66C-30F56EF1BA44}"/>
          </ac:spMkLst>
        </pc:spChg>
        <pc:spChg chg="add del mod ord">
          <ac:chgData name="Sanjay Rajan" userId="582fbf04-fa83-4a00-8516-1283b7bf352d" providerId="ADAL" clId="{07C17F35-FB22-4087-BEC6-BF90EEE4BA8A}" dt="2024-05-04T05:09:16.481" v="55" actId="700"/>
          <ac:spMkLst>
            <pc:docMk/>
            <pc:sldMk cId="948603444" sldId="5772"/>
            <ac:spMk id="7" creationId="{A3D02C8C-03E6-849E-3748-2D6AE3E9D2E4}"/>
          </ac:spMkLst>
        </pc:spChg>
        <pc:spChg chg="add del mod ord">
          <ac:chgData name="Sanjay Rajan" userId="582fbf04-fa83-4a00-8516-1283b7bf352d" providerId="ADAL" clId="{07C17F35-FB22-4087-BEC6-BF90EEE4BA8A}" dt="2024-05-04T05:09:16.481" v="55" actId="700"/>
          <ac:spMkLst>
            <pc:docMk/>
            <pc:sldMk cId="948603444" sldId="5772"/>
            <ac:spMk id="8" creationId="{F6258311-FA4E-ECDF-5C83-71CBE7730486}"/>
          </ac:spMkLst>
        </pc:spChg>
        <pc:spChg chg="add del mod ord">
          <ac:chgData name="Sanjay Rajan" userId="582fbf04-fa83-4a00-8516-1283b7bf352d" providerId="ADAL" clId="{07C17F35-FB22-4087-BEC6-BF90EEE4BA8A}" dt="2024-05-04T05:09:54.376" v="87" actId="700"/>
          <ac:spMkLst>
            <pc:docMk/>
            <pc:sldMk cId="948603444" sldId="5772"/>
            <ac:spMk id="9" creationId="{2FC091A5-281A-9B23-D70E-FFD67A244868}"/>
          </ac:spMkLst>
        </pc:spChg>
        <pc:spChg chg="add del mod ord">
          <ac:chgData name="Sanjay Rajan" userId="582fbf04-fa83-4a00-8516-1283b7bf352d" providerId="ADAL" clId="{07C17F35-FB22-4087-BEC6-BF90EEE4BA8A}" dt="2024-05-04T05:15:13.944" v="140" actId="700"/>
          <ac:spMkLst>
            <pc:docMk/>
            <pc:sldMk cId="948603444" sldId="5772"/>
            <ac:spMk id="10" creationId="{01824A1F-3C30-73B5-A9DE-658ED93E4346}"/>
          </ac:spMkLst>
        </pc:spChg>
        <pc:spChg chg="add del mod ord">
          <ac:chgData name="Sanjay Rajan" userId="582fbf04-fa83-4a00-8516-1283b7bf352d" providerId="ADAL" clId="{07C17F35-FB22-4087-BEC6-BF90EEE4BA8A}" dt="2024-05-04T05:15:13.944" v="140" actId="700"/>
          <ac:spMkLst>
            <pc:docMk/>
            <pc:sldMk cId="948603444" sldId="5772"/>
            <ac:spMk id="11" creationId="{4D3D61BB-5A2D-BFCF-C150-BDB8E0BF0C49}"/>
          </ac:spMkLst>
        </pc:spChg>
        <pc:spChg chg="add del mod ord">
          <ac:chgData name="Sanjay Rajan" userId="582fbf04-fa83-4a00-8516-1283b7bf352d" providerId="ADAL" clId="{07C17F35-FB22-4087-BEC6-BF90EEE4BA8A}" dt="2024-05-04T05:15:13.944" v="140" actId="700"/>
          <ac:spMkLst>
            <pc:docMk/>
            <pc:sldMk cId="948603444" sldId="5772"/>
            <ac:spMk id="12" creationId="{27B293DA-C2F3-EE89-AD75-7C2784AC2475}"/>
          </ac:spMkLst>
        </pc:spChg>
        <pc:spChg chg="add del mod ord">
          <ac:chgData name="Sanjay Rajan" userId="582fbf04-fa83-4a00-8516-1283b7bf352d" providerId="ADAL" clId="{07C17F35-FB22-4087-BEC6-BF90EEE4BA8A}" dt="2024-05-04T05:15:13.944" v="140" actId="700"/>
          <ac:spMkLst>
            <pc:docMk/>
            <pc:sldMk cId="948603444" sldId="5772"/>
            <ac:spMk id="13" creationId="{B0511301-1A9C-2958-24FF-CC1F3322F82C}"/>
          </ac:spMkLst>
        </pc:spChg>
        <pc:spChg chg="add del mod ord">
          <ac:chgData name="Sanjay Rajan" userId="582fbf04-fa83-4a00-8516-1283b7bf352d" providerId="ADAL" clId="{07C17F35-FB22-4087-BEC6-BF90EEE4BA8A}" dt="2024-05-04T05:15:13.944" v="140" actId="700"/>
          <ac:spMkLst>
            <pc:docMk/>
            <pc:sldMk cId="948603444" sldId="5772"/>
            <ac:spMk id="14" creationId="{D5E7873F-E099-975C-E5C1-CEBE842242FF}"/>
          </ac:spMkLst>
        </pc:spChg>
        <pc:spChg chg="add mod ord">
          <ac:chgData name="Sanjay Rajan" userId="582fbf04-fa83-4a00-8516-1283b7bf352d" providerId="ADAL" clId="{07C17F35-FB22-4087-BEC6-BF90EEE4BA8A}" dt="2024-05-04T05:15:13.944" v="140" actId="700"/>
          <ac:spMkLst>
            <pc:docMk/>
            <pc:sldMk cId="948603444" sldId="5772"/>
            <ac:spMk id="15" creationId="{7F91A376-6A9B-778F-29E9-B3FC88FE368A}"/>
          </ac:spMkLst>
        </pc:spChg>
        <pc:spChg chg="add mod ord">
          <ac:chgData name="Sanjay Rajan" userId="582fbf04-fa83-4a00-8516-1283b7bf352d" providerId="ADAL" clId="{07C17F35-FB22-4087-BEC6-BF90EEE4BA8A}" dt="2024-05-04T05:15:13.944" v="140" actId="700"/>
          <ac:spMkLst>
            <pc:docMk/>
            <pc:sldMk cId="948603444" sldId="5772"/>
            <ac:spMk id="16" creationId="{6025DB80-9A01-51A4-D87B-1078F5F661FD}"/>
          </ac:spMkLst>
        </pc:spChg>
      </pc:sldChg>
      <pc:sldChg chg="addSp delSp modSp del mod modClrScheme chgLayout">
        <pc:chgData name="Sanjay Rajan" userId="582fbf04-fa83-4a00-8516-1283b7bf352d" providerId="ADAL" clId="{07C17F35-FB22-4087-BEC6-BF90EEE4BA8A}" dt="2024-06-21T17:21:07.569" v="519" actId="2696"/>
        <pc:sldMkLst>
          <pc:docMk/>
          <pc:sldMk cId="2493179961" sldId="5773"/>
        </pc:sldMkLst>
        <pc:spChg chg="mod ord">
          <ac:chgData name="Sanjay Rajan" userId="582fbf04-fa83-4a00-8516-1283b7bf352d" providerId="ADAL" clId="{07C17F35-FB22-4087-BEC6-BF90EEE4BA8A}" dt="2024-05-04T05:15:35.256" v="157" actId="108"/>
          <ac:spMkLst>
            <pc:docMk/>
            <pc:sldMk cId="2493179961" sldId="5773"/>
            <ac:spMk id="2" creationId="{AF976781-A7CD-4110-67D8-D18C026DD1F0}"/>
          </ac:spMkLst>
        </pc:spChg>
        <pc:spChg chg="mod ord">
          <ac:chgData name="Sanjay Rajan" userId="582fbf04-fa83-4a00-8516-1283b7bf352d" providerId="ADAL" clId="{07C17F35-FB22-4087-BEC6-BF90EEE4BA8A}" dt="2024-05-04T05:15:13.944" v="140" actId="700"/>
          <ac:spMkLst>
            <pc:docMk/>
            <pc:sldMk cId="2493179961" sldId="5773"/>
            <ac:spMk id="4" creationId="{49B07D40-B79D-4D25-15F9-5AF0DA59E827}"/>
          </ac:spMkLst>
        </pc:spChg>
        <pc:spChg chg="add del mod ord">
          <ac:chgData name="Sanjay Rajan" userId="582fbf04-fa83-4a00-8516-1283b7bf352d" providerId="ADAL" clId="{07C17F35-FB22-4087-BEC6-BF90EEE4BA8A}" dt="2024-05-04T05:09:16.481" v="55" actId="700"/>
          <ac:spMkLst>
            <pc:docMk/>
            <pc:sldMk cId="2493179961" sldId="5773"/>
            <ac:spMk id="7" creationId="{B8BDA21C-B228-FC02-2974-A7C0134606EA}"/>
          </ac:spMkLst>
        </pc:spChg>
        <pc:spChg chg="add del mod ord">
          <ac:chgData name="Sanjay Rajan" userId="582fbf04-fa83-4a00-8516-1283b7bf352d" providerId="ADAL" clId="{07C17F35-FB22-4087-BEC6-BF90EEE4BA8A}" dt="2024-05-04T05:09:16.481" v="55" actId="700"/>
          <ac:spMkLst>
            <pc:docMk/>
            <pc:sldMk cId="2493179961" sldId="5773"/>
            <ac:spMk id="8" creationId="{E525F5E2-974A-BF3C-0649-8090AECEC374}"/>
          </ac:spMkLst>
        </pc:spChg>
        <pc:spChg chg="add del mod ord">
          <ac:chgData name="Sanjay Rajan" userId="582fbf04-fa83-4a00-8516-1283b7bf352d" providerId="ADAL" clId="{07C17F35-FB22-4087-BEC6-BF90EEE4BA8A}" dt="2024-05-04T05:09:16.481" v="55" actId="700"/>
          <ac:spMkLst>
            <pc:docMk/>
            <pc:sldMk cId="2493179961" sldId="5773"/>
            <ac:spMk id="10" creationId="{CF7CDA9A-2266-E9A6-113E-C6C069FCEF4B}"/>
          </ac:spMkLst>
        </pc:spChg>
        <pc:spChg chg="add del mod ord">
          <ac:chgData name="Sanjay Rajan" userId="582fbf04-fa83-4a00-8516-1283b7bf352d" providerId="ADAL" clId="{07C17F35-FB22-4087-BEC6-BF90EEE4BA8A}" dt="2024-05-04T05:09:16.481" v="55" actId="700"/>
          <ac:spMkLst>
            <pc:docMk/>
            <pc:sldMk cId="2493179961" sldId="5773"/>
            <ac:spMk id="12" creationId="{A5C3A843-8209-2A54-B0D5-711EC16862DD}"/>
          </ac:spMkLst>
        </pc:spChg>
        <pc:spChg chg="add del mod ord">
          <ac:chgData name="Sanjay Rajan" userId="582fbf04-fa83-4a00-8516-1283b7bf352d" providerId="ADAL" clId="{07C17F35-FB22-4087-BEC6-BF90EEE4BA8A}" dt="2024-05-04T05:09:16.481" v="55" actId="700"/>
          <ac:spMkLst>
            <pc:docMk/>
            <pc:sldMk cId="2493179961" sldId="5773"/>
            <ac:spMk id="14" creationId="{EA9775E3-A633-34BE-21EC-F287FE2286E9}"/>
          </ac:spMkLst>
        </pc:spChg>
        <pc:spChg chg="add del mod ord">
          <ac:chgData name="Sanjay Rajan" userId="582fbf04-fa83-4a00-8516-1283b7bf352d" providerId="ADAL" clId="{07C17F35-FB22-4087-BEC6-BF90EEE4BA8A}" dt="2024-05-04T05:15:13.944" v="140" actId="700"/>
          <ac:spMkLst>
            <pc:docMk/>
            <pc:sldMk cId="2493179961" sldId="5773"/>
            <ac:spMk id="15" creationId="{B49D33D4-D2C0-26BA-1D75-392686EF3ABF}"/>
          </ac:spMkLst>
        </pc:spChg>
        <pc:spChg chg="add del mod ord">
          <ac:chgData name="Sanjay Rajan" userId="582fbf04-fa83-4a00-8516-1283b7bf352d" providerId="ADAL" clId="{07C17F35-FB22-4087-BEC6-BF90EEE4BA8A}" dt="2024-05-04T05:15:13.944" v="140" actId="700"/>
          <ac:spMkLst>
            <pc:docMk/>
            <pc:sldMk cId="2493179961" sldId="5773"/>
            <ac:spMk id="16" creationId="{89CC4654-B714-A5FA-2394-F88ED46A34EA}"/>
          </ac:spMkLst>
        </pc:spChg>
        <pc:spChg chg="add del mod ord">
          <ac:chgData name="Sanjay Rajan" userId="582fbf04-fa83-4a00-8516-1283b7bf352d" providerId="ADAL" clId="{07C17F35-FB22-4087-BEC6-BF90EEE4BA8A}" dt="2024-05-04T05:15:13.944" v="140" actId="700"/>
          <ac:spMkLst>
            <pc:docMk/>
            <pc:sldMk cId="2493179961" sldId="5773"/>
            <ac:spMk id="17" creationId="{28A1AAF2-34A4-A234-A627-7F4ED60776AD}"/>
          </ac:spMkLst>
        </pc:spChg>
        <pc:spChg chg="add del mod ord">
          <ac:chgData name="Sanjay Rajan" userId="582fbf04-fa83-4a00-8516-1283b7bf352d" providerId="ADAL" clId="{07C17F35-FB22-4087-BEC6-BF90EEE4BA8A}" dt="2024-05-04T05:15:13.944" v="140" actId="700"/>
          <ac:spMkLst>
            <pc:docMk/>
            <pc:sldMk cId="2493179961" sldId="5773"/>
            <ac:spMk id="18" creationId="{4741BF04-AEB7-223F-BF2F-C9AC4165E33C}"/>
          </ac:spMkLst>
        </pc:spChg>
        <pc:spChg chg="add del mod ord">
          <ac:chgData name="Sanjay Rajan" userId="582fbf04-fa83-4a00-8516-1283b7bf352d" providerId="ADAL" clId="{07C17F35-FB22-4087-BEC6-BF90EEE4BA8A}" dt="2024-05-04T05:15:38.397" v="158" actId="478"/>
          <ac:spMkLst>
            <pc:docMk/>
            <pc:sldMk cId="2493179961" sldId="5773"/>
            <ac:spMk id="19" creationId="{2CBC1737-1EF5-A9E6-F781-BB99ED9EFF46}"/>
          </ac:spMkLst>
        </pc:spChg>
      </pc:sldChg>
      <pc:sldChg chg="addSp delSp modSp del mod modClrScheme chgLayout">
        <pc:chgData name="Sanjay Rajan" userId="582fbf04-fa83-4a00-8516-1283b7bf352d" providerId="ADAL" clId="{07C17F35-FB22-4087-BEC6-BF90EEE4BA8A}" dt="2024-06-21T17:31:19.557" v="578" actId="2696"/>
        <pc:sldMkLst>
          <pc:docMk/>
          <pc:sldMk cId="670748695" sldId="5774"/>
        </pc:sldMkLst>
        <pc:spChg chg="mod ord">
          <ac:chgData name="Sanjay Rajan" userId="582fbf04-fa83-4a00-8516-1283b7bf352d" providerId="ADAL" clId="{07C17F35-FB22-4087-BEC6-BF90EEE4BA8A}" dt="2024-05-04T05:16:31.745" v="165" actId="108"/>
          <ac:spMkLst>
            <pc:docMk/>
            <pc:sldMk cId="670748695" sldId="5774"/>
            <ac:spMk id="2" creationId="{6E8F592A-4C9C-C631-E75D-35533A4FD4E4}"/>
          </ac:spMkLst>
        </pc:spChg>
        <pc:spChg chg="add del mod ord">
          <ac:chgData name="Sanjay Rajan" userId="582fbf04-fa83-4a00-8516-1283b7bf352d" providerId="ADAL" clId="{07C17F35-FB22-4087-BEC6-BF90EEE4BA8A}" dt="2024-05-04T05:09:16.481" v="55" actId="700"/>
          <ac:spMkLst>
            <pc:docMk/>
            <pc:sldMk cId="670748695" sldId="5774"/>
            <ac:spMk id="3" creationId="{8DDCB780-7407-4CED-6EF8-2F2D9272BC00}"/>
          </ac:spMkLst>
        </pc:spChg>
        <pc:spChg chg="mod ord">
          <ac:chgData name="Sanjay Rajan" userId="582fbf04-fa83-4a00-8516-1283b7bf352d" providerId="ADAL" clId="{07C17F35-FB22-4087-BEC6-BF90EEE4BA8A}" dt="2024-05-04T05:15:13.944" v="140" actId="700"/>
          <ac:spMkLst>
            <pc:docMk/>
            <pc:sldMk cId="670748695" sldId="5774"/>
            <ac:spMk id="4" creationId="{67ABF6C3-F00E-557A-1608-710A7062F8EA}"/>
          </ac:spMkLst>
        </pc:spChg>
        <pc:spChg chg="add del mod ord">
          <ac:chgData name="Sanjay Rajan" userId="582fbf04-fa83-4a00-8516-1283b7bf352d" providerId="ADAL" clId="{07C17F35-FB22-4087-BEC6-BF90EEE4BA8A}" dt="2024-05-04T05:09:16.481" v="55" actId="700"/>
          <ac:spMkLst>
            <pc:docMk/>
            <pc:sldMk cId="670748695" sldId="5774"/>
            <ac:spMk id="10" creationId="{2897F9DF-6656-66B9-24C6-4DF43EE40912}"/>
          </ac:spMkLst>
        </pc:spChg>
        <pc:spChg chg="add del mod ord">
          <ac:chgData name="Sanjay Rajan" userId="582fbf04-fa83-4a00-8516-1283b7bf352d" providerId="ADAL" clId="{07C17F35-FB22-4087-BEC6-BF90EEE4BA8A}" dt="2024-05-04T05:09:16.481" v="55" actId="700"/>
          <ac:spMkLst>
            <pc:docMk/>
            <pc:sldMk cId="670748695" sldId="5774"/>
            <ac:spMk id="11" creationId="{7C63EEDC-B837-82A6-562A-179A087EE300}"/>
          </ac:spMkLst>
        </pc:spChg>
        <pc:spChg chg="add del mod ord">
          <ac:chgData name="Sanjay Rajan" userId="582fbf04-fa83-4a00-8516-1283b7bf352d" providerId="ADAL" clId="{07C17F35-FB22-4087-BEC6-BF90EEE4BA8A}" dt="2024-05-04T05:09:16.481" v="55" actId="700"/>
          <ac:spMkLst>
            <pc:docMk/>
            <pc:sldMk cId="670748695" sldId="5774"/>
            <ac:spMk id="12" creationId="{8AD17A83-60D8-7A8B-C4E3-9AE32116A442}"/>
          </ac:spMkLst>
        </pc:spChg>
        <pc:spChg chg="add del mod ord">
          <ac:chgData name="Sanjay Rajan" userId="582fbf04-fa83-4a00-8516-1283b7bf352d" providerId="ADAL" clId="{07C17F35-FB22-4087-BEC6-BF90EEE4BA8A}" dt="2024-05-04T05:09:16.481" v="55" actId="700"/>
          <ac:spMkLst>
            <pc:docMk/>
            <pc:sldMk cId="670748695" sldId="5774"/>
            <ac:spMk id="13" creationId="{1E2FF407-EE96-A25B-564A-18CDAE861183}"/>
          </ac:spMkLst>
        </pc:spChg>
        <pc:spChg chg="add del mod ord">
          <ac:chgData name="Sanjay Rajan" userId="582fbf04-fa83-4a00-8516-1283b7bf352d" providerId="ADAL" clId="{07C17F35-FB22-4087-BEC6-BF90EEE4BA8A}" dt="2024-05-04T05:15:13.944" v="140" actId="700"/>
          <ac:spMkLst>
            <pc:docMk/>
            <pc:sldMk cId="670748695" sldId="5774"/>
            <ac:spMk id="14" creationId="{6BF16CB4-C81F-D920-64F2-016934A5B85F}"/>
          </ac:spMkLst>
        </pc:spChg>
        <pc:spChg chg="add del mod ord">
          <ac:chgData name="Sanjay Rajan" userId="582fbf04-fa83-4a00-8516-1283b7bf352d" providerId="ADAL" clId="{07C17F35-FB22-4087-BEC6-BF90EEE4BA8A}" dt="2024-05-04T05:15:13.944" v="140" actId="700"/>
          <ac:spMkLst>
            <pc:docMk/>
            <pc:sldMk cId="670748695" sldId="5774"/>
            <ac:spMk id="15" creationId="{75D1E514-8258-D87C-90BD-74C19DB5F45E}"/>
          </ac:spMkLst>
        </pc:spChg>
        <pc:spChg chg="add del mod ord">
          <ac:chgData name="Sanjay Rajan" userId="582fbf04-fa83-4a00-8516-1283b7bf352d" providerId="ADAL" clId="{07C17F35-FB22-4087-BEC6-BF90EEE4BA8A}" dt="2024-05-04T05:15:13.944" v="140" actId="700"/>
          <ac:spMkLst>
            <pc:docMk/>
            <pc:sldMk cId="670748695" sldId="5774"/>
            <ac:spMk id="16" creationId="{A364B619-4346-460B-3687-2164139805E4}"/>
          </ac:spMkLst>
        </pc:spChg>
        <pc:spChg chg="add del mod ord">
          <ac:chgData name="Sanjay Rajan" userId="582fbf04-fa83-4a00-8516-1283b7bf352d" providerId="ADAL" clId="{07C17F35-FB22-4087-BEC6-BF90EEE4BA8A}" dt="2024-05-04T05:15:13.944" v="140" actId="700"/>
          <ac:spMkLst>
            <pc:docMk/>
            <pc:sldMk cId="670748695" sldId="5774"/>
            <ac:spMk id="17" creationId="{AF1A495C-2BFF-E145-88A0-7F84D13978BB}"/>
          </ac:spMkLst>
        </pc:spChg>
        <pc:spChg chg="add del mod ord">
          <ac:chgData name="Sanjay Rajan" userId="582fbf04-fa83-4a00-8516-1283b7bf352d" providerId="ADAL" clId="{07C17F35-FB22-4087-BEC6-BF90EEE4BA8A}" dt="2024-05-04T05:16:33.651" v="166" actId="478"/>
          <ac:spMkLst>
            <pc:docMk/>
            <pc:sldMk cId="670748695" sldId="5774"/>
            <ac:spMk id="18" creationId="{856AA0CB-5E48-E736-8630-F66A9C50C3B2}"/>
          </ac:spMkLst>
        </pc:spChg>
      </pc:sldChg>
      <pc:sldChg chg="addSp delSp modSp del mod modClrScheme chgLayout">
        <pc:chgData name="Sanjay Rajan" userId="582fbf04-fa83-4a00-8516-1283b7bf352d" providerId="ADAL" clId="{07C17F35-FB22-4087-BEC6-BF90EEE4BA8A}" dt="2024-06-21T18:11:11.119" v="1081" actId="2696"/>
        <pc:sldMkLst>
          <pc:docMk/>
          <pc:sldMk cId="1466391925" sldId="5775"/>
        </pc:sldMkLst>
        <pc:spChg chg="mod ord">
          <ac:chgData name="Sanjay Rajan" userId="582fbf04-fa83-4a00-8516-1283b7bf352d" providerId="ADAL" clId="{07C17F35-FB22-4087-BEC6-BF90EEE4BA8A}" dt="2024-05-04T05:19:59.795" v="188" actId="1076"/>
          <ac:spMkLst>
            <pc:docMk/>
            <pc:sldMk cId="1466391925" sldId="5775"/>
            <ac:spMk id="2" creationId="{D5B850F0-F90D-EE72-F587-5996F87A4856}"/>
          </ac:spMkLst>
        </pc:spChg>
        <pc:spChg chg="add del mod ord">
          <ac:chgData name="Sanjay Rajan" userId="582fbf04-fa83-4a00-8516-1283b7bf352d" providerId="ADAL" clId="{07C17F35-FB22-4087-BEC6-BF90EEE4BA8A}" dt="2024-05-04T05:09:16.481" v="55" actId="700"/>
          <ac:spMkLst>
            <pc:docMk/>
            <pc:sldMk cId="1466391925" sldId="5775"/>
            <ac:spMk id="3" creationId="{AD9EB818-20CE-D386-11F5-2E9C5DFF80DC}"/>
          </ac:spMkLst>
        </pc:spChg>
        <pc:spChg chg="mod ord">
          <ac:chgData name="Sanjay Rajan" userId="582fbf04-fa83-4a00-8516-1283b7bf352d" providerId="ADAL" clId="{07C17F35-FB22-4087-BEC6-BF90EEE4BA8A}" dt="2024-05-04T05:15:13.944" v="140" actId="700"/>
          <ac:spMkLst>
            <pc:docMk/>
            <pc:sldMk cId="1466391925" sldId="5775"/>
            <ac:spMk id="4" creationId="{2BAE6B61-F8EE-22BD-84DD-29E1787DB798}"/>
          </ac:spMkLst>
        </pc:spChg>
        <pc:spChg chg="add del mod ord">
          <ac:chgData name="Sanjay Rajan" userId="582fbf04-fa83-4a00-8516-1283b7bf352d" providerId="ADAL" clId="{07C17F35-FB22-4087-BEC6-BF90EEE4BA8A}" dt="2024-05-04T05:09:16.481" v="55" actId="700"/>
          <ac:spMkLst>
            <pc:docMk/>
            <pc:sldMk cId="1466391925" sldId="5775"/>
            <ac:spMk id="13" creationId="{E01AD78F-FDB5-F01E-C7DE-D15B128EA408}"/>
          </ac:spMkLst>
        </pc:spChg>
        <pc:spChg chg="add del mod ord">
          <ac:chgData name="Sanjay Rajan" userId="582fbf04-fa83-4a00-8516-1283b7bf352d" providerId="ADAL" clId="{07C17F35-FB22-4087-BEC6-BF90EEE4BA8A}" dt="2024-05-04T05:09:16.481" v="55" actId="700"/>
          <ac:spMkLst>
            <pc:docMk/>
            <pc:sldMk cId="1466391925" sldId="5775"/>
            <ac:spMk id="14" creationId="{D970A179-FA9A-D320-5117-0CBF533822BA}"/>
          </ac:spMkLst>
        </pc:spChg>
        <pc:spChg chg="add del mod ord">
          <ac:chgData name="Sanjay Rajan" userId="582fbf04-fa83-4a00-8516-1283b7bf352d" providerId="ADAL" clId="{07C17F35-FB22-4087-BEC6-BF90EEE4BA8A}" dt="2024-05-04T05:09:16.481" v="55" actId="700"/>
          <ac:spMkLst>
            <pc:docMk/>
            <pc:sldMk cId="1466391925" sldId="5775"/>
            <ac:spMk id="15" creationId="{774657BC-590E-5DEA-E369-77135BE80180}"/>
          </ac:spMkLst>
        </pc:spChg>
        <pc:spChg chg="add del mod ord">
          <ac:chgData name="Sanjay Rajan" userId="582fbf04-fa83-4a00-8516-1283b7bf352d" providerId="ADAL" clId="{07C17F35-FB22-4087-BEC6-BF90EEE4BA8A}" dt="2024-05-04T05:09:16.481" v="55" actId="700"/>
          <ac:spMkLst>
            <pc:docMk/>
            <pc:sldMk cId="1466391925" sldId="5775"/>
            <ac:spMk id="16" creationId="{472D988B-8851-40B7-94CF-FF343CFBCD74}"/>
          </ac:spMkLst>
        </pc:spChg>
        <pc:spChg chg="add del mod ord">
          <ac:chgData name="Sanjay Rajan" userId="582fbf04-fa83-4a00-8516-1283b7bf352d" providerId="ADAL" clId="{07C17F35-FB22-4087-BEC6-BF90EEE4BA8A}" dt="2024-05-04T05:15:13.944" v="140" actId="700"/>
          <ac:spMkLst>
            <pc:docMk/>
            <pc:sldMk cId="1466391925" sldId="5775"/>
            <ac:spMk id="17" creationId="{2ACC3A95-9F3D-6F89-87CC-C49D10C82374}"/>
          </ac:spMkLst>
        </pc:spChg>
        <pc:spChg chg="add del mod ord">
          <ac:chgData name="Sanjay Rajan" userId="582fbf04-fa83-4a00-8516-1283b7bf352d" providerId="ADAL" clId="{07C17F35-FB22-4087-BEC6-BF90EEE4BA8A}" dt="2024-05-04T05:15:13.944" v="140" actId="700"/>
          <ac:spMkLst>
            <pc:docMk/>
            <pc:sldMk cId="1466391925" sldId="5775"/>
            <ac:spMk id="18" creationId="{11596DF1-EE73-5488-3FD2-EFF402716953}"/>
          </ac:spMkLst>
        </pc:spChg>
        <pc:spChg chg="add del mod ord">
          <ac:chgData name="Sanjay Rajan" userId="582fbf04-fa83-4a00-8516-1283b7bf352d" providerId="ADAL" clId="{07C17F35-FB22-4087-BEC6-BF90EEE4BA8A}" dt="2024-05-04T05:15:13.944" v="140" actId="700"/>
          <ac:spMkLst>
            <pc:docMk/>
            <pc:sldMk cId="1466391925" sldId="5775"/>
            <ac:spMk id="19" creationId="{303A24AB-C228-BD98-5684-8D9FC4F8CC55}"/>
          </ac:spMkLst>
        </pc:spChg>
        <pc:spChg chg="add del mod ord">
          <ac:chgData name="Sanjay Rajan" userId="582fbf04-fa83-4a00-8516-1283b7bf352d" providerId="ADAL" clId="{07C17F35-FB22-4087-BEC6-BF90EEE4BA8A}" dt="2024-05-04T05:15:13.944" v="140" actId="700"/>
          <ac:spMkLst>
            <pc:docMk/>
            <pc:sldMk cId="1466391925" sldId="5775"/>
            <ac:spMk id="20" creationId="{D107E615-9DFB-B0C3-2B44-9DBBE8D597D0}"/>
          </ac:spMkLst>
        </pc:spChg>
        <pc:spChg chg="add mod ord">
          <ac:chgData name="Sanjay Rajan" userId="582fbf04-fa83-4a00-8516-1283b7bf352d" providerId="ADAL" clId="{07C17F35-FB22-4087-BEC6-BF90EEE4BA8A}" dt="2024-05-04T05:15:13.944" v="140" actId="700"/>
          <ac:spMkLst>
            <pc:docMk/>
            <pc:sldMk cId="1466391925" sldId="5775"/>
            <ac:spMk id="21" creationId="{67FF1279-E7B7-B070-2EE7-CEEEB33547F6}"/>
          </ac:spMkLst>
        </pc:spChg>
      </pc:sldChg>
      <pc:sldChg chg="addSp delSp modSp del mod modClrScheme chgLayout">
        <pc:chgData name="Sanjay Rajan" userId="582fbf04-fa83-4a00-8516-1283b7bf352d" providerId="ADAL" clId="{07C17F35-FB22-4087-BEC6-BF90EEE4BA8A}" dt="2024-06-21T17:36:41.582" v="610" actId="2696"/>
        <pc:sldMkLst>
          <pc:docMk/>
          <pc:sldMk cId="2782171511" sldId="5776"/>
        </pc:sldMkLst>
        <pc:spChg chg="mod ord">
          <ac:chgData name="Sanjay Rajan" userId="582fbf04-fa83-4a00-8516-1283b7bf352d" providerId="ADAL" clId="{07C17F35-FB22-4087-BEC6-BF90EEE4BA8A}" dt="2024-05-04T05:19:29.417" v="184" actId="108"/>
          <ac:spMkLst>
            <pc:docMk/>
            <pc:sldMk cId="2782171511" sldId="5776"/>
            <ac:spMk id="2" creationId="{480AFF2E-6D4F-E685-2429-5F6E0075A937}"/>
          </ac:spMkLst>
        </pc:spChg>
        <pc:spChg chg="mod ord">
          <ac:chgData name="Sanjay Rajan" userId="582fbf04-fa83-4a00-8516-1283b7bf352d" providerId="ADAL" clId="{07C17F35-FB22-4087-BEC6-BF90EEE4BA8A}" dt="2024-05-04T05:15:13.944" v="140" actId="700"/>
          <ac:spMkLst>
            <pc:docMk/>
            <pc:sldMk cId="2782171511" sldId="5776"/>
            <ac:spMk id="4" creationId="{A0AC9ADE-F62A-E9C5-CB55-CDB96A668E53}"/>
          </ac:spMkLst>
        </pc:spChg>
        <pc:spChg chg="add del mod ord">
          <ac:chgData name="Sanjay Rajan" userId="582fbf04-fa83-4a00-8516-1283b7bf352d" providerId="ADAL" clId="{07C17F35-FB22-4087-BEC6-BF90EEE4BA8A}" dt="2024-05-04T05:09:16.481" v="55" actId="700"/>
          <ac:spMkLst>
            <pc:docMk/>
            <pc:sldMk cId="2782171511" sldId="5776"/>
            <ac:spMk id="13" creationId="{D797BCA0-5697-706E-0C49-BC4028759C8D}"/>
          </ac:spMkLst>
        </pc:spChg>
        <pc:spChg chg="add del mod ord">
          <ac:chgData name="Sanjay Rajan" userId="582fbf04-fa83-4a00-8516-1283b7bf352d" providerId="ADAL" clId="{07C17F35-FB22-4087-BEC6-BF90EEE4BA8A}" dt="2024-05-04T05:09:16.481" v="55" actId="700"/>
          <ac:spMkLst>
            <pc:docMk/>
            <pc:sldMk cId="2782171511" sldId="5776"/>
            <ac:spMk id="14" creationId="{264B43FF-2D9D-D7CF-870F-8C4ABC4FB4C0}"/>
          </ac:spMkLst>
        </pc:spChg>
        <pc:spChg chg="add del mod ord">
          <ac:chgData name="Sanjay Rajan" userId="582fbf04-fa83-4a00-8516-1283b7bf352d" providerId="ADAL" clId="{07C17F35-FB22-4087-BEC6-BF90EEE4BA8A}" dt="2024-05-04T05:09:16.481" v="55" actId="700"/>
          <ac:spMkLst>
            <pc:docMk/>
            <pc:sldMk cId="2782171511" sldId="5776"/>
            <ac:spMk id="15" creationId="{71BAEADF-5C16-B08D-0875-8574AC3CA083}"/>
          </ac:spMkLst>
        </pc:spChg>
        <pc:spChg chg="add del mod ord">
          <ac:chgData name="Sanjay Rajan" userId="582fbf04-fa83-4a00-8516-1283b7bf352d" providerId="ADAL" clId="{07C17F35-FB22-4087-BEC6-BF90EEE4BA8A}" dt="2024-05-04T05:09:16.481" v="55" actId="700"/>
          <ac:spMkLst>
            <pc:docMk/>
            <pc:sldMk cId="2782171511" sldId="5776"/>
            <ac:spMk id="16" creationId="{A32F2038-634E-D1F8-CA8F-95693A04B205}"/>
          </ac:spMkLst>
        </pc:spChg>
        <pc:spChg chg="add del mod ord">
          <ac:chgData name="Sanjay Rajan" userId="582fbf04-fa83-4a00-8516-1283b7bf352d" providerId="ADAL" clId="{07C17F35-FB22-4087-BEC6-BF90EEE4BA8A}" dt="2024-05-04T05:09:16.481" v="55" actId="700"/>
          <ac:spMkLst>
            <pc:docMk/>
            <pc:sldMk cId="2782171511" sldId="5776"/>
            <ac:spMk id="17" creationId="{3F1B1173-CB7A-BF81-B59E-33302C3DD2F6}"/>
          </ac:spMkLst>
        </pc:spChg>
        <pc:spChg chg="add del mod ord">
          <ac:chgData name="Sanjay Rajan" userId="582fbf04-fa83-4a00-8516-1283b7bf352d" providerId="ADAL" clId="{07C17F35-FB22-4087-BEC6-BF90EEE4BA8A}" dt="2024-05-04T05:15:13.944" v="140" actId="700"/>
          <ac:spMkLst>
            <pc:docMk/>
            <pc:sldMk cId="2782171511" sldId="5776"/>
            <ac:spMk id="18" creationId="{AF082206-53EA-DC74-11A0-44865D43F32A}"/>
          </ac:spMkLst>
        </pc:spChg>
        <pc:spChg chg="add del mod ord">
          <ac:chgData name="Sanjay Rajan" userId="582fbf04-fa83-4a00-8516-1283b7bf352d" providerId="ADAL" clId="{07C17F35-FB22-4087-BEC6-BF90EEE4BA8A}" dt="2024-05-04T05:15:13.944" v="140" actId="700"/>
          <ac:spMkLst>
            <pc:docMk/>
            <pc:sldMk cId="2782171511" sldId="5776"/>
            <ac:spMk id="19" creationId="{41AE0CD8-A46D-AC49-6F34-72836C99A410}"/>
          </ac:spMkLst>
        </pc:spChg>
        <pc:spChg chg="add del mod ord">
          <ac:chgData name="Sanjay Rajan" userId="582fbf04-fa83-4a00-8516-1283b7bf352d" providerId="ADAL" clId="{07C17F35-FB22-4087-BEC6-BF90EEE4BA8A}" dt="2024-05-04T05:15:13.944" v="140" actId="700"/>
          <ac:spMkLst>
            <pc:docMk/>
            <pc:sldMk cId="2782171511" sldId="5776"/>
            <ac:spMk id="20" creationId="{072791C7-0461-14B7-2A5A-D29F8A848F4A}"/>
          </ac:spMkLst>
        </pc:spChg>
        <pc:spChg chg="add del mod ord">
          <ac:chgData name="Sanjay Rajan" userId="582fbf04-fa83-4a00-8516-1283b7bf352d" providerId="ADAL" clId="{07C17F35-FB22-4087-BEC6-BF90EEE4BA8A}" dt="2024-05-04T05:15:13.944" v="140" actId="700"/>
          <ac:spMkLst>
            <pc:docMk/>
            <pc:sldMk cId="2782171511" sldId="5776"/>
            <ac:spMk id="21" creationId="{AA23919F-69E4-5892-D792-E5F3528BA46D}"/>
          </ac:spMkLst>
        </pc:spChg>
        <pc:spChg chg="add mod ord">
          <ac:chgData name="Sanjay Rajan" userId="582fbf04-fa83-4a00-8516-1283b7bf352d" providerId="ADAL" clId="{07C17F35-FB22-4087-BEC6-BF90EEE4BA8A}" dt="2024-05-04T05:15:13.944" v="140" actId="700"/>
          <ac:spMkLst>
            <pc:docMk/>
            <pc:sldMk cId="2782171511" sldId="5776"/>
            <ac:spMk id="22" creationId="{FD18A53B-BF4B-54C1-DFF2-2673B62AD1A6}"/>
          </ac:spMkLst>
        </pc:spChg>
      </pc:sldChg>
      <pc:sldChg chg="addSp delSp modSp del mod modClrScheme chgLayout">
        <pc:chgData name="Sanjay Rajan" userId="582fbf04-fa83-4a00-8516-1283b7bf352d" providerId="ADAL" clId="{07C17F35-FB22-4087-BEC6-BF90EEE4BA8A}" dt="2024-06-21T19:07:23.801" v="1792" actId="47"/>
        <pc:sldMkLst>
          <pc:docMk/>
          <pc:sldMk cId="3514685760" sldId="5777"/>
        </pc:sldMkLst>
        <pc:spChg chg="mod ord">
          <ac:chgData name="Sanjay Rajan" userId="582fbf04-fa83-4a00-8516-1283b7bf352d" providerId="ADAL" clId="{07C17F35-FB22-4087-BEC6-BF90EEE4BA8A}" dt="2024-05-04T05:15:14.065" v="143" actId="27636"/>
          <ac:spMkLst>
            <pc:docMk/>
            <pc:sldMk cId="3514685760" sldId="5777"/>
            <ac:spMk id="2" creationId="{53E302B3-7216-F832-5028-7953803200F9}"/>
          </ac:spMkLst>
        </pc:spChg>
        <pc:spChg chg="add del mod ord">
          <ac:chgData name="Sanjay Rajan" userId="582fbf04-fa83-4a00-8516-1283b7bf352d" providerId="ADAL" clId="{07C17F35-FB22-4087-BEC6-BF90EEE4BA8A}" dt="2024-05-04T05:09:16.481" v="55" actId="700"/>
          <ac:spMkLst>
            <pc:docMk/>
            <pc:sldMk cId="3514685760" sldId="5777"/>
            <ac:spMk id="3" creationId="{328D68EB-9A32-8D6E-328A-401C993C9A64}"/>
          </ac:spMkLst>
        </pc:spChg>
        <pc:spChg chg="mod ord">
          <ac:chgData name="Sanjay Rajan" userId="582fbf04-fa83-4a00-8516-1283b7bf352d" providerId="ADAL" clId="{07C17F35-FB22-4087-BEC6-BF90EEE4BA8A}" dt="2024-05-04T05:15:13.944" v="140" actId="700"/>
          <ac:spMkLst>
            <pc:docMk/>
            <pc:sldMk cId="3514685760" sldId="5777"/>
            <ac:spMk id="4" creationId="{0A764FE6-C7B7-AEE8-D3B4-F20A9566DAEA}"/>
          </ac:spMkLst>
        </pc:spChg>
        <pc:spChg chg="add del mod ord">
          <ac:chgData name="Sanjay Rajan" userId="582fbf04-fa83-4a00-8516-1283b7bf352d" providerId="ADAL" clId="{07C17F35-FB22-4087-BEC6-BF90EEE4BA8A}" dt="2024-05-04T05:09:16.481" v="55" actId="700"/>
          <ac:spMkLst>
            <pc:docMk/>
            <pc:sldMk cId="3514685760" sldId="5777"/>
            <ac:spMk id="5" creationId="{84E12F05-B6B9-479F-836C-76C1D0CC14E5}"/>
          </ac:spMkLst>
        </pc:spChg>
        <pc:spChg chg="add del mod ord">
          <ac:chgData name="Sanjay Rajan" userId="582fbf04-fa83-4a00-8516-1283b7bf352d" providerId="ADAL" clId="{07C17F35-FB22-4087-BEC6-BF90EEE4BA8A}" dt="2024-05-04T05:09:16.481" v="55" actId="700"/>
          <ac:spMkLst>
            <pc:docMk/>
            <pc:sldMk cId="3514685760" sldId="5777"/>
            <ac:spMk id="6" creationId="{263942AC-9C41-9988-3FB6-854ABF134B54}"/>
          </ac:spMkLst>
        </pc:spChg>
        <pc:spChg chg="add del mod ord">
          <ac:chgData name="Sanjay Rajan" userId="582fbf04-fa83-4a00-8516-1283b7bf352d" providerId="ADAL" clId="{07C17F35-FB22-4087-BEC6-BF90EEE4BA8A}" dt="2024-05-04T05:09:16.481" v="55" actId="700"/>
          <ac:spMkLst>
            <pc:docMk/>
            <pc:sldMk cId="3514685760" sldId="5777"/>
            <ac:spMk id="16" creationId="{B2C3ED94-ADE6-C36C-D712-81650D0144EA}"/>
          </ac:spMkLst>
        </pc:spChg>
        <pc:spChg chg="add del mod ord">
          <ac:chgData name="Sanjay Rajan" userId="582fbf04-fa83-4a00-8516-1283b7bf352d" providerId="ADAL" clId="{07C17F35-FB22-4087-BEC6-BF90EEE4BA8A}" dt="2024-05-04T05:09:16.481" v="55" actId="700"/>
          <ac:spMkLst>
            <pc:docMk/>
            <pc:sldMk cId="3514685760" sldId="5777"/>
            <ac:spMk id="17" creationId="{88EF5ABB-BEDC-A699-ECC3-0F5DC4B907A1}"/>
          </ac:spMkLst>
        </pc:spChg>
        <pc:spChg chg="add del mod ord">
          <ac:chgData name="Sanjay Rajan" userId="582fbf04-fa83-4a00-8516-1283b7bf352d" providerId="ADAL" clId="{07C17F35-FB22-4087-BEC6-BF90EEE4BA8A}" dt="2024-05-04T05:15:13.944" v="140" actId="700"/>
          <ac:spMkLst>
            <pc:docMk/>
            <pc:sldMk cId="3514685760" sldId="5777"/>
            <ac:spMk id="18" creationId="{4B4FDDDA-5FE3-AC45-8380-93C44F4CF8DF}"/>
          </ac:spMkLst>
        </pc:spChg>
        <pc:spChg chg="add del mod ord">
          <ac:chgData name="Sanjay Rajan" userId="582fbf04-fa83-4a00-8516-1283b7bf352d" providerId="ADAL" clId="{07C17F35-FB22-4087-BEC6-BF90EEE4BA8A}" dt="2024-05-04T05:15:13.944" v="140" actId="700"/>
          <ac:spMkLst>
            <pc:docMk/>
            <pc:sldMk cId="3514685760" sldId="5777"/>
            <ac:spMk id="19" creationId="{83C292BC-30C3-2E9F-1E21-02C7F7A638C5}"/>
          </ac:spMkLst>
        </pc:spChg>
        <pc:spChg chg="add del mod ord">
          <ac:chgData name="Sanjay Rajan" userId="582fbf04-fa83-4a00-8516-1283b7bf352d" providerId="ADAL" clId="{07C17F35-FB22-4087-BEC6-BF90EEE4BA8A}" dt="2024-05-04T05:15:13.944" v="140" actId="700"/>
          <ac:spMkLst>
            <pc:docMk/>
            <pc:sldMk cId="3514685760" sldId="5777"/>
            <ac:spMk id="20" creationId="{95054823-9707-759C-E2BC-7C4CA96CB272}"/>
          </ac:spMkLst>
        </pc:spChg>
        <pc:spChg chg="add del mod ord">
          <ac:chgData name="Sanjay Rajan" userId="582fbf04-fa83-4a00-8516-1283b7bf352d" providerId="ADAL" clId="{07C17F35-FB22-4087-BEC6-BF90EEE4BA8A}" dt="2024-05-04T05:15:13.944" v="140" actId="700"/>
          <ac:spMkLst>
            <pc:docMk/>
            <pc:sldMk cId="3514685760" sldId="5777"/>
            <ac:spMk id="21" creationId="{1A300FFE-46F7-B2AA-879A-764E1DC7261D}"/>
          </ac:spMkLst>
        </pc:spChg>
        <pc:spChg chg="add del mod ord">
          <ac:chgData name="Sanjay Rajan" userId="582fbf04-fa83-4a00-8516-1283b7bf352d" providerId="ADAL" clId="{07C17F35-FB22-4087-BEC6-BF90EEE4BA8A}" dt="2024-05-04T05:17:06.420" v="171" actId="478"/>
          <ac:spMkLst>
            <pc:docMk/>
            <pc:sldMk cId="3514685760" sldId="5777"/>
            <ac:spMk id="22" creationId="{8A43AF08-87EF-82BE-7C63-F084849BE3BE}"/>
          </ac:spMkLst>
        </pc:spChg>
      </pc:sldChg>
      <pc:sldChg chg="addSp delSp modSp del mod modClrScheme chgLayout">
        <pc:chgData name="Sanjay Rajan" userId="582fbf04-fa83-4a00-8516-1283b7bf352d" providerId="ADAL" clId="{07C17F35-FB22-4087-BEC6-BF90EEE4BA8A}" dt="2024-06-21T17:32:10.797" v="582" actId="2696"/>
        <pc:sldMkLst>
          <pc:docMk/>
          <pc:sldMk cId="3161594187" sldId="5778"/>
        </pc:sldMkLst>
        <pc:spChg chg="mod ord">
          <ac:chgData name="Sanjay Rajan" userId="582fbf04-fa83-4a00-8516-1283b7bf352d" providerId="ADAL" clId="{07C17F35-FB22-4087-BEC6-BF90EEE4BA8A}" dt="2024-05-04T05:17:13.698" v="174" actId="6549"/>
          <ac:spMkLst>
            <pc:docMk/>
            <pc:sldMk cId="3161594187" sldId="5778"/>
            <ac:spMk id="2" creationId="{7E4F3252-8239-114A-3504-7FB868F42ED8}"/>
          </ac:spMkLst>
        </pc:spChg>
        <pc:spChg chg="add del mod ord">
          <ac:chgData name="Sanjay Rajan" userId="582fbf04-fa83-4a00-8516-1283b7bf352d" providerId="ADAL" clId="{07C17F35-FB22-4087-BEC6-BF90EEE4BA8A}" dt="2024-05-04T05:09:16.481" v="55" actId="700"/>
          <ac:spMkLst>
            <pc:docMk/>
            <pc:sldMk cId="3161594187" sldId="5778"/>
            <ac:spMk id="3" creationId="{1D61F550-61E4-DD05-A820-CFF2446F6776}"/>
          </ac:spMkLst>
        </pc:spChg>
        <pc:spChg chg="mod ord">
          <ac:chgData name="Sanjay Rajan" userId="582fbf04-fa83-4a00-8516-1283b7bf352d" providerId="ADAL" clId="{07C17F35-FB22-4087-BEC6-BF90EEE4BA8A}" dt="2024-05-04T05:15:13.944" v="140" actId="700"/>
          <ac:spMkLst>
            <pc:docMk/>
            <pc:sldMk cId="3161594187" sldId="5778"/>
            <ac:spMk id="4" creationId="{C6FF1613-D5F5-29D9-1104-F84F1CED10B6}"/>
          </ac:spMkLst>
        </pc:spChg>
        <pc:spChg chg="add del mod ord">
          <ac:chgData name="Sanjay Rajan" userId="582fbf04-fa83-4a00-8516-1283b7bf352d" providerId="ADAL" clId="{07C17F35-FB22-4087-BEC6-BF90EEE4BA8A}" dt="2024-05-04T05:09:16.481" v="55" actId="700"/>
          <ac:spMkLst>
            <pc:docMk/>
            <pc:sldMk cId="3161594187" sldId="5778"/>
            <ac:spMk id="10" creationId="{B2A753F1-8829-6902-927B-84B0E742DB3E}"/>
          </ac:spMkLst>
        </pc:spChg>
        <pc:spChg chg="add del mod ord">
          <ac:chgData name="Sanjay Rajan" userId="582fbf04-fa83-4a00-8516-1283b7bf352d" providerId="ADAL" clId="{07C17F35-FB22-4087-BEC6-BF90EEE4BA8A}" dt="2024-05-04T05:09:16.481" v="55" actId="700"/>
          <ac:spMkLst>
            <pc:docMk/>
            <pc:sldMk cId="3161594187" sldId="5778"/>
            <ac:spMk id="11" creationId="{0A7FBF4F-6900-6754-911C-14D58AD7839B}"/>
          </ac:spMkLst>
        </pc:spChg>
        <pc:spChg chg="add del mod ord">
          <ac:chgData name="Sanjay Rajan" userId="582fbf04-fa83-4a00-8516-1283b7bf352d" providerId="ADAL" clId="{07C17F35-FB22-4087-BEC6-BF90EEE4BA8A}" dt="2024-05-04T05:09:16.481" v="55" actId="700"/>
          <ac:spMkLst>
            <pc:docMk/>
            <pc:sldMk cId="3161594187" sldId="5778"/>
            <ac:spMk id="12" creationId="{EBC3394C-6905-F803-D2FD-0D6064F0558C}"/>
          </ac:spMkLst>
        </pc:spChg>
        <pc:spChg chg="add del mod ord">
          <ac:chgData name="Sanjay Rajan" userId="582fbf04-fa83-4a00-8516-1283b7bf352d" providerId="ADAL" clId="{07C17F35-FB22-4087-BEC6-BF90EEE4BA8A}" dt="2024-05-04T05:09:16.481" v="55" actId="700"/>
          <ac:spMkLst>
            <pc:docMk/>
            <pc:sldMk cId="3161594187" sldId="5778"/>
            <ac:spMk id="13" creationId="{2A23172F-BD62-9828-7EC1-7797DFBE43E9}"/>
          </ac:spMkLst>
        </pc:spChg>
        <pc:spChg chg="add del mod ord">
          <ac:chgData name="Sanjay Rajan" userId="582fbf04-fa83-4a00-8516-1283b7bf352d" providerId="ADAL" clId="{07C17F35-FB22-4087-BEC6-BF90EEE4BA8A}" dt="2024-05-04T05:15:13.944" v="140" actId="700"/>
          <ac:spMkLst>
            <pc:docMk/>
            <pc:sldMk cId="3161594187" sldId="5778"/>
            <ac:spMk id="14" creationId="{6FFBD864-787C-FA84-1D23-B9CAF3E2870E}"/>
          </ac:spMkLst>
        </pc:spChg>
        <pc:spChg chg="add del mod ord">
          <ac:chgData name="Sanjay Rajan" userId="582fbf04-fa83-4a00-8516-1283b7bf352d" providerId="ADAL" clId="{07C17F35-FB22-4087-BEC6-BF90EEE4BA8A}" dt="2024-05-04T05:15:13.944" v="140" actId="700"/>
          <ac:spMkLst>
            <pc:docMk/>
            <pc:sldMk cId="3161594187" sldId="5778"/>
            <ac:spMk id="15" creationId="{66EF0938-DE15-A713-04CF-4A0F09BE5376}"/>
          </ac:spMkLst>
        </pc:spChg>
        <pc:spChg chg="add del mod ord">
          <ac:chgData name="Sanjay Rajan" userId="582fbf04-fa83-4a00-8516-1283b7bf352d" providerId="ADAL" clId="{07C17F35-FB22-4087-BEC6-BF90EEE4BA8A}" dt="2024-05-04T05:15:13.944" v="140" actId="700"/>
          <ac:spMkLst>
            <pc:docMk/>
            <pc:sldMk cId="3161594187" sldId="5778"/>
            <ac:spMk id="16" creationId="{93B77496-94A6-770A-6E3D-C6CB1121CFE3}"/>
          </ac:spMkLst>
        </pc:spChg>
        <pc:spChg chg="add del mod ord">
          <ac:chgData name="Sanjay Rajan" userId="582fbf04-fa83-4a00-8516-1283b7bf352d" providerId="ADAL" clId="{07C17F35-FB22-4087-BEC6-BF90EEE4BA8A}" dt="2024-05-04T05:15:13.944" v="140" actId="700"/>
          <ac:spMkLst>
            <pc:docMk/>
            <pc:sldMk cId="3161594187" sldId="5778"/>
            <ac:spMk id="17" creationId="{B75AB8B6-1D29-049F-BE8B-6BC864A520C1}"/>
          </ac:spMkLst>
        </pc:spChg>
        <pc:spChg chg="add del mod ord">
          <ac:chgData name="Sanjay Rajan" userId="582fbf04-fa83-4a00-8516-1283b7bf352d" providerId="ADAL" clId="{07C17F35-FB22-4087-BEC6-BF90EEE4BA8A}" dt="2024-05-04T05:16:48.173" v="168" actId="478"/>
          <ac:spMkLst>
            <pc:docMk/>
            <pc:sldMk cId="3161594187" sldId="5778"/>
            <ac:spMk id="18" creationId="{85F4DB1E-36C5-A2CF-D662-7E4BB5F7D61C}"/>
          </ac:spMkLst>
        </pc:spChg>
        <pc:spChg chg="add">
          <ac:chgData name="Sanjay Rajan" userId="582fbf04-fa83-4a00-8516-1283b7bf352d" providerId="ADAL" clId="{07C17F35-FB22-4087-BEC6-BF90EEE4BA8A}" dt="2024-05-04T05:17:11.854" v="172" actId="22"/>
          <ac:spMkLst>
            <pc:docMk/>
            <pc:sldMk cId="3161594187" sldId="5778"/>
            <ac:spMk id="20" creationId="{8BE84AB3-C754-873E-F088-7AAD1DA0399D}"/>
          </ac:spMkLst>
        </pc:spChg>
      </pc:sldChg>
      <pc:sldChg chg="addSp delSp modSp del mod modClrScheme chgLayout">
        <pc:chgData name="Sanjay Rajan" userId="582fbf04-fa83-4a00-8516-1283b7bf352d" providerId="ADAL" clId="{07C17F35-FB22-4087-BEC6-BF90EEE4BA8A}" dt="2024-06-21T17:33:45.889" v="590" actId="2696"/>
        <pc:sldMkLst>
          <pc:docMk/>
          <pc:sldMk cId="1001799879" sldId="5779"/>
        </pc:sldMkLst>
        <pc:spChg chg="mod ord">
          <ac:chgData name="Sanjay Rajan" userId="582fbf04-fa83-4a00-8516-1283b7bf352d" providerId="ADAL" clId="{07C17F35-FB22-4087-BEC6-BF90EEE4BA8A}" dt="2024-05-04T05:16:59.377" v="169" actId="108"/>
          <ac:spMkLst>
            <pc:docMk/>
            <pc:sldMk cId="1001799879" sldId="5779"/>
            <ac:spMk id="2" creationId="{29B46F85-D1E8-A0C4-B83B-C70C419E51FE}"/>
          </ac:spMkLst>
        </pc:spChg>
        <pc:spChg chg="add del mod ord">
          <ac:chgData name="Sanjay Rajan" userId="582fbf04-fa83-4a00-8516-1283b7bf352d" providerId="ADAL" clId="{07C17F35-FB22-4087-BEC6-BF90EEE4BA8A}" dt="2024-05-04T05:09:16.481" v="55" actId="700"/>
          <ac:spMkLst>
            <pc:docMk/>
            <pc:sldMk cId="1001799879" sldId="5779"/>
            <ac:spMk id="3" creationId="{CC9F11E0-731C-1D60-E919-4F52346C48B0}"/>
          </ac:spMkLst>
        </pc:spChg>
        <pc:spChg chg="mod ord">
          <ac:chgData name="Sanjay Rajan" userId="582fbf04-fa83-4a00-8516-1283b7bf352d" providerId="ADAL" clId="{07C17F35-FB22-4087-BEC6-BF90EEE4BA8A}" dt="2024-05-04T05:15:13.944" v="140" actId="700"/>
          <ac:spMkLst>
            <pc:docMk/>
            <pc:sldMk cId="1001799879" sldId="5779"/>
            <ac:spMk id="4" creationId="{F45B9074-C07E-656D-ECA6-5C8C483D0C1A}"/>
          </ac:spMkLst>
        </pc:spChg>
        <pc:spChg chg="add del mod ord">
          <ac:chgData name="Sanjay Rajan" userId="582fbf04-fa83-4a00-8516-1283b7bf352d" providerId="ADAL" clId="{07C17F35-FB22-4087-BEC6-BF90EEE4BA8A}" dt="2024-05-04T05:09:16.481" v="55" actId="700"/>
          <ac:spMkLst>
            <pc:docMk/>
            <pc:sldMk cId="1001799879" sldId="5779"/>
            <ac:spMk id="9" creationId="{5DADFB56-3BCB-37A7-A803-6E3C7B8C5C10}"/>
          </ac:spMkLst>
        </pc:spChg>
        <pc:spChg chg="add del mod ord">
          <ac:chgData name="Sanjay Rajan" userId="582fbf04-fa83-4a00-8516-1283b7bf352d" providerId="ADAL" clId="{07C17F35-FB22-4087-BEC6-BF90EEE4BA8A}" dt="2024-05-04T05:09:16.481" v="55" actId="700"/>
          <ac:spMkLst>
            <pc:docMk/>
            <pc:sldMk cId="1001799879" sldId="5779"/>
            <ac:spMk id="10" creationId="{95704D6B-5444-8CC8-00A9-D895377314D2}"/>
          </ac:spMkLst>
        </pc:spChg>
        <pc:spChg chg="add del mod ord">
          <ac:chgData name="Sanjay Rajan" userId="582fbf04-fa83-4a00-8516-1283b7bf352d" providerId="ADAL" clId="{07C17F35-FB22-4087-BEC6-BF90EEE4BA8A}" dt="2024-05-04T05:09:16.481" v="55" actId="700"/>
          <ac:spMkLst>
            <pc:docMk/>
            <pc:sldMk cId="1001799879" sldId="5779"/>
            <ac:spMk id="11" creationId="{07B50183-64FF-9C23-6CE5-1F80D1B68415}"/>
          </ac:spMkLst>
        </pc:spChg>
        <pc:spChg chg="add del mod ord">
          <ac:chgData name="Sanjay Rajan" userId="582fbf04-fa83-4a00-8516-1283b7bf352d" providerId="ADAL" clId="{07C17F35-FB22-4087-BEC6-BF90EEE4BA8A}" dt="2024-05-04T05:09:16.481" v="55" actId="700"/>
          <ac:spMkLst>
            <pc:docMk/>
            <pc:sldMk cId="1001799879" sldId="5779"/>
            <ac:spMk id="12" creationId="{BB683478-6592-58AE-8D6F-2E441FDBCCA2}"/>
          </ac:spMkLst>
        </pc:spChg>
        <pc:spChg chg="add del mod ord">
          <ac:chgData name="Sanjay Rajan" userId="582fbf04-fa83-4a00-8516-1283b7bf352d" providerId="ADAL" clId="{07C17F35-FB22-4087-BEC6-BF90EEE4BA8A}" dt="2024-05-04T05:15:13.944" v="140" actId="700"/>
          <ac:spMkLst>
            <pc:docMk/>
            <pc:sldMk cId="1001799879" sldId="5779"/>
            <ac:spMk id="13" creationId="{BDDB6C86-EF08-DF40-692B-80E38350679C}"/>
          </ac:spMkLst>
        </pc:spChg>
        <pc:spChg chg="add del mod ord">
          <ac:chgData name="Sanjay Rajan" userId="582fbf04-fa83-4a00-8516-1283b7bf352d" providerId="ADAL" clId="{07C17F35-FB22-4087-BEC6-BF90EEE4BA8A}" dt="2024-05-04T05:15:13.944" v="140" actId="700"/>
          <ac:spMkLst>
            <pc:docMk/>
            <pc:sldMk cId="1001799879" sldId="5779"/>
            <ac:spMk id="14" creationId="{6C203688-4025-6FB3-5CDC-77B466241C22}"/>
          </ac:spMkLst>
        </pc:spChg>
        <pc:spChg chg="add del mod ord">
          <ac:chgData name="Sanjay Rajan" userId="582fbf04-fa83-4a00-8516-1283b7bf352d" providerId="ADAL" clId="{07C17F35-FB22-4087-BEC6-BF90EEE4BA8A}" dt="2024-05-04T05:15:13.944" v="140" actId="700"/>
          <ac:spMkLst>
            <pc:docMk/>
            <pc:sldMk cId="1001799879" sldId="5779"/>
            <ac:spMk id="15" creationId="{A471A173-DF15-3EEC-ABAE-E840B67AB824}"/>
          </ac:spMkLst>
        </pc:spChg>
        <pc:spChg chg="add del mod ord">
          <ac:chgData name="Sanjay Rajan" userId="582fbf04-fa83-4a00-8516-1283b7bf352d" providerId="ADAL" clId="{07C17F35-FB22-4087-BEC6-BF90EEE4BA8A}" dt="2024-05-04T05:15:13.944" v="140" actId="700"/>
          <ac:spMkLst>
            <pc:docMk/>
            <pc:sldMk cId="1001799879" sldId="5779"/>
            <ac:spMk id="16" creationId="{B279D999-A184-3D62-03EB-08E15B2129DE}"/>
          </ac:spMkLst>
        </pc:spChg>
        <pc:spChg chg="add del mod ord">
          <ac:chgData name="Sanjay Rajan" userId="582fbf04-fa83-4a00-8516-1283b7bf352d" providerId="ADAL" clId="{07C17F35-FB22-4087-BEC6-BF90EEE4BA8A}" dt="2024-05-04T05:17:01.485" v="170" actId="478"/>
          <ac:spMkLst>
            <pc:docMk/>
            <pc:sldMk cId="1001799879" sldId="5779"/>
            <ac:spMk id="17" creationId="{78FA27EE-8173-F507-3728-8E98BFFC09A2}"/>
          </ac:spMkLst>
        </pc:spChg>
        <pc:picChg chg="add">
          <ac:chgData name="Sanjay Rajan" userId="582fbf04-fa83-4a00-8516-1283b7bf352d" providerId="ADAL" clId="{07C17F35-FB22-4087-BEC6-BF90EEE4BA8A}" dt="2024-05-04T05:17:56.419" v="177"/>
          <ac:picMkLst>
            <pc:docMk/>
            <pc:sldMk cId="1001799879" sldId="5779"/>
            <ac:picMk id="18" creationId="{E88B7584-2E76-164F-5B7B-1F6113FEA26F}"/>
          </ac:picMkLst>
        </pc:picChg>
      </pc:sldChg>
      <pc:sldChg chg="addSp delSp modSp del mod modClrScheme chgLayout">
        <pc:chgData name="Sanjay Rajan" userId="582fbf04-fa83-4a00-8516-1283b7bf352d" providerId="ADAL" clId="{07C17F35-FB22-4087-BEC6-BF90EEE4BA8A}" dt="2024-06-21T17:49:30.497" v="973" actId="2696"/>
        <pc:sldMkLst>
          <pc:docMk/>
          <pc:sldMk cId="127004772" sldId="5780"/>
        </pc:sldMkLst>
        <pc:spChg chg="mod ord">
          <ac:chgData name="Sanjay Rajan" userId="582fbf04-fa83-4a00-8516-1283b7bf352d" providerId="ADAL" clId="{07C17F35-FB22-4087-BEC6-BF90EEE4BA8A}" dt="2024-05-04T05:19:37.736" v="185" actId="108"/>
          <ac:spMkLst>
            <pc:docMk/>
            <pc:sldMk cId="127004772" sldId="5780"/>
            <ac:spMk id="2" creationId="{0C64D1A8-48D7-1023-6B71-3A3607578240}"/>
          </ac:spMkLst>
        </pc:spChg>
        <pc:spChg chg="add del mod ord">
          <ac:chgData name="Sanjay Rajan" userId="582fbf04-fa83-4a00-8516-1283b7bf352d" providerId="ADAL" clId="{07C17F35-FB22-4087-BEC6-BF90EEE4BA8A}" dt="2024-05-04T05:09:16.481" v="55" actId="700"/>
          <ac:spMkLst>
            <pc:docMk/>
            <pc:sldMk cId="127004772" sldId="5780"/>
            <ac:spMk id="3" creationId="{AE8A4184-60B6-A0EC-5354-B78C49781433}"/>
          </ac:spMkLst>
        </pc:spChg>
        <pc:spChg chg="mod ord">
          <ac:chgData name="Sanjay Rajan" userId="582fbf04-fa83-4a00-8516-1283b7bf352d" providerId="ADAL" clId="{07C17F35-FB22-4087-BEC6-BF90EEE4BA8A}" dt="2024-05-04T05:15:13.944" v="140" actId="700"/>
          <ac:spMkLst>
            <pc:docMk/>
            <pc:sldMk cId="127004772" sldId="5780"/>
            <ac:spMk id="4" creationId="{08B11F9F-3F69-C6FB-9574-CCF17CE647CF}"/>
          </ac:spMkLst>
        </pc:spChg>
        <pc:spChg chg="add del mod ord">
          <ac:chgData name="Sanjay Rajan" userId="582fbf04-fa83-4a00-8516-1283b7bf352d" providerId="ADAL" clId="{07C17F35-FB22-4087-BEC6-BF90EEE4BA8A}" dt="2024-05-04T05:09:16.481" v="55" actId="700"/>
          <ac:spMkLst>
            <pc:docMk/>
            <pc:sldMk cId="127004772" sldId="5780"/>
            <ac:spMk id="12" creationId="{38D26672-CAE9-FFF7-B8AB-794662E08561}"/>
          </ac:spMkLst>
        </pc:spChg>
        <pc:spChg chg="add del mod ord">
          <ac:chgData name="Sanjay Rajan" userId="582fbf04-fa83-4a00-8516-1283b7bf352d" providerId="ADAL" clId="{07C17F35-FB22-4087-BEC6-BF90EEE4BA8A}" dt="2024-05-04T05:09:16.481" v="55" actId="700"/>
          <ac:spMkLst>
            <pc:docMk/>
            <pc:sldMk cId="127004772" sldId="5780"/>
            <ac:spMk id="13" creationId="{5AC8092D-7CFA-C4FE-AC00-A2DF5F56C3C9}"/>
          </ac:spMkLst>
        </pc:spChg>
        <pc:spChg chg="add del mod ord">
          <ac:chgData name="Sanjay Rajan" userId="582fbf04-fa83-4a00-8516-1283b7bf352d" providerId="ADAL" clId="{07C17F35-FB22-4087-BEC6-BF90EEE4BA8A}" dt="2024-05-04T05:09:16.481" v="55" actId="700"/>
          <ac:spMkLst>
            <pc:docMk/>
            <pc:sldMk cId="127004772" sldId="5780"/>
            <ac:spMk id="14" creationId="{AD88087D-1721-B512-B0E9-ECB033B9627E}"/>
          </ac:spMkLst>
        </pc:spChg>
        <pc:spChg chg="add del mod ord">
          <ac:chgData name="Sanjay Rajan" userId="582fbf04-fa83-4a00-8516-1283b7bf352d" providerId="ADAL" clId="{07C17F35-FB22-4087-BEC6-BF90EEE4BA8A}" dt="2024-05-04T05:09:16.481" v="55" actId="700"/>
          <ac:spMkLst>
            <pc:docMk/>
            <pc:sldMk cId="127004772" sldId="5780"/>
            <ac:spMk id="15" creationId="{F3305759-CBCA-981D-298F-A574BD8253C1}"/>
          </ac:spMkLst>
        </pc:spChg>
        <pc:spChg chg="add del mod ord">
          <ac:chgData name="Sanjay Rajan" userId="582fbf04-fa83-4a00-8516-1283b7bf352d" providerId="ADAL" clId="{07C17F35-FB22-4087-BEC6-BF90EEE4BA8A}" dt="2024-05-04T05:15:13.944" v="140" actId="700"/>
          <ac:spMkLst>
            <pc:docMk/>
            <pc:sldMk cId="127004772" sldId="5780"/>
            <ac:spMk id="16" creationId="{D088507E-5FDD-F662-6740-0C78DA007A4E}"/>
          </ac:spMkLst>
        </pc:spChg>
        <pc:spChg chg="add del mod ord">
          <ac:chgData name="Sanjay Rajan" userId="582fbf04-fa83-4a00-8516-1283b7bf352d" providerId="ADAL" clId="{07C17F35-FB22-4087-BEC6-BF90EEE4BA8A}" dt="2024-05-04T05:15:13.944" v="140" actId="700"/>
          <ac:spMkLst>
            <pc:docMk/>
            <pc:sldMk cId="127004772" sldId="5780"/>
            <ac:spMk id="17" creationId="{5937F82D-7E82-C266-B50A-A3ACA484A8FB}"/>
          </ac:spMkLst>
        </pc:spChg>
        <pc:spChg chg="add del mod ord">
          <ac:chgData name="Sanjay Rajan" userId="582fbf04-fa83-4a00-8516-1283b7bf352d" providerId="ADAL" clId="{07C17F35-FB22-4087-BEC6-BF90EEE4BA8A}" dt="2024-05-04T05:15:13.944" v="140" actId="700"/>
          <ac:spMkLst>
            <pc:docMk/>
            <pc:sldMk cId="127004772" sldId="5780"/>
            <ac:spMk id="18" creationId="{0ED6C18A-A2F9-31B5-F23E-E2CC5B530F65}"/>
          </ac:spMkLst>
        </pc:spChg>
        <pc:spChg chg="add del mod ord">
          <ac:chgData name="Sanjay Rajan" userId="582fbf04-fa83-4a00-8516-1283b7bf352d" providerId="ADAL" clId="{07C17F35-FB22-4087-BEC6-BF90EEE4BA8A}" dt="2024-05-04T05:15:13.944" v="140" actId="700"/>
          <ac:spMkLst>
            <pc:docMk/>
            <pc:sldMk cId="127004772" sldId="5780"/>
            <ac:spMk id="19" creationId="{6D0CEA3C-5BB4-C079-7121-0045822EAB6B}"/>
          </ac:spMkLst>
        </pc:spChg>
        <pc:spChg chg="add del mod ord">
          <ac:chgData name="Sanjay Rajan" userId="582fbf04-fa83-4a00-8516-1283b7bf352d" providerId="ADAL" clId="{07C17F35-FB22-4087-BEC6-BF90EEE4BA8A}" dt="2024-05-04T05:19:40.735" v="186" actId="478"/>
          <ac:spMkLst>
            <pc:docMk/>
            <pc:sldMk cId="127004772" sldId="5780"/>
            <ac:spMk id="20" creationId="{75424E3B-7330-6B3B-E653-B71430DB270D}"/>
          </ac:spMkLst>
        </pc:spChg>
      </pc:sldChg>
      <pc:sldChg chg="addSp delSp modSp del mod modClrScheme chgLayout">
        <pc:chgData name="Sanjay Rajan" userId="582fbf04-fa83-4a00-8516-1283b7bf352d" providerId="ADAL" clId="{07C17F35-FB22-4087-BEC6-BF90EEE4BA8A}" dt="2024-06-21T18:40:53.993" v="1386" actId="2696"/>
        <pc:sldMkLst>
          <pc:docMk/>
          <pc:sldMk cId="1300510855" sldId="5781"/>
        </pc:sldMkLst>
        <pc:spChg chg="mod ord">
          <ac:chgData name="Sanjay Rajan" userId="582fbf04-fa83-4a00-8516-1283b7bf352d" providerId="ADAL" clId="{07C17F35-FB22-4087-BEC6-BF90EEE4BA8A}" dt="2024-05-04T05:21:57.053" v="213" actId="108"/>
          <ac:spMkLst>
            <pc:docMk/>
            <pc:sldMk cId="1300510855" sldId="5781"/>
            <ac:spMk id="2" creationId="{96EB5002-E2A3-E143-2B25-DA748FC78D1B}"/>
          </ac:spMkLst>
        </pc:spChg>
        <pc:spChg chg="add del mod ord">
          <ac:chgData name="Sanjay Rajan" userId="582fbf04-fa83-4a00-8516-1283b7bf352d" providerId="ADAL" clId="{07C17F35-FB22-4087-BEC6-BF90EEE4BA8A}" dt="2024-05-04T05:09:16.481" v="55" actId="700"/>
          <ac:spMkLst>
            <pc:docMk/>
            <pc:sldMk cId="1300510855" sldId="5781"/>
            <ac:spMk id="3" creationId="{8F3F2BF1-1DE4-DEDA-C66B-5FA98780ECC6}"/>
          </ac:spMkLst>
        </pc:spChg>
        <pc:spChg chg="mod ord">
          <ac:chgData name="Sanjay Rajan" userId="582fbf04-fa83-4a00-8516-1283b7bf352d" providerId="ADAL" clId="{07C17F35-FB22-4087-BEC6-BF90EEE4BA8A}" dt="2024-05-04T05:15:13.944" v="140" actId="700"/>
          <ac:spMkLst>
            <pc:docMk/>
            <pc:sldMk cId="1300510855" sldId="5781"/>
            <ac:spMk id="4" creationId="{FE99F57B-FD91-4242-D6A1-614ECBB70F66}"/>
          </ac:spMkLst>
        </pc:spChg>
        <pc:spChg chg="add del mod ord">
          <ac:chgData name="Sanjay Rajan" userId="582fbf04-fa83-4a00-8516-1283b7bf352d" providerId="ADAL" clId="{07C17F35-FB22-4087-BEC6-BF90EEE4BA8A}" dt="2024-05-04T05:09:16.481" v="55" actId="700"/>
          <ac:spMkLst>
            <pc:docMk/>
            <pc:sldMk cId="1300510855" sldId="5781"/>
            <ac:spMk id="5" creationId="{F83BED2E-6F52-FCBC-C329-DD73716228D1}"/>
          </ac:spMkLst>
        </pc:spChg>
        <pc:spChg chg="add del mod ord">
          <ac:chgData name="Sanjay Rajan" userId="582fbf04-fa83-4a00-8516-1283b7bf352d" providerId="ADAL" clId="{07C17F35-FB22-4087-BEC6-BF90EEE4BA8A}" dt="2024-05-04T05:09:16.481" v="55" actId="700"/>
          <ac:spMkLst>
            <pc:docMk/>
            <pc:sldMk cId="1300510855" sldId="5781"/>
            <ac:spMk id="6" creationId="{1C9B6580-51B8-AF51-7E7A-D832EDD6456E}"/>
          </ac:spMkLst>
        </pc:spChg>
        <pc:spChg chg="add del mod ord">
          <ac:chgData name="Sanjay Rajan" userId="582fbf04-fa83-4a00-8516-1283b7bf352d" providerId="ADAL" clId="{07C17F35-FB22-4087-BEC6-BF90EEE4BA8A}" dt="2024-05-04T05:09:16.481" v="55" actId="700"/>
          <ac:spMkLst>
            <pc:docMk/>
            <pc:sldMk cId="1300510855" sldId="5781"/>
            <ac:spMk id="10" creationId="{3A788358-DE59-01A1-8D54-024C988839B4}"/>
          </ac:spMkLst>
        </pc:spChg>
        <pc:spChg chg="add del mod ord">
          <ac:chgData name="Sanjay Rajan" userId="582fbf04-fa83-4a00-8516-1283b7bf352d" providerId="ADAL" clId="{07C17F35-FB22-4087-BEC6-BF90EEE4BA8A}" dt="2024-05-04T05:09:16.481" v="55" actId="700"/>
          <ac:spMkLst>
            <pc:docMk/>
            <pc:sldMk cId="1300510855" sldId="5781"/>
            <ac:spMk id="11" creationId="{B381CB77-362D-4DF2-0769-8992ED292F27}"/>
          </ac:spMkLst>
        </pc:spChg>
        <pc:spChg chg="add del mod ord">
          <ac:chgData name="Sanjay Rajan" userId="582fbf04-fa83-4a00-8516-1283b7bf352d" providerId="ADAL" clId="{07C17F35-FB22-4087-BEC6-BF90EEE4BA8A}" dt="2024-05-04T05:15:13.944" v="140" actId="700"/>
          <ac:spMkLst>
            <pc:docMk/>
            <pc:sldMk cId="1300510855" sldId="5781"/>
            <ac:spMk id="12" creationId="{793EFAA0-4D07-4AAC-BC1D-6D27B46A7FDD}"/>
          </ac:spMkLst>
        </pc:spChg>
        <pc:spChg chg="add del mod ord">
          <ac:chgData name="Sanjay Rajan" userId="582fbf04-fa83-4a00-8516-1283b7bf352d" providerId="ADAL" clId="{07C17F35-FB22-4087-BEC6-BF90EEE4BA8A}" dt="2024-05-04T05:15:13.944" v="140" actId="700"/>
          <ac:spMkLst>
            <pc:docMk/>
            <pc:sldMk cId="1300510855" sldId="5781"/>
            <ac:spMk id="13" creationId="{8B375A9F-BB45-9692-6CF4-DA75733A955E}"/>
          </ac:spMkLst>
        </pc:spChg>
        <pc:spChg chg="add del mod ord">
          <ac:chgData name="Sanjay Rajan" userId="582fbf04-fa83-4a00-8516-1283b7bf352d" providerId="ADAL" clId="{07C17F35-FB22-4087-BEC6-BF90EEE4BA8A}" dt="2024-05-04T05:15:13.944" v="140" actId="700"/>
          <ac:spMkLst>
            <pc:docMk/>
            <pc:sldMk cId="1300510855" sldId="5781"/>
            <ac:spMk id="14" creationId="{88688E37-D60A-4AB7-0886-7A50BA9058DC}"/>
          </ac:spMkLst>
        </pc:spChg>
        <pc:spChg chg="add del mod ord">
          <ac:chgData name="Sanjay Rajan" userId="582fbf04-fa83-4a00-8516-1283b7bf352d" providerId="ADAL" clId="{07C17F35-FB22-4087-BEC6-BF90EEE4BA8A}" dt="2024-05-04T05:15:13.944" v="140" actId="700"/>
          <ac:spMkLst>
            <pc:docMk/>
            <pc:sldMk cId="1300510855" sldId="5781"/>
            <ac:spMk id="15" creationId="{E1D4826A-D5F8-763C-A3D6-FE8815716E29}"/>
          </ac:spMkLst>
        </pc:spChg>
        <pc:spChg chg="add del mod ord">
          <ac:chgData name="Sanjay Rajan" userId="582fbf04-fa83-4a00-8516-1283b7bf352d" providerId="ADAL" clId="{07C17F35-FB22-4087-BEC6-BF90EEE4BA8A}" dt="2024-05-04T05:21:58.928" v="214" actId="478"/>
          <ac:spMkLst>
            <pc:docMk/>
            <pc:sldMk cId="1300510855" sldId="5781"/>
            <ac:spMk id="16" creationId="{8416BC03-93FA-95AF-41B4-A1CE0C8D076F}"/>
          </ac:spMkLst>
        </pc:spChg>
        <pc:grpChg chg="mod">
          <ac:chgData name="Sanjay Rajan" userId="582fbf04-fa83-4a00-8516-1283b7bf352d" providerId="ADAL" clId="{07C17F35-FB22-4087-BEC6-BF90EEE4BA8A}" dt="2024-05-04T05:22:01.925" v="215" actId="1076"/>
          <ac:grpSpMkLst>
            <pc:docMk/>
            <pc:sldMk cId="1300510855" sldId="5781"/>
            <ac:grpSpMk id="7" creationId="{FE3B0064-6352-E496-EE9E-690FDBEE11D3}"/>
          </ac:grpSpMkLst>
        </pc:grpChg>
      </pc:sldChg>
      <pc:sldChg chg="addSp delSp modSp del mod modClrScheme chgLayout">
        <pc:chgData name="Sanjay Rajan" userId="582fbf04-fa83-4a00-8516-1283b7bf352d" providerId="ADAL" clId="{07C17F35-FB22-4087-BEC6-BF90EEE4BA8A}" dt="2024-06-21T18:23:41.673" v="1182" actId="2696"/>
        <pc:sldMkLst>
          <pc:docMk/>
          <pc:sldMk cId="4266720273" sldId="5782"/>
        </pc:sldMkLst>
        <pc:spChg chg="mod ord">
          <ac:chgData name="Sanjay Rajan" userId="582fbf04-fa83-4a00-8516-1283b7bf352d" providerId="ADAL" clId="{07C17F35-FB22-4087-BEC6-BF90EEE4BA8A}" dt="2024-05-04T05:27:07.269" v="333" actId="108"/>
          <ac:spMkLst>
            <pc:docMk/>
            <pc:sldMk cId="4266720273" sldId="5782"/>
            <ac:spMk id="2" creationId="{CED49601-9B04-2025-AFC6-178E557B6C2C}"/>
          </ac:spMkLst>
        </pc:spChg>
        <pc:spChg chg="add del mod ord">
          <ac:chgData name="Sanjay Rajan" userId="582fbf04-fa83-4a00-8516-1283b7bf352d" providerId="ADAL" clId="{07C17F35-FB22-4087-BEC6-BF90EEE4BA8A}" dt="2024-05-04T05:09:16.481" v="55" actId="700"/>
          <ac:spMkLst>
            <pc:docMk/>
            <pc:sldMk cId="4266720273" sldId="5782"/>
            <ac:spMk id="3" creationId="{010BB203-F65C-AFD0-5102-89D069AC2486}"/>
          </ac:spMkLst>
        </pc:spChg>
        <pc:spChg chg="mod ord">
          <ac:chgData name="Sanjay Rajan" userId="582fbf04-fa83-4a00-8516-1283b7bf352d" providerId="ADAL" clId="{07C17F35-FB22-4087-BEC6-BF90EEE4BA8A}" dt="2024-05-04T05:15:13.944" v="140" actId="700"/>
          <ac:spMkLst>
            <pc:docMk/>
            <pc:sldMk cId="4266720273" sldId="5782"/>
            <ac:spMk id="4" creationId="{B85D523D-0C92-A084-344C-81E2428504C6}"/>
          </ac:spMkLst>
        </pc:spChg>
        <pc:spChg chg="add del mod ord">
          <ac:chgData name="Sanjay Rajan" userId="582fbf04-fa83-4a00-8516-1283b7bf352d" providerId="ADAL" clId="{07C17F35-FB22-4087-BEC6-BF90EEE4BA8A}" dt="2024-05-04T05:09:16.481" v="55" actId="700"/>
          <ac:spMkLst>
            <pc:docMk/>
            <pc:sldMk cId="4266720273" sldId="5782"/>
            <ac:spMk id="11" creationId="{18B51D0A-550F-42CD-999B-EDE8173F7BCC}"/>
          </ac:spMkLst>
        </pc:spChg>
        <pc:spChg chg="add del mod ord">
          <ac:chgData name="Sanjay Rajan" userId="582fbf04-fa83-4a00-8516-1283b7bf352d" providerId="ADAL" clId="{07C17F35-FB22-4087-BEC6-BF90EEE4BA8A}" dt="2024-05-04T05:09:16.481" v="55" actId="700"/>
          <ac:spMkLst>
            <pc:docMk/>
            <pc:sldMk cId="4266720273" sldId="5782"/>
            <ac:spMk id="12" creationId="{A7021BDD-FA29-950F-53C5-1AF0520DA4A0}"/>
          </ac:spMkLst>
        </pc:spChg>
        <pc:spChg chg="add del mod ord">
          <ac:chgData name="Sanjay Rajan" userId="582fbf04-fa83-4a00-8516-1283b7bf352d" providerId="ADAL" clId="{07C17F35-FB22-4087-BEC6-BF90EEE4BA8A}" dt="2024-05-04T05:09:16.481" v="55" actId="700"/>
          <ac:spMkLst>
            <pc:docMk/>
            <pc:sldMk cId="4266720273" sldId="5782"/>
            <ac:spMk id="13" creationId="{080CD8E1-5563-7FE7-7A7D-EF811D21D398}"/>
          </ac:spMkLst>
        </pc:spChg>
        <pc:spChg chg="add del mod ord">
          <ac:chgData name="Sanjay Rajan" userId="582fbf04-fa83-4a00-8516-1283b7bf352d" providerId="ADAL" clId="{07C17F35-FB22-4087-BEC6-BF90EEE4BA8A}" dt="2024-05-04T05:09:16.481" v="55" actId="700"/>
          <ac:spMkLst>
            <pc:docMk/>
            <pc:sldMk cId="4266720273" sldId="5782"/>
            <ac:spMk id="14" creationId="{9959489E-C410-37CC-7DD5-BA6B494F4327}"/>
          </ac:spMkLst>
        </pc:spChg>
        <pc:spChg chg="add del mod ord">
          <ac:chgData name="Sanjay Rajan" userId="582fbf04-fa83-4a00-8516-1283b7bf352d" providerId="ADAL" clId="{07C17F35-FB22-4087-BEC6-BF90EEE4BA8A}" dt="2024-05-04T05:15:13.944" v="140" actId="700"/>
          <ac:spMkLst>
            <pc:docMk/>
            <pc:sldMk cId="4266720273" sldId="5782"/>
            <ac:spMk id="15" creationId="{94522CD9-60F7-D31A-07F5-4B8B488B25FF}"/>
          </ac:spMkLst>
        </pc:spChg>
        <pc:spChg chg="add del mod ord">
          <ac:chgData name="Sanjay Rajan" userId="582fbf04-fa83-4a00-8516-1283b7bf352d" providerId="ADAL" clId="{07C17F35-FB22-4087-BEC6-BF90EEE4BA8A}" dt="2024-05-04T05:15:13.944" v="140" actId="700"/>
          <ac:spMkLst>
            <pc:docMk/>
            <pc:sldMk cId="4266720273" sldId="5782"/>
            <ac:spMk id="16" creationId="{FFBDE8E5-6C03-CF21-622D-FF3E3CA84B1E}"/>
          </ac:spMkLst>
        </pc:spChg>
        <pc:spChg chg="add del mod ord">
          <ac:chgData name="Sanjay Rajan" userId="582fbf04-fa83-4a00-8516-1283b7bf352d" providerId="ADAL" clId="{07C17F35-FB22-4087-BEC6-BF90EEE4BA8A}" dt="2024-05-04T05:15:13.944" v="140" actId="700"/>
          <ac:spMkLst>
            <pc:docMk/>
            <pc:sldMk cId="4266720273" sldId="5782"/>
            <ac:spMk id="17" creationId="{00ACF91F-E95C-9CD5-0EAB-5ED7F1F2C57B}"/>
          </ac:spMkLst>
        </pc:spChg>
        <pc:spChg chg="add del mod ord">
          <ac:chgData name="Sanjay Rajan" userId="582fbf04-fa83-4a00-8516-1283b7bf352d" providerId="ADAL" clId="{07C17F35-FB22-4087-BEC6-BF90EEE4BA8A}" dt="2024-05-04T05:15:13.944" v="140" actId="700"/>
          <ac:spMkLst>
            <pc:docMk/>
            <pc:sldMk cId="4266720273" sldId="5782"/>
            <ac:spMk id="18" creationId="{FE0F1F35-30DB-7DEA-4AEC-BA8C38744DF9}"/>
          </ac:spMkLst>
        </pc:spChg>
        <pc:spChg chg="add del mod ord">
          <ac:chgData name="Sanjay Rajan" userId="582fbf04-fa83-4a00-8516-1283b7bf352d" providerId="ADAL" clId="{07C17F35-FB22-4087-BEC6-BF90EEE4BA8A}" dt="2024-05-04T05:27:08.993" v="334" actId="478"/>
          <ac:spMkLst>
            <pc:docMk/>
            <pc:sldMk cId="4266720273" sldId="5782"/>
            <ac:spMk id="19" creationId="{C970A5EF-38B7-F42C-2257-303D083867AE}"/>
          </ac:spMkLst>
        </pc:spChg>
      </pc:sldChg>
      <pc:sldChg chg="addSp delSp modSp del mod modClrScheme chgLayout">
        <pc:chgData name="Sanjay Rajan" userId="582fbf04-fa83-4a00-8516-1283b7bf352d" providerId="ADAL" clId="{07C17F35-FB22-4087-BEC6-BF90EEE4BA8A}" dt="2024-06-21T18:21:32.095" v="1157" actId="2696"/>
        <pc:sldMkLst>
          <pc:docMk/>
          <pc:sldMk cId="3956878603" sldId="5783"/>
        </pc:sldMkLst>
        <pc:spChg chg="mod ord">
          <ac:chgData name="Sanjay Rajan" userId="582fbf04-fa83-4a00-8516-1283b7bf352d" providerId="ADAL" clId="{07C17F35-FB22-4087-BEC6-BF90EEE4BA8A}" dt="2024-05-04T05:20:43.471" v="197" actId="108"/>
          <ac:spMkLst>
            <pc:docMk/>
            <pc:sldMk cId="3956878603" sldId="5783"/>
            <ac:spMk id="2" creationId="{F3814426-BC7B-971B-DAA9-91347CD1CAB5}"/>
          </ac:spMkLst>
        </pc:spChg>
        <pc:spChg chg="add del mod ord">
          <ac:chgData name="Sanjay Rajan" userId="582fbf04-fa83-4a00-8516-1283b7bf352d" providerId="ADAL" clId="{07C17F35-FB22-4087-BEC6-BF90EEE4BA8A}" dt="2024-05-04T05:09:16.481" v="55" actId="700"/>
          <ac:spMkLst>
            <pc:docMk/>
            <pc:sldMk cId="3956878603" sldId="5783"/>
            <ac:spMk id="3" creationId="{C81AFFB5-11CF-1798-3E2A-53CAB37BFD75}"/>
          </ac:spMkLst>
        </pc:spChg>
        <pc:spChg chg="mod ord">
          <ac:chgData name="Sanjay Rajan" userId="582fbf04-fa83-4a00-8516-1283b7bf352d" providerId="ADAL" clId="{07C17F35-FB22-4087-BEC6-BF90EEE4BA8A}" dt="2024-05-04T05:15:13.944" v="140" actId="700"/>
          <ac:spMkLst>
            <pc:docMk/>
            <pc:sldMk cId="3956878603" sldId="5783"/>
            <ac:spMk id="4" creationId="{DE6C4D38-B1B3-7E55-89BD-5E36E6E19260}"/>
          </ac:spMkLst>
        </pc:spChg>
        <pc:spChg chg="add del mod ord">
          <ac:chgData name="Sanjay Rajan" userId="582fbf04-fa83-4a00-8516-1283b7bf352d" providerId="ADAL" clId="{07C17F35-FB22-4087-BEC6-BF90EEE4BA8A}" dt="2024-05-04T05:09:16.481" v="55" actId="700"/>
          <ac:spMkLst>
            <pc:docMk/>
            <pc:sldMk cId="3956878603" sldId="5783"/>
            <ac:spMk id="12" creationId="{396D6836-E61E-912F-FE97-5F818EEEE34B}"/>
          </ac:spMkLst>
        </pc:spChg>
        <pc:spChg chg="add del mod ord">
          <ac:chgData name="Sanjay Rajan" userId="582fbf04-fa83-4a00-8516-1283b7bf352d" providerId="ADAL" clId="{07C17F35-FB22-4087-BEC6-BF90EEE4BA8A}" dt="2024-05-04T05:09:16.481" v="55" actId="700"/>
          <ac:spMkLst>
            <pc:docMk/>
            <pc:sldMk cId="3956878603" sldId="5783"/>
            <ac:spMk id="13" creationId="{D4883393-71C3-B56D-8D82-CBC738267D21}"/>
          </ac:spMkLst>
        </pc:spChg>
        <pc:spChg chg="add del mod ord">
          <ac:chgData name="Sanjay Rajan" userId="582fbf04-fa83-4a00-8516-1283b7bf352d" providerId="ADAL" clId="{07C17F35-FB22-4087-BEC6-BF90EEE4BA8A}" dt="2024-05-04T05:09:16.481" v="55" actId="700"/>
          <ac:spMkLst>
            <pc:docMk/>
            <pc:sldMk cId="3956878603" sldId="5783"/>
            <ac:spMk id="14" creationId="{05C04FF2-D1C5-4AF4-CFA7-255212AB0DAF}"/>
          </ac:spMkLst>
        </pc:spChg>
        <pc:spChg chg="add del mod ord">
          <ac:chgData name="Sanjay Rajan" userId="582fbf04-fa83-4a00-8516-1283b7bf352d" providerId="ADAL" clId="{07C17F35-FB22-4087-BEC6-BF90EEE4BA8A}" dt="2024-05-04T05:09:16.481" v="55" actId="700"/>
          <ac:spMkLst>
            <pc:docMk/>
            <pc:sldMk cId="3956878603" sldId="5783"/>
            <ac:spMk id="15" creationId="{F67A98C0-7D9A-A596-6E78-933C76B4A5C1}"/>
          </ac:spMkLst>
        </pc:spChg>
        <pc:spChg chg="add del mod ord">
          <ac:chgData name="Sanjay Rajan" userId="582fbf04-fa83-4a00-8516-1283b7bf352d" providerId="ADAL" clId="{07C17F35-FB22-4087-BEC6-BF90EEE4BA8A}" dt="2024-05-04T05:15:13.944" v="140" actId="700"/>
          <ac:spMkLst>
            <pc:docMk/>
            <pc:sldMk cId="3956878603" sldId="5783"/>
            <ac:spMk id="16" creationId="{64027603-9AB0-3477-3D9A-8EC56F3F92F8}"/>
          </ac:spMkLst>
        </pc:spChg>
        <pc:spChg chg="add del mod ord">
          <ac:chgData name="Sanjay Rajan" userId="582fbf04-fa83-4a00-8516-1283b7bf352d" providerId="ADAL" clId="{07C17F35-FB22-4087-BEC6-BF90EEE4BA8A}" dt="2024-05-04T05:15:13.944" v="140" actId="700"/>
          <ac:spMkLst>
            <pc:docMk/>
            <pc:sldMk cId="3956878603" sldId="5783"/>
            <ac:spMk id="17" creationId="{C9B4121B-40AF-5B50-0E15-AF756F37BEC9}"/>
          </ac:spMkLst>
        </pc:spChg>
        <pc:spChg chg="add del mod ord">
          <ac:chgData name="Sanjay Rajan" userId="582fbf04-fa83-4a00-8516-1283b7bf352d" providerId="ADAL" clId="{07C17F35-FB22-4087-BEC6-BF90EEE4BA8A}" dt="2024-05-04T05:15:13.944" v="140" actId="700"/>
          <ac:spMkLst>
            <pc:docMk/>
            <pc:sldMk cId="3956878603" sldId="5783"/>
            <ac:spMk id="18" creationId="{C3DE3B06-583E-8101-8D57-1AE99CF978B2}"/>
          </ac:spMkLst>
        </pc:spChg>
        <pc:spChg chg="add del mod ord">
          <ac:chgData name="Sanjay Rajan" userId="582fbf04-fa83-4a00-8516-1283b7bf352d" providerId="ADAL" clId="{07C17F35-FB22-4087-BEC6-BF90EEE4BA8A}" dt="2024-05-04T05:15:13.944" v="140" actId="700"/>
          <ac:spMkLst>
            <pc:docMk/>
            <pc:sldMk cId="3956878603" sldId="5783"/>
            <ac:spMk id="19" creationId="{B8070AF7-DF12-1425-5093-72F26AB7C4C9}"/>
          </ac:spMkLst>
        </pc:spChg>
        <pc:spChg chg="add del mod ord">
          <ac:chgData name="Sanjay Rajan" userId="582fbf04-fa83-4a00-8516-1283b7bf352d" providerId="ADAL" clId="{07C17F35-FB22-4087-BEC6-BF90EEE4BA8A}" dt="2024-05-04T05:20:59.798" v="203" actId="478"/>
          <ac:spMkLst>
            <pc:docMk/>
            <pc:sldMk cId="3956878603" sldId="5783"/>
            <ac:spMk id="20" creationId="{F88659E6-8048-F057-DA7C-0281A1ACCC64}"/>
          </ac:spMkLst>
        </pc:spChg>
        <pc:grpChg chg="add del mod">
          <ac:chgData name="Sanjay Rajan" userId="582fbf04-fa83-4a00-8516-1283b7bf352d" providerId="ADAL" clId="{07C17F35-FB22-4087-BEC6-BF90EEE4BA8A}" dt="2024-05-04T05:21:02.947" v="204" actId="1076"/>
          <ac:grpSpMkLst>
            <pc:docMk/>
            <pc:sldMk cId="3956878603" sldId="5783"/>
            <ac:grpSpMk id="5" creationId="{E702C51B-185C-1EEB-61CE-C1F594747E83}"/>
          </ac:grpSpMkLst>
        </pc:grpChg>
      </pc:sldChg>
      <pc:sldChg chg="addSp delSp modSp del mod modClrScheme chgLayout">
        <pc:chgData name="Sanjay Rajan" userId="582fbf04-fa83-4a00-8516-1283b7bf352d" providerId="ADAL" clId="{07C17F35-FB22-4087-BEC6-BF90EEE4BA8A}" dt="2024-06-21T18:15:16.735" v="1094" actId="2696"/>
        <pc:sldMkLst>
          <pc:docMk/>
          <pc:sldMk cId="2579774884" sldId="5784"/>
        </pc:sldMkLst>
        <pc:spChg chg="mod ord">
          <ac:chgData name="Sanjay Rajan" userId="582fbf04-fa83-4a00-8516-1283b7bf352d" providerId="ADAL" clId="{07C17F35-FB22-4087-BEC6-BF90EEE4BA8A}" dt="2024-05-04T05:20:30.067" v="195" actId="108"/>
          <ac:spMkLst>
            <pc:docMk/>
            <pc:sldMk cId="2579774884" sldId="5784"/>
            <ac:spMk id="2" creationId="{82B8D62C-3AE3-9B7A-3F09-DFAE3AD4E665}"/>
          </ac:spMkLst>
        </pc:spChg>
        <pc:spChg chg="add del mod ord">
          <ac:chgData name="Sanjay Rajan" userId="582fbf04-fa83-4a00-8516-1283b7bf352d" providerId="ADAL" clId="{07C17F35-FB22-4087-BEC6-BF90EEE4BA8A}" dt="2024-05-04T05:09:16.481" v="55" actId="700"/>
          <ac:spMkLst>
            <pc:docMk/>
            <pc:sldMk cId="2579774884" sldId="5784"/>
            <ac:spMk id="3" creationId="{B207BF11-57A5-425B-8F20-DF4F30959A2E}"/>
          </ac:spMkLst>
        </pc:spChg>
        <pc:spChg chg="mod ord">
          <ac:chgData name="Sanjay Rajan" userId="582fbf04-fa83-4a00-8516-1283b7bf352d" providerId="ADAL" clId="{07C17F35-FB22-4087-BEC6-BF90EEE4BA8A}" dt="2024-05-04T05:15:13.944" v="140" actId="700"/>
          <ac:spMkLst>
            <pc:docMk/>
            <pc:sldMk cId="2579774884" sldId="5784"/>
            <ac:spMk id="4" creationId="{D9ED67A5-0693-D9DC-9BA3-58FE8AC0AF06}"/>
          </ac:spMkLst>
        </pc:spChg>
        <pc:spChg chg="add del mod ord">
          <ac:chgData name="Sanjay Rajan" userId="582fbf04-fa83-4a00-8516-1283b7bf352d" providerId="ADAL" clId="{07C17F35-FB22-4087-BEC6-BF90EEE4BA8A}" dt="2024-05-04T05:09:16.481" v="55" actId="700"/>
          <ac:spMkLst>
            <pc:docMk/>
            <pc:sldMk cId="2579774884" sldId="5784"/>
            <ac:spMk id="11" creationId="{38077CCC-ACC3-B884-781E-9C1FCA05B2F2}"/>
          </ac:spMkLst>
        </pc:spChg>
        <pc:spChg chg="add del mod ord">
          <ac:chgData name="Sanjay Rajan" userId="582fbf04-fa83-4a00-8516-1283b7bf352d" providerId="ADAL" clId="{07C17F35-FB22-4087-BEC6-BF90EEE4BA8A}" dt="2024-05-04T05:09:16.481" v="55" actId="700"/>
          <ac:spMkLst>
            <pc:docMk/>
            <pc:sldMk cId="2579774884" sldId="5784"/>
            <ac:spMk id="12" creationId="{C75ED832-19E5-C900-A353-4C76242E14DE}"/>
          </ac:spMkLst>
        </pc:spChg>
        <pc:spChg chg="add del mod ord">
          <ac:chgData name="Sanjay Rajan" userId="582fbf04-fa83-4a00-8516-1283b7bf352d" providerId="ADAL" clId="{07C17F35-FB22-4087-BEC6-BF90EEE4BA8A}" dt="2024-05-04T05:09:16.481" v="55" actId="700"/>
          <ac:spMkLst>
            <pc:docMk/>
            <pc:sldMk cId="2579774884" sldId="5784"/>
            <ac:spMk id="13" creationId="{7376C880-FFA2-50E8-9DFB-CDABC1225A1E}"/>
          </ac:spMkLst>
        </pc:spChg>
        <pc:spChg chg="add del mod ord">
          <ac:chgData name="Sanjay Rajan" userId="582fbf04-fa83-4a00-8516-1283b7bf352d" providerId="ADAL" clId="{07C17F35-FB22-4087-BEC6-BF90EEE4BA8A}" dt="2024-05-04T05:09:16.481" v="55" actId="700"/>
          <ac:spMkLst>
            <pc:docMk/>
            <pc:sldMk cId="2579774884" sldId="5784"/>
            <ac:spMk id="14" creationId="{3DB9D38E-49E0-3B29-5F05-5698851EB08E}"/>
          </ac:spMkLst>
        </pc:spChg>
        <pc:spChg chg="add del mod ord">
          <ac:chgData name="Sanjay Rajan" userId="582fbf04-fa83-4a00-8516-1283b7bf352d" providerId="ADAL" clId="{07C17F35-FB22-4087-BEC6-BF90EEE4BA8A}" dt="2024-05-04T05:15:13.944" v="140" actId="700"/>
          <ac:spMkLst>
            <pc:docMk/>
            <pc:sldMk cId="2579774884" sldId="5784"/>
            <ac:spMk id="15" creationId="{C2B66866-A37F-53DC-ABD6-5A932036B12A}"/>
          </ac:spMkLst>
        </pc:spChg>
        <pc:spChg chg="add del mod ord">
          <ac:chgData name="Sanjay Rajan" userId="582fbf04-fa83-4a00-8516-1283b7bf352d" providerId="ADAL" clId="{07C17F35-FB22-4087-BEC6-BF90EEE4BA8A}" dt="2024-05-04T05:15:13.944" v="140" actId="700"/>
          <ac:spMkLst>
            <pc:docMk/>
            <pc:sldMk cId="2579774884" sldId="5784"/>
            <ac:spMk id="16" creationId="{EAC15993-9DBB-3BFD-95AB-918A3DFCFCB1}"/>
          </ac:spMkLst>
        </pc:spChg>
        <pc:spChg chg="add del mod ord">
          <ac:chgData name="Sanjay Rajan" userId="582fbf04-fa83-4a00-8516-1283b7bf352d" providerId="ADAL" clId="{07C17F35-FB22-4087-BEC6-BF90EEE4BA8A}" dt="2024-05-04T05:15:13.944" v="140" actId="700"/>
          <ac:spMkLst>
            <pc:docMk/>
            <pc:sldMk cId="2579774884" sldId="5784"/>
            <ac:spMk id="17" creationId="{0F812E7B-667E-40BF-6FEF-FB30C1E57C4E}"/>
          </ac:spMkLst>
        </pc:spChg>
        <pc:spChg chg="add del mod ord">
          <ac:chgData name="Sanjay Rajan" userId="582fbf04-fa83-4a00-8516-1283b7bf352d" providerId="ADAL" clId="{07C17F35-FB22-4087-BEC6-BF90EEE4BA8A}" dt="2024-05-04T05:15:13.944" v="140" actId="700"/>
          <ac:spMkLst>
            <pc:docMk/>
            <pc:sldMk cId="2579774884" sldId="5784"/>
            <ac:spMk id="18" creationId="{E4792ECA-7946-F6AC-E480-F5728E00F5A0}"/>
          </ac:spMkLst>
        </pc:spChg>
        <pc:spChg chg="add del mod ord">
          <ac:chgData name="Sanjay Rajan" userId="582fbf04-fa83-4a00-8516-1283b7bf352d" providerId="ADAL" clId="{07C17F35-FB22-4087-BEC6-BF90EEE4BA8A}" dt="2024-05-04T05:20:32.719" v="196" actId="478"/>
          <ac:spMkLst>
            <pc:docMk/>
            <pc:sldMk cId="2579774884" sldId="5784"/>
            <ac:spMk id="19" creationId="{722B64D6-95BE-0653-F63A-67994E46AAD8}"/>
          </ac:spMkLst>
        </pc:spChg>
      </pc:sldChg>
      <pc:sldChg chg="addSp delSp modSp del mod modClrScheme chgLayout">
        <pc:chgData name="Sanjay Rajan" userId="582fbf04-fa83-4a00-8516-1283b7bf352d" providerId="ADAL" clId="{07C17F35-FB22-4087-BEC6-BF90EEE4BA8A}" dt="2024-06-21T18:12:51.419" v="1088" actId="2696"/>
        <pc:sldMkLst>
          <pc:docMk/>
          <pc:sldMk cId="3481010484" sldId="5785"/>
        </pc:sldMkLst>
        <pc:spChg chg="mod ord">
          <ac:chgData name="Sanjay Rajan" userId="582fbf04-fa83-4a00-8516-1283b7bf352d" providerId="ADAL" clId="{07C17F35-FB22-4087-BEC6-BF90EEE4BA8A}" dt="2024-05-04T05:20:15.292" v="192" actId="6549"/>
          <ac:spMkLst>
            <pc:docMk/>
            <pc:sldMk cId="3481010484" sldId="5785"/>
            <ac:spMk id="2" creationId="{74A659D6-821D-9E5A-B0DE-4BB1F98CE36C}"/>
          </ac:spMkLst>
        </pc:spChg>
        <pc:spChg chg="add del mod ord">
          <ac:chgData name="Sanjay Rajan" userId="582fbf04-fa83-4a00-8516-1283b7bf352d" providerId="ADAL" clId="{07C17F35-FB22-4087-BEC6-BF90EEE4BA8A}" dt="2024-05-04T05:09:16.481" v="55" actId="700"/>
          <ac:spMkLst>
            <pc:docMk/>
            <pc:sldMk cId="3481010484" sldId="5785"/>
            <ac:spMk id="3" creationId="{EE844830-1759-5EE3-BEAD-CA9B82F9FAE2}"/>
          </ac:spMkLst>
        </pc:spChg>
        <pc:spChg chg="mod ord">
          <ac:chgData name="Sanjay Rajan" userId="582fbf04-fa83-4a00-8516-1283b7bf352d" providerId="ADAL" clId="{07C17F35-FB22-4087-BEC6-BF90EEE4BA8A}" dt="2024-05-04T05:15:13.944" v="140" actId="700"/>
          <ac:spMkLst>
            <pc:docMk/>
            <pc:sldMk cId="3481010484" sldId="5785"/>
            <ac:spMk id="4" creationId="{D721AA36-71EF-D3B3-18AC-99F007F01300}"/>
          </ac:spMkLst>
        </pc:spChg>
        <pc:spChg chg="add del mod ord">
          <ac:chgData name="Sanjay Rajan" userId="582fbf04-fa83-4a00-8516-1283b7bf352d" providerId="ADAL" clId="{07C17F35-FB22-4087-BEC6-BF90EEE4BA8A}" dt="2024-05-04T05:09:16.481" v="55" actId="700"/>
          <ac:spMkLst>
            <pc:docMk/>
            <pc:sldMk cId="3481010484" sldId="5785"/>
            <ac:spMk id="10" creationId="{D8A054E5-D139-2EA1-FC6A-7ACD940FF5A8}"/>
          </ac:spMkLst>
        </pc:spChg>
        <pc:spChg chg="add del mod ord">
          <ac:chgData name="Sanjay Rajan" userId="582fbf04-fa83-4a00-8516-1283b7bf352d" providerId="ADAL" clId="{07C17F35-FB22-4087-BEC6-BF90EEE4BA8A}" dt="2024-05-04T05:09:16.481" v="55" actId="700"/>
          <ac:spMkLst>
            <pc:docMk/>
            <pc:sldMk cId="3481010484" sldId="5785"/>
            <ac:spMk id="11" creationId="{83D7D655-B3B5-8D76-F9CB-2803B358EA71}"/>
          </ac:spMkLst>
        </pc:spChg>
        <pc:spChg chg="add del mod ord">
          <ac:chgData name="Sanjay Rajan" userId="582fbf04-fa83-4a00-8516-1283b7bf352d" providerId="ADAL" clId="{07C17F35-FB22-4087-BEC6-BF90EEE4BA8A}" dt="2024-05-04T05:09:16.481" v="55" actId="700"/>
          <ac:spMkLst>
            <pc:docMk/>
            <pc:sldMk cId="3481010484" sldId="5785"/>
            <ac:spMk id="12" creationId="{9B1717AE-C8F1-2125-4F16-CEF20D9280CB}"/>
          </ac:spMkLst>
        </pc:spChg>
        <pc:spChg chg="add del mod ord">
          <ac:chgData name="Sanjay Rajan" userId="582fbf04-fa83-4a00-8516-1283b7bf352d" providerId="ADAL" clId="{07C17F35-FB22-4087-BEC6-BF90EEE4BA8A}" dt="2024-05-04T05:09:16.481" v="55" actId="700"/>
          <ac:spMkLst>
            <pc:docMk/>
            <pc:sldMk cId="3481010484" sldId="5785"/>
            <ac:spMk id="13" creationId="{BBC7ADBC-56B4-4587-DA72-C96536C4C61F}"/>
          </ac:spMkLst>
        </pc:spChg>
        <pc:spChg chg="add del mod ord">
          <ac:chgData name="Sanjay Rajan" userId="582fbf04-fa83-4a00-8516-1283b7bf352d" providerId="ADAL" clId="{07C17F35-FB22-4087-BEC6-BF90EEE4BA8A}" dt="2024-05-04T05:15:13.944" v="140" actId="700"/>
          <ac:spMkLst>
            <pc:docMk/>
            <pc:sldMk cId="3481010484" sldId="5785"/>
            <ac:spMk id="14" creationId="{BD3F373F-0801-9B57-97CE-ABA8F7FEEF5B}"/>
          </ac:spMkLst>
        </pc:spChg>
        <pc:spChg chg="add del mod ord">
          <ac:chgData name="Sanjay Rajan" userId="582fbf04-fa83-4a00-8516-1283b7bf352d" providerId="ADAL" clId="{07C17F35-FB22-4087-BEC6-BF90EEE4BA8A}" dt="2024-05-04T05:15:13.944" v="140" actId="700"/>
          <ac:spMkLst>
            <pc:docMk/>
            <pc:sldMk cId="3481010484" sldId="5785"/>
            <ac:spMk id="15" creationId="{3BD15A9C-D987-FF33-373E-B0180483C14A}"/>
          </ac:spMkLst>
        </pc:spChg>
        <pc:spChg chg="add del mod ord">
          <ac:chgData name="Sanjay Rajan" userId="582fbf04-fa83-4a00-8516-1283b7bf352d" providerId="ADAL" clId="{07C17F35-FB22-4087-BEC6-BF90EEE4BA8A}" dt="2024-05-04T05:15:13.944" v="140" actId="700"/>
          <ac:spMkLst>
            <pc:docMk/>
            <pc:sldMk cId="3481010484" sldId="5785"/>
            <ac:spMk id="16" creationId="{61C59C4E-CF1D-9F8D-0F46-8EB396B3776C}"/>
          </ac:spMkLst>
        </pc:spChg>
        <pc:spChg chg="add del mod ord">
          <ac:chgData name="Sanjay Rajan" userId="582fbf04-fa83-4a00-8516-1283b7bf352d" providerId="ADAL" clId="{07C17F35-FB22-4087-BEC6-BF90EEE4BA8A}" dt="2024-05-04T05:15:13.944" v="140" actId="700"/>
          <ac:spMkLst>
            <pc:docMk/>
            <pc:sldMk cId="3481010484" sldId="5785"/>
            <ac:spMk id="17" creationId="{BBAC89D0-5B27-5AF6-BC7F-B394AED1A1E1}"/>
          </ac:spMkLst>
        </pc:spChg>
        <pc:spChg chg="add del mod ord">
          <ac:chgData name="Sanjay Rajan" userId="582fbf04-fa83-4a00-8516-1283b7bf352d" providerId="ADAL" clId="{07C17F35-FB22-4087-BEC6-BF90EEE4BA8A}" dt="2024-05-04T05:20:22.344" v="194" actId="478"/>
          <ac:spMkLst>
            <pc:docMk/>
            <pc:sldMk cId="3481010484" sldId="5785"/>
            <ac:spMk id="18" creationId="{88CE3875-E3EC-71F8-4215-EAF50F3603E8}"/>
          </ac:spMkLst>
        </pc:spChg>
        <pc:spChg chg="add del">
          <ac:chgData name="Sanjay Rajan" userId="582fbf04-fa83-4a00-8516-1283b7bf352d" providerId="ADAL" clId="{07C17F35-FB22-4087-BEC6-BF90EEE4BA8A}" dt="2024-05-04T05:20:19.717" v="193" actId="22"/>
          <ac:spMkLst>
            <pc:docMk/>
            <pc:sldMk cId="3481010484" sldId="5785"/>
            <ac:spMk id="20" creationId="{2D8C1137-52D9-5748-49D8-B753CBD48228}"/>
          </ac:spMkLst>
        </pc:spChg>
      </pc:sldChg>
      <pc:sldChg chg="addSp delSp modSp del mod modClrScheme chgLayout">
        <pc:chgData name="Sanjay Rajan" userId="582fbf04-fa83-4a00-8516-1283b7bf352d" providerId="ADAL" clId="{07C17F35-FB22-4087-BEC6-BF90EEE4BA8A}" dt="2024-06-21T18:37:07.760" v="1348" actId="2696"/>
        <pc:sldMkLst>
          <pc:docMk/>
          <pc:sldMk cId="3233009059" sldId="5786"/>
        </pc:sldMkLst>
        <pc:spChg chg="mod ord">
          <ac:chgData name="Sanjay Rajan" userId="582fbf04-fa83-4a00-8516-1283b7bf352d" providerId="ADAL" clId="{07C17F35-FB22-4087-BEC6-BF90EEE4BA8A}" dt="2024-05-04T05:21:43.094" v="212" actId="108"/>
          <ac:spMkLst>
            <pc:docMk/>
            <pc:sldMk cId="3233009059" sldId="5786"/>
            <ac:spMk id="2" creationId="{CB70B920-59F2-025A-CBC8-7CE45156EE31}"/>
          </ac:spMkLst>
        </pc:spChg>
        <pc:spChg chg="add del mod ord">
          <ac:chgData name="Sanjay Rajan" userId="582fbf04-fa83-4a00-8516-1283b7bf352d" providerId="ADAL" clId="{07C17F35-FB22-4087-BEC6-BF90EEE4BA8A}" dt="2024-05-04T05:09:16.481" v="55" actId="700"/>
          <ac:spMkLst>
            <pc:docMk/>
            <pc:sldMk cId="3233009059" sldId="5786"/>
            <ac:spMk id="3" creationId="{EF9E4EFE-1426-55D3-520F-E9C7B5410DF4}"/>
          </ac:spMkLst>
        </pc:spChg>
        <pc:spChg chg="mod ord">
          <ac:chgData name="Sanjay Rajan" userId="582fbf04-fa83-4a00-8516-1283b7bf352d" providerId="ADAL" clId="{07C17F35-FB22-4087-BEC6-BF90EEE4BA8A}" dt="2024-05-04T05:15:13.944" v="140" actId="700"/>
          <ac:spMkLst>
            <pc:docMk/>
            <pc:sldMk cId="3233009059" sldId="5786"/>
            <ac:spMk id="4" creationId="{A883C70A-3306-FF61-6292-EEE55D159356}"/>
          </ac:spMkLst>
        </pc:spChg>
        <pc:spChg chg="add del mod ord">
          <ac:chgData name="Sanjay Rajan" userId="582fbf04-fa83-4a00-8516-1283b7bf352d" providerId="ADAL" clId="{07C17F35-FB22-4087-BEC6-BF90EEE4BA8A}" dt="2024-05-04T05:09:16.481" v="55" actId="700"/>
          <ac:spMkLst>
            <pc:docMk/>
            <pc:sldMk cId="3233009059" sldId="5786"/>
            <ac:spMk id="10" creationId="{5EC6B9BE-0900-4BE6-C2B9-10216A2D0F27}"/>
          </ac:spMkLst>
        </pc:spChg>
        <pc:spChg chg="add del mod ord">
          <ac:chgData name="Sanjay Rajan" userId="582fbf04-fa83-4a00-8516-1283b7bf352d" providerId="ADAL" clId="{07C17F35-FB22-4087-BEC6-BF90EEE4BA8A}" dt="2024-05-04T05:09:16.481" v="55" actId="700"/>
          <ac:spMkLst>
            <pc:docMk/>
            <pc:sldMk cId="3233009059" sldId="5786"/>
            <ac:spMk id="11" creationId="{26248EAC-C88D-349C-9D4D-F0CDC87F86FE}"/>
          </ac:spMkLst>
        </pc:spChg>
        <pc:spChg chg="add del mod ord">
          <ac:chgData name="Sanjay Rajan" userId="582fbf04-fa83-4a00-8516-1283b7bf352d" providerId="ADAL" clId="{07C17F35-FB22-4087-BEC6-BF90EEE4BA8A}" dt="2024-05-04T05:09:16.481" v="55" actId="700"/>
          <ac:spMkLst>
            <pc:docMk/>
            <pc:sldMk cId="3233009059" sldId="5786"/>
            <ac:spMk id="12" creationId="{73CADFD6-4285-8C57-661C-21AAA3A2F8A1}"/>
          </ac:spMkLst>
        </pc:spChg>
        <pc:spChg chg="add del mod ord">
          <ac:chgData name="Sanjay Rajan" userId="582fbf04-fa83-4a00-8516-1283b7bf352d" providerId="ADAL" clId="{07C17F35-FB22-4087-BEC6-BF90EEE4BA8A}" dt="2024-05-04T05:09:16.481" v="55" actId="700"/>
          <ac:spMkLst>
            <pc:docMk/>
            <pc:sldMk cId="3233009059" sldId="5786"/>
            <ac:spMk id="13" creationId="{C5AB203B-2FB8-C5E3-0AF9-76B052E2936F}"/>
          </ac:spMkLst>
        </pc:spChg>
        <pc:spChg chg="add del mod ord">
          <ac:chgData name="Sanjay Rajan" userId="582fbf04-fa83-4a00-8516-1283b7bf352d" providerId="ADAL" clId="{07C17F35-FB22-4087-BEC6-BF90EEE4BA8A}" dt="2024-05-04T05:15:13.944" v="140" actId="700"/>
          <ac:spMkLst>
            <pc:docMk/>
            <pc:sldMk cId="3233009059" sldId="5786"/>
            <ac:spMk id="14" creationId="{1605C28A-899D-038E-307E-180B8E813201}"/>
          </ac:spMkLst>
        </pc:spChg>
        <pc:spChg chg="add del mod ord">
          <ac:chgData name="Sanjay Rajan" userId="582fbf04-fa83-4a00-8516-1283b7bf352d" providerId="ADAL" clId="{07C17F35-FB22-4087-BEC6-BF90EEE4BA8A}" dt="2024-05-04T05:15:13.944" v="140" actId="700"/>
          <ac:spMkLst>
            <pc:docMk/>
            <pc:sldMk cId="3233009059" sldId="5786"/>
            <ac:spMk id="15" creationId="{34BB0912-0769-62D7-2998-59C80B92A56D}"/>
          </ac:spMkLst>
        </pc:spChg>
        <pc:spChg chg="add del mod ord">
          <ac:chgData name="Sanjay Rajan" userId="582fbf04-fa83-4a00-8516-1283b7bf352d" providerId="ADAL" clId="{07C17F35-FB22-4087-BEC6-BF90EEE4BA8A}" dt="2024-05-04T05:15:13.944" v="140" actId="700"/>
          <ac:spMkLst>
            <pc:docMk/>
            <pc:sldMk cId="3233009059" sldId="5786"/>
            <ac:spMk id="16" creationId="{09734ED1-E99D-0AB3-601D-0013969D0803}"/>
          </ac:spMkLst>
        </pc:spChg>
        <pc:spChg chg="add del mod ord">
          <ac:chgData name="Sanjay Rajan" userId="582fbf04-fa83-4a00-8516-1283b7bf352d" providerId="ADAL" clId="{07C17F35-FB22-4087-BEC6-BF90EEE4BA8A}" dt="2024-05-04T05:15:13.944" v="140" actId="700"/>
          <ac:spMkLst>
            <pc:docMk/>
            <pc:sldMk cId="3233009059" sldId="5786"/>
            <ac:spMk id="17" creationId="{7D914265-6DE4-B648-339F-71718F511185}"/>
          </ac:spMkLst>
        </pc:spChg>
        <pc:spChg chg="add del mod ord">
          <ac:chgData name="Sanjay Rajan" userId="582fbf04-fa83-4a00-8516-1283b7bf352d" providerId="ADAL" clId="{07C17F35-FB22-4087-BEC6-BF90EEE4BA8A}" dt="2024-05-04T05:21:25.848" v="209" actId="478"/>
          <ac:spMkLst>
            <pc:docMk/>
            <pc:sldMk cId="3233009059" sldId="5786"/>
            <ac:spMk id="18" creationId="{BB76CB68-6321-2FFB-3339-B92D2CD4C331}"/>
          </ac:spMkLst>
        </pc:spChg>
        <pc:grpChg chg="mod">
          <ac:chgData name="Sanjay Rajan" userId="582fbf04-fa83-4a00-8516-1283b7bf352d" providerId="ADAL" clId="{07C17F35-FB22-4087-BEC6-BF90EEE4BA8A}" dt="2024-05-04T05:21:29.905" v="210" actId="1076"/>
          <ac:grpSpMkLst>
            <pc:docMk/>
            <pc:sldMk cId="3233009059" sldId="5786"/>
            <ac:grpSpMk id="5" creationId="{27F705CC-6F42-115D-D148-0ABA3969C060}"/>
          </ac:grpSpMkLst>
        </pc:grpChg>
      </pc:sldChg>
      <pc:sldChg chg="addSp delSp modSp del mod modClrScheme chgLayout">
        <pc:chgData name="Sanjay Rajan" userId="582fbf04-fa83-4a00-8516-1283b7bf352d" providerId="ADAL" clId="{07C17F35-FB22-4087-BEC6-BF90EEE4BA8A}" dt="2024-06-21T18:33:30.689" v="1321" actId="2696"/>
        <pc:sldMkLst>
          <pc:docMk/>
          <pc:sldMk cId="1222298380" sldId="5787"/>
        </pc:sldMkLst>
        <pc:spChg chg="mod ord">
          <ac:chgData name="Sanjay Rajan" userId="582fbf04-fa83-4a00-8516-1283b7bf352d" providerId="ADAL" clId="{07C17F35-FB22-4087-BEC6-BF90EEE4BA8A}" dt="2024-05-04T05:21:11.491" v="205" actId="108"/>
          <ac:spMkLst>
            <pc:docMk/>
            <pc:sldMk cId="1222298380" sldId="5787"/>
            <ac:spMk id="2" creationId="{EDEC38ED-F2D5-7F56-C1C1-4A7506C15B49}"/>
          </ac:spMkLst>
        </pc:spChg>
        <pc:spChg chg="add del mod ord">
          <ac:chgData name="Sanjay Rajan" userId="582fbf04-fa83-4a00-8516-1283b7bf352d" providerId="ADAL" clId="{07C17F35-FB22-4087-BEC6-BF90EEE4BA8A}" dt="2024-05-04T05:09:16.481" v="55" actId="700"/>
          <ac:spMkLst>
            <pc:docMk/>
            <pc:sldMk cId="1222298380" sldId="5787"/>
            <ac:spMk id="3" creationId="{EF3A567E-A5B0-A843-EA05-48564AC4F002}"/>
          </ac:spMkLst>
        </pc:spChg>
        <pc:spChg chg="mod ord">
          <ac:chgData name="Sanjay Rajan" userId="582fbf04-fa83-4a00-8516-1283b7bf352d" providerId="ADAL" clId="{07C17F35-FB22-4087-BEC6-BF90EEE4BA8A}" dt="2024-05-04T05:15:13.944" v="140" actId="700"/>
          <ac:spMkLst>
            <pc:docMk/>
            <pc:sldMk cId="1222298380" sldId="5787"/>
            <ac:spMk id="4" creationId="{D3501249-5147-95BB-5EEC-E9E7969A1E49}"/>
          </ac:spMkLst>
        </pc:spChg>
        <pc:spChg chg="add del mod ord">
          <ac:chgData name="Sanjay Rajan" userId="582fbf04-fa83-4a00-8516-1283b7bf352d" providerId="ADAL" clId="{07C17F35-FB22-4087-BEC6-BF90EEE4BA8A}" dt="2024-05-04T05:09:16.481" v="55" actId="700"/>
          <ac:spMkLst>
            <pc:docMk/>
            <pc:sldMk cId="1222298380" sldId="5787"/>
            <ac:spMk id="11" creationId="{28F00D92-5D78-1A63-B0D4-0B1A2877FEBE}"/>
          </ac:spMkLst>
        </pc:spChg>
        <pc:spChg chg="add del mod ord">
          <ac:chgData name="Sanjay Rajan" userId="582fbf04-fa83-4a00-8516-1283b7bf352d" providerId="ADAL" clId="{07C17F35-FB22-4087-BEC6-BF90EEE4BA8A}" dt="2024-05-04T05:09:16.481" v="55" actId="700"/>
          <ac:spMkLst>
            <pc:docMk/>
            <pc:sldMk cId="1222298380" sldId="5787"/>
            <ac:spMk id="12" creationId="{C4E5A770-CC31-DF39-CF8F-172E85DD0C66}"/>
          </ac:spMkLst>
        </pc:spChg>
        <pc:spChg chg="add del mod ord">
          <ac:chgData name="Sanjay Rajan" userId="582fbf04-fa83-4a00-8516-1283b7bf352d" providerId="ADAL" clId="{07C17F35-FB22-4087-BEC6-BF90EEE4BA8A}" dt="2024-05-04T05:09:16.481" v="55" actId="700"/>
          <ac:spMkLst>
            <pc:docMk/>
            <pc:sldMk cId="1222298380" sldId="5787"/>
            <ac:spMk id="13" creationId="{85F411E2-44C9-D550-EE8B-2ECDC4FEA211}"/>
          </ac:spMkLst>
        </pc:spChg>
        <pc:spChg chg="add del mod ord">
          <ac:chgData name="Sanjay Rajan" userId="582fbf04-fa83-4a00-8516-1283b7bf352d" providerId="ADAL" clId="{07C17F35-FB22-4087-BEC6-BF90EEE4BA8A}" dt="2024-05-04T05:09:16.481" v="55" actId="700"/>
          <ac:spMkLst>
            <pc:docMk/>
            <pc:sldMk cId="1222298380" sldId="5787"/>
            <ac:spMk id="14" creationId="{69CF5B92-AD91-F3CE-8B46-1AE092621DD2}"/>
          </ac:spMkLst>
        </pc:spChg>
        <pc:spChg chg="add del mod ord">
          <ac:chgData name="Sanjay Rajan" userId="582fbf04-fa83-4a00-8516-1283b7bf352d" providerId="ADAL" clId="{07C17F35-FB22-4087-BEC6-BF90EEE4BA8A}" dt="2024-05-04T05:15:13.944" v="140" actId="700"/>
          <ac:spMkLst>
            <pc:docMk/>
            <pc:sldMk cId="1222298380" sldId="5787"/>
            <ac:spMk id="15" creationId="{3E57019E-0229-B5A0-2618-B295BE9C6F2E}"/>
          </ac:spMkLst>
        </pc:spChg>
        <pc:spChg chg="add del mod ord">
          <ac:chgData name="Sanjay Rajan" userId="582fbf04-fa83-4a00-8516-1283b7bf352d" providerId="ADAL" clId="{07C17F35-FB22-4087-BEC6-BF90EEE4BA8A}" dt="2024-05-04T05:15:13.944" v="140" actId="700"/>
          <ac:spMkLst>
            <pc:docMk/>
            <pc:sldMk cId="1222298380" sldId="5787"/>
            <ac:spMk id="16" creationId="{50323580-FAAF-2EE1-EF3B-DD364CFC6850}"/>
          </ac:spMkLst>
        </pc:spChg>
        <pc:spChg chg="add del mod ord">
          <ac:chgData name="Sanjay Rajan" userId="582fbf04-fa83-4a00-8516-1283b7bf352d" providerId="ADAL" clId="{07C17F35-FB22-4087-BEC6-BF90EEE4BA8A}" dt="2024-05-04T05:15:13.944" v="140" actId="700"/>
          <ac:spMkLst>
            <pc:docMk/>
            <pc:sldMk cId="1222298380" sldId="5787"/>
            <ac:spMk id="17" creationId="{0BDBD025-6430-4F35-01BF-839D8B66DE07}"/>
          </ac:spMkLst>
        </pc:spChg>
        <pc:spChg chg="add del mod ord">
          <ac:chgData name="Sanjay Rajan" userId="582fbf04-fa83-4a00-8516-1283b7bf352d" providerId="ADAL" clId="{07C17F35-FB22-4087-BEC6-BF90EEE4BA8A}" dt="2024-05-04T05:15:13.944" v="140" actId="700"/>
          <ac:spMkLst>
            <pc:docMk/>
            <pc:sldMk cId="1222298380" sldId="5787"/>
            <ac:spMk id="18" creationId="{5B611F08-45E5-CDEE-8AC7-45A4B40A45CA}"/>
          </ac:spMkLst>
        </pc:spChg>
        <pc:spChg chg="add del mod ord">
          <ac:chgData name="Sanjay Rajan" userId="582fbf04-fa83-4a00-8516-1283b7bf352d" providerId="ADAL" clId="{07C17F35-FB22-4087-BEC6-BF90EEE4BA8A}" dt="2024-05-04T05:21:18.713" v="207" actId="478"/>
          <ac:spMkLst>
            <pc:docMk/>
            <pc:sldMk cId="1222298380" sldId="5787"/>
            <ac:spMk id="19" creationId="{9269E037-F13A-F3C1-138E-A0CFB9D1E23E}"/>
          </ac:spMkLst>
        </pc:spChg>
        <pc:grpChg chg="mod">
          <ac:chgData name="Sanjay Rajan" userId="582fbf04-fa83-4a00-8516-1283b7bf352d" providerId="ADAL" clId="{07C17F35-FB22-4087-BEC6-BF90EEE4BA8A}" dt="2024-05-04T05:21:20.610" v="208" actId="1076"/>
          <ac:grpSpMkLst>
            <pc:docMk/>
            <pc:sldMk cId="1222298380" sldId="5787"/>
            <ac:grpSpMk id="10" creationId="{D324AB00-D932-1B78-733B-50B05D0BAB52}"/>
          </ac:grpSpMkLst>
        </pc:grpChg>
      </pc:sldChg>
      <pc:sldChg chg="addSp delSp modSp del mod modClrScheme chgLayout">
        <pc:chgData name="Sanjay Rajan" userId="582fbf04-fa83-4a00-8516-1283b7bf352d" providerId="ADAL" clId="{07C17F35-FB22-4087-BEC6-BF90EEE4BA8A}" dt="2024-06-21T18:30:38.838" v="1228" actId="2696"/>
        <pc:sldMkLst>
          <pc:docMk/>
          <pc:sldMk cId="277879937" sldId="5788"/>
        </pc:sldMkLst>
        <pc:spChg chg="mod ord">
          <ac:chgData name="Sanjay Rajan" userId="582fbf04-fa83-4a00-8516-1283b7bf352d" providerId="ADAL" clId="{07C17F35-FB22-4087-BEC6-BF90EEE4BA8A}" dt="2024-05-04T05:27:24.979" v="337" actId="108"/>
          <ac:spMkLst>
            <pc:docMk/>
            <pc:sldMk cId="277879937" sldId="5788"/>
            <ac:spMk id="2" creationId="{4BEEAAAB-CCA0-5CA7-ACCB-6B2869BFFD6F}"/>
          </ac:spMkLst>
        </pc:spChg>
        <pc:spChg chg="add del mod ord">
          <ac:chgData name="Sanjay Rajan" userId="582fbf04-fa83-4a00-8516-1283b7bf352d" providerId="ADAL" clId="{07C17F35-FB22-4087-BEC6-BF90EEE4BA8A}" dt="2024-05-04T05:09:16.481" v="55" actId="700"/>
          <ac:spMkLst>
            <pc:docMk/>
            <pc:sldMk cId="277879937" sldId="5788"/>
            <ac:spMk id="3" creationId="{71B8B931-0922-14E0-2E3E-B2BC60B5407E}"/>
          </ac:spMkLst>
        </pc:spChg>
        <pc:spChg chg="mod ord">
          <ac:chgData name="Sanjay Rajan" userId="582fbf04-fa83-4a00-8516-1283b7bf352d" providerId="ADAL" clId="{07C17F35-FB22-4087-BEC6-BF90EEE4BA8A}" dt="2024-05-04T05:15:13.944" v="140" actId="700"/>
          <ac:spMkLst>
            <pc:docMk/>
            <pc:sldMk cId="277879937" sldId="5788"/>
            <ac:spMk id="4" creationId="{0181A996-4435-F3C5-7B89-3CF21783359F}"/>
          </ac:spMkLst>
        </pc:spChg>
        <pc:spChg chg="add del mod ord">
          <ac:chgData name="Sanjay Rajan" userId="582fbf04-fa83-4a00-8516-1283b7bf352d" providerId="ADAL" clId="{07C17F35-FB22-4087-BEC6-BF90EEE4BA8A}" dt="2024-05-04T05:09:16.481" v="55" actId="700"/>
          <ac:spMkLst>
            <pc:docMk/>
            <pc:sldMk cId="277879937" sldId="5788"/>
            <ac:spMk id="8" creationId="{659385BE-F290-BBF2-24F7-797E9B508586}"/>
          </ac:spMkLst>
        </pc:spChg>
        <pc:spChg chg="add del mod ord">
          <ac:chgData name="Sanjay Rajan" userId="582fbf04-fa83-4a00-8516-1283b7bf352d" providerId="ADAL" clId="{07C17F35-FB22-4087-BEC6-BF90EEE4BA8A}" dt="2024-05-04T05:09:16.481" v="55" actId="700"/>
          <ac:spMkLst>
            <pc:docMk/>
            <pc:sldMk cId="277879937" sldId="5788"/>
            <ac:spMk id="9" creationId="{F538FD53-5E15-1366-D584-5D04D87625A6}"/>
          </ac:spMkLst>
        </pc:spChg>
        <pc:spChg chg="add del mod ord">
          <ac:chgData name="Sanjay Rajan" userId="582fbf04-fa83-4a00-8516-1283b7bf352d" providerId="ADAL" clId="{07C17F35-FB22-4087-BEC6-BF90EEE4BA8A}" dt="2024-05-04T05:09:16.481" v="55" actId="700"/>
          <ac:spMkLst>
            <pc:docMk/>
            <pc:sldMk cId="277879937" sldId="5788"/>
            <ac:spMk id="10" creationId="{3F4DAACB-A373-34E4-3928-84CA6E513B1F}"/>
          </ac:spMkLst>
        </pc:spChg>
        <pc:spChg chg="add del mod ord">
          <ac:chgData name="Sanjay Rajan" userId="582fbf04-fa83-4a00-8516-1283b7bf352d" providerId="ADAL" clId="{07C17F35-FB22-4087-BEC6-BF90EEE4BA8A}" dt="2024-05-04T05:09:16.481" v="55" actId="700"/>
          <ac:spMkLst>
            <pc:docMk/>
            <pc:sldMk cId="277879937" sldId="5788"/>
            <ac:spMk id="11" creationId="{8C119CF6-7B06-77AE-EE75-2785837AAD1B}"/>
          </ac:spMkLst>
        </pc:spChg>
        <pc:spChg chg="add del mod ord">
          <ac:chgData name="Sanjay Rajan" userId="582fbf04-fa83-4a00-8516-1283b7bf352d" providerId="ADAL" clId="{07C17F35-FB22-4087-BEC6-BF90EEE4BA8A}" dt="2024-05-04T05:15:13.944" v="140" actId="700"/>
          <ac:spMkLst>
            <pc:docMk/>
            <pc:sldMk cId="277879937" sldId="5788"/>
            <ac:spMk id="12" creationId="{C84CEDE4-9C85-7D7A-8705-F3E0CE9F4112}"/>
          </ac:spMkLst>
        </pc:spChg>
        <pc:spChg chg="add del mod ord">
          <ac:chgData name="Sanjay Rajan" userId="582fbf04-fa83-4a00-8516-1283b7bf352d" providerId="ADAL" clId="{07C17F35-FB22-4087-BEC6-BF90EEE4BA8A}" dt="2024-05-04T05:15:13.944" v="140" actId="700"/>
          <ac:spMkLst>
            <pc:docMk/>
            <pc:sldMk cId="277879937" sldId="5788"/>
            <ac:spMk id="13" creationId="{0933C66E-C1B9-2189-34DA-03CBAF01CDC3}"/>
          </ac:spMkLst>
        </pc:spChg>
        <pc:spChg chg="add del mod ord">
          <ac:chgData name="Sanjay Rajan" userId="582fbf04-fa83-4a00-8516-1283b7bf352d" providerId="ADAL" clId="{07C17F35-FB22-4087-BEC6-BF90EEE4BA8A}" dt="2024-05-04T05:15:13.944" v="140" actId="700"/>
          <ac:spMkLst>
            <pc:docMk/>
            <pc:sldMk cId="277879937" sldId="5788"/>
            <ac:spMk id="14" creationId="{B7512808-161C-D24A-6DE9-FB2762F74FC6}"/>
          </ac:spMkLst>
        </pc:spChg>
        <pc:spChg chg="add del mod ord">
          <ac:chgData name="Sanjay Rajan" userId="582fbf04-fa83-4a00-8516-1283b7bf352d" providerId="ADAL" clId="{07C17F35-FB22-4087-BEC6-BF90EEE4BA8A}" dt="2024-05-04T05:15:13.944" v="140" actId="700"/>
          <ac:spMkLst>
            <pc:docMk/>
            <pc:sldMk cId="277879937" sldId="5788"/>
            <ac:spMk id="15" creationId="{E38BF3BE-85BC-D1EC-7820-9571DF9FF37D}"/>
          </ac:spMkLst>
        </pc:spChg>
        <pc:spChg chg="add del mod ord">
          <ac:chgData name="Sanjay Rajan" userId="582fbf04-fa83-4a00-8516-1283b7bf352d" providerId="ADAL" clId="{07C17F35-FB22-4087-BEC6-BF90EEE4BA8A}" dt="2024-05-04T05:21:33.167" v="211" actId="478"/>
          <ac:spMkLst>
            <pc:docMk/>
            <pc:sldMk cId="277879937" sldId="5788"/>
            <ac:spMk id="16" creationId="{F795D85A-1888-2073-03F6-A51E34E7180A}"/>
          </ac:spMkLst>
        </pc:spChg>
      </pc:sldChg>
      <pc:sldChg chg="addSp delSp modSp del mod modClrScheme chgLayout">
        <pc:chgData name="Sanjay Rajan" userId="582fbf04-fa83-4a00-8516-1283b7bf352d" providerId="ADAL" clId="{07C17F35-FB22-4087-BEC6-BF90EEE4BA8A}" dt="2024-06-21T18:29:00.079" v="1224" actId="2696"/>
        <pc:sldMkLst>
          <pc:docMk/>
          <pc:sldMk cId="3216170713" sldId="5789"/>
        </pc:sldMkLst>
        <pc:spChg chg="mod ord">
          <ac:chgData name="Sanjay Rajan" userId="582fbf04-fa83-4a00-8516-1283b7bf352d" providerId="ADAL" clId="{07C17F35-FB22-4087-BEC6-BF90EEE4BA8A}" dt="2024-05-04T05:27:15.753" v="335" actId="108"/>
          <ac:spMkLst>
            <pc:docMk/>
            <pc:sldMk cId="3216170713" sldId="5789"/>
            <ac:spMk id="2" creationId="{A0117A71-261A-521C-101B-A226F89E12AD}"/>
          </ac:spMkLst>
        </pc:spChg>
        <pc:spChg chg="add del mod ord">
          <ac:chgData name="Sanjay Rajan" userId="582fbf04-fa83-4a00-8516-1283b7bf352d" providerId="ADAL" clId="{07C17F35-FB22-4087-BEC6-BF90EEE4BA8A}" dt="2024-05-04T05:09:16.481" v="55" actId="700"/>
          <ac:spMkLst>
            <pc:docMk/>
            <pc:sldMk cId="3216170713" sldId="5789"/>
            <ac:spMk id="3" creationId="{3C17B3E4-948A-3155-6B6D-11EC684174A6}"/>
          </ac:spMkLst>
        </pc:spChg>
        <pc:spChg chg="mod ord">
          <ac:chgData name="Sanjay Rajan" userId="582fbf04-fa83-4a00-8516-1283b7bf352d" providerId="ADAL" clId="{07C17F35-FB22-4087-BEC6-BF90EEE4BA8A}" dt="2024-05-04T05:15:13.944" v="140" actId="700"/>
          <ac:spMkLst>
            <pc:docMk/>
            <pc:sldMk cId="3216170713" sldId="5789"/>
            <ac:spMk id="4" creationId="{071E235D-2112-A440-1D91-FA962F5267EE}"/>
          </ac:spMkLst>
        </pc:spChg>
        <pc:spChg chg="add del mod ord">
          <ac:chgData name="Sanjay Rajan" userId="582fbf04-fa83-4a00-8516-1283b7bf352d" providerId="ADAL" clId="{07C17F35-FB22-4087-BEC6-BF90EEE4BA8A}" dt="2024-05-04T05:09:16.481" v="55" actId="700"/>
          <ac:spMkLst>
            <pc:docMk/>
            <pc:sldMk cId="3216170713" sldId="5789"/>
            <ac:spMk id="11" creationId="{3406409B-8729-B4A9-9C84-CD59EB79A005}"/>
          </ac:spMkLst>
        </pc:spChg>
        <pc:spChg chg="add del mod ord">
          <ac:chgData name="Sanjay Rajan" userId="582fbf04-fa83-4a00-8516-1283b7bf352d" providerId="ADAL" clId="{07C17F35-FB22-4087-BEC6-BF90EEE4BA8A}" dt="2024-05-04T05:09:16.481" v="55" actId="700"/>
          <ac:spMkLst>
            <pc:docMk/>
            <pc:sldMk cId="3216170713" sldId="5789"/>
            <ac:spMk id="12" creationId="{0F9FDECC-3057-685A-2C57-412CD3194196}"/>
          </ac:spMkLst>
        </pc:spChg>
        <pc:spChg chg="add del mod ord">
          <ac:chgData name="Sanjay Rajan" userId="582fbf04-fa83-4a00-8516-1283b7bf352d" providerId="ADAL" clId="{07C17F35-FB22-4087-BEC6-BF90EEE4BA8A}" dt="2024-05-04T05:09:16.481" v="55" actId="700"/>
          <ac:spMkLst>
            <pc:docMk/>
            <pc:sldMk cId="3216170713" sldId="5789"/>
            <ac:spMk id="13" creationId="{96035059-C2F9-24A9-F817-6674561FA438}"/>
          </ac:spMkLst>
        </pc:spChg>
        <pc:spChg chg="add del mod ord">
          <ac:chgData name="Sanjay Rajan" userId="582fbf04-fa83-4a00-8516-1283b7bf352d" providerId="ADAL" clId="{07C17F35-FB22-4087-BEC6-BF90EEE4BA8A}" dt="2024-05-04T05:09:16.481" v="55" actId="700"/>
          <ac:spMkLst>
            <pc:docMk/>
            <pc:sldMk cId="3216170713" sldId="5789"/>
            <ac:spMk id="14" creationId="{58BA2332-8E2E-B91F-DA54-23375638B257}"/>
          </ac:spMkLst>
        </pc:spChg>
        <pc:spChg chg="add del mod ord">
          <ac:chgData name="Sanjay Rajan" userId="582fbf04-fa83-4a00-8516-1283b7bf352d" providerId="ADAL" clId="{07C17F35-FB22-4087-BEC6-BF90EEE4BA8A}" dt="2024-05-04T05:15:13.944" v="140" actId="700"/>
          <ac:spMkLst>
            <pc:docMk/>
            <pc:sldMk cId="3216170713" sldId="5789"/>
            <ac:spMk id="15" creationId="{6F148783-5A3D-1920-AA81-D40B6CF830F0}"/>
          </ac:spMkLst>
        </pc:spChg>
        <pc:spChg chg="add del mod ord">
          <ac:chgData name="Sanjay Rajan" userId="582fbf04-fa83-4a00-8516-1283b7bf352d" providerId="ADAL" clId="{07C17F35-FB22-4087-BEC6-BF90EEE4BA8A}" dt="2024-05-04T05:15:13.944" v="140" actId="700"/>
          <ac:spMkLst>
            <pc:docMk/>
            <pc:sldMk cId="3216170713" sldId="5789"/>
            <ac:spMk id="16" creationId="{69BC5008-70D4-252C-613C-952CF6C9CA31}"/>
          </ac:spMkLst>
        </pc:spChg>
        <pc:spChg chg="add del mod ord">
          <ac:chgData name="Sanjay Rajan" userId="582fbf04-fa83-4a00-8516-1283b7bf352d" providerId="ADAL" clId="{07C17F35-FB22-4087-BEC6-BF90EEE4BA8A}" dt="2024-05-04T05:15:13.944" v="140" actId="700"/>
          <ac:spMkLst>
            <pc:docMk/>
            <pc:sldMk cId="3216170713" sldId="5789"/>
            <ac:spMk id="17" creationId="{AB65FE4C-DBE4-AD82-AC31-099F60116C1C}"/>
          </ac:spMkLst>
        </pc:spChg>
        <pc:spChg chg="add del mod ord">
          <ac:chgData name="Sanjay Rajan" userId="582fbf04-fa83-4a00-8516-1283b7bf352d" providerId="ADAL" clId="{07C17F35-FB22-4087-BEC6-BF90EEE4BA8A}" dt="2024-05-04T05:15:13.944" v="140" actId="700"/>
          <ac:spMkLst>
            <pc:docMk/>
            <pc:sldMk cId="3216170713" sldId="5789"/>
            <ac:spMk id="18" creationId="{2D269C4E-51E6-84B4-048E-BA138CE08A08}"/>
          </ac:spMkLst>
        </pc:spChg>
        <pc:spChg chg="add del mod ord">
          <ac:chgData name="Sanjay Rajan" userId="582fbf04-fa83-4a00-8516-1283b7bf352d" providerId="ADAL" clId="{07C17F35-FB22-4087-BEC6-BF90EEE4BA8A}" dt="2024-05-04T05:27:17.320" v="336" actId="478"/>
          <ac:spMkLst>
            <pc:docMk/>
            <pc:sldMk cId="3216170713" sldId="5789"/>
            <ac:spMk id="19" creationId="{1548301F-6FD8-75F6-1DD8-F58AA82A93C2}"/>
          </ac:spMkLst>
        </pc:spChg>
      </pc:sldChg>
      <pc:sldChg chg="addSp delSp modSp del mod modClrScheme chgLayout">
        <pc:chgData name="Sanjay Rajan" userId="582fbf04-fa83-4a00-8516-1283b7bf352d" providerId="ADAL" clId="{07C17F35-FB22-4087-BEC6-BF90EEE4BA8A}" dt="2024-06-21T18:42:47.754" v="1403" actId="2696"/>
        <pc:sldMkLst>
          <pc:docMk/>
          <pc:sldMk cId="776452467" sldId="5790"/>
        </pc:sldMkLst>
        <pc:spChg chg="mod ord">
          <ac:chgData name="Sanjay Rajan" userId="582fbf04-fa83-4a00-8516-1283b7bf352d" providerId="ADAL" clId="{07C17F35-FB22-4087-BEC6-BF90EEE4BA8A}" dt="2024-05-04T05:22:13.657" v="216" actId="108"/>
          <ac:spMkLst>
            <pc:docMk/>
            <pc:sldMk cId="776452467" sldId="5790"/>
            <ac:spMk id="2" creationId="{A1CC4920-503C-58B2-FDBE-589C0F9D18DD}"/>
          </ac:spMkLst>
        </pc:spChg>
        <pc:spChg chg="add del mod ord">
          <ac:chgData name="Sanjay Rajan" userId="582fbf04-fa83-4a00-8516-1283b7bf352d" providerId="ADAL" clId="{07C17F35-FB22-4087-BEC6-BF90EEE4BA8A}" dt="2024-05-04T05:09:16.481" v="55" actId="700"/>
          <ac:spMkLst>
            <pc:docMk/>
            <pc:sldMk cId="776452467" sldId="5790"/>
            <ac:spMk id="3" creationId="{E69140BE-99AF-3F28-8D4B-17816064351C}"/>
          </ac:spMkLst>
        </pc:spChg>
        <pc:spChg chg="mod ord">
          <ac:chgData name="Sanjay Rajan" userId="582fbf04-fa83-4a00-8516-1283b7bf352d" providerId="ADAL" clId="{07C17F35-FB22-4087-BEC6-BF90EEE4BA8A}" dt="2024-05-04T05:15:13.944" v="140" actId="700"/>
          <ac:spMkLst>
            <pc:docMk/>
            <pc:sldMk cId="776452467" sldId="5790"/>
            <ac:spMk id="4" creationId="{BDD8A0A2-9DC7-A6A3-E724-F2E36E4F37FE}"/>
          </ac:spMkLst>
        </pc:spChg>
        <pc:spChg chg="add del mod ord">
          <ac:chgData name="Sanjay Rajan" userId="582fbf04-fa83-4a00-8516-1283b7bf352d" providerId="ADAL" clId="{07C17F35-FB22-4087-BEC6-BF90EEE4BA8A}" dt="2024-05-04T05:09:16.481" v="55" actId="700"/>
          <ac:spMkLst>
            <pc:docMk/>
            <pc:sldMk cId="776452467" sldId="5790"/>
            <ac:spMk id="12" creationId="{0C3F9C88-2A17-1463-1389-6181A2307008}"/>
          </ac:spMkLst>
        </pc:spChg>
        <pc:spChg chg="add del mod ord">
          <ac:chgData name="Sanjay Rajan" userId="582fbf04-fa83-4a00-8516-1283b7bf352d" providerId="ADAL" clId="{07C17F35-FB22-4087-BEC6-BF90EEE4BA8A}" dt="2024-05-04T05:09:16.481" v="55" actId="700"/>
          <ac:spMkLst>
            <pc:docMk/>
            <pc:sldMk cId="776452467" sldId="5790"/>
            <ac:spMk id="13" creationId="{6D1FAFA4-C61C-592E-F7FB-345364FB4641}"/>
          </ac:spMkLst>
        </pc:spChg>
        <pc:spChg chg="add del mod ord">
          <ac:chgData name="Sanjay Rajan" userId="582fbf04-fa83-4a00-8516-1283b7bf352d" providerId="ADAL" clId="{07C17F35-FB22-4087-BEC6-BF90EEE4BA8A}" dt="2024-05-04T05:09:16.481" v="55" actId="700"/>
          <ac:spMkLst>
            <pc:docMk/>
            <pc:sldMk cId="776452467" sldId="5790"/>
            <ac:spMk id="14" creationId="{B5EA1922-8849-D54A-9679-238B2E3BACEA}"/>
          </ac:spMkLst>
        </pc:spChg>
        <pc:spChg chg="add del mod ord">
          <ac:chgData name="Sanjay Rajan" userId="582fbf04-fa83-4a00-8516-1283b7bf352d" providerId="ADAL" clId="{07C17F35-FB22-4087-BEC6-BF90EEE4BA8A}" dt="2024-05-04T05:09:16.481" v="55" actId="700"/>
          <ac:spMkLst>
            <pc:docMk/>
            <pc:sldMk cId="776452467" sldId="5790"/>
            <ac:spMk id="15" creationId="{8AC22B64-4914-219D-35D2-E988BD4C5A46}"/>
          </ac:spMkLst>
        </pc:spChg>
        <pc:spChg chg="add del mod ord">
          <ac:chgData name="Sanjay Rajan" userId="582fbf04-fa83-4a00-8516-1283b7bf352d" providerId="ADAL" clId="{07C17F35-FB22-4087-BEC6-BF90EEE4BA8A}" dt="2024-05-04T05:15:13.944" v="140" actId="700"/>
          <ac:spMkLst>
            <pc:docMk/>
            <pc:sldMk cId="776452467" sldId="5790"/>
            <ac:spMk id="16" creationId="{8B315651-3669-BB6E-83C6-9AB74C901377}"/>
          </ac:spMkLst>
        </pc:spChg>
        <pc:spChg chg="add del mod ord">
          <ac:chgData name="Sanjay Rajan" userId="582fbf04-fa83-4a00-8516-1283b7bf352d" providerId="ADAL" clId="{07C17F35-FB22-4087-BEC6-BF90EEE4BA8A}" dt="2024-05-04T05:15:13.944" v="140" actId="700"/>
          <ac:spMkLst>
            <pc:docMk/>
            <pc:sldMk cId="776452467" sldId="5790"/>
            <ac:spMk id="17" creationId="{0F332D6C-06C4-FC8F-0952-4C0D93C00A18}"/>
          </ac:spMkLst>
        </pc:spChg>
        <pc:spChg chg="add del mod ord">
          <ac:chgData name="Sanjay Rajan" userId="582fbf04-fa83-4a00-8516-1283b7bf352d" providerId="ADAL" clId="{07C17F35-FB22-4087-BEC6-BF90EEE4BA8A}" dt="2024-05-04T05:15:13.944" v="140" actId="700"/>
          <ac:spMkLst>
            <pc:docMk/>
            <pc:sldMk cId="776452467" sldId="5790"/>
            <ac:spMk id="18" creationId="{50A8E499-31A8-60EA-93AB-BF7FF5A04B52}"/>
          </ac:spMkLst>
        </pc:spChg>
        <pc:spChg chg="add del mod ord">
          <ac:chgData name="Sanjay Rajan" userId="582fbf04-fa83-4a00-8516-1283b7bf352d" providerId="ADAL" clId="{07C17F35-FB22-4087-BEC6-BF90EEE4BA8A}" dt="2024-05-04T05:15:13.944" v="140" actId="700"/>
          <ac:spMkLst>
            <pc:docMk/>
            <pc:sldMk cId="776452467" sldId="5790"/>
            <ac:spMk id="19" creationId="{128CD36B-2C01-0772-58E2-34A3EEF609BB}"/>
          </ac:spMkLst>
        </pc:spChg>
        <pc:spChg chg="add mod ord">
          <ac:chgData name="Sanjay Rajan" userId="582fbf04-fa83-4a00-8516-1283b7bf352d" providerId="ADAL" clId="{07C17F35-FB22-4087-BEC6-BF90EEE4BA8A}" dt="2024-05-04T05:15:13.944" v="140" actId="700"/>
          <ac:spMkLst>
            <pc:docMk/>
            <pc:sldMk cId="776452467" sldId="5790"/>
            <ac:spMk id="20" creationId="{7006CCA1-4993-3FA2-FF12-AF0315FFF520}"/>
          </ac:spMkLst>
        </pc:spChg>
        <pc:grpChg chg="mod">
          <ac:chgData name="Sanjay Rajan" userId="582fbf04-fa83-4a00-8516-1283b7bf352d" providerId="ADAL" clId="{07C17F35-FB22-4087-BEC6-BF90EEE4BA8A}" dt="2024-05-04T05:22:18.824" v="217" actId="1076"/>
          <ac:grpSpMkLst>
            <pc:docMk/>
            <pc:sldMk cId="776452467" sldId="5790"/>
            <ac:grpSpMk id="5" creationId="{60F9EEFA-DC15-2045-E86C-BFCF0530DA6D}"/>
          </ac:grpSpMkLst>
        </pc:grpChg>
      </pc:sldChg>
      <pc:sldChg chg="addSp delSp modSp del mod modClrScheme chgLayout">
        <pc:chgData name="Sanjay Rajan" userId="582fbf04-fa83-4a00-8516-1283b7bf352d" providerId="ADAL" clId="{07C17F35-FB22-4087-BEC6-BF90EEE4BA8A}" dt="2024-06-21T18:46:13.015" v="1427" actId="2696"/>
        <pc:sldMkLst>
          <pc:docMk/>
          <pc:sldMk cId="2593923436" sldId="5791"/>
        </pc:sldMkLst>
        <pc:spChg chg="mod ord">
          <ac:chgData name="Sanjay Rajan" userId="582fbf04-fa83-4a00-8516-1283b7bf352d" providerId="ADAL" clId="{07C17F35-FB22-4087-BEC6-BF90EEE4BA8A}" dt="2024-05-04T05:22:46.217" v="222" actId="108"/>
          <ac:spMkLst>
            <pc:docMk/>
            <pc:sldMk cId="2593923436" sldId="5791"/>
            <ac:spMk id="2" creationId="{66548BD8-081D-8996-E673-5B23B1A87765}"/>
          </ac:spMkLst>
        </pc:spChg>
        <pc:spChg chg="add del mod ord">
          <ac:chgData name="Sanjay Rajan" userId="582fbf04-fa83-4a00-8516-1283b7bf352d" providerId="ADAL" clId="{07C17F35-FB22-4087-BEC6-BF90EEE4BA8A}" dt="2024-05-04T05:09:16.481" v="55" actId="700"/>
          <ac:spMkLst>
            <pc:docMk/>
            <pc:sldMk cId="2593923436" sldId="5791"/>
            <ac:spMk id="3" creationId="{7C3A5D88-3F1C-193C-754A-6F7F101882F4}"/>
          </ac:spMkLst>
        </pc:spChg>
        <pc:spChg chg="mod ord">
          <ac:chgData name="Sanjay Rajan" userId="582fbf04-fa83-4a00-8516-1283b7bf352d" providerId="ADAL" clId="{07C17F35-FB22-4087-BEC6-BF90EEE4BA8A}" dt="2024-05-04T05:15:13.944" v="140" actId="700"/>
          <ac:spMkLst>
            <pc:docMk/>
            <pc:sldMk cId="2593923436" sldId="5791"/>
            <ac:spMk id="4" creationId="{A91023D0-1CDB-F8B8-CEBC-F6F4DE827D2A}"/>
          </ac:spMkLst>
        </pc:spChg>
        <pc:spChg chg="add del mod ord">
          <ac:chgData name="Sanjay Rajan" userId="582fbf04-fa83-4a00-8516-1283b7bf352d" providerId="ADAL" clId="{07C17F35-FB22-4087-BEC6-BF90EEE4BA8A}" dt="2024-05-04T05:09:16.481" v="55" actId="700"/>
          <ac:spMkLst>
            <pc:docMk/>
            <pc:sldMk cId="2593923436" sldId="5791"/>
            <ac:spMk id="8" creationId="{4C03D82D-9FB3-94CD-53E8-57137C73565B}"/>
          </ac:spMkLst>
        </pc:spChg>
        <pc:spChg chg="add del mod ord">
          <ac:chgData name="Sanjay Rajan" userId="582fbf04-fa83-4a00-8516-1283b7bf352d" providerId="ADAL" clId="{07C17F35-FB22-4087-BEC6-BF90EEE4BA8A}" dt="2024-05-04T05:09:16.481" v="55" actId="700"/>
          <ac:spMkLst>
            <pc:docMk/>
            <pc:sldMk cId="2593923436" sldId="5791"/>
            <ac:spMk id="9" creationId="{014281D7-D4E5-C7E1-D31F-3E876CBBE5DE}"/>
          </ac:spMkLst>
        </pc:spChg>
        <pc:spChg chg="add del mod ord">
          <ac:chgData name="Sanjay Rajan" userId="582fbf04-fa83-4a00-8516-1283b7bf352d" providerId="ADAL" clId="{07C17F35-FB22-4087-BEC6-BF90EEE4BA8A}" dt="2024-05-04T05:09:16.481" v="55" actId="700"/>
          <ac:spMkLst>
            <pc:docMk/>
            <pc:sldMk cId="2593923436" sldId="5791"/>
            <ac:spMk id="10" creationId="{CFFEBA5D-822C-29D8-D1A2-F2A789EB1D2D}"/>
          </ac:spMkLst>
        </pc:spChg>
        <pc:spChg chg="add del mod ord">
          <ac:chgData name="Sanjay Rajan" userId="582fbf04-fa83-4a00-8516-1283b7bf352d" providerId="ADAL" clId="{07C17F35-FB22-4087-BEC6-BF90EEE4BA8A}" dt="2024-05-04T05:09:16.481" v="55" actId="700"/>
          <ac:spMkLst>
            <pc:docMk/>
            <pc:sldMk cId="2593923436" sldId="5791"/>
            <ac:spMk id="11" creationId="{05B9C096-696C-726E-6BC2-61F27ABD5ADE}"/>
          </ac:spMkLst>
        </pc:spChg>
        <pc:spChg chg="add del mod ord">
          <ac:chgData name="Sanjay Rajan" userId="582fbf04-fa83-4a00-8516-1283b7bf352d" providerId="ADAL" clId="{07C17F35-FB22-4087-BEC6-BF90EEE4BA8A}" dt="2024-05-04T05:15:13.944" v="140" actId="700"/>
          <ac:spMkLst>
            <pc:docMk/>
            <pc:sldMk cId="2593923436" sldId="5791"/>
            <ac:spMk id="12" creationId="{40DD6249-F162-E741-1415-BFFADB1BCBC8}"/>
          </ac:spMkLst>
        </pc:spChg>
        <pc:spChg chg="add del mod ord">
          <ac:chgData name="Sanjay Rajan" userId="582fbf04-fa83-4a00-8516-1283b7bf352d" providerId="ADAL" clId="{07C17F35-FB22-4087-BEC6-BF90EEE4BA8A}" dt="2024-05-04T05:15:13.944" v="140" actId="700"/>
          <ac:spMkLst>
            <pc:docMk/>
            <pc:sldMk cId="2593923436" sldId="5791"/>
            <ac:spMk id="13" creationId="{E566C1E7-690D-5C9D-08E5-195574465550}"/>
          </ac:spMkLst>
        </pc:spChg>
        <pc:spChg chg="add del mod ord">
          <ac:chgData name="Sanjay Rajan" userId="582fbf04-fa83-4a00-8516-1283b7bf352d" providerId="ADAL" clId="{07C17F35-FB22-4087-BEC6-BF90EEE4BA8A}" dt="2024-05-04T05:15:13.944" v="140" actId="700"/>
          <ac:spMkLst>
            <pc:docMk/>
            <pc:sldMk cId="2593923436" sldId="5791"/>
            <ac:spMk id="14" creationId="{CAB92C3F-AFF8-E8C7-9B44-EE41598AFA43}"/>
          </ac:spMkLst>
        </pc:spChg>
        <pc:spChg chg="add del mod ord">
          <ac:chgData name="Sanjay Rajan" userId="582fbf04-fa83-4a00-8516-1283b7bf352d" providerId="ADAL" clId="{07C17F35-FB22-4087-BEC6-BF90EEE4BA8A}" dt="2024-05-04T05:15:13.944" v="140" actId="700"/>
          <ac:spMkLst>
            <pc:docMk/>
            <pc:sldMk cId="2593923436" sldId="5791"/>
            <ac:spMk id="15" creationId="{2B2B0AED-2F41-E908-3005-716BBC549647}"/>
          </ac:spMkLst>
        </pc:spChg>
        <pc:spChg chg="add del mod ord">
          <ac:chgData name="Sanjay Rajan" userId="582fbf04-fa83-4a00-8516-1283b7bf352d" providerId="ADAL" clId="{07C17F35-FB22-4087-BEC6-BF90EEE4BA8A}" dt="2024-05-04T05:22:48.173" v="223" actId="478"/>
          <ac:spMkLst>
            <pc:docMk/>
            <pc:sldMk cId="2593923436" sldId="5791"/>
            <ac:spMk id="16" creationId="{EA756FF4-60E2-7CB3-2CD8-A2BDCC127EA2}"/>
          </ac:spMkLst>
        </pc:spChg>
      </pc:sldChg>
      <pc:sldChg chg="addSp delSp modSp del mod modClrScheme chgLayout">
        <pc:chgData name="Sanjay Rajan" userId="582fbf04-fa83-4a00-8516-1283b7bf352d" providerId="ADAL" clId="{07C17F35-FB22-4087-BEC6-BF90EEE4BA8A}" dt="2024-06-21T18:45:08.945" v="1426" actId="2696"/>
        <pc:sldMkLst>
          <pc:docMk/>
          <pc:sldMk cId="3364138598" sldId="5792"/>
        </pc:sldMkLst>
        <pc:spChg chg="mod ord">
          <ac:chgData name="Sanjay Rajan" userId="582fbf04-fa83-4a00-8516-1283b7bf352d" providerId="ADAL" clId="{07C17F35-FB22-4087-BEC6-BF90EEE4BA8A}" dt="2024-05-04T05:22:35.761" v="221" actId="108"/>
          <ac:spMkLst>
            <pc:docMk/>
            <pc:sldMk cId="3364138598" sldId="5792"/>
            <ac:spMk id="2" creationId="{A2B04E1B-0DD2-74BD-E0A0-5EFBBC7336A9}"/>
          </ac:spMkLst>
        </pc:spChg>
        <pc:spChg chg="add del mod ord">
          <ac:chgData name="Sanjay Rajan" userId="582fbf04-fa83-4a00-8516-1283b7bf352d" providerId="ADAL" clId="{07C17F35-FB22-4087-BEC6-BF90EEE4BA8A}" dt="2024-05-04T05:09:16.481" v="55" actId="700"/>
          <ac:spMkLst>
            <pc:docMk/>
            <pc:sldMk cId="3364138598" sldId="5792"/>
            <ac:spMk id="3" creationId="{28301CAE-456A-5FCA-8B12-23F9A403FF44}"/>
          </ac:spMkLst>
        </pc:spChg>
        <pc:spChg chg="mod ord">
          <ac:chgData name="Sanjay Rajan" userId="582fbf04-fa83-4a00-8516-1283b7bf352d" providerId="ADAL" clId="{07C17F35-FB22-4087-BEC6-BF90EEE4BA8A}" dt="2024-05-04T05:15:13.944" v="140" actId="700"/>
          <ac:spMkLst>
            <pc:docMk/>
            <pc:sldMk cId="3364138598" sldId="5792"/>
            <ac:spMk id="4" creationId="{70DDD3A1-F87D-960C-AA64-F60AD799BD72}"/>
          </ac:spMkLst>
        </pc:spChg>
        <pc:spChg chg="add del mod ord">
          <ac:chgData name="Sanjay Rajan" userId="582fbf04-fa83-4a00-8516-1283b7bf352d" providerId="ADAL" clId="{07C17F35-FB22-4087-BEC6-BF90EEE4BA8A}" dt="2024-05-04T05:09:16.481" v="55" actId="700"/>
          <ac:spMkLst>
            <pc:docMk/>
            <pc:sldMk cId="3364138598" sldId="5792"/>
            <ac:spMk id="5" creationId="{88E0CF2C-A6AB-D343-2A5A-1B04038A0DE3}"/>
          </ac:spMkLst>
        </pc:spChg>
        <pc:spChg chg="add del mod ord">
          <ac:chgData name="Sanjay Rajan" userId="582fbf04-fa83-4a00-8516-1283b7bf352d" providerId="ADAL" clId="{07C17F35-FB22-4087-BEC6-BF90EEE4BA8A}" dt="2024-05-04T05:09:16.481" v="55" actId="700"/>
          <ac:spMkLst>
            <pc:docMk/>
            <pc:sldMk cId="3364138598" sldId="5792"/>
            <ac:spMk id="6" creationId="{859E339B-E898-13BC-6392-B2AFCD627CEF}"/>
          </ac:spMkLst>
        </pc:spChg>
        <pc:spChg chg="add del mod ord">
          <ac:chgData name="Sanjay Rajan" userId="582fbf04-fa83-4a00-8516-1283b7bf352d" providerId="ADAL" clId="{07C17F35-FB22-4087-BEC6-BF90EEE4BA8A}" dt="2024-05-04T05:09:16.481" v="55" actId="700"/>
          <ac:spMkLst>
            <pc:docMk/>
            <pc:sldMk cId="3364138598" sldId="5792"/>
            <ac:spMk id="7" creationId="{3A70AABC-1ED6-FB6A-AC86-1A21B321B0BD}"/>
          </ac:spMkLst>
        </pc:spChg>
        <pc:spChg chg="add del mod ord">
          <ac:chgData name="Sanjay Rajan" userId="582fbf04-fa83-4a00-8516-1283b7bf352d" providerId="ADAL" clId="{07C17F35-FB22-4087-BEC6-BF90EEE4BA8A}" dt="2024-05-04T05:09:16.481" v="55" actId="700"/>
          <ac:spMkLst>
            <pc:docMk/>
            <pc:sldMk cId="3364138598" sldId="5792"/>
            <ac:spMk id="15" creationId="{A620939B-F829-5B0F-DA76-7D737AF7CCFB}"/>
          </ac:spMkLst>
        </pc:spChg>
        <pc:spChg chg="add del mod ord">
          <ac:chgData name="Sanjay Rajan" userId="582fbf04-fa83-4a00-8516-1283b7bf352d" providerId="ADAL" clId="{07C17F35-FB22-4087-BEC6-BF90EEE4BA8A}" dt="2024-05-04T05:15:13.944" v="140" actId="700"/>
          <ac:spMkLst>
            <pc:docMk/>
            <pc:sldMk cId="3364138598" sldId="5792"/>
            <ac:spMk id="16" creationId="{9430F11C-FA9E-08F5-B35B-13A175E8B3E6}"/>
          </ac:spMkLst>
        </pc:spChg>
        <pc:spChg chg="add del mod ord">
          <ac:chgData name="Sanjay Rajan" userId="582fbf04-fa83-4a00-8516-1283b7bf352d" providerId="ADAL" clId="{07C17F35-FB22-4087-BEC6-BF90EEE4BA8A}" dt="2024-05-04T05:15:13.944" v="140" actId="700"/>
          <ac:spMkLst>
            <pc:docMk/>
            <pc:sldMk cId="3364138598" sldId="5792"/>
            <ac:spMk id="17" creationId="{31FBB41D-D05A-4B88-E5AB-B65931F75262}"/>
          </ac:spMkLst>
        </pc:spChg>
        <pc:spChg chg="add del mod ord">
          <ac:chgData name="Sanjay Rajan" userId="582fbf04-fa83-4a00-8516-1283b7bf352d" providerId="ADAL" clId="{07C17F35-FB22-4087-BEC6-BF90EEE4BA8A}" dt="2024-05-04T05:15:13.944" v="140" actId="700"/>
          <ac:spMkLst>
            <pc:docMk/>
            <pc:sldMk cId="3364138598" sldId="5792"/>
            <ac:spMk id="18" creationId="{3AE4BD87-8205-6AC3-7797-692F0A87BDCC}"/>
          </ac:spMkLst>
        </pc:spChg>
        <pc:spChg chg="add del mod ord">
          <ac:chgData name="Sanjay Rajan" userId="582fbf04-fa83-4a00-8516-1283b7bf352d" providerId="ADAL" clId="{07C17F35-FB22-4087-BEC6-BF90EEE4BA8A}" dt="2024-05-04T05:15:13.944" v="140" actId="700"/>
          <ac:spMkLst>
            <pc:docMk/>
            <pc:sldMk cId="3364138598" sldId="5792"/>
            <ac:spMk id="19" creationId="{E3FB3261-EAE1-1091-2BF9-51E5A4A91D98}"/>
          </ac:spMkLst>
        </pc:spChg>
        <pc:spChg chg="add del mod ord">
          <ac:chgData name="Sanjay Rajan" userId="582fbf04-fa83-4a00-8516-1283b7bf352d" providerId="ADAL" clId="{07C17F35-FB22-4087-BEC6-BF90EEE4BA8A}" dt="2024-05-04T05:22:23.286" v="218" actId="478"/>
          <ac:spMkLst>
            <pc:docMk/>
            <pc:sldMk cId="3364138598" sldId="5792"/>
            <ac:spMk id="20" creationId="{F64A89FC-0087-DFC3-DDED-962942D840F5}"/>
          </ac:spMkLst>
        </pc:spChg>
        <pc:picChg chg="mod">
          <ac:chgData name="Sanjay Rajan" userId="582fbf04-fa83-4a00-8516-1283b7bf352d" providerId="ADAL" clId="{07C17F35-FB22-4087-BEC6-BF90EEE4BA8A}" dt="2024-05-04T05:22:27.026" v="220" actId="1076"/>
          <ac:picMkLst>
            <pc:docMk/>
            <pc:sldMk cId="3364138598" sldId="5792"/>
            <ac:picMk id="8" creationId="{BF52C3D0-CFE5-F182-D2B2-069582161686}"/>
          </ac:picMkLst>
        </pc:picChg>
      </pc:sldChg>
      <pc:sldChg chg="addSp delSp modSp del mod modClrScheme chgLayout">
        <pc:chgData name="Sanjay Rajan" userId="582fbf04-fa83-4a00-8516-1283b7bf352d" providerId="ADAL" clId="{07C17F35-FB22-4087-BEC6-BF90EEE4BA8A}" dt="2024-06-21T18:46:30.826" v="1428" actId="2696"/>
        <pc:sldMkLst>
          <pc:docMk/>
          <pc:sldMk cId="1625119772" sldId="5793"/>
        </pc:sldMkLst>
        <pc:spChg chg="mod ord">
          <ac:chgData name="Sanjay Rajan" userId="582fbf04-fa83-4a00-8516-1283b7bf352d" providerId="ADAL" clId="{07C17F35-FB22-4087-BEC6-BF90EEE4BA8A}" dt="2024-05-04T05:22:59.420" v="224" actId="108"/>
          <ac:spMkLst>
            <pc:docMk/>
            <pc:sldMk cId="1625119772" sldId="5793"/>
            <ac:spMk id="2" creationId="{B9B5DABE-6B11-3421-899C-9EC3DE95B260}"/>
          </ac:spMkLst>
        </pc:spChg>
        <pc:spChg chg="add del mod ord">
          <ac:chgData name="Sanjay Rajan" userId="582fbf04-fa83-4a00-8516-1283b7bf352d" providerId="ADAL" clId="{07C17F35-FB22-4087-BEC6-BF90EEE4BA8A}" dt="2024-05-04T05:09:16.481" v="55" actId="700"/>
          <ac:spMkLst>
            <pc:docMk/>
            <pc:sldMk cId="1625119772" sldId="5793"/>
            <ac:spMk id="3" creationId="{D4278985-9CD1-B2D1-81FE-F6F779FA8084}"/>
          </ac:spMkLst>
        </pc:spChg>
        <pc:spChg chg="mod ord">
          <ac:chgData name="Sanjay Rajan" userId="582fbf04-fa83-4a00-8516-1283b7bf352d" providerId="ADAL" clId="{07C17F35-FB22-4087-BEC6-BF90EEE4BA8A}" dt="2024-05-04T05:15:13.944" v="140" actId="700"/>
          <ac:spMkLst>
            <pc:docMk/>
            <pc:sldMk cId="1625119772" sldId="5793"/>
            <ac:spMk id="4" creationId="{D9ACA8E4-5075-DE6E-76D9-4DBA5F043E66}"/>
          </ac:spMkLst>
        </pc:spChg>
        <pc:spChg chg="add del mod ord">
          <ac:chgData name="Sanjay Rajan" userId="582fbf04-fa83-4a00-8516-1283b7bf352d" providerId="ADAL" clId="{07C17F35-FB22-4087-BEC6-BF90EEE4BA8A}" dt="2024-05-04T05:09:16.481" v="55" actId="700"/>
          <ac:spMkLst>
            <pc:docMk/>
            <pc:sldMk cId="1625119772" sldId="5793"/>
            <ac:spMk id="11" creationId="{5A05053C-6413-1092-4E27-53DD5ACE2EA7}"/>
          </ac:spMkLst>
        </pc:spChg>
        <pc:spChg chg="add del mod ord">
          <ac:chgData name="Sanjay Rajan" userId="582fbf04-fa83-4a00-8516-1283b7bf352d" providerId="ADAL" clId="{07C17F35-FB22-4087-BEC6-BF90EEE4BA8A}" dt="2024-05-04T05:09:16.481" v="55" actId="700"/>
          <ac:spMkLst>
            <pc:docMk/>
            <pc:sldMk cId="1625119772" sldId="5793"/>
            <ac:spMk id="12" creationId="{2B943625-60CE-CA57-C30A-31BA093D08AE}"/>
          </ac:spMkLst>
        </pc:spChg>
        <pc:spChg chg="add del mod ord">
          <ac:chgData name="Sanjay Rajan" userId="582fbf04-fa83-4a00-8516-1283b7bf352d" providerId="ADAL" clId="{07C17F35-FB22-4087-BEC6-BF90EEE4BA8A}" dt="2024-05-04T05:09:16.481" v="55" actId="700"/>
          <ac:spMkLst>
            <pc:docMk/>
            <pc:sldMk cId="1625119772" sldId="5793"/>
            <ac:spMk id="13" creationId="{F5A0280E-869D-19FB-F165-85A6E30925F8}"/>
          </ac:spMkLst>
        </pc:spChg>
        <pc:spChg chg="add del mod ord">
          <ac:chgData name="Sanjay Rajan" userId="582fbf04-fa83-4a00-8516-1283b7bf352d" providerId="ADAL" clId="{07C17F35-FB22-4087-BEC6-BF90EEE4BA8A}" dt="2024-05-04T05:09:16.481" v="55" actId="700"/>
          <ac:spMkLst>
            <pc:docMk/>
            <pc:sldMk cId="1625119772" sldId="5793"/>
            <ac:spMk id="14" creationId="{51ECEC50-FF14-3C7A-6EDA-98868B64B973}"/>
          </ac:spMkLst>
        </pc:spChg>
        <pc:spChg chg="add del mod ord">
          <ac:chgData name="Sanjay Rajan" userId="582fbf04-fa83-4a00-8516-1283b7bf352d" providerId="ADAL" clId="{07C17F35-FB22-4087-BEC6-BF90EEE4BA8A}" dt="2024-05-04T05:15:13.944" v="140" actId="700"/>
          <ac:spMkLst>
            <pc:docMk/>
            <pc:sldMk cId="1625119772" sldId="5793"/>
            <ac:spMk id="15" creationId="{E4C4AE47-3DE4-0817-E08D-F8FFD2639163}"/>
          </ac:spMkLst>
        </pc:spChg>
        <pc:spChg chg="add del mod ord">
          <ac:chgData name="Sanjay Rajan" userId="582fbf04-fa83-4a00-8516-1283b7bf352d" providerId="ADAL" clId="{07C17F35-FB22-4087-BEC6-BF90EEE4BA8A}" dt="2024-05-04T05:15:13.944" v="140" actId="700"/>
          <ac:spMkLst>
            <pc:docMk/>
            <pc:sldMk cId="1625119772" sldId="5793"/>
            <ac:spMk id="16" creationId="{0066DAD9-0C3A-8FEA-925D-1B96A8F03B58}"/>
          </ac:spMkLst>
        </pc:spChg>
        <pc:spChg chg="add del mod ord">
          <ac:chgData name="Sanjay Rajan" userId="582fbf04-fa83-4a00-8516-1283b7bf352d" providerId="ADAL" clId="{07C17F35-FB22-4087-BEC6-BF90EEE4BA8A}" dt="2024-05-04T05:15:13.944" v="140" actId="700"/>
          <ac:spMkLst>
            <pc:docMk/>
            <pc:sldMk cId="1625119772" sldId="5793"/>
            <ac:spMk id="17" creationId="{9547A687-A805-4DDD-35F0-7D43BD4967AB}"/>
          </ac:spMkLst>
        </pc:spChg>
        <pc:spChg chg="add del mod ord">
          <ac:chgData name="Sanjay Rajan" userId="582fbf04-fa83-4a00-8516-1283b7bf352d" providerId="ADAL" clId="{07C17F35-FB22-4087-BEC6-BF90EEE4BA8A}" dt="2024-05-04T05:15:13.944" v="140" actId="700"/>
          <ac:spMkLst>
            <pc:docMk/>
            <pc:sldMk cId="1625119772" sldId="5793"/>
            <ac:spMk id="18" creationId="{FBB049DB-7DE9-9104-B984-665DFAEB0F56}"/>
          </ac:spMkLst>
        </pc:spChg>
        <pc:spChg chg="add del mod ord">
          <ac:chgData name="Sanjay Rajan" userId="582fbf04-fa83-4a00-8516-1283b7bf352d" providerId="ADAL" clId="{07C17F35-FB22-4087-BEC6-BF90EEE4BA8A}" dt="2024-05-04T05:23:02.775" v="225" actId="478"/>
          <ac:spMkLst>
            <pc:docMk/>
            <pc:sldMk cId="1625119772" sldId="5793"/>
            <ac:spMk id="19" creationId="{20B6F3B9-F83B-B8B1-7164-8C2CD2E9B9DB}"/>
          </ac:spMkLst>
        </pc:spChg>
      </pc:sldChg>
      <pc:sldChg chg="addSp delSp modSp del mod modClrScheme chgLayout">
        <pc:chgData name="Sanjay Rajan" userId="582fbf04-fa83-4a00-8516-1283b7bf352d" providerId="ADAL" clId="{07C17F35-FB22-4087-BEC6-BF90EEE4BA8A}" dt="2024-06-21T18:46:49.956" v="1429" actId="2696"/>
        <pc:sldMkLst>
          <pc:docMk/>
          <pc:sldMk cId="3043706845" sldId="5794"/>
        </pc:sldMkLst>
        <pc:spChg chg="mod ord">
          <ac:chgData name="Sanjay Rajan" userId="582fbf04-fa83-4a00-8516-1283b7bf352d" providerId="ADAL" clId="{07C17F35-FB22-4087-BEC6-BF90EEE4BA8A}" dt="2024-05-04T05:30:45.786" v="339" actId="1076"/>
          <ac:spMkLst>
            <pc:docMk/>
            <pc:sldMk cId="3043706845" sldId="5794"/>
            <ac:spMk id="2" creationId="{91B62F9A-A938-9EC5-3928-4501C1919D7A}"/>
          </ac:spMkLst>
        </pc:spChg>
        <pc:spChg chg="add del mod ord">
          <ac:chgData name="Sanjay Rajan" userId="582fbf04-fa83-4a00-8516-1283b7bf352d" providerId="ADAL" clId="{07C17F35-FB22-4087-BEC6-BF90EEE4BA8A}" dt="2024-05-04T05:09:16.481" v="55" actId="700"/>
          <ac:spMkLst>
            <pc:docMk/>
            <pc:sldMk cId="3043706845" sldId="5794"/>
            <ac:spMk id="3" creationId="{540379EF-EDB2-4D1C-E59E-6133B0FBDF38}"/>
          </ac:spMkLst>
        </pc:spChg>
        <pc:spChg chg="mod ord">
          <ac:chgData name="Sanjay Rajan" userId="582fbf04-fa83-4a00-8516-1283b7bf352d" providerId="ADAL" clId="{07C17F35-FB22-4087-BEC6-BF90EEE4BA8A}" dt="2024-05-04T05:15:13.944" v="140" actId="700"/>
          <ac:spMkLst>
            <pc:docMk/>
            <pc:sldMk cId="3043706845" sldId="5794"/>
            <ac:spMk id="4" creationId="{F3123FA2-EB3F-CD49-F31B-6D963E5401F4}"/>
          </ac:spMkLst>
        </pc:spChg>
        <pc:spChg chg="add del mod ord">
          <ac:chgData name="Sanjay Rajan" userId="582fbf04-fa83-4a00-8516-1283b7bf352d" providerId="ADAL" clId="{07C17F35-FB22-4087-BEC6-BF90EEE4BA8A}" dt="2024-05-04T05:09:16.481" v="55" actId="700"/>
          <ac:spMkLst>
            <pc:docMk/>
            <pc:sldMk cId="3043706845" sldId="5794"/>
            <ac:spMk id="11" creationId="{1EB4675F-A850-DFD8-2448-3D8ACD24CE47}"/>
          </ac:spMkLst>
        </pc:spChg>
        <pc:spChg chg="add del mod ord">
          <ac:chgData name="Sanjay Rajan" userId="582fbf04-fa83-4a00-8516-1283b7bf352d" providerId="ADAL" clId="{07C17F35-FB22-4087-BEC6-BF90EEE4BA8A}" dt="2024-05-04T05:09:16.481" v="55" actId="700"/>
          <ac:spMkLst>
            <pc:docMk/>
            <pc:sldMk cId="3043706845" sldId="5794"/>
            <ac:spMk id="12" creationId="{D7A9F2E1-7721-C36C-8A37-019D966A38F0}"/>
          </ac:spMkLst>
        </pc:spChg>
        <pc:spChg chg="add del mod ord">
          <ac:chgData name="Sanjay Rajan" userId="582fbf04-fa83-4a00-8516-1283b7bf352d" providerId="ADAL" clId="{07C17F35-FB22-4087-BEC6-BF90EEE4BA8A}" dt="2024-05-04T05:09:16.481" v="55" actId="700"/>
          <ac:spMkLst>
            <pc:docMk/>
            <pc:sldMk cId="3043706845" sldId="5794"/>
            <ac:spMk id="13" creationId="{42F637EF-633F-B60E-2313-364B78265FBC}"/>
          </ac:spMkLst>
        </pc:spChg>
        <pc:spChg chg="add del mod ord">
          <ac:chgData name="Sanjay Rajan" userId="582fbf04-fa83-4a00-8516-1283b7bf352d" providerId="ADAL" clId="{07C17F35-FB22-4087-BEC6-BF90EEE4BA8A}" dt="2024-05-04T05:09:16.481" v="55" actId="700"/>
          <ac:spMkLst>
            <pc:docMk/>
            <pc:sldMk cId="3043706845" sldId="5794"/>
            <ac:spMk id="14" creationId="{29426AEE-8C2C-9386-9E32-31B59A8CC363}"/>
          </ac:spMkLst>
        </pc:spChg>
        <pc:spChg chg="add del mod ord">
          <ac:chgData name="Sanjay Rajan" userId="582fbf04-fa83-4a00-8516-1283b7bf352d" providerId="ADAL" clId="{07C17F35-FB22-4087-BEC6-BF90EEE4BA8A}" dt="2024-05-04T05:15:13.944" v="140" actId="700"/>
          <ac:spMkLst>
            <pc:docMk/>
            <pc:sldMk cId="3043706845" sldId="5794"/>
            <ac:spMk id="15" creationId="{9C7B3A61-B57D-FD82-431B-0215FBD7E7B1}"/>
          </ac:spMkLst>
        </pc:spChg>
        <pc:spChg chg="add del mod ord">
          <ac:chgData name="Sanjay Rajan" userId="582fbf04-fa83-4a00-8516-1283b7bf352d" providerId="ADAL" clId="{07C17F35-FB22-4087-BEC6-BF90EEE4BA8A}" dt="2024-05-04T05:15:13.944" v="140" actId="700"/>
          <ac:spMkLst>
            <pc:docMk/>
            <pc:sldMk cId="3043706845" sldId="5794"/>
            <ac:spMk id="16" creationId="{0CC17C32-7B17-56CF-AF10-0C59D0631910}"/>
          </ac:spMkLst>
        </pc:spChg>
        <pc:spChg chg="add del mod ord">
          <ac:chgData name="Sanjay Rajan" userId="582fbf04-fa83-4a00-8516-1283b7bf352d" providerId="ADAL" clId="{07C17F35-FB22-4087-BEC6-BF90EEE4BA8A}" dt="2024-05-04T05:15:13.944" v="140" actId="700"/>
          <ac:spMkLst>
            <pc:docMk/>
            <pc:sldMk cId="3043706845" sldId="5794"/>
            <ac:spMk id="17" creationId="{6DEF8B89-9F75-AE0C-4C70-7F598B66E60F}"/>
          </ac:spMkLst>
        </pc:spChg>
        <pc:spChg chg="add del mod ord">
          <ac:chgData name="Sanjay Rajan" userId="582fbf04-fa83-4a00-8516-1283b7bf352d" providerId="ADAL" clId="{07C17F35-FB22-4087-BEC6-BF90EEE4BA8A}" dt="2024-05-04T05:15:13.944" v="140" actId="700"/>
          <ac:spMkLst>
            <pc:docMk/>
            <pc:sldMk cId="3043706845" sldId="5794"/>
            <ac:spMk id="18" creationId="{5089BB4B-4B3F-E6A4-1E72-09D2304F7903}"/>
          </ac:spMkLst>
        </pc:spChg>
        <pc:spChg chg="add del mod ord">
          <ac:chgData name="Sanjay Rajan" userId="582fbf04-fa83-4a00-8516-1283b7bf352d" providerId="ADAL" clId="{07C17F35-FB22-4087-BEC6-BF90EEE4BA8A}" dt="2024-05-04T05:23:21.125" v="229" actId="478"/>
          <ac:spMkLst>
            <pc:docMk/>
            <pc:sldMk cId="3043706845" sldId="5794"/>
            <ac:spMk id="19" creationId="{E3FDDC58-236C-4319-62C2-3E1397BD878B}"/>
          </ac:spMkLst>
        </pc:spChg>
      </pc:sldChg>
      <pc:sldChg chg="addSp delSp modSp del mod modClrScheme chgLayout">
        <pc:chgData name="Sanjay Rajan" userId="582fbf04-fa83-4a00-8516-1283b7bf352d" providerId="ADAL" clId="{07C17F35-FB22-4087-BEC6-BF90EEE4BA8A}" dt="2024-06-21T18:46:55.639" v="1430" actId="2696"/>
        <pc:sldMkLst>
          <pc:docMk/>
          <pc:sldMk cId="3778046852" sldId="5795"/>
        </pc:sldMkLst>
        <pc:spChg chg="mod ord">
          <ac:chgData name="Sanjay Rajan" userId="582fbf04-fa83-4a00-8516-1283b7bf352d" providerId="ADAL" clId="{07C17F35-FB22-4087-BEC6-BF90EEE4BA8A}" dt="2024-05-04T05:23:10.521" v="226" actId="108"/>
          <ac:spMkLst>
            <pc:docMk/>
            <pc:sldMk cId="3778046852" sldId="5795"/>
            <ac:spMk id="2" creationId="{FDFABBE7-ED3D-7378-D2FB-1D58192471F6}"/>
          </ac:spMkLst>
        </pc:spChg>
        <pc:spChg chg="add del mod ord">
          <ac:chgData name="Sanjay Rajan" userId="582fbf04-fa83-4a00-8516-1283b7bf352d" providerId="ADAL" clId="{07C17F35-FB22-4087-BEC6-BF90EEE4BA8A}" dt="2024-05-04T05:09:16.481" v="55" actId="700"/>
          <ac:spMkLst>
            <pc:docMk/>
            <pc:sldMk cId="3778046852" sldId="5795"/>
            <ac:spMk id="3" creationId="{3DBC65C9-C1FD-B87F-86A3-063B342B4321}"/>
          </ac:spMkLst>
        </pc:spChg>
        <pc:spChg chg="mod ord">
          <ac:chgData name="Sanjay Rajan" userId="582fbf04-fa83-4a00-8516-1283b7bf352d" providerId="ADAL" clId="{07C17F35-FB22-4087-BEC6-BF90EEE4BA8A}" dt="2024-05-04T05:15:13.944" v="140" actId="700"/>
          <ac:spMkLst>
            <pc:docMk/>
            <pc:sldMk cId="3778046852" sldId="5795"/>
            <ac:spMk id="4" creationId="{802E966C-0ED4-62CA-0F77-931184984F12}"/>
          </ac:spMkLst>
        </pc:spChg>
        <pc:spChg chg="add del mod ord">
          <ac:chgData name="Sanjay Rajan" userId="582fbf04-fa83-4a00-8516-1283b7bf352d" providerId="ADAL" clId="{07C17F35-FB22-4087-BEC6-BF90EEE4BA8A}" dt="2024-05-04T05:09:16.481" v="55" actId="700"/>
          <ac:spMkLst>
            <pc:docMk/>
            <pc:sldMk cId="3778046852" sldId="5795"/>
            <ac:spMk id="12" creationId="{BF37875F-AA13-4D84-64AE-FEDA0A7C7A6F}"/>
          </ac:spMkLst>
        </pc:spChg>
        <pc:spChg chg="add del mod ord">
          <ac:chgData name="Sanjay Rajan" userId="582fbf04-fa83-4a00-8516-1283b7bf352d" providerId="ADAL" clId="{07C17F35-FB22-4087-BEC6-BF90EEE4BA8A}" dt="2024-05-04T05:09:16.481" v="55" actId="700"/>
          <ac:spMkLst>
            <pc:docMk/>
            <pc:sldMk cId="3778046852" sldId="5795"/>
            <ac:spMk id="13" creationId="{1EF5A431-31EB-8BB7-864F-2D7D6C7CAE2B}"/>
          </ac:spMkLst>
        </pc:spChg>
        <pc:spChg chg="add del mod ord">
          <ac:chgData name="Sanjay Rajan" userId="582fbf04-fa83-4a00-8516-1283b7bf352d" providerId="ADAL" clId="{07C17F35-FB22-4087-BEC6-BF90EEE4BA8A}" dt="2024-05-04T05:09:16.481" v="55" actId="700"/>
          <ac:spMkLst>
            <pc:docMk/>
            <pc:sldMk cId="3778046852" sldId="5795"/>
            <ac:spMk id="14" creationId="{8BE4FC4F-8076-51BC-BE38-60762524C71F}"/>
          </ac:spMkLst>
        </pc:spChg>
        <pc:spChg chg="add del mod ord">
          <ac:chgData name="Sanjay Rajan" userId="582fbf04-fa83-4a00-8516-1283b7bf352d" providerId="ADAL" clId="{07C17F35-FB22-4087-BEC6-BF90EEE4BA8A}" dt="2024-05-04T05:09:16.481" v="55" actId="700"/>
          <ac:spMkLst>
            <pc:docMk/>
            <pc:sldMk cId="3778046852" sldId="5795"/>
            <ac:spMk id="15" creationId="{261516C0-F493-D85A-75CD-9CC5BAC8234D}"/>
          </ac:spMkLst>
        </pc:spChg>
        <pc:spChg chg="add del mod ord">
          <ac:chgData name="Sanjay Rajan" userId="582fbf04-fa83-4a00-8516-1283b7bf352d" providerId="ADAL" clId="{07C17F35-FB22-4087-BEC6-BF90EEE4BA8A}" dt="2024-05-04T05:15:13.944" v="140" actId="700"/>
          <ac:spMkLst>
            <pc:docMk/>
            <pc:sldMk cId="3778046852" sldId="5795"/>
            <ac:spMk id="16" creationId="{8DBF646D-7982-F22B-2867-CACDF40EFE83}"/>
          </ac:spMkLst>
        </pc:spChg>
        <pc:spChg chg="add del mod ord">
          <ac:chgData name="Sanjay Rajan" userId="582fbf04-fa83-4a00-8516-1283b7bf352d" providerId="ADAL" clId="{07C17F35-FB22-4087-BEC6-BF90EEE4BA8A}" dt="2024-05-04T05:15:13.944" v="140" actId="700"/>
          <ac:spMkLst>
            <pc:docMk/>
            <pc:sldMk cId="3778046852" sldId="5795"/>
            <ac:spMk id="17" creationId="{D6C0FCD8-1832-ECDA-AD56-8A4E5E84C42A}"/>
          </ac:spMkLst>
        </pc:spChg>
        <pc:spChg chg="add del mod ord">
          <ac:chgData name="Sanjay Rajan" userId="582fbf04-fa83-4a00-8516-1283b7bf352d" providerId="ADAL" clId="{07C17F35-FB22-4087-BEC6-BF90EEE4BA8A}" dt="2024-05-04T05:15:13.944" v="140" actId="700"/>
          <ac:spMkLst>
            <pc:docMk/>
            <pc:sldMk cId="3778046852" sldId="5795"/>
            <ac:spMk id="18" creationId="{96947B5B-E97F-F79A-8664-98C3F0E92EB9}"/>
          </ac:spMkLst>
        </pc:spChg>
        <pc:spChg chg="add del mod ord">
          <ac:chgData name="Sanjay Rajan" userId="582fbf04-fa83-4a00-8516-1283b7bf352d" providerId="ADAL" clId="{07C17F35-FB22-4087-BEC6-BF90EEE4BA8A}" dt="2024-05-04T05:15:13.944" v="140" actId="700"/>
          <ac:spMkLst>
            <pc:docMk/>
            <pc:sldMk cId="3778046852" sldId="5795"/>
            <ac:spMk id="19" creationId="{AA1B5846-00C2-9A2D-F511-C6E0ADC18F05}"/>
          </ac:spMkLst>
        </pc:spChg>
        <pc:spChg chg="add del mod ord">
          <ac:chgData name="Sanjay Rajan" userId="582fbf04-fa83-4a00-8516-1283b7bf352d" providerId="ADAL" clId="{07C17F35-FB22-4087-BEC6-BF90EEE4BA8A}" dt="2024-05-04T05:23:12.435" v="227" actId="478"/>
          <ac:spMkLst>
            <pc:docMk/>
            <pc:sldMk cId="3778046852" sldId="5795"/>
            <ac:spMk id="20" creationId="{0DAF47C6-286C-0451-0F62-6EF698E714DC}"/>
          </ac:spMkLst>
        </pc:spChg>
        <pc:grpChg chg="mod">
          <ac:chgData name="Sanjay Rajan" userId="582fbf04-fa83-4a00-8516-1283b7bf352d" providerId="ADAL" clId="{07C17F35-FB22-4087-BEC6-BF90EEE4BA8A}" dt="2024-05-04T05:23:16.210" v="228" actId="1076"/>
          <ac:grpSpMkLst>
            <pc:docMk/>
            <pc:sldMk cId="3778046852" sldId="5795"/>
            <ac:grpSpMk id="5" creationId="{F92CD207-90D7-74E9-DDDA-BF9255E4B13C}"/>
          </ac:grpSpMkLst>
        </pc:grpChg>
      </pc:sldChg>
      <pc:sldChg chg="addSp delSp modSp del mod modClrScheme chgLayout">
        <pc:chgData name="Sanjay Rajan" userId="582fbf04-fa83-4a00-8516-1283b7bf352d" providerId="ADAL" clId="{07C17F35-FB22-4087-BEC6-BF90EEE4BA8A}" dt="2024-06-21T18:47:33.359" v="1431" actId="47"/>
        <pc:sldMkLst>
          <pc:docMk/>
          <pc:sldMk cId="2094337444" sldId="5796"/>
        </pc:sldMkLst>
        <pc:spChg chg="mod ord">
          <ac:chgData name="Sanjay Rajan" userId="582fbf04-fa83-4a00-8516-1283b7bf352d" providerId="ADAL" clId="{07C17F35-FB22-4087-BEC6-BF90EEE4BA8A}" dt="2024-05-04T05:23:30.885" v="230" actId="108"/>
          <ac:spMkLst>
            <pc:docMk/>
            <pc:sldMk cId="2094337444" sldId="5796"/>
            <ac:spMk id="2" creationId="{33B09AA2-1A02-6BFF-8D84-0BFA21236DCA}"/>
          </ac:spMkLst>
        </pc:spChg>
        <pc:spChg chg="add del mod ord">
          <ac:chgData name="Sanjay Rajan" userId="582fbf04-fa83-4a00-8516-1283b7bf352d" providerId="ADAL" clId="{07C17F35-FB22-4087-BEC6-BF90EEE4BA8A}" dt="2024-05-04T05:09:16.481" v="55" actId="700"/>
          <ac:spMkLst>
            <pc:docMk/>
            <pc:sldMk cId="2094337444" sldId="5796"/>
            <ac:spMk id="3" creationId="{3DA780CA-3681-CD6A-2D68-C360579259D4}"/>
          </ac:spMkLst>
        </pc:spChg>
        <pc:spChg chg="mod ord">
          <ac:chgData name="Sanjay Rajan" userId="582fbf04-fa83-4a00-8516-1283b7bf352d" providerId="ADAL" clId="{07C17F35-FB22-4087-BEC6-BF90EEE4BA8A}" dt="2024-05-04T05:15:13.944" v="140" actId="700"/>
          <ac:spMkLst>
            <pc:docMk/>
            <pc:sldMk cId="2094337444" sldId="5796"/>
            <ac:spMk id="4" creationId="{62E3D3AB-5BA0-8634-DC71-7C42FC3D368A}"/>
          </ac:spMkLst>
        </pc:spChg>
        <pc:spChg chg="add del mod ord">
          <ac:chgData name="Sanjay Rajan" userId="582fbf04-fa83-4a00-8516-1283b7bf352d" providerId="ADAL" clId="{07C17F35-FB22-4087-BEC6-BF90EEE4BA8A}" dt="2024-05-04T05:09:16.481" v="55" actId="700"/>
          <ac:spMkLst>
            <pc:docMk/>
            <pc:sldMk cId="2094337444" sldId="5796"/>
            <ac:spMk id="9" creationId="{FFD6E3C9-038A-98D7-E593-926B7FC9D3AA}"/>
          </ac:spMkLst>
        </pc:spChg>
        <pc:spChg chg="add del mod ord">
          <ac:chgData name="Sanjay Rajan" userId="582fbf04-fa83-4a00-8516-1283b7bf352d" providerId="ADAL" clId="{07C17F35-FB22-4087-BEC6-BF90EEE4BA8A}" dt="2024-05-04T05:09:16.481" v="55" actId="700"/>
          <ac:spMkLst>
            <pc:docMk/>
            <pc:sldMk cId="2094337444" sldId="5796"/>
            <ac:spMk id="10" creationId="{8CCF05BD-8E8E-C81B-815E-33754688EE94}"/>
          </ac:spMkLst>
        </pc:spChg>
        <pc:spChg chg="add del mod ord">
          <ac:chgData name="Sanjay Rajan" userId="582fbf04-fa83-4a00-8516-1283b7bf352d" providerId="ADAL" clId="{07C17F35-FB22-4087-BEC6-BF90EEE4BA8A}" dt="2024-05-04T05:09:16.481" v="55" actId="700"/>
          <ac:spMkLst>
            <pc:docMk/>
            <pc:sldMk cId="2094337444" sldId="5796"/>
            <ac:spMk id="11" creationId="{5522CEDC-B205-7D83-41F9-8CA10A50E701}"/>
          </ac:spMkLst>
        </pc:spChg>
        <pc:spChg chg="add del mod ord">
          <ac:chgData name="Sanjay Rajan" userId="582fbf04-fa83-4a00-8516-1283b7bf352d" providerId="ADAL" clId="{07C17F35-FB22-4087-BEC6-BF90EEE4BA8A}" dt="2024-05-04T05:09:16.481" v="55" actId="700"/>
          <ac:spMkLst>
            <pc:docMk/>
            <pc:sldMk cId="2094337444" sldId="5796"/>
            <ac:spMk id="12" creationId="{5901FBAA-6F82-558E-4D1A-9FBBE817CA8D}"/>
          </ac:spMkLst>
        </pc:spChg>
        <pc:spChg chg="add del mod ord">
          <ac:chgData name="Sanjay Rajan" userId="582fbf04-fa83-4a00-8516-1283b7bf352d" providerId="ADAL" clId="{07C17F35-FB22-4087-BEC6-BF90EEE4BA8A}" dt="2024-05-04T05:15:13.944" v="140" actId="700"/>
          <ac:spMkLst>
            <pc:docMk/>
            <pc:sldMk cId="2094337444" sldId="5796"/>
            <ac:spMk id="13" creationId="{B81249DE-92A1-6DD6-7D2A-71800343B7D0}"/>
          </ac:spMkLst>
        </pc:spChg>
        <pc:spChg chg="add del mod ord">
          <ac:chgData name="Sanjay Rajan" userId="582fbf04-fa83-4a00-8516-1283b7bf352d" providerId="ADAL" clId="{07C17F35-FB22-4087-BEC6-BF90EEE4BA8A}" dt="2024-05-04T05:15:13.944" v="140" actId="700"/>
          <ac:spMkLst>
            <pc:docMk/>
            <pc:sldMk cId="2094337444" sldId="5796"/>
            <ac:spMk id="14" creationId="{ECBFE90B-7636-4590-062D-34B10BF67162}"/>
          </ac:spMkLst>
        </pc:spChg>
        <pc:spChg chg="add del mod ord">
          <ac:chgData name="Sanjay Rajan" userId="582fbf04-fa83-4a00-8516-1283b7bf352d" providerId="ADAL" clId="{07C17F35-FB22-4087-BEC6-BF90EEE4BA8A}" dt="2024-05-04T05:15:13.944" v="140" actId="700"/>
          <ac:spMkLst>
            <pc:docMk/>
            <pc:sldMk cId="2094337444" sldId="5796"/>
            <ac:spMk id="15" creationId="{45C2ECBC-3BFF-D968-E055-8F4589009B73}"/>
          </ac:spMkLst>
        </pc:spChg>
        <pc:spChg chg="add del mod ord">
          <ac:chgData name="Sanjay Rajan" userId="582fbf04-fa83-4a00-8516-1283b7bf352d" providerId="ADAL" clId="{07C17F35-FB22-4087-BEC6-BF90EEE4BA8A}" dt="2024-05-04T05:15:13.944" v="140" actId="700"/>
          <ac:spMkLst>
            <pc:docMk/>
            <pc:sldMk cId="2094337444" sldId="5796"/>
            <ac:spMk id="16" creationId="{D7A6DB9B-934C-B270-3AEF-7816C13B6C66}"/>
          </ac:spMkLst>
        </pc:spChg>
        <pc:spChg chg="add del mod ord">
          <ac:chgData name="Sanjay Rajan" userId="582fbf04-fa83-4a00-8516-1283b7bf352d" providerId="ADAL" clId="{07C17F35-FB22-4087-BEC6-BF90EEE4BA8A}" dt="2024-05-04T05:23:32.653" v="231" actId="478"/>
          <ac:spMkLst>
            <pc:docMk/>
            <pc:sldMk cId="2094337444" sldId="5796"/>
            <ac:spMk id="17" creationId="{3572DF5E-89B1-A95F-4C23-5661F8383C77}"/>
          </ac:spMkLst>
        </pc:spChg>
        <pc:grpChg chg="mod">
          <ac:chgData name="Sanjay Rajan" userId="582fbf04-fa83-4a00-8516-1283b7bf352d" providerId="ADAL" clId="{07C17F35-FB22-4087-BEC6-BF90EEE4BA8A}" dt="2024-05-04T05:23:36.002" v="232" actId="1076"/>
          <ac:grpSpMkLst>
            <pc:docMk/>
            <pc:sldMk cId="2094337444" sldId="5796"/>
            <ac:grpSpMk id="5" creationId="{34B52A33-0317-C2BC-A877-E4FF48D044A0}"/>
          </ac:grpSpMkLst>
        </pc:grpChg>
      </pc:sldChg>
      <pc:sldChg chg="addSp delSp modSp add del mod modClrScheme chgLayout">
        <pc:chgData name="Sanjay Rajan" userId="582fbf04-fa83-4a00-8516-1283b7bf352d" providerId="ADAL" clId="{07C17F35-FB22-4087-BEC6-BF90EEE4BA8A}" dt="2024-06-21T18:56:47.909" v="1528" actId="2696"/>
        <pc:sldMkLst>
          <pc:docMk/>
          <pc:sldMk cId="846203802" sldId="5797"/>
        </pc:sldMkLst>
        <pc:spChg chg="mod ord">
          <ac:chgData name="Sanjay Rajan" userId="582fbf04-fa83-4a00-8516-1283b7bf352d" providerId="ADAL" clId="{07C17F35-FB22-4087-BEC6-BF90EEE4BA8A}" dt="2024-05-04T05:24:02.825" v="236" actId="108"/>
          <ac:spMkLst>
            <pc:docMk/>
            <pc:sldMk cId="846203802" sldId="5797"/>
            <ac:spMk id="2" creationId="{506E653F-DEFC-78AD-77E0-3EEB9E945D20}"/>
          </ac:spMkLst>
        </pc:spChg>
        <pc:spChg chg="add del mod ord">
          <ac:chgData name="Sanjay Rajan" userId="582fbf04-fa83-4a00-8516-1283b7bf352d" providerId="ADAL" clId="{07C17F35-FB22-4087-BEC6-BF90EEE4BA8A}" dt="2024-05-04T05:09:16.481" v="55" actId="700"/>
          <ac:spMkLst>
            <pc:docMk/>
            <pc:sldMk cId="846203802" sldId="5797"/>
            <ac:spMk id="3" creationId="{8ABC7E67-6B29-B470-7EA9-5B41CAEED8B1}"/>
          </ac:spMkLst>
        </pc:spChg>
        <pc:spChg chg="mod ord">
          <ac:chgData name="Sanjay Rajan" userId="582fbf04-fa83-4a00-8516-1283b7bf352d" providerId="ADAL" clId="{07C17F35-FB22-4087-BEC6-BF90EEE4BA8A}" dt="2024-05-04T05:15:13.944" v="140" actId="700"/>
          <ac:spMkLst>
            <pc:docMk/>
            <pc:sldMk cId="846203802" sldId="5797"/>
            <ac:spMk id="4" creationId="{9CC1FC02-91EF-F8B5-CD59-5DBBBE104543}"/>
          </ac:spMkLst>
        </pc:spChg>
        <pc:spChg chg="add del mod ord">
          <ac:chgData name="Sanjay Rajan" userId="582fbf04-fa83-4a00-8516-1283b7bf352d" providerId="ADAL" clId="{07C17F35-FB22-4087-BEC6-BF90EEE4BA8A}" dt="2024-05-04T05:09:16.481" v="55" actId="700"/>
          <ac:spMkLst>
            <pc:docMk/>
            <pc:sldMk cId="846203802" sldId="5797"/>
            <ac:spMk id="5" creationId="{DA2AA9A1-FC40-5BD2-9106-3B5676442724}"/>
          </ac:spMkLst>
        </pc:spChg>
        <pc:spChg chg="add del mod ord">
          <ac:chgData name="Sanjay Rajan" userId="582fbf04-fa83-4a00-8516-1283b7bf352d" providerId="ADAL" clId="{07C17F35-FB22-4087-BEC6-BF90EEE4BA8A}" dt="2024-05-04T05:09:16.481" v="55" actId="700"/>
          <ac:spMkLst>
            <pc:docMk/>
            <pc:sldMk cId="846203802" sldId="5797"/>
            <ac:spMk id="6" creationId="{9CAA5DD0-D623-D8A4-3B9A-DEF4461733A6}"/>
          </ac:spMkLst>
        </pc:spChg>
        <pc:spChg chg="add del mod ord">
          <ac:chgData name="Sanjay Rajan" userId="582fbf04-fa83-4a00-8516-1283b7bf352d" providerId="ADAL" clId="{07C17F35-FB22-4087-BEC6-BF90EEE4BA8A}" dt="2024-05-04T05:09:16.481" v="55" actId="700"/>
          <ac:spMkLst>
            <pc:docMk/>
            <pc:sldMk cId="846203802" sldId="5797"/>
            <ac:spMk id="13" creationId="{4F1E34F6-6C50-D7E1-DC3E-99626C83957E}"/>
          </ac:spMkLst>
        </pc:spChg>
        <pc:spChg chg="add del mod ord">
          <ac:chgData name="Sanjay Rajan" userId="582fbf04-fa83-4a00-8516-1283b7bf352d" providerId="ADAL" clId="{07C17F35-FB22-4087-BEC6-BF90EEE4BA8A}" dt="2024-05-04T05:09:16.481" v="55" actId="700"/>
          <ac:spMkLst>
            <pc:docMk/>
            <pc:sldMk cId="846203802" sldId="5797"/>
            <ac:spMk id="14" creationId="{856FBE4D-97C2-DEB1-2BD2-EEC2CB744BA2}"/>
          </ac:spMkLst>
        </pc:spChg>
        <pc:spChg chg="add del mod ord">
          <ac:chgData name="Sanjay Rajan" userId="582fbf04-fa83-4a00-8516-1283b7bf352d" providerId="ADAL" clId="{07C17F35-FB22-4087-BEC6-BF90EEE4BA8A}" dt="2024-05-04T05:15:13.944" v="140" actId="700"/>
          <ac:spMkLst>
            <pc:docMk/>
            <pc:sldMk cId="846203802" sldId="5797"/>
            <ac:spMk id="15" creationId="{B78EC3EE-5B31-B8AA-8DEC-CACD02A0C075}"/>
          </ac:spMkLst>
        </pc:spChg>
        <pc:spChg chg="add del mod ord">
          <ac:chgData name="Sanjay Rajan" userId="582fbf04-fa83-4a00-8516-1283b7bf352d" providerId="ADAL" clId="{07C17F35-FB22-4087-BEC6-BF90EEE4BA8A}" dt="2024-05-04T05:15:13.944" v="140" actId="700"/>
          <ac:spMkLst>
            <pc:docMk/>
            <pc:sldMk cId="846203802" sldId="5797"/>
            <ac:spMk id="16" creationId="{A48203AE-8D64-11CB-F8C7-E796C41337E1}"/>
          </ac:spMkLst>
        </pc:spChg>
        <pc:spChg chg="add del mod ord">
          <ac:chgData name="Sanjay Rajan" userId="582fbf04-fa83-4a00-8516-1283b7bf352d" providerId="ADAL" clId="{07C17F35-FB22-4087-BEC6-BF90EEE4BA8A}" dt="2024-05-04T05:15:13.944" v="140" actId="700"/>
          <ac:spMkLst>
            <pc:docMk/>
            <pc:sldMk cId="846203802" sldId="5797"/>
            <ac:spMk id="17" creationId="{FBE7DB7E-4416-0A64-9C10-4FB830D9B94F}"/>
          </ac:spMkLst>
        </pc:spChg>
        <pc:spChg chg="add del mod ord">
          <ac:chgData name="Sanjay Rajan" userId="582fbf04-fa83-4a00-8516-1283b7bf352d" providerId="ADAL" clId="{07C17F35-FB22-4087-BEC6-BF90EEE4BA8A}" dt="2024-05-04T05:15:13.944" v="140" actId="700"/>
          <ac:spMkLst>
            <pc:docMk/>
            <pc:sldMk cId="846203802" sldId="5797"/>
            <ac:spMk id="18" creationId="{B6040822-7678-E904-A777-35C35F389C6E}"/>
          </ac:spMkLst>
        </pc:spChg>
        <pc:spChg chg="add del mod ord">
          <ac:chgData name="Sanjay Rajan" userId="582fbf04-fa83-4a00-8516-1283b7bf352d" providerId="ADAL" clId="{07C17F35-FB22-4087-BEC6-BF90EEE4BA8A}" dt="2024-05-04T05:24:04.704" v="237" actId="478"/>
          <ac:spMkLst>
            <pc:docMk/>
            <pc:sldMk cId="846203802" sldId="5797"/>
            <ac:spMk id="19" creationId="{840C51B6-7338-6C2A-E546-438644DAD59D}"/>
          </ac:spMkLst>
        </pc:spChg>
      </pc:sldChg>
      <pc:sldChg chg="addSp delSp modSp del mod modClrScheme chgLayout">
        <pc:chgData name="Sanjay Rajan" userId="582fbf04-fa83-4a00-8516-1283b7bf352d" providerId="ADAL" clId="{07C17F35-FB22-4087-BEC6-BF90EEE4BA8A}" dt="2024-05-04T06:07:18.259" v="344" actId="47"/>
        <pc:sldMkLst>
          <pc:docMk/>
          <pc:sldMk cId="2949297671" sldId="5798"/>
        </pc:sldMkLst>
        <pc:spChg chg="mod ord">
          <ac:chgData name="Sanjay Rajan" userId="582fbf04-fa83-4a00-8516-1283b7bf352d" providerId="ADAL" clId="{07C17F35-FB22-4087-BEC6-BF90EEE4BA8A}" dt="2024-05-04T05:24:23.526" v="239" actId="108"/>
          <ac:spMkLst>
            <pc:docMk/>
            <pc:sldMk cId="2949297671" sldId="5798"/>
            <ac:spMk id="2" creationId="{398B7C40-A3C6-821F-7215-52524E061A34}"/>
          </ac:spMkLst>
        </pc:spChg>
        <pc:spChg chg="mod ord">
          <ac:chgData name="Sanjay Rajan" userId="582fbf04-fa83-4a00-8516-1283b7bf352d" providerId="ADAL" clId="{07C17F35-FB22-4087-BEC6-BF90EEE4BA8A}" dt="2024-05-04T05:25:33.047" v="283" actId="5793"/>
          <ac:spMkLst>
            <pc:docMk/>
            <pc:sldMk cId="2949297671" sldId="5798"/>
            <ac:spMk id="3" creationId="{8614C6FB-1F7A-112C-8359-7A566E66D65E}"/>
          </ac:spMkLst>
        </pc:spChg>
        <pc:spChg chg="mod ord">
          <ac:chgData name="Sanjay Rajan" userId="582fbf04-fa83-4a00-8516-1283b7bf352d" providerId="ADAL" clId="{07C17F35-FB22-4087-BEC6-BF90EEE4BA8A}" dt="2024-05-04T05:15:13.944" v="140" actId="700"/>
          <ac:spMkLst>
            <pc:docMk/>
            <pc:sldMk cId="2949297671" sldId="5798"/>
            <ac:spMk id="4" creationId="{C2A3E5CB-5E5E-C9CA-9D86-2472F0F8F38E}"/>
          </ac:spMkLst>
        </pc:spChg>
        <pc:spChg chg="add del mod ord">
          <ac:chgData name="Sanjay Rajan" userId="582fbf04-fa83-4a00-8516-1283b7bf352d" providerId="ADAL" clId="{07C17F35-FB22-4087-BEC6-BF90EEE4BA8A}" dt="2024-05-04T05:09:16.481" v="55" actId="700"/>
          <ac:spMkLst>
            <pc:docMk/>
            <pc:sldMk cId="2949297671" sldId="5798"/>
            <ac:spMk id="5" creationId="{12F744DD-434B-5160-57CA-9D583F1E0816}"/>
          </ac:spMkLst>
        </pc:spChg>
        <pc:spChg chg="add del mod ord">
          <ac:chgData name="Sanjay Rajan" userId="582fbf04-fa83-4a00-8516-1283b7bf352d" providerId="ADAL" clId="{07C17F35-FB22-4087-BEC6-BF90EEE4BA8A}" dt="2024-05-04T05:09:16.481" v="55" actId="700"/>
          <ac:spMkLst>
            <pc:docMk/>
            <pc:sldMk cId="2949297671" sldId="5798"/>
            <ac:spMk id="6" creationId="{A339FF17-7805-9240-02A2-769685778CF0}"/>
          </ac:spMkLst>
        </pc:spChg>
        <pc:spChg chg="add del mod ord">
          <ac:chgData name="Sanjay Rajan" userId="582fbf04-fa83-4a00-8516-1283b7bf352d" providerId="ADAL" clId="{07C17F35-FB22-4087-BEC6-BF90EEE4BA8A}" dt="2024-05-04T05:09:16.481" v="55" actId="700"/>
          <ac:spMkLst>
            <pc:docMk/>
            <pc:sldMk cId="2949297671" sldId="5798"/>
            <ac:spMk id="7" creationId="{2C7AE49E-18B0-EE4D-5710-3BD227488546}"/>
          </ac:spMkLst>
        </pc:spChg>
        <pc:spChg chg="add del mod ord">
          <ac:chgData name="Sanjay Rajan" userId="582fbf04-fa83-4a00-8516-1283b7bf352d" providerId="ADAL" clId="{07C17F35-FB22-4087-BEC6-BF90EEE4BA8A}" dt="2024-05-04T05:09:16.481" v="55" actId="700"/>
          <ac:spMkLst>
            <pc:docMk/>
            <pc:sldMk cId="2949297671" sldId="5798"/>
            <ac:spMk id="8" creationId="{B3CDC572-503B-D8D8-A460-3EE177C59EE5}"/>
          </ac:spMkLst>
        </pc:spChg>
        <pc:spChg chg="add del mod ord">
          <ac:chgData name="Sanjay Rajan" userId="582fbf04-fa83-4a00-8516-1283b7bf352d" providerId="ADAL" clId="{07C17F35-FB22-4087-BEC6-BF90EEE4BA8A}" dt="2024-05-04T05:15:13.944" v="140" actId="700"/>
          <ac:spMkLst>
            <pc:docMk/>
            <pc:sldMk cId="2949297671" sldId="5798"/>
            <ac:spMk id="9" creationId="{20E3546F-01C5-8C43-3A5D-C6A70CD205E9}"/>
          </ac:spMkLst>
        </pc:spChg>
        <pc:spChg chg="add del mod ord">
          <ac:chgData name="Sanjay Rajan" userId="582fbf04-fa83-4a00-8516-1283b7bf352d" providerId="ADAL" clId="{07C17F35-FB22-4087-BEC6-BF90EEE4BA8A}" dt="2024-05-04T05:15:13.944" v="140" actId="700"/>
          <ac:spMkLst>
            <pc:docMk/>
            <pc:sldMk cId="2949297671" sldId="5798"/>
            <ac:spMk id="10" creationId="{F66EA88D-E822-1E2E-E518-FB4DBB7B6D7B}"/>
          </ac:spMkLst>
        </pc:spChg>
        <pc:spChg chg="add del mod ord">
          <ac:chgData name="Sanjay Rajan" userId="582fbf04-fa83-4a00-8516-1283b7bf352d" providerId="ADAL" clId="{07C17F35-FB22-4087-BEC6-BF90EEE4BA8A}" dt="2024-05-04T05:15:13.944" v="140" actId="700"/>
          <ac:spMkLst>
            <pc:docMk/>
            <pc:sldMk cId="2949297671" sldId="5798"/>
            <ac:spMk id="11" creationId="{3AF55596-B55A-E2D4-34EC-8238B56C2860}"/>
          </ac:spMkLst>
        </pc:spChg>
      </pc:sldChg>
      <pc:sldChg chg="addSp delSp modSp mod modClrScheme chgLayout">
        <pc:chgData name="Sanjay Rajan" userId="582fbf04-fa83-4a00-8516-1283b7bf352d" providerId="ADAL" clId="{07C17F35-FB22-4087-BEC6-BF90EEE4BA8A}" dt="2024-05-04T09:39:29.644" v="345" actId="2711"/>
        <pc:sldMkLst>
          <pc:docMk/>
          <pc:sldMk cId="3246111731" sldId="5802"/>
        </pc:sldMkLst>
        <pc:spChg chg="mod ord">
          <ac:chgData name="Sanjay Rajan" userId="582fbf04-fa83-4a00-8516-1283b7bf352d" providerId="ADAL" clId="{07C17F35-FB22-4087-BEC6-BF90EEE4BA8A}" dt="2024-05-04T05:24:13.773" v="238" actId="108"/>
          <ac:spMkLst>
            <pc:docMk/>
            <pc:sldMk cId="3246111731" sldId="5802"/>
            <ac:spMk id="2" creationId="{66C97659-271B-A7AE-A5FA-7FCCCAC57A19}"/>
          </ac:spMkLst>
        </pc:spChg>
        <pc:spChg chg="mod ord">
          <ac:chgData name="Sanjay Rajan" userId="582fbf04-fa83-4a00-8516-1283b7bf352d" providerId="ADAL" clId="{07C17F35-FB22-4087-BEC6-BF90EEE4BA8A}" dt="2024-05-04T09:39:29.644" v="345" actId="2711"/>
          <ac:spMkLst>
            <pc:docMk/>
            <pc:sldMk cId="3246111731" sldId="5802"/>
            <ac:spMk id="3" creationId="{050A0488-2969-B803-E779-9852E236DFE5}"/>
          </ac:spMkLst>
        </pc:spChg>
        <pc:spChg chg="mod ord">
          <ac:chgData name="Sanjay Rajan" userId="582fbf04-fa83-4a00-8516-1283b7bf352d" providerId="ADAL" clId="{07C17F35-FB22-4087-BEC6-BF90EEE4BA8A}" dt="2024-05-04T05:15:13.944" v="140" actId="700"/>
          <ac:spMkLst>
            <pc:docMk/>
            <pc:sldMk cId="3246111731" sldId="5802"/>
            <ac:spMk id="4" creationId="{F167F1E4-4F85-71A8-658D-B922F986BA90}"/>
          </ac:spMkLst>
        </pc:spChg>
        <pc:spChg chg="add del mod ord">
          <ac:chgData name="Sanjay Rajan" userId="582fbf04-fa83-4a00-8516-1283b7bf352d" providerId="ADAL" clId="{07C17F35-FB22-4087-BEC6-BF90EEE4BA8A}" dt="2024-05-04T05:09:16.481" v="55" actId="700"/>
          <ac:spMkLst>
            <pc:docMk/>
            <pc:sldMk cId="3246111731" sldId="5802"/>
            <ac:spMk id="5" creationId="{76047668-3931-1422-A358-A6C94BD451FC}"/>
          </ac:spMkLst>
        </pc:spChg>
        <pc:spChg chg="add del mod ord">
          <ac:chgData name="Sanjay Rajan" userId="582fbf04-fa83-4a00-8516-1283b7bf352d" providerId="ADAL" clId="{07C17F35-FB22-4087-BEC6-BF90EEE4BA8A}" dt="2024-05-04T05:09:16.481" v="55" actId="700"/>
          <ac:spMkLst>
            <pc:docMk/>
            <pc:sldMk cId="3246111731" sldId="5802"/>
            <ac:spMk id="6" creationId="{120F1777-85A0-2810-8646-19D5D33B4C49}"/>
          </ac:spMkLst>
        </pc:spChg>
        <pc:spChg chg="add del mod ord">
          <ac:chgData name="Sanjay Rajan" userId="582fbf04-fa83-4a00-8516-1283b7bf352d" providerId="ADAL" clId="{07C17F35-FB22-4087-BEC6-BF90EEE4BA8A}" dt="2024-05-04T05:09:16.481" v="55" actId="700"/>
          <ac:spMkLst>
            <pc:docMk/>
            <pc:sldMk cId="3246111731" sldId="5802"/>
            <ac:spMk id="7" creationId="{62E2C9B3-0E48-53DF-17AC-BCF6B370F199}"/>
          </ac:spMkLst>
        </pc:spChg>
        <pc:spChg chg="add del mod ord">
          <ac:chgData name="Sanjay Rajan" userId="582fbf04-fa83-4a00-8516-1283b7bf352d" providerId="ADAL" clId="{07C17F35-FB22-4087-BEC6-BF90EEE4BA8A}" dt="2024-05-04T05:09:16.481" v="55" actId="700"/>
          <ac:spMkLst>
            <pc:docMk/>
            <pc:sldMk cId="3246111731" sldId="5802"/>
            <ac:spMk id="8" creationId="{A109A33E-CC22-E7E1-8A98-E727A588D430}"/>
          </ac:spMkLst>
        </pc:spChg>
        <pc:spChg chg="add del mod ord">
          <ac:chgData name="Sanjay Rajan" userId="582fbf04-fa83-4a00-8516-1283b7bf352d" providerId="ADAL" clId="{07C17F35-FB22-4087-BEC6-BF90EEE4BA8A}" dt="2024-05-04T05:15:13.944" v="140" actId="700"/>
          <ac:spMkLst>
            <pc:docMk/>
            <pc:sldMk cId="3246111731" sldId="5802"/>
            <ac:spMk id="9" creationId="{4028F17A-C88C-EF11-2877-A9A47B46F2C0}"/>
          </ac:spMkLst>
        </pc:spChg>
        <pc:spChg chg="add del mod ord">
          <ac:chgData name="Sanjay Rajan" userId="582fbf04-fa83-4a00-8516-1283b7bf352d" providerId="ADAL" clId="{07C17F35-FB22-4087-BEC6-BF90EEE4BA8A}" dt="2024-05-04T05:15:13.944" v="140" actId="700"/>
          <ac:spMkLst>
            <pc:docMk/>
            <pc:sldMk cId="3246111731" sldId="5802"/>
            <ac:spMk id="10" creationId="{CB09D7D8-E3C9-FFF3-1E58-372442A78E90}"/>
          </ac:spMkLst>
        </pc:spChg>
        <pc:spChg chg="add del mod ord">
          <ac:chgData name="Sanjay Rajan" userId="582fbf04-fa83-4a00-8516-1283b7bf352d" providerId="ADAL" clId="{07C17F35-FB22-4087-BEC6-BF90EEE4BA8A}" dt="2024-05-04T05:15:13.944" v="140" actId="700"/>
          <ac:spMkLst>
            <pc:docMk/>
            <pc:sldMk cId="3246111731" sldId="5802"/>
            <ac:spMk id="11" creationId="{6C44D1AA-E898-A0C1-246A-D98F4311CC81}"/>
          </ac:spMkLst>
        </pc:spChg>
      </pc:sldChg>
      <pc:sldChg chg="add del">
        <pc:chgData name="Sanjay Rajan" userId="582fbf04-fa83-4a00-8516-1283b7bf352d" providerId="ADAL" clId="{07C17F35-FB22-4087-BEC6-BF90EEE4BA8A}" dt="2024-05-04T05:12:16.080" v="123" actId="47"/>
        <pc:sldMkLst>
          <pc:docMk/>
          <pc:sldMk cId="2421459871" sldId="2147469205"/>
        </pc:sldMkLst>
      </pc:sldChg>
      <pc:sldChg chg="modSp add del mod">
        <pc:chgData name="Sanjay Rajan" userId="582fbf04-fa83-4a00-8516-1283b7bf352d" providerId="ADAL" clId="{07C17F35-FB22-4087-BEC6-BF90EEE4BA8A}" dt="2024-05-04T05:19:17.838" v="182" actId="20577"/>
        <pc:sldMkLst>
          <pc:docMk/>
          <pc:sldMk cId="3111587475" sldId="2147472872"/>
        </pc:sldMkLst>
        <pc:spChg chg="mod">
          <ac:chgData name="Sanjay Rajan" userId="582fbf04-fa83-4a00-8516-1283b7bf352d" providerId="ADAL" clId="{07C17F35-FB22-4087-BEC6-BF90EEE4BA8A}" dt="2024-05-04T05:19:17.838" v="182" actId="20577"/>
          <ac:spMkLst>
            <pc:docMk/>
            <pc:sldMk cId="3111587475" sldId="2147472872"/>
            <ac:spMk id="3" creationId="{F5400255-0A5E-295D-29BE-BF4D609E42ED}"/>
          </ac:spMkLst>
        </pc:spChg>
      </pc:sldChg>
      <pc:sldChg chg="add">
        <pc:chgData name="Sanjay Rajan" userId="582fbf04-fa83-4a00-8516-1283b7bf352d" providerId="ADAL" clId="{07C17F35-FB22-4087-BEC6-BF90EEE4BA8A}" dt="2024-05-04T05:26:06.910" v="285"/>
        <pc:sldMkLst>
          <pc:docMk/>
          <pc:sldMk cId="4042194586" sldId="2147472874"/>
        </pc:sldMkLst>
      </pc:sldChg>
      <pc:sldChg chg="modSp add mod modNotesTx">
        <pc:chgData name="Sanjay Rajan" userId="582fbf04-fa83-4a00-8516-1283b7bf352d" providerId="ADAL" clId="{07C17F35-FB22-4087-BEC6-BF90EEE4BA8A}" dt="2024-05-04T05:14:46.802" v="138"/>
        <pc:sldMkLst>
          <pc:docMk/>
          <pc:sldMk cId="2505775860" sldId="2147472881"/>
        </pc:sldMkLst>
        <pc:spChg chg="mod">
          <ac:chgData name="Sanjay Rajan" userId="582fbf04-fa83-4a00-8516-1283b7bf352d" providerId="ADAL" clId="{07C17F35-FB22-4087-BEC6-BF90EEE4BA8A}" dt="2024-05-04T05:14:35.958" v="137" actId="12"/>
          <ac:spMkLst>
            <pc:docMk/>
            <pc:sldMk cId="2505775860" sldId="2147472881"/>
            <ac:spMk id="10" creationId="{8E69A5BD-CE26-8567-8D4C-29B7D5CFA2C9}"/>
          </ac:spMkLst>
        </pc:spChg>
      </pc:sldChg>
      <pc:sldChg chg="add">
        <pc:chgData name="Sanjay Rajan" userId="582fbf04-fa83-4a00-8516-1283b7bf352d" providerId="ADAL" clId="{07C17F35-FB22-4087-BEC6-BF90EEE4BA8A}" dt="2024-05-04T05:33:02.695" v="342"/>
        <pc:sldMkLst>
          <pc:docMk/>
          <pc:sldMk cId="1597401807" sldId="2147472884"/>
        </pc:sldMkLst>
      </pc:sldChg>
      <pc:sldChg chg="add">
        <pc:chgData name="Sanjay Rajan" userId="582fbf04-fa83-4a00-8516-1283b7bf352d" providerId="ADAL" clId="{07C17F35-FB22-4087-BEC6-BF90EEE4BA8A}" dt="2024-05-04T05:32:35.744" v="341"/>
        <pc:sldMkLst>
          <pc:docMk/>
          <pc:sldMk cId="2396780615" sldId="2147472889"/>
        </pc:sldMkLst>
      </pc:sldChg>
      <pc:sldChg chg="modSp add mod">
        <pc:chgData name="Sanjay Rajan" userId="582fbf04-fa83-4a00-8516-1283b7bf352d" providerId="ADAL" clId="{07C17F35-FB22-4087-BEC6-BF90EEE4BA8A}" dt="2024-05-04T05:26:21.071" v="332" actId="20577"/>
        <pc:sldMkLst>
          <pc:docMk/>
          <pc:sldMk cId="3768010069" sldId="2147472890"/>
        </pc:sldMkLst>
        <pc:spChg chg="mod">
          <ac:chgData name="Sanjay Rajan" userId="582fbf04-fa83-4a00-8516-1283b7bf352d" providerId="ADAL" clId="{07C17F35-FB22-4087-BEC6-BF90EEE4BA8A}" dt="2024-05-04T05:26:21.071" v="332" actId="20577"/>
          <ac:spMkLst>
            <pc:docMk/>
            <pc:sldMk cId="3768010069" sldId="2147472890"/>
            <ac:spMk id="6" creationId="{505DEE00-16BF-4DA2-B4D4-4D0B9156402D}"/>
          </ac:spMkLst>
        </pc:spChg>
      </pc:sldChg>
      <pc:sldChg chg="add">
        <pc:chgData name="Sanjay Rajan" userId="582fbf04-fa83-4a00-8516-1283b7bf352d" providerId="ADAL" clId="{07C17F35-FB22-4087-BEC6-BF90EEE4BA8A}" dt="2024-05-04T06:07:16.002" v="343"/>
        <pc:sldMkLst>
          <pc:docMk/>
          <pc:sldMk cId="3786900834" sldId="2147472891"/>
        </pc:sldMkLst>
      </pc:sldChg>
      <pc:sldChg chg="new del">
        <pc:chgData name="Sanjay Rajan" userId="582fbf04-fa83-4a00-8516-1283b7bf352d" providerId="ADAL" clId="{07C17F35-FB22-4087-BEC6-BF90EEE4BA8A}" dt="2024-06-21T17:04:50.139" v="359" actId="2696"/>
        <pc:sldMkLst>
          <pc:docMk/>
          <pc:sldMk cId="753016963" sldId="2147472892"/>
        </pc:sldMkLst>
      </pc:sldChg>
      <pc:sldChg chg="new del">
        <pc:chgData name="Sanjay Rajan" userId="582fbf04-fa83-4a00-8516-1283b7bf352d" providerId="ADAL" clId="{07C17F35-FB22-4087-BEC6-BF90EEE4BA8A}" dt="2024-06-21T17:04:37.779" v="357" actId="2696"/>
        <pc:sldMkLst>
          <pc:docMk/>
          <pc:sldMk cId="1410539095" sldId="2147472892"/>
        </pc:sldMkLst>
      </pc:sldChg>
      <pc:sldChg chg="addSp delSp modSp add mod ord modNotesTx">
        <pc:chgData name="Sanjay Rajan" userId="582fbf04-fa83-4a00-8516-1283b7bf352d" providerId="ADAL" clId="{07C17F35-FB22-4087-BEC6-BF90EEE4BA8A}" dt="2024-06-21T18:14:52.462" v="1093"/>
        <pc:sldMkLst>
          <pc:docMk/>
          <pc:sldMk cId="813719103" sldId="2147472915"/>
        </pc:sldMkLst>
        <pc:spChg chg="mod">
          <ac:chgData name="Sanjay Rajan" userId="582fbf04-fa83-4a00-8516-1283b7bf352d" providerId="ADAL" clId="{07C17F35-FB22-4087-BEC6-BF90EEE4BA8A}" dt="2024-06-21T17:50:47.518" v="985" actId="20577"/>
          <ac:spMkLst>
            <pc:docMk/>
            <pc:sldMk cId="813719103" sldId="2147472915"/>
            <ac:spMk id="2" creationId="{C957A0A6-6A1B-521A-9878-D0E2C91604A6}"/>
          </ac:spMkLst>
        </pc:spChg>
        <pc:spChg chg="del">
          <ac:chgData name="Sanjay Rajan" userId="582fbf04-fa83-4a00-8516-1283b7bf352d" providerId="ADAL" clId="{07C17F35-FB22-4087-BEC6-BF90EEE4BA8A}" dt="2024-06-21T17:05:17.477" v="362" actId="478"/>
          <ac:spMkLst>
            <pc:docMk/>
            <pc:sldMk cId="813719103" sldId="2147472915"/>
            <ac:spMk id="3" creationId="{6D5ABFFA-F349-0E3C-85D3-CA7F3A1B15E6}"/>
          </ac:spMkLst>
        </pc:spChg>
        <pc:spChg chg="del">
          <ac:chgData name="Sanjay Rajan" userId="582fbf04-fa83-4a00-8516-1283b7bf352d" providerId="ADAL" clId="{07C17F35-FB22-4087-BEC6-BF90EEE4BA8A}" dt="2024-06-21T17:05:19.814" v="363" actId="478"/>
          <ac:spMkLst>
            <pc:docMk/>
            <pc:sldMk cId="813719103" sldId="2147472915"/>
            <ac:spMk id="5" creationId="{67062BE9-9111-BDF4-A3ED-68A7E3C12FEF}"/>
          </ac:spMkLst>
        </pc:spChg>
        <pc:spChg chg="del">
          <ac:chgData name="Sanjay Rajan" userId="582fbf04-fa83-4a00-8516-1283b7bf352d" providerId="ADAL" clId="{07C17F35-FB22-4087-BEC6-BF90EEE4BA8A}" dt="2024-06-21T17:13:45.180" v="487" actId="478"/>
          <ac:spMkLst>
            <pc:docMk/>
            <pc:sldMk cId="813719103" sldId="2147472915"/>
            <ac:spMk id="6" creationId="{53614847-F23A-7BDD-8CEE-6C130C5CDDEC}"/>
          </ac:spMkLst>
        </pc:spChg>
        <pc:spChg chg="del">
          <ac:chgData name="Sanjay Rajan" userId="582fbf04-fa83-4a00-8516-1283b7bf352d" providerId="ADAL" clId="{07C17F35-FB22-4087-BEC6-BF90EEE4BA8A}" dt="2024-06-21T17:05:15.863" v="361" actId="478"/>
          <ac:spMkLst>
            <pc:docMk/>
            <pc:sldMk cId="813719103" sldId="2147472915"/>
            <ac:spMk id="7" creationId="{A91D9A8F-2852-BB24-A513-AD8A99F2770E}"/>
          </ac:spMkLst>
        </pc:spChg>
        <pc:spChg chg="add mod">
          <ac:chgData name="Sanjay Rajan" userId="582fbf04-fa83-4a00-8516-1283b7bf352d" providerId="ADAL" clId="{07C17F35-FB22-4087-BEC6-BF90EEE4BA8A}" dt="2024-06-21T17:50:58.302" v="987" actId="1076"/>
          <ac:spMkLst>
            <pc:docMk/>
            <pc:sldMk cId="813719103" sldId="2147472915"/>
            <ac:spMk id="10" creationId="{A965E8D3-AD59-1A71-55C9-0A08E53579D5}"/>
          </ac:spMkLst>
        </pc:spChg>
        <pc:spChg chg="add mod">
          <ac:chgData name="Sanjay Rajan" userId="582fbf04-fa83-4a00-8516-1283b7bf352d" providerId="ADAL" clId="{07C17F35-FB22-4087-BEC6-BF90EEE4BA8A}" dt="2024-06-21T17:51:06.389" v="989" actId="1076"/>
          <ac:spMkLst>
            <pc:docMk/>
            <pc:sldMk cId="813719103" sldId="2147472915"/>
            <ac:spMk id="11" creationId="{406C921A-769D-E3FB-AF4B-449F72FC9F78}"/>
          </ac:spMkLst>
        </pc:spChg>
        <pc:spChg chg="add mod">
          <ac:chgData name="Sanjay Rajan" userId="582fbf04-fa83-4a00-8516-1283b7bf352d" providerId="ADAL" clId="{07C17F35-FB22-4087-BEC6-BF90EEE4BA8A}" dt="2024-06-21T17:51:11.181" v="991" actId="1076"/>
          <ac:spMkLst>
            <pc:docMk/>
            <pc:sldMk cId="813719103" sldId="2147472915"/>
            <ac:spMk id="12" creationId="{D38609C7-1A97-8D7D-9FB0-4FF79D936699}"/>
          </ac:spMkLst>
        </pc:spChg>
        <pc:spChg chg="add del mod">
          <ac:chgData name="Sanjay Rajan" userId="582fbf04-fa83-4a00-8516-1283b7bf352d" providerId="ADAL" clId="{07C17F35-FB22-4087-BEC6-BF90EEE4BA8A}" dt="2024-06-21T17:51:22.216" v="994" actId="478"/>
          <ac:spMkLst>
            <pc:docMk/>
            <pc:sldMk cId="813719103" sldId="2147472915"/>
            <ac:spMk id="13" creationId="{16335102-7E9B-660E-EDB4-66D9E8C6318C}"/>
          </ac:spMkLst>
        </pc:spChg>
        <pc:spChg chg="add mod">
          <ac:chgData name="Sanjay Rajan" userId="582fbf04-fa83-4a00-8516-1283b7bf352d" providerId="ADAL" clId="{07C17F35-FB22-4087-BEC6-BF90EEE4BA8A}" dt="2024-06-21T17:52:12.914" v="1000" actId="1076"/>
          <ac:spMkLst>
            <pc:docMk/>
            <pc:sldMk cId="813719103" sldId="2147472915"/>
            <ac:spMk id="14" creationId="{39510550-6500-B354-02FC-82615CE7924A}"/>
          </ac:spMkLst>
        </pc:spChg>
        <pc:picChg chg="add mod">
          <ac:chgData name="Sanjay Rajan" userId="582fbf04-fa83-4a00-8516-1283b7bf352d" providerId="ADAL" clId="{07C17F35-FB22-4087-BEC6-BF90EEE4BA8A}" dt="2024-06-21T17:50:08.801" v="977" actId="1076"/>
          <ac:picMkLst>
            <pc:docMk/>
            <pc:sldMk cId="813719103" sldId="2147472915"/>
            <ac:picMk id="9" creationId="{C51DFBF4-F617-3527-74EC-3B2FC1BAE674}"/>
          </ac:picMkLst>
        </pc:picChg>
      </pc:sldChg>
      <pc:sldChg chg="addSp delSp modSp add mod modNotesTx">
        <pc:chgData name="Sanjay Rajan" userId="582fbf04-fa83-4a00-8516-1283b7bf352d" providerId="ADAL" clId="{07C17F35-FB22-4087-BEC6-BF90EEE4BA8A}" dt="2024-06-21T17:13:13.521" v="480" actId="1076"/>
        <pc:sldMkLst>
          <pc:docMk/>
          <pc:sldMk cId="2734457781" sldId="2147472916"/>
        </pc:sldMkLst>
        <pc:spChg chg="mod">
          <ac:chgData name="Sanjay Rajan" userId="582fbf04-fa83-4a00-8516-1283b7bf352d" providerId="ADAL" clId="{07C17F35-FB22-4087-BEC6-BF90EEE4BA8A}" dt="2024-06-21T17:05:40.965" v="365"/>
          <ac:spMkLst>
            <pc:docMk/>
            <pc:sldMk cId="2734457781" sldId="2147472916"/>
            <ac:spMk id="2" creationId="{C957A0A6-6A1B-521A-9878-D0E2C91604A6}"/>
          </ac:spMkLst>
        </pc:spChg>
        <pc:spChg chg="del">
          <ac:chgData name="Sanjay Rajan" userId="582fbf04-fa83-4a00-8516-1283b7bf352d" providerId="ADAL" clId="{07C17F35-FB22-4087-BEC6-BF90EEE4BA8A}" dt="2024-06-21T17:05:42.477" v="366" actId="478"/>
          <ac:spMkLst>
            <pc:docMk/>
            <pc:sldMk cId="2734457781" sldId="2147472916"/>
            <ac:spMk id="6" creationId="{53614847-F23A-7BDD-8CEE-6C130C5CDDEC}"/>
          </ac:spMkLst>
        </pc:spChg>
        <pc:spChg chg="add del mod">
          <ac:chgData name="Sanjay Rajan" userId="582fbf04-fa83-4a00-8516-1283b7bf352d" providerId="ADAL" clId="{07C17F35-FB22-4087-BEC6-BF90EEE4BA8A}" dt="2024-06-21T17:10:08.938" v="377" actId="478"/>
          <ac:spMkLst>
            <pc:docMk/>
            <pc:sldMk cId="2734457781" sldId="2147472916"/>
            <ac:spMk id="9" creationId="{F4E8C0B3-62FB-2B9E-3FA2-E733BBFB120C}"/>
          </ac:spMkLst>
        </pc:spChg>
        <pc:spChg chg="add mod">
          <ac:chgData name="Sanjay Rajan" userId="582fbf04-fa83-4a00-8516-1283b7bf352d" providerId="ADAL" clId="{07C17F35-FB22-4087-BEC6-BF90EEE4BA8A}" dt="2024-06-21T17:10:36.680" v="381" actId="1076"/>
          <ac:spMkLst>
            <pc:docMk/>
            <pc:sldMk cId="2734457781" sldId="2147472916"/>
            <ac:spMk id="10" creationId="{D9462400-F8DD-52CE-4B8B-2628F8FDCAF8}"/>
          </ac:spMkLst>
        </pc:spChg>
        <pc:spChg chg="add mod">
          <ac:chgData name="Sanjay Rajan" userId="582fbf04-fa83-4a00-8516-1283b7bf352d" providerId="ADAL" clId="{07C17F35-FB22-4087-BEC6-BF90EEE4BA8A}" dt="2024-06-21T17:11:03.123" v="385" actId="14100"/>
          <ac:spMkLst>
            <pc:docMk/>
            <pc:sldMk cId="2734457781" sldId="2147472916"/>
            <ac:spMk id="11" creationId="{AB4E5BFA-5CDA-353C-FB0A-BAD84EE6E951}"/>
          </ac:spMkLst>
        </pc:spChg>
        <pc:spChg chg="add mod">
          <ac:chgData name="Sanjay Rajan" userId="582fbf04-fa83-4a00-8516-1283b7bf352d" providerId="ADAL" clId="{07C17F35-FB22-4087-BEC6-BF90EEE4BA8A}" dt="2024-06-21T17:12:56.112" v="478" actId="14100"/>
          <ac:spMkLst>
            <pc:docMk/>
            <pc:sldMk cId="2734457781" sldId="2147472916"/>
            <ac:spMk id="13" creationId="{F92B4245-3F2B-3D5B-E2BF-F9AAB6F67B9A}"/>
          </ac:spMkLst>
        </pc:spChg>
        <pc:spChg chg="add mod">
          <ac:chgData name="Sanjay Rajan" userId="582fbf04-fa83-4a00-8516-1283b7bf352d" providerId="ADAL" clId="{07C17F35-FB22-4087-BEC6-BF90EEE4BA8A}" dt="2024-06-21T17:13:13.521" v="480" actId="1076"/>
          <ac:spMkLst>
            <pc:docMk/>
            <pc:sldMk cId="2734457781" sldId="2147472916"/>
            <ac:spMk id="14" creationId="{2E447D92-FDD2-1A03-A9B1-5EE5D2754A4B}"/>
          </ac:spMkLst>
        </pc:spChg>
        <pc:picChg chg="add mod">
          <ac:chgData name="Sanjay Rajan" userId="582fbf04-fa83-4a00-8516-1283b7bf352d" providerId="ADAL" clId="{07C17F35-FB22-4087-BEC6-BF90EEE4BA8A}" dt="2024-06-21T17:07:59.220" v="369" actId="1076"/>
          <ac:picMkLst>
            <pc:docMk/>
            <pc:sldMk cId="2734457781" sldId="2147472916"/>
            <ac:picMk id="5" creationId="{BC0DFB2F-A09D-A8B7-1D2D-332263083062}"/>
          </ac:picMkLst>
        </pc:picChg>
        <pc:picChg chg="add mod">
          <ac:chgData name="Sanjay Rajan" userId="582fbf04-fa83-4a00-8516-1283b7bf352d" providerId="ADAL" clId="{07C17F35-FB22-4087-BEC6-BF90EEE4BA8A}" dt="2024-06-21T17:09:26.129" v="373" actId="1076"/>
          <ac:picMkLst>
            <pc:docMk/>
            <pc:sldMk cId="2734457781" sldId="2147472916"/>
            <ac:picMk id="8" creationId="{930C42A7-2325-3FE7-7F34-8C1691F90204}"/>
          </ac:picMkLst>
        </pc:picChg>
      </pc:sldChg>
      <pc:sldChg chg="addSp delSp modSp add mod ord modAnim modNotesTx">
        <pc:chgData name="Sanjay Rajan" userId="582fbf04-fa83-4a00-8516-1283b7bf352d" providerId="ADAL" clId="{07C17F35-FB22-4087-BEC6-BF90EEE4BA8A}" dt="2024-06-21T17:20:57.929" v="518"/>
        <pc:sldMkLst>
          <pc:docMk/>
          <pc:sldMk cId="2920715724" sldId="2147472917"/>
        </pc:sldMkLst>
        <pc:spChg chg="mod">
          <ac:chgData name="Sanjay Rajan" userId="582fbf04-fa83-4a00-8516-1283b7bf352d" providerId="ADAL" clId="{07C17F35-FB22-4087-BEC6-BF90EEE4BA8A}" dt="2024-06-21T17:18:22.567" v="506" actId="1076"/>
          <ac:spMkLst>
            <pc:docMk/>
            <pc:sldMk cId="2920715724" sldId="2147472917"/>
            <ac:spMk id="2" creationId="{C957A0A6-6A1B-521A-9878-D0E2C91604A6}"/>
          </ac:spMkLst>
        </pc:spChg>
        <pc:spChg chg="del">
          <ac:chgData name="Sanjay Rajan" userId="582fbf04-fa83-4a00-8516-1283b7bf352d" providerId="ADAL" clId="{07C17F35-FB22-4087-BEC6-BF90EEE4BA8A}" dt="2024-06-21T17:13:35.828" v="485" actId="478"/>
          <ac:spMkLst>
            <pc:docMk/>
            <pc:sldMk cId="2920715724" sldId="2147472917"/>
            <ac:spMk id="6" creationId="{53614847-F23A-7BDD-8CEE-6C130C5CDDEC}"/>
          </ac:spMkLst>
        </pc:spChg>
        <pc:spChg chg="add mod">
          <ac:chgData name="Sanjay Rajan" userId="582fbf04-fa83-4a00-8516-1283b7bf352d" providerId="ADAL" clId="{07C17F35-FB22-4087-BEC6-BF90EEE4BA8A}" dt="2024-06-21T17:19:53.596" v="511" actId="207"/>
          <ac:spMkLst>
            <pc:docMk/>
            <pc:sldMk cId="2920715724" sldId="2147472917"/>
            <ac:spMk id="8" creationId="{4BBEF8CA-087F-B95C-F6C2-FEB12A99FF8A}"/>
          </ac:spMkLst>
        </pc:spChg>
        <pc:spChg chg="add mod">
          <ac:chgData name="Sanjay Rajan" userId="582fbf04-fa83-4a00-8516-1283b7bf352d" providerId="ADAL" clId="{07C17F35-FB22-4087-BEC6-BF90EEE4BA8A}" dt="2024-06-21T17:20:32.394" v="514" actId="14100"/>
          <ac:spMkLst>
            <pc:docMk/>
            <pc:sldMk cId="2920715724" sldId="2147472917"/>
            <ac:spMk id="9" creationId="{F97D06E7-8158-6890-9BA2-1043D804244A}"/>
          </ac:spMkLst>
        </pc:spChg>
        <pc:picChg chg="add">
          <ac:chgData name="Sanjay Rajan" userId="582fbf04-fa83-4a00-8516-1283b7bf352d" providerId="ADAL" clId="{07C17F35-FB22-4087-BEC6-BF90EEE4BA8A}" dt="2024-06-21T17:19:21.310" v="507" actId="22"/>
          <ac:picMkLst>
            <pc:docMk/>
            <pc:sldMk cId="2920715724" sldId="2147472917"/>
            <ac:picMk id="5" creationId="{27B9D5A8-C4E4-03CF-F5F3-33763311DFFD}"/>
          </ac:picMkLst>
        </pc:picChg>
      </pc:sldChg>
      <pc:sldChg chg="addSp modSp add mod modAnim modNotesTx">
        <pc:chgData name="Sanjay Rajan" userId="582fbf04-fa83-4a00-8516-1283b7bf352d" providerId="ADAL" clId="{07C17F35-FB22-4087-BEC6-BF90EEE4BA8A}" dt="2024-06-21T17:20:46.846" v="517" actId="14100"/>
        <pc:sldMkLst>
          <pc:docMk/>
          <pc:sldMk cId="3462692995" sldId="2147472918"/>
        </pc:sldMkLst>
        <pc:spChg chg="mod">
          <ac:chgData name="Sanjay Rajan" userId="582fbf04-fa83-4a00-8516-1283b7bf352d" providerId="ADAL" clId="{07C17F35-FB22-4087-BEC6-BF90EEE4BA8A}" dt="2024-06-21T17:14:15.301" v="488"/>
          <ac:spMkLst>
            <pc:docMk/>
            <pc:sldMk cId="3462692995" sldId="2147472918"/>
            <ac:spMk id="2" creationId="{C957A0A6-6A1B-521A-9878-D0E2C91604A6}"/>
          </ac:spMkLst>
        </pc:spChg>
        <pc:spChg chg="add mod">
          <ac:chgData name="Sanjay Rajan" userId="582fbf04-fa83-4a00-8516-1283b7bf352d" providerId="ADAL" clId="{07C17F35-FB22-4087-BEC6-BF90EEE4BA8A}" dt="2024-06-21T17:15:29.821" v="498" actId="1076"/>
          <ac:spMkLst>
            <pc:docMk/>
            <pc:sldMk cId="3462692995" sldId="2147472918"/>
            <ac:spMk id="5" creationId="{B316930A-D559-EC78-384A-56F39F4932E3}"/>
          </ac:spMkLst>
        </pc:spChg>
        <pc:spChg chg="add mod">
          <ac:chgData name="Sanjay Rajan" userId="582fbf04-fa83-4a00-8516-1283b7bf352d" providerId="ADAL" clId="{07C17F35-FB22-4087-BEC6-BF90EEE4BA8A}" dt="2024-06-21T17:15:09.549" v="494" actId="1076"/>
          <ac:spMkLst>
            <pc:docMk/>
            <pc:sldMk cId="3462692995" sldId="2147472918"/>
            <ac:spMk id="6" creationId="{2B19C5B0-8844-4A1A-CB08-9702DBF55F16}"/>
          </ac:spMkLst>
        </pc:spChg>
        <pc:spChg chg="add mod">
          <ac:chgData name="Sanjay Rajan" userId="582fbf04-fa83-4a00-8516-1283b7bf352d" providerId="ADAL" clId="{07C17F35-FB22-4087-BEC6-BF90EEE4BA8A}" dt="2024-06-21T17:15:25.753" v="497" actId="1076"/>
          <ac:spMkLst>
            <pc:docMk/>
            <pc:sldMk cId="3462692995" sldId="2147472918"/>
            <ac:spMk id="7" creationId="{88D65AB9-9D6D-6406-C25C-A8C801F02C91}"/>
          </ac:spMkLst>
        </pc:spChg>
        <pc:spChg chg="add mod">
          <ac:chgData name="Sanjay Rajan" userId="582fbf04-fa83-4a00-8516-1283b7bf352d" providerId="ADAL" clId="{07C17F35-FB22-4087-BEC6-BF90EEE4BA8A}" dt="2024-06-21T17:20:46.846" v="517" actId="14100"/>
          <ac:spMkLst>
            <pc:docMk/>
            <pc:sldMk cId="3462692995" sldId="2147472918"/>
            <ac:spMk id="8" creationId="{D27BEC2D-3450-953A-D81E-114F930CDAB6}"/>
          </ac:spMkLst>
        </pc:spChg>
        <pc:picChg chg="add mod">
          <ac:chgData name="Sanjay Rajan" userId="582fbf04-fa83-4a00-8516-1283b7bf352d" providerId="ADAL" clId="{07C17F35-FB22-4087-BEC6-BF90EEE4BA8A}" dt="2024-06-21T17:14:25.805" v="489"/>
          <ac:picMkLst>
            <pc:docMk/>
            <pc:sldMk cId="3462692995" sldId="2147472918"/>
            <ac:picMk id="3" creationId="{7D20E3BD-DDA7-989E-A74C-74A4C08ABD27}"/>
          </ac:picMkLst>
        </pc:picChg>
      </pc:sldChg>
      <pc:sldChg chg="addSp modSp add mod modNotesTx">
        <pc:chgData name="Sanjay Rajan" userId="582fbf04-fa83-4a00-8516-1283b7bf352d" providerId="ADAL" clId="{07C17F35-FB22-4087-BEC6-BF90EEE4BA8A}" dt="2024-06-21T17:23:43.170" v="538"/>
        <pc:sldMkLst>
          <pc:docMk/>
          <pc:sldMk cId="4136751141" sldId="2147472919"/>
        </pc:sldMkLst>
        <pc:spChg chg="mod">
          <ac:chgData name="Sanjay Rajan" userId="582fbf04-fa83-4a00-8516-1283b7bf352d" providerId="ADAL" clId="{07C17F35-FB22-4087-BEC6-BF90EEE4BA8A}" dt="2024-06-21T17:22:00.815" v="525" actId="1076"/>
          <ac:spMkLst>
            <pc:docMk/>
            <pc:sldMk cId="4136751141" sldId="2147472919"/>
            <ac:spMk id="2" creationId="{C957A0A6-6A1B-521A-9878-D0E2C91604A6}"/>
          </ac:spMkLst>
        </pc:spChg>
        <pc:spChg chg="add mod">
          <ac:chgData name="Sanjay Rajan" userId="582fbf04-fa83-4a00-8516-1283b7bf352d" providerId="ADAL" clId="{07C17F35-FB22-4087-BEC6-BF90EEE4BA8A}" dt="2024-06-21T17:22:37.638" v="530" actId="1076"/>
          <ac:spMkLst>
            <pc:docMk/>
            <pc:sldMk cId="4136751141" sldId="2147472919"/>
            <ac:spMk id="6" creationId="{DA66C900-16E8-D4DB-9910-87D39153FC0C}"/>
          </ac:spMkLst>
        </pc:spChg>
        <pc:spChg chg="add mod">
          <ac:chgData name="Sanjay Rajan" userId="582fbf04-fa83-4a00-8516-1283b7bf352d" providerId="ADAL" clId="{07C17F35-FB22-4087-BEC6-BF90EEE4BA8A}" dt="2024-06-21T17:22:45.283" v="532" actId="1076"/>
          <ac:spMkLst>
            <pc:docMk/>
            <pc:sldMk cId="4136751141" sldId="2147472919"/>
            <ac:spMk id="7" creationId="{E2F3CFE1-7040-8791-D149-F07B58550B22}"/>
          </ac:spMkLst>
        </pc:spChg>
        <pc:spChg chg="add mod">
          <ac:chgData name="Sanjay Rajan" userId="582fbf04-fa83-4a00-8516-1283b7bf352d" providerId="ADAL" clId="{07C17F35-FB22-4087-BEC6-BF90EEE4BA8A}" dt="2024-06-21T17:23:00.167" v="534" actId="1076"/>
          <ac:spMkLst>
            <pc:docMk/>
            <pc:sldMk cId="4136751141" sldId="2147472919"/>
            <ac:spMk id="8" creationId="{EA4526F9-1F4B-1A17-8C5A-A5A400E50586}"/>
          </ac:spMkLst>
        </pc:spChg>
        <pc:spChg chg="add mod">
          <ac:chgData name="Sanjay Rajan" userId="582fbf04-fa83-4a00-8516-1283b7bf352d" providerId="ADAL" clId="{07C17F35-FB22-4087-BEC6-BF90EEE4BA8A}" dt="2024-06-21T17:23:32.360" v="537" actId="14100"/>
          <ac:spMkLst>
            <pc:docMk/>
            <pc:sldMk cId="4136751141" sldId="2147472919"/>
            <ac:spMk id="9" creationId="{DBB5B086-4393-8159-1DB0-5C24F64E12EA}"/>
          </ac:spMkLst>
        </pc:spChg>
        <pc:picChg chg="add">
          <ac:chgData name="Sanjay Rajan" userId="582fbf04-fa83-4a00-8516-1283b7bf352d" providerId="ADAL" clId="{07C17F35-FB22-4087-BEC6-BF90EEE4BA8A}" dt="2024-06-21T17:21:46.511" v="523" actId="22"/>
          <ac:picMkLst>
            <pc:docMk/>
            <pc:sldMk cId="4136751141" sldId="2147472919"/>
            <ac:picMk id="5" creationId="{00F750BB-0EDF-2427-196E-0FC976F60ADC}"/>
          </ac:picMkLst>
        </pc:picChg>
      </pc:sldChg>
      <pc:sldChg chg="addSp modSp add mod modNotesTx">
        <pc:chgData name="Sanjay Rajan" userId="582fbf04-fa83-4a00-8516-1283b7bf352d" providerId="ADAL" clId="{07C17F35-FB22-4087-BEC6-BF90EEE4BA8A}" dt="2024-06-21T17:25:44.588" v="555" actId="1076"/>
        <pc:sldMkLst>
          <pc:docMk/>
          <pc:sldMk cId="3436312960" sldId="2147472920"/>
        </pc:sldMkLst>
        <pc:spChg chg="mod">
          <ac:chgData name="Sanjay Rajan" userId="582fbf04-fa83-4a00-8516-1283b7bf352d" providerId="ADAL" clId="{07C17F35-FB22-4087-BEC6-BF90EEE4BA8A}" dt="2024-06-21T17:24:21.695" v="543"/>
          <ac:spMkLst>
            <pc:docMk/>
            <pc:sldMk cId="3436312960" sldId="2147472920"/>
            <ac:spMk id="2" creationId="{C957A0A6-6A1B-521A-9878-D0E2C91604A6}"/>
          </ac:spMkLst>
        </pc:spChg>
        <pc:spChg chg="add mod">
          <ac:chgData name="Sanjay Rajan" userId="582fbf04-fa83-4a00-8516-1283b7bf352d" providerId="ADAL" clId="{07C17F35-FB22-4087-BEC6-BF90EEE4BA8A}" dt="2024-06-21T17:25:14.288" v="548" actId="14100"/>
          <ac:spMkLst>
            <pc:docMk/>
            <pc:sldMk cId="3436312960" sldId="2147472920"/>
            <ac:spMk id="6" creationId="{A0FD8159-192A-0445-30D9-BAC54FC9520E}"/>
          </ac:spMkLst>
        </pc:spChg>
        <pc:spChg chg="add mod">
          <ac:chgData name="Sanjay Rajan" userId="582fbf04-fa83-4a00-8516-1283b7bf352d" providerId="ADAL" clId="{07C17F35-FB22-4087-BEC6-BF90EEE4BA8A}" dt="2024-06-21T17:25:34.510" v="551" actId="368"/>
          <ac:spMkLst>
            <pc:docMk/>
            <pc:sldMk cId="3436312960" sldId="2147472920"/>
            <ac:spMk id="7" creationId="{0AB2083E-19D3-A8F8-B822-EC078453E230}"/>
          </ac:spMkLst>
        </pc:spChg>
        <pc:spChg chg="add mod">
          <ac:chgData name="Sanjay Rajan" userId="582fbf04-fa83-4a00-8516-1283b7bf352d" providerId="ADAL" clId="{07C17F35-FB22-4087-BEC6-BF90EEE4BA8A}" dt="2024-06-21T17:25:39.727" v="553" actId="1076"/>
          <ac:spMkLst>
            <pc:docMk/>
            <pc:sldMk cId="3436312960" sldId="2147472920"/>
            <ac:spMk id="8" creationId="{C9985DB0-3B50-EB1D-3250-5EE11ADE9379}"/>
          </ac:spMkLst>
        </pc:spChg>
        <pc:spChg chg="add mod">
          <ac:chgData name="Sanjay Rajan" userId="582fbf04-fa83-4a00-8516-1283b7bf352d" providerId="ADAL" clId="{07C17F35-FB22-4087-BEC6-BF90EEE4BA8A}" dt="2024-06-21T17:25:44.588" v="555" actId="1076"/>
          <ac:spMkLst>
            <pc:docMk/>
            <pc:sldMk cId="3436312960" sldId="2147472920"/>
            <ac:spMk id="9" creationId="{0959D44C-C6C0-6441-46CC-7620D2ED4DCB}"/>
          </ac:spMkLst>
        </pc:spChg>
        <pc:picChg chg="add">
          <ac:chgData name="Sanjay Rajan" userId="582fbf04-fa83-4a00-8516-1283b7bf352d" providerId="ADAL" clId="{07C17F35-FB22-4087-BEC6-BF90EEE4BA8A}" dt="2024-06-21T17:24:45.400" v="544" actId="22"/>
          <ac:picMkLst>
            <pc:docMk/>
            <pc:sldMk cId="3436312960" sldId="2147472920"/>
            <ac:picMk id="5" creationId="{AC5C012C-33B4-8964-4CEB-513EB324EAF5}"/>
          </ac:picMkLst>
        </pc:picChg>
      </pc:sldChg>
      <pc:sldChg chg="addSp modSp add mod modNotesTx">
        <pc:chgData name="Sanjay Rajan" userId="582fbf04-fa83-4a00-8516-1283b7bf352d" providerId="ADAL" clId="{07C17F35-FB22-4087-BEC6-BF90EEE4BA8A}" dt="2024-06-21T17:33:34.487" v="589" actId="207"/>
        <pc:sldMkLst>
          <pc:docMk/>
          <pc:sldMk cId="2308836022" sldId="2147472921"/>
        </pc:sldMkLst>
        <pc:spChg chg="mod">
          <ac:chgData name="Sanjay Rajan" userId="582fbf04-fa83-4a00-8516-1283b7bf352d" providerId="ADAL" clId="{07C17F35-FB22-4087-BEC6-BF90EEE4BA8A}" dt="2024-06-21T17:30:35.406" v="573" actId="1076"/>
          <ac:spMkLst>
            <pc:docMk/>
            <pc:sldMk cId="2308836022" sldId="2147472921"/>
            <ac:spMk id="2" creationId="{C957A0A6-6A1B-521A-9878-D0E2C91604A6}"/>
          </ac:spMkLst>
        </pc:spChg>
        <pc:spChg chg="add mod">
          <ac:chgData name="Sanjay Rajan" userId="582fbf04-fa83-4a00-8516-1283b7bf352d" providerId="ADAL" clId="{07C17F35-FB22-4087-BEC6-BF90EEE4BA8A}" dt="2024-06-21T17:30:06.802" v="569" actId="208"/>
          <ac:spMkLst>
            <pc:docMk/>
            <pc:sldMk cId="2308836022" sldId="2147472921"/>
            <ac:spMk id="6" creationId="{02C43313-872D-0226-E03C-F562913ACA6B}"/>
          </ac:spMkLst>
        </pc:spChg>
        <pc:spChg chg="add mod">
          <ac:chgData name="Sanjay Rajan" userId="582fbf04-fa83-4a00-8516-1283b7bf352d" providerId="ADAL" clId="{07C17F35-FB22-4087-BEC6-BF90EEE4BA8A}" dt="2024-06-21T17:30:23.112" v="571" actId="1076"/>
          <ac:spMkLst>
            <pc:docMk/>
            <pc:sldMk cId="2308836022" sldId="2147472921"/>
            <ac:spMk id="7" creationId="{A3AC200F-FA68-85E7-E23A-91119348209E}"/>
          </ac:spMkLst>
        </pc:spChg>
        <pc:spChg chg="add mod">
          <ac:chgData name="Sanjay Rajan" userId="582fbf04-fa83-4a00-8516-1283b7bf352d" providerId="ADAL" clId="{07C17F35-FB22-4087-BEC6-BF90EEE4BA8A}" dt="2024-06-21T17:33:34.487" v="589" actId="207"/>
          <ac:spMkLst>
            <pc:docMk/>
            <pc:sldMk cId="2308836022" sldId="2147472921"/>
            <ac:spMk id="9" creationId="{408D0CE4-567E-4BCC-ACC8-4DEAF6F23BFD}"/>
          </ac:spMkLst>
        </pc:spChg>
        <pc:picChg chg="add mod">
          <ac:chgData name="Sanjay Rajan" userId="582fbf04-fa83-4a00-8516-1283b7bf352d" providerId="ADAL" clId="{07C17F35-FB22-4087-BEC6-BF90EEE4BA8A}" dt="2024-06-21T17:28:47.115" v="564" actId="1076"/>
          <ac:picMkLst>
            <pc:docMk/>
            <pc:sldMk cId="2308836022" sldId="2147472921"/>
            <ac:picMk id="5" creationId="{56DABEF8-E747-2BC2-E22C-0B91875D0EEB}"/>
          </ac:picMkLst>
        </pc:picChg>
      </pc:sldChg>
      <pc:sldChg chg="addSp delSp modSp add mod modNotesTx">
        <pc:chgData name="Sanjay Rajan" userId="582fbf04-fa83-4a00-8516-1283b7bf352d" providerId="ADAL" clId="{07C17F35-FB22-4087-BEC6-BF90EEE4BA8A}" dt="2024-06-21T19:07:17.851" v="1791" actId="1076"/>
        <pc:sldMkLst>
          <pc:docMk/>
          <pc:sldMk cId="3367690695" sldId="2147472922"/>
        </pc:sldMkLst>
        <pc:spChg chg="mod">
          <ac:chgData name="Sanjay Rajan" userId="582fbf04-fa83-4a00-8516-1283b7bf352d" providerId="ADAL" clId="{07C17F35-FB22-4087-BEC6-BF90EEE4BA8A}" dt="2024-06-21T17:32:25.073" v="584" actId="1076"/>
          <ac:spMkLst>
            <pc:docMk/>
            <pc:sldMk cId="3367690695" sldId="2147472922"/>
            <ac:spMk id="2" creationId="{C957A0A6-6A1B-521A-9878-D0E2C91604A6}"/>
          </ac:spMkLst>
        </pc:spChg>
        <pc:spChg chg="add mod">
          <ac:chgData name="Sanjay Rajan" userId="582fbf04-fa83-4a00-8516-1283b7bf352d" providerId="ADAL" clId="{07C17F35-FB22-4087-BEC6-BF90EEE4BA8A}" dt="2024-06-21T19:07:09.656" v="1789" actId="1076"/>
          <ac:spMkLst>
            <pc:docMk/>
            <pc:sldMk cId="3367690695" sldId="2147472922"/>
            <ac:spMk id="8" creationId="{313722C0-3A16-C396-4119-78D808C1DE31}"/>
          </ac:spMkLst>
        </pc:spChg>
        <pc:spChg chg="add mod">
          <ac:chgData name="Sanjay Rajan" userId="582fbf04-fa83-4a00-8516-1283b7bf352d" providerId="ADAL" clId="{07C17F35-FB22-4087-BEC6-BF90EEE4BA8A}" dt="2024-06-21T19:07:17.851" v="1791" actId="1076"/>
          <ac:spMkLst>
            <pc:docMk/>
            <pc:sldMk cId="3367690695" sldId="2147472922"/>
            <ac:spMk id="9" creationId="{AF88F841-AFD0-B251-D071-7FF3A0B7563E}"/>
          </ac:spMkLst>
        </pc:spChg>
        <pc:picChg chg="add del">
          <ac:chgData name="Sanjay Rajan" userId="582fbf04-fa83-4a00-8516-1283b7bf352d" providerId="ADAL" clId="{07C17F35-FB22-4087-BEC6-BF90EEE4BA8A}" dt="2024-06-21T19:06:43.226" v="1785" actId="478"/>
          <ac:picMkLst>
            <pc:docMk/>
            <pc:sldMk cId="3367690695" sldId="2147472922"/>
            <ac:picMk id="5" creationId="{DD1BE893-FDAE-95B9-913A-99A534743BC3}"/>
          </ac:picMkLst>
        </pc:picChg>
        <pc:picChg chg="add">
          <ac:chgData name="Sanjay Rajan" userId="582fbf04-fa83-4a00-8516-1283b7bf352d" providerId="ADAL" clId="{07C17F35-FB22-4087-BEC6-BF90EEE4BA8A}" dt="2024-06-21T19:06:43.611" v="1786" actId="22"/>
          <ac:picMkLst>
            <pc:docMk/>
            <pc:sldMk cId="3367690695" sldId="2147472922"/>
            <ac:picMk id="7" creationId="{3823A9BB-E3A3-FC3D-F624-35FB50B1E204}"/>
          </ac:picMkLst>
        </pc:picChg>
      </pc:sldChg>
      <pc:sldChg chg="addSp delSp modSp add mod modNotesTx">
        <pc:chgData name="Sanjay Rajan" userId="582fbf04-fa83-4a00-8516-1283b7bf352d" providerId="ADAL" clId="{07C17F35-FB22-4087-BEC6-BF90EEE4BA8A}" dt="2024-06-21T17:36:27.183" v="609" actId="1076"/>
        <pc:sldMkLst>
          <pc:docMk/>
          <pc:sldMk cId="1496362895" sldId="2147472923"/>
        </pc:sldMkLst>
        <pc:spChg chg="mod">
          <ac:chgData name="Sanjay Rajan" userId="582fbf04-fa83-4a00-8516-1283b7bf352d" providerId="ADAL" clId="{07C17F35-FB22-4087-BEC6-BF90EEE4BA8A}" dt="2024-06-21T17:35:19.087" v="598" actId="1076"/>
          <ac:spMkLst>
            <pc:docMk/>
            <pc:sldMk cId="1496362895" sldId="2147472923"/>
            <ac:spMk id="2" creationId="{C957A0A6-6A1B-521A-9878-D0E2C91604A6}"/>
          </ac:spMkLst>
        </pc:spChg>
        <pc:spChg chg="add del mod">
          <ac:chgData name="Sanjay Rajan" userId="582fbf04-fa83-4a00-8516-1283b7bf352d" providerId="ADAL" clId="{07C17F35-FB22-4087-BEC6-BF90EEE4BA8A}" dt="2024-06-21T17:35:31.674" v="600" actId="478"/>
          <ac:spMkLst>
            <pc:docMk/>
            <pc:sldMk cId="1496362895" sldId="2147472923"/>
            <ac:spMk id="6" creationId="{09C92442-A8CC-355A-A3F3-AD9BA5F6A8E1}"/>
          </ac:spMkLst>
        </pc:spChg>
        <pc:spChg chg="add mod">
          <ac:chgData name="Sanjay Rajan" userId="582fbf04-fa83-4a00-8516-1283b7bf352d" providerId="ADAL" clId="{07C17F35-FB22-4087-BEC6-BF90EEE4BA8A}" dt="2024-06-21T17:35:45.218" v="602" actId="1076"/>
          <ac:spMkLst>
            <pc:docMk/>
            <pc:sldMk cId="1496362895" sldId="2147472923"/>
            <ac:spMk id="7" creationId="{978CBCC4-0D34-848E-3A91-C3B115897E96}"/>
          </ac:spMkLst>
        </pc:spChg>
        <pc:spChg chg="add mod">
          <ac:chgData name="Sanjay Rajan" userId="582fbf04-fa83-4a00-8516-1283b7bf352d" providerId="ADAL" clId="{07C17F35-FB22-4087-BEC6-BF90EEE4BA8A}" dt="2024-06-21T17:35:51.469" v="604" actId="1076"/>
          <ac:spMkLst>
            <pc:docMk/>
            <pc:sldMk cId="1496362895" sldId="2147472923"/>
            <ac:spMk id="8" creationId="{9F465AB0-EBE9-8D3F-65F3-39232C93C5E1}"/>
          </ac:spMkLst>
        </pc:spChg>
        <pc:spChg chg="add mod">
          <ac:chgData name="Sanjay Rajan" userId="582fbf04-fa83-4a00-8516-1283b7bf352d" providerId="ADAL" clId="{07C17F35-FB22-4087-BEC6-BF90EEE4BA8A}" dt="2024-06-21T17:35:58.348" v="606" actId="1076"/>
          <ac:spMkLst>
            <pc:docMk/>
            <pc:sldMk cId="1496362895" sldId="2147472923"/>
            <ac:spMk id="9" creationId="{B9F10D97-6D88-1F5E-94BD-9035FC879DB7}"/>
          </ac:spMkLst>
        </pc:spChg>
        <pc:spChg chg="add mod">
          <ac:chgData name="Sanjay Rajan" userId="582fbf04-fa83-4a00-8516-1283b7bf352d" providerId="ADAL" clId="{07C17F35-FB22-4087-BEC6-BF90EEE4BA8A}" dt="2024-06-21T17:36:27.183" v="609" actId="1076"/>
          <ac:spMkLst>
            <pc:docMk/>
            <pc:sldMk cId="1496362895" sldId="2147472923"/>
            <ac:spMk id="10" creationId="{695D76DC-D93B-198E-78CC-3E84A203436F}"/>
          </ac:spMkLst>
        </pc:spChg>
        <pc:picChg chg="add mod">
          <ac:chgData name="Sanjay Rajan" userId="582fbf04-fa83-4a00-8516-1283b7bf352d" providerId="ADAL" clId="{07C17F35-FB22-4087-BEC6-BF90EEE4BA8A}" dt="2024-06-21T17:35:07.349" v="596" actId="1076"/>
          <ac:picMkLst>
            <pc:docMk/>
            <pc:sldMk cId="1496362895" sldId="2147472923"/>
            <ac:picMk id="5" creationId="{D4B3C878-411F-10F1-1AE2-F6FE49DF9F34}"/>
          </ac:picMkLst>
        </pc:picChg>
      </pc:sldChg>
      <pc:sldChg chg="addSp delSp modSp add mod modNotesTx">
        <pc:chgData name="Sanjay Rajan" userId="582fbf04-fa83-4a00-8516-1283b7bf352d" providerId="ADAL" clId="{07C17F35-FB22-4087-BEC6-BF90EEE4BA8A}" dt="2024-06-21T18:12:11.091" v="1085" actId="20577"/>
        <pc:sldMkLst>
          <pc:docMk/>
          <pc:sldMk cId="3217809174" sldId="2147472924"/>
        </pc:sldMkLst>
        <pc:spChg chg="mod">
          <ac:chgData name="Sanjay Rajan" userId="582fbf04-fa83-4a00-8516-1283b7bf352d" providerId="ADAL" clId="{07C17F35-FB22-4087-BEC6-BF90EEE4BA8A}" dt="2024-06-21T17:47:38.270" v="966" actId="20577"/>
          <ac:spMkLst>
            <pc:docMk/>
            <pc:sldMk cId="3217809174" sldId="2147472924"/>
            <ac:spMk id="2" creationId="{C957A0A6-6A1B-521A-9878-D0E2C91604A6}"/>
          </ac:spMkLst>
        </pc:spChg>
        <pc:spChg chg="add mod">
          <ac:chgData name="Sanjay Rajan" userId="582fbf04-fa83-4a00-8516-1283b7bf352d" providerId="ADAL" clId="{07C17F35-FB22-4087-BEC6-BF90EEE4BA8A}" dt="2024-06-21T17:39:22.714" v="637" actId="1076"/>
          <ac:spMkLst>
            <pc:docMk/>
            <pc:sldMk cId="3217809174" sldId="2147472924"/>
            <ac:spMk id="6" creationId="{8FCA7F66-A52C-F2BC-5D0B-72633D3901D1}"/>
          </ac:spMkLst>
        </pc:spChg>
        <pc:spChg chg="add mod">
          <ac:chgData name="Sanjay Rajan" userId="582fbf04-fa83-4a00-8516-1283b7bf352d" providerId="ADAL" clId="{07C17F35-FB22-4087-BEC6-BF90EEE4BA8A}" dt="2024-06-21T17:39:02.860" v="631" actId="1076"/>
          <ac:spMkLst>
            <pc:docMk/>
            <pc:sldMk cId="3217809174" sldId="2147472924"/>
            <ac:spMk id="7" creationId="{B51A1B4C-16C6-0752-36BB-981CF0527BF2}"/>
          </ac:spMkLst>
        </pc:spChg>
        <pc:spChg chg="add mod">
          <ac:chgData name="Sanjay Rajan" userId="582fbf04-fa83-4a00-8516-1283b7bf352d" providerId="ADAL" clId="{07C17F35-FB22-4087-BEC6-BF90EEE4BA8A}" dt="2024-06-21T17:39:16.647" v="636" actId="1076"/>
          <ac:spMkLst>
            <pc:docMk/>
            <pc:sldMk cId="3217809174" sldId="2147472924"/>
            <ac:spMk id="8" creationId="{E25E501A-68CA-1F33-B8F5-C5B1AFE6E14A}"/>
          </ac:spMkLst>
        </pc:spChg>
        <pc:picChg chg="add mod">
          <ac:chgData name="Sanjay Rajan" userId="582fbf04-fa83-4a00-8516-1283b7bf352d" providerId="ADAL" clId="{07C17F35-FB22-4087-BEC6-BF90EEE4BA8A}" dt="2024-06-21T17:38:51.841" v="629" actId="14100"/>
          <ac:picMkLst>
            <pc:docMk/>
            <pc:sldMk cId="3217809174" sldId="2147472924"/>
            <ac:picMk id="5" creationId="{44D903BC-0D68-B9E4-00E1-F77503F7800E}"/>
          </ac:picMkLst>
        </pc:picChg>
        <pc:picChg chg="add del mod">
          <ac:chgData name="Sanjay Rajan" userId="582fbf04-fa83-4a00-8516-1283b7bf352d" providerId="ADAL" clId="{07C17F35-FB22-4087-BEC6-BF90EEE4BA8A}" dt="2024-06-21T17:56:33.511" v="1048" actId="478"/>
          <ac:picMkLst>
            <pc:docMk/>
            <pc:sldMk cId="3217809174" sldId="2147472924"/>
            <ac:picMk id="10" creationId="{B0127DF4-4548-B462-14FF-A999129A7F9C}"/>
          </ac:picMkLst>
        </pc:picChg>
      </pc:sldChg>
      <pc:sldChg chg="addSp modSp add mod modNotesTx">
        <pc:chgData name="Sanjay Rajan" userId="582fbf04-fa83-4a00-8516-1283b7bf352d" providerId="ADAL" clId="{07C17F35-FB22-4087-BEC6-BF90EEE4BA8A}" dt="2024-06-21T18:12:34.180" v="1087"/>
        <pc:sldMkLst>
          <pc:docMk/>
          <pc:sldMk cId="3853766923" sldId="2147472925"/>
        </pc:sldMkLst>
        <pc:spChg chg="mod">
          <ac:chgData name="Sanjay Rajan" userId="582fbf04-fa83-4a00-8516-1283b7bf352d" providerId="ADAL" clId="{07C17F35-FB22-4087-BEC6-BF90EEE4BA8A}" dt="2024-06-21T17:44:56.832" v="941" actId="20577"/>
          <ac:spMkLst>
            <pc:docMk/>
            <pc:sldMk cId="3853766923" sldId="2147472925"/>
            <ac:spMk id="2" creationId="{C957A0A6-6A1B-521A-9878-D0E2C91604A6}"/>
          </ac:spMkLst>
        </pc:spChg>
        <pc:spChg chg="add mod">
          <ac:chgData name="Sanjay Rajan" userId="582fbf04-fa83-4a00-8516-1283b7bf352d" providerId="ADAL" clId="{07C17F35-FB22-4087-BEC6-BF90EEE4BA8A}" dt="2024-06-21T17:45:20.334" v="944" actId="1076"/>
          <ac:spMkLst>
            <pc:docMk/>
            <pc:sldMk cId="3853766923" sldId="2147472925"/>
            <ac:spMk id="6" creationId="{AB6F7AE1-A61F-CE8E-9D40-F5E17E42278B}"/>
          </ac:spMkLst>
        </pc:spChg>
        <pc:spChg chg="add mod">
          <ac:chgData name="Sanjay Rajan" userId="582fbf04-fa83-4a00-8516-1283b7bf352d" providerId="ADAL" clId="{07C17F35-FB22-4087-BEC6-BF90EEE4BA8A}" dt="2024-06-21T17:45:31.463" v="946" actId="1076"/>
          <ac:spMkLst>
            <pc:docMk/>
            <pc:sldMk cId="3853766923" sldId="2147472925"/>
            <ac:spMk id="7" creationId="{9A9850D6-70CD-699B-B2E4-80332EFFB674}"/>
          </ac:spMkLst>
        </pc:spChg>
        <pc:spChg chg="add mod">
          <ac:chgData name="Sanjay Rajan" userId="582fbf04-fa83-4a00-8516-1283b7bf352d" providerId="ADAL" clId="{07C17F35-FB22-4087-BEC6-BF90EEE4BA8A}" dt="2024-06-21T17:45:39.402" v="948" actId="1076"/>
          <ac:spMkLst>
            <pc:docMk/>
            <pc:sldMk cId="3853766923" sldId="2147472925"/>
            <ac:spMk id="8" creationId="{4AE3244C-BD59-65FB-72B3-6660E1CFD653}"/>
          </ac:spMkLst>
        </pc:spChg>
        <pc:spChg chg="add mod">
          <ac:chgData name="Sanjay Rajan" userId="582fbf04-fa83-4a00-8516-1283b7bf352d" providerId="ADAL" clId="{07C17F35-FB22-4087-BEC6-BF90EEE4BA8A}" dt="2024-06-21T17:59:57.431" v="1066"/>
          <ac:spMkLst>
            <pc:docMk/>
            <pc:sldMk cId="3853766923" sldId="2147472925"/>
            <ac:spMk id="9" creationId="{067E0478-F56E-B11B-10F2-37ABAF8C264F}"/>
          </ac:spMkLst>
        </pc:spChg>
        <pc:picChg chg="add mod">
          <ac:chgData name="Sanjay Rajan" userId="582fbf04-fa83-4a00-8516-1283b7bf352d" providerId="ADAL" clId="{07C17F35-FB22-4087-BEC6-BF90EEE4BA8A}" dt="2024-06-21T17:44:29.947" v="919" actId="1076"/>
          <ac:picMkLst>
            <pc:docMk/>
            <pc:sldMk cId="3853766923" sldId="2147472925"/>
            <ac:picMk id="5" creationId="{2A94139B-EF57-CF9E-B381-463E83EC4382}"/>
          </ac:picMkLst>
        </pc:picChg>
      </pc:sldChg>
      <pc:sldChg chg="addSp delSp modSp add mod ord modNotesTx">
        <pc:chgData name="Sanjay Rajan" userId="582fbf04-fa83-4a00-8516-1283b7bf352d" providerId="ADAL" clId="{07C17F35-FB22-4087-BEC6-BF90EEE4BA8A}" dt="2024-06-21T18:05:59.274" v="1078" actId="14100"/>
        <pc:sldMkLst>
          <pc:docMk/>
          <pc:sldMk cId="795837538" sldId="2147472926"/>
        </pc:sldMkLst>
        <pc:spChg chg="mod">
          <ac:chgData name="Sanjay Rajan" userId="582fbf04-fa83-4a00-8516-1283b7bf352d" providerId="ADAL" clId="{07C17F35-FB22-4087-BEC6-BF90EEE4BA8A}" dt="2024-06-21T17:57:03.235" v="1057" actId="1076"/>
          <ac:spMkLst>
            <pc:docMk/>
            <pc:sldMk cId="795837538" sldId="2147472926"/>
            <ac:spMk id="2" creationId="{C957A0A6-6A1B-521A-9878-D0E2C91604A6}"/>
          </ac:spMkLst>
        </pc:spChg>
        <pc:spChg chg="add mod">
          <ac:chgData name="Sanjay Rajan" userId="582fbf04-fa83-4a00-8516-1283b7bf352d" providerId="ADAL" clId="{07C17F35-FB22-4087-BEC6-BF90EEE4BA8A}" dt="2024-06-21T18:00:04.800" v="1068" actId="1076"/>
          <ac:spMkLst>
            <pc:docMk/>
            <pc:sldMk cId="795837538" sldId="2147472926"/>
            <ac:spMk id="10" creationId="{133DA2A9-A0F9-ABAD-1675-CADD90E644A2}"/>
          </ac:spMkLst>
        </pc:spChg>
        <pc:spChg chg="add mod">
          <ac:chgData name="Sanjay Rajan" userId="582fbf04-fa83-4a00-8516-1283b7bf352d" providerId="ADAL" clId="{07C17F35-FB22-4087-BEC6-BF90EEE4BA8A}" dt="2024-06-21T18:00:12.120" v="1070" actId="1076"/>
          <ac:spMkLst>
            <pc:docMk/>
            <pc:sldMk cId="795837538" sldId="2147472926"/>
            <ac:spMk id="11" creationId="{368D0F51-E238-A300-9520-7BD6554B9B07}"/>
          </ac:spMkLst>
        </pc:spChg>
        <pc:spChg chg="add mod">
          <ac:chgData name="Sanjay Rajan" userId="582fbf04-fa83-4a00-8516-1283b7bf352d" providerId="ADAL" clId="{07C17F35-FB22-4087-BEC6-BF90EEE4BA8A}" dt="2024-06-21T18:00:16.235" v="1072" actId="1076"/>
          <ac:spMkLst>
            <pc:docMk/>
            <pc:sldMk cId="795837538" sldId="2147472926"/>
            <ac:spMk id="12" creationId="{6A1BC9DF-6803-53D2-73FB-751ACA8DB519}"/>
          </ac:spMkLst>
        </pc:spChg>
        <pc:spChg chg="add mod">
          <ac:chgData name="Sanjay Rajan" userId="582fbf04-fa83-4a00-8516-1283b7bf352d" providerId="ADAL" clId="{07C17F35-FB22-4087-BEC6-BF90EEE4BA8A}" dt="2024-06-21T18:00:44.633" v="1074" actId="1076"/>
          <ac:spMkLst>
            <pc:docMk/>
            <pc:sldMk cId="795837538" sldId="2147472926"/>
            <ac:spMk id="13" creationId="{94050529-99EC-936C-A5C4-548A34B8DCF0}"/>
          </ac:spMkLst>
        </pc:spChg>
        <pc:picChg chg="add del">
          <ac:chgData name="Sanjay Rajan" userId="582fbf04-fa83-4a00-8516-1283b7bf352d" providerId="ADAL" clId="{07C17F35-FB22-4087-BEC6-BF90EEE4BA8A}" dt="2024-06-21T17:59:08.943" v="1059" actId="478"/>
          <ac:picMkLst>
            <pc:docMk/>
            <pc:sldMk cId="795837538" sldId="2147472926"/>
            <ac:picMk id="5" creationId="{F17D035B-31D4-D085-7C76-3E09E60F7AE7}"/>
          </ac:picMkLst>
        </pc:picChg>
        <pc:picChg chg="add mod">
          <ac:chgData name="Sanjay Rajan" userId="582fbf04-fa83-4a00-8516-1283b7bf352d" providerId="ADAL" clId="{07C17F35-FB22-4087-BEC6-BF90EEE4BA8A}" dt="2024-06-21T18:05:59.274" v="1078" actId="14100"/>
          <ac:picMkLst>
            <pc:docMk/>
            <pc:sldMk cId="795837538" sldId="2147472926"/>
            <ac:picMk id="7" creationId="{34A79FE8-D710-F625-B63F-CEDA9DFD0DC6}"/>
          </ac:picMkLst>
        </pc:picChg>
        <pc:picChg chg="add mod">
          <ac:chgData name="Sanjay Rajan" userId="582fbf04-fa83-4a00-8516-1283b7bf352d" providerId="ADAL" clId="{07C17F35-FB22-4087-BEC6-BF90EEE4BA8A}" dt="2024-06-21T18:05:46.801" v="1076" actId="1076"/>
          <ac:picMkLst>
            <pc:docMk/>
            <pc:sldMk cId="795837538" sldId="2147472926"/>
            <ac:picMk id="9" creationId="{7A21B696-92CF-4715-DA5C-1F22A22746DD}"/>
          </ac:picMkLst>
        </pc:picChg>
      </pc:sldChg>
      <pc:sldChg chg="addSp delSp modSp add mod ord modNotesTx">
        <pc:chgData name="Sanjay Rajan" userId="582fbf04-fa83-4a00-8516-1283b7bf352d" providerId="ADAL" clId="{07C17F35-FB22-4087-BEC6-BF90EEE4BA8A}" dt="2024-06-21T18:34:59.412" v="1339"/>
        <pc:sldMkLst>
          <pc:docMk/>
          <pc:sldMk cId="998948526" sldId="2147472927"/>
        </pc:sldMkLst>
        <pc:spChg chg="mod">
          <ac:chgData name="Sanjay Rajan" userId="582fbf04-fa83-4a00-8516-1283b7bf352d" providerId="ADAL" clId="{07C17F35-FB22-4087-BEC6-BF90EEE4BA8A}" dt="2024-06-21T18:34:59.412" v="1339"/>
          <ac:spMkLst>
            <pc:docMk/>
            <pc:sldMk cId="998948526" sldId="2147472927"/>
            <ac:spMk id="2" creationId="{C957A0A6-6A1B-521A-9878-D0E2C91604A6}"/>
          </ac:spMkLst>
        </pc:spChg>
        <pc:spChg chg="add mod">
          <ac:chgData name="Sanjay Rajan" userId="582fbf04-fa83-4a00-8516-1283b7bf352d" providerId="ADAL" clId="{07C17F35-FB22-4087-BEC6-BF90EEE4BA8A}" dt="2024-06-21T18:28:32.208" v="1219" actId="1076"/>
          <ac:spMkLst>
            <pc:docMk/>
            <pc:sldMk cId="998948526" sldId="2147472927"/>
            <ac:spMk id="10" creationId="{2DD25DE7-90A5-BA82-29FC-62B2E8565134}"/>
          </ac:spMkLst>
        </pc:spChg>
        <pc:spChg chg="add mod">
          <ac:chgData name="Sanjay Rajan" userId="582fbf04-fa83-4a00-8516-1283b7bf352d" providerId="ADAL" clId="{07C17F35-FB22-4087-BEC6-BF90EEE4BA8A}" dt="2024-06-21T18:28:19.563" v="1217" actId="1076"/>
          <ac:spMkLst>
            <pc:docMk/>
            <pc:sldMk cId="998948526" sldId="2147472927"/>
            <ac:spMk id="11" creationId="{7C554B20-2D6C-08D3-B4B5-3B5C05CEB7F1}"/>
          </ac:spMkLst>
        </pc:spChg>
        <pc:spChg chg="add mod">
          <ac:chgData name="Sanjay Rajan" userId="582fbf04-fa83-4a00-8516-1283b7bf352d" providerId="ADAL" clId="{07C17F35-FB22-4087-BEC6-BF90EEE4BA8A}" dt="2024-06-21T18:28:15.766" v="1216" actId="1076"/>
          <ac:spMkLst>
            <pc:docMk/>
            <pc:sldMk cId="998948526" sldId="2147472927"/>
            <ac:spMk id="12" creationId="{3F3D0CB8-67A1-6E77-F959-889C72EF951B}"/>
          </ac:spMkLst>
        </pc:spChg>
        <pc:spChg chg="add mod">
          <ac:chgData name="Sanjay Rajan" userId="582fbf04-fa83-4a00-8516-1283b7bf352d" providerId="ADAL" clId="{07C17F35-FB22-4087-BEC6-BF90EEE4BA8A}" dt="2024-06-21T18:28:03.033" v="1215" actId="1076"/>
          <ac:spMkLst>
            <pc:docMk/>
            <pc:sldMk cId="998948526" sldId="2147472927"/>
            <ac:spMk id="13" creationId="{6206B110-CEB3-7111-CEE7-F3D952787453}"/>
          </ac:spMkLst>
        </pc:spChg>
        <pc:spChg chg="add mod">
          <ac:chgData name="Sanjay Rajan" userId="582fbf04-fa83-4a00-8516-1283b7bf352d" providerId="ADAL" clId="{07C17F35-FB22-4087-BEC6-BF90EEE4BA8A}" dt="2024-06-21T18:28:39.308" v="1221" actId="1076"/>
          <ac:spMkLst>
            <pc:docMk/>
            <pc:sldMk cId="998948526" sldId="2147472927"/>
            <ac:spMk id="14" creationId="{7421E264-065C-03B4-F426-ACAC9350EFD2}"/>
          </ac:spMkLst>
        </pc:spChg>
        <pc:spChg chg="add mod">
          <ac:chgData name="Sanjay Rajan" userId="582fbf04-fa83-4a00-8516-1283b7bf352d" providerId="ADAL" clId="{07C17F35-FB22-4087-BEC6-BF90EEE4BA8A}" dt="2024-06-21T18:28:52.241" v="1223" actId="1076"/>
          <ac:spMkLst>
            <pc:docMk/>
            <pc:sldMk cId="998948526" sldId="2147472927"/>
            <ac:spMk id="15" creationId="{69486BB9-D840-50C1-05C0-2E3BAEF17EA8}"/>
          </ac:spMkLst>
        </pc:spChg>
        <pc:picChg chg="add del">
          <ac:chgData name="Sanjay Rajan" userId="582fbf04-fa83-4a00-8516-1283b7bf352d" providerId="ADAL" clId="{07C17F35-FB22-4087-BEC6-BF90EEE4BA8A}" dt="2024-06-21T18:24:44.443" v="1185" actId="478"/>
          <ac:picMkLst>
            <pc:docMk/>
            <pc:sldMk cId="998948526" sldId="2147472927"/>
            <ac:picMk id="5" creationId="{16250CC0-8D88-DE2B-4E07-7B03E1B07B68}"/>
          </ac:picMkLst>
        </pc:picChg>
        <pc:picChg chg="add mod">
          <ac:chgData name="Sanjay Rajan" userId="582fbf04-fa83-4a00-8516-1283b7bf352d" providerId="ADAL" clId="{07C17F35-FB22-4087-BEC6-BF90EEE4BA8A}" dt="2024-06-21T18:26:52.806" v="1201" actId="14100"/>
          <ac:picMkLst>
            <pc:docMk/>
            <pc:sldMk cId="998948526" sldId="2147472927"/>
            <ac:picMk id="7" creationId="{BD1818ED-3680-EC83-83EC-07032CF11CE0}"/>
          </ac:picMkLst>
        </pc:picChg>
        <pc:picChg chg="add mod">
          <ac:chgData name="Sanjay Rajan" userId="582fbf04-fa83-4a00-8516-1283b7bf352d" providerId="ADAL" clId="{07C17F35-FB22-4087-BEC6-BF90EEE4BA8A}" dt="2024-06-21T18:26:59.730" v="1203" actId="14100"/>
          <ac:picMkLst>
            <pc:docMk/>
            <pc:sldMk cId="998948526" sldId="2147472927"/>
            <ac:picMk id="9" creationId="{E65C00E0-E03B-5DA7-F142-AEC28AC283C6}"/>
          </ac:picMkLst>
        </pc:picChg>
      </pc:sldChg>
      <pc:sldChg chg="addSp delSp modSp add mod">
        <pc:chgData name="Sanjay Rajan" userId="582fbf04-fa83-4a00-8516-1283b7bf352d" providerId="ADAL" clId="{07C17F35-FB22-4087-BEC6-BF90EEE4BA8A}" dt="2024-06-21T18:19:31.060" v="1135" actId="1076"/>
        <pc:sldMkLst>
          <pc:docMk/>
          <pc:sldMk cId="3846349728" sldId="2147472928"/>
        </pc:sldMkLst>
        <pc:spChg chg="mod">
          <ac:chgData name="Sanjay Rajan" userId="582fbf04-fa83-4a00-8516-1283b7bf352d" providerId="ADAL" clId="{07C17F35-FB22-4087-BEC6-BF90EEE4BA8A}" dt="2024-06-21T18:18:23.377" v="1129" actId="20577"/>
          <ac:spMkLst>
            <pc:docMk/>
            <pc:sldMk cId="3846349728" sldId="2147472928"/>
            <ac:spMk id="2" creationId="{C957A0A6-6A1B-521A-9878-D0E2C91604A6}"/>
          </ac:spMkLst>
        </pc:spChg>
        <pc:spChg chg="add mod">
          <ac:chgData name="Sanjay Rajan" userId="582fbf04-fa83-4a00-8516-1283b7bf352d" providerId="ADAL" clId="{07C17F35-FB22-4087-BEC6-BF90EEE4BA8A}" dt="2024-06-21T18:18:35.568" v="1131" actId="1076"/>
          <ac:spMkLst>
            <pc:docMk/>
            <pc:sldMk cId="3846349728" sldId="2147472928"/>
            <ac:spMk id="8" creationId="{8B9397AA-B51A-5993-181E-A28D2689FEEA}"/>
          </ac:spMkLst>
        </pc:spChg>
        <pc:spChg chg="add mod">
          <ac:chgData name="Sanjay Rajan" userId="582fbf04-fa83-4a00-8516-1283b7bf352d" providerId="ADAL" clId="{07C17F35-FB22-4087-BEC6-BF90EEE4BA8A}" dt="2024-06-21T18:18:46.253" v="1133" actId="1076"/>
          <ac:spMkLst>
            <pc:docMk/>
            <pc:sldMk cId="3846349728" sldId="2147472928"/>
            <ac:spMk id="9" creationId="{CFFE99B0-D779-1C87-9E1F-90BE88B0F06F}"/>
          </ac:spMkLst>
        </pc:spChg>
        <pc:spChg chg="add mod">
          <ac:chgData name="Sanjay Rajan" userId="582fbf04-fa83-4a00-8516-1283b7bf352d" providerId="ADAL" clId="{07C17F35-FB22-4087-BEC6-BF90EEE4BA8A}" dt="2024-06-21T18:19:31.060" v="1135" actId="1076"/>
          <ac:spMkLst>
            <pc:docMk/>
            <pc:sldMk cId="3846349728" sldId="2147472928"/>
            <ac:spMk id="10" creationId="{BEBB0451-62BB-181F-9D9C-BF471F13584E}"/>
          </ac:spMkLst>
        </pc:spChg>
        <pc:picChg chg="add del mod">
          <ac:chgData name="Sanjay Rajan" userId="582fbf04-fa83-4a00-8516-1283b7bf352d" providerId="ADAL" clId="{07C17F35-FB22-4087-BEC6-BF90EEE4BA8A}" dt="2024-06-21T18:17:53.066" v="1099" actId="478"/>
          <ac:picMkLst>
            <pc:docMk/>
            <pc:sldMk cId="3846349728" sldId="2147472928"/>
            <ac:picMk id="5" creationId="{018CC502-FB0E-337E-D2C6-FD91A02A74CC}"/>
          </ac:picMkLst>
        </pc:picChg>
        <pc:picChg chg="add mod">
          <ac:chgData name="Sanjay Rajan" userId="582fbf04-fa83-4a00-8516-1283b7bf352d" providerId="ADAL" clId="{07C17F35-FB22-4087-BEC6-BF90EEE4BA8A}" dt="2024-06-21T18:18:03.540" v="1104" actId="14100"/>
          <ac:picMkLst>
            <pc:docMk/>
            <pc:sldMk cId="3846349728" sldId="2147472928"/>
            <ac:picMk id="7" creationId="{82DFD302-BE12-AE39-F170-B5F9EC8E714D}"/>
          </ac:picMkLst>
        </pc:picChg>
      </pc:sldChg>
      <pc:sldChg chg="addSp modSp add mod modNotesTx">
        <pc:chgData name="Sanjay Rajan" userId="582fbf04-fa83-4a00-8516-1283b7bf352d" providerId="ADAL" clId="{07C17F35-FB22-4087-BEC6-BF90EEE4BA8A}" dt="2024-06-21T18:21:26.139" v="1156" actId="1076"/>
        <pc:sldMkLst>
          <pc:docMk/>
          <pc:sldMk cId="4030589318" sldId="2147472929"/>
        </pc:sldMkLst>
        <pc:spChg chg="mod">
          <ac:chgData name="Sanjay Rajan" userId="582fbf04-fa83-4a00-8516-1283b7bf352d" providerId="ADAL" clId="{07C17F35-FB22-4087-BEC6-BF90EEE4BA8A}" dt="2024-06-21T18:20:34.995" v="1143"/>
          <ac:spMkLst>
            <pc:docMk/>
            <pc:sldMk cId="4030589318" sldId="2147472929"/>
            <ac:spMk id="2" creationId="{C957A0A6-6A1B-521A-9878-D0E2C91604A6}"/>
          </ac:spMkLst>
        </pc:spChg>
        <pc:spChg chg="add mod">
          <ac:chgData name="Sanjay Rajan" userId="582fbf04-fa83-4a00-8516-1283b7bf352d" providerId="ADAL" clId="{07C17F35-FB22-4087-BEC6-BF90EEE4BA8A}" dt="2024-06-21T18:20:53.211" v="1146" actId="1076"/>
          <ac:spMkLst>
            <pc:docMk/>
            <pc:sldMk cId="4030589318" sldId="2147472929"/>
            <ac:spMk id="6" creationId="{D006649F-065C-4B00-6169-C043DF5524FB}"/>
          </ac:spMkLst>
        </pc:spChg>
        <pc:spChg chg="add mod">
          <ac:chgData name="Sanjay Rajan" userId="582fbf04-fa83-4a00-8516-1283b7bf352d" providerId="ADAL" clId="{07C17F35-FB22-4087-BEC6-BF90EEE4BA8A}" dt="2024-06-21T18:20:57.190" v="1148" actId="1076"/>
          <ac:spMkLst>
            <pc:docMk/>
            <pc:sldMk cId="4030589318" sldId="2147472929"/>
            <ac:spMk id="7" creationId="{8E1DD6D6-63EE-9263-347B-4067E75C46DC}"/>
          </ac:spMkLst>
        </pc:spChg>
        <pc:spChg chg="add mod">
          <ac:chgData name="Sanjay Rajan" userId="582fbf04-fa83-4a00-8516-1283b7bf352d" providerId="ADAL" clId="{07C17F35-FB22-4087-BEC6-BF90EEE4BA8A}" dt="2024-06-21T18:21:01.066" v="1150" actId="1076"/>
          <ac:spMkLst>
            <pc:docMk/>
            <pc:sldMk cId="4030589318" sldId="2147472929"/>
            <ac:spMk id="8" creationId="{33EB9A40-CDB8-E6EA-4285-A2FF4290B687}"/>
          </ac:spMkLst>
        </pc:spChg>
        <pc:spChg chg="add mod">
          <ac:chgData name="Sanjay Rajan" userId="582fbf04-fa83-4a00-8516-1283b7bf352d" providerId="ADAL" clId="{07C17F35-FB22-4087-BEC6-BF90EEE4BA8A}" dt="2024-06-21T18:21:16.291" v="1152" actId="1076"/>
          <ac:spMkLst>
            <pc:docMk/>
            <pc:sldMk cId="4030589318" sldId="2147472929"/>
            <ac:spMk id="9" creationId="{878F23DB-2EAF-8D34-8F0A-055427023862}"/>
          </ac:spMkLst>
        </pc:spChg>
        <pc:spChg chg="add mod">
          <ac:chgData name="Sanjay Rajan" userId="582fbf04-fa83-4a00-8516-1283b7bf352d" providerId="ADAL" clId="{07C17F35-FB22-4087-BEC6-BF90EEE4BA8A}" dt="2024-06-21T18:21:22.257" v="1154" actId="1076"/>
          <ac:spMkLst>
            <pc:docMk/>
            <pc:sldMk cId="4030589318" sldId="2147472929"/>
            <ac:spMk id="10" creationId="{9E4CC984-FECD-9449-2A5C-73AFF20C4A4B}"/>
          </ac:spMkLst>
        </pc:spChg>
        <pc:spChg chg="add mod">
          <ac:chgData name="Sanjay Rajan" userId="582fbf04-fa83-4a00-8516-1283b7bf352d" providerId="ADAL" clId="{07C17F35-FB22-4087-BEC6-BF90EEE4BA8A}" dt="2024-06-21T18:21:26.139" v="1156" actId="1076"/>
          <ac:spMkLst>
            <pc:docMk/>
            <pc:sldMk cId="4030589318" sldId="2147472929"/>
            <ac:spMk id="11" creationId="{AB04BB57-B95B-3E72-C589-1A03C6484A7F}"/>
          </ac:spMkLst>
        </pc:spChg>
        <pc:picChg chg="add mod">
          <ac:chgData name="Sanjay Rajan" userId="582fbf04-fa83-4a00-8516-1283b7bf352d" providerId="ADAL" clId="{07C17F35-FB22-4087-BEC6-BF90EEE4BA8A}" dt="2024-06-21T18:20:25.410" v="1142" actId="14100"/>
          <ac:picMkLst>
            <pc:docMk/>
            <pc:sldMk cId="4030589318" sldId="2147472929"/>
            <ac:picMk id="5" creationId="{30C6875B-61A7-78B4-9E85-48F700248FE5}"/>
          </ac:picMkLst>
        </pc:picChg>
      </pc:sldChg>
      <pc:sldChg chg="addSp modSp add mod modNotesTx">
        <pc:chgData name="Sanjay Rajan" userId="582fbf04-fa83-4a00-8516-1283b7bf352d" providerId="ADAL" clId="{07C17F35-FB22-4087-BEC6-BF90EEE4BA8A}" dt="2024-06-21T18:23:29.078" v="1179" actId="1076"/>
        <pc:sldMkLst>
          <pc:docMk/>
          <pc:sldMk cId="293192836" sldId="2147472930"/>
        </pc:sldMkLst>
        <pc:spChg chg="mod">
          <ac:chgData name="Sanjay Rajan" userId="582fbf04-fa83-4a00-8516-1283b7bf352d" providerId="ADAL" clId="{07C17F35-FB22-4087-BEC6-BF90EEE4BA8A}" dt="2024-06-21T18:21:45.688" v="1161"/>
          <ac:spMkLst>
            <pc:docMk/>
            <pc:sldMk cId="293192836" sldId="2147472930"/>
            <ac:spMk id="2" creationId="{C957A0A6-6A1B-521A-9878-D0E2C91604A6}"/>
          </ac:spMkLst>
        </pc:spChg>
        <pc:spChg chg="add mod">
          <ac:chgData name="Sanjay Rajan" userId="582fbf04-fa83-4a00-8516-1283b7bf352d" providerId="ADAL" clId="{07C17F35-FB22-4087-BEC6-BF90EEE4BA8A}" dt="2024-06-21T18:23:14.339" v="1175" actId="1076"/>
          <ac:spMkLst>
            <pc:docMk/>
            <pc:sldMk cId="293192836" sldId="2147472930"/>
            <ac:spMk id="6" creationId="{9C388433-AC8B-8720-2F21-46A679D713F0}"/>
          </ac:spMkLst>
        </pc:spChg>
        <pc:spChg chg="add mod">
          <ac:chgData name="Sanjay Rajan" userId="582fbf04-fa83-4a00-8516-1283b7bf352d" providerId="ADAL" clId="{07C17F35-FB22-4087-BEC6-BF90EEE4BA8A}" dt="2024-06-21T18:22:58.112" v="1172" actId="1076"/>
          <ac:spMkLst>
            <pc:docMk/>
            <pc:sldMk cId="293192836" sldId="2147472930"/>
            <ac:spMk id="7" creationId="{502E66BC-7F4E-0525-AFDE-6693AD3830E2}"/>
          </ac:spMkLst>
        </pc:spChg>
        <pc:spChg chg="add mod">
          <ac:chgData name="Sanjay Rajan" userId="582fbf04-fa83-4a00-8516-1283b7bf352d" providerId="ADAL" clId="{07C17F35-FB22-4087-BEC6-BF90EEE4BA8A}" dt="2024-06-21T18:22:54.532" v="1171" actId="1076"/>
          <ac:spMkLst>
            <pc:docMk/>
            <pc:sldMk cId="293192836" sldId="2147472930"/>
            <ac:spMk id="8" creationId="{53E13FC8-4583-6DD9-2E57-702497CBECF9}"/>
          </ac:spMkLst>
        </pc:spChg>
        <pc:spChg chg="add mod">
          <ac:chgData name="Sanjay Rajan" userId="582fbf04-fa83-4a00-8516-1283b7bf352d" providerId="ADAL" clId="{07C17F35-FB22-4087-BEC6-BF90EEE4BA8A}" dt="2024-06-21T18:23:09.230" v="1174" actId="1076"/>
          <ac:spMkLst>
            <pc:docMk/>
            <pc:sldMk cId="293192836" sldId="2147472930"/>
            <ac:spMk id="9" creationId="{D63F1156-F049-ABBB-A12C-97310E910A31}"/>
          </ac:spMkLst>
        </pc:spChg>
        <pc:spChg chg="add mod">
          <ac:chgData name="Sanjay Rajan" userId="582fbf04-fa83-4a00-8516-1283b7bf352d" providerId="ADAL" clId="{07C17F35-FB22-4087-BEC6-BF90EEE4BA8A}" dt="2024-06-21T18:23:22.603" v="1177" actId="1076"/>
          <ac:spMkLst>
            <pc:docMk/>
            <pc:sldMk cId="293192836" sldId="2147472930"/>
            <ac:spMk id="10" creationId="{F94F23F9-CB4A-90DB-2708-C9BE4B8E3CA8}"/>
          </ac:spMkLst>
        </pc:spChg>
        <pc:spChg chg="add mod">
          <ac:chgData name="Sanjay Rajan" userId="582fbf04-fa83-4a00-8516-1283b7bf352d" providerId="ADAL" clId="{07C17F35-FB22-4087-BEC6-BF90EEE4BA8A}" dt="2024-06-21T18:23:29.078" v="1179" actId="1076"/>
          <ac:spMkLst>
            <pc:docMk/>
            <pc:sldMk cId="293192836" sldId="2147472930"/>
            <ac:spMk id="11" creationId="{4BAD4B37-6BAA-5CC7-52DE-23D19B39FAE6}"/>
          </ac:spMkLst>
        </pc:spChg>
        <pc:picChg chg="add mod">
          <ac:chgData name="Sanjay Rajan" userId="582fbf04-fa83-4a00-8516-1283b7bf352d" providerId="ADAL" clId="{07C17F35-FB22-4087-BEC6-BF90EEE4BA8A}" dt="2024-06-21T18:22:35.669" v="1166" actId="1076"/>
          <ac:picMkLst>
            <pc:docMk/>
            <pc:sldMk cId="293192836" sldId="2147472930"/>
            <ac:picMk id="5" creationId="{04AA7288-AD9B-E300-4696-5B9190F77D7E}"/>
          </ac:picMkLst>
        </pc:picChg>
      </pc:sldChg>
      <pc:sldChg chg="addSp modSp add mod">
        <pc:chgData name="Sanjay Rajan" userId="582fbf04-fa83-4a00-8516-1283b7bf352d" providerId="ADAL" clId="{07C17F35-FB22-4087-BEC6-BF90EEE4BA8A}" dt="2024-06-21T18:36:52.665" v="1347" actId="1076"/>
        <pc:sldMkLst>
          <pc:docMk/>
          <pc:sldMk cId="933508038" sldId="2147472931"/>
        </pc:sldMkLst>
        <pc:spChg chg="mod">
          <ac:chgData name="Sanjay Rajan" userId="582fbf04-fa83-4a00-8516-1283b7bf352d" providerId="ADAL" clId="{07C17F35-FB22-4087-BEC6-BF90EEE4BA8A}" dt="2024-06-21T18:36:01.636" v="1340"/>
          <ac:spMkLst>
            <pc:docMk/>
            <pc:sldMk cId="933508038" sldId="2147472931"/>
            <ac:spMk id="2" creationId="{C957A0A6-6A1B-521A-9878-D0E2C91604A6}"/>
          </ac:spMkLst>
        </pc:spChg>
        <pc:spChg chg="add mod">
          <ac:chgData name="Sanjay Rajan" userId="582fbf04-fa83-4a00-8516-1283b7bf352d" providerId="ADAL" clId="{07C17F35-FB22-4087-BEC6-BF90EEE4BA8A}" dt="2024-06-21T18:36:52.665" v="1347" actId="1076"/>
          <ac:spMkLst>
            <pc:docMk/>
            <pc:sldMk cId="933508038" sldId="2147472931"/>
            <ac:spMk id="6" creationId="{C3841664-FE36-5148-EEF5-638DFAB1ADA9}"/>
          </ac:spMkLst>
        </pc:spChg>
        <pc:spChg chg="add mod">
          <ac:chgData name="Sanjay Rajan" userId="582fbf04-fa83-4a00-8516-1283b7bf352d" providerId="ADAL" clId="{07C17F35-FB22-4087-BEC6-BF90EEE4BA8A}" dt="2024-06-21T18:36:47.840" v="1346" actId="1076"/>
          <ac:spMkLst>
            <pc:docMk/>
            <pc:sldMk cId="933508038" sldId="2147472931"/>
            <ac:spMk id="7" creationId="{48084693-05B3-A89E-56F2-AEB2978773F8}"/>
          </ac:spMkLst>
        </pc:spChg>
        <pc:spChg chg="add mod">
          <ac:chgData name="Sanjay Rajan" userId="582fbf04-fa83-4a00-8516-1283b7bf352d" providerId="ADAL" clId="{07C17F35-FB22-4087-BEC6-BF90EEE4BA8A}" dt="2024-06-21T18:36:45.360" v="1345" actId="1076"/>
          <ac:spMkLst>
            <pc:docMk/>
            <pc:sldMk cId="933508038" sldId="2147472931"/>
            <ac:spMk id="8" creationId="{F1B3C35C-5234-54EB-9437-BC1095CDCCEA}"/>
          </ac:spMkLst>
        </pc:spChg>
        <pc:picChg chg="add">
          <ac:chgData name="Sanjay Rajan" userId="582fbf04-fa83-4a00-8516-1283b7bf352d" providerId="ADAL" clId="{07C17F35-FB22-4087-BEC6-BF90EEE4BA8A}" dt="2024-06-21T18:36:26.326" v="1341" actId="22"/>
          <ac:picMkLst>
            <pc:docMk/>
            <pc:sldMk cId="933508038" sldId="2147472931"/>
            <ac:picMk id="5" creationId="{0AFF0150-EE10-F083-0A53-FE95E4DABFD4}"/>
          </ac:picMkLst>
        </pc:picChg>
      </pc:sldChg>
      <pc:sldChg chg="addSp modSp add mod ord modNotesTx">
        <pc:chgData name="Sanjay Rajan" userId="582fbf04-fa83-4a00-8516-1283b7bf352d" providerId="ADAL" clId="{07C17F35-FB22-4087-BEC6-BF90EEE4BA8A}" dt="2024-06-21T18:34:18.028" v="1336" actId="20577"/>
        <pc:sldMkLst>
          <pc:docMk/>
          <pc:sldMk cId="1104846487" sldId="2147472932"/>
        </pc:sldMkLst>
        <pc:spChg chg="mod">
          <ac:chgData name="Sanjay Rajan" userId="582fbf04-fa83-4a00-8516-1283b7bf352d" providerId="ADAL" clId="{07C17F35-FB22-4087-BEC6-BF90EEE4BA8A}" dt="2024-06-21T18:34:18.028" v="1336" actId="20577"/>
          <ac:spMkLst>
            <pc:docMk/>
            <pc:sldMk cId="1104846487" sldId="2147472932"/>
            <ac:spMk id="2" creationId="{C957A0A6-6A1B-521A-9878-D0E2C91604A6}"/>
          </ac:spMkLst>
        </pc:spChg>
        <pc:spChg chg="add mod">
          <ac:chgData name="Sanjay Rajan" userId="582fbf04-fa83-4a00-8516-1283b7bf352d" providerId="ADAL" clId="{07C17F35-FB22-4087-BEC6-BF90EEE4BA8A}" dt="2024-06-21T18:33:10.367" v="1316" actId="1076"/>
          <ac:spMkLst>
            <pc:docMk/>
            <pc:sldMk cId="1104846487" sldId="2147472932"/>
            <ac:spMk id="6" creationId="{04D3E302-C0AC-0CB5-7948-75D6498277DD}"/>
          </ac:spMkLst>
        </pc:spChg>
        <pc:spChg chg="add mod">
          <ac:chgData name="Sanjay Rajan" userId="582fbf04-fa83-4a00-8516-1283b7bf352d" providerId="ADAL" clId="{07C17F35-FB22-4087-BEC6-BF90EEE4BA8A}" dt="2024-06-21T18:33:07.760" v="1315" actId="1076"/>
          <ac:spMkLst>
            <pc:docMk/>
            <pc:sldMk cId="1104846487" sldId="2147472932"/>
            <ac:spMk id="7" creationId="{6240DC57-64E7-E8E4-B95F-F727CD94D08C}"/>
          </ac:spMkLst>
        </pc:spChg>
        <pc:spChg chg="add mod">
          <ac:chgData name="Sanjay Rajan" userId="582fbf04-fa83-4a00-8516-1283b7bf352d" providerId="ADAL" clId="{07C17F35-FB22-4087-BEC6-BF90EEE4BA8A}" dt="2024-06-21T18:33:05.440" v="1314" actId="1076"/>
          <ac:spMkLst>
            <pc:docMk/>
            <pc:sldMk cId="1104846487" sldId="2147472932"/>
            <ac:spMk id="8" creationId="{18983831-17B7-8281-BCB7-D2889F092A3F}"/>
          </ac:spMkLst>
        </pc:spChg>
        <pc:spChg chg="add mod">
          <ac:chgData name="Sanjay Rajan" userId="582fbf04-fa83-4a00-8516-1283b7bf352d" providerId="ADAL" clId="{07C17F35-FB22-4087-BEC6-BF90EEE4BA8A}" dt="2024-06-21T18:33:16.204" v="1318" actId="1076"/>
          <ac:spMkLst>
            <pc:docMk/>
            <pc:sldMk cId="1104846487" sldId="2147472932"/>
            <ac:spMk id="9" creationId="{54C3244A-CBCB-2211-C3E7-139DC838B433}"/>
          </ac:spMkLst>
        </pc:spChg>
        <pc:spChg chg="add mod">
          <ac:chgData name="Sanjay Rajan" userId="582fbf04-fa83-4a00-8516-1283b7bf352d" providerId="ADAL" clId="{07C17F35-FB22-4087-BEC6-BF90EEE4BA8A}" dt="2024-06-21T18:33:23.145" v="1320" actId="1076"/>
          <ac:spMkLst>
            <pc:docMk/>
            <pc:sldMk cId="1104846487" sldId="2147472932"/>
            <ac:spMk id="10" creationId="{F5E9C974-732A-9138-0032-F3745C186839}"/>
          </ac:spMkLst>
        </pc:spChg>
        <pc:picChg chg="add mod">
          <ac:chgData name="Sanjay Rajan" userId="582fbf04-fa83-4a00-8516-1283b7bf352d" providerId="ADAL" clId="{07C17F35-FB22-4087-BEC6-BF90EEE4BA8A}" dt="2024-06-21T18:31:27.940" v="1233" actId="14100"/>
          <ac:picMkLst>
            <pc:docMk/>
            <pc:sldMk cId="1104846487" sldId="2147472932"/>
            <ac:picMk id="5" creationId="{7A914DC4-B553-F144-E7D7-3809A6EBD902}"/>
          </ac:picMkLst>
        </pc:picChg>
      </pc:sldChg>
      <pc:sldChg chg="addSp delSp modSp add mod">
        <pc:chgData name="Sanjay Rajan" userId="582fbf04-fa83-4a00-8516-1283b7bf352d" providerId="ADAL" clId="{07C17F35-FB22-4087-BEC6-BF90EEE4BA8A}" dt="2024-06-21T18:38:52.990" v="1371" actId="478"/>
        <pc:sldMkLst>
          <pc:docMk/>
          <pc:sldMk cId="3397634943" sldId="2147472933"/>
        </pc:sldMkLst>
        <pc:spChg chg="mod">
          <ac:chgData name="Sanjay Rajan" userId="582fbf04-fa83-4a00-8516-1283b7bf352d" providerId="ADAL" clId="{07C17F35-FB22-4087-BEC6-BF90EEE4BA8A}" dt="2024-06-21T18:37:46.278" v="1355"/>
          <ac:spMkLst>
            <pc:docMk/>
            <pc:sldMk cId="3397634943" sldId="2147472933"/>
            <ac:spMk id="2" creationId="{C957A0A6-6A1B-521A-9878-D0E2C91604A6}"/>
          </ac:spMkLst>
        </pc:spChg>
        <pc:spChg chg="add mod">
          <ac:chgData name="Sanjay Rajan" userId="582fbf04-fa83-4a00-8516-1283b7bf352d" providerId="ADAL" clId="{07C17F35-FB22-4087-BEC6-BF90EEE4BA8A}" dt="2024-06-21T18:38:38.140" v="1367" actId="1076"/>
          <ac:spMkLst>
            <pc:docMk/>
            <pc:sldMk cId="3397634943" sldId="2147472933"/>
            <ac:spMk id="6" creationId="{FBB2B910-8B2B-22C4-70C2-DD45CE026BBD}"/>
          </ac:spMkLst>
        </pc:spChg>
        <pc:spChg chg="add mod">
          <ac:chgData name="Sanjay Rajan" userId="582fbf04-fa83-4a00-8516-1283b7bf352d" providerId="ADAL" clId="{07C17F35-FB22-4087-BEC6-BF90EEE4BA8A}" dt="2024-06-21T18:38:36.282" v="1366" actId="1076"/>
          <ac:spMkLst>
            <pc:docMk/>
            <pc:sldMk cId="3397634943" sldId="2147472933"/>
            <ac:spMk id="7" creationId="{B01BD4E7-261A-CEC3-E556-D0C0AF8CED00}"/>
          </ac:spMkLst>
        </pc:spChg>
        <pc:spChg chg="add mod">
          <ac:chgData name="Sanjay Rajan" userId="582fbf04-fa83-4a00-8516-1283b7bf352d" providerId="ADAL" clId="{07C17F35-FB22-4087-BEC6-BF90EEE4BA8A}" dt="2024-06-21T18:38:33.557" v="1365" actId="1076"/>
          <ac:spMkLst>
            <pc:docMk/>
            <pc:sldMk cId="3397634943" sldId="2147472933"/>
            <ac:spMk id="8" creationId="{35F4F27B-EE6C-CD20-F7DB-C5CEA944D65F}"/>
          </ac:spMkLst>
        </pc:spChg>
        <pc:spChg chg="add mod">
          <ac:chgData name="Sanjay Rajan" userId="582fbf04-fa83-4a00-8516-1283b7bf352d" providerId="ADAL" clId="{07C17F35-FB22-4087-BEC6-BF90EEE4BA8A}" dt="2024-06-21T18:38:45.181" v="1368" actId="1076"/>
          <ac:spMkLst>
            <pc:docMk/>
            <pc:sldMk cId="3397634943" sldId="2147472933"/>
            <ac:spMk id="9" creationId="{ED07A522-3C06-D887-D3C4-B4612ED65073}"/>
          </ac:spMkLst>
        </pc:spChg>
        <pc:spChg chg="add del mod">
          <ac:chgData name="Sanjay Rajan" userId="582fbf04-fa83-4a00-8516-1283b7bf352d" providerId="ADAL" clId="{07C17F35-FB22-4087-BEC6-BF90EEE4BA8A}" dt="2024-06-21T18:38:52.990" v="1371" actId="478"/>
          <ac:spMkLst>
            <pc:docMk/>
            <pc:sldMk cId="3397634943" sldId="2147472933"/>
            <ac:spMk id="10" creationId="{EDDDEF0D-07EC-67D8-BD52-B854238B8978}"/>
          </ac:spMkLst>
        </pc:spChg>
        <pc:picChg chg="add mod">
          <ac:chgData name="Sanjay Rajan" userId="582fbf04-fa83-4a00-8516-1283b7bf352d" providerId="ADAL" clId="{07C17F35-FB22-4087-BEC6-BF90EEE4BA8A}" dt="2024-06-21T18:38:16.041" v="1359" actId="1076"/>
          <ac:picMkLst>
            <pc:docMk/>
            <pc:sldMk cId="3397634943" sldId="2147472933"/>
            <ac:picMk id="5" creationId="{23C2ED12-14A7-79F3-2745-1A3FF817F88E}"/>
          </ac:picMkLst>
        </pc:picChg>
      </pc:sldChg>
      <pc:sldChg chg="addSp modSp add mod modNotesTx">
        <pc:chgData name="Sanjay Rajan" userId="582fbf04-fa83-4a00-8516-1283b7bf352d" providerId="ADAL" clId="{07C17F35-FB22-4087-BEC6-BF90EEE4BA8A}" dt="2024-06-21T18:40:48.928" v="1385"/>
        <pc:sldMkLst>
          <pc:docMk/>
          <pc:sldMk cId="304744342" sldId="2147472934"/>
        </pc:sldMkLst>
        <pc:spChg chg="mod">
          <ac:chgData name="Sanjay Rajan" userId="582fbf04-fa83-4a00-8516-1283b7bf352d" providerId="ADAL" clId="{07C17F35-FB22-4087-BEC6-BF90EEE4BA8A}" dt="2024-06-21T18:39:18.262" v="1373"/>
          <ac:spMkLst>
            <pc:docMk/>
            <pc:sldMk cId="304744342" sldId="2147472934"/>
            <ac:spMk id="2" creationId="{C957A0A6-6A1B-521A-9878-D0E2C91604A6}"/>
          </ac:spMkLst>
        </pc:spChg>
        <pc:spChg chg="add mod">
          <ac:chgData name="Sanjay Rajan" userId="582fbf04-fa83-4a00-8516-1283b7bf352d" providerId="ADAL" clId="{07C17F35-FB22-4087-BEC6-BF90EEE4BA8A}" dt="2024-06-21T18:40:35.373" v="1382" actId="1076"/>
          <ac:spMkLst>
            <pc:docMk/>
            <pc:sldMk cId="304744342" sldId="2147472934"/>
            <ac:spMk id="6" creationId="{D1358399-0CCE-BB75-03E7-8CA1C66F594F}"/>
          </ac:spMkLst>
        </pc:spChg>
        <pc:spChg chg="add mod">
          <ac:chgData name="Sanjay Rajan" userId="582fbf04-fa83-4a00-8516-1283b7bf352d" providerId="ADAL" clId="{07C17F35-FB22-4087-BEC6-BF90EEE4BA8A}" dt="2024-06-21T18:40:31.918" v="1381" actId="1076"/>
          <ac:spMkLst>
            <pc:docMk/>
            <pc:sldMk cId="304744342" sldId="2147472934"/>
            <ac:spMk id="7" creationId="{E35A0C97-CA73-F6D4-FC60-E556B79BAFBA}"/>
          </ac:spMkLst>
        </pc:spChg>
        <pc:spChg chg="add mod">
          <ac:chgData name="Sanjay Rajan" userId="582fbf04-fa83-4a00-8516-1283b7bf352d" providerId="ADAL" clId="{07C17F35-FB22-4087-BEC6-BF90EEE4BA8A}" dt="2024-06-21T18:40:29.928" v="1380" actId="1076"/>
          <ac:spMkLst>
            <pc:docMk/>
            <pc:sldMk cId="304744342" sldId="2147472934"/>
            <ac:spMk id="8" creationId="{3B71AF02-754B-5DA3-2BA9-4CD66485E8B9}"/>
          </ac:spMkLst>
        </pc:spChg>
        <pc:spChg chg="add mod">
          <ac:chgData name="Sanjay Rajan" userId="582fbf04-fa83-4a00-8516-1283b7bf352d" providerId="ADAL" clId="{07C17F35-FB22-4087-BEC6-BF90EEE4BA8A}" dt="2024-06-21T18:40:40.103" v="1384" actId="1076"/>
          <ac:spMkLst>
            <pc:docMk/>
            <pc:sldMk cId="304744342" sldId="2147472934"/>
            <ac:spMk id="9" creationId="{47E6612C-F1C7-E350-164E-7CB1834330A1}"/>
          </ac:spMkLst>
        </pc:spChg>
        <pc:picChg chg="add mod">
          <ac:chgData name="Sanjay Rajan" userId="582fbf04-fa83-4a00-8516-1283b7bf352d" providerId="ADAL" clId="{07C17F35-FB22-4087-BEC6-BF90EEE4BA8A}" dt="2024-06-21T18:39:47.498" v="1376" actId="1076"/>
          <ac:picMkLst>
            <pc:docMk/>
            <pc:sldMk cId="304744342" sldId="2147472934"/>
            <ac:picMk id="5" creationId="{12D1FE88-191A-90EE-7400-1DAFEC23FA8D}"/>
          </ac:picMkLst>
        </pc:picChg>
      </pc:sldChg>
      <pc:sldChg chg="addSp modSp add mod modNotesTx">
        <pc:chgData name="Sanjay Rajan" userId="582fbf04-fa83-4a00-8516-1283b7bf352d" providerId="ADAL" clId="{07C17F35-FB22-4087-BEC6-BF90EEE4BA8A}" dt="2024-06-21T18:42:39.448" v="1402" actId="1076"/>
        <pc:sldMkLst>
          <pc:docMk/>
          <pc:sldMk cId="71781228" sldId="2147472935"/>
        </pc:sldMkLst>
        <pc:spChg chg="mod">
          <ac:chgData name="Sanjay Rajan" userId="582fbf04-fa83-4a00-8516-1283b7bf352d" providerId="ADAL" clId="{07C17F35-FB22-4087-BEC6-BF90EEE4BA8A}" dt="2024-06-21T18:41:24.489" v="1388"/>
          <ac:spMkLst>
            <pc:docMk/>
            <pc:sldMk cId="71781228" sldId="2147472935"/>
            <ac:spMk id="2" creationId="{C957A0A6-6A1B-521A-9878-D0E2C91604A6}"/>
          </ac:spMkLst>
        </pc:spChg>
        <pc:spChg chg="add mod">
          <ac:chgData name="Sanjay Rajan" userId="582fbf04-fa83-4a00-8516-1283b7bf352d" providerId="ADAL" clId="{07C17F35-FB22-4087-BEC6-BF90EEE4BA8A}" dt="2024-06-21T18:42:39.448" v="1402" actId="1076"/>
          <ac:spMkLst>
            <pc:docMk/>
            <pc:sldMk cId="71781228" sldId="2147472935"/>
            <ac:spMk id="6" creationId="{6DC0B79B-BF8A-F297-E08A-90CAD6A77D94}"/>
          </ac:spMkLst>
        </pc:spChg>
        <pc:spChg chg="add mod">
          <ac:chgData name="Sanjay Rajan" userId="582fbf04-fa83-4a00-8516-1283b7bf352d" providerId="ADAL" clId="{07C17F35-FB22-4087-BEC6-BF90EEE4BA8A}" dt="2024-06-21T18:42:31.177" v="1401" actId="1076"/>
          <ac:spMkLst>
            <pc:docMk/>
            <pc:sldMk cId="71781228" sldId="2147472935"/>
            <ac:spMk id="7" creationId="{EACAA7DE-879A-8433-3181-9E28EF56A87D}"/>
          </ac:spMkLst>
        </pc:spChg>
        <pc:spChg chg="add mod">
          <ac:chgData name="Sanjay Rajan" userId="582fbf04-fa83-4a00-8516-1283b7bf352d" providerId="ADAL" clId="{07C17F35-FB22-4087-BEC6-BF90EEE4BA8A}" dt="2024-06-21T18:42:27.155" v="1400" actId="1076"/>
          <ac:spMkLst>
            <pc:docMk/>
            <pc:sldMk cId="71781228" sldId="2147472935"/>
            <ac:spMk id="8" creationId="{9D62CE31-E672-E9FA-6282-34E1A8CBFC0F}"/>
          </ac:spMkLst>
        </pc:spChg>
        <pc:spChg chg="add mod">
          <ac:chgData name="Sanjay Rajan" userId="582fbf04-fa83-4a00-8516-1283b7bf352d" providerId="ADAL" clId="{07C17F35-FB22-4087-BEC6-BF90EEE4BA8A}" dt="2024-06-21T18:42:24.485" v="1399" actId="1076"/>
          <ac:spMkLst>
            <pc:docMk/>
            <pc:sldMk cId="71781228" sldId="2147472935"/>
            <ac:spMk id="9" creationId="{C900B621-7419-48B5-B44F-9B66A7E93E01}"/>
          </ac:spMkLst>
        </pc:spChg>
        <pc:picChg chg="add mod">
          <ac:chgData name="Sanjay Rajan" userId="582fbf04-fa83-4a00-8516-1283b7bf352d" providerId="ADAL" clId="{07C17F35-FB22-4087-BEC6-BF90EEE4BA8A}" dt="2024-06-21T18:42:05.504" v="1394" actId="1076"/>
          <ac:picMkLst>
            <pc:docMk/>
            <pc:sldMk cId="71781228" sldId="2147472935"/>
            <ac:picMk id="5" creationId="{3CD6F9B2-6566-78C6-C1FB-CC0A8370E348}"/>
          </ac:picMkLst>
        </pc:picChg>
      </pc:sldChg>
      <pc:sldChg chg="addSp modSp add mod modNotesTx">
        <pc:chgData name="Sanjay Rajan" userId="582fbf04-fa83-4a00-8516-1283b7bf352d" providerId="ADAL" clId="{07C17F35-FB22-4087-BEC6-BF90EEE4BA8A}" dt="2024-06-21T18:45:03.137" v="1425" actId="1076"/>
        <pc:sldMkLst>
          <pc:docMk/>
          <pc:sldMk cId="603436131" sldId="2147472936"/>
        </pc:sldMkLst>
        <pc:spChg chg="mod">
          <ac:chgData name="Sanjay Rajan" userId="582fbf04-fa83-4a00-8516-1283b7bf352d" providerId="ADAL" clId="{07C17F35-FB22-4087-BEC6-BF90EEE4BA8A}" dt="2024-06-21T18:43:23.026" v="1410"/>
          <ac:spMkLst>
            <pc:docMk/>
            <pc:sldMk cId="603436131" sldId="2147472936"/>
            <ac:spMk id="2" creationId="{C957A0A6-6A1B-521A-9878-D0E2C91604A6}"/>
          </ac:spMkLst>
        </pc:spChg>
        <pc:spChg chg="add mod">
          <ac:chgData name="Sanjay Rajan" userId="582fbf04-fa83-4a00-8516-1283b7bf352d" providerId="ADAL" clId="{07C17F35-FB22-4087-BEC6-BF90EEE4BA8A}" dt="2024-06-21T18:44:27.758" v="1422" actId="1076"/>
          <ac:spMkLst>
            <pc:docMk/>
            <pc:sldMk cId="603436131" sldId="2147472936"/>
            <ac:spMk id="6" creationId="{6D193AD6-76C0-0D8C-8D8D-0E03DFC8B7A1}"/>
          </ac:spMkLst>
        </pc:spChg>
        <pc:spChg chg="add mod">
          <ac:chgData name="Sanjay Rajan" userId="582fbf04-fa83-4a00-8516-1283b7bf352d" providerId="ADAL" clId="{07C17F35-FB22-4087-BEC6-BF90EEE4BA8A}" dt="2024-06-21T18:45:03.137" v="1425" actId="1076"/>
          <ac:spMkLst>
            <pc:docMk/>
            <pc:sldMk cId="603436131" sldId="2147472936"/>
            <ac:spMk id="7" creationId="{85B54137-5E1C-A804-BE13-5C95C1E79264}"/>
          </ac:spMkLst>
        </pc:spChg>
        <pc:spChg chg="add mod">
          <ac:chgData name="Sanjay Rajan" userId="582fbf04-fa83-4a00-8516-1283b7bf352d" providerId="ADAL" clId="{07C17F35-FB22-4087-BEC6-BF90EEE4BA8A}" dt="2024-06-21T18:44:19.531" v="1420" actId="1076"/>
          <ac:spMkLst>
            <pc:docMk/>
            <pc:sldMk cId="603436131" sldId="2147472936"/>
            <ac:spMk id="8" creationId="{FE707EE3-1437-87B9-86BC-884CF6AEB25E}"/>
          </ac:spMkLst>
        </pc:spChg>
        <pc:spChg chg="add mod">
          <ac:chgData name="Sanjay Rajan" userId="582fbf04-fa83-4a00-8516-1283b7bf352d" providerId="ADAL" clId="{07C17F35-FB22-4087-BEC6-BF90EEE4BA8A}" dt="2024-06-21T18:44:59.922" v="1424" actId="1076"/>
          <ac:spMkLst>
            <pc:docMk/>
            <pc:sldMk cId="603436131" sldId="2147472936"/>
            <ac:spMk id="9" creationId="{D9399B11-519B-C36A-A6AD-E7C6FD3B1C13}"/>
          </ac:spMkLst>
        </pc:spChg>
        <pc:picChg chg="add mod">
          <ac:chgData name="Sanjay Rajan" userId="582fbf04-fa83-4a00-8516-1283b7bf352d" providerId="ADAL" clId="{07C17F35-FB22-4087-BEC6-BF90EEE4BA8A}" dt="2024-06-21T18:43:48.841" v="1415" actId="1076"/>
          <ac:picMkLst>
            <pc:docMk/>
            <pc:sldMk cId="603436131" sldId="2147472936"/>
            <ac:picMk id="5" creationId="{01826497-55D7-96E9-DB6A-76EAFF41E6F6}"/>
          </ac:picMkLst>
        </pc:picChg>
      </pc:sldChg>
      <pc:sldChg chg="addSp modSp add mod modNotesTx">
        <pc:chgData name="Sanjay Rajan" userId="582fbf04-fa83-4a00-8516-1283b7bf352d" providerId="ADAL" clId="{07C17F35-FB22-4087-BEC6-BF90EEE4BA8A}" dt="2024-06-21T18:55:13.005" v="1527" actId="20577"/>
        <pc:sldMkLst>
          <pc:docMk/>
          <pc:sldMk cId="1531232350" sldId="2147472937"/>
        </pc:sldMkLst>
        <pc:spChg chg="mod">
          <ac:chgData name="Sanjay Rajan" userId="582fbf04-fa83-4a00-8516-1283b7bf352d" providerId="ADAL" clId="{07C17F35-FB22-4087-BEC6-BF90EEE4BA8A}" dt="2024-06-21T18:53:36.696" v="1444" actId="20577"/>
          <ac:spMkLst>
            <pc:docMk/>
            <pc:sldMk cId="1531232350" sldId="2147472937"/>
            <ac:spMk id="2" creationId="{C957A0A6-6A1B-521A-9878-D0E2C91604A6}"/>
          </ac:spMkLst>
        </pc:spChg>
        <pc:picChg chg="add mod">
          <ac:chgData name="Sanjay Rajan" userId="582fbf04-fa83-4a00-8516-1283b7bf352d" providerId="ADAL" clId="{07C17F35-FB22-4087-BEC6-BF90EEE4BA8A}" dt="2024-06-21T18:53:17.289" v="1437" actId="14100"/>
          <ac:picMkLst>
            <pc:docMk/>
            <pc:sldMk cId="1531232350" sldId="2147472937"/>
            <ac:picMk id="5" creationId="{673D4F9A-93B3-AD16-4C67-5E374B3A2767}"/>
          </ac:picMkLst>
        </pc:picChg>
      </pc:sldChg>
      <pc:sldChg chg="addSp delSp modSp new mod modNotesTx">
        <pc:chgData name="Sanjay Rajan" userId="582fbf04-fa83-4a00-8516-1283b7bf352d" providerId="ADAL" clId="{07C17F35-FB22-4087-BEC6-BF90EEE4BA8A}" dt="2024-06-21T19:00:55.711" v="1783" actId="20577"/>
        <pc:sldMkLst>
          <pc:docMk/>
          <pc:sldMk cId="726829572" sldId="2147472938"/>
        </pc:sldMkLst>
        <pc:spChg chg="mod">
          <ac:chgData name="Sanjay Rajan" userId="582fbf04-fa83-4a00-8516-1283b7bf352d" providerId="ADAL" clId="{07C17F35-FB22-4087-BEC6-BF90EEE4BA8A}" dt="2024-06-21T18:58:29.866" v="1593" actId="20577"/>
          <ac:spMkLst>
            <pc:docMk/>
            <pc:sldMk cId="726829572" sldId="2147472938"/>
            <ac:spMk id="2" creationId="{3DBE299D-853D-7FEE-27A4-534F178EC9F2}"/>
          </ac:spMkLst>
        </pc:spChg>
        <pc:spChg chg="del">
          <ac:chgData name="Sanjay Rajan" userId="582fbf04-fa83-4a00-8516-1283b7bf352d" providerId="ADAL" clId="{07C17F35-FB22-4087-BEC6-BF90EEE4BA8A}" dt="2024-06-21T18:57:14.020" v="1531" actId="478"/>
          <ac:spMkLst>
            <pc:docMk/>
            <pc:sldMk cId="726829572" sldId="2147472938"/>
            <ac:spMk id="3" creationId="{A80943E1-FC36-F8C7-2DAD-B7D62D2341B8}"/>
          </ac:spMkLst>
        </pc:spChg>
        <pc:spChg chg="del">
          <ac:chgData name="Sanjay Rajan" userId="582fbf04-fa83-4a00-8516-1283b7bf352d" providerId="ADAL" clId="{07C17F35-FB22-4087-BEC6-BF90EEE4BA8A}" dt="2024-06-21T18:57:17.620" v="1533" actId="478"/>
          <ac:spMkLst>
            <pc:docMk/>
            <pc:sldMk cId="726829572" sldId="2147472938"/>
            <ac:spMk id="5" creationId="{5E7988F5-501D-3EA4-B81B-A434F03D884A}"/>
          </ac:spMkLst>
        </pc:spChg>
        <pc:spChg chg="del">
          <ac:chgData name="Sanjay Rajan" userId="582fbf04-fa83-4a00-8516-1283b7bf352d" providerId="ADAL" clId="{07C17F35-FB22-4087-BEC6-BF90EEE4BA8A}" dt="2024-06-21T18:57:15.701" v="1532" actId="478"/>
          <ac:spMkLst>
            <pc:docMk/>
            <pc:sldMk cId="726829572" sldId="2147472938"/>
            <ac:spMk id="6" creationId="{82BA2129-48E1-262C-C77B-B6A3BBAE63D2}"/>
          </ac:spMkLst>
        </pc:spChg>
        <pc:spChg chg="del">
          <ac:chgData name="Sanjay Rajan" userId="582fbf04-fa83-4a00-8516-1283b7bf352d" providerId="ADAL" clId="{07C17F35-FB22-4087-BEC6-BF90EEE4BA8A}" dt="2024-06-21T18:57:12.033" v="1530" actId="478"/>
          <ac:spMkLst>
            <pc:docMk/>
            <pc:sldMk cId="726829572" sldId="2147472938"/>
            <ac:spMk id="7" creationId="{0AAEC5B6-BED1-1FFD-E597-EF87FC254A95}"/>
          </ac:spMkLst>
        </pc:spChg>
        <pc:spChg chg="add mod">
          <ac:chgData name="Sanjay Rajan" userId="582fbf04-fa83-4a00-8516-1283b7bf352d" providerId="ADAL" clId="{07C17F35-FB22-4087-BEC6-BF90EEE4BA8A}" dt="2024-06-21T18:58:47.726" v="1595" actId="1076"/>
          <ac:spMkLst>
            <pc:docMk/>
            <pc:sldMk cId="726829572" sldId="2147472938"/>
            <ac:spMk id="10" creationId="{9060242C-BC08-BF92-E2CC-524AB24AD0B7}"/>
          </ac:spMkLst>
        </pc:spChg>
        <pc:spChg chg="add mod">
          <ac:chgData name="Sanjay Rajan" userId="582fbf04-fa83-4a00-8516-1283b7bf352d" providerId="ADAL" clId="{07C17F35-FB22-4087-BEC6-BF90EEE4BA8A}" dt="2024-06-21T18:58:52.381" v="1597" actId="1076"/>
          <ac:spMkLst>
            <pc:docMk/>
            <pc:sldMk cId="726829572" sldId="2147472938"/>
            <ac:spMk id="11" creationId="{68ADA673-8E7A-64A2-A4D4-C1EBBD7BB3EA}"/>
          </ac:spMkLst>
        </pc:spChg>
        <pc:spChg chg="add del mod">
          <ac:chgData name="Sanjay Rajan" userId="582fbf04-fa83-4a00-8516-1283b7bf352d" providerId="ADAL" clId="{07C17F35-FB22-4087-BEC6-BF90EEE4BA8A}" dt="2024-06-21T18:59:26.503" v="1643" actId="478"/>
          <ac:spMkLst>
            <pc:docMk/>
            <pc:sldMk cId="726829572" sldId="2147472938"/>
            <ac:spMk id="13" creationId="{A4AB27BB-61CC-BED6-E4BD-00DC400EED58}"/>
          </ac:spMkLst>
        </pc:spChg>
        <pc:spChg chg="add mod">
          <ac:chgData name="Sanjay Rajan" userId="582fbf04-fa83-4a00-8516-1283b7bf352d" providerId="ADAL" clId="{07C17F35-FB22-4087-BEC6-BF90EEE4BA8A}" dt="2024-06-21T18:59:45.828" v="1645" actId="1076"/>
          <ac:spMkLst>
            <pc:docMk/>
            <pc:sldMk cId="726829572" sldId="2147472938"/>
            <ac:spMk id="15" creationId="{AF0DC8E3-3FC6-8CF9-2BF2-C77CB3C2D48E}"/>
          </ac:spMkLst>
        </pc:spChg>
        <pc:picChg chg="add mod">
          <ac:chgData name="Sanjay Rajan" userId="582fbf04-fa83-4a00-8516-1283b7bf352d" providerId="ADAL" clId="{07C17F35-FB22-4087-BEC6-BF90EEE4BA8A}" dt="2024-06-21T18:57:59.634" v="1539" actId="14100"/>
          <ac:picMkLst>
            <pc:docMk/>
            <pc:sldMk cId="726829572" sldId="2147472938"/>
            <ac:picMk id="9" creationId="{1BDC3ABB-D7DB-A94C-9C28-9FC16629291E}"/>
          </ac:picMkLst>
        </pc:picChg>
      </pc:sldChg>
      <pc:sldMasterChg chg="add del addSldLayout delSldLayout">
        <pc:chgData name="Sanjay Rajan" userId="582fbf04-fa83-4a00-8516-1283b7bf352d" providerId="ADAL" clId="{07C17F35-FB22-4087-BEC6-BF90EEE4BA8A}" dt="2024-05-04T05:14:50.266" v="139" actId="47"/>
        <pc:sldMasterMkLst>
          <pc:docMk/>
          <pc:sldMasterMk cId="3747013789" sldId="2147483648"/>
        </pc:sldMasterMkLst>
        <pc:sldLayoutChg chg="add del">
          <pc:chgData name="Sanjay Rajan" userId="582fbf04-fa83-4a00-8516-1283b7bf352d" providerId="ADAL" clId="{07C17F35-FB22-4087-BEC6-BF90EEE4BA8A}" dt="2024-05-04T05:14:50.266" v="139" actId="47"/>
          <pc:sldLayoutMkLst>
            <pc:docMk/>
            <pc:sldMasterMk cId="3747013789" sldId="2147483648"/>
            <pc:sldLayoutMk cId="3038761235" sldId="2147483649"/>
          </pc:sldLayoutMkLst>
        </pc:sldLayoutChg>
        <pc:sldLayoutChg chg="add del">
          <pc:chgData name="Sanjay Rajan" userId="582fbf04-fa83-4a00-8516-1283b7bf352d" providerId="ADAL" clId="{07C17F35-FB22-4087-BEC6-BF90EEE4BA8A}" dt="2024-05-04T05:14:50.266" v="139" actId="47"/>
          <pc:sldLayoutMkLst>
            <pc:docMk/>
            <pc:sldMasterMk cId="3747013789" sldId="2147483648"/>
            <pc:sldLayoutMk cId="2899424702" sldId="2147483650"/>
          </pc:sldLayoutMkLst>
        </pc:sldLayoutChg>
        <pc:sldLayoutChg chg="add del">
          <pc:chgData name="Sanjay Rajan" userId="582fbf04-fa83-4a00-8516-1283b7bf352d" providerId="ADAL" clId="{07C17F35-FB22-4087-BEC6-BF90EEE4BA8A}" dt="2024-05-04T05:14:50.266" v="139" actId="47"/>
          <pc:sldLayoutMkLst>
            <pc:docMk/>
            <pc:sldMasterMk cId="3747013789" sldId="2147483648"/>
            <pc:sldLayoutMk cId="1521262429" sldId="2147483651"/>
          </pc:sldLayoutMkLst>
        </pc:sldLayoutChg>
        <pc:sldLayoutChg chg="add del">
          <pc:chgData name="Sanjay Rajan" userId="582fbf04-fa83-4a00-8516-1283b7bf352d" providerId="ADAL" clId="{07C17F35-FB22-4087-BEC6-BF90EEE4BA8A}" dt="2024-05-04T05:14:50.266" v="139" actId="47"/>
          <pc:sldLayoutMkLst>
            <pc:docMk/>
            <pc:sldMasterMk cId="3747013789" sldId="2147483648"/>
            <pc:sldLayoutMk cId="2405730031" sldId="2147483652"/>
          </pc:sldLayoutMkLst>
        </pc:sldLayoutChg>
        <pc:sldLayoutChg chg="add del">
          <pc:chgData name="Sanjay Rajan" userId="582fbf04-fa83-4a00-8516-1283b7bf352d" providerId="ADAL" clId="{07C17F35-FB22-4087-BEC6-BF90EEE4BA8A}" dt="2024-05-04T05:14:50.266" v="139" actId="47"/>
          <pc:sldLayoutMkLst>
            <pc:docMk/>
            <pc:sldMasterMk cId="3747013789" sldId="2147483648"/>
            <pc:sldLayoutMk cId="351636164" sldId="2147483653"/>
          </pc:sldLayoutMkLst>
        </pc:sldLayoutChg>
        <pc:sldLayoutChg chg="add del">
          <pc:chgData name="Sanjay Rajan" userId="582fbf04-fa83-4a00-8516-1283b7bf352d" providerId="ADAL" clId="{07C17F35-FB22-4087-BEC6-BF90EEE4BA8A}" dt="2024-05-04T05:14:50.266" v="139" actId="47"/>
          <pc:sldLayoutMkLst>
            <pc:docMk/>
            <pc:sldMasterMk cId="3747013789" sldId="2147483648"/>
            <pc:sldLayoutMk cId="2653924313" sldId="2147483654"/>
          </pc:sldLayoutMkLst>
        </pc:sldLayoutChg>
        <pc:sldLayoutChg chg="add del">
          <pc:chgData name="Sanjay Rajan" userId="582fbf04-fa83-4a00-8516-1283b7bf352d" providerId="ADAL" clId="{07C17F35-FB22-4087-BEC6-BF90EEE4BA8A}" dt="2024-05-04T05:14:50.266" v="139" actId="47"/>
          <pc:sldLayoutMkLst>
            <pc:docMk/>
            <pc:sldMasterMk cId="3747013789" sldId="2147483648"/>
            <pc:sldLayoutMk cId="376428928" sldId="2147483655"/>
          </pc:sldLayoutMkLst>
        </pc:sldLayoutChg>
        <pc:sldLayoutChg chg="add del">
          <pc:chgData name="Sanjay Rajan" userId="582fbf04-fa83-4a00-8516-1283b7bf352d" providerId="ADAL" clId="{07C17F35-FB22-4087-BEC6-BF90EEE4BA8A}" dt="2024-05-04T05:14:50.266" v="139" actId="47"/>
          <pc:sldLayoutMkLst>
            <pc:docMk/>
            <pc:sldMasterMk cId="3747013789" sldId="2147483648"/>
            <pc:sldLayoutMk cId="3333435563" sldId="2147483656"/>
          </pc:sldLayoutMkLst>
        </pc:sldLayoutChg>
        <pc:sldLayoutChg chg="add del">
          <pc:chgData name="Sanjay Rajan" userId="582fbf04-fa83-4a00-8516-1283b7bf352d" providerId="ADAL" clId="{07C17F35-FB22-4087-BEC6-BF90EEE4BA8A}" dt="2024-05-04T05:14:50.266" v="139" actId="47"/>
          <pc:sldLayoutMkLst>
            <pc:docMk/>
            <pc:sldMasterMk cId="3747013789" sldId="2147483648"/>
            <pc:sldLayoutMk cId="3894952474" sldId="2147483657"/>
          </pc:sldLayoutMkLst>
        </pc:sldLayoutChg>
        <pc:sldLayoutChg chg="add del">
          <pc:chgData name="Sanjay Rajan" userId="582fbf04-fa83-4a00-8516-1283b7bf352d" providerId="ADAL" clId="{07C17F35-FB22-4087-BEC6-BF90EEE4BA8A}" dt="2024-05-04T05:14:50.266" v="139" actId="47"/>
          <pc:sldLayoutMkLst>
            <pc:docMk/>
            <pc:sldMasterMk cId="3747013789" sldId="2147483648"/>
            <pc:sldLayoutMk cId="2000190711" sldId="2147483658"/>
          </pc:sldLayoutMkLst>
        </pc:sldLayoutChg>
        <pc:sldLayoutChg chg="add del">
          <pc:chgData name="Sanjay Rajan" userId="582fbf04-fa83-4a00-8516-1283b7bf352d" providerId="ADAL" clId="{07C17F35-FB22-4087-BEC6-BF90EEE4BA8A}" dt="2024-05-04T05:14:50.266" v="139" actId="47"/>
          <pc:sldLayoutMkLst>
            <pc:docMk/>
            <pc:sldMasterMk cId="3747013789" sldId="2147483648"/>
            <pc:sldLayoutMk cId="4289385710" sldId="2147483659"/>
          </pc:sldLayoutMkLst>
        </pc:sldLayoutChg>
        <pc:sldLayoutChg chg="del">
          <pc:chgData name="Sanjay Rajan" userId="582fbf04-fa83-4a00-8516-1283b7bf352d" providerId="ADAL" clId="{07C17F35-FB22-4087-BEC6-BF90EEE4BA8A}" dt="2024-05-04T05:08:22.329" v="24" actId="47"/>
          <pc:sldLayoutMkLst>
            <pc:docMk/>
            <pc:sldMasterMk cId="3747013789" sldId="2147483648"/>
            <pc:sldLayoutMk cId="3397717624" sldId="2147483886"/>
          </pc:sldLayoutMkLst>
        </pc:sldLayoutChg>
      </pc:sldMasterChg>
      <pc:sldMasterChg chg="add del addSldLayout delSldLayout">
        <pc:chgData name="Sanjay Rajan" userId="582fbf04-fa83-4a00-8516-1283b7bf352d" providerId="ADAL" clId="{07C17F35-FB22-4087-BEC6-BF90EEE4BA8A}" dt="2024-05-04T05:09:36.738" v="56" actId="700"/>
        <pc:sldMasterMkLst>
          <pc:docMk/>
          <pc:sldMasterMk cId="2116371765" sldId="2147483660"/>
        </pc:sldMasterMkLst>
        <pc:sldLayoutChg chg="add del">
          <pc:chgData name="Sanjay Rajan" userId="582fbf04-fa83-4a00-8516-1283b7bf352d" providerId="ADAL" clId="{07C17F35-FB22-4087-BEC6-BF90EEE4BA8A}" dt="2024-05-04T05:09:36.738" v="56" actId="700"/>
          <pc:sldLayoutMkLst>
            <pc:docMk/>
            <pc:sldMasterMk cId="2116371765" sldId="2147483660"/>
            <pc:sldLayoutMk cId="266340659" sldId="2147483661"/>
          </pc:sldLayoutMkLst>
        </pc:sldLayoutChg>
        <pc:sldLayoutChg chg="add del">
          <pc:chgData name="Sanjay Rajan" userId="582fbf04-fa83-4a00-8516-1283b7bf352d" providerId="ADAL" clId="{07C17F35-FB22-4087-BEC6-BF90EEE4BA8A}" dt="2024-05-04T05:09:36.738" v="56" actId="700"/>
          <pc:sldLayoutMkLst>
            <pc:docMk/>
            <pc:sldMasterMk cId="2116371765" sldId="2147483660"/>
            <pc:sldLayoutMk cId="2979753314" sldId="2147483662"/>
          </pc:sldLayoutMkLst>
        </pc:sldLayoutChg>
        <pc:sldLayoutChg chg="add del">
          <pc:chgData name="Sanjay Rajan" userId="582fbf04-fa83-4a00-8516-1283b7bf352d" providerId="ADAL" clId="{07C17F35-FB22-4087-BEC6-BF90EEE4BA8A}" dt="2024-05-04T05:09:36.738" v="56" actId="700"/>
          <pc:sldLayoutMkLst>
            <pc:docMk/>
            <pc:sldMasterMk cId="2116371765" sldId="2147483660"/>
            <pc:sldLayoutMk cId="341543832" sldId="2147483663"/>
          </pc:sldLayoutMkLst>
        </pc:sldLayoutChg>
        <pc:sldLayoutChg chg="add del">
          <pc:chgData name="Sanjay Rajan" userId="582fbf04-fa83-4a00-8516-1283b7bf352d" providerId="ADAL" clId="{07C17F35-FB22-4087-BEC6-BF90EEE4BA8A}" dt="2024-05-04T05:09:36.738" v="56" actId="700"/>
          <pc:sldLayoutMkLst>
            <pc:docMk/>
            <pc:sldMasterMk cId="2116371765" sldId="2147483660"/>
            <pc:sldLayoutMk cId="1784070514" sldId="2147483664"/>
          </pc:sldLayoutMkLst>
        </pc:sldLayoutChg>
        <pc:sldLayoutChg chg="add del">
          <pc:chgData name="Sanjay Rajan" userId="582fbf04-fa83-4a00-8516-1283b7bf352d" providerId="ADAL" clId="{07C17F35-FB22-4087-BEC6-BF90EEE4BA8A}" dt="2024-05-04T05:09:36.738" v="56" actId="700"/>
          <pc:sldLayoutMkLst>
            <pc:docMk/>
            <pc:sldMasterMk cId="2116371765" sldId="2147483660"/>
            <pc:sldLayoutMk cId="339401408" sldId="2147483665"/>
          </pc:sldLayoutMkLst>
        </pc:sldLayoutChg>
        <pc:sldLayoutChg chg="add del">
          <pc:chgData name="Sanjay Rajan" userId="582fbf04-fa83-4a00-8516-1283b7bf352d" providerId="ADAL" clId="{07C17F35-FB22-4087-BEC6-BF90EEE4BA8A}" dt="2024-05-04T05:09:36.738" v="56" actId="700"/>
          <pc:sldLayoutMkLst>
            <pc:docMk/>
            <pc:sldMasterMk cId="2116371765" sldId="2147483660"/>
            <pc:sldLayoutMk cId="1432648140" sldId="2147483666"/>
          </pc:sldLayoutMkLst>
        </pc:sldLayoutChg>
        <pc:sldLayoutChg chg="add del">
          <pc:chgData name="Sanjay Rajan" userId="582fbf04-fa83-4a00-8516-1283b7bf352d" providerId="ADAL" clId="{07C17F35-FB22-4087-BEC6-BF90EEE4BA8A}" dt="2024-05-04T05:09:36.738" v="56" actId="700"/>
          <pc:sldLayoutMkLst>
            <pc:docMk/>
            <pc:sldMasterMk cId="2116371765" sldId="2147483660"/>
            <pc:sldLayoutMk cId="2033132732" sldId="2147483667"/>
          </pc:sldLayoutMkLst>
        </pc:sldLayoutChg>
        <pc:sldLayoutChg chg="add del">
          <pc:chgData name="Sanjay Rajan" userId="582fbf04-fa83-4a00-8516-1283b7bf352d" providerId="ADAL" clId="{07C17F35-FB22-4087-BEC6-BF90EEE4BA8A}" dt="2024-05-04T05:09:36.738" v="56" actId="700"/>
          <pc:sldLayoutMkLst>
            <pc:docMk/>
            <pc:sldMasterMk cId="2116371765" sldId="2147483660"/>
            <pc:sldLayoutMk cId="2716715036" sldId="2147483668"/>
          </pc:sldLayoutMkLst>
        </pc:sldLayoutChg>
        <pc:sldLayoutChg chg="add del">
          <pc:chgData name="Sanjay Rajan" userId="582fbf04-fa83-4a00-8516-1283b7bf352d" providerId="ADAL" clId="{07C17F35-FB22-4087-BEC6-BF90EEE4BA8A}" dt="2024-05-04T05:09:36.738" v="56" actId="700"/>
          <pc:sldLayoutMkLst>
            <pc:docMk/>
            <pc:sldMasterMk cId="2116371765" sldId="2147483660"/>
            <pc:sldLayoutMk cId="2318347430" sldId="2147483669"/>
          </pc:sldLayoutMkLst>
        </pc:sldLayoutChg>
        <pc:sldLayoutChg chg="add del">
          <pc:chgData name="Sanjay Rajan" userId="582fbf04-fa83-4a00-8516-1283b7bf352d" providerId="ADAL" clId="{07C17F35-FB22-4087-BEC6-BF90EEE4BA8A}" dt="2024-05-04T05:09:36.738" v="56" actId="700"/>
          <pc:sldLayoutMkLst>
            <pc:docMk/>
            <pc:sldMasterMk cId="2116371765" sldId="2147483660"/>
            <pc:sldLayoutMk cId="3992556681" sldId="2147483670"/>
          </pc:sldLayoutMkLst>
        </pc:sldLayoutChg>
        <pc:sldLayoutChg chg="add del">
          <pc:chgData name="Sanjay Rajan" userId="582fbf04-fa83-4a00-8516-1283b7bf352d" providerId="ADAL" clId="{07C17F35-FB22-4087-BEC6-BF90EEE4BA8A}" dt="2024-05-04T05:09:36.738" v="56" actId="700"/>
          <pc:sldLayoutMkLst>
            <pc:docMk/>
            <pc:sldMasterMk cId="2116371765" sldId="2147483660"/>
            <pc:sldLayoutMk cId="3760554734" sldId="2147483671"/>
          </pc:sldLayoutMkLst>
        </pc:sldLayoutChg>
        <pc:sldLayoutChg chg="add del">
          <pc:chgData name="Sanjay Rajan" userId="582fbf04-fa83-4a00-8516-1283b7bf352d" providerId="ADAL" clId="{07C17F35-FB22-4087-BEC6-BF90EEE4BA8A}" dt="2024-05-04T05:09:36.738" v="56" actId="700"/>
          <pc:sldLayoutMkLst>
            <pc:docMk/>
            <pc:sldMasterMk cId="2116371765" sldId="2147483660"/>
            <pc:sldLayoutMk cId="2509602967" sldId="2147483672"/>
          </pc:sldLayoutMkLst>
        </pc:sldLayoutChg>
        <pc:sldLayoutChg chg="add del">
          <pc:chgData name="Sanjay Rajan" userId="582fbf04-fa83-4a00-8516-1283b7bf352d" providerId="ADAL" clId="{07C17F35-FB22-4087-BEC6-BF90EEE4BA8A}" dt="2024-05-04T05:09:36.738" v="56" actId="700"/>
          <pc:sldLayoutMkLst>
            <pc:docMk/>
            <pc:sldMasterMk cId="2116371765" sldId="2147483660"/>
            <pc:sldLayoutMk cId="2342866421" sldId="2147483673"/>
          </pc:sldLayoutMkLst>
        </pc:sldLayoutChg>
        <pc:sldLayoutChg chg="add del">
          <pc:chgData name="Sanjay Rajan" userId="582fbf04-fa83-4a00-8516-1283b7bf352d" providerId="ADAL" clId="{07C17F35-FB22-4087-BEC6-BF90EEE4BA8A}" dt="2024-05-04T05:09:36.738" v="56" actId="700"/>
          <pc:sldLayoutMkLst>
            <pc:docMk/>
            <pc:sldMasterMk cId="2116371765" sldId="2147483660"/>
            <pc:sldLayoutMk cId="1324815618" sldId="2147483674"/>
          </pc:sldLayoutMkLst>
        </pc:sldLayoutChg>
        <pc:sldLayoutChg chg="add del">
          <pc:chgData name="Sanjay Rajan" userId="582fbf04-fa83-4a00-8516-1283b7bf352d" providerId="ADAL" clId="{07C17F35-FB22-4087-BEC6-BF90EEE4BA8A}" dt="2024-05-04T05:09:36.738" v="56" actId="700"/>
          <pc:sldLayoutMkLst>
            <pc:docMk/>
            <pc:sldMasterMk cId="2116371765" sldId="2147483660"/>
            <pc:sldLayoutMk cId="3971458833" sldId="2147483675"/>
          </pc:sldLayoutMkLst>
        </pc:sldLayoutChg>
        <pc:sldLayoutChg chg="add del">
          <pc:chgData name="Sanjay Rajan" userId="582fbf04-fa83-4a00-8516-1283b7bf352d" providerId="ADAL" clId="{07C17F35-FB22-4087-BEC6-BF90EEE4BA8A}" dt="2024-05-04T05:09:36.738" v="56" actId="700"/>
          <pc:sldLayoutMkLst>
            <pc:docMk/>
            <pc:sldMasterMk cId="2116371765" sldId="2147483660"/>
            <pc:sldLayoutMk cId="2206421927" sldId="2147483676"/>
          </pc:sldLayoutMkLst>
        </pc:sldLayoutChg>
        <pc:sldLayoutChg chg="add del">
          <pc:chgData name="Sanjay Rajan" userId="582fbf04-fa83-4a00-8516-1283b7bf352d" providerId="ADAL" clId="{07C17F35-FB22-4087-BEC6-BF90EEE4BA8A}" dt="2024-05-04T05:09:36.738" v="56" actId="700"/>
          <pc:sldLayoutMkLst>
            <pc:docMk/>
            <pc:sldMasterMk cId="2116371765" sldId="2147483660"/>
            <pc:sldLayoutMk cId="2583229987" sldId="2147483677"/>
          </pc:sldLayoutMkLst>
        </pc:sldLayoutChg>
        <pc:sldLayoutChg chg="add del">
          <pc:chgData name="Sanjay Rajan" userId="582fbf04-fa83-4a00-8516-1283b7bf352d" providerId="ADAL" clId="{07C17F35-FB22-4087-BEC6-BF90EEE4BA8A}" dt="2024-05-04T05:09:36.738" v="56" actId="700"/>
          <pc:sldLayoutMkLst>
            <pc:docMk/>
            <pc:sldMasterMk cId="2116371765" sldId="2147483660"/>
            <pc:sldLayoutMk cId="454100514" sldId="2147483678"/>
          </pc:sldLayoutMkLst>
        </pc:sldLayoutChg>
        <pc:sldLayoutChg chg="add del">
          <pc:chgData name="Sanjay Rajan" userId="582fbf04-fa83-4a00-8516-1283b7bf352d" providerId="ADAL" clId="{07C17F35-FB22-4087-BEC6-BF90EEE4BA8A}" dt="2024-05-04T05:09:36.738" v="56" actId="700"/>
          <pc:sldLayoutMkLst>
            <pc:docMk/>
            <pc:sldMasterMk cId="2116371765" sldId="2147483660"/>
            <pc:sldLayoutMk cId="3671035647" sldId="2147483679"/>
          </pc:sldLayoutMkLst>
        </pc:sldLayoutChg>
      </pc:sldMasterChg>
      <pc:sldMasterChg chg="delSldLayout">
        <pc:chgData name="Sanjay Rajan" userId="582fbf04-fa83-4a00-8516-1283b7bf352d" providerId="ADAL" clId="{07C17F35-FB22-4087-BEC6-BF90EEE4BA8A}" dt="2024-05-04T05:12:16.080" v="123" actId="47"/>
        <pc:sldMasterMkLst>
          <pc:docMk/>
          <pc:sldMasterMk cId="3849768117" sldId="2147483901"/>
        </pc:sldMasterMkLst>
        <pc:sldLayoutChg chg="del">
          <pc:chgData name="Sanjay Rajan" userId="582fbf04-fa83-4a00-8516-1283b7bf352d" providerId="ADAL" clId="{07C17F35-FB22-4087-BEC6-BF90EEE4BA8A}" dt="2024-05-04T05:12:16.080" v="123" actId="47"/>
          <pc:sldLayoutMkLst>
            <pc:docMk/>
            <pc:sldMasterMk cId="3849768117" sldId="2147483901"/>
            <pc:sldLayoutMk cId="2797906572" sldId="2147483908"/>
          </pc:sldLayoutMkLst>
        </pc:sldLayoutChg>
      </pc:sldMasterChg>
    </pc:docChg>
  </pc:docChgLst>
  <pc:docChgLst>
    <pc:chgData name="Sanjay Rajan" userId="582fbf04-fa83-4a00-8516-1283b7bf352d" providerId="ADAL" clId="{8D9A024C-A745-4CD5-845F-B8725147D23D}"/>
    <pc:docChg chg="custSel modSld">
      <pc:chgData name="Sanjay Rajan" userId="582fbf04-fa83-4a00-8516-1283b7bf352d" providerId="ADAL" clId="{8D9A024C-A745-4CD5-845F-B8725147D23D}" dt="2024-10-08T17:40:25.004" v="54" actId="20577"/>
      <pc:docMkLst>
        <pc:docMk/>
      </pc:docMkLst>
      <pc:sldChg chg="modSp mod">
        <pc:chgData name="Sanjay Rajan" userId="582fbf04-fa83-4a00-8516-1283b7bf352d" providerId="ADAL" clId="{8D9A024C-A745-4CD5-845F-B8725147D23D}" dt="2024-10-08T17:40:25.004" v="54" actId="20577"/>
        <pc:sldMkLst>
          <pc:docMk/>
          <pc:sldMk cId="1298801982" sldId="605"/>
        </pc:sldMkLst>
        <pc:spChg chg="mod">
          <ac:chgData name="Sanjay Rajan" userId="582fbf04-fa83-4a00-8516-1283b7bf352d" providerId="ADAL" clId="{8D9A024C-A745-4CD5-845F-B8725147D23D}" dt="2024-10-08T17:40:25.004" v="54" actId="20577"/>
          <ac:spMkLst>
            <pc:docMk/>
            <pc:sldMk cId="1298801982" sldId="605"/>
            <ac:spMk id="5" creationId="{9399D177-2795-7F28-842E-6888772E21DF}"/>
          </ac:spMkLst>
        </pc:spChg>
      </pc:sldChg>
      <pc:sldChg chg="addSp delSp modSp mod">
        <pc:chgData name="Sanjay Rajan" userId="582fbf04-fa83-4a00-8516-1283b7bf352d" providerId="ADAL" clId="{8D9A024C-A745-4CD5-845F-B8725147D23D}" dt="2024-10-08T17:31:20.579" v="42" actId="1076"/>
        <pc:sldMkLst>
          <pc:docMk/>
          <pc:sldMk cId="1104846487" sldId="2147472932"/>
        </pc:sldMkLst>
        <pc:spChg chg="add mod">
          <ac:chgData name="Sanjay Rajan" userId="582fbf04-fa83-4a00-8516-1283b7bf352d" providerId="ADAL" clId="{8D9A024C-A745-4CD5-845F-B8725147D23D}" dt="2024-10-08T17:29:11.072" v="32" actId="1076"/>
          <ac:spMkLst>
            <pc:docMk/>
            <pc:sldMk cId="1104846487" sldId="2147472932"/>
            <ac:spMk id="3" creationId="{6240DC57-64E7-E8E4-B95F-F727CD94D08C}"/>
          </ac:spMkLst>
        </pc:spChg>
        <pc:spChg chg="add mod">
          <ac:chgData name="Sanjay Rajan" userId="582fbf04-fa83-4a00-8516-1283b7bf352d" providerId="ADAL" clId="{8D9A024C-A745-4CD5-845F-B8725147D23D}" dt="2024-10-08T17:31:20.579" v="42" actId="1076"/>
          <ac:spMkLst>
            <pc:docMk/>
            <pc:sldMk cId="1104846487" sldId="2147472932"/>
            <ac:spMk id="5" creationId="{9B41911E-182A-DCC2-AD08-3637F34E9387}"/>
          </ac:spMkLst>
        </pc:spChg>
        <pc:spChg chg="del mod">
          <ac:chgData name="Sanjay Rajan" userId="582fbf04-fa83-4a00-8516-1283b7bf352d" providerId="ADAL" clId="{8D9A024C-A745-4CD5-845F-B8725147D23D}" dt="2024-10-08T17:20:38.403" v="18" actId="21"/>
          <ac:spMkLst>
            <pc:docMk/>
            <pc:sldMk cId="1104846487" sldId="2147472932"/>
            <ac:spMk id="6" creationId="{04D3E302-C0AC-0CB5-7948-75D6498277DD}"/>
          </ac:spMkLst>
        </pc:spChg>
        <pc:spChg chg="add mod">
          <ac:chgData name="Sanjay Rajan" userId="582fbf04-fa83-4a00-8516-1283b7bf352d" providerId="ADAL" clId="{8D9A024C-A745-4CD5-845F-B8725147D23D}" dt="2024-10-08T17:30:56.470" v="39" actId="1076"/>
          <ac:spMkLst>
            <pc:docMk/>
            <pc:sldMk cId="1104846487" sldId="2147472932"/>
            <ac:spMk id="6" creationId="{54708D3C-233A-605E-BE6B-959672B337E6}"/>
          </ac:spMkLst>
        </pc:spChg>
        <pc:spChg chg="del mod">
          <ac:chgData name="Sanjay Rajan" userId="582fbf04-fa83-4a00-8516-1283b7bf352d" providerId="ADAL" clId="{8D9A024C-A745-4CD5-845F-B8725147D23D}" dt="2024-10-08T17:20:28.345" v="15" actId="21"/>
          <ac:spMkLst>
            <pc:docMk/>
            <pc:sldMk cId="1104846487" sldId="2147472932"/>
            <ac:spMk id="7" creationId="{6240DC57-64E7-E8E4-B95F-F727CD94D08C}"/>
          </ac:spMkLst>
        </pc:spChg>
        <pc:spChg chg="del mod">
          <ac:chgData name="Sanjay Rajan" userId="582fbf04-fa83-4a00-8516-1283b7bf352d" providerId="ADAL" clId="{8D9A024C-A745-4CD5-845F-B8725147D23D}" dt="2024-10-08T17:20:22.078" v="12" actId="21"/>
          <ac:spMkLst>
            <pc:docMk/>
            <pc:sldMk cId="1104846487" sldId="2147472932"/>
            <ac:spMk id="8" creationId="{18983831-17B7-8281-BCB7-D2889F092A3F}"/>
          </ac:spMkLst>
        </pc:spChg>
        <pc:spChg chg="del mod">
          <ac:chgData name="Sanjay Rajan" userId="582fbf04-fa83-4a00-8516-1283b7bf352d" providerId="ADAL" clId="{8D9A024C-A745-4CD5-845F-B8725147D23D}" dt="2024-10-08T17:20:13.996" v="9" actId="21"/>
          <ac:spMkLst>
            <pc:docMk/>
            <pc:sldMk cId="1104846487" sldId="2147472932"/>
            <ac:spMk id="9" creationId="{54C3244A-CBCB-2211-C3E7-139DC838B433}"/>
          </ac:spMkLst>
        </pc:spChg>
        <pc:spChg chg="del mod">
          <ac:chgData name="Sanjay Rajan" userId="582fbf04-fa83-4a00-8516-1283b7bf352d" providerId="ADAL" clId="{8D9A024C-A745-4CD5-845F-B8725147D23D}" dt="2024-10-08T17:20:49.671" v="21" actId="478"/>
          <ac:spMkLst>
            <pc:docMk/>
            <pc:sldMk cId="1104846487" sldId="2147472932"/>
            <ac:spMk id="10" creationId="{F5E9C974-732A-9138-0032-F3745C186839}"/>
          </ac:spMkLst>
        </pc:spChg>
        <pc:spChg chg="add mod">
          <ac:chgData name="Sanjay Rajan" userId="582fbf04-fa83-4a00-8516-1283b7bf352d" providerId="ADAL" clId="{8D9A024C-A745-4CD5-845F-B8725147D23D}" dt="2024-10-08T17:20:19.614" v="11" actId="1076"/>
          <ac:spMkLst>
            <pc:docMk/>
            <pc:sldMk cId="1104846487" sldId="2147472932"/>
            <ac:spMk id="14" creationId="{54C3244A-CBCB-2211-C3E7-139DC838B433}"/>
          </ac:spMkLst>
        </pc:spChg>
        <pc:spChg chg="add mod">
          <ac:chgData name="Sanjay Rajan" userId="582fbf04-fa83-4a00-8516-1283b7bf352d" providerId="ADAL" clId="{8D9A024C-A745-4CD5-845F-B8725147D23D}" dt="2024-10-08T17:20:26.091" v="14" actId="1076"/>
          <ac:spMkLst>
            <pc:docMk/>
            <pc:sldMk cId="1104846487" sldId="2147472932"/>
            <ac:spMk id="15" creationId="{18983831-17B7-8281-BCB7-D2889F092A3F}"/>
          </ac:spMkLst>
        </pc:spChg>
        <pc:spChg chg="add del mod">
          <ac:chgData name="Sanjay Rajan" userId="582fbf04-fa83-4a00-8516-1283b7bf352d" providerId="ADAL" clId="{8D9A024C-A745-4CD5-845F-B8725147D23D}" dt="2024-10-08T17:28:33.874" v="24" actId="21"/>
          <ac:spMkLst>
            <pc:docMk/>
            <pc:sldMk cId="1104846487" sldId="2147472932"/>
            <ac:spMk id="16" creationId="{6240DC57-64E7-E8E4-B95F-F727CD94D08C}"/>
          </ac:spMkLst>
        </pc:spChg>
        <pc:spChg chg="add mod">
          <ac:chgData name="Sanjay Rajan" userId="582fbf04-fa83-4a00-8516-1283b7bf352d" providerId="ADAL" clId="{8D9A024C-A745-4CD5-845F-B8725147D23D}" dt="2024-10-08T17:20:46.996" v="20" actId="1076"/>
          <ac:spMkLst>
            <pc:docMk/>
            <pc:sldMk cId="1104846487" sldId="2147472932"/>
            <ac:spMk id="17" creationId="{04D3E302-C0AC-0CB5-7948-75D6498277DD}"/>
          </ac:spMkLst>
        </pc:spChg>
        <pc:picChg chg="del">
          <ac:chgData name="Sanjay Rajan" userId="582fbf04-fa83-4a00-8516-1283b7bf352d" providerId="ADAL" clId="{8D9A024C-A745-4CD5-845F-B8725147D23D}" dt="2024-10-08T17:18:36.914" v="1" actId="478"/>
          <ac:picMkLst>
            <pc:docMk/>
            <pc:sldMk cId="1104846487" sldId="2147472932"/>
            <ac:picMk id="5" creationId="{7A914DC4-B553-F144-E7D7-3809A6EBD902}"/>
          </ac:picMkLst>
        </pc:picChg>
        <pc:picChg chg="add mod">
          <ac:chgData name="Sanjay Rajan" userId="582fbf04-fa83-4a00-8516-1283b7bf352d" providerId="ADAL" clId="{8D9A024C-A745-4CD5-845F-B8725147D23D}" dt="2024-10-08T17:28:57.456" v="29" actId="1076"/>
          <ac:picMkLst>
            <pc:docMk/>
            <pc:sldMk cId="1104846487" sldId="2147472932"/>
            <ac:picMk id="11" creationId="{3B608974-025E-6872-82CA-3B1CC595432A}"/>
          </ac:picMkLst>
        </pc:picChg>
        <pc:picChg chg="add del">
          <ac:chgData name="Sanjay Rajan" userId="582fbf04-fa83-4a00-8516-1283b7bf352d" providerId="ADAL" clId="{8D9A024C-A745-4CD5-845F-B8725147D23D}" dt="2024-10-08T17:20:08.479" v="7" actId="478"/>
          <ac:picMkLst>
            <pc:docMk/>
            <pc:sldMk cId="1104846487" sldId="2147472932"/>
            <ac:picMk id="11" creationId="{A75DF7CD-003C-829B-B7AF-8AB5CE08AC3B}"/>
          </ac:picMkLst>
        </pc:picChg>
        <pc:picChg chg="add">
          <ac:chgData name="Sanjay Rajan" userId="582fbf04-fa83-4a00-8516-1283b7bf352d" providerId="ADAL" clId="{8D9A024C-A745-4CD5-845F-B8725147D23D}" dt="2024-10-08T17:20:09.106" v="8" actId="22"/>
          <ac:picMkLst>
            <pc:docMk/>
            <pc:sldMk cId="1104846487" sldId="2147472932"/>
            <ac:picMk id="13" creationId="{3EF3831A-35A3-8980-BA3C-62A4D2A45C1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69A097-6AB4-4042-A655-AB346FC02673}"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C2744C-5043-C044-9696-4D02EDD2B612}" type="slidenum">
              <a:rPr lang="en-US" smtClean="0"/>
              <a:t>‹#›</a:t>
            </a:fld>
            <a:endParaRPr lang="en-US"/>
          </a:p>
        </p:txBody>
      </p:sp>
    </p:spTree>
    <p:extLst>
      <p:ext uri="{BB962C8B-B14F-4D97-AF65-F5344CB8AC3E}">
        <p14:creationId xmlns:p14="http://schemas.microsoft.com/office/powerpoint/2010/main" val="338013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ProQuest Electronic Thesis and Dissertation (ETD) Administrator webinar for Administration.  My name’s </a:t>
            </a:r>
            <a:r>
              <a:rPr lang="en-US" i="1" dirty="0"/>
              <a:t>{CSM Name}</a:t>
            </a:r>
            <a:r>
              <a:rPr lang="en-US" dirty="0"/>
              <a:t> and I will be your host today.</a:t>
            </a:r>
          </a:p>
          <a:p>
            <a:endParaRPr lang="en-US" sz="2400" b="0" i="0" kern="1200" cap="none" dirty="0">
              <a:solidFill>
                <a:srgbClr val="B175E1"/>
              </a:solidFill>
              <a:latin typeface="Avenir Next LT Pro Demi"/>
              <a:ea typeface="+mj-ea"/>
              <a:cs typeface="+mj-cs"/>
            </a:endParaRPr>
          </a:p>
          <a:p>
            <a:endParaRPr lang="en-IN" dirty="0"/>
          </a:p>
        </p:txBody>
      </p:sp>
      <p:sp>
        <p:nvSpPr>
          <p:cNvPr id="4" name="Slide Number Placeholder 3"/>
          <p:cNvSpPr>
            <a:spLocks noGrp="1"/>
          </p:cNvSpPr>
          <p:nvPr>
            <p:ph type="sldNum" sz="quarter" idx="5"/>
          </p:nvPr>
        </p:nvSpPr>
        <p:spPr/>
        <p:txBody>
          <a:bodyPr/>
          <a:lstStyle/>
          <a:p>
            <a:fld id="{BFC2744C-5043-C044-9696-4D02EDD2B612}" type="slidenum">
              <a:rPr lang="en-US" smtClean="0"/>
              <a:t>1</a:t>
            </a:fld>
            <a:endParaRPr lang="en-US"/>
          </a:p>
        </p:txBody>
      </p:sp>
    </p:spTree>
    <p:extLst>
      <p:ext uri="{BB962C8B-B14F-4D97-AF65-F5344CB8AC3E}">
        <p14:creationId xmlns:p14="http://schemas.microsoft.com/office/powerpoint/2010/main" val="2477663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submission process is tracked by step-by-step menu items on the left sidebar.  </a:t>
            </a:r>
          </a:p>
          <a:p>
            <a:endParaRPr lang="en-US" dirty="0"/>
          </a:p>
          <a:p>
            <a:r>
              <a:rPr lang="en-US" dirty="0"/>
              <a:t>Each page has a button which, when clicked at the conclusion of work for that page, will automatically advance the process through the items in the left sidebar.  It is important to keep in mind that the ETD Administrator system may be customized in numerous ways for the needs of different institutions.  This demonstration will show some of the common options provided within the system.  Your local installation may have all, or only a portion of these options, or it may have options which are not shown in the demonstration, depending upon its locally determined needs.</a:t>
            </a:r>
          </a:p>
          <a:p>
            <a:endParaRPr lang="en-US" dirty="0"/>
          </a:p>
          <a:p>
            <a:r>
              <a:rPr lang="en-US" dirty="0"/>
              <a:t>The Instructions page starts the process and provides a list of items that you must have on hand.  These include a PDF copy of your dissertation or thesis.  This must be a single file.  You may submit Word or RTF as well, which ProQuest will convert to PDF.  You will need your Abstract, as well as any Supplementary files such as images, data, or spreadsheets that are integral but not part of your full text.  You will need to know and list your Advisor and other Committee Members.  And, you will need to list your proper degree and department, as well as provide descriptive terms and subjects.  </a:t>
            </a:r>
          </a:p>
          <a:p>
            <a:endParaRPr lang="en-US" dirty="0"/>
          </a:p>
          <a:p>
            <a:r>
              <a:rPr lang="en-US" dirty="0"/>
              <a:t>There is a convenient Subject Category list provided to which you may refer, if needed.</a:t>
            </a:r>
          </a:p>
          <a:p>
            <a:endParaRPr lang="en-IN" dirty="0"/>
          </a:p>
        </p:txBody>
      </p:sp>
      <p:sp>
        <p:nvSpPr>
          <p:cNvPr id="4" name="Slide Number Placeholder 3"/>
          <p:cNvSpPr>
            <a:spLocks noGrp="1"/>
          </p:cNvSpPr>
          <p:nvPr>
            <p:ph type="sldNum" sz="quarter" idx="5"/>
          </p:nvPr>
        </p:nvSpPr>
        <p:spPr/>
        <p:txBody>
          <a:bodyPr/>
          <a:lstStyle/>
          <a:p>
            <a:fld id="{BFC2744C-5043-C044-9696-4D02EDD2B612}" type="slidenum">
              <a:rPr lang="en-US" smtClean="0"/>
              <a:t>10</a:t>
            </a:fld>
            <a:endParaRPr lang="en-US"/>
          </a:p>
        </p:txBody>
      </p:sp>
    </p:spTree>
    <p:extLst>
      <p:ext uri="{BB962C8B-B14F-4D97-AF65-F5344CB8AC3E}">
        <p14:creationId xmlns:p14="http://schemas.microsoft.com/office/powerpoint/2010/main" val="2277860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Publishing Options page, provide you the option to select the publishing type as Traditional or Open Access publishing. You can also choose the embargo option if it required for you. Once you have chosen a desired publication method, you must note your acceptance of the publishing agreement to continue your submission.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read carefully the differences listed between the two types of publishing, and review their agreements via the provided links.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Traditional Publishing will provide you the option of receiving royalties on the sale of your work.  With Traditional Publishing you must maintain a current mailing address with ProQuest to be eligible to receive royalties.  </a:t>
            </a:r>
          </a:p>
          <a:p>
            <a:endParaRPr lang="en-US" dirty="0"/>
          </a:p>
          <a:p>
            <a:r>
              <a:rPr lang="en-US" dirty="0"/>
              <a:t>Open Access Publishing PLUS provides free global access to your electronic copy via the Internet.  However, with this publishing option, you will not be eligible to receive royalties.  There is a fee for this type of publishing of $95 in U.S. Dollars which you will pay, unless notified otherwise by your institution that the school will pay.</a:t>
            </a:r>
          </a:p>
          <a:p>
            <a:endParaRPr lang="en-US" dirty="0"/>
          </a:p>
          <a:p>
            <a:r>
              <a:rPr lang="en-US" dirty="0"/>
              <a:t>For both publishing options, your work will be made available through ProQuest Dissertations &amp; Theses, </a:t>
            </a:r>
            <a:r>
              <a:rPr lang="en-US" dirty="0" err="1"/>
              <a:t>iParadigms</a:t>
            </a:r>
            <a:r>
              <a:rPr lang="en-US" dirty="0"/>
              <a:t>, and Dissertation Express, and a citation/abstract may also appear in some indexes such as </a:t>
            </a:r>
            <a:r>
              <a:rPr lang="en-US" dirty="0" err="1"/>
              <a:t>SciFinder</a:t>
            </a:r>
            <a:r>
              <a:rPr lang="en-US" dirty="0"/>
              <a:t>, </a:t>
            </a:r>
            <a:r>
              <a:rPr lang="en-US" dirty="0" err="1"/>
              <a:t>MathSciNet</a:t>
            </a:r>
            <a:r>
              <a:rPr lang="en-US" dirty="0"/>
              <a:t>, PsycINFO, or others.</a:t>
            </a:r>
          </a:p>
          <a:p>
            <a:endParaRPr lang="en-IN" dirty="0"/>
          </a:p>
        </p:txBody>
      </p:sp>
      <p:sp>
        <p:nvSpPr>
          <p:cNvPr id="4" name="Slide Number Placeholder 3"/>
          <p:cNvSpPr>
            <a:spLocks noGrp="1"/>
          </p:cNvSpPr>
          <p:nvPr>
            <p:ph type="sldNum" sz="quarter" idx="5"/>
          </p:nvPr>
        </p:nvSpPr>
        <p:spPr/>
        <p:txBody>
          <a:bodyPr/>
          <a:lstStyle/>
          <a:p>
            <a:fld id="{BFC2744C-5043-C044-9696-4D02EDD2B612}" type="slidenum">
              <a:rPr lang="en-US" smtClean="0"/>
              <a:t>11</a:t>
            </a:fld>
            <a:endParaRPr lang="en-US"/>
          </a:p>
        </p:txBody>
      </p:sp>
    </p:spTree>
    <p:extLst>
      <p:ext uri="{BB962C8B-B14F-4D97-AF65-F5344CB8AC3E}">
        <p14:creationId xmlns:p14="http://schemas.microsoft.com/office/powerpoint/2010/main" val="640124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Publishing options on this page include determining if you need to delay release of your work due to something such as pending publications with another publisher, patents, other copyrights, sensitive material, deferred degree, or other reasons.  In this case, a citation or abstract of your work will still be available during the delay period through ProQuest, and also through your institutional repository if provided at your institution.  </a:t>
            </a:r>
          </a:p>
          <a:p>
            <a:endParaRPr lang="en-US" dirty="0"/>
          </a:p>
          <a:p>
            <a:r>
              <a:rPr lang="en-US" dirty="0"/>
              <a:t>If you choose to delay release, you may indicate the desired length of the delay, or if you need a different length or need to add clarifications to the administrator at your institution, you may add explanatory notes.  A pull-down menu will allow you to indicate the reason for the delay.</a:t>
            </a:r>
          </a:p>
          <a:p>
            <a:endParaRPr lang="en-US" dirty="0"/>
          </a:p>
          <a:p>
            <a:r>
              <a:rPr lang="en-US" dirty="0"/>
              <a:t>Your work will also be discoverable through Google Scholar, but if you have delayed availability, it will not be indexed there until your work is fully available.</a:t>
            </a:r>
          </a:p>
          <a:p>
            <a:endParaRPr lang="en-IN" dirty="0"/>
          </a:p>
        </p:txBody>
      </p:sp>
      <p:sp>
        <p:nvSpPr>
          <p:cNvPr id="4" name="Slide Number Placeholder 3"/>
          <p:cNvSpPr>
            <a:spLocks noGrp="1"/>
          </p:cNvSpPr>
          <p:nvPr>
            <p:ph type="sldNum" sz="quarter" idx="5"/>
          </p:nvPr>
        </p:nvSpPr>
        <p:spPr/>
        <p:txBody>
          <a:bodyPr/>
          <a:lstStyle/>
          <a:p>
            <a:fld id="{BFC2744C-5043-C044-9696-4D02EDD2B612}" type="slidenum">
              <a:rPr lang="en-US" smtClean="0"/>
              <a:t>12</a:t>
            </a:fld>
            <a:endParaRPr lang="en-US"/>
          </a:p>
        </p:txBody>
      </p:sp>
    </p:spTree>
    <p:extLst>
      <p:ext uri="{BB962C8B-B14F-4D97-AF65-F5344CB8AC3E}">
        <p14:creationId xmlns:p14="http://schemas.microsoft.com/office/powerpoint/2010/main" val="2099828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b="1" i="0" dirty="0">
                <a:solidFill>
                  <a:srgbClr val="000000"/>
                </a:solidFill>
                <a:effectLst/>
                <a:highlight>
                  <a:srgbClr val="FFFFFF"/>
                </a:highlight>
                <a:latin typeface="Arial" panose="020B0604020202020204" pitchFamily="34" charset="0"/>
              </a:rPr>
              <a:t>Traditional Publishing Agreement  </a:t>
            </a:r>
            <a:r>
              <a:rPr lang="en-US" b="0" i="0" dirty="0">
                <a:solidFill>
                  <a:srgbClr val="000000"/>
                </a:solidFill>
                <a:effectLst/>
                <a:highlight>
                  <a:srgbClr val="FFFFFF"/>
                </a:highlight>
                <a:latin typeface="Arial" panose="020B0604020202020204" pitchFamily="34" charset="0"/>
              </a:rPr>
              <a:t>is between the author (Author) and ProQuest LLC, through its ProQuest® Dissertation Publishing business (ProQuest). Under this Agreement, Author grants ProQuest certain rights to preserve, archive and publish the dissertation or thesis, abstract, and index terms (the Work) provided by Author to ProQuest. </a:t>
            </a:r>
            <a:r>
              <a:rPr lang="en-US" dirty="0"/>
              <a:t>Once you have chosen a desired publication method, you must note your acceptance of the publishing agreement to continue your submission.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highlight>
                <a:srgbClr val="FFFFFF"/>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5"/>
          </p:nvPr>
        </p:nvSpPr>
        <p:spPr/>
        <p:txBody>
          <a:bodyPr/>
          <a:lstStyle/>
          <a:p>
            <a:fld id="{BFC2744C-5043-C044-9696-4D02EDD2B612}" type="slidenum">
              <a:rPr lang="en-US" smtClean="0"/>
              <a:t>13</a:t>
            </a:fld>
            <a:endParaRPr lang="en-US"/>
          </a:p>
        </p:txBody>
      </p:sp>
    </p:spTree>
    <p:extLst>
      <p:ext uri="{BB962C8B-B14F-4D97-AF65-F5344CB8AC3E}">
        <p14:creationId xmlns:p14="http://schemas.microsoft.com/office/powerpoint/2010/main" val="1128750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institutions providing an Institutional Repository may also have specific options enabled in the system for you to complete, along with their own agreements.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have options to include your work here as well, and sometimes it will be required by an institution. An additional preference for an Institutional Repository would be whether your work is Open access or for Campus use only.</a:t>
            </a:r>
          </a:p>
          <a:p>
            <a:endParaRPr lang="en-US" dirty="0"/>
          </a:p>
          <a:p>
            <a:endParaRPr lang="en-IN" dirty="0"/>
          </a:p>
          <a:p>
            <a:endParaRPr lang="en-IN" dirty="0"/>
          </a:p>
          <a:p>
            <a:r>
              <a:rPr lang="en-IN" dirty="0"/>
              <a:t>You can select the appropriate Institutional Repository (IR) Publishing Options.</a:t>
            </a:r>
          </a:p>
        </p:txBody>
      </p:sp>
      <p:sp>
        <p:nvSpPr>
          <p:cNvPr id="4" name="Slide Number Placeholder 3"/>
          <p:cNvSpPr>
            <a:spLocks noGrp="1"/>
          </p:cNvSpPr>
          <p:nvPr>
            <p:ph type="sldNum" sz="quarter" idx="5"/>
          </p:nvPr>
        </p:nvSpPr>
        <p:spPr/>
        <p:txBody>
          <a:bodyPr/>
          <a:lstStyle/>
          <a:p>
            <a:fld id="{BFC2744C-5043-C044-9696-4D02EDD2B612}" type="slidenum">
              <a:rPr lang="en-US" smtClean="0"/>
              <a:t>14</a:t>
            </a:fld>
            <a:endParaRPr lang="en-US"/>
          </a:p>
        </p:txBody>
      </p:sp>
    </p:spTree>
    <p:extLst>
      <p:ext uri="{BB962C8B-B14F-4D97-AF65-F5344CB8AC3E}">
        <p14:creationId xmlns:p14="http://schemas.microsoft.com/office/powerpoint/2010/main" val="3488992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institutions additionally provide an option for Creative Commons.  </a:t>
            </a:r>
          </a:p>
          <a:p>
            <a:endParaRPr lang="en-US" dirty="0"/>
          </a:p>
          <a:p>
            <a:r>
              <a:rPr lang="en-US" dirty="0"/>
              <a:t>Here you will be presented with the option of participating in a Creative Commons license.  </a:t>
            </a:r>
          </a:p>
          <a:p>
            <a:endParaRPr lang="en-US" dirty="0"/>
          </a:p>
          <a:p>
            <a:r>
              <a:rPr lang="en-US" dirty="0"/>
              <a:t>Details about Creative Commons are provided via a link.  The Creative Commons License option does not affect your publishing agreement with ProQuest.  </a:t>
            </a:r>
          </a:p>
          <a:p>
            <a:endParaRPr lang="en-US" dirty="0"/>
          </a:p>
          <a:p>
            <a:r>
              <a:rPr lang="en-US" dirty="0"/>
              <a:t>Each Creative Commons option is explained and illustrated briefly with access to the License Deed and also Legal Code.  </a:t>
            </a:r>
          </a:p>
          <a:p>
            <a:endParaRPr lang="en-US" dirty="0"/>
          </a:p>
          <a:p>
            <a:r>
              <a:rPr lang="en-US" dirty="0"/>
              <a:t>You also have the option of not choosing to participate in this license.</a:t>
            </a:r>
          </a:p>
          <a:p>
            <a:endParaRPr lang="en-IN" dirty="0"/>
          </a:p>
        </p:txBody>
      </p:sp>
      <p:sp>
        <p:nvSpPr>
          <p:cNvPr id="4" name="Slide Number Placeholder 3"/>
          <p:cNvSpPr>
            <a:spLocks noGrp="1"/>
          </p:cNvSpPr>
          <p:nvPr>
            <p:ph type="sldNum" sz="quarter" idx="5"/>
          </p:nvPr>
        </p:nvSpPr>
        <p:spPr/>
        <p:txBody>
          <a:bodyPr/>
          <a:lstStyle/>
          <a:p>
            <a:fld id="{BFC2744C-5043-C044-9696-4D02EDD2B612}" type="slidenum">
              <a:rPr lang="en-US" smtClean="0"/>
              <a:t>16</a:t>
            </a:fld>
            <a:endParaRPr lang="en-US"/>
          </a:p>
        </p:txBody>
      </p:sp>
    </p:spTree>
    <p:extLst>
      <p:ext uri="{BB962C8B-B14F-4D97-AF65-F5344CB8AC3E}">
        <p14:creationId xmlns:p14="http://schemas.microsoft.com/office/powerpoint/2010/main" val="142132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made decisions regarding your publishing information, you will need to provide accurate contact information, email, and mailing address information.  It is important that you provide a permanent email address, as campus emails are often discontinued upon graduation or shortly thereafter.  </a:t>
            </a:r>
          </a:p>
          <a:p>
            <a:endParaRPr lang="en-US" dirty="0"/>
          </a:p>
          <a:p>
            <a:r>
              <a:rPr lang="en-US" dirty="0"/>
              <a:t>You may also choose to be notified by ProQuest of future offers.</a:t>
            </a:r>
          </a:p>
          <a:p>
            <a:endParaRPr lang="en-IN" dirty="0"/>
          </a:p>
        </p:txBody>
      </p:sp>
      <p:sp>
        <p:nvSpPr>
          <p:cNvPr id="4" name="Slide Number Placeholder 3"/>
          <p:cNvSpPr>
            <a:spLocks noGrp="1"/>
          </p:cNvSpPr>
          <p:nvPr>
            <p:ph type="sldNum" sz="quarter" idx="5"/>
          </p:nvPr>
        </p:nvSpPr>
        <p:spPr/>
        <p:txBody>
          <a:bodyPr/>
          <a:lstStyle/>
          <a:p>
            <a:fld id="{BFC2744C-5043-C044-9696-4D02EDD2B612}" type="slidenum">
              <a:rPr lang="en-US" smtClean="0"/>
              <a:t>17</a:t>
            </a:fld>
            <a:endParaRPr lang="en-US"/>
          </a:p>
        </p:txBody>
      </p:sp>
    </p:spTree>
    <p:extLst>
      <p:ext uri="{BB962C8B-B14F-4D97-AF65-F5344CB8AC3E}">
        <p14:creationId xmlns:p14="http://schemas.microsoft.com/office/powerpoint/2010/main" val="800892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finishing publishing agreements and contact information, it is time to provide details and upload your thesis or dissertation.  The first page for this is titled Dissertation/Thesis details.  </a:t>
            </a:r>
          </a:p>
          <a:p>
            <a:endParaRPr lang="en-US" dirty="0"/>
          </a:p>
          <a:p>
            <a:r>
              <a:rPr lang="en-US" dirty="0"/>
              <a:t>You will provide the language of your publication, title, and abstract.  Copy and paste the text of your abstract into the provided field.  It is not necessary to be concerned about how this abstract text appears.  The text that will be used for your abstract when publishing in the ProQuest database will come directly from your PDF.  This abstract text is for internal use by ProQuest editors.   </a:t>
            </a:r>
          </a:p>
          <a:p>
            <a:endParaRPr lang="en-US" dirty="0"/>
          </a:p>
          <a:p>
            <a:r>
              <a:rPr lang="en-US" dirty="0"/>
              <a:t>You also have the option of uploading a translated version of your title to expand your audience of users.</a:t>
            </a:r>
          </a:p>
          <a:p>
            <a:endParaRPr lang="en-US" dirty="0"/>
          </a:p>
          <a:p>
            <a:r>
              <a:rPr lang="en-US" dirty="0"/>
              <a:t>Then, you will enter details of your dissertation or thesis.  This will include the year the manuscript was completed, the degree date, the degree awarded and department awarding the degree, one or more subject categories, and up to 6 keywords that accurately describe your work.  The subject categories are used in indexing your dissertation or thesis, and should represent the categories that most closely identify your work.  Additionally. . .</a:t>
            </a:r>
          </a:p>
          <a:p>
            <a:endParaRPr lang="en-IN" dirty="0"/>
          </a:p>
          <a:p>
            <a:r>
              <a:rPr lang="en-US" dirty="0"/>
              <a:t>. . . you will provide your advisors, supervisors, or committee chair, </a:t>
            </a:r>
          </a:p>
          <a:p>
            <a:endParaRPr lang="en-US" dirty="0"/>
          </a:p>
          <a:p>
            <a:r>
              <a:rPr lang="en-US" dirty="0"/>
              <a:t>and then up to ten committee members.  You should only provide accurately spelled names.  Do not include degrees as part of the name.</a:t>
            </a:r>
          </a:p>
          <a:p>
            <a:endParaRPr lang="en-IN" dirty="0"/>
          </a:p>
        </p:txBody>
      </p:sp>
      <p:sp>
        <p:nvSpPr>
          <p:cNvPr id="4" name="Slide Number Placeholder 3"/>
          <p:cNvSpPr>
            <a:spLocks noGrp="1"/>
          </p:cNvSpPr>
          <p:nvPr>
            <p:ph type="sldNum" sz="quarter" idx="5"/>
          </p:nvPr>
        </p:nvSpPr>
        <p:spPr/>
        <p:txBody>
          <a:bodyPr/>
          <a:lstStyle/>
          <a:p>
            <a:fld id="{BFC2744C-5043-C044-9696-4D02EDD2B612}" type="slidenum">
              <a:rPr lang="en-US" smtClean="0"/>
              <a:t>18</a:t>
            </a:fld>
            <a:endParaRPr lang="en-US"/>
          </a:p>
        </p:txBody>
      </p:sp>
    </p:spTree>
    <p:extLst>
      <p:ext uri="{BB962C8B-B14F-4D97-AF65-F5344CB8AC3E}">
        <p14:creationId xmlns:p14="http://schemas.microsoft.com/office/powerpoint/2010/main" val="63575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the details, you will go to the PDF submission page and upload your document.  If you upload the wrong document, you have a replace or delete option provided.  </a:t>
            </a:r>
          </a:p>
          <a:p>
            <a:endParaRPr lang="en-US" dirty="0"/>
          </a:p>
          <a:p>
            <a:r>
              <a:rPr lang="en-US" dirty="0"/>
              <a:t>On the right side of the page are posted some helpful instructions on changing your file, file naming limits, how to assure embedded fonts for proper layout, and the need to disable security so that ProQuest has the necessary access for running the publication process.</a:t>
            </a:r>
          </a:p>
          <a:p>
            <a:endParaRPr lang="en-US" dirty="0"/>
          </a:p>
          <a:p>
            <a:r>
              <a:rPr lang="en-US" dirty="0"/>
              <a:t>If you have copyright permission documents and they are not included in your dissertation or thesis file, you will need to indicate that and submit those as separate documents.</a:t>
            </a:r>
          </a:p>
          <a:p>
            <a:endParaRPr lang="en-IN" dirty="0"/>
          </a:p>
        </p:txBody>
      </p:sp>
      <p:sp>
        <p:nvSpPr>
          <p:cNvPr id="4" name="Slide Number Placeholder 3"/>
          <p:cNvSpPr>
            <a:spLocks noGrp="1"/>
          </p:cNvSpPr>
          <p:nvPr>
            <p:ph type="sldNum" sz="quarter" idx="5"/>
          </p:nvPr>
        </p:nvSpPr>
        <p:spPr/>
        <p:txBody>
          <a:bodyPr/>
          <a:lstStyle/>
          <a:p>
            <a:fld id="{BFC2744C-5043-C044-9696-4D02EDD2B612}" type="slidenum">
              <a:rPr lang="en-US" smtClean="0"/>
              <a:t>19</a:t>
            </a:fld>
            <a:endParaRPr lang="en-US"/>
          </a:p>
        </p:txBody>
      </p:sp>
    </p:spTree>
    <p:extLst>
      <p:ext uri="{BB962C8B-B14F-4D97-AF65-F5344CB8AC3E}">
        <p14:creationId xmlns:p14="http://schemas.microsoft.com/office/powerpoint/2010/main" val="41569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Notes page will allow you to provide any explanatory notes to your administrator, such as not being available via email or alternate ways to contact you, for example, during the submission review process.</a:t>
            </a:r>
          </a:p>
          <a:p>
            <a:endParaRPr lang="en-IN" dirty="0"/>
          </a:p>
        </p:txBody>
      </p:sp>
      <p:sp>
        <p:nvSpPr>
          <p:cNvPr id="4" name="Slide Number Placeholder 3"/>
          <p:cNvSpPr>
            <a:spLocks noGrp="1"/>
          </p:cNvSpPr>
          <p:nvPr>
            <p:ph type="sldNum" sz="quarter" idx="5"/>
          </p:nvPr>
        </p:nvSpPr>
        <p:spPr/>
        <p:txBody>
          <a:bodyPr/>
          <a:lstStyle/>
          <a:p>
            <a:fld id="{BFC2744C-5043-C044-9696-4D02EDD2B612}" type="slidenum">
              <a:rPr lang="en-US" smtClean="0"/>
              <a:t>22</a:t>
            </a:fld>
            <a:endParaRPr lang="en-US"/>
          </a:p>
        </p:txBody>
      </p:sp>
    </p:spTree>
    <p:extLst>
      <p:ext uri="{BB962C8B-B14F-4D97-AF65-F5344CB8AC3E}">
        <p14:creationId xmlns:p14="http://schemas.microsoft.com/office/powerpoint/2010/main" val="64561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session, you will be able to:</a:t>
            </a:r>
          </a:p>
          <a:p>
            <a:endParaRPr lang="en-US" dirty="0"/>
          </a:p>
          <a:p>
            <a:pPr marL="171450" indent="-171450">
              <a:buFont typeface="Arial" panose="020B0604020202020204" pitchFamily="34" charset="0"/>
              <a:buChar char="•"/>
            </a:pPr>
            <a:r>
              <a:rPr lang="en-US" dirty="0"/>
              <a:t>Identify and review pre-submission Resources &amp; Guidelines.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Apply the ordered steps for submission.</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Select copyright, process payment, and submit for publication.</a:t>
            </a:r>
          </a:p>
          <a:p>
            <a:pPr marL="177845" indent="-177845">
              <a:buFont typeface="Arial" panose="020B0604020202020204" pitchFamily="34" charset="0"/>
              <a:buChar char="•"/>
            </a:pPr>
            <a:endParaRPr lang="en-US" dirty="0"/>
          </a:p>
          <a:p>
            <a:r>
              <a:rPr lang="en-US" dirty="0"/>
              <a:t>A prerequisite for this session is the ProQuest Electronic Thesis and Dissertation (ETD) Administrator – Student Submission webinar.</a:t>
            </a:r>
          </a:p>
          <a:p>
            <a:endParaRPr lang="en-US" dirty="0">
              <a:effectLst/>
            </a:endParaRPr>
          </a:p>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F933C-BE50-400D-AA4B-208B00D05F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98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submitting all of your documentation and details, you are ready to finalize and set payment for your submission.  The first option, depending upon your institution or location, is the Register U.S. Copyright page.  This page provides excellent details on the rationale for providing copyright protection of your work.  </a:t>
            </a:r>
          </a:p>
          <a:p>
            <a:endParaRPr lang="en-US" dirty="0"/>
          </a:p>
          <a:p>
            <a:r>
              <a:rPr lang="en-US" dirty="0"/>
              <a:t>Your copyright registration is required to enable you to sue, for example, for copyright infringement, which can include statutory damages as well as attorney’s fees occurring after your work has been registered.  According to U.S. code, these damages can range from $750 to $150,000 per infringement.  Infringement prior to copyright will only recover actual damages and does not include attorney’s fees.  Additional benefits of registering include having a public record of your copyright in a work, and, if you register within five years of publication, your registration certificate serves as prima facie evidence of validity in court.  Registration made prior to the commencement of an infringement, or within three months of the first publication, will entitle the owner to statutory damages and attorney’s fees.</a:t>
            </a:r>
          </a:p>
          <a:p>
            <a:endParaRPr lang="en-US" dirty="0"/>
          </a:p>
          <a:p>
            <a:r>
              <a:rPr lang="en-US" dirty="0"/>
              <a:t>Choosing to Register U.S. Copyright is optional and may be done independently, or through ProQuest at the time of publication.  If you choose to register through ProQuest, ProQuest will place an application in your name, submit your application fee, deposit the required copy or copies of the manuscript, triage any issues that arise with the filing, and mail you the completed certificate of registration from the Library of Congress.</a:t>
            </a:r>
          </a:p>
          <a:p>
            <a:endParaRPr lang="en-US" dirty="0"/>
          </a:p>
          <a:p>
            <a:r>
              <a:rPr lang="en-US" dirty="0"/>
              <a:t>In completing this page, indicate whether you have already previously registered for U.S. Copyright.  </a:t>
            </a:r>
          </a:p>
          <a:p>
            <a:endParaRPr lang="en-US" dirty="0"/>
          </a:p>
          <a:p>
            <a:r>
              <a:rPr lang="en-US" dirty="0"/>
              <a:t>If you have not, indicate if you would like ProQuest to file for copyright on your behalf.  If yes, be sure that you understand and have covered the required items on the page.  This includes a $75 filing fee, assurance that you are the sole author of your dissertation or thesis and do not acknowledge any co-authors or co-claimants of your work.  This final item is important, as it can stop the copyright process.  A link is provided that illustrates the most common examples where you may not be deemed a sole author, and it should be reviewed in advance of proceeding with the agreement.</a:t>
            </a:r>
          </a:p>
          <a:p>
            <a:endParaRPr lang="en-US" dirty="0"/>
          </a:p>
          <a:p>
            <a:r>
              <a:rPr lang="en-US" i="1" dirty="0">
                <a:cs typeface="Calibri" panose="020F0502020204030204"/>
              </a:rPr>
              <a:t>{NOTE:  Registering U.S. Copyright is not offered outside the U.S.}</a:t>
            </a:r>
            <a:endParaRPr lang="en-US" dirty="0">
              <a:cs typeface="Calibri" panose="020F0502020204030204"/>
            </a:endParaRPr>
          </a:p>
          <a:p>
            <a:endParaRPr lang="en-IN" dirty="0"/>
          </a:p>
        </p:txBody>
      </p:sp>
      <p:sp>
        <p:nvSpPr>
          <p:cNvPr id="4" name="Slide Number Placeholder 3"/>
          <p:cNvSpPr>
            <a:spLocks noGrp="1"/>
          </p:cNvSpPr>
          <p:nvPr>
            <p:ph type="sldNum" sz="quarter" idx="5"/>
          </p:nvPr>
        </p:nvSpPr>
        <p:spPr/>
        <p:txBody>
          <a:bodyPr/>
          <a:lstStyle/>
          <a:p>
            <a:fld id="{BFC2744C-5043-C044-9696-4D02EDD2B612}" type="slidenum">
              <a:rPr lang="en-US" smtClean="0"/>
              <a:t>23</a:t>
            </a:fld>
            <a:endParaRPr lang="en-US"/>
          </a:p>
        </p:txBody>
      </p:sp>
    </p:spTree>
    <p:extLst>
      <p:ext uri="{BB962C8B-B14F-4D97-AF65-F5344CB8AC3E}">
        <p14:creationId xmlns:p14="http://schemas.microsoft.com/office/powerpoint/2010/main" val="682807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Order Copies page provides all of the hardcover and softcover options for printing, with illustrations and explanations of the quality and standards for the printing.  You may choose whichever options work best for your needs.  Discounts are provided depending upon the number of copies ordered.  When you have finished, click the Calculate subtotal to get a total cost estimate, then continue with your order.  It is not required that you order printed copies.  If you desire not to have printed copies, you may decline and not order.</a:t>
            </a:r>
          </a:p>
          <a:p>
            <a:endParaRPr lang="en-IN" dirty="0"/>
          </a:p>
        </p:txBody>
      </p:sp>
      <p:sp>
        <p:nvSpPr>
          <p:cNvPr id="4" name="Slide Number Placeholder 3"/>
          <p:cNvSpPr>
            <a:spLocks noGrp="1"/>
          </p:cNvSpPr>
          <p:nvPr>
            <p:ph type="sldNum" sz="quarter" idx="5"/>
          </p:nvPr>
        </p:nvSpPr>
        <p:spPr/>
        <p:txBody>
          <a:bodyPr/>
          <a:lstStyle/>
          <a:p>
            <a:fld id="{BFC2744C-5043-C044-9696-4D02EDD2B612}" type="slidenum">
              <a:rPr lang="en-US" smtClean="0"/>
              <a:t>24</a:t>
            </a:fld>
            <a:endParaRPr lang="en-US"/>
          </a:p>
        </p:txBody>
      </p:sp>
    </p:spTree>
    <p:extLst>
      <p:ext uri="{BB962C8B-B14F-4D97-AF65-F5344CB8AC3E}">
        <p14:creationId xmlns:p14="http://schemas.microsoft.com/office/powerpoint/2010/main" val="848327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Ensure that all steps should be complete for final submission. </a:t>
            </a:r>
            <a:endParaRPr lang="en-IN" dirty="0"/>
          </a:p>
        </p:txBody>
      </p:sp>
      <p:sp>
        <p:nvSpPr>
          <p:cNvPr id="4" name="Slide Number Placeholder 3"/>
          <p:cNvSpPr>
            <a:spLocks noGrp="1"/>
          </p:cNvSpPr>
          <p:nvPr>
            <p:ph type="sldNum" sz="quarter" idx="5"/>
          </p:nvPr>
        </p:nvSpPr>
        <p:spPr/>
        <p:txBody>
          <a:bodyPr/>
          <a:lstStyle/>
          <a:p>
            <a:fld id="{BFC2744C-5043-C044-9696-4D02EDD2B612}" type="slidenum">
              <a:rPr lang="en-US" smtClean="0"/>
              <a:t>25</a:t>
            </a:fld>
            <a:endParaRPr lang="en-US"/>
          </a:p>
        </p:txBody>
      </p:sp>
    </p:spTree>
    <p:extLst>
      <p:ext uri="{BB962C8B-B14F-4D97-AF65-F5344CB8AC3E}">
        <p14:creationId xmlns:p14="http://schemas.microsoft.com/office/powerpoint/2010/main" val="1629554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B154F-8312-0BBB-56C9-B8050B5A8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F4D577-BA81-CCEC-7C46-EF2207212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E4378E-D3E3-26A9-7B30-239A1A1D8D84}"/>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0B61D3F3-93AA-2282-73FD-5AE2CBB495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F933C-BE50-400D-AA4B-208B00D05F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131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you may update your Username and Password, Name, and Contact Information, as needed.</a:t>
            </a:r>
          </a:p>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C2744C-5043-C044-9696-4D02EDD2B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638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session has show how to:</a:t>
            </a:r>
          </a:p>
          <a:p>
            <a:endParaRPr lang="en-US" dirty="0"/>
          </a:p>
          <a:p>
            <a:pPr marL="171450" indent="-171450">
              <a:buFont typeface="Arial" panose="020B0604020202020204" pitchFamily="34" charset="0"/>
              <a:buChar char="•"/>
            </a:pPr>
            <a:r>
              <a:rPr lang="en-US" dirty="0"/>
              <a:t>Identify and review pre-submission Resources &amp; Guidelines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Apply the ordered steps for submission</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Select copyright, process payment, and submit for publication</a:t>
            </a:r>
          </a:p>
          <a:p>
            <a:endParaRPr lang="en-US" dirty="0"/>
          </a:p>
        </p:txBody>
      </p:sp>
      <p:sp>
        <p:nvSpPr>
          <p:cNvPr id="4" name="Slide Number Placeholder 3"/>
          <p:cNvSpPr>
            <a:spLocks noGrp="1"/>
          </p:cNvSpPr>
          <p:nvPr>
            <p:ph type="sldNum" sz="quarter" idx="5"/>
          </p:nvPr>
        </p:nvSpPr>
        <p:spPr/>
        <p:txBody>
          <a:bodyPr/>
          <a:lstStyle/>
          <a:p>
            <a:fld id="{BFC2744C-5043-C044-9696-4D02EDD2B612}" type="slidenum">
              <a:rPr lang="en-US" smtClean="0"/>
              <a:t>28</a:t>
            </a:fld>
            <a:endParaRPr lang="en-US"/>
          </a:p>
        </p:txBody>
      </p:sp>
    </p:spTree>
    <p:extLst>
      <p:ext uri="{BB962C8B-B14F-4D97-AF65-F5344CB8AC3E}">
        <p14:creationId xmlns:p14="http://schemas.microsoft.com/office/powerpoint/2010/main" val="695592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CEA1A-17FB-6B47-93D0-8C596A60E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D8A01D-6F02-24C7-D6EB-E235022FC7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832F66-AE6E-F70B-2F62-6F6B57AECFD2}"/>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E8A31B0A-65D2-7FCE-6D1D-91556FAAC2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F933C-BE50-400D-AA4B-208B00D05F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603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Additional training and support resources may be found on the ProQuest ETD Administrator </a:t>
            </a:r>
            <a:r>
              <a:rPr lang="en-US" dirty="0" err="1"/>
              <a:t>LibGuide</a:t>
            </a:r>
            <a:r>
              <a:rPr lang="en-US" dirty="0"/>
              <a:t> at https://proquest.libguides.com/proquest_etd/education.   </a:t>
            </a:r>
          </a:p>
          <a:p>
            <a:endParaRPr lang="en-US" dirty="0"/>
          </a:p>
          <a:p>
            <a:r>
              <a:rPr lang="en-US" dirty="0"/>
              <a:t>Author and School Relations will help with questions regarding your work and its publication, as well as payment matters.  They may be contacted at disspub@proquest.com.  </a:t>
            </a:r>
          </a:p>
          <a:p>
            <a:endParaRPr lang="en-US" dirty="0"/>
          </a:p>
          <a:p>
            <a:r>
              <a:rPr lang="en-US" dirty="0"/>
              <a:t>To contact the ProQuest Training and Consulting team, email training@proquest.com.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C2744C-5043-C044-9696-4D02EDD2B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089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F933C-BE50-400D-AA4B-208B00D05F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303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D0EC2-E91A-CF80-C792-19A6F59CE5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F36C4-E885-9D45-596F-232DB6F382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D6E5D4-196C-E979-340E-1DCF13A269B0}"/>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F2CD571D-72E6-21F0-BE2C-904681111D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F933C-BE50-400D-AA4B-208B00D05F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028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new ETD Admin home page, student and author can create their profile on main home page by clicking on continue the process. </a:t>
            </a:r>
            <a:endParaRPr lang="en-IN" sz="1200" dirty="0"/>
          </a:p>
          <a:p>
            <a:endParaRPr lang="en-IN" dirty="0"/>
          </a:p>
        </p:txBody>
      </p:sp>
      <p:sp>
        <p:nvSpPr>
          <p:cNvPr id="4" name="Slide Number Placeholder 3"/>
          <p:cNvSpPr>
            <a:spLocks noGrp="1"/>
          </p:cNvSpPr>
          <p:nvPr>
            <p:ph type="sldNum" sz="quarter" idx="5"/>
          </p:nvPr>
        </p:nvSpPr>
        <p:spPr/>
        <p:txBody>
          <a:bodyPr/>
          <a:lstStyle/>
          <a:p>
            <a:fld id="{BFC2744C-5043-C044-9696-4D02EDD2B612}" type="slidenum">
              <a:rPr lang="en-US" smtClean="0"/>
              <a:t>4</a:t>
            </a:fld>
            <a:endParaRPr lang="en-US"/>
          </a:p>
        </p:txBody>
      </p:sp>
    </p:spTree>
    <p:extLst>
      <p:ext uri="{BB962C8B-B14F-4D97-AF65-F5344CB8AC3E}">
        <p14:creationId xmlns:p14="http://schemas.microsoft.com/office/powerpoint/2010/main" val="2091598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 can create their new account with your name and email id for submission of dissertation or thesis. </a:t>
            </a:r>
            <a:endParaRPr lang="en-IN" dirty="0"/>
          </a:p>
        </p:txBody>
      </p:sp>
      <p:sp>
        <p:nvSpPr>
          <p:cNvPr id="4" name="Slide Number Placeholder 3"/>
          <p:cNvSpPr>
            <a:spLocks noGrp="1"/>
          </p:cNvSpPr>
          <p:nvPr>
            <p:ph type="sldNum" sz="quarter" idx="5"/>
          </p:nvPr>
        </p:nvSpPr>
        <p:spPr/>
        <p:txBody>
          <a:bodyPr/>
          <a:lstStyle/>
          <a:p>
            <a:fld id="{BFC2744C-5043-C044-9696-4D02EDD2B612}" type="slidenum">
              <a:rPr lang="en-US" smtClean="0"/>
              <a:t>5</a:t>
            </a:fld>
            <a:endParaRPr lang="en-US"/>
          </a:p>
        </p:txBody>
      </p:sp>
    </p:spTree>
    <p:extLst>
      <p:ext uri="{BB962C8B-B14F-4D97-AF65-F5344CB8AC3E}">
        <p14:creationId xmlns:p14="http://schemas.microsoft.com/office/powerpoint/2010/main" val="2925135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EDB8F-D2B3-59DD-AF1B-FC3AEF5A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C5633-31E0-BAAA-C49C-40BB410583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8D44CB-3434-FCCB-CF76-D75592B6ED5F}"/>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67713347-4DD5-DA2C-1B7E-3A043B7843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F933C-BE50-400D-AA4B-208B00D05F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078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 have signed in, the first place you will want to spend time is with the top menu items for Resources &amp; Guidelines for Submitting Your Dissertation/Thesis.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Frequently Asked Questions page, and the full Administrator Guide (PDF) document can be a great help to understand the complete process.  </a:t>
            </a:r>
          </a:p>
          <a:p>
            <a:r>
              <a:rPr lang="en-US" dirty="0"/>
              <a:t>One of the essential locations you will need to visit and read through is the Resources &amp; Guidelines tab.  Detailed documents here explain important </a:t>
            </a:r>
          </a:p>
          <a:p>
            <a:endParaRPr lang="en-US" dirty="0"/>
          </a:p>
          <a:p>
            <a:pPr marL="171450" indent="-171450">
              <a:buFont typeface="Arial" panose="020B0604020202020204" pitchFamily="34" charset="0"/>
              <a:buChar char="•"/>
            </a:pPr>
            <a:r>
              <a:rPr lang="en-US" dirty="0"/>
              <a:t>Format Guidelines &amp; Authoring Tools,</a:t>
            </a:r>
          </a:p>
          <a:p>
            <a:pPr marL="0" indent="0">
              <a:buFont typeface="Arial" panose="020B0604020202020204" pitchFamily="34" charset="0"/>
              <a:buNone/>
            </a:pPr>
            <a:r>
              <a:rPr lang="en-US" dirty="0"/>
              <a:t> </a:t>
            </a:r>
          </a:p>
          <a:p>
            <a:pPr marL="171450" indent="-171450">
              <a:buFont typeface="Arial" panose="020B0604020202020204" pitchFamily="34" charset="0"/>
              <a:buChar char="•"/>
            </a:pPr>
            <a:r>
              <a:rPr lang="en-US" dirty="0"/>
              <a:t>Intellectual Property &amp; Publishing Agreements, Guides &amp; Policies, and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Publishing Guides. . .      These will help you navigate the system, understand copyright, as well as reasons for various agreements you will find in the submission process.  There is a standard set of instructions found here necessary for ProQuest’s part in your submission process.  Be aware that your institution may have added its own documentation to this page related to its specific local policies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endParaRPr lang="en-IN" dirty="0"/>
          </a:p>
        </p:txBody>
      </p:sp>
      <p:sp>
        <p:nvSpPr>
          <p:cNvPr id="4" name="Slide Number Placeholder 3"/>
          <p:cNvSpPr>
            <a:spLocks noGrp="1"/>
          </p:cNvSpPr>
          <p:nvPr>
            <p:ph type="sldNum" sz="quarter" idx="5"/>
          </p:nvPr>
        </p:nvSpPr>
        <p:spPr/>
        <p:txBody>
          <a:bodyPr/>
          <a:lstStyle/>
          <a:p>
            <a:fld id="{BFC2744C-5043-C044-9696-4D02EDD2B612}" type="slidenum">
              <a:rPr lang="en-US" smtClean="0"/>
              <a:t>7</a:t>
            </a:fld>
            <a:endParaRPr lang="en-US"/>
          </a:p>
        </p:txBody>
      </p:sp>
    </p:spTree>
    <p:extLst>
      <p:ext uri="{BB962C8B-B14F-4D97-AF65-F5344CB8AC3E}">
        <p14:creationId xmlns:p14="http://schemas.microsoft.com/office/powerpoint/2010/main" val="197459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E6618-EA4E-28C0-C60E-3973FC83C4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D4107E-9F93-9B2D-6BA7-A173386551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94F5D8-F165-5C6A-4B5F-ABAEAF900A9D}"/>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D887FBB4-240F-3259-61FC-08847E9D73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F933C-BE50-400D-AA4B-208B00D05F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171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in the ETD Administrator tool, there are three main menu options under the My ETDs tab.  The first option allows you to see your current list of dissertations or theses that you may have started or put into submission, and then continue from where you left off previously.  In most cases, you won’t have a list beyond the one that you are currently submitting.  However, the system will remember your place if you need to leave in the middle of the submission process and return, and this is where you would access and continue that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last two options on the menu are Submit my ETD, and My Profile.  </a:t>
            </a:r>
          </a:p>
          <a:p>
            <a:endParaRPr lang="en-US" dirty="0"/>
          </a:p>
          <a:p>
            <a:r>
              <a:rPr lang="en-US" dirty="0"/>
              <a:t>The My Profile menu option accesses the details of your own user account.</a:t>
            </a:r>
          </a:p>
          <a:p>
            <a:endParaRPr lang="en-IN" dirty="0"/>
          </a:p>
        </p:txBody>
      </p:sp>
      <p:sp>
        <p:nvSpPr>
          <p:cNvPr id="4" name="Slide Number Placeholder 3"/>
          <p:cNvSpPr>
            <a:spLocks noGrp="1"/>
          </p:cNvSpPr>
          <p:nvPr>
            <p:ph type="sldNum" sz="quarter" idx="5"/>
          </p:nvPr>
        </p:nvSpPr>
        <p:spPr/>
        <p:txBody>
          <a:bodyPr/>
          <a:lstStyle/>
          <a:p>
            <a:fld id="{BFC2744C-5043-C044-9696-4D02EDD2B612}" type="slidenum">
              <a:rPr lang="en-US" smtClean="0"/>
              <a:t>9</a:t>
            </a:fld>
            <a:endParaRPr lang="en-US"/>
          </a:p>
        </p:txBody>
      </p:sp>
    </p:spTree>
    <p:extLst>
      <p:ext uri="{BB962C8B-B14F-4D97-AF65-F5344CB8AC3E}">
        <p14:creationId xmlns:p14="http://schemas.microsoft.com/office/powerpoint/2010/main" val="2479600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61.xml"/><Relationship Id="rId1" Type="http://schemas.openxmlformats.org/officeDocument/2006/relationships/tags" Target="../tags/tag760.xml"/><Relationship Id="rId5" Type="http://schemas.openxmlformats.org/officeDocument/2006/relationships/image" Target="../media/image19.emf"/><Relationship Id="rId4" Type="http://schemas.openxmlformats.org/officeDocument/2006/relationships/oleObject" Target="../embeddings/oleObject1.bin"/></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4.xml"/><Relationship Id="rId4" Type="http://schemas.openxmlformats.org/officeDocument/2006/relationships/image" Target="../media/image31.sv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jpg"/><Relationship Id="rId1" Type="http://schemas.openxmlformats.org/officeDocument/2006/relationships/slideMaster" Target="../slideMasters/slideMaster6.xml"/><Relationship Id="rId5" Type="http://schemas.openxmlformats.org/officeDocument/2006/relationships/hyperlink" Target="http://clarivate.com/" TargetMode="External"/><Relationship Id="rId4" Type="http://schemas.openxmlformats.org/officeDocument/2006/relationships/image" Target="../media/image21.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jpg"/><Relationship Id="rId1" Type="http://schemas.openxmlformats.org/officeDocument/2006/relationships/slideMaster" Target="../slideMasters/slideMaster6.xml"/><Relationship Id="rId4" Type="http://schemas.openxmlformats.org/officeDocument/2006/relationships/image" Target="../media/image21.sv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jpg"/><Relationship Id="rId1" Type="http://schemas.openxmlformats.org/officeDocument/2006/relationships/slideMaster" Target="../slideMasters/slideMaster6.xml"/><Relationship Id="rId5" Type="http://schemas.openxmlformats.org/officeDocument/2006/relationships/hyperlink" Target="http://clarivate.com/" TargetMode="External"/><Relationship Id="rId4" Type="http://schemas.openxmlformats.org/officeDocument/2006/relationships/image" Target="../media/image21.sv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jpg"/><Relationship Id="rId1" Type="http://schemas.openxmlformats.org/officeDocument/2006/relationships/slideMaster" Target="../slideMasters/slideMaster6.xml"/><Relationship Id="rId4" Type="http://schemas.openxmlformats.org/officeDocument/2006/relationships/image" Target="../media/image21.sv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jpg"/><Relationship Id="rId1" Type="http://schemas.openxmlformats.org/officeDocument/2006/relationships/slideMaster" Target="../slideMasters/slideMaster6.xml"/><Relationship Id="rId5" Type="http://schemas.openxmlformats.org/officeDocument/2006/relationships/hyperlink" Target="http://clarivate.com/" TargetMode="External"/><Relationship Id="rId4" Type="http://schemas.openxmlformats.org/officeDocument/2006/relationships/image" Target="../media/image21.sv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jpg"/><Relationship Id="rId1" Type="http://schemas.openxmlformats.org/officeDocument/2006/relationships/slideMaster" Target="../slideMasters/slideMaster6.xml"/><Relationship Id="rId4" Type="http://schemas.openxmlformats.org/officeDocument/2006/relationships/image" Target="../media/image21.sv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Master" Target="../slideMasters/slideMaster7.xml"/><Relationship Id="rId4" Type="http://schemas.openxmlformats.org/officeDocument/2006/relationships/image" Target="../media/image21.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jpg"/><Relationship Id="rId1" Type="http://schemas.openxmlformats.org/officeDocument/2006/relationships/slideMaster" Target="../slideMasters/slideMaster7.xml"/><Relationship Id="rId4" Type="http://schemas.openxmlformats.org/officeDocument/2006/relationships/image" Target="../media/image21.sv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jpg"/><Relationship Id="rId1" Type="http://schemas.openxmlformats.org/officeDocument/2006/relationships/slideMaster" Target="../slideMasters/slideMaster7.xml"/><Relationship Id="rId5" Type="http://schemas.openxmlformats.org/officeDocument/2006/relationships/hyperlink" Target="http://clarivate.com/" TargetMode="External"/><Relationship Id="rId4" Type="http://schemas.openxmlformats.org/officeDocument/2006/relationships/image" Target="../media/image21.sv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jpg"/><Relationship Id="rId1" Type="http://schemas.openxmlformats.org/officeDocument/2006/relationships/slideMaster" Target="../slideMasters/slideMaster7.xml"/><Relationship Id="rId5" Type="http://schemas.openxmlformats.org/officeDocument/2006/relationships/hyperlink" Target="http://clarivate.com/" TargetMode="External"/><Relationship Id="rId4" Type="http://schemas.openxmlformats.org/officeDocument/2006/relationships/image" Target="../media/image21.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jpg"/><Relationship Id="rId1" Type="http://schemas.openxmlformats.org/officeDocument/2006/relationships/slideMaster" Target="../slideMasters/slideMaster7.xml"/><Relationship Id="rId5" Type="http://schemas.openxmlformats.org/officeDocument/2006/relationships/hyperlink" Target="http://clarivate.com/" TargetMode="External"/><Relationship Id="rId4" Type="http://schemas.openxmlformats.org/officeDocument/2006/relationships/image" Target="../media/image21.sv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g"/><Relationship Id="rId1" Type="http://schemas.openxmlformats.org/officeDocument/2006/relationships/slideMaster" Target="../slideMasters/slideMaster7.xml"/><Relationship Id="rId4" Type="http://schemas.openxmlformats.org/officeDocument/2006/relationships/image" Target="../media/image21.sv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8.xml"/><Relationship Id="rId4" Type="http://schemas.openxmlformats.org/officeDocument/2006/relationships/image" Target="../media/image31.sv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17" Type="http://schemas.openxmlformats.org/officeDocument/2006/relationships/tags" Target="../tags/tag117.xml"/><Relationship Id="rId299" Type="http://schemas.openxmlformats.org/officeDocument/2006/relationships/tags" Target="../tags/tag299.xml"/><Relationship Id="rId21" Type="http://schemas.openxmlformats.org/officeDocument/2006/relationships/tags" Target="../tags/tag21.xml"/><Relationship Id="rId63" Type="http://schemas.openxmlformats.org/officeDocument/2006/relationships/tags" Target="../tags/tag63.xml"/><Relationship Id="rId159" Type="http://schemas.openxmlformats.org/officeDocument/2006/relationships/tags" Target="../tags/tag159.xml"/><Relationship Id="rId324" Type="http://schemas.openxmlformats.org/officeDocument/2006/relationships/tags" Target="../tags/tag324.xml"/><Relationship Id="rId366" Type="http://schemas.openxmlformats.org/officeDocument/2006/relationships/tags" Target="../tags/tag366.xml"/><Relationship Id="rId170" Type="http://schemas.openxmlformats.org/officeDocument/2006/relationships/tags" Target="../tags/tag170.xml"/><Relationship Id="rId226" Type="http://schemas.openxmlformats.org/officeDocument/2006/relationships/tags" Target="../tags/tag226.xml"/><Relationship Id="rId268" Type="http://schemas.openxmlformats.org/officeDocument/2006/relationships/tags" Target="../tags/tag268.xml"/><Relationship Id="rId32" Type="http://schemas.openxmlformats.org/officeDocument/2006/relationships/tags" Target="../tags/tag32.xml"/><Relationship Id="rId74" Type="http://schemas.openxmlformats.org/officeDocument/2006/relationships/tags" Target="../tags/tag74.xml"/><Relationship Id="rId128" Type="http://schemas.openxmlformats.org/officeDocument/2006/relationships/tags" Target="../tags/tag128.xml"/><Relationship Id="rId335" Type="http://schemas.openxmlformats.org/officeDocument/2006/relationships/tags" Target="../tags/tag335.xml"/><Relationship Id="rId377" Type="http://schemas.openxmlformats.org/officeDocument/2006/relationships/tags" Target="../tags/tag377.xml"/><Relationship Id="rId5" Type="http://schemas.openxmlformats.org/officeDocument/2006/relationships/tags" Target="../tags/tag5.xml"/><Relationship Id="rId181" Type="http://schemas.openxmlformats.org/officeDocument/2006/relationships/tags" Target="../tags/tag181.xml"/><Relationship Id="rId237" Type="http://schemas.openxmlformats.org/officeDocument/2006/relationships/tags" Target="../tags/tag237.xml"/><Relationship Id="rId279" Type="http://schemas.openxmlformats.org/officeDocument/2006/relationships/tags" Target="../tags/tag279.xml"/><Relationship Id="rId43" Type="http://schemas.openxmlformats.org/officeDocument/2006/relationships/tags" Target="../tags/tag43.xml"/><Relationship Id="rId139" Type="http://schemas.openxmlformats.org/officeDocument/2006/relationships/tags" Target="../tags/tag139.xml"/><Relationship Id="rId290" Type="http://schemas.openxmlformats.org/officeDocument/2006/relationships/tags" Target="../tags/tag290.xml"/><Relationship Id="rId304" Type="http://schemas.openxmlformats.org/officeDocument/2006/relationships/tags" Target="../tags/tag304.xml"/><Relationship Id="rId346" Type="http://schemas.openxmlformats.org/officeDocument/2006/relationships/tags" Target="../tags/tag346.xml"/><Relationship Id="rId85" Type="http://schemas.openxmlformats.org/officeDocument/2006/relationships/tags" Target="../tags/tag85.xml"/><Relationship Id="rId150" Type="http://schemas.openxmlformats.org/officeDocument/2006/relationships/tags" Target="../tags/tag150.xml"/><Relationship Id="rId192" Type="http://schemas.openxmlformats.org/officeDocument/2006/relationships/tags" Target="../tags/tag192.xml"/><Relationship Id="rId206" Type="http://schemas.openxmlformats.org/officeDocument/2006/relationships/tags" Target="../tags/tag206.xml"/><Relationship Id="rId248" Type="http://schemas.openxmlformats.org/officeDocument/2006/relationships/tags" Target="../tags/tag248.xml"/><Relationship Id="rId12" Type="http://schemas.openxmlformats.org/officeDocument/2006/relationships/tags" Target="../tags/tag12.xml"/><Relationship Id="rId108" Type="http://schemas.openxmlformats.org/officeDocument/2006/relationships/tags" Target="../tags/tag108.xml"/><Relationship Id="rId315" Type="http://schemas.openxmlformats.org/officeDocument/2006/relationships/tags" Target="../tags/tag315.xml"/><Relationship Id="rId357" Type="http://schemas.openxmlformats.org/officeDocument/2006/relationships/tags" Target="../tags/tag357.xml"/><Relationship Id="rId54" Type="http://schemas.openxmlformats.org/officeDocument/2006/relationships/tags" Target="../tags/tag54.xml"/><Relationship Id="rId96" Type="http://schemas.openxmlformats.org/officeDocument/2006/relationships/tags" Target="../tags/tag96.xml"/><Relationship Id="rId161" Type="http://schemas.openxmlformats.org/officeDocument/2006/relationships/tags" Target="../tags/tag161.xml"/><Relationship Id="rId217" Type="http://schemas.openxmlformats.org/officeDocument/2006/relationships/tags" Target="../tags/tag217.xml"/><Relationship Id="rId259" Type="http://schemas.openxmlformats.org/officeDocument/2006/relationships/tags" Target="../tags/tag259.xml"/><Relationship Id="rId23" Type="http://schemas.openxmlformats.org/officeDocument/2006/relationships/tags" Target="../tags/tag23.xml"/><Relationship Id="rId119" Type="http://schemas.openxmlformats.org/officeDocument/2006/relationships/tags" Target="../tags/tag119.xml"/><Relationship Id="rId270" Type="http://schemas.openxmlformats.org/officeDocument/2006/relationships/tags" Target="../tags/tag270.xml"/><Relationship Id="rId326" Type="http://schemas.openxmlformats.org/officeDocument/2006/relationships/tags" Target="../tags/tag326.xml"/><Relationship Id="rId65" Type="http://schemas.openxmlformats.org/officeDocument/2006/relationships/tags" Target="../tags/tag65.xml"/><Relationship Id="rId130" Type="http://schemas.openxmlformats.org/officeDocument/2006/relationships/tags" Target="../tags/tag130.xml"/><Relationship Id="rId368" Type="http://schemas.openxmlformats.org/officeDocument/2006/relationships/tags" Target="../tags/tag368.xml"/><Relationship Id="rId172" Type="http://schemas.openxmlformats.org/officeDocument/2006/relationships/tags" Target="../tags/tag172.xml"/><Relationship Id="rId228" Type="http://schemas.openxmlformats.org/officeDocument/2006/relationships/tags" Target="../tags/tag228.xml"/><Relationship Id="rId281" Type="http://schemas.openxmlformats.org/officeDocument/2006/relationships/tags" Target="../tags/tag281.xml"/><Relationship Id="rId337" Type="http://schemas.openxmlformats.org/officeDocument/2006/relationships/tags" Target="../tags/tag337.xml"/><Relationship Id="rId34" Type="http://schemas.openxmlformats.org/officeDocument/2006/relationships/tags" Target="../tags/tag34.xml"/><Relationship Id="rId76" Type="http://schemas.openxmlformats.org/officeDocument/2006/relationships/tags" Target="../tags/tag76.xml"/><Relationship Id="rId141" Type="http://schemas.openxmlformats.org/officeDocument/2006/relationships/tags" Target="../tags/tag141.xml"/><Relationship Id="rId379" Type="http://schemas.openxmlformats.org/officeDocument/2006/relationships/tags" Target="../tags/tag379.xml"/><Relationship Id="rId7" Type="http://schemas.openxmlformats.org/officeDocument/2006/relationships/tags" Target="../tags/tag7.xml"/><Relationship Id="rId183" Type="http://schemas.openxmlformats.org/officeDocument/2006/relationships/tags" Target="../tags/tag183.xml"/><Relationship Id="rId239" Type="http://schemas.openxmlformats.org/officeDocument/2006/relationships/tags" Target="../tags/tag239.xml"/><Relationship Id="rId250" Type="http://schemas.openxmlformats.org/officeDocument/2006/relationships/tags" Target="../tags/tag250.xml"/><Relationship Id="rId292" Type="http://schemas.openxmlformats.org/officeDocument/2006/relationships/tags" Target="../tags/tag292.xml"/><Relationship Id="rId306" Type="http://schemas.openxmlformats.org/officeDocument/2006/relationships/tags" Target="../tags/tag306.xml"/><Relationship Id="rId45" Type="http://schemas.openxmlformats.org/officeDocument/2006/relationships/tags" Target="../tags/tag45.xml"/><Relationship Id="rId87" Type="http://schemas.openxmlformats.org/officeDocument/2006/relationships/tags" Target="../tags/tag87.xml"/><Relationship Id="rId110" Type="http://schemas.openxmlformats.org/officeDocument/2006/relationships/tags" Target="../tags/tag110.xml"/><Relationship Id="rId348" Type="http://schemas.openxmlformats.org/officeDocument/2006/relationships/tags" Target="../tags/tag348.xml"/><Relationship Id="rId152" Type="http://schemas.openxmlformats.org/officeDocument/2006/relationships/tags" Target="../tags/tag152.xml"/><Relationship Id="rId194" Type="http://schemas.openxmlformats.org/officeDocument/2006/relationships/tags" Target="../tags/tag194.xml"/><Relationship Id="rId208" Type="http://schemas.openxmlformats.org/officeDocument/2006/relationships/tags" Target="../tags/tag208.xml"/><Relationship Id="rId261" Type="http://schemas.openxmlformats.org/officeDocument/2006/relationships/tags" Target="../tags/tag261.xml"/><Relationship Id="rId14" Type="http://schemas.openxmlformats.org/officeDocument/2006/relationships/tags" Target="../tags/tag14.xml"/><Relationship Id="rId56" Type="http://schemas.openxmlformats.org/officeDocument/2006/relationships/tags" Target="../tags/tag56.xml"/><Relationship Id="rId317" Type="http://schemas.openxmlformats.org/officeDocument/2006/relationships/tags" Target="../tags/tag317.xml"/><Relationship Id="rId359" Type="http://schemas.openxmlformats.org/officeDocument/2006/relationships/tags" Target="../tags/tag359.xml"/><Relationship Id="rId98" Type="http://schemas.openxmlformats.org/officeDocument/2006/relationships/tags" Target="../tags/tag98.xml"/><Relationship Id="rId121" Type="http://schemas.openxmlformats.org/officeDocument/2006/relationships/tags" Target="../tags/tag121.xml"/><Relationship Id="rId163" Type="http://schemas.openxmlformats.org/officeDocument/2006/relationships/tags" Target="../tags/tag163.xml"/><Relationship Id="rId219" Type="http://schemas.openxmlformats.org/officeDocument/2006/relationships/tags" Target="../tags/tag219.xml"/><Relationship Id="rId370" Type="http://schemas.openxmlformats.org/officeDocument/2006/relationships/tags" Target="../tags/tag370.xml"/><Relationship Id="rId230" Type="http://schemas.openxmlformats.org/officeDocument/2006/relationships/tags" Target="../tags/tag230.xml"/><Relationship Id="rId25" Type="http://schemas.openxmlformats.org/officeDocument/2006/relationships/tags" Target="../tags/tag25.xml"/><Relationship Id="rId67" Type="http://schemas.openxmlformats.org/officeDocument/2006/relationships/tags" Target="../tags/tag67.xml"/><Relationship Id="rId272" Type="http://schemas.openxmlformats.org/officeDocument/2006/relationships/tags" Target="../tags/tag272.xml"/><Relationship Id="rId328" Type="http://schemas.openxmlformats.org/officeDocument/2006/relationships/tags" Target="../tags/tag328.xml"/><Relationship Id="rId132" Type="http://schemas.openxmlformats.org/officeDocument/2006/relationships/tags" Target="../tags/tag132.xml"/><Relationship Id="rId174" Type="http://schemas.openxmlformats.org/officeDocument/2006/relationships/tags" Target="../tags/tag174.xml"/><Relationship Id="rId381" Type="http://schemas.openxmlformats.org/officeDocument/2006/relationships/tags" Target="../tags/tag381.xml"/><Relationship Id="rId241" Type="http://schemas.openxmlformats.org/officeDocument/2006/relationships/tags" Target="../tags/tag241.xml"/><Relationship Id="rId36" Type="http://schemas.openxmlformats.org/officeDocument/2006/relationships/tags" Target="../tags/tag36.xml"/><Relationship Id="rId283" Type="http://schemas.openxmlformats.org/officeDocument/2006/relationships/tags" Target="../tags/tag283.xml"/><Relationship Id="rId339" Type="http://schemas.openxmlformats.org/officeDocument/2006/relationships/tags" Target="../tags/tag339.xml"/><Relationship Id="rId78" Type="http://schemas.openxmlformats.org/officeDocument/2006/relationships/tags" Target="../tags/tag78.xml"/><Relationship Id="rId101" Type="http://schemas.openxmlformats.org/officeDocument/2006/relationships/tags" Target="../tags/tag101.xml"/><Relationship Id="rId143" Type="http://schemas.openxmlformats.org/officeDocument/2006/relationships/tags" Target="../tags/tag143.xml"/><Relationship Id="rId185" Type="http://schemas.openxmlformats.org/officeDocument/2006/relationships/tags" Target="../tags/tag185.xml"/><Relationship Id="rId350" Type="http://schemas.openxmlformats.org/officeDocument/2006/relationships/tags" Target="../tags/tag350.xml"/><Relationship Id="rId9" Type="http://schemas.openxmlformats.org/officeDocument/2006/relationships/tags" Target="../tags/tag9.xml"/><Relationship Id="rId210" Type="http://schemas.openxmlformats.org/officeDocument/2006/relationships/tags" Target="../tags/tag210.xml"/><Relationship Id="rId26" Type="http://schemas.openxmlformats.org/officeDocument/2006/relationships/tags" Target="../tags/tag26.xml"/><Relationship Id="rId231" Type="http://schemas.openxmlformats.org/officeDocument/2006/relationships/tags" Target="../tags/tag231.xml"/><Relationship Id="rId252" Type="http://schemas.openxmlformats.org/officeDocument/2006/relationships/tags" Target="../tags/tag252.xml"/><Relationship Id="rId273" Type="http://schemas.openxmlformats.org/officeDocument/2006/relationships/tags" Target="../tags/tag273.xml"/><Relationship Id="rId294" Type="http://schemas.openxmlformats.org/officeDocument/2006/relationships/tags" Target="../tags/tag294.xml"/><Relationship Id="rId308" Type="http://schemas.openxmlformats.org/officeDocument/2006/relationships/tags" Target="../tags/tag308.xml"/><Relationship Id="rId329" Type="http://schemas.openxmlformats.org/officeDocument/2006/relationships/tags" Target="../tags/tag329.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75" Type="http://schemas.openxmlformats.org/officeDocument/2006/relationships/tags" Target="../tags/tag175.xml"/><Relationship Id="rId340" Type="http://schemas.openxmlformats.org/officeDocument/2006/relationships/tags" Target="../tags/tag340.xml"/><Relationship Id="rId361" Type="http://schemas.openxmlformats.org/officeDocument/2006/relationships/tags" Target="../tags/tag361.xml"/><Relationship Id="rId196" Type="http://schemas.openxmlformats.org/officeDocument/2006/relationships/tags" Target="../tags/tag196.xml"/><Relationship Id="rId200" Type="http://schemas.openxmlformats.org/officeDocument/2006/relationships/tags" Target="../tags/tag200.xml"/><Relationship Id="rId382" Type="http://schemas.openxmlformats.org/officeDocument/2006/relationships/slideMaster" Target="../slideMasters/slideMaster1.xml"/><Relationship Id="rId16" Type="http://schemas.openxmlformats.org/officeDocument/2006/relationships/tags" Target="../tags/tag16.xml"/><Relationship Id="rId221" Type="http://schemas.openxmlformats.org/officeDocument/2006/relationships/tags" Target="../tags/tag221.xml"/><Relationship Id="rId242" Type="http://schemas.openxmlformats.org/officeDocument/2006/relationships/tags" Target="../tags/tag242.xml"/><Relationship Id="rId263" Type="http://schemas.openxmlformats.org/officeDocument/2006/relationships/tags" Target="../tags/tag263.xml"/><Relationship Id="rId284" Type="http://schemas.openxmlformats.org/officeDocument/2006/relationships/tags" Target="../tags/tag284.xml"/><Relationship Id="rId319" Type="http://schemas.openxmlformats.org/officeDocument/2006/relationships/tags" Target="../tags/tag319.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330" Type="http://schemas.openxmlformats.org/officeDocument/2006/relationships/tags" Target="../tags/tag330.xml"/><Relationship Id="rId90" Type="http://schemas.openxmlformats.org/officeDocument/2006/relationships/tags" Target="../tags/tag90.xml"/><Relationship Id="rId165" Type="http://schemas.openxmlformats.org/officeDocument/2006/relationships/tags" Target="../tags/tag165.xml"/><Relationship Id="rId186" Type="http://schemas.openxmlformats.org/officeDocument/2006/relationships/tags" Target="../tags/tag186.xml"/><Relationship Id="rId351" Type="http://schemas.openxmlformats.org/officeDocument/2006/relationships/tags" Target="../tags/tag351.xml"/><Relationship Id="rId372" Type="http://schemas.openxmlformats.org/officeDocument/2006/relationships/tags" Target="../tags/tag372.xml"/><Relationship Id="rId211" Type="http://schemas.openxmlformats.org/officeDocument/2006/relationships/tags" Target="../tags/tag211.xml"/><Relationship Id="rId232" Type="http://schemas.openxmlformats.org/officeDocument/2006/relationships/tags" Target="../tags/tag232.xml"/><Relationship Id="rId253" Type="http://schemas.openxmlformats.org/officeDocument/2006/relationships/tags" Target="../tags/tag253.xml"/><Relationship Id="rId274" Type="http://schemas.openxmlformats.org/officeDocument/2006/relationships/tags" Target="../tags/tag274.xml"/><Relationship Id="rId295" Type="http://schemas.openxmlformats.org/officeDocument/2006/relationships/tags" Target="../tags/tag295.xml"/><Relationship Id="rId309" Type="http://schemas.openxmlformats.org/officeDocument/2006/relationships/tags" Target="../tags/tag309.xml"/><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320" Type="http://schemas.openxmlformats.org/officeDocument/2006/relationships/tags" Target="../tags/tag320.xml"/><Relationship Id="rId80" Type="http://schemas.openxmlformats.org/officeDocument/2006/relationships/tags" Target="../tags/tag80.xml"/><Relationship Id="rId155" Type="http://schemas.openxmlformats.org/officeDocument/2006/relationships/tags" Target="../tags/tag155.xml"/><Relationship Id="rId176" Type="http://schemas.openxmlformats.org/officeDocument/2006/relationships/tags" Target="../tags/tag176.xml"/><Relationship Id="rId197" Type="http://schemas.openxmlformats.org/officeDocument/2006/relationships/tags" Target="../tags/tag197.xml"/><Relationship Id="rId341" Type="http://schemas.openxmlformats.org/officeDocument/2006/relationships/tags" Target="../tags/tag341.xml"/><Relationship Id="rId362" Type="http://schemas.openxmlformats.org/officeDocument/2006/relationships/tags" Target="../tags/tag362.xml"/><Relationship Id="rId201" Type="http://schemas.openxmlformats.org/officeDocument/2006/relationships/tags" Target="../tags/tag201.xml"/><Relationship Id="rId222" Type="http://schemas.openxmlformats.org/officeDocument/2006/relationships/tags" Target="../tags/tag222.xml"/><Relationship Id="rId243" Type="http://schemas.openxmlformats.org/officeDocument/2006/relationships/tags" Target="../tags/tag243.xml"/><Relationship Id="rId264" Type="http://schemas.openxmlformats.org/officeDocument/2006/relationships/tags" Target="../tags/tag264.xml"/><Relationship Id="rId285" Type="http://schemas.openxmlformats.org/officeDocument/2006/relationships/tags" Target="../tags/tag285.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310" Type="http://schemas.openxmlformats.org/officeDocument/2006/relationships/tags" Target="../tags/tag310.xml"/><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tags" Target="../tags/tag145.xml"/><Relationship Id="rId166" Type="http://schemas.openxmlformats.org/officeDocument/2006/relationships/tags" Target="../tags/tag166.xml"/><Relationship Id="rId187" Type="http://schemas.openxmlformats.org/officeDocument/2006/relationships/tags" Target="../tags/tag187.xml"/><Relationship Id="rId331" Type="http://schemas.openxmlformats.org/officeDocument/2006/relationships/tags" Target="../tags/tag331.xml"/><Relationship Id="rId352" Type="http://schemas.openxmlformats.org/officeDocument/2006/relationships/tags" Target="../tags/tag352.xml"/><Relationship Id="rId373" Type="http://schemas.openxmlformats.org/officeDocument/2006/relationships/tags" Target="../tags/tag373.xml"/><Relationship Id="rId1" Type="http://schemas.openxmlformats.org/officeDocument/2006/relationships/tags" Target="../tags/tag1.xml"/><Relationship Id="rId212" Type="http://schemas.openxmlformats.org/officeDocument/2006/relationships/tags" Target="../tags/tag212.xml"/><Relationship Id="rId233" Type="http://schemas.openxmlformats.org/officeDocument/2006/relationships/tags" Target="../tags/tag233.xml"/><Relationship Id="rId254" Type="http://schemas.openxmlformats.org/officeDocument/2006/relationships/tags" Target="../tags/tag254.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275" Type="http://schemas.openxmlformats.org/officeDocument/2006/relationships/tags" Target="../tags/tag275.xml"/><Relationship Id="rId296" Type="http://schemas.openxmlformats.org/officeDocument/2006/relationships/tags" Target="../tags/tag296.xml"/><Relationship Id="rId300" Type="http://schemas.openxmlformats.org/officeDocument/2006/relationships/tags" Target="../tags/tag300.xml"/><Relationship Id="rId60" Type="http://schemas.openxmlformats.org/officeDocument/2006/relationships/tags" Target="../tags/tag60.xml"/><Relationship Id="rId81" Type="http://schemas.openxmlformats.org/officeDocument/2006/relationships/tags" Target="../tags/tag81.xml"/><Relationship Id="rId135" Type="http://schemas.openxmlformats.org/officeDocument/2006/relationships/tags" Target="../tags/tag135.xml"/><Relationship Id="rId156" Type="http://schemas.openxmlformats.org/officeDocument/2006/relationships/tags" Target="../tags/tag156.xml"/><Relationship Id="rId177" Type="http://schemas.openxmlformats.org/officeDocument/2006/relationships/tags" Target="../tags/tag177.xml"/><Relationship Id="rId198" Type="http://schemas.openxmlformats.org/officeDocument/2006/relationships/tags" Target="../tags/tag198.xml"/><Relationship Id="rId321" Type="http://schemas.openxmlformats.org/officeDocument/2006/relationships/tags" Target="../tags/tag321.xml"/><Relationship Id="rId342" Type="http://schemas.openxmlformats.org/officeDocument/2006/relationships/tags" Target="../tags/tag342.xml"/><Relationship Id="rId363" Type="http://schemas.openxmlformats.org/officeDocument/2006/relationships/tags" Target="../tags/tag363.xml"/><Relationship Id="rId202" Type="http://schemas.openxmlformats.org/officeDocument/2006/relationships/tags" Target="../tags/tag202.xml"/><Relationship Id="rId223" Type="http://schemas.openxmlformats.org/officeDocument/2006/relationships/tags" Target="../tags/tag223.xml"/><Relationship Id="rId244" Type="http://schemas.openxmlformats.org/officeDocument/2006/relationships/tags" Target="../tags/tag244.xml"/><Relationship Id="rId18" Type="http://schemas.openxmlformats.org/officeDocument/2006/relationships/tags" Target="../tags/tag18.xml"/><Relationship Id="rId39" Type="http://schemas.openxmlformats.org/officeDocument/2006/relationships/tags" Target="../tags/tag39.xml"/><Relationship Id="rId265" Type="http://schemas.openxmlformats.org/officeDocument/2006/relationships/tags" Target="../tags/tag265.xml"/><Relationship Id="rId286" Type="http://schemas.openxmlformats.org/officeDocument/2006/relationships/tags" Target="../tags/tag286.xml"/><Relationship Id="rId50" Type="http://schemas.openxmlformats.org/officeDocument/2006/relationships/tags" Target="../tags/tag50.xml"/><Relationship Id="rId104" Type="http://schemas.openxmlformats.org/officeDocument/2006/relationships/tags" Target="../tags/tag104.xml"/><Relationship Id="rId125" Type="http://schemas.openxmlformats.org/officeDocument/2006/relationships/tags" Target="../tags/tag125.xml"/><Relationship Id="rId146" Type="http://schemas.openxmlformats.org/officeDocument/2006/relationships/tags" Target="../tags/tag146.xml"/><Relationship Id="rId167" Type="http://schemas.openxmlformats.org/officeDocument/2006/relationships/tags" Target="../tags/tag167.xml"/><Relationship Id="rId188" Type="http://schemas.openxmlformats.org/officeDocument/2006/relationships/tags" Target="../tags/tag188.xml"/><Relationship Id="rId311" Type="http://schemas.openxmlformats.org/officeDocument/2006/relationships/tags" Target="../tags/tag311.xml"/><Relationship Id="rId332" Type="http://schemas.openxmlformats.org/officeDocument/2006/relationships/tags" Target="../tags/tag332.xml"/><Relationship Id="rId353" Type="http://schemas.openxmlformats.org/officeDocument/2006/relationships/tags" Target="../tags/tag353.xml"/><Relationship Id="rId374" Type="http://schemas.openxmlformats.org/officeDocument/2006/relationships/tags" Target="../tags/tag374.xml"/><Relationship Id="rId71" Type="http://schemas.openxmlformats.org/officeDocument/2006/relationships/tags" Target="../tags/tag71.xml"/><Relationship Id="rId92" Type="http://schemas.openxmlformats.org/officeDocument/2006/relationships/tags" Target="../tags/tag92.xml"/><Relationship Id="rId213" Type="http://schemas.openxmlformats.org/officeDocument/2006/relationships/tags" Target="../tags/tag213.xml"/><Relationship Id="rId234" Type="http://schemas.openxmlformats.org/officeDocument/2006/relationships/tags" Target="../tags/tag234.xml"/><Relationship Id="rId2" Type="http://schemas.openxmlformats.org/officeDocument/2006/relationships/tags" Target="../tags/tag2.xml"/><Relationship Id="rId29" Type="http://schemas.openxmlformats.org/officeDocument/2006/relationships/tags" Target="../tags/tag29.xml"/><Relationship Id="rId255" Type="http://schemas.openxmlformats.org/officeDocument/2006/relationships/tags" Target="../tags/tag255.xml"/><Relationship Id="rId276" Type="http://schemas.openxmlformats.org/officeDocument/2006/relationships/tags" Target="../tags/tag276.xml"/><Relationship Id="rId297" Type="http://schemas.openxmlformats.org/officeDocument/2006/relationships/tags" Target="../tags/tag297.xml"/><Relationship Id="rId40" Type="http://schemas.openxmlformats.org/officeDocument/2006/relationships/tags" Target="../tags/tag40.xml"/><Relationship Id="rId115" Type="http://schemas.openxmlformats.org/officeDocument/2006/relationships/tags" Target="../tags/tag115.xml"/><Relationship Id="rId136" Type="http://schemas.openxmlformats.org/officeDocument/2006/relationships/tags" Target="../tags/tag136.xml"/><Relationship Id="rId157" Type="http://schemas.openxmlformats.org/officeDocument/2006/relationships/tags" Target="../tags/tag157.xml"/><Relationship Id="rId178" Type="http://schemas.openxmlformats.org/officeDocument/2006/relationships/tags" Target="../tags/tag178.xml"/><Relationship Id="rId301" Type="http://schemas.openxmlformats.org/officeDocument/2006/relationships/tags" Target="../tags/tag301.xml"/><Relationship Id="rId322" Type="http://schemas.openxmlformats.org/officeDocument/2006/relationships/tags" Target="../tags/tag322.xml"/><Relationship Id="rId343" Type="http://schemas.openxmlformats.org/officeDocument/2006/relationships/tags" Target="../tags/tag343.xml"/><Relationship Id="rId364" Type="http://schemas.openxmlformats.org/officeDocument/2006/relationships/tags" Target="../tags/tag364.xml"/><Relationship Id="rId61" Type="http://schemas.openxmlformats.org/officeDocument/2006/relationships/tags" Target="../tags/tag61.xml"/><Relationship Id="rId82" Type="http://schemas.openxmlformats.org/officeDocument/2006/relationships/tags" Target="../tags/tag82.xml"/><Relationship Id="rId199" Type="http://schemas.openxmlformats.org/officeDocument/2006/relationships/tags" Target="../tags/tag199.xml"/><Relationship Id="rId203" Type="http://schemas.openxmlformats.org/officeDocument/2006/relationships/tags" Target="../tags/tag203.xml"/><Relationship Id="rId19" Type="http://schemas.openxmlformats.org/officeDocument/2006/relationships/tags" Target="../tags/tag19.xml"/><Relationship Id="rId224" Type="http://schemas.openxmlformats.org/officeDocument/2006/relationships/tags" Target="../tags/tag224.xml"/><Relationship Id="rId245" Type="http://schemas.openxmlformats.org/officeDocument/2006/relationships/tags" Target="../tags/tag245.xml"/><Relationship Id="rId266" Type="http://schemas.openxmlformats.org/officeDocument/2006/relationships/tags" Target="../tags/tag266.xml"/><Relationship Id="rId287" Type="http://schemas.openxmlformats.org/officeDocument/2006/relationships/tags" Target="../tags/tag287.xml"/><Relationship Id="rId30" Type="http://schemas.openxmlformats.org/officeDocument/2006/relationships/tags" Target="../tags/tag3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312" Type="http://schemas.openxmlformats.org/officeDocument/2006/relationships/tags" Target="../tags/tag312.xml"/><Relationship Id="rId333" Type="http://schemas.openxmlformats.org/officeDocument/2006/relationships/tags" Target="../tags/tag333.xml"/><Relationship Id="rId354" Type="http://schemas.openxmlformats.org/officeDocument/2006/relationships/tags" Target="../tags/tag354.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189" Type="http://schemas.openxmlformats.org/officeDocument/2006/relationships/tags" Target="../tags/tag189.xml"/><Relationship Id="rId375" Type="http://schemas.openxmlformats.org/officeDocument/2006/relationships/tags" Target="../tags/tag375.xml"/><Relationship Id="rId3" Type="http://schemas.openxmlformats.org/officeDocument/2006/relationships/tags" Target="../tags/tag3.xml"/><Relationship Id="rId214" Type="http://schemas.openxmlformats.org/officeDocument/2006/relationships/tags" Target="../tags/tag214.xml"/><Relationship Id="rId235" Type="http://schemas.openxmlformats.org/officeDocument/2006/relationships/tags" Target="../tags/tag235.xml"/><Relationship Id="rId256" Type="http://schemas.openxmlformats.org/officeDocument/2006/relationships/tags" Target="../tags/tag256.xml"/><Relationship Id="rId277" Type="http://schemas.openxmlformats.org/officeDocument/2006/relationships/tags" Target="../tags/tag277.xml"/><Relationship Id="rId298" Type="http://schemas.openxmlformats.org/officeDocument/2006/relationships/tags" Target="../tags/tag298.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302" Type="http://schemas.openxmlformats.org/officeDocument/2006/relationships/tags" Target="../tags/tag302.xml"/><Relationship Id="rId323" Type="http://schemas.openxmlformats.org/officeDocument/2006/relationships/tags" Target="../tags/tag323.xml"/><Relationship Id="rId344" Type="http://schemas.openxmlformats.org/officeDocument/2006/relationships/tags" Target="../tags/tag344.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179" Type="http://schemas.openxmlformats.org/officeDocument/2006/relationships/tags" Target="../tags/tag179.xml"/><Relationship Id="rId365" Type="http://schemas.openxmlformats.org/officeDocument/2006/relationships/tags" Target="../tags/tag365.xml"/><Relationship Id="rId190" Type="http://schemas.openxmlformats.org/officeDocument/2006/relationships/tags" Target="../tags/tag190.xml"/><Relationship Id="rId204" Type="http://schemas.openxmlformats.org/officeDocument/2006/relationships/tags" Target="../tags/tag204.xml"/><Relationship Id="rId225" Type="http://schemas.openxmlformats.org/officeDocument/2006/relationships/tags" Target="../tags/tag225.xml"/><Relationship Id="rId246" Type="http://schemas.openxmlformats.org/officeDocument/2006/relationships/tags" Target="../tags/tag246.xml"/><Relationship Id="rId267" Type="http://schemas.openxmlformats.org/officeDocument/2006/relationships/tags" Target="../tags/tag267.xml"/><Relationship Id="rId288" Type="http://schemas.openxmlformats.org/officeDocument/2006/relationships/tags" Target="../tags/tag288.xml"/><Relationship Id="rId106" Type="http://schemas.openxmlformats.org/officeDocument/2006/relationships/tags" Target="../tags/tag106.xml"/><Relationship Id="rId127" Type="http://schemas.openxmlformats.org/officeDocument/2006/relationships/tags" Target="../tags/tag127.xml"/><Relationship Id="rId313" Type="http://schemas.openxmlformats.org/officeDocument/2006/relationships/tags" Target="../tags/tag313.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94" Type="http://schemas.openxmlformats.org/officeDocument/2006/relationships/tags" Target="../tags/tag94.xml"/><Relationship Id="rId148" Type="http://schemas.openxmlformats.org/officeDocument/2006/relationships/tags" Target="../tags/tag148.xml"/><Relationship Id="rId169" Type="http://schemas.openxmlformats.org/officeDocument/2006/relationships/tags" Target="../tags/tag169.xml"/><Relationship Id="rId334" Type="http://schemas.openxmlformats.org/officeDocument/2006/relationships/tags" Target="../tags/tag334.xml"/><Relationship Id="rId355" Type="http://schemas.openxmlformats.org/officeDocument/2006/relationships/tags" Target="../tags/tag355.xml"/><Relationship Id="rId376" Type="http://schemas.openxmlformats.org/officeDocument/2006/relationships/tags" Target="../tags/tag376.xml"/><Relationship Id="rId4" Type="http://schemas.openxmlformats.org/officeDocument/2006/relationships/tags" Target="../tags/tag4.xml"/><Relationship Id="rId180" Type="http://schemas.openxmlformats.org/officeDocument/2006/relationships/tags" Target="../tags/tag180.xml"/><Relationship Id="rId215" Type="http://schemas.openxmlformats.org/officeDocument/2006/relationships/tags" Target="../tags/tag215.xml"/><Relationship Id="rId236" Type="http://schemas.openxmlformats.org/officeDocument/2006/relationships/tags" Target="../tags/tag236.xml"/><Relationship Id="rId257" Type="http://schemas.openxmlformats.org/officeDocument/2006/relationships/tags" Target="../tags/tag257.xml"/><Relationship Id="rId278" Type="http://schemas.openxmlformats.org/officeDocument/2006/relationships/tags" Target="../tags/tag278.xml"/><Relationship Id="rId303" Type="http://schemas.openxmlformats.org/officeDocument/2006/relationships/tags" Target="../tags/tag303.xml"/><Relationship Id="rId42" Type="http://schemas.openxmlformats.org/officeDocument/2006/relationships/tags" Target="../tags/tag42.xml"/><Relationship Id="rId84" Type="http://schemas.openxmlformats.org/officeDocument/2006/relationships/tags" Target="../tags/tag84.xml"/><Relationship Id="rId138" Type="http://schemas.openxmlformats.org/officeDocument/2006/relationships/tags" Target="../tags/tag138.xml"/><Relationship Id="rId345" Type="http://schemas.openxmlformats.org/officeDocument/2006/relationships/tags" Target="../tags/tag345.xml"/><Relationship Id="rId191" Type="http://schemas.openxmlformats.org/officeDocument/2006/relationships/tags" Target="../tags/tag191.xml"/><Relationship Id="rId205" Type="http://schemas.openxmlformats.org/officeDocument/2006/relationships/tags" Target="../tags/tag205.xml"/><Relationship Id="rId247" Type="http://schemas.openxmlformats.org/officeDocument/2006/relationships/tags" Target="../tags/tag247.xml"/><Relationship Id="rId107" Type="http://schemas.openxmlformats.org/officeDocument/2006/relationships/tags" Target="../tags/tag107.xml"/><Relationship Id="rId289" Type="http://schemas.openxmlformats.org/officeDocument/2006/relationships/tags" Target="../tags/tag289.xml"/><Relationship Id="rId11" Type="http://schemas.openxmlformats.org/officeDocument/2006/relationships/tags" Target="../tags/tag11.xml"/><Relationship Id="rId53" Type="http://schemas.openxmlformats.org/officeDocument/2006/relationships/tags" Target="../tags/tag53.xml"/><Relationship Id="rId149" Type="http://schemas.openxmlformats.org/officeDocument/2006/relationships/tags" Target="../tags/tag149.xml"/><Relationship Id="rId314" Type="http://schemas.openxmlformats.org/officeDocument/2006/relationships/tags" Target="../tags/tag314.xml"/><Relationship Id="rId356" Type="http://schemas.openxmlformats.org/officeDocument/2006/relationships/tags" Target="../tags/tag356.xml"/><Relationship Id="rId95" Type="http://schemas.openxmlformats.org/officeDocument/2006/relationships/tags" Target="../tags/tag95.xml"/><Relationship Id="rId160" Type="http://schemas.openxmlformats.org/officeDocument/2006/relationships/tags" Target="../tags/tag160.xml"/><Relationship Id="rId216" Type="http://schemas.openxmlformats.org/officeDocument/2006/relationships/tags" Target="../tags/tag216.xml"/><Relationship Id="rId258" Type="http://schemas.openxmlformats.org/officeDocument/2006/relationships/tags" Target="../tags/tag258.xml"/><Relationship Id="rId22" Type="http://schemas.openxmlformats.org/officeDocument/2006/relationships/tags" Target="../tags/tag22.xml"/><Relationship Id="rId64" Type="http://schemas.openxmlformats.org/officeDocument/2006/relationships/tags" Target="../tags/tag64.xml"/><Relationship Id="rId118" Type="http://schemas.openxmlformats.org/officeDocument/2006/relationships/tags" Target="../tags/tag118.xml"/><Relationship Id="rId325" Type="http://schemas.openxmlformats.org/officeDocument/2006/relationships/tags" Target="../tags/tag325.xml"/><Relationship Id="rId367" Type="http://schemas.openxmlformats.org/officeDocument/2006/relationships/tags" Target="../tags/tag367.xml"/><Relationship Id="rId171" Type="http://schemas.openxmlformats.org/officeDocument/2006/relationships/tags" Target="../tags/tag171.xml"/><Relationship Id="rId227" Type="http://schemas.openxmlformats.org/officeDocument/2006/relationships/tags" Target="../tags/tag227.xml"/><Relationship Id="rId269" Type="http://schemas.openxmlformats.org/officeDocument/2006/relationships/tags" Target="../tags/tag269.xml"/><Relationship Id="rId33" Type="http://schemas.openxmlformats.org/officeDocument/2006/relationships/tags" Target="../tags/tag33.xml"/><Relationship Id="rId129" Type="http://schemas.openxmlformats.org/officeDocument/2006/relationships/tags" Target="../tags/tag129.xml"/><Relationship Id="rId280" Type="http://schemas.openxmlformats.org/officeDocument/2006/relationships/tags" Target="../tags/tag280.xml"/><Relationship Id="rId336" Type="http://schemas.openxmlformats.org/officeDocument/2006/relationships/tags" Target="../tags/tag336.xml"/><Relationship Id="rId75" Type="http://schemas.openxmlformats.org/officeDocument/2006/relationships/tags" Target="../tags/tag75.xml"/><Relationship Id="rId140" Type="http://schemas.openxmlformats.org/officeDocument/2006/relationships/tags" Target="../tags/tag140.xml"/><Relationship Id="rId182" Type="http://schemas.openxmlformats.org/officeDocument/2006/relationships/tags" Target="../tags/tag182.xml"/><Relationship Id="rId378" Type="http://schemas.openxmlformats.org/officeDocument/2006/relationships/tags" Target="../tags/tag378.xml"/><Relationship Id="rId6" Type="http://schemas.openxmlformats.org/officeDocument/2006/relationships/tags" Target="../tags/tag6.xml"/><Relationship Id="rId238" Type="http://schemas.openxmlformats.org/officeDocument/2006/relationships/tags" Target="../tags/tag238.xml"/><Relationship Id="rId291" Type="http://schemas.openxmlformats.org/officeDocument/2006/relationships/tags" Target="../tags/tag291.xml"/><Relationship Id="rId305" Type="http://schemas.openxmlformats.org/officeDocument/2006/relationships/tags" Target="../tags/tag305.xml"/><Relationship Id="rId347" Type="http://schemas.openxmlformats.org/officeDocument/2006/relationships/tags" Target="../tags/tag347.xml"/><Relationship Id="rId44" Type="http://schemas.openxmlformats.org/officeDocument/2006/relationships/tags" Target="../tags/tag44.xml"/><Relationship Id="rId86" Type="http://schemas.openxmlformats.org/officeDocument/2006/relationships/tags" Target="../tags/tag86.xml"/><Relationship Id="rId151" Type="http://schemas.openxmlformats.org/officeDocument/2006/relationships/tags" Target="../tags/tag151.xml"/><Relationship Id="rId193" Type="http://schemas.openxmlformats.org/officeDocument/2006/relationships/tags" Target="../tags/tag193.xml"/><Relationship Id="rId207" Type="http://schemas.openxmlformats.org/officeDocument/2006/relationships/tags" Target="../tags/tag207.xml"/><Relationship Id="rId249" Type="http://schemas.openxmlformats.org/officeDocument/2006/relationships/tags" Target="../tags/tag249.xml"/><Relationship Id="rId13" Type="http://schemas.openxmlformats.org/officeDocument/2006/relationships/tags" Target="../tags/tag13.xml"/><Relationship Id="rId109" Type="http://schemas.openxmlformats.org/officeDocument/2006/relationships/tags" Target="../tags/tag109.xml"/><Relationship Id="rId260" Type="http://schemas.openxmlformats.org/officeDocument/2006/relationships/tags" Target="../tags/tag260.xml"/><Relationship Id="rId316" Type="http://schemas.openxmlformats.org/officeDocument/2006/relationships/tags" Target="../tags/tag316.xml"/><Relationship Id="rId55" Type="http://schemas.openxmlformats.org/officeDocument/2006/relationships/tags" Target="../tags/tag55.xml"/><Relationship Id="rId97" Type="http://schemas.openxmlformats.org/officeDocument/2006/relationships/tags" Target="../tags/tag97.xml"/><Relationship Id="rId120" Type="http://schemas.openxmlformats.org/officeDocument/2006/relationships/tags" Target="../tags/tag120.xml"/><Relationship Id="rId358" Type="http://schemas.openxmlformats.org/officeDocument/2006/relationships/tags" Target="../tags/tag358.xml"/><Relationship Id="rId162" Type="http://schemas.openxmlformats.org/officeDocument/2006/relationships/tags" Target="../tags/tag162.xml"/><Relationship Id="rId218" Type="http://schemas.openxmlformats.org/officeDocument/2006/relationships/tags" Target="../tags/tag218.xml"/><Relationship Id="rId271" Type="http://schemas.openxmlformats.org/officeDocument/2006/relationships/tags" Target="../tags/tag271.xml"/><Relationship Id="rId24" Type="http://schemas.openxmlformats.org/officeDocument/2006/relationships/tags" Target="../tags/tag24.xml"/><Relationship Id="rId66" Type="http://schemas.openxmlformats.org/officeDocument/2006/relationships/tags" Target="../tags/tag66.xml"/><Relationship Id="rId131" Type="http://schemas.openxmlformats.org/officeDocument/2006/relationships/tags" Target="../tags/tag131.xml"/><Relationship Id="rId327" Type="http://schemas.openxmlformats.org/officeDocument/2006/relationships/tags" Target="../tags/tag327.xml"/><Relationship Id="rId369" Type="http://schemas.openxmlformats.org/officeDocument/2006/relationships/tags" Target="../tags/tag369.xml"/><Relationship Id="rId173" Type="http://schemas.openxmlformats.org/officeDocument/2006/relationships/tags" Target="../tags/tag173.xml"/><Relationship Id="rId229" Type="http://schemas.openxmlformats.org/officeDocument/2006/relationships/tags" Target="../tags/tag229.xml"/><Relationship Id="rId380" Type="http://schemas.openxmlformats.org/officeDocument/2006/relationships/tags" Target="../tags/tag380.xml"/><Relationship Id="rId240" Type="http://schemas.openxmlformats.org/officeDocument/2006/relationships/tags" Target="../tags/tag240.xml"/><Relationship Id="rId35" Type="http://schemas.openxmlformats.org/officeDocument/2006/relationships/tags" Target="../tags/tag35.xml"/><Relationship Id="rId77" Type="http://schemas.openxmlformats.org/officeDocument/2006/relationships/tags" Target="../tags/tag77.xml"/><Relationship Id="rId100" Type="http://schemas.openxmlformats.org/officeDocument/2006/relationships/tags" Target="../tags/tag100.xml"/><Relationship Id="rId282" Type="http://schemas.openxmlformats.org/officeDocument/2006/relationships/tags" Target="../tags/tag282.xml"/><Relationship Id="rId338" Type="http://schemas.openxmlformats.org/officeDocument/2006/relationships/tags" Target="../tags/tag338.xml"/><Relationship Id="rId8" Type="http://schemas.openxmlformats.org/officeDocument/2006/relationships/tags" Target="../tags/tag8.xml"/><Relationship Id="rId142" Type="http://schemas.openxmlformats.org/officeDocument/2006/relationships/tags" Target="../tags/tag142.xml"/><Relationship Id="rId184" Type="http://schemas.openxmlformats.org/officeDocument/2006/relationships/tags" Target="../tags/tag184.xml"/><Relationship Id="rId251" Type="http://schemas.openxmlformats.org/officeDocument/2006/relationships/tags" Target="../tags/tag251.xml"/><Relationship Id="rId46" Type="http://schemas.openxmlformats.org/officeDocument/2006/relationships/tags" Target="../tags/tag46.xml"/><Relationship Id="rId293" Type="http://schemas.openxmlformats.org/officeDocument/2006/relationships/tags" Target="../tags/tag293.xml"/><Relationship Id="rId307" Type="http://schemas.openxmlformats.org/officeDocument/2006/relationships/tags" Target="../tags/tag307.xml"/><Relationship Id="rId349" Type="http://schemas.openxmlformats.org/officeDocument/2006/relationships/tags" Target="../tags/tag349.xml"/><Relationship Id="rId88" Type="http://schemas.openxmlformats.org/officeDocument/2006/relationships/tags" Target="../tags/tag88.xml"/><Relationship Id="rId111" Type="http://schemas.openxmlformats.org/officeDocument/2006/relationships/tags" Target="../tags/tag111.xml"/><Relationship Id="rId153" Type="http://schemas.openxmlformats.org/officeDocument/2006/relationships/tags" Target="../tags/tag153.xml"/><Relationship Id="rId195" Type="http://schemas.openxmlformats.org/officeDocument/2006/relationships/tags" Target="../tags/tag195.xml"/><Relationship Id="rId209" Type="http://schemas.openxmlformats.org/officeDocument/2006/relationships/tags" Target="../tags/tag209.xml"/><Relationship Id="rId360" Type="http://schemas.openxmlformats.org/officeDocument/2006/relationships/tags" Target="../tags/tag360.xml"/><Relationship Id="rId220" Type="http://schemas.openxmlformats.org/officeDocument/2006/relationships/tags" Target="../tags/tag220.xml"/><Relationship Id="rId15" Type="http://schemas.openxmlformats.org/officeDocument/2006/relationships/tags" Target="../tags/tag15.xml"/><Relationship Id="rId57" Type="http://schemas.openxmlformats.org/officeDocument/2006/relationships/tags" Target="../tags/tag57.xml"/><Relationship Id="rId262" Type="http://schemas.openxmlformats.org/officeDocument/2006/relationships/tags" Target="../tags/tag262.xml"/><Relationship Id="rId318" Type="http://schemas.openxmlformats.org/officeDocument/2006/relationships/tags" Target="../tags/tag318.xml"/><Relationship Id="rId99" Type="http://schemas.openxmlformats.org/officeDocument/2006/relationships/tags" Target="../tags/tag99.xml"/><Relationship Id="rId122" Type="http://schemas.openxmlformats.org/officeDocument/2006/relationships/tags" Target="../tags/tag122.xml"/><Relationship Id="rId164" Type="http://schemas.openxmlformats.org/officeDocument/2006/relationships/tags" Target="../tags/tag164.xml"/><Relationship Id="rId371" Type="http://schemas.openxmlformats.org/officeDocument/2006/relationships/tags" Target="../tags/tag371.xml"/></Relationships>
</file>

<file path=ppt/slideLayouts/_rels/slideLayout99.xml.rels><?xml version="1.0" encoding="UTF-8" standalone="yes"?>
<Relationships xmlns="http://schemas.openxmlformats.org/package/2006/relationships"><Relationship Id="rId117" Type="http://schemas.openxmlformats.org/officeDocument/2006/relationships/tags" Target="../tags/tag498.xml"/><Relationship Id="rId299" Type="http://schemas.openxmlformats.org/officeDocument/2006/relationships/tags" Target="../tags/tag680.xml"/><Relationship Id="rId21" Type="http://schemas.openxmlformats.org/officeDocument/2006/relationships/tags" Target="../tags/tag402.xml"/><Relationship Id="rId63" Type="http://schemas.openxmlformats.org/officeDocument/2006/relationships/tags" Target="../tags/tag444.xml"/><Relationship Id="rId159" Type="http://schemas.openxmlformats.org/officeDocument/2006/relationships/tags" Target="../tags/tag540.xml"/><Relationship Id="rId324" Type="http://schemas.openxmlformats.org/officeDocument/2006/relationships/tags" Target="../tags/tag705.xml"/><Relationship Id="rId366" Type="http://schemas.openxmlformats.org/officeDocument/2006/relationships/tags" Target="../tags/tag747.xml"/><Relationship Id="rId170" Type="http://schemas.openxmlformats.org/officeDocument/2006/relationships/tags" Target="../tags/tag551.xml"/><Relationship Id="rId226" Type="http://schemas.openxmlformats.org/officeDocument/2006/relationships/tags" Target="../tags/tag607.xml"/><Relationship Id="rId268" Type="http://schemas.openxmlformats.org/officeDocument/2006/relationships/tags" Target="../tags/tag649.xml"/><Relationship Id="rId32" Type="http://schemas.openxmlformats.org/officeDocument/2006/relationships/tags" Target="../tags/tag413.xml"/><Relationship Id="rId74" Type="http://schemas.openxmlformats.org/officeDocument/2006/relationships/tags" Target="../tags/tag455.xml"/><Relationship Id="rId128" Type="http://schemas.openxmlformats.org/officeDocument/2006/relationships/tags" Target="../tags/tag509.xml"/><Relationship Id="rId335" Type="http://schemas.openxmlformats.org/officeDocument/2006/relationships/tags" Target="../tags/tag716.xml"/><Relationship Id="rId377" Type="http://schemas.openxmlformats.org/officeDocument/2006/relationships/tags" Target="../tags/tag758.xml"/><Relationship Id="rId5" Type="http://schemas.openxmlformats.org/officeDocument/2006/relationships/tags" Target="../tags/tag386.xml"/><Relationship Id="rId181" Type="http://schemas.openxmlformats.org/officeDocument/2006/relationships/tags" Target="../tags/tag562.xml"/><Relationship Id="rId237" Type="http://schemas.openxmlformats.org/officeDocument/2006/relationships/tags" Target="../tags/tag618.xml"/><Relationship Id="rId279" Type="http://schemas.openxmlformats.org/officeDocument/2006/relationships/tags" Target="../tags/tag660.xml"/><Relationship Id="rId43" Type="http://schemas.openxmlformats.org/officeDocument/2006/relationships/tags" Target="../tags/tag424.xml"/><Relationship Id="rId139" Type="http://schemas.openxmlformats.org/officeDocument/2006/relationships/tags" Target="../tags/tag520.xml"/><Relationship Id="rId290" Type="http://schemas.openxmlformats.org/officeDocument/2006/relationships/tags" Target="../tags/tag671.xml"/><Relationship Id="rId304" Type="http://schemas.openxmlformats.org/officeDocument/2006/relationships/tags" Target="../tags/tag685.xml"/><Relationship Id="rId346" Type="http://schemas.openxmlformats.org/officeDocument/2006/relationships/tags" Target="../tags/tag727.xml"/><Relationship Id="rId85" Type="http://schemas.openxmlformats.org/officeDocument/2006/relationships/tags" Target="../tags/tag466.xml"/><Relationship Id="rId150" Type="http://schemas.openxmlformats.org/officeDocument/2006/relationships/tags" Target="../tags/tag531.xml"/><Relationship Id="rId192" Type="http://schemas.openxmlformats.org/officeDocument/2006/relationships/tags" Target="../tags/tag573.xml"/><Relationship Id="rId206" Type="http://schemas.openxmlformats.org/officeDocument/2006/relationships/tags" Target="../tags/tag587.xml"/><Relationship Id="rId248" Type="http://schemas.openxmlformats.org/officeDocument/2006/relationships/tags" Target="../tags/tag629.xml"/><Relationship Id="rId12" Type="http://schemas.openxmlformats.org/officeDocument/2006/relationships/tags" Target="../tags/tag393.xml"/><Relationship Id="rId108" Type="http://schemas.openxmlformats.org/officeDocument/2006/relationships/tags" Target="../tags/tag489.xml"/><Relationship Id="rId315" Type="http://schemas.openxmlformats.org/officeDocument/2006/relationships/tags" Target="../tags/tag696.xml"/><Relationship Id="rId357" Type="http://schemas.openxmlformats.org/officeDocument/2006/relationships/tags" Target="../tags/tag738.xml"/><Relationship Id="rId54" Type="http://schemas.openxmlformats.org/officeDocument/2006/relationships/tags" Target="../tags/tag435.xml"/><Relationship Id="rId96" Type="http://schemas.openxmlformats.org/officeDocument/2006/relationships/tags" Target="../tags/tag477.xml"/><Relationship Id="rId161" Type="http://schemas.openxmlformats.org/officeDocument/2006/relationships/tags" Target="../tags/tag542.xml"/><Relationship Id="rId217" Type="http://schemas.openxmlformats.org/officeDocument/2006/relationships/tags" Target="../tags/tag598.xml"/><Relationship Id="rId259" Type="http://schemas.openxmlformats.org/officeDocument/2006/relationships/tags" Target="../tags/tag640.xml"/><Relationship Id="rId23" Type="http://schemas.openxmlformats.org/officeDocument/2006/relationships/tags" Target="../tags/tag404.xml"/><Relationship Id="rId119" Type="http://schemas.openxmlformats.org/officeDocument/2006/relationships/tags" Target="../tags/tag500.xml"/><Relationship Id="rId270" Type="http://schemas.openxmlformats.org/officeDocument/2006/relationships/tags" Target="../tags/tag651.xml"/><Relationship Id="rId326" Type="http://schemas.openxmlformats.org/officeDocument/2006/relationships/tags" Target="../tags/tag707.xml"/><Relationship Id="rId65" Type="http://schemas.openxmlformats.org/officeDocument/2006/relationships/tags" Target="../tags/tag446.xml"/><Relationship Id="rId130" Type="http://schemas.openxmlformats.org/officeDocument/2006/relationships/tags" Target="../tags/tag511.xml"/><Relationship Id="rId368" Type="http://schemas.openxmlformats.org/officeDocument/2006/relationships/tags" Target="../tags/tag749.xml"/><Relationship Id="rId172" Type="http://schemas.openxmlformats.org/officeDocument/2006/relationships/tags" Target="../tags/tag553.xml"/><Relationship Id="rId228" Type="http://schemas.openxmlformats.org/officeDocument/2006/relationships/tags" Target="../tags/tag609.xml"/><Relationship Id="rId281" Type="http://schemas.openxmlformats.org/officeDocument/2006/relationships/tags" Target="../tags/tag662.xml"/><Relationship Id="rId337" Type="http://schemas.openxmlformats.org/officeDocument/2006/relationships/tags" Target="../tags/tag718.xml"/><Relationship Id="rId34" Type="http://schemas.openxmlformats.org/officeDocument/2006/relationships/tags" Target="../tags/tag415.xml"/><Relationship Id="rId76" Type="http://schemas.openxmlformats.org/officeDocument/2006/relationships/tags" Target="../tags/tag457.xml"/><Relationship Id="rId141" Type="http://schemas.openxmlformats.org/officeDocument/2006/relationships/tags" Target="../tags/tag522.xml"/><Relationship Id="rId379" Type="http://schemas.openxmlformats.org/officeDocument/2006/relationships/slideMaster" Target="../slideMasters/slideMaster1.xml"/><Relationship Id="rId7" Type="http://schemas.openxmlformats.org/officeDocument/2006/relationships/tags" Target="../tags/tag388.xml"/><Relationship Id="rId183" Type="http://schemas.openxmlformats.org/officeDocument/2006/relationships/tags" Target="../tags/tag564.xml"/><Relationship Id="rId239" Type="http://schemas.openxmlformats.org/officeDocument/2006/relationships/tags" Target="../tags/tag620.xml"/><Relationship Id="rId250" Type="http://schemas.openxmlformats.org/officeDocument/2006/relationships/tags" Target="../tags/tag631.xml"/><Relationship Id="rId292" Type="http://schemas.openxmlformats.org/officeDocument/2006/relationships/tags" Target="../tags/tag673.xml"/><Relationship Id="rId306" Type="http://schemas.openxmlformats.org/officeDocument/2006/relationships/tags" Target="../tags/tag687.xml"/><Relationship Id="rId45" Type="http://schemas.openxmlformats.org/officeDocument/2006/relationships/tags" Target="../tags/tag426.xml"/><Relationship Id="rId87" Type="http://schemas.openxmlformats.org/officeDocument/2006/relationships/tags" Target="../tags/tag468.xml"/><Relationship Id="rId110" Type="http://schemas.openxmlformats.org/officeDocument/2006/relationships/tags" Target="../tags/tag491.xml"/><Relationship Id="rId348" Type="http://schemas.openxmlformats.org/officeDocument/2006/relationships/tags" Target="../tags/tag729.xml"/><Relationship Id="rId152" Type="http://schemas.openxmlformats.org/officeDocument/2006/relationships/tags" Target="../tags/tag533.xml"/><Relationship Id="rId194" Type="http://schemas.openxmlformats.org/officeDocument/2006/relationships/tags" Target="../tags/tag575.xml"/><Relationship Id="rId208" Type="http://schemas.openxmlformats.org/officeDocument/2006/relationships/tags" Target="../tags/tag589.xml"/><Relationship Id="rId261" Type="http://schemas.openxmlformats.org/officeDocument/2006/relationships/tags" Target="../tags/tag642.xml"/><Relationship Id="rId14" Type="http://schemas.openxmlformats.org/officeDocument/2006/relationships/tags" Target="../tags/tag395.xml"/><Relationship Id="rId56" Type="http://schemas.openxmlformats.org/officeDocument/2006/relationships/tags" Target="../tags/tag437.xml"/><Relationship Id="rId317" Type="http://schemas.openxmlformats.org/officeDocument/2006/relationships/tags" Target="../tags/tag698.xml"/><Relationship Id="rId359" Type="http://schemas.openxmlformats.org/officeDocument/2006/relationships/tags" Target="../tags/tag740.xml"/><Relationship Id="rId98" Type="http://schemas.openxmlformats.org/officeDocument/2006/relationships/tags" Target="../tags/tag479.xml"/><Relationship Id="rId121" Type="http://schemas.openxmlformats.org/officeDocument/2006/relationships/tags" Target="../tags/tag502.xml"/><Relationship Id="rId163" Type="http://schemas.openxmlformats.org/officeDocument/2006/relationships/tags" Target="../tags/tag544.xml"/><Relationship Id="rId219" Type="http://schemas.openxmlformats.org/officeDocument/2006/relationships/tags" Target="../tags/tag600.xml"/><Relationship Id="rId370" Type="http://schemas.openxmlformats.org/officeDocument/2006/relationships/tags" Target="../tags/tag751.xml"/><Relationship Id="rId230" Type="http://schemas.openxmlformats.org/officeDocument/2006/relationships/tags" Target="../tags/tag611.xml"/><Relationship Id="rId25" Type="http://schemas.openxmlformats.org/officeDocument/2006/relationships/tags" Target="../tags/tag406.xml"/><Relationship Id="rId67" Type="http://schemas.openxmlformats.org/officeDocument/2006/relationships/tags" Target="../tags/tag448.xml"/><Relationship Id="rId272" Type="http://schemas.openxmlformats.org/officeDocument/2006/relationships/tags" Target="../tags/tag653.xml"/><Relationship Id="rId328" Type="http://schemas.openxmlformats.org/officeDocument/2006/relationships/tags" Target="../tags/tag709.xml"/><Relationship Id="rId132" Type="http://schemas.openxmlformats.org/officeDocument/2006/relationships/tags" Target="../tags/tag513.xml"/><Relationship Id="rId174" Type="http://schemas.openxmlformats.org/officeDocument/2006/relationships/tags" Target="../tags/tag555.xml"/><Relationship Id="rId241" Type="http://schemas.openxmlformats.org/officeDocument/2006/relationships/tags" Target="../tags/tag622.xml"/><Relationship Id="rId36" Type="http://schemas.openxmlformats.org/officeDocument/2006/relationships/tags" Target="../tags/tag417.xml"/><Relationship Id="rId283" Type="http://schemas.openxmlformats.org/officeDocument/2006/relationships/tags" Target="../tags/tag664.xml"/><Relationship Id="rId339" Type="http://schemas.openxmlformats.org/officeDocument/2006/relationships/tags" Target="../tags/tag720.xml"/><Relationship Id="rId78" Type="http://schemas.openxmlformats.org/officeDocument/2006/relationships/tags" Target="../tags/tag459.xml"/><Relationship Id="rId101" Type="http://schemas.openxmlformats.org/officeDocument/2006/relationships/tags" Target="../tags/tag482.xml"/><Relationship Id="rId143" Type="http://schemas.openxmlformats.org/officeDocument/2006/relationships/tags" Target="../tags/tag524.xml"/><Relationship Id="rId185" Type="http://schemas.openxmlformats.org/officeDocument/2006/relationships/tags" Target="../tags/tag566.xml"/><Relationship Id="rId350" Type="http://schemas.openxmlformats.org/officeDocument/2006/relationships/tags" Target="../tags/tag731.xml"/><Relationship Id="rId9" Type="http://schemas.openxmlformats.org/officeDocument/2006/relationships/tags" Target="../tags/tag390.xml"/><Relationship Id="rId210" Type="http://schemas.openxmlformats.org/officeDocument/2006/relationships/tags" Target="../tags/tag591.xml"/><Relationship Id="rId26" Type="http://schemas.openxmlformats.org/officeDocument/2006/relationships/tags" Target="../tags/tag407.xml"/><Relationship Id="rId231" Type="http://schemas.openxmlformats.org/officeDocument/2006/relationships/tags" Target="../tags/tag612.xml"/><Relationship Id="rId252" Type="http://schemas.openxmlformats.org/officeDocument/2006/relationships/tags" Target="../tags/tag633.xml"/><Relationship Id="rId273" Type="http://schemas.openxmlformats.org/officeDocument/2006/relationships/tags" Target="../tags/tag654.xml"/><Relationship Id="rId294" Type="http://schemas.openxmlformats.org/officeDocument/2006/relationships/tags" Target="../tags/tag675.xml"/><Relationship Id="rId308" Type="http://schemas.openxmlformats.org/officeDocument/2006/relationships/tags" Target="../tags/tag689.xml"/><Relationship Id="rId329" Type="http://schemas.openxmlformats.org/officeDocument/2006/relationships/tags" Target="../tags/tag710.xml"/><Relationship Id="rId47" Type="http://schemas.openxmlformats.org/officeDocument/2006/relationships/tags" Target="../tags/tag428.xml"/><Relationship Id="rId68" Type="http://schemas.openxmlformats.org/officeDocument/2006/relationships/tags" Target="../tags/tag449.xml"/><Relationship Id="rId89" Type="http://schemas.openxmlformats.org/officeDocument/2006/relationships/tags" Target="../tags/tag470.xml"/><Relationship Id="rId112" Type="http://schemas.openxmlformats.org/officeDocument/2006/relationships/tags" Target="../tags/tag493.xml"/><Relationship Id="rId133" Type="http://schemas.openxmlformats.org/officeDocument/2006/relationships/tags" Target="../tags/tag514.xml"/><Relationship Id="rId154" Type="http://schemas.openxmlformats.org/officeDocument/2006/relationships/tags" Target="../tags/tag535.xml"/><Relationship Id="rId175" Type="http://schemas.openxmlformats.org/officeDocument/2006/relationships/tags" Target="../tags/tag556.xml"/><Relationship Id="rId340" Type="http://schemas.openxmlformats.org/officeDocument/2006/relationships/tags" Target="../tags/tag721.xml"/><Relationship Id="rId361" Type="http://schemas.openxmlformats.org/officeDocument/2006/relationships/tags" Target="../tags/tag742.xml"/><Relationship Id="rId196" Type="http://schemas.openxmlformats.org/officeDocument/2006/relationships/tags" Target="../tags/tag577.xml"/><Relationship Id="rId200" Type="http://schemas.openxmlformats.org/officeDocument/2006/relationships/tags" Target="../tags/tag581.xml"/><Relationship Id="rId16" Type="http://schemas.openxmlformats.org/officeDocument/2006/relationships/tags" Target="../tags/tag397.xml"/><Relationship Id="rId221" Type="http://schemas.openxmlformats.org/officeDocument/2006/relationships/tags" Target="../tags/tag602.xml"/><Relationship Id="rId242" Type="http://schemas.openxmlformats.org/officeDocument/2006/relationships/tags" Target="../tags/tag623.xml"/><Relationship Id="rId263" Type="http://schemas.openxmlformats.org/officeDocument/2006/relationships/tags" Target="../tags/tag644.xml"/><Relationship Id="rId284" Type="http://schemas.openxmlformats.org/officeDocument/2006/relationships/tags" Target="../tags/tag665.xml"/><Relationship Id="rId319" Type="http://schemas.openxmlformats.org/officeDocument/2006/relationships/tags" Target="../tags/tag700.xml"/><Relationship Id="rId37" Type="http://schemas.openxmlformats.org/officeDocument/2006/relationships/tags" Target="../tags/tag418.xml"/><Relationship Id="rId58" Type="http://schemas.openxmlformats.org/officeDocument/2006/relationships/tags" Target="../tags/tag439.xml"/><Relationship Id="rId79" Type="http://schemas.openxmlformats.org/officeDocument/2006/relationships/tags" Target="../tags/tag460.xml"/><Relationship Id="rId102" Type="http://schemas.openxmlformats.org/officeDocument/2006/relationships/tags" Target="../tags/tag483.xml"/><Relationship Id="rId123" Type="http://schemas.openxmlformats.org/officeDocument/2006/relationships/tags" Target="../tags/tag504.xml"/><Relationship Id="rId144" Type="http://schemas.openxmlformats.org/officeDocument/2006/relationships/tags" Target="../tags/tag525.xml"/><Relationship Id="rId330" Type="http://schemas.openxmlformats.org/officeDocument/2006/relationships/tags" Target="../tags/tag711.xml"/><Relationship Id="rId90" Type="http://schemas.openxmlformats.org/officeDocument/2006/relationships/tags" Target="../tags/tag471.xml"/><Relationship Id="rId165" Type="http://schemas.openxmlformats.org/officeDocument/2006/relationships/tags" Target="../tags/tag546.xml"/><Relationship Id="rId186" Type="http://schemas.openxmlformats.org/officeDocument/2006/relationships/tags" Target="../tags/tag567.xml"/><Relationship Id="rId351" Type="http://schemas.openxmlformats.org/officeDocument/2006/relationships/tags" Target="../tags/tag732.xml"/><Relationship Id="rId372" Type="http://schemas.openxmlformats.org/officeDocument/2006/relationships/tags" Target="../tags/tag753.xml"/><Relationship Id="rId211" Type="http://schemas.openxmlformats.org/officeDocument/2006/relationships/tags" Target="../tags/tag592.xml"/><Relationship Id="rId232" Type="http://schemas.openxmlformats.org/officeDocument/2006/relationships/tags" Target="../tags/tag613.xml"/><Relationship Id="rId253" Type="http://schemas.openxmlformats.org/officeDocument/2006/relationships/tags" Target="../tags/tag634.xml"/><Relationship Id="rId274" Type="http://schemas.openxmlformats.org/officeDocument/2006/relationships/tags" Target="../tags/tag655.xml"/><Relationship Id="rId295" Type="http://schemas.openxmlformats.org/officeDocument/2006/relationships/tags" Target="../tags/tag676.xml"/><Relationship Id="rId309" Type="http://schemas.openxmlformats.org/officeDocument/2006/relationships/tags" Target="../tags/tag690.xml"/><Relationship Id="rId27" Type="http://schemas.openxmlformats.org/officeDocument/2006/relationships/tags" Target="../tags/tag408.xml"/><Relationship Id="rId48" Type="http://schemas.openxmlformats.org/officeDocument/2006/relationships/tags" Target="../tags/tag429.xml"/><Relationship Id="rId69" Type="http://schemas.openxmlformats.org/officeDocument/2006/relationships/tags" Target="../tags/tag450.xml"/><Relationship Id="rId113" Type="http://schemas.openxmlformats.org/officeDocument/2006/relationships/tags" Target="../tags/tag494.xml"/><Relationship Id="rId134" Type="http://schemas.openxmlformats.org/officeDocument/2006/relationships/tags" Target="../tags/tag515.xml"/><Relationship Id="rId320" Type="http://schemas.openxmlformats.org/officeDocument/2006/relationships/tags" Target="../tags/tag701.xml"/><Relationship Id="rId80" Type="http://schemas.openxmlformats.org/officeDocument/2006/relationships/tags" Target="../tags/tag461.xml"/><Relationship Id="rId155" Type="http://schemas.openxmlformats.org/officeDocument/2006/relationships/tags" Target="../tags/tag536.xml"/><Relationship Id="rId176" Type="http://schemas.openxmlformats.org/officeDocument/2006/relationships/tags" Target="../tags/tag557.xml"/><Relationship Id="rId197" Type="http://schemas.openxmlformats.org/officeDocument/2006/relationships/tags" Target="../tags/tag578.xml"/><Relationship Id="rId341" Type="http://schemas.openxmlformats.org/officeDocument/2006/relationships/tags" Target="../tags/tag722.xml"/><Relationship Id="rId362" Type="http://schemas.openxmlformats.org/officeDocument/2006/relationships/tags" Target="../tags/tag743.xml"/><Relationship Id="rId201" Type="http://schemas.openxmlformats.org/officeDocument/2006/relationships/tags" Target="../tags/tag582.xml"/><Relationship Id="rId222" Type="http://schemas.openxmlformats.org/officeDocument/2006/relationships/tags" Target="../tags/tag603.xml"/><Relationship Id="rId243" Type="http://schemas.openxmlformats.org/officeDocument/2006/relationships/tags" Target="../tags/tag624.xml"/><Relationship Id="rId264" Type="http://schemas.openxmlformats.org/officeDocument/2006/relationships/tags" Target="../tags/tag645.xml"/><Relationship Id="rId285" Type="http://schemas.openxmlformats.org/officeDocument/2006/relationships/tags" Target="../tags/tag666.xml"/><Relationship Id="rId17" Type="http://schemas.openxmlformats.org/officeDocument/2006/relationships/tags" Target="../tags/tag398.xml"/><Relationship Id="rId38" Type="http://schemas.openxmlformats.org/officeDocument/2006/relationships/tags" Target="../tags/tag419.xml"/><Relationship Id="rId59" Type="http://schemas.openxmlformats.org/officeDocument/2006/relationships/tags" Target="../tags/tag440.xml"/><Relationship Id="rId103" Type="http://schemas.openxmlformats.org/officeDocument/2006/relationships/tags" Target="../tags/tag484.xml"/><Relationship Id="rId124" Type="http://schemas.openxmlformats.org/officeDocument/2006/relationships/tags" Target="../tags/tag505.xml"/><Relationship Id="rId310" Type="http://schemas.openxmlformats.org/officeDocument/2006/relationships/tags" Target="../tags/tag691.xml"/><Relationship Id="rId70" Type="http://schemas.openxmlformats.org/officeDocument/2006/relationships/tags" Target="../tags/tag451.xml"/><Relationship Id="rId91" Type="http://schemas.openxmlformats.org/officeDocument/2006/relationships/tags" Target="../tags/tag472.xml"/><Relationship Id="rId145" Type="http://schemas.openxmlformats.org/officeDocument/2006/relationships/tags" Target="../tags/tag526.xml"/><Relationship Id="rId166" Type="http://schemas.openxmlformats.org/officeDocument/2006/relationships/tags" Target="../tags/tag547.xml"/><Relationship Id="rId187" Type="http://schemas.openxmlformats.org/officeDocument/2006/relationships/tags" Target="../tags/tag568.xml"/><Relationship Id="rId331" Type="http://schemas.openxmlformats.org/officeDocument/2006/relationships/tags" Target="../tags/tag712.xml"/><Relationship Id="rId352" Type="http://schemas.openxmlformats.org/officeDocument/2006/relationships/tags" Target="../tags/tag733.xml"/><Relationship Id="rId373" Type="http://schemas.openxmlformats.org/officeDocument/2006/relationships/tags" Target="../tags/tag754.xml"/><Relationship Id="rId1" Type="http://schemas.openxmlformats.org/officeDocument/2006/relationships/tags" Target="../tags/tag382.xml"/><Relationship Id="rId212" Type="http://schemas.openxmlformats.org/officeDocument/2006/relationships/tags" Target="../tags/tag593.xml"/><Relationship Id="rId233" Type="http://schemas.openxmlformats.org/officeDocument/2006/relationships/tags" Target="../tags/tag614.xml"/><Relationship Id="rId254" Type="http://schemas.openxmlformats.org/officeDocument/2006/relationships/tags" Target="../tags/tag635.xml"/><Relationship Id="rId28" Type="http://schemas.openxmlformats.org/officeDocument/2006/relationships/tags" Target="../tags/tag409.xml"/><Relationship Id="rId49" Type="http://schemas.openxmlformats.org/officeDocument/2006/relationships/tags" Target="../tags/tag430.xml"/><Relationship Id="rId114" Type="http://schemas.openxmlformats.org/officeDocument/2006/relationships/tags" Target="../tags/tag495.xml"/><Relationship Id="rId275" Type="http://schemas.openxmlformats.org/officeDocument/2006/relationships/tags" Target="../tags/tag656.xml"/><Relationship Id="rId296" Type="http://schemas.openxmlformats.org/officeDocument/2006/relationships/tags" Target="../tags/tag677.xml"/><Relationship Id="rId300" Type="http://schemas.openxmlformats.org/officeDocument/2006/relationships/tags" Target="../tags/tag681.xml"/><Relationship Id="rId60" Type="http://schemas.openxmlformats.org/officeDocument/2006/relationships/tags" Target="../tags/tag441.xml"/><Relationship Id="rId81" Type="http://schemas.openxmlformats.org/officeDocument/2006/relationships/tags" Target="../tags/tag462.xml"/><Relationship Id="rId135" Type="http://schemas.openxmlformats.org/officeDocument/2006/relationships/tags" Target="../tags/tag516.xml"/><Relationship Id="rId156" Type="http://schemas.openxmlformats.org/officeDocument/2006/relationships/tags" Target="../tags/tag537.xml"/><Relationship Id="rId177" Type="http://schemas.openxmlformats.org/officeDocument/2006/relationships/tags" Target="../tags/tag558.xml"/><Relationship Id="rId198" Type="http://schemas.openxmlformats.org/officeDocument/2006/relationships/tags" Target="../tags/tag579.xml"/><Relationship Id="rId321" Type="http://schemas.openxmlformats.org/officeDocument/2006/relationships/tags" Target="../tags/tag702.xml"/><Relationship Id="rId342" Type="http://schemas.openxmlformats.org/officeDocument/2006/relationships/tags" Target="../tags/tag723.xml"/><Relationship Id="rId363" Type="http://schemas.openxmlformats.org/officeDocument/2006/relationships/tags" Target="../tags/tag744.xml"/><Relationship Id="rId202" Type="http://schemas.openxmlformats.org/officeDocument/2006/relationships/tags" Target="../tags/tag583.xml"/><Relationship Id="rId223" Type="http://schemas.openxmlformats.org/officeDocument/2006/relationships/tags" Target="../tags/tag604.xml"/><Relationship Id="rId244" Type="http://schemas.openxmlformats.org/officeDocument/2006/relationships/tags" Target="../tags/tag625.xml"/><Relationship Id="rId18" Type="http://schemas.openxmlformats.org/officeDocument/2006/relationships/tags" Target="../tags/tag399.xml"/><Relationship Id="rId39" Type="http://schemas.openxmlformats.org/officeDocument/2006/relationships/tags" Target="../tags/tag420.xml"/><Relationship Id="rId265" Type="http://schemas.openxmlformats.org/officeDocument/2006/relationships/tags" Target="../tags/tag646.xml"/><Relationship Id="rId286" Type="http://schemas.openxmlformats.org/officeDocument/2006/relationships/tags" Target="../tags/tag667.xml"/><Relationship Id="rId50" Type="http://schemas.openxmlformats.org/officeDocument/2006/relationships/tags" Target="../tags/tag431.xml"/><Relationship Id="rId104" Type="http://schemas.openxmlformats.org/officeDocument/2006/relationships/tags" Target="../tags/tag485.xml"/><Relationship Id="rId125" Type="http://schemas.openxmlformats.org/officeDocument/2006/relationships/tags" Target="../tags/tag506.xml"/><Relationship Id="rId146" Type="http://schemas.openxmlformats.org/officeDocument/2006/relationships/tags" Target="../tags/tag527.xml"/><Relationship Id="rId167" Type="http://schemas.openxmlformats.org/officeDocument/2006/relationships/tags" Target="../tags/tag548.xml"/><Relationship Id="rId188" Type="http://schemas.openxmlformats.org/officeDocument/2006/relationships/tags" Target="../tags/tag569.xml"/><Relationship Id="rId311" Type="http://schemas.openxmlformats.org/officeDocument/2006/relationships/tags" Target="../tags/tag692.xml"/><Relationship Id="rId332" Type="http://schemas.openxmlformats.org/officeDocument/2006/relationships/tags" Target="../tags/tag713.xml"/><Relationship Id="rId353" Type="http://schemas.openxmlformats.org/officeDocument/2006/relationships/tags" Target="../tags/tag734.xml"/><Relationship Id="rId374" Type="http://schemas.openxmlformats.org/officeDocument/2006/relationships/tags" Target="../tags/tag755.xml"/><Relationship Id="rId71" Type="http://schemas.openxmlformats.org/officeDocument/2006/relationships/tags" Target="../tags/tag452.xml"/><Relationship Id="rId92" Type="http://schemas.openxmlformats.org/officeDocument/2006/relationships/tags" Target="../tags/tag473.xml"/><Relationship Id="rId213" Type="http://schemas.openxmlformats.org/officeDocument/2006/relationships/tags" Target="../tags/tag594.xml"/><Relationship Id="rId234" Type="http://schemas.openxmlformats.org/officeDocument/2006/relationships/tags" Target="../tags/tag615.xml"/><Relationship Id="rId2" Type="http://schemas.openxmlformats.org/officeDocument/2006/relationships/tags" Target="../tags/tag383.xml"/><Relationship Id="rId29" Type="http://schemas.openxmlformats.org/officeDocument/2006/relationships/tags" Target="../tags/tag410.xml"/><Relationship Id="rId255" Type="http://schemas.openxmlformats.org/officeDocument/2006/relationships/tags" Target="../tags/tag636.xml"/><Relationship Id="rId276" Type="http://schemas.openxmlformats.org/officeDocument/2006/relationships/tags" Target="../tags/tag657.xml"/><Relationship Id="rId297" Type="http://schemas.openxmlformats.org/officeDocument/2006/relationships/tags" Target="../tags/tag678.xml"/><Relationship Id="rId40" Type="http://schemas.openxmlformats.org/officeDocument/2006/relationships/tags" Target="../tags/tag421.xml"/><Relationship Id="rId115" Type="http://schemas.openxmlformats.org/officeDocument/2006/relationships/tags" Target="../tags/tag496.xml"/><Relationship Id="rId136" Type="http://schemas.openxmlformats.org/officeDocument/2006/relationships/tags" Target="../tags/tag517.xml"/><Relationship Id="rId157" Type="http://schemas.openxmlformats.org/officeDocument/2006/relationships/tags" Target="../tags/tag538.xml"/><Relationship Id="rId178" Type="http://schemas.openxmlformats.org/officeDocument/2006/relationships/tags" Target="../tags/tag559.xml"/><Relationship Id="rId301" Type="http://schemas.openxmlformats.org/officeDocument/2006/relationships/tags" Target="../tags/tag682.xml"/><Relationship Id="rId322" Type="http://schemas.openxmlformats.org/officeDocument/2006/relationships/tags" Target="../tags/tag703.xml"/><Relationship Id="rId343" Type="http://schemas.openxmlformats.org/officeDocument/2006/relationships/tags" Target="../tags/tag724.xml"/><Relationship Id="rId364" Type="http://schemas.openxmlformats.org/officeDocument/2006/relationships/tags" Target="../tags/tag745.xml"/><Relationship Id="rId61" Type="http://schemas.openxmlformats.org/officeDocument/2006/relationships/tags" Target="../tags/tag442.xml"/><Relationship Id="rId82" Type="http://schemas.openxmlformats.org/officeDocument/2006/relationships/tags" Target="../tags/tag463.xml"/><Relationship Id="rId199" Type="http://schemas.openxmlformats.org/officeDocument/2006/relationships/tags" Target="../tags/tag580.xml"/><Relationship Id="rId203" Type="http://schemas.openxmlformats.org/officeDocument/2006/relationships/tags" Target="../tags/tag584.xml"/><Relationship Id="rId19" Type="http://schemas.openxmlformats.org/officeDocument/2006/relationships/tags" Target="../tags/tag400.xml"/><Relationship Id="rId224" Type="http://schemas.openxmlformats.org/officeDocument/2006/relationships/tags" Target="../tags/tag605.xml"/><Relationship Id="rId245" Type="http://schemas.openxmlformats.org/officeDocument/2006/relationships/tags" Target="../tags/tag626.xml"/><Relationship Id="rId266" Type="http://schemas.openxmlformats.org/officeDocument/2006/relationships/tags" Target="../tags/tag647.xml"/><Relationship Id="rId287" Type="http://schemas.openxmlformats.org/officeDocument/2006/relationships/tags" Target="../tags/tag668.xml"/><Relationship Id="rId30" Type="http://schemas.openxmlformats.org/officeDocument/2006/relationships/tags" Target="../tags/tag411.xml"/><Relationship Id="rId105" Type="http://schemas.openxmlformats.org/officeDocument/2006/relationships/tags" Target="../tags/tag486.xml"/><Relationship Id="rId126" Type="http://schemas.openxmlformats.org/officeDocument/2006/relationships/tags" Target="../tags/tag507.xml"/><Relationship Id="rId147" Type="http://schemas.openxmlformats.org/officeDocument/2006/relationships/tags" Target="../tags/tag528.xml"/><Relationship Id="rId168" Type="http://schemas.openxmlformats.org/officeDocument/2006/relationships/tags" Target="../tags/tag549.xml"/><Relationship Id="rId312" Type="http://schemas.openxmlformats.org/officeDocument/2006/relationships/tags" Target="../tags/tag693.xml"/><Relationship Id="rId333" Type="http://schemas.openxmlformats.org/officeDocument/2006/relationships/tags" Target="../tags/tag714.xml"/><Relationship Id="rId354" Type="http://schemas.openxmlformats.org/officeDocument/2006/relationships/tags" Target="../tags/tag735.xml"/><Relationship Id="rId51" Type="http://schemas.openxmlformats.org/officeDocument/2006/relationships/tags" Target="../tags/tag432.xml"/><Relationship Id="rId72" Type="http://schemas.openxmlformats.org/officeDocument/2006/relationships/tags" Target="../tags/tag453.xml"/><Relationship Id="rId93" Type="http://schemas.openxmlformats.org/officeDocument/2006/relationships/tags" Target="../tags/tag474.xml"/><Relationship Id="rId189" Type="http://schemas.openxmlformats.org/officeDocument/2006/relationships/tags" Target="../tags/tag570.xml"/><Relationship Id="rId375" Type="http://schemas.openxmlformats.org/officeDocument/2006/relationships/tags" Target="../tags/tag756.xml"/><Relationship Id="rId3" Type="http://schemas.openxmlformats.org/officeDocument/2006/relationships/tags" Target="../tags/tag384.xml"/><Relationship Id="rId214" Type="http://schemas.openxmlformats.org/officeDocument/2006/relationships/tags" Target="../tags/tag595.xml"/><Relationship Id="rId235" Type="http://schemas.openxmlformats.org/officeDocument/2006/relationships/tags" Target="../tags/tag616.xml"/><Relationship Id="rId256" Type="http://schemas.openxmlformats.org/officeDocument/2006/relationships/tags" Target="../tags/tag637.xml"/><Relationship Id="rId277" Type="http://schemas.openxmlformats.org/officeDocument/2006/relationships/tags" Target="../tags/tag658.xml"/><Relationship Id="rId298" Type="http://schemas.openxmlformats.org/officeDocument/2006/relationships/tags" Target="../tags/tag679.xml"/><Relationship Id="rId116" Type="http://schemas.openxmlformats.org/officeDocument/2006/relationships/tags" Target="../tags/tag497.xml"/><Relationship Id="rId137" Type="http://schemas.openxmlformats.org/officeDocument/2006/relationships/tags" Target="../tags/tag518.xml"/><Relationship Id="rId158" Type="http://schemas.openxmlformats.org/officeDocument/2006/relationships/tags" Target="../tags/tag539.xml"/><Relationship Id="rId302" Type="http://schemas.openxmlformats.org/officeDocument/2006/relationships/tags" Target="../tags/tag683.xml"/><Relationship Id="rId323" Type="http://schemas.openxmlformats.org/officeDocument/2006/relationships/tags" Target="../tags/tag704.xml"/><Relationship Id="rId344" Type="http://schemas.openxmlformats.org/officeDocument/2006/relationships/tags" Target="../tags/tag725.xml"/><Relationship Id="rId20" Type="http://schemas.openxmlformats.org/officeDocument/2006/relationships/tags" Target="../tags/tag401.xml"/><Relationship Id="rId41" Type="http://schemas.openxmlformats.org/officeDocument/2006/relationships/tags" Target="../tags/tag422.xml"/><Relationship Id="rId62" Type="http://schemas.openxmlformats.org/officeDocument/2006/relationships/tags" Target="../tags/tag443.xml"/><Relationship Id="rId83" Type="http://schemas.openxmlformats.org/officeDocument/2006/relationships/tags" Target="../tags/tag464.xml"/><Relationship Id="rId179" Type="http://schemas.openxmlformats.org/officeDocument/2006/relationships/tags" Target="../tags/tag560.xml"/><Relationship Id="rId365" Type="http://schemas.openxmlformats.org/officeDocument/2006/relationships/tags" Target="../tags/tag746.xml"/><Relationship Id="rId190" Type="http://schemas.openxmlformats.org/officeDocument/2006/relationships/tags" Target="../tags/tag571.xml"/><Relationship Id="rId204" Type="http://schemas.openxmlformats.org/officeDocument/2006/relationships/tags" Target="../tags/tag585.xml"/><Relationship Id="rId225" Type="http://schemas.openxmlformats.org/officeDocument/2006/relationships/tags" Target="../tags/tag606.xml"/><Relationship Id="rId246" Type="http://schemas.openxmlformats.org/officeDocument/2006/relationships/tags" Target="../tags/tag627.xml"/><Relationship Id="rId267" Type="http://schemas.openxmlformats.org/officeDocument/2006/relationships/tags" Target="../tags/tag648.xml"/><Relationship Id="rId288" Type="http://schemas.openxmlformats.org/officeDocument/2006/relationships/tags" Target="../tags/tag669.xml"/><Relationship Id="rId106" Type="http://schemas.openxmlformats.org/officeDocument/2006/relationships/tags" Target="../tags/tag487.xml"/><Relationship Id="rId127" Type="http://schemas.openxmlformats.org/officeDocument/2006/relationships/tags" Target="../tags/tag508.xml"/><Relationship Id="rId313" Type="http://schemas.openxmlformats.org/officeDocument/2006/relationships/tags" Target="../tags/tag694.xml"/><Relationship Id="rId10" Type="http://schemas.openxmlformats.org/officeDocument/2006/relationships/tags" Target="../tags/tag391.xml"/><Relationship Id="rId31" Type="http://schemas.openxmlformats.org/officeDocument/2006/relationships/tags" Target="../tags/tag412.xml"/><Relationship Id="rId52" Type="http://schemas.openxmlformats.org/officeDocument/2006/relationships/tags" Target="../tags/tag433.xml"/><Relationship Id="rId73" Type="http://schemas.openxmlformats.org/officeDocument/2006/relationships/tags" Target="../tags/tag454.xml"/><Relationship Id="rId94" Type="http://schemas.openxmlformats.org/officeDocument/2006/relationships/tags" Target="../tags/tag475.xml"/><Relationship Id="rId148" Type="http://schemas.openxmlformats.org/officeDocument/2006/relationships/tags" Target="../tags/tag529.xml"/><Relationship Id="rId169" Type="http://schemas.openxmlformats.org/officeDocument/2006/relationships/tags" Target="../tags/tag550.xml"/><Relationship Id="rId334" Type="http://schemas.openxmlformats.org/officeDocument/2006/relationships/tags" Target="../tags/tag715.xml"/><Relationship Id="rId355" Type="http://schemas.openxmlformats.org/officeDocument/2006/relationships/tags" Target="../tags/tag736.xml"/><Relationship Id="rId376" Type="http://schemas.openxmlformats.org/officeDocument/2006/relationships/tags" Target="../tags/tag757.xml"/><Relationship Id="rId4" Type="http://schemas.openxmlformats.org/officeDocument/2006/relationships/tags" Target="../tags/tag385.xml"/><Relationship Id="rId180" Type="http://schemas.openxmlformats.org/officeDocument/2006/relationships/tags" Target="../tags/tag561.xml"/><Relationship Id="rId215" Type="http://schemas.openxmlformats.org/officeDocument/2006/relationships/tags" Target="../tags/tag596.xml"/><Relationship Id="rId236" Type="http://schemas.openxmlformats.org/officeDocument/2006/relationships/tags" Target="../tags/tag617.xml"/><Relationship Id="rId257" Type="http://schemas.openxmlformats.org/officeDocument/2006/relationships/tags" Target="../tags/tag638.xml"/><Relationship Id="rId278" Type="http://schemas.openxmlformats.org/officeDocument/2006/relationships/tags" Target="../tags/tag659.xml"/><Relationship Id="rId303" Type="http://schemas.openxmlformats.org/officeDocument/2006/relationships/tags" Target="../tags/tag684.xml"/><Relationship Id="rId42" Type="http://schemas.openxmlformats.org/officeDocument/2006/relationships/tags" Target="../tags/tag423.xml"/><Relationship Id="rId84" Type="http://schemas.openxmlformats.org/officeDocument/2006/relationships/tags" Target="../tags/tag465.xml"/><Relationship Id="rId138" Type="http://schemas.openxmlformats.org/officeDocument/2006/relationships/tags" Target="../tags/tag519.xml"/><Relationship Id="rId345" Type="http://schemas.openxmlformats.org/officeDocument/2006/relationships/tags" Target="../tags/tag726.xml"/><Relationship Id="rId191" Type="http://schemas.openxmlformats.org/officeDocument/2006/relationships/tags" Target="../tags/tag572.xml"/><Relationship Id="rId205" Type="http://schemas.openxmlformats.org/officeDocument/2006/relationships/tags" Target="../tags/tag586.xml"/><Relationship Id="rId247" Type="http://schemas.openxmlformats.org/officeDocument/2006/relationships/tags" Target="../tags/tag628.xml"/><Relationship Id="rId107" Type="http://schemas.openxmlformats.org/officeDocument/2006/relationships/tags" Target="../tags/tag488.xml"/><Relationship Id="rId289" Type="http://schemas.openxmlformats.org/officeDocument/2006/relationships/tags" Target="../tags/tag670.xml"/><Relationship Id="rId11" Type="http://schemas.openxmlformats.org/officeDocument/2006/relationships/tags" Target="../tags/tag392.xml"/><Relationship Id="rId53" Type="http://schemas.openxmlformats.org/officeDocument/2006/relationships/tags" Target="../tags/tag434.xml"/><Relationship Id="rId149" Type="http://schemas.openxmlformats.org/officeDocument/2006/relationships/tags" Target="../tags/tag530.xml"/><Relationship Id="rId314" Type="http://schemas.openxmlformats.org/officeDocument/2006/relationships/tags" Target="../tags/tag695.xml"/><Relationship Id="rId356" Type="http://schemas.openxmlformats.org/officeDocument/2006/relationships/tags" Target="../tags/tag737.xml"/><Relationship Id="rId95" Type="http://schemas.openxmlformats.org/officeDocument/2006/relationships/tags" Target="../tags/tag476.xml"/><Relationship Id="rId160" Type="http://schemas.openxmlformats.org/officeDocument/2006/relationships/tags" Target="../tags/tag541.xml"/><Relationship Id="rId216" Type="http://schemas.openxmlformats.org/officeDocument/2006/relationships/tags" Target="../tags/tag597.xml"/><Relationship Id="rId258" Type="http://schemas.openxmlformats.org/officeDocument/2006/relationships/tags" Target="../tags/tag639.xml"/><Relationship Id="rId22" Type="http://schemas.openxmlformats.org/officeDocument/2006/relationships/tags" Target="../tags/tag403.xml"/><Relationship Id="rId64" Type="http://schemas.openxmlformats.org/officeDocument/2006/relationships/tags" Target="../tags/tag445.xml"/><Relationship Id="rId118" Type="http://schemas.openxmlformats.org/officeDocument/2006/relationships/tags" Target="../tags/tag499.xml"/><Relationship Id="rId325" Type="http://schemas.openxmlformats.org/officeDocument/2006/relationships/tags" Target="../tags/tag706.xml"/><Relationship Id="rId367" Type="http://schemas.openxmlformats.org/officeDocument/2006/relationships/tags" Target="../tags/tag748.xml"/><Relationship Id="rId171" Type="http://schemas.openxmlformats.org/officeDocument/2006/relationships/tags" Target="../tags/tag552.xml"/><Relationship Id="rId227" Type="http://schemas.openxmlformats.org/officeDocument/2006/relationships/tags" Target="../tags/tag608.xml"/><Relationship Id="rId269" Type="http://schemas.openxmlformats.org/officeDocument/2006/relationships/tags" Target="../tags/tag650.xml"/><Relationship Id="rId33" Type="http://schemas.openxmlformats.org/officeDocument/2006/relationships/tags" Target="../tags/tag414.xml"/><Relationship Id="rId129" Type="http://schemas.openxmlformats.org/officeDocument/2006/relationships/tags" Target="../tags/tag510.xml"/><Relationship Id="rId280" Type="http://schemas.openxmlformats.org/officeDocument/2006/relationships/tags" Target="../tags/tag661.xml"/><Relationship Id="rId336" Type="http://schemas.openxmlformats.org/officeDocument/2006/relationships/tags" Target="../tags/tag717.xml"/><Relationship Id="rId75" Type="http://schemas.openxmlformats.org/officeDocument/2006/relationships/tags" Target="../tags/tag456.xml"/><Relationship Id="rId140" Type="http://schemas.openxmlformats.org/officeDocument/2006/relationships/tags" Target="../tags/tag521.xml"/><Relationship Id="rId182" Type="http://schemas.openxmlformats.org/officeDocument/2006/relationships/tags" Target="../tags/tag563.xml"/><Relationship Id="rId378" Type="http://schemas.openxmlformats.org/officeDocument/2006/relationships/tags" Target="../tags/tag759.xml"/><Relationship Id="rId6" Type="http://schemas.openxmlformats.org/officeDocument/2006/relationships/tags" Target="../tags/tag387.xml"/><Relationship Id="rId238" Type="http://schemas.openxmlformats.org/officeDocument/2006/relationships/tags" Target="../tags/tag619.xml"/><Relationship Id="rId291" Type="http://schemas.openxmlformats.org/officeDocument/2006/relationships/tags" Target="../tags/tag672.xml"/><Relationship Id="rId305" Type="http://schemas.openxmlformats.org/officeDocument/2006/relationships/tags" Target="../tags/tag686.xml"/><Relationship Id="rId347" Type="http://schemas.openxmlformats.org/officeDocument/2006/relationships/tags" Target="../tags/tag728.xml"/><Relationship Id="rId44" Type="http://schemas.openxmlformats.org/officeDocument/2006/relationships/tags" Target="../tags/tag425.xml"/><Relationship Id="rId86" Type="http://schemas.openxmlformats.org/officeDocument/2006/relationships/tags" Target="../tags/tag467.xml"/><Relationship Id="rId151" Type="http://schemas.openxmlformats.org/officeDocument/2006/relationships/tags" Target="../tags/tag532.xml"/><Relationship Id="rId193" Type="http://schemas.openxmlformats.org/officeDocument/2006/relationships/tags" Target="../tags/tag574.xml"/><Relationship Id="rId207" Type="http://schemas.openxmlformats.org/officeDocument/2006/relationships/tags" Target="../tags/tag588.xml"/><Relationship Id="rId249" Type="http://schemas.openxmlformats.org/officeDocument/2006/relationships/tags" Target="../tags/tag630.xml"/><Relationship Id="rId13" Type="http://schemas.openxmlformats.org/officeDocument/2006/relationships/tags" Target="../tags/tag394.xml"/><Relationship Id="rId109" Type="http://schemas.openxmlformats.org/officeDocument/2006/relationships/tags" Target="../tags/tag490.xml"/><Relationship Id="rId260" Type="http://schemas.openxmlformats.org/officeDocument/2006/relationships/tags" Target="../tags/tag641.xml"/><Relationship Id="rId316" Type="http://schemas.openxmlformats.org/officeDocument/2006/relationships/tags" Target="../tags/tag697.xml"/><Relationship Id="rId55" Type="http://schemas.openxmlformats.org/officeDocument/2006/relationships/tags" Target="../tags/tag436.xml"/><Relationship Id="rId97" Type="http://schemas.openxmlformats.org/officeDocument/2006/relationships/tags" Target="../tags/tag478.xml"/><Relationship Id="rId120" Type="http://schemas.openxmlformats.org/officeDocument/2006/relationships/tags" Target="../tags/tag501.xml"/><Relationship Id="rId358" Type="http://schemas.openxmlformats.org/officeDocument/2006/relationships/tags" Target="../tags/tag739.xml"/><Relationship Id="rId162" Type="http://schemas.openxmlformats.org/officeDocument/2006/relationships/tags" Target="../tags/tag543.xml"/><Relationship Id="rId218" Type="http://schemas.openxmlformats.org/officeDocument/2006/relationships/tags" Target="../tags/tag599.xml"/><Relationship Id="rId271" Type="http://schemas.openxmlformats.org/officeDocument/2006/relationships/tags" Target="../tags/tag652.xml"/><Relationship Id="rId24" Type="http://schemas.openxmlformats.org/officeDocument/2006/relationships/tags" Target="../tags/tag405.xml"/><Relationship Id="rId66" Type="http://schemas.openxmlformats.org/officeDocument/2006/relationships/tags" Target="../tags/tag447.xml"/><Relationship Id="rId131" Type="http://schemas.openxmlformats.org/officeDocument/2006/relationships/tags" Target="../tags/tag512.xml"/><Relationship Id="rId327" Type="http://schemas.openxmlformats.org/officeDocument/2006/relationships/tags" Target="../tags/tag708.xml"/><Relationship Id="rId369" Type="http://schemas.openxmlformats.org/officeDocument/2006/relationships/tags" Target="../tags/tag750.xml"/><Relationship Id="rId173" Type="http://schemas.openxmlformats.org/officeDocument/2006/relationships/tags" Target="../tags/tag554.xml"/><Relationship Id="rId229" Type="http://schemas.openxmlformats.org/officeDocument/2006/relationships/tags" Target="../tags/tag610.xml"/><Relationship Id="rId240" Type="http://schemas.openxmlformats.org/officeDocument/2006/relationships/tags" Target="../tags/tag621.xml"/><Relationship Id="rId35" Type="http://schemas.openxmlformats.org/officeDocument/2006/relationships/tags" Target="../tags/tag416.xml"/><Relationship Id="rId77" Type="http://schemas.openxmlformats.org/officeDocument/2006/relationships/tags" Target="../tags/tag458.xml"/><Relationship Id="rId100" Type="http://schemas.openxmlformats.org/officeDocument/2006/relationships/tags" Target="../tags/tag481.xml"/><Relationship Id="rId282" Type="http://schemas.openxmlformats.org/officeDocument/2006/relationships/tags" Target="../tags/tag663.xml"/><Relationship Id="rId338" Type="http://schemas.openxmlformats.org/officeDocument/2006/relationships/tags" Target="../tags/tag719.xml"/><Relationship Id="rId8" Type="http://schemas.openxmlformats.org/officeDocument/2006/relationships/tags" Target="../tags/tag389.xml"/><Relationship Id="rId142" Type="http://schemas.openxmlformats.org/officeDocument/2006/relationships/tags" Target="../tags/tag523.xml"/><Relationship Id="rId184" Type="http://schemas.openxmlformats.org/officeDocument/2006/relationships/tags" Target="../tags/tag565.xml"/><Relationship Id="rId251" Type="http://schemas.openxmlformats.org/officeDocument/2006/relationships/tags" Target="../tags/tag632.xml"/><Relationship Id="rId46" Type="http://schemas.openxmlformats.org/officeDocument/2006/relationships/tags" Target="../tags/tag427.xml"/><Relationship Id="rId293" Type="http://schemas.openxmlformats.org/officeDocument/2006/relationships/tags" Target="../tags/tag674.xml"/><Relationship Id="rId307" Type="http://schemas.openxmlformats.org/officeDocument/2006/relationships/tags" Target="../tags/tag688.xml"/><Relationship Id="rId349" Type="http://schemas.openxmlformats.org/officeDocument/2006/relationships/tags" Target="../tags/tag730.xml"/><Relationship Id="rId88" Type="http://schemas.openxmlformats.org/officeDocument/2006/relationships/tags" Target="../tags/tag469.xml"/><Relationship Id="rId111" Type="http://schemas.openxmlformats.org/officeDocument/2006/relationships/tags" Target="../tags/tag492.xml"/><Relationship Id="rId153" Type="http://schemas.openxmlformats.org/officeDocument/2006/relationships/tags" Target="../tags/tag534.xml"/><Relationship Id="rId195" Type="http://schemas.openxmlformats.org/officeDocument/2006/relationships/tags" Target="../tags/tag576.xml"/><Relationship Id="rId209" Type="http://schemas.openxmlformats.org/officeDocument/2006/relationships/tags" Target="../tags/tag590.xml"/><Relationship Id="rId360" Type="http://schemas.openxmlformats.org/officeDocument/2006/relationships/tags" Target="../tags/tag741.xml"/><Relationship Id="rId220" Type="http://schemas.openxmlformats.org/officeDocument/2006/relationships/tags" Target="../tags/tag601.xml"/><Relationship Id="rId15" Type="http://schemas.openxmlformats.org/officeDocument/2006/relationships/tags" Target="../tags/tag396.xml"/><Relationship Id="rId57" Type="http://schemas.openxmlformats.org/officeDocument/2006/relationships/tags" Target="../tags/tag438.xml"/><Relationship Id="rId262" Type="http://schemas.openxmlformats.org/officeDocument/2006/relationships/tags" Target="../tags/tag643.xml"/><Relationship Id="rId318" Type="http://schemas.openxmlformats.org/officeDocument/2006/relationships/tags" Target="../tags/tag699.xml"/><Relationship Id="rId99" Type="http://schemas.openxmlformats.org/officeDocument/2006/relationships/tags" Target="../tags/tag480.xml"/><Relationship Id="rId122" Type="http://schemas.openxmlformats.org/officeDocument/2006/relationships/tags" Target="../tags/tag503.xml"/><Relationship Id="rId164" Type="http://schemas.openxmlformats.org/officeDocument/2006/relationships/tags" Target="../tags/tag545.xml"/><Relationship Id="rId371" Type="http://schemas.openxmlformats.org/officeDocument/2006/relationships/tags" Target="../tags/tag75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1">
    <p:bg>
      <p:bgPr>
        <a:solidFill>
          <a:schemeClr val="bg1"/>
        </a:solidFill>
        <a:effectLst/>
      </p:bgPr>
    </p:bg>
    <p:spTree>
      <p:nvGrpSpPr>
        <p:cNvPr id="1" name=""/>
        <p:cNvGrpSpPr/>
        <p:nvPr/>
      </p:nvGrpSpPr>
      <p:grpSpPr>
        <a:xfrm>
          <a:off x="0" y="0"/>
          <a:ext cx="0" cy="0"/>
          <a:chOff x="0" y="0"/>
          <a:chExt cx="0" cy="0"/>
        </a:xfrm>
      </p:grpSpPr>
      <p:pic>
        <p:nvPicPr>
          <p:cNvPr id="4" name="Picture 3" descr="A close up of a plastic container&#10;&#10;Description automatically generated">
            <a:extLst>
              <a:ext uri="{FF2B5EF4-FFF2-40B4-BE49-F238E27FC236}">
                <a16:creationId xmlns:a16="http://schemas.microsoft.com/office/drawing/2014/main" id="{79730179-A2E5-924F-8633-A78FE561586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A close up of a flower&#10;&#10;Description automatically generated">
            <a:extLst>
              <a:ext uri="{FF2B5EF4-FFF2-40B4-BE49-F238E27FC236}">
                <a16:creationId xmlns:a16="http://schemas.microsoft.com/office/drawing/2014/main" id="{48B0A37B-B5AC-E245-A7FA-89CE52B246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486" y="180000"/>
            <a:ext cx="2799590" cy="838200"/>
          </a:xfrm>
          <a:prstGeom prst="rect">
            <a:avLst/>
          </a:prstGeom>
        </p:spPr>
      </p:pic>
      <p:sp>
        <p:nvSpPr>
          <p:cNvPr id="16" name="Text Placeholder 4">
            <a:extLst>
              <a:ext uri="{FF2B5EF4-FFF2-40B4-BE49-F238E27FC236}">
                <a16:creationId xmlns:a16="http://schemas.microsoft.com/office/drawing/2014/main" id="{38827764-0AB8-C746-8865-4F1A993A8BF6}"/>
              </a:ext>
            </a:extLst>
          </p:cNvPr>
          <p:cNvSpPr>
            <a:spLocks noGrp="1"/>
          </p:cNvSpPr>
          <p:nvPr>
            <p:ph type="body" sz="quarter" idx="12" hasCustomPrompt="1"/>
          </p:nvPr>
        </p:nvSpPr>
        <p:spPr>
          <a:xfrm>
            <a:off x="576000" y="5745304"/>
            <a:ext cx="3575313" cy="350696"/>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Insert name</a:t>
            </a:r>
          </a:p>
        </p:txBody>
      </p:sp>
      <p:sp>
        <p:nvSpPr>
          <p:cNvPr id="17" name="Text Placeholder 4">
            <a:extLst>
              <a:ext uri="{FF2B5EF4-FFF2-40B4-BE49-F238E27FC236}">
                <a16:creationId xmlns:a16="http://schemas.microsoft.com/office/drawing/2014/main" id="{A9E3B5ED-2474-254C-B4A0-C4C11EB977BA}"/>
              </a:ext>
            </a:extLst>
          </p:cNvPr>
          <p:cNvSpPr>
            <a:spLocks noGrp="1"/>
          </p:cNvSpPr>
          <p:nvPr>
            <p:ph type="body" sz="quarter" idx="14" hasCustomPrompt="1"/>
          </p:nvPr>
        </p:nvSpPr>
        <p:spPr>
          <a:xfrm>
            <a:off x="576000" y="6126304"/>
            <a:ext cx="3575313" cy="376096"/>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00.00.2021</a:t>
            </a:r>
          </a:p>
        </p:txBody>
      </p:sp>
      <p:sp>
        <p:nvSpPr>
          <p:cNvPr id="18" name="Text Placeholder 7">
            <a:extLst>
              <a:ext uri="{FF2B5EF4-FFF2-40B4-BE49-F238E27FC236}">
                <a16:creationId xmlns:a16="http://schemas.microsoft.com/office/drawing/2014/main" id="{BB8E9D16-34DC-334F-882D-CF9FF2051EB3}"/>
              </a:ext>
            </a:extLst>
          </p:cNvPr>
          <p:cNvSpPr>
            <a:spLocks noGrp="1"/>
          </p:cNvSpPr>
          <p:nvPr>
            <p:ph type="body" sz="quarter" idx="13" hasCustomPrompt="1"/>
          </p:nvPr>
        </p:nvSpPr>
        <p:spPr>
          <a:xfrm>
            <a:off x="576000" y="2386673"/>
            <a:ext cx="6348675" cy="1203406"/>
          </a:xfrm>
        </p:spPr>
        <p:txBody>
          <a:bodyPr wrap="square">
            <a:noAutofit/>
          </a:bodyPr>
          <a:lstStyle>
            <a:lvl1pPr marL="0" indent="0">
              <a:lnSpc>
                <a:spcPct val="85000"/>
              </a:lnSpc>
              <a:spcAft>
                <a:spcPts val="0"/>
              </a:spcAft>
              <a:buNone/>
              <a:defRPr sz="4600" b="1" spc="0" baseline="0">
                <a:solidFill>
                  <a:schemeClr val="tx1"/>
                </a:solidFill>
              </a:defRPr>
            </a:lvl1pPr>
          </a:lstStyle>
          <a:p>
            <a:pPr lvl="0"/>
            <a:r>
              <a:rPr lang="en-US"/>
              <a:t>Insert presentation title, </a:t>
            </a:r>
            <a:br>
              <a:rPr lang="en-US"/>
            </a:br>
            <a:r>
              <a:rPr lang="en-US"/>
              <a:t>extending to two lines</a:t>
            </a:r>
          </a:p>
        </p:txBody>
      </p:sp>
      <p:sp>
        <p:nvSpPr>
          <p:cNvPr id="19" name="Text Placeholder 4">
            <a:extLst>
              <a:ext uri="{FF2B5EF4-FFF2-40B4-BE49-F238E27FC236}">
                <a16:creationId xmlns:a16="http://schemas.microsoft.com/office/drawing/2014/main" id="{BE3FC0F6-0826-8145-8601-F5D218309911}"/>
              </a:ext>
            </a:extLst>
          </p:cNvPr>
          <p:cNvSpPr>
            <a:spLocks noGrp="1"/>
          </p:cNvSpPr>
          <p:nvPr>
            <p:ph type="body" sz="quarter" idx="11" hasCustomPrompt="1"/>
          </p:nvPr>
        </p:nvSpPr>
        <p:spPr>
          <a:xfrm>
            <a:off x="576000" y="3966883"/>
            <a:ext cx="6348675"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a:t>Insert presentation subtitle, </a:t>
            </a:r>
            <a:br>
              <a:rPr lang="en-US"/>
            </a:br>
            <a:r>
              <a:rPr lang="en-US"/>
              <a:t>extending to two lines</a:t>
            </a:r>
          </a:p>
        </p:txBody>
      </p:sp>
    </p:spTree>
    <p:extLst>
      <p:ext uri="{BB962C8B-B14F-4D97-AF65-F5344CB8AC3E}">
        <p14:creationId xmlns:p14="http://schemas.microsoft.com/office/powerpoint/2010/main" val="33199412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 purpl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D124B8-7168-D04E-A455-BEE0016E45A9}"/>
              </a:ext>
            </a:extLst>
          </p:cNvPr>
          <p:cNvSpPr/>
          <p:nvPr userDrawn="1"/>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pic>
        <p:nvPicPr>
          <p:cNvPr id="8" name="Picture 7" descr="A picture containing drawing&#10;&#10;Description automatically generated">
            <a:extLst>
              <a:ext uri="{FF2B5EF4-FFF2-40B4-BE49-F238E27FC236}">
                <a16:creationId xmlns:a16="http://schemas.microsoft.com/office/drawing/2014/main" id="{03BC3B61-BD64-4241-A8F7-CE056318FC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12" name="Text Placeholder 2">
            <a:extLst>
              <a:ext uri="{FF2B5EF4-FFF2-40B4-BE49-F238E27FC236}">
                <a16:creationId xmlns:a16="http://schemas.microsoft.com/office/drawing/2014/main" id="{9D9D42DE-A9BB-514A-9C70-E66CAFA188A2}"/>
              </a:ext>
            </a:extLst>
          </p:cNvPr>
          <p:cNvSpPr>
            <a:spLocks noGrp="1"/>
          </p:cNvSpPr>
          <p:nvPr>
            <p:ph type="body" sz="quarter" idx="57" hasCustomPrompt="1"/>
          </p:nvPr>
        </p:nvSpPr>
        <p:spPr>
          <a:xfrm>
            <a:off x="576001" y="2375452"/>
            <a:ext cx="9156962" cy="2164452"/>
          </a:xfrm>
        </p:spPr>
        <p:txBody>
          <a:bodyPr>
            <a:noAutofit/>
          </a:bodyPr>
          <a:lstStyle>
            <a:lvl1pPr marL="0" marR="0" indent="0" algn="l" defTabSz="914377" rtl="0" eaLnBrk="1" fontAlgn="auto" latinLnBrk="0" hangingPunct="1">
              <a:lnSpc>
                <a:spcPct val="100000"/>
              </a:lnSpc>
              <a:spcBef>
                <a:spcPts val="0"/>
              </a:spcBef>
              <a:spcAft>
                <a:spcPts val="200"/>
              </a:spcAft>
              <a:buClr>
                <a:schemeClr val="bg1"/>
              </a:buClr>
              <a:buSzTx/>
              <a:buFont typeface="Arial" panose="020B0604020202020204" pitchFamily="34" charset="0"/>
              <a:buNone/>
              <a:tabLst/>
              <a:defRPr lang="en-GB" sz="4600" b="1" kern="1200" dirty="0">
                <a:solidFill>
                  <a:schemeClr val="bg1"/>
                </a:solidFill>
                <a:latin typeface="+mn-lt"/>
                <a:ea typeface="+mn-ea"/>
                <a:cs typeface="+mn-cs"/>
              </a:defRPr>
            </a:lvl1pPr>
            <a:lvl2pPr marL="0" indent="-216000">
              <a:spcBef>
                <a:spcPts val="2000"/>
              </a:spcBef>
              <a:spcAft>
                <a:spcPts val="200"/>
              </a:spcAft>
              <a:buClr>
                <a:schemeClr val="bg1"/>
              </a:buClr>
              <a:buFont typeface="Arial" panose="020B0604020202020204" pitchFamily="34" charset="0"/>
              <a:buChar char="•"/>
              <a:defRPr sz="2000" b="0">
                <a:solidFill>
                  <a:schemeClr val="bg1"/>
                </a:solidFill>
              </a:defRPr>
            </a:lvl2pPr>
            <a:lvl3pPr marL="393192" indent="-216000">
              <a:spcBef>
                <a:spcPts val="300"/>
              </a:spcBef>
              <a:spcAft>
                <a:spcPts val="200"/>
              </a:spcAft>
              <a:buClr>
                <a:schemeClr val="bg1"/>
              </a:buClr>
              <a:defRPr sz="1800" b="0">
                <a:solidFill>
                  <a:schemeClr val="bg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marL="0" marR="0" lvl="0" indent="0" algn="l" defTabSz="914377" rtl="0" eaLnBrk="1" fontAlgn="auto" latinLnBrk="0" hangingPunct="1">
              <a:lnSpc>
                <a:spcPct val="100000"/>
              </a:lnSpc>
              <a:spcBef>
                <a:spcPts val="300"/>
              </a:spcBef>
              <a:spcAft>
                <a:spcPts val="200"/>
              </a:spcAft>
              <a:buClr>
                <a:schemeClr val="bg1"/>
              </a:buClr>
              <a:buSzTx/>
              <a:buFont typeface="Arial" panose="020B0604020202020204" pitchFamily="34" charset="0"/>
              <a:buNone/>
              <a:tabLst/>
              <a:defRPr/>
            </a:pPr>
            <a:r>
              <a:rPr lang="en-US"/>
              <a:t>Insert section title</a:t>
            </a:r>
            <a:endParaRPr lang="en-GB"/>
          </a:p>
          <a:p>
            <a:pPr lvl="1"/>
            <a:r>
              <a:rPr lang="en-GB"/>
              <a:t>Second level</a:t>
            </a:r>
          </a:p>
          <a:p>
            <a:pPr lvl="2"/>
            <a:r>
              <a:rPr lang="en-GB"/>
              <a:t>Third level</a:t>
            </a:r>
          </a:p>
        </p:txBody>
      </p:sp>
      <p:sp>
        <p:nvSpPr>
          <p:cNvPr id="3" name="Footer Placeholder 2">
            <a:extLst>
              <a:ext uri="{FF2B5EF4-FFF2-40B4-BE49-F238E27FC236}">
                <a16:creationId xmlns:a16="http://schemas.microsoft.com/office/drawing/2014/main" id="{A2A65C27-6CBE-AB40-8B17-DC84C811E5DF}"/>
              </a:ext>
            </a:extLst>
          </p:cNvPr>
          <p:cNvSpPr>
            <a:spLocks noGrp="1"/>
          </p:cNvSpPr>
          <p:nvPr>
            <p:ph type="ftr" sz="quarter" idx="59"/>
          </p:nvPr>
        </p:nvSpPr>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EA31775C-D68B-B24C-BB5A-055A2A2D1321}"/>
              </a:ext>
            </a:extLst>
          </p:cNvPr>
          <p:cNvSpPr>
            <a:spLocks noGrp="1"/>
          </p:cNvSpPr>
          <p:nvPr>
            <p:ph type="sldNum" sz="quarter" idx="60"/>
          </p:nvPr>
        </p:nvSpPr>
        <p:spPr/>
        <p:txBody>
          <a:bodyPr/>
          <a:lstStyle>
            <a:lvl1pPr>
              <a:defRPr>
                <a:solidFill>
                  <a:schemeClr val="bg1"/>
                </a:solidFill>
              </a:defRPr>
            </a:lvl1pPr>
          </a:lstStyle>
          <a:p>
            <a:fld id="{F18EFF25-22D3-7349-97D6-73D11F9E5B0D}" type="slidenum">
              <a:rPr lang="en-GB" smtClean="0"/>
              <a:pPr/>
              <a:t>‹#›</a:t>
            </a:fld>
            <a:endParaRPr lang="en-GB"/>
          </a:p>
        </p:txBody>
      </p:sp>
    </p:spTree>
    <p:extLst>
      <p:ext uri="{BB962C8B-B14F-4D97-AF65-F5344CB8AC3E}">
        <p14:creationId xmlns:p14="http://schemas.microsoft.com/office/powerpoint/2010/main" val="163984834"/>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text whi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632E09-C808-C343-91A7-C20324242EF7}"/>
              </a:ext>
            </a:extLst>
          </p:cNvPr>
          <p:cNvSpPr/>
          <p:nvPr userDrawn="1"/>
        </p:nvSpPr>
        <p:spPr>
          <a:xfrm>
            <a:off x="0" y="407988"/>
            <a:ext cx="11784013" cy="5953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4" name="Rectangle 13">
            <a:extLst>
              <a:ext uri="{FF2B5EF4-FFF2-40B4-BE49-F238E27FC236}">
                <a16:creationId xmlns:a16="http://schemas.microsoft.com/office/drawing/2014/main" id="{08720B5C-8333-5047-B270-7E403B8710CA}"/>
              </a:ext>
            </a:extLst>
          </p:cNvPr>
          <p:cNvSpPr/>
          <p:nvPr/>
        </p:nvSpPr>
        <p:spPr>
          <a:xfrm>
            <a:off x="0" y="407988"/>
            <a:ext cx="11784013" cy="5953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Footer Placeholder 1">
            <a:extLst>
              <a:ext uri="{FF2B5EF4-FFF2-40B4-BE49-F238E27FC236}">
                <a16:creationId xmlns:a16="http://schemas.microsoft.com/office/drawing/2014/main" id="{13FB358C-4641-CA40-9216-45EF34F92701}"/>
              </a:ext>
            </a:extLst>
          </p:cNvPr>
          <p:cNvSpPr>
            <a:spLocks noGrp="1"/>
          </p:cNvSpPr>
          <p:nvPr>
            <p:ph type="ftr" sz="quarter" idx="39"/>
          </p:nvPr>
        </p:nvSpPr>
        <p:spPr/>
        <p:txBody>
          <a:bodyPr/>
          <a:lstStyle/>
          <a:p>
            <a:endParaRPr lang="en-GB"/>
          </a:p>
        </p:txBody>
      </p:sp>
      <p:sp>
        <p:nvSpPr>
          <p:cNvPr id="3" name="Slide Number Placeholder 2">
            <a:extLst>
              <a:ext uri="{FF2B5EF4-FFF2-40B4-BE49-F238E27FC236}">
                <a16:creationId xmlns:a16="http://schemas.microsoft.com/office/drawing/2014/main" id="{009E4DDC-EB79-E642-9008-F16DBA4A368B}"/>
              </a:ext>
            </a:extLst>
          </p:cNvPr>
          <p:cNvSpPr>
            <a:spLocks noGrp="1"/>
          </p:cNvSpPr>
          <p:nvPr>
            <p:ph type="sldNum" sz="quarter" idx="40"/>
          </p:nvPr>
        </p:nvSpPr>
        <p:spPr/>
        <p:txBody>
          <a:bodyPr/>
          <a:lstStyle/>
          <a:p>
            <a:fld id="{F18EFF25-22D3-7349-97D6-73D11F9E5B0D}" type="slidenum">
              <a:rPr lang="en-GB" smtClean="0"/>
              <a:pPr/>
              <a:t>‹#›</a:t>
            </a:fld>
            <a:endParaRPr lang="en-GB"/>
          </a:p>
        </p:txBody>
      </p:sp>
      <p:sp>
        <p:nvSpPr>
          <p:cNvPr id="16" name="Text Placeholder 3">
            <a:extLst>
              <a:ext uri="{FF2B5EF4-FFF2-40B4-BE49-F238E27FC236}">
                <a16:creationId xmlns:a16="http://schemas.microsoft.com/office/drawing/2014/main" id="{7B19FF3C-C585-6146-99B8-FA7377318055}"/>
              </a:ext>
            </a:extLst>
          </p:cNvPr>
          <p:cNvSpPr>
            <a:spLocks noGrp="1"/>
          </p:cNvSpPr>
          <p:nvPr>
            <p:ph type="body" sz="quarter" idx="33" hasCustomPrompt="1"/>
          </p:nvPr>
        </p:nvSpPr>
        <p:spPr>
          <a:xfrm>
            <a:off x="576000" y="1828343"/>
            <a:ext cx="5421600" cy="313350"/>
          </a:xfrm>
          <a:prstGeom prst="rect">
            <a:avLst/>
          </a:prstGeom>
        </p:spPr>
        <p:txBody>
          <a:bodyPr rIns="182880">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7" name="Text Placeholder 3">
            <a:extLst>
              <a:ext uri="{FF2B5EF4-FFF2-40B4-BE49-F238E27FC236}">
                <a16:creationId xmlns:a16="http://schemas.microsoft.com/office/drawing/2014/main" id="{AFFC7BE1-419A-F64E-9062-E514406568CE}"/>
              </a:ext>
            </a:extLst>
          </p:cNvPr>
          <p:cNvSpPr>
            <a:spLocks noGrp="1"/>
          </p:cNvSpPr>
          <p:nvPr>
            <p:ph type="body" sz="quarter" idx="34" hasCustomPrompt="1"/>
          </p:nvPr>
        </p:nvSpPr>
        <p:spPr>
          <a:xfrm>
            <a:off x="6182126" y="1828343"/>
            <a:ext cx="5422900"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8" name="Text Placeholder 13">
            <a:extLst>
              <a:ext uri="{FF2B5EF4-FFF2-40B4-BE49-F238E27FC236}">
                <a16:creationId xmlns:a16="http://schemas.microsoft.com/office/drawing/2014/main" id="{93E9D367-B499-684B-8825-DBDA558212CF}"/>
              </a:ext>
            </a:extLst>
          </p:cNvPr>
          <p:cNvSpPr>
            <a:spLocks noGrp="1"/>
          </p:cNvSpPr>
          <p:nvPr>
            <p:ph type="body" sz="quarter" idx="35" hasCustomPrompt="1"/>
          </p:nvPr>
        </p:nvSpPr>
        <p:spPr>
          <a:xfrm>
            <a:off x="576000" y="2362200"/>
            <a:ext cx="5421600" cy="3733800"/>
          </a:xfrm>
          <a:prstGeom prst="rect">
            <a:avLst/>
          </a:prstGeom>
        </p:spPr>
        <p:txBody>
          <a:bodyPr rIns="182880">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0" name="Text Placeholder 13">
            <a:extLst>
              <a:ext uri="{FF2B5EF4-FFF2-40B4-BE49-F238E27FC236}">
                <a16:creationId xmlns:a16="http://schemas.microsoft.com/office/drawing/2014/main" id="{40BD10B9-9796-F144-A2F2-29B16914C83B}"/>
              </a:ext>
            </a:extLst>
          </p:cNvPr>
          <p:cNvSpPr>
            <a:spLocks noGrp="1"/>
          </p:cNvSpPr>
          <p:nvPr>
            <p:ph type="body" sz="quarter" idx="36" hasCustomPrompt="1"/>
          </p:nvPr>
        </p:nvSpPr>
        <p:spPr>
          <a:xfrm>
            <a:off x="6181726" y="2362200"/>
            <a:ext cx="5421600" cy="3733800"/>
          </a:xfrm>
          <a:prstGeom prst="rect">
            <a:avLst/>
          </a:prstGeom>
        </p:spPr>
        <p:txBody>
          <a:bodyPr>
            <a:noAutofit/>
          </a:bodyPr>
          <a:lstStyle>
            <a:lvl1pPr marL="182880" indent="-182880">
              <a:lnSpc>
                <a:spcPct val="100000"/>
              </a:lnSpc>
              <a:spcBef>
                <a:spcPts val="300"/>
              </a:spcBef>
              <a:spcAft>
                <a:spcPts val="200"/>
              </a:spcAft>
              <a:buClr>
                <a:schemeClr val="tx1"/>
              </a:buClr>
              <a:defRPr sz="2000">
                <a:solidFill>
                  <a:schemeClr val="tx1"/>
                </a:solidFill>
              </a:defRPr>
            </a:lvl1pPr>
            <a:lvl2pPr marL="365760" indent="-182880">
              <a:lnSpc>
                <a:spcPct val="100000"/>
              </a:lnSpc>
              <a:spcBef>
                <a:spcPts val="300"/>
              </a:spcBef>
              <a:spcAft>
                <a:spcPts val="200"/>
              </a:spcAft>
              <a:buClr>
                <a:schemeClr val="tx1"/>
              </a:buClr>
              <a:defRPr sz="2000">
                <a:solidFill>
                  <a:schemeClr val="tx1"/>
                </a:solidFill>
              </a:defRPr>
            </a:lvl2pPr>
            <a:lvl3pPr marL="548640" indent="-182880">
              <a:lnSpc>
                <a:spcPct val="100000"/>
              </a:lnSpc>
              <a:spcBef>
                <a:spcPts val="300"/>
              </a:spcBef>
              <a:spcAft>
                <a:spcPts val="200"/>
              </a:spcAft>
              <a:buClr>
                <a:schemeClr val="tx1"/>
              </a:buClr>
              <a:defRPr sz="1800">
                <a:solidFill>
                  <a:schemeClr val="tx1"/>
                </a:solidFill>
              </a:defRPr>
            </a:lvl3pPr>
            <a:lvl4pPr marL="731520" indent="-182880">
              <a:lnSpc>
                <a:spcPct val="100000"/>
              </a:lnSpc>
              <a:spcBef>
                <a:spcPts val="300"/>
              </a:spcBef>
              <a:spcAft>
                <a:spcPts val="200"/>
              </a:spcAft>
              <a:buClr>
                <a:schemeClr val="tx1"/>
              </a:buClr>
              <a:defRPr sz="1800">
                <a:solidFill>
                  <a:schemeClr val="tx1"/>
                </a:solidFill>
              </a:defRPr>
            </a:lvl4pPr>
            <a:lvl5pPr marL="914400" indent="-182880">
              <a:lnSpc>
                <a:spcPct val="100000"/>
              </a:lnSpc>
              <a:spcBef>
                <a:spcPts val="300"/>
              </a:spcBef>
              <a:spcAft>
                <a:spcPts val="200"/>
              </a:spcAft>
              <a:buClr>
                <a:schemeClr val="tx1"/>
              </a:buClr>
              <a:defRPr sz="1600">
                <a:solidFill>
                  <a:schemeClr val="tx1"/>
                </a:solidFill>
              </a:defRPr>
            </a:lvl5pPr>
            <a:lvl6pPr marL="1097280" indent="-182880">
              <a:lnSpc>
                <a:spcPct val="100000"/>
              </a:lnSpc>
              <a:spcBef>
                <a:spcPts val="300"/>
              </a:spcBef>
              <a:spcAft>
                <a:spcPts val="200"/>
              </a:spcAft>
              <a:buClr>
                <a:schemeClr val="tx1"/>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31" name="Title 1">
            <a:extLst>
              <a:ext uri="{FF2B5EF4-FFF2-40B4-BE49-F238E27FC236}">
                <a16:creationId xmlns:a16="http://schemas.microsoft.com/office/drawing/2014/main" id="{38CE56DB-07E0-2A49-A328-C51FACE46EF8}"/>
              </a:ext>
            </a:extLst>
          </p:cNvPr>
          <p:cNvSpPr>
            <a:spLocks noGrp="1"/>
          </p:cNvSpPr>
          <p:nvPr>
            <p:ph type="title" hasCustomPrompt="1"/>
          </p:nvPr>
        </p:nvSpPr>
        <p:spPr>
          <a:xfrm>
            <a:off x="575999" y="816951"/>
            <a:ext cx="5448564" cy="395878"/>
          </a:xfrm>
        </p:spPr>
        <p:txBody>
          <a:bodyPr wrap="square" lIns="0" rIns="182880" anchor="t" anchorCtr="0">
            <a:noAutofit/>
          </a:bodyPr>
          <a:lstStyle>
            <a:lvl1pPr>
              <a:lnSpc>
                <a:spcPct val="85000"/>
              </a:lnSpc>
              <a:buClr>
                <a:schemeClr val="accent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32" name="Text Placeholder 17">
            <a:extLst>
              <a:ext uri="{FF2B5EF4-FFF2-40B4-BE49-F238E27FC236}">
                <a16:creationId xmlns:a16="http://schemas.microsoft.com/office/drawing/2014/main" id="{0F4281F8-66AF-AC41-A3C8-E2F2A31D7351}"/>
              </a:ext>
            </a:extLst>
          </p:cNvPr>
          <p:cNvSpPr>
            <a:spLocks noGrp="1"/>
          </p:cNvSpPr>
          <p:nvPr>
            <p:ph type="body" sz="quarter" idx="29" hasCustomPrompt="1"/>
          </p:nvPr>
        </p:nvSpPr>
        <p:spPr>
          <a:xfrm>
            <a:off x="576001" y="1193187"/>
            <a:ext cx="5448564"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18324922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text white w/o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632E09-C808-C343-91A7-C20324242EF7}"/>
              </a:ext>
            </a:extLst>
          </p:cNvPr>
          <p:cNvSpPr/>
          <p:nvPr userDrawn="1"/>
        </p:nvSpPr>
        <p:spPr>
          <a:xfrm>
            <a:off x="0" y="407988"/>
            <a:ext cx="11784013" cy="5953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Footer Placeholder 1">
            <a:extLst>
              <a:ext uri="{FF2B5EF4-FFF2-40B4-BE49-F238E27FC236}">
                <a16:creationId xmlns:a16="http://schemas.microsoft.com/office/drawing/2014/main" id="{13FB358C-4641-CA40-9216-45EF34F92701}"/>
              </a:ext>
            </a:extLst>
          </p:cNvPr>
          <p:cNvSpPr>
            <a:spLocks noGrp="1"/>
          </p:cNvSpPr>
          <p:nvPr>
            <p:ph type="ftr" sz="quarter" idx="39"/>
          </p:nvPr>
        </p:nvSpPr>
        <p:spPr/>
        <p:txBody>
          <a:bodyPr/>
          <a:lstStyle/>
          <a:p>
            <a:endParaRPr lang="en-GB"/>
          </a:p>
        </p:txBody>
      </p:sp>
      <p:sp>
        <p:nvSpPr>
          <p:cNvPr id="3" name="Slide Number Placeholder 2">
            <a:extLst>
              <a:ext uri="{FF2B5EF4-FFF2-40B4-BE49-F238E27FC236}">
                <a16:creationId xmlns:a16="http://schemas.microsoft.com/office/drawing/2014/main" id="{009E4DDC-EB79-E642-9008-F16DBA4A368B}"/>
              </a:ext>
            </a:extLst>
          </p:cNvPr>
          <p:cNvSpPr>
            <a:spLocks noGrp="1"/>
          </p:cNvSpPr>
          <p:nvPr>
            <p:ph type="sldNum" sz="quarter" idx="40"/>
          </p:nvPr>
        </p:nvSpPr>
        <p:spPr/>
        <p:txBody>
          <a:bodyPr/>
          <a:lstStyle/>
          <a:p>
            <a:fld id="{F18EFF25-22D3-7349-97D6-73D11F9E5B0D}" type="slidenum">
              <a:rPr lang="en-GB" smtClean="0"/>
              <a:pPr/>
              <a:t>‹#›</a:t>
            </a:fld>
            <a:endParaRPr lang="en-GB"/>
          </a:p>
        </p:txBody>
      </p:sp>
      <p:sp>
        <p:nvSpPr>
          <p:cNvPr id="18" name="Text Placeholder 13">
            <a:extLst>
              <a:ext uri="{FF2B5EF4-FFF2-40B4-BE49-F238E27FC236}">
                <a16:creationId xmlns:a16="http://schemas.microsoft.com/office/drawing/2014/main" id="{93E9D367-B499-684B-8825-DBDA558212CF}"/>
              </a:ext>
            </a:extLst>
          </p:cNvPr>
          <p:cNvSpPr>
            <a:spLocks noGrp="1"/>
          </p:cNvSpPr>
          <p:nvPr>
            <p:ph type="body" sz="quarter" idx="35" hasCustomPrompt="1"/>
          </p:nvPr>
        </p:nvSpPr>
        <p:spPr>
          <a:xfrm>
            <a:off x="576000" y="1828800"/>
            <a:ext cx="5421600" cy="4283075"/>
          </a:xfrm>
          <a:prstGeom prst="rect">
            <a:avLst/>
          </a:prstGeom>
        </p:spPr>
        <p:txBody>
          <a:bodyPr rIns="182880">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0" name="Text Placeholder 13">
            <a:extLst>
              <a:ext uri="{FF2B5EF4-FFF2-40B4-BE49-F238E27FC236}">
                <a16:creationId xmlns:a16="http://schemas.microsoft.com/office/drawing/2014/main" id="{40BD10B9-9796-F144-A2F2-29B16914C83B}"/>
              </a:ext>
            </a:extLst>
          </p:cNvPr>
          <p:cNvSpPr>
            <a:spLocks noGrp="1"/>
          </p:cNvSpPr>
          <p:nvPr>
            <p:ph type="body" sz="quarter" idx="36" hasCustomPrompt="1"/>
          </p:nvPr>
        </p:nvSpPr>
        <p:spPr>
          <a:xfrm>
            <a:off x="6181726" y="1828800"/>
            <a:ext cx="5421600" cy="4283075"/>
          </a:xfrm>
          <a:prstGeom prst="rect">
            <a:avLst/>
          </a:prstGeom>
        </p:spPr>
        <p:txBody>
          <a:bodyPr>
            <a:noAutofit/>
          </a:bodyPr>
          <a:lstStyle>
            <a:lvl1pPr marL="182880" indent="-182880">
              <a:lnSpc>
                <a:spcPct val="100000"/>
              </a:lnSpc>
              <a:spcBef>
                <a:spcPts val="300"/>
              </a:spcBef>
              <a:spcAft>
                <a:spcPts val="200"/>
              </a:spcAft>
              <a:buClr>
                <a:schemeClr val="tx1"/>
              </a:buClr>
              <a:defRPr sz="2000">
                <a:solidFill>
                  <a:schemeClr val="tx1"/>
                </a:solidFill>
              </a:defRPr>
            </a:lvl1pPr>
            <a:lvl2pPr marL="365760" indent="-182880">
              <a:lnSpc>
                <a:spcPct val="100000"/>
              </a:lnSpc>
              <a:spcBef>
                <a:spcPts val="300"/>
              </a:spcBef>
              <a:spcAft>
                <a:spcPts val="200"/>
              </a:spcAft>
              <a:buClr>
                <a:schemeClr val="tx1"/>
              </a:buClr>
              <a:defRPr sz="2000">
                <a:solidFill>
                  <a:schemeClr val="tx1"/>
                </a:solidFill>
              </a:defRPr>
            </a:lvl2pPr>
            <a:lvl3pPr marL="548640" indent="-182880">
              <a:lnSpc>
                <a:spcPct val="100000"/>
              </a:lnSpc>
              <a:spcBef>
                <a:spcPts val="300"/>
              </a:spcBef>
              <a:spcAft>
                <a:spcPts val="200"/>
              </a:spcAft>
              <a:buClr>
                <a:schemeClr val="tx1"/>
              </a:buClr>
              <a:defRPr sz="1800">
                <a:solidFill>
                  <a:schemeClr val="tx1"/>
                </a:solidFill>
              </a:defRPr>
            </a:lvl3pPr>
            <a:lvl4pPr marL="731520" indent="-182880">
              <a:lnSpc>
                <a:spcPct val="100000"/>
              </a:lnSpc>
              <a:spcBef>
                <a:spcPts val="300"/>
              </a:spcBef>
              <a:spcAft>
                <a:spcPts val="200"/>
              </a:spcAft>
              <a:buClr>
                <a:schemeClr val="tx1"/>
              </a:buClr>
              <a:defRPr sz="1800">
                <a:solidFill>
                  <a:schemeClr val="tx1"/>
                </a:solidFill>
              </a:defRPr>
            </a:lvl4pPr>
            <a:lvl5pPr marL="914400" indent="-182880">
              <a:lnSpc>
                <a:spcPct val="100000"/>
              </a:lnSpc>
              <a:spcBef>
                <a:spcPts val="300"/>
              </a:spcBef>
              <a:spcAft>
                <a:spcPts val="200"/>
              </a:spcAft>
              <a:buClr>
                <a:schemeClr val="tx1"/>
              </a:buClr>
              <a:defRPr sz="1600">
                <a:solidFill>
                  <a:schemeClr val="tx1"/>
                </a:solidFill>
              </a:defRPr>
            </a:lvl5pPr>
            <a:lvl6pPr marL="1097280" indent="-182880">
              <a:lnSpc>
                <a:spcPct val="100000"/>
              </a:lnSpc>
              <a:spcBef>
                <a:spcPts val="300"/>
              </a:spcBef>
              <a:spcAft>
                <a:spcPts val="200"/>
              </a:spcAft>
              <a:buClr>
                <a:schemeClr val="tx1"/>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5" name="Title 1">
            <a:extLst>
              <a:ext uri="{FF2B5EF4-FFF2-40B4-BE49-F238E27FC236}">
                <a16:creationId xmlns:a16="http://schemas.microsoft.com/office/drawing/2014/main" id="{5DDF8654-33FA-5545-8629-D42576C53F13}"/>
              </a:ext>
            </a:extLst>
          </p:cNvPr>
          <p:cNvSpPr>
            <a:spLocks noGrp="1"/>
          </p:cNvSpPr>
          <p:nvPr>
            <p:ph type="title" hasCustomPrompt="1"/>
          </p:nvPr>
        </p:nvSpPr>
        <p:spPr>
          <a:xfrm>
            <a:off x="575999" y="816951"/>
            <a:ext cx="5448564" cy="395878"/>
          </a:xfrm>
        </p:spPr>
        <p:txBody>
          <a:bodyPr wrap="square" lIns="0" rIns="182880" anchor="t" anchorCtr="0">
            <a:noAutofit/>
          </a:bodyPr>
          <a:lstStyle>
            <a:lvl1pPr>
              <a:lnSpc>
                <a:spcPct val="85000"/>
              </a:lnSpc>
              <a:buClr>
                <a:schemeClr val="accent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19" name="Text Placeholder 17">
            <a:extLst>
              <a:ext uri="{FF2B5EF4-FFF2-40B4-BE49-F238E27FC236}">
                <a16:creationId xmlns:a16="http://schemas.microsoft.com/office/drawing/2014/main" id="{88530F2A-3869-E842-8BAE-C7F6C862C8D7}"/>
              </a:ext>
            </a:extLst>
          </p:cNvPr>
          <p:cNvSpPr>
            <a:spLocks noGrp="1"/>
          </p:cNvSpPr>
          <p:nvPr>
            <p:ph type="body" sz="quarter" idx="29" hasCustomPrompt="1"/>
          </p:nvPr>
        </p:nvSpPr>
        <p:spPr>
          <a:xfrm>
            <a:off x="576001" y="1193187"/>
            <a:ext cx="5448564"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7057334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 text purp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34B8AE-ABB6-9047-ABDC-DF683CCDCAC1}"/>
              </a:ext>
            </a:extLst>
          </p:cNvPr>
          <p:cNvSpPr/>
          <p:nvPr userDrawn="1"/>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12" name="Picture 11" descr="A picture containing drawing&#10;&#10;Description automatically generated">
            <a:extLst>
              <a:ext uri="{FF2B5EF4-FFF2-40B4-BE49-F238E27FC236}">
                <a16:creationId xmlns:a16="http://schemas.microsoft.com/office/drawing/2014/main" id="{2CD6B903-785C-3544-A814-9C5DD8C933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17" name="Title 1">
            <a:extLst>
              <a:ext uri="{FF2B5EF4-FFF2-40B4-BE49-F238E27FC236}">
                <a16:creationId xmlns:a16="http://schemas.microsoft.com/office/drawing/2014/main" id="{5C07C99F-7F77-1F46-96D1-4A2D97A37260}"/>
              </a:ext>
            </a:extLst>
          </p:cNvPr>
          <p:cNvSpPr>
            <a:spLocks noGrp="1"/>
          </p:cNvSpPr>
          <p:nvPr>
            <p:ph type="title" hasCustomPrompt="1"/>
          </p:nvPr>
        </p:nvSpPr>
        <p:spPr>
          <a:xfrm>
            <a:off x="575999" y="816951"/>
            <a:ext cx="5448564" cy="395878"/>
          </a:xfrm>
        </p:spPr>
        <p:txBody>
          <a:bodyPr wrap="square" lIns="0" rIns="182880" anchor="t" anchorCtr="0">
            <a:noAutofit/>
          </a:bodyPr>
          <a:lstStyle>
            <a:lvl1pPr>
              <a:lnSpc>
                <a:spcPct val="85000"/>
              </a:lnSpc>
              <a:buClr>
                <a:schemeClr val="accent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9" name="Text Placeholder 17">
            <a:extLst>
              <a:ext uri="{FF2B5EF4-FFF2-40B4-BE49-F238E27FC236}">
                <a16:creationId xmlns:a16="http://schemas.microsoft.com/office/drawing/2014/main" id="{6FDFAA77-B209-9D49-8491-31BED4874D58}"/>
              </a:ext>
            </a:extLst>
          </p:cNvPr>
          <p:cNvSpPr>
            <a:spLocks noGrp="1"/>
          </p:cNvSpPr>
          <p:nvPr>
            <p:ph type="body" sz="quarter" idx="29" hasCustomPrompt="1"/>
          </p:nvPr>
        </p:nvSpPr>
        <p:spPr>
          <a:xfrm>
            <a:off x="576001" y="1193187"/>
            <a:ext cx="5448564"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21" name="Text Placeholder 3">
            <a:extLst>
              <a:ext uri="{FF2B5EF4-FFF2-40B4-BE49-F238E27FC236}">
                <a16:creationId xmlns:a16="http://schemas.microsoft.com/office/drawing/2014/main" id="{4AF8B835-20CF-DB46-9CDB-368948B545C3}"/>
              </a:ext>
            </a:extLst>
          </p:cNvPr>
          <p:cNvSpPr>
            <a:spLocks noGrp="1"/>
          </p:cNvSpPr>
          <p:nvPr>
            <p:ph type="body" sz="quarter" idx="33" hasCustomPrompt="1"/>
          </p:nvPr>
        </p:nvSpPr>
        <p:spPr>
          <a:xfrm>
            <a:off x="575999" y="1828343"/>
            <a:ext cx="5448564"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2" name="Text Placeholder 13">
            <a:extLst>
              <a:ext uri="{FF2B5EF4-FFF2-40B4-BE49-F238E27FC236}">
                <a16:creationId xmlns:a16="http://schemas.microsoft.com/office/drawing/2014/main" id="{E30A39C7-EFD5-8E49-AAC3-86A27E8D8740}"/>
              </a:ext>
            </a:extLst>
          </p:cNvPr>
          <p:cNvSpPr>
            <a:spLocks noGrp="1"/>
          </p:cNvSpPr>
          <p:nvPr>
            <p:ph type="body" sz="quarter" idx="36" hasCustomPrompt="1"/>
          </p:nvPr>
        </p:nvSpPr>
        <p:spPr>
          <a:xfrm>
            <a:off x="575999" y="2362200"/>
            <a:ext cx="5446800" cy="3733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3" name="Text Placeholder 3">
            <a:extLst>
              <a:ext uri="{FF2B5EF4-FFF2-40B4-BE49-F238E27FC236}">
                <a16:creationId xmlns:a16="http://schemas.microsoft.com/office/drawing/2014/main" id="{02C1A758-1834-9D43-8568-C4416949AC1E}"/>
              </a:ext>
            </a:extLst>
          </p:cNvPr>
          <p:cNvSpPr>
            <a:spLocks noGrp="1"/>
          </p:cNvSpPr>
          <p:nvPr>
            <p:ph type="body" sz="quarter" idx="37" hasCustomPrompt="1"/>
          </p:nvPr>
        </p:nvSpPr>
        <p:spPr>
          <a:xfrm>
            <a:off x="6251443" y="1812925"/>
            <a:ext cx="5353182"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4" name="Text Placeholder 13">
            <a:extLst>
              <a:ext uri="{FF2B5EF4-FFF2-40B4-BE49-F238E27FC236}">
                <a16:creationId xmlns:a16="http://schemas.microsoft.com/office/drawing/2014/main" id="{4D086B01-4D72-B44A-9E21-77A017787782}"/>
              </a:ext>
            </a:extLst>
          </p:cNvPr>
          <p:cNvSpPr>
            <a:spLocks noGrp="1"/>
          </p:cNvSpPr>
          <p:nvPr>
            <p:ph type="body" sz="quarter" idx="38" hasCustomPrompt="1"/>
          </p:nvPr>
        </p:nvSpPr>
        <p:spPr>
          <a:xfrm>
            <a:off x="6251443" y="2346782"/>
            <a:ext cx="5353200" cy="3733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 name="Footer Placeholder 1">
            <a:extLst>
              <a:ext uri="{FF2B5EF4-FFF2-40B4-BE49-F238E27FC236}">
                <a16:creationId xmlns:a16="http://schemas.microsoft.com/office/drawing/2014/main" id="{A8C02282-2880-6E4D-8745-58DE67ED1C37}"/>
              </a:ext>
            </a:extLst>
          </p:cNvPr>
          <p:cNvSpPr>
            <a:spLocks noGrp="1"/>
          </p:cNvSpPr>
          <p:nvPr>
            <p:ph type="ftr" sz="quarter" idx="39"/>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3AB23330-2269-804B-A27E-5D396334541C}"/>
              </a:ext>
            </a:extLst>
          </p:cNvPr>
          <p:cNvSpPr>
            <a:spLocks noGrp="1"/>
          </p:cNvSpPr>
          <p:nvPr>
            <p:ph type="sldNum" sz="quarter" idx="40"/>
          </p:nvPr>
        </p:nvSpPr>
        <p:spPr/>
        <p:txBody>
          <a:bodyPr/>
          <a:lstStyle>
            <a:lvl1pPr>
              <a:defRPr>
                <a:solidFill>
                  <a:schemeClr val="bg1"/>
                </a:solidFill>
              </a:defRPr>
            </a:lvl1pPr>
          </a:lstStyle>
          <a:p>
            <a:fld id="{F18EFF25-22D3-7349-97D6-73D11F9E5B0D}" type="slidenum">
              <a:rPr lang="en-GB" smtClean="0"/>
              <a:pPr/>
              <a:t>‹#›</a:t>
            </a:fld>
            <a:endParaRPr lang="en-GB"/>
          </a:p>
        </p:txBody>
      </p:sp>
    </p:spTree>
    <p:extLst>
      <p:ext uri="{BB962C8B-B14F-4D97-AF65-F5344CB8AC3E}">
        <p14:creationId xmlns:p14="http://schemas.microsoft.com/office/powerpoint/2010/main" val="26752045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lumn text purple w/o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34B8AE-ABB6-9047-ABDC-DF683CCDCAC1}"/>
              </a:ext>
            </a:extLst>
          </p:cNvPr>
          <p:cNvSpPr/>
          <p:nvPr userDrawn="1"/>
        </p:nvSpPr>
        <p:spPr>
          <a:xfrm>
            <a:off x="1"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12" name="Picture 11" descr="A picture containing drawing&#10;&#10;Description automatically generated">
            <a:extLst>
              <a:ext uri="{FF2B5EF4-FFF2-40B4-BE49-F238E27FC236}">
                <a16:creationId xmlns:a16="http://schemas.microsoft.com/office/drawing/2014/main" id="{2CD6B903-785C-3544-A814-9C5DD8C933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17" name="Title 1">
            <a:extLst>
              <a:ext uri="{FF2B5EF4-FFF2-40B4-BE49-F238E27FC236}">
                <a16:creationId xmlns:a16="http://schemas.microsoft.com/office/drawing/2014/main" id="{5C07C99F-7F77-1F46-96D1-4A2D97A37260}"/>
              </a:ext>
            </a:extLst>
          </p:cNvPr>
          <p:cNvSpPr>
            <a:spLocks noGrp="1"/>
          </p:cNvSpPr>
          <p:nvPr>
            <p:ph type="title" hasCustomPrompt="1"/>
          </p:nvPr>
        </p:nvSpPr>
        <p:spPr>
          <a:xfrm>
            <a:off x="575999" y="816951"/>
            <a:ext cx="5448564" cy="395878"/>
          </a:xfrm>
        </p:spPr>
        <p:txBody>
          <a:bodyPr wrap="square" lIns="0" rIns="182880" anchor="t" anchorCtr="0">
            <a:noAutofit/>
          </a:bodyPr>
          <a:lstStyle>
            <a:lvl1pPr>
              <a:lnSpc>
                <a:spcPct val="85000"/>
              </a:lnSpc>
              <a:buClr>
                <a:schemeClr val="accent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9" name="Text Placeholder 17">
            <a:extLst>
              <a:ext uri="{FF2B5EF4-FFF2-40B4-BE49-F238E27FC236}">
                <a16:creationId xmlns:a16="http://schemas.microsoft.com/office/drawing/2014/main" id="{6FDFAA77-B209-9D49-8491-31BED4874D58}"/>
              </a:ext>
            </a:extLst>
          </p:cNvPr>
          <p:cNvSpPr>
            <a:spLocks noGrp="1"/>
          </p:cNvSpPr>
          <p:nvPr>
            <p:ph type="body" sz="quarter" idx="29" hasCustomPrompt="1"/>
          </p:nvPr>
        </p:nvSpPr>
        <p:spPr>
          <a:xfrm>
            <a:off x="576001" y="1193187"/>
            <a:ext cx="5448564"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2" name="Footer Placeholder 1">
            <a:extLst>
              <a:ext uri="{FF2B5EF4-FFF2-40B4-BE49-F238E27FC236}">
                <a16:creationId xmlns:a16="http://schemas.microsoft.com/office/drawing/2014/main" id="{A8C02282-2880-6E4D-8745-58DE67ED1C37}"/>
              </a:ext>
            </a:extLst>
          </p:cNvPr>
          <p:cNvSpPr>
            <a:spLocks noGrp="1"/>
          </p:cNvSpPr>
          <p:nvPr>
            <p:ph type="ftr" sz="quarter" idx="39"/>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3AB23330-2269-804B-A27E-5D396334541C}"/>
              </a:ext>
            </a:extLst>
          </p:cNvPr>
          <p:cNvSpPr>
            <a:spLocks noGrp="1"/>
          </p:cNvSpPr>
          <p:nvPr>
            <p:ph type="sldNum" sz="quarter" idx="40"/>
          </p:nvPr>
        </p:nvSpPr>
        <p:spPr/>
        <p:txBody>
          <a:bodyPr/>
          <a:lstStyle>
            <a:lvl1pPr>
              <a:defRPr>
                <a:solidFill>
                  <a:schemeClr val="bg1"/>
                </a:solidFill>
              </a:defRPr>
            </a:lvl1pPr>
          </a:lstStyle>
          <a:p>
            <a:fld id="{F18EFF25-22D3-7349-97D6-73D11F9E5B0D}" type="slidenum">
              <a:rPr lang="en-GB" smtClean="0"/>
              <a:pPr/>
              <a:t>‹#›</a:t>
            </a:fld>
            <a:endParaRPr lang="en-GB"/>
          </a:p>
        </p:txBody>
      </p:sp>
      <p:sp>
        <p:nvSpPr>
          <p:cNvPr id="13" name="Text Placeholder 13">
            <a:extLst>
              <a:ext uri="{FF2B5EF4-FFF2-40B4-BE49-F238E27FC236}">
                <a16:creationId xmlns:a16="http://schemas.microsoft.com/office/drawing/2014/main" id="{E4DBBBDC-D4A2-DC44-B7E5-F79A3382AA94}"/>
              </a:ext>
            </a:extLst>
          </p:cNvPr>
          <p:cNvSpPr>
            <a:spLocks noGrp="1"/>
          </p:cNvSpPr>
          <p:nvPr>
            <p:ph type="body" sz="quarter" idx="35" hasCustomPrompt="1"/>
          </p:nvPr>
        </p:nvSpPr>
        <p:spPr>
          <a:xfrm>
            <a:off x="576000" y="1828800"/>
            <a:ext cx="5446800" cy="4283075"/>
          </a:xfrm>
          <a:prstGeom prst="rect">
            <a:avLst/>
          </a:prstGeom>
        </p:spPr>
        <p:txBody>
          <a:bodyPr rIns="182880">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5" name="Text Placeholder 13">
            <a:extLst>
              <a:ext uri="{FF2B5EF4-FFF2-40B4-BE49-F238E27FC236}">
                <a16:creationId xmlns:a16="http://schemas.microsoft.com/office/drawing/2014/main" id="{2C1405B5-79F0-244D-AB0C-1B6E7F3AA4EB}"/>
              </a:ext>
            </a:extLst>
          </p:cNvPr>
          <p:cNvSpPr>
            <a:spLocks noGrp="1"/>
          </p:cNvSpPr>
          <p:nvPr>
            <p:ph type="body" sz="quarter" idx="38" hasCustomPrompt="1"/>
          </p:nvPr>
        </p:nvSpPr>
        <p:spPr>
          <a:xfrm>
            <a:off x="6251443" y="1828800"/>
            <a:ext cx="5353200" cy="4267657"/>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26003476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 text midnight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34B8AE-ABB6-9047-ABDC-DF683CCDCAC1}"/>
              </a:ext>
            </a:extLst>
          </p:cNvPr>
          <p:cNvSpPr/>
          <p:nvPr userDrawn="1"/>
        </p:nvSpPr>
        <p:spPr>
          <a:xfrm>
            <a:off x="0" y="0"/>
            <a:ext cx="121919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12" name="Picture 11" descr="A picture containing drawing&#10;&#10;Description automatically generated">
            <a:extLst>
              <a:ext uri="{FF2B5EF4-FFF2-40B4-BE49-F238E27FC236}">
                <a16:creationId xmlns:a16="http://schemas.microsoft.com/office/drawing/2014/main" id="{2CD6B903-785C-3544-A814-9C5DD8C933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17" name="Title 1">
            <a:extLst>
              <a:ext uri="{FF2B5EF4-FFF2-40B4-BE49-F238E27FC236}">
                <a16:creationId xmlns:a16="http://schemas.microsoft.com/office/drawing/2014/main" id="{5C07C99F-7F77-1F46-96D1-4A2D97A37260}"/>
              </a:ext>
            </a:extLst>
          </p:cNvPr>
          <p:cNvSpPr>
            <a:spLocks noGrp="1"/>
          </p:cNvSpPr>
          <p:nvPr>
            <p:ph type="title" hasCustomPrompt="1"/>
          </p:nvPr>
        </p:nvSpPr>
        <p:spPr>
          <a:xfrm>
            <a:off x="575999" y="816951"/>
            <a:ext cx="5448564" cy="395878"/>
          </a:xfrm>
        </p:spPr>
        <p:txBody>
          <a:bodyPr wrap="square" lIns="0" rIns="182880" anchor="t" anchorCtr="0">
            <a:noAutofit/>
          </a:bodyPr>
          <a:lstStyle>
            <a:lvl1pPr>
              <a:lnSpc>
                <a:spcPct val="85000"/>
              </a:lnSpc>
              <a:buClr>
                <a:schemeClr val="accent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2" name="Footer Placeholder 1">
            <a:extLst>
              <a:ext uri="{FF2B5EF4-FFF2-40B4-BE49-F238E27FC236}">
                <a16:creationId xmlns:a16="http://schemas.microsoft.com/office/drawing/2014/main" id="{37BC9F56-6448-C349-8432-1F4AC023D06B}"/>
              </a:ext>
            </a:extLst>
          </p:cNvPr>
          <p:cNvSpPr>
            <a:spLocks noGrp="1"/>
          </p:cNvSpPr>
          <p:nvPr>
            <p:ph type="ftr" sz="quarter" idx="39"/>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AA983E32-2992-4C4A-AD04-0BD538A34D7C}"/>
              </a:ext>
            </a:extLst>
          </p:cNvPr>
          <p:cNvSpPr>
            <a:spLocks noGrp="1"/>
          </p:cNvSpPr>
          <p:nvPr>
            <p:ph type="sldNum" sz="quarter" idx="40"/>
          </p:nvPr>
        </p:nvSpPr>
        <p:spPr/>
        <p:txBody>
          <a:bodyPr/>
          <a:lstStyle>
            <a:lvl1pPr>
              <a:defRPr>
                <a:solidFill>
                  <a:schemeClr val="bg1"/>
                </a:solidFill>
              </a:defRPr>
            </a:lvl1pPr>
          </a:lstStyle>
          <a:p>
            <a:fld id="{F18EFF25-22D3-7349-97D6-73D11F9E5B0D}" type="slidenum">
              <a:rPr lang="en-GB" smtClean="0"/>
              <a:pPr/>
              <a:t>‹#›</a:t>
            </a:fld>
            <a:endParaRPr lang="en-GB"/>
          </a:p>
        </p:txBody>
      </p:sp>
      <p:sp>
        <p:nvSpPr>
          <p:cNvPr id="15" name="Text Placeholder 17">
            <a:extLst>
              <a:ext uri="{FF2B5EF4-FFF2-40B4-BE49-F238E27FC236}">
                <a16:creationId xmlns:a16="http://schemas.microsoft.com/office/drawing/2014/main" id="{991B346E-51D3-E046-AEA8-4888D52605BF}"/>
              </a:ext>
            </a:extLst>
          </p:cNvPr>
          <p:cNvSpPr>
            <a:spLocks noGrp="1"/>
          </p:cNvSpPr>
          <p:nvPr>
            <p:ph type="body" sz="quarter" idx="29" hasCustomPrompt="1"/>
          </p:nvPr>
        </p:nvSpPr>
        <p:spPr>
          <a:xfrm>
            <a:off x="576001" y="1193187"/>
            <a:ext cx="5448564"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18" name="Text Placeholder 3">
            <a:extLst>
              <a:ext uri="{FF2B5EF4-FFF2-40B4-BE49-F238E27FC236}">
                <a16:creationId xmlns:a16="http://schemas.microsoft.com/office/drawing/2014/main" id="{5AD40E72-A52E-934D-B62B-16E753E1D8C1}"/>
              </a:ext>
            </a:extLst>
          </p:cNvPr>
          <p:cNvSpPr>
            <a:spLocks noGrp="1"/>
          </p:cNvSpPr>
          <p:nvPr>
            <p:ph type="body" sz="quarter" idx="33" hasCustomPrompt="1"/>
          </p:nvPr>
        </p:nvSpPr>
        <p:spPr>
          <a:xfrm>
            <a:off x="575999" y="1828343"/>
            <a:ext cx="5448564"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5" name="Text Placeholder 13">
            <a:extLst>
              <a:ext uri="{FF2B5EF4-FFF2-40B4-BE49-F238E27FC236}">
                <a16:creationId xmlns:a16="http://schemas.microsoft.com/office/drawing/2014/main" id="{A1F64413-D50B-574E-995E-10BB81A3ECF4}"/>
              </a:ext>
            </a:extLst>
          </p:cNvPr>
          <p:cNvSpPr>
            <a:spLocks noGrp="1"/>
          </p:cNvSpPr>
          <p:nvPr>
            <p:ph type="body" sz="quarter" idx="36" hasCustomPrompt="1"/>
          </p:nvPr>
        </p:nvSpPr>
        <p:spPr>
          <a:xfrm>
            <a:off x="575999" y="2362200"/>
            <a:ext cx="5448564" cy="3733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6" name="Text Placeholder 3">
            <a:extLst>
              <a:ext uri="{FF2B5EF4-FFF2-40B4-BE49-F238E27FC236}">
                <a16:creationId xmlns:a16="http://schemas.microsoft.com/office/drawing/2014/main" id="{5CC9352E-1357-6040-BCD6-FC6AEA7CC373}"/>
              </a:ext>
            </a:extLst>
          </p:cNvPr>
          <p:cNvSpPr>
            <a:spLocks noGrp="1"/>
          </p:cNvSpPr>
          <p:nvPr>
            <p:ph type="body" sz="quarter" idx="37" hasCustomPrompt="1"/>
          </p:nvPr>
        </p:nvSpPr>
        <p:spPr>
          <a:xfrm>
            <a:off x="6251443" y="1812925"/>
            <a:ext cx="5353182"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7" name="Text Placeholder 13">
            <a:extLst>
              <a:ext uri="{FF2B5EF4-FFF2-40B4-BE49-F238E27FC236}">
                <a16:creationId xmlns:a16="http://schemas.microsoft.com/office/drawing/2014/main" id="{A944D3B1-0B6C-324C-8804-3262A6DBD5DA}"/>
              </a:ext>
            </a:extLst>
          </p:cNvPr>
          <p:cNvSpPr>
            <a:spLocks noGrp="1"/>
          </p:cNvSpPr>
          <p:nvPr>
            <p:ph type="body" sz="quarter" idx="38" hasCustomPrompt="1"/>
          </p:nvPr>
        </p:nvSpPr>
        <p:spPr>
          <a:xfrm>
            <a:off x="6251443" y="2346782"/>
            <a:ext cx="5353200" cy="3733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7094637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lumn text midnight blue w/o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34B8AE-ABB6-9047-ABDC-DF683CCDCAC1}"/>
              </a:ext>
            </a:extLst>
          </p:cNvPr>
          <p:cNvSpPr/>
          <p:nvPr userDrawn="1"/>
        </p:nvSpPr>
        <p:spPr>
          <a:xfrm>
            <a:off x="0" y="0"/>
            <a:ext cx="121919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12" name="Picture 11" descr="A picture containing drawing&#10;&#10;Description automatically generated">
            <a:extLst>
              <a:ext uri="{FF2B5EF4-FFF2-40B4-BE49-F238E27FC236}">
                <a16:creationId xmlns:a16="http://schemas.microsoft.com/office/drawing/2014/main" id="{2CD6B903-785C-3544-A814-9C5DD8C933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17" name="Title 1">
            <a:extLst>
              <a:ext uri="{FF2B5EF4-FFF2-40B4-BE49-F238E27FC236}">
                <a16:creationId xmlns:a16="http://schemas.microsoft.com/office/drawing/2014/main" id="{5C07C99F-7F77-1F46-96D1-4A2D97A37260}"/>
              </a:ext>
            </a:extLst>
          </p:cNvPr>
          <p:cNvSpPr>
            <a:spLocks noGrp="1"/>
          </p:cNvSpPr>
          <p:nvPr>
            <p:ph type="title" hasCustomPrompt="1"/>
          </p:nvPr>
        </p:nvSpPr>
        <p:spPr>
          <a:xfrm>
            <a:off x="575999" y="816951"/>
            <a:ext cx="5448564" cy="395878"/>
          </a:xfrm>
        </p:spPr>
        <p:txBody>
          <a:bodyPr wrap="square" lIns="0" rIns="182880" anchor="t" anchorCtr="0">
            <a:noAutofit/>
          </a:bodyPr>
          <a:lstStyle>
            <a:lvl1pPr>
              <a:lnSpc>
                <a:spcPct val="85000"/>
              </a:lnSpc>
              <a:buClr>
                <a:schemeClr val="accent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2" name="Footer Placeholder 1">
            <a:extLst>
              <a:ext uri="{FF2B5EF4-FFF2-40B4-BE49-F238E27FC236}">
                <a16:creationId xmlns:a16="http://schemas.microsoft.com/office/drawing/2014/main" id="{37BC9F56-6448-C349-8432-1F4AC023D06B}"/>
              </a:ext>
            </a:extLst>
          </p:cNvPr>
          <p:cNvSpPr>
            <a:spLocks noGrp="1"/>
          </p:cNvSpPr>
          <p:nvPr>
            <p:ph type="ftr" sz="quarter" idx="39"/>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AA983E32-2992-4C4A-AD04-0BD538A34D7C}"/>
              </a:ext>
            </a:extLst>
          </p:cNvPr>
          <p:cNvSpPr>
            <a:spLocks noGrp="1"/>
          </p:cNvSpPr>
          <p:nvPr>
            <p:ph type="sldNum" sz="quarter" idx="40"/>
          </p:nvPr>
        </p:nvSpPr>
        <p:spPr/>
        <p:txBody>
          <a:bodyPr/>
          <a:lstStyle>
            <a:lvl1pPr>
              <a:defRPr>
                <a:solidFill>
                  <a:schemeClr val="bg1"/>
                </a:solidFill>
              </a:defRPr>
            </a:lvl1pPr>
          </a:lstStyle>
          <a:p>
            <a:fld id="{F18EFF25-22D3-7349-97D6-73D11F9E5B0D}" type="slidenum">
              <a:rPr lang="en-GB" smtClean="0"/>
              <a:pPr/>
              <a:t>‹#›</a:t>
            </a:fld>
            <a:endParaRPr lang="en-GB"/>
          </a:p>
        </p:txBody>
      </p:sp>
      <p:sp>
        <p:nvSpPr>
          <p:cNvPr id="15" name="Text Placeholder 17">
            <a:extLst>
              <a:ext uri="{FF2B5EF4-FFF2-40B4-BE49-F238E27FC236}">
                <a16:creationId xmlns:a16="http://schemas.microsoft.com/office/drawing/2014/main" id="{1ADADDF1-6D84-354B-ADAC-71CD7C2E589A}"/>
              </a:ext>
            </a:extLst>
          </p:cNvPr>
          <p:cNvSpPr>
            <a:spLocks noGrp="1"/>
          </p:cNvSpPr>
          <p:nvPr>
            <p:ph type="body" sz="quarter" idx="29" hasCustomPrompt="1"/>
          </p:nvPr>
        </p:nvSpPr>
        <p:spPr>
          <a:xfrm>
            <a:off x="576001" y="1193187"/>
            <a:ext cx="5448564"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16" name="Text Placeholder 13">
            <a:extLst>
              <a:ext uri="{FF2B5EF4-FFF2-40B4-BE49-F238E27FC236}">
                <a16:creationId xmlns:a16="http://schemas.microsoft.com/office/drawing/2014/main" id="{29671604-398C-9444-9F80-E67623E46A2D}"/>
              </a:ext>
            </a:extLst>
          </p:cNvPr>
          <p:cNvSpPr>
            <a:spLocks noGrp="1"/>
          </p:cNvSpPr>
          <p:nvPr>
            <p:ph type="body" sz="quarter" idx="35" hasCustomPrompt="1"/>
          </p:nvPr>
        </p:nvSpPr>
        <p:spPr>
          <a:xfrm>
            <a:off x="576000" y="1828800"/>
            <a:ext cx="5446800" cy="4283075"/>
          </a:xfrm>
          <a:prstGeom prst="rect">
            <a:avLst/>
          </a:prstGeom>
        </p:spPr>
        <p:txBody>
          <a:bodyPr rIns="182880">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0" name="Text Placeholder 13">
            <a:extLst>
              <a:ext uri="{FF2B5EF4-FFF2-40B4-BE49-F238E27FC236}">
                <a16:creationId xmlns:a16="http://schemas.microsoft.com/office/drawing/2014/main" id="{92CD9204-20D8-964E-912C-2FB4676BD8C1}"/>
              </a:ext>
            </a:extLst>
          </p:cNvPr>
          <p:cNvSpPr>
            <a:spLocks noGrp="1"/>
          </p:cNvSpPr>
          <p:nvPr>
            <p:ph type="body" sz="quarter" idx="38" hasCustomPrompt="1"/>
          </p:nvPr>
        </p:nvSpPr>
        <p:spPr>
          <a:xfrm>
            <a:off x="6251443" y="1828800"/>
            <a:ext cx="5353200" cy="4267657"/>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4761109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lumn text tea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34B8AE-ABB6-9047-ABDC-DF683CCDCAC1}"/>
              </a:ext>
            </a:extLst>
          </p:cNvPr>
          <p:cNvSpPr/>
          <p:nvPr userDrawn="1"/>
        </p:nvSpPr>
        <p:spPr>
          <a:xfrm>
            <a:off x="0" y="0"/>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12" name="Picture 11" descr="A picture containing drawing&#10;&#10;Description automatically generated">
            <a:extLst>
              <a:ext uri="{FF2B5EF4-FFF2-40B4-BE49-F238E27FC236}">
                <a16:creationId xmlns:a16="http://schemas.microsoft.com/office/drawing/2014/main" id="{2CD6B903-785C-3544-A814-9C5DD8C933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17" name="Title 1">
            <a:extLst>
              <a:ext uri="{FF2B5EF4-FFF2-40B4-BE49-F238E27FC236}">
                <a16:creationId xmlns:a16="http://schemas.microsoft.com/office/drawing/2014/main" id="{5C07C99F-7F77-1F46-96D1-4A2D97A37260}"/>
              </a:ext>
            </a:extLst>
          </p:cNvPr>
          <p:cNvSpPr>
            <a:spLocks noGrp="1"/>
          </p:cNvSpPr>
          <p:nvPr>
            <p:ph type="title" hasCustomPrompt="1"/>
          </p:nvPr>
        </p:nvSpPr>
        <p:spPr>
          <a:xfrm>
            <a:off x="575999" y="816951"/>
            <a:ext cx="5448564" cy="395878"/>
          </a:xfrm>
        </p:spPr>
        <p:txBody>
          <a:bodyPr wrap="square" lIns="0" rIns="182880" anchor="t" anchorCtr="0">
            <a:noAutofit/>
          </a:bodyPr>
          <a:lstStyle>
            <a:lvl1pPr>
              <a:lnSpc>
                <a:spcPct val="85000"/>
              </a:lnSpc>
              <a:buClr>
                <a:schemeClr val="accent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2" name="Footer Placeholder 1">
            <a:extLst>
              <a:ext uri="{FF2B5EF4-FFF2-40B4-BE49-F238E27FC236}">
                <a16:creationId xmlns:a16="http://schemas.microsoft.com/office/drawing/2014/main" id="{8C4AA7AB-9E3C-1347-AE21-00A36CAAF2F4}"/>
              </a:ext>
            </a:extLst>
          </p:cNvPr>
          <p:cNvSpPr>
            <a:spLocks noGrp="1"/>
          </p:cNvSpPr>
          <p:nvPr>
            <p:ph type="ftr" sz="quarter" idx="39"/>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F4A808AF-C3E1-DA45-87A0-84079BBD79EE}"/>
              </a:ext>
            </a:extLst>
          </p:cNvPr>
          <p:cNvSpPr>
            <a:spLocks noGrp="1"/>
          </p:cNvSpPr>
          <p:nvPr>
            <p:ph type="sldNum" sz="quarter" idx="40"/>
          </p:nvPr>
        </p:nvSpPr>
        <p:spPr/>
        <p:txBody>
          <a:bodyPr/>
          <a:lstStyle>
            <a:lvl1pPr>
              <a:defRPr>
                <a:solidFill>
                  <a:schemeClr val="bg1"/>
                </a:solidFill>
              </a:defRPr>
            </a:lvl1pPr>
          </a:lstStyle>
          <a:p>
            <a:fld id="{F18EFF25-22D3-7349-97D6-73D11F9E5B0D}" type="slidenum">
              <a:rPr lang="en-GB" smtClean="0"/>
              <a:pPr/>
              <a:t>‹#›</a:t>
            </a:fld>
            <a:endParaRPr lang="en-GB"/>
          </a:p>
        </p:txBody>
      </p:sp>
      <p:sp>
        <p:nvSpPr>
          <p:cNvPr id="18" name="Text Placeholder 17">
            <a:extLst>
              <a:ext uri="{FF2B5EF4-FFF2-40B4-BE49-F238E27FC236}">
                <a16:creationId xmlns:a16="http://schemas.microsoft.com/office/drawing/2014/main" id="{544BC1BD-96A4-AB48-887D-ABFA126BC7D9}"/>
              </a:ext>
            </a:extLst>
          </p:cNvPr>
          <p:cNvSpPr>
            <a:spLocks noGrp="1"/>
          </p:cNvSpPr>
          <p:nvPr>
            <p:ph type="body" sz="quarter" idx="29" hasCustomPrompt="1"/>
          </p:nvPr>
        </p:nvSpPr>
        <p:spPr>
          <a:xfrm>
            <a:off x="576001" y="1193187"/>
            <a:ext cx="5448564"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25" name="Text Placeholder 3">
            <a:extLst>
              <a:ext uri="{FF2B5EF4-FFF2-40B4-BE49-F238E27FC236}">
                <a16:creationId xmlns:a16="http://schemas.microsoft.com/office/drawing/2014/main" id="{9FF99FD6-A8C2-FE4E-A020-E5EC330D3A6F}"/>
              </a:ext>
            </a:extLst>
          </p:cNvPr>
          <p:cNvSpPr>
            <a:spLocks noGrp="1"/>
          </p:cNvSpPr>
          <p:nvPr>
            <p:ph type="body" sz="quarter" idx="33" hasCustomPrompt="1"/>
          </p:nvPr>
        </p:nvSpPr>
        <p:spPr>
          <a:xfrm>
            <a:off x="575999" y="1828343"/>
            <a:ext cx="5448564"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6" name="Text Placeholder 13">
            <a:extLst>
              <a:ext uri="{FF2B5EF4-FFF2-40B4-BE49-F238E27FC236}">
                <a16:creationId xmlns:a16="http://schemas.microsoft.com/office/drawing/2014/main" id="{0AF81782-0A16-7F44-A0D3-4E2D68893B5B}"/>
              </a:ext>
            </a:extLst>
          </p:cNvPr>
          <p:cNvSpPr>
            <a:spLocks noGrp="1"/>
          </p:cNvSpPr>
          <p:nvPr>
            <p:ph type="body" sz="quarter" idx="36" hasCustomPrompt="1"/>
          </p:nvPr>
        </p:nvSpPr>
        <p:spPr>
          <a:xfrm>
            <a:off x="575999" y="2362200"/>
            <a:ext cx="5448564" cy="3733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7" name="Text Placeholder 3">
            <a:extLst>
              <a:ext uri="{FF2B5EF4-FFF2-40B4-BE49-F238E27FC236}">
                <a16:creationId xmlns:a16="http://schemas.microsoft.com/office/drawing/2014/main" id="{CE0DA9FD-F3AF-A84D-B4A2-0F799FAE941A}"/>
              </a:ext>
            </a:extLst>
          </p:cNvPr>
          <p:cNvSpPr>
            <a:spLocks noGrp="1"/>
          </p:cNvSpPr>
          <p:nvPr>
            <p:ph type="body" sz="quarter" idx="37" hasCustomPrompt="1"/>
          </p:nvPr>
        </p:nvSpPr>
        <p:spPr>
          <a:xfrm>
            <a:off x="6251443" y="1812925"/>
            <a:ext cx="5353182"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8" name="Text Placeholder 13">
            <a:extLst>
              <a:ext uri="{FF2B5EF4-FFF2-40B4-BE49-F238E27FC236}">
                <a16:creationId xmlns:a16="http://schemas.microsoft.com/office/drawing/2014/main" id="{8C7FC5CD-BEFE-B64B-8483-2F64F3924C1B}"/>
              </a:ext>
            </a:extLst>
          </p:cNvPr>
          <p:cNvSpPr>
            <a:spLocks noGrp="1"/>
          </p:cNvSpPr>
          <p:nvPr>
            <p:ph type="body" sz="quarter" idx="38" hasCustomPrompt="1"/>
          </p:nvPr>
        </p:nvSpPr>
        <p:spPr>
          <a:xfrm>
            <a:off x="6251443" y="2346782"/>
            <a:ext cx="5353182" cy="3733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13532985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column text teal w/o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34B8AE-ABB6-9047-ABDC-DF683CCDCAC1}"/>
              </a:ext>
            </a:extLst>
          </p:cNvPr>
          <p:cNvSpPr/>
          <p:nvPr userDrawn="1"/>
        </p:nvSpPr>
        <p:spPr>
          <a:xfrm>
            <a:off x="0" y="0"/>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12" name="Picture 11" descr="A picture containing drawing&#10;&#10;Description automatically generated">
            <a:extLst>
              <a:ext uri="{FF2B5EF4-FFF2-40B4-BE49-F238E27FC236}">
                <a16:creationId xmlns:a16="http://schemas.microsoft.com/office/drawing/2014/main" id="{2CD6B903-785C-3544-A814-9C5DD8C933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17" name="Title 1">
            <a:extLst>
              <a:ext uri="{FF2B5EF4-FFF2-40B4-BE49-F238E27FC236}">
                <a16:creationId xmlns:a16="http://schemas.microsoft.com/office/drawing/2014/main" id="{5C07C99F-7F77-1F46-96D1-4A2D97A37260}"/>
              </a:ext>
            </a:extLst>
          </p:cNvPr>
          <p:cNvSpPr>
            <a:spLocks noGrp="1"/>
          </p:cNvSpPr>
          <p:nvPr>
            <p:ph type="title" hasCustomPrompt="1"/>
          </p:nvPr>
        </p:nvSpPr>
        <p:spPr>
          <a:xfrm>
            <a:off x="575999" y="816951"/>
            <a:ext cx="5448564" cy="395878"/>
          </a:xfrm>
        </p:spPr>
        <p:txBody>
          <a:bodyPr wrap="square" lIns="0" rIns="182880" anchor="t" anchorCtr="0">
            <a:noAutofit/>
          </a:bodyPr>
          <a:lstStyle>
            <a:lvl1pPr>
              <a:lnSpc>
                <a:spcPct val="85000"/>
              </a:lnSpc>
              <a:buClr>
                <a:schemeClr val="accent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2" name="Footer Placeholder 1">
            <a:extLst>
              <a:ext uri="{FF2B5EF4-FFF2-40B4-BE49-F238E27FC236}">
                <a16:creationId xmlns:a16="http://schemas.microsoft.com/office/drawing/2014/main" id="{8C4AA7AB-9E3C-1347-AE21-00A36CAAF2F4}"/>
              </a:ext>
            </a:extLst>
          </p:cNvPr>
          <p:cNvSpPr>
            <a:spLocks noGrp="1"/>
          </p:cNvSpPr>
          <p:nvPr>
            <p:ph type="ftr" sz="quarter" idx="39"/>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F4A808AF-C3E1-DA45-87A0-84079BBD79EE}"/>
              </a:ext>
            </a:extLst>
          </p:cNvPr>
          <p:cNvSpPr>
            <a:spLocks noGrp="1"/>
          </p:cNvSpPr>
          <p:nvPr>
            <p:ph type="sldNum" sz="quarter" idx="40"/>
          </p:nvPr>
        </p:nvSpPr>
        <p:spPr/>
        <p:txBody>
          <a:bodyPr/>
          <a:lstStyle>
            <a:lvl1pPr>
              <a:defRPr>
                <a:solidFill>
                  <a:schemeClr val="bg1"/>
                </a:solidFill>
              </a:defRPr>
            </a:lvl1pPr>
          </a:lstStyle>
          <a:p>
            <a:fld id="{F18EFF25-22D3-7349-97D6-73D11F9E5B0D}" type="slidenum">
              <a:rPr lang="en-GB" smtClean="0"/>
              <a:pPr/>
              <a:t>‹#›</a:t>
            </a:fld>
            <a:endParaRPr lang="en-GB"/>
          </a:p>
        </p:txBody>
      </p:sp>
      <p:sp>
        <p:nvSpPr>
          <p:cNvPr id="18" name="Text Placeholder 17">
            <a:extLst>
              <a:ext uri="{FF2B5EF4-FFF2-40B4-BE49-F238E27FC236}">
                <a16:creationId xmlns:a16="http://schemas.microsoft.com/office/drawing/2014/main" id="{0E9B81E3-D03B-0748-9A33-F31282F481EC}"/>
              </a:ext>
            </a:extLst>
          </p:cNvPr>
          <p:cNvSpPr>
            <a:spLocks noGrp="1"/>
          </p:cNvSpPr>
          <p:nvPr>
            <p:ph type="body" sz="quarter" idx="29" hasCustomPrompt="1"/>
          </p:nvPr>
        </p:nvSpPr>
        <p:spPr>
          <a:xfrm>
            <a:off x="576001" y="1193187"/>
            <a:ext cx="5448564"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20" name="Text Placeholder 13">
            <a:extLst>
              <a:ext uri="{FF2B5EF4-FFF2-40B4-BE49-F238E27FC236}">
                <a16:creationId xmlns:a16="http://schemas.microsoft.com/office/drawing/2014/main" id="{D8551DBB-6D01-E94E-A159-E1FE3423AF06}"/>
              </a:ext>
            </a:extLst>
          </p:cNvPr>
          <p:cNvSpPr>
            <a:spLocks noGrp="1"/>
          </p:cNvSpPr>
          <p:nvPr>
            <p:ph type="body" sz="quarter" idx="35" hasCustomPrompt="1"/>
          </p:nvPr>
        </p:nvSpPr>
        <p:spPr>
          <a:xfrm>
            <a:off x="576000" y="1828800"/>
            <a:ext cx="5446800" cy="4283075"/>
          </a:xfrm>
          <a:prstGeom prst="rect">
            <a:avLst/>
          </a:prstGeom>
        </p:spPr>
        <p:txBody>
          <a:bodyPr rIns="182880">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6" name="Text Placeholder 13">
            <a:extLst>
              <a:ext uri="{FF2B5EF4-FFF2-40B4-BE49-F238E27FC236}">
                <a16:creationId xmlns:a16="http://schemas.microsoft.com/office/drawing/2014/main" id="{2516E303-02B7-4547-B42B-4D6827C363ED}"/>
              </a:ext>
            </a:extLst>
          </p:cNvPr>
          <p:cNvSpPr>
            <a:spLocks noGrp="1"/>
          </p:cNvSpPr>
          <p:nvPr>
            <p:ph type="body" sz="quarter" idx="38" hasCustomPrompt="1"/>
          </p:nvPr>
        </p:nvSpPr>
        <p:spPr>
          <a:xfrm>
            <a:off x="6251443" y="1828800"/>
            <a:ext cx="5353200" cy="4267657"/>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23892251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632E09-C808-C343-91A7-C20324242EF7}"/>
              </a:ext>
            </a:extLst>
          </p:cNvPr>
          <p:cNvSpPr/>
          <p:nvPr userDrawn="1"/>
        </p:nvSpPr>
        <p:spPr>
          <a:xfrm>
            <a:off x="0" y="407988"/>
            <a:ext cx="11784013" cy="5953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Text Placeholder 4">
            <a:extLst>
              <a:ext uri="{FF2B5EF4-FFF2-40B4-BE49-F238E27FC236}">
                <a16:creationId xmlns:a16="http://schemas.microsoft.com/office/drawing/2014/main" id="{E0CF6FB4-095A-B240-A505-7ADD15711AA0}"/>
              </a:ext>
            </a:extLst>
          </p:cNvPr>
          <p:cNvSpPr>
            <a:spLocks noGrp="1"/>
          </p:cNvSpPr>
          <p:nvPr>
            <p:ph type="body" sz="quarter" idx="13" hasCustomPrompt="1"/>
          </p:nvPr>
        </p:nvSpPr>
        <p:spPr>
          <a:xfrm>
            <a:off x="576000" y="1812925"/>
            <a:ext cx="7283713" cy="2880000"/>
          </a:xfrm>
        </p:spPr>
        <p:txBody>
          <a:bodyPr wrap="square">
            <a:noAutofit/>
          </a:bodyPr>
          <a:lstStyle>
            <a:lvl1pPr marL="0" indent="0">
              <a:lnSpc>
                <a:spcPct val="85000"/>
              </a:lnSpc>
              <a:spcBef>
                <a:spcPts val="500"/>
              </a:spcBef>
              <a:buNone/>
              <a:defRPr sz="4600" b="1" spc="20" baseline="0">
                <a:solidFill>
                  <a:schemeClr val="tx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"insert quote"</a:t>
            </a:r>
          </a:p>
        </p:txBody>
      </p:sp>
      <p:sp>
        <p:nvSpPr>
          <p:cNvPr id="2" name="Footer Placeholder 1">
            <a:extLst>
              <a:ext uri="{FF2B5EF4-FFF2-40B4-BE49-F238E27FC236}">
                <a16:creationId xmlns:a16="http://schemas.microsoft.com/office/drawing/2014/main" id="{D9FDD32F-2551-6B47-84B3-4F59E9742F98}"/>
              </a:ext>
            </a:extLst>
          </p:cNvPr>
          <p:cNvSpPr>
            <a:spLocks noGrp="1"/>
          </p:cNvSpPr>
          <p:nvPr>
            <p:ph type="ftr" sz="quarter" idx="32"/>
          </p:nvPr>
        </p:nvSpPr>
        <p:spPr/>
        <p:txBody>
          <a:bodyPr/>
          <a:lstStyle/>
          <a:p>
            <a:endParaRPr lang="en-GB"/>
          </a:p>
        </p:txBody>
      </p:sp>
      <p:sp>
        <p:nvSpPr>
          <p:cNvPr id="3" name="Slide Number Placeholder 2">
            <a:extLst>
              <a:ext uri="{FF2B5EF4-FFF2-40B4-BE49-F238E27FC236}">
                <a16:creationId xmlns:a16="http://schemas.microsoft.com/office/drawing/2014/main" id="{884DBCE0-5DE5-5F40-B98F-1DB0AB9BD95B}"/>
              </a:ext>
            </a:extLst>
          </p:cNvPr>
          <p:cNvSpPr>
            <a:spLocks noGrp="1"/>
          </p:cNvSpPr>
          <p:nvPr>
            <p:ph type="sldNum" sz="quarter" idx="33"/>
          </p:nvPr>
        </p:nvSpPr>
        <p:spPr/>
        <p:txBody>
          <a:bodyPr/>
          <a:lstStyle/>
          <a:p>
            <a:fld id="{F18EFF25-22D3-7349-97D6-73D11F9E5B0D}" type="slidenum">
              <a:rPr lang="en-GB" smtClean="0"/>
              <a:pPr/>
              <a:t>‹#›</a:t>
            </a:fld>
            <a:endParaRPr lang="en-GB"/>
          </a:p>
        </p:txBody>
      </p:sp>
      <p:sp>
        <p:nvSpPr>
          <p:cNvPr id="30" name="Text Placeholder 17">
            <a:extLst>
              <a:ext uri="{FF2B5EF4-FFF2-40B4-BE49-F238E27FC236}">
                <a16:creationId xmlns:a16="http://schemas.microsoft.com/office/drawing/2014/main" id="{4634DFC8-82F3-5F4A-BA0B-D3B6FF666175}"/>
              </a:ext>
            </a:extLst>
          </p:cNvPr>
          <p:cNvSpPr>
            <a:spLocks noGrp="1"/>
          </p:cNvSpPr>
          <p:nvPr>
            <p:ph type="body" sz="quarter" idx="14" hasCustomPrompt="1"/>
          </p:nvPr>
        </p:nvSpPr>
        <p:spPr>
          <a:xfrm>
            <a:off x="576000" y="4947681"/>
            <a:ext cx="5448563" cy="284421"/>
          </a:xfrm>
        </p:spPr>
        <p:txBody>
          <a:bodyPr wrap="square">
            <a:noAutofit/>
          </a:bodyPr>
          <a:lstStyle>
            <a:lvl1pPr marL="0" indent="0">
              <a:lnSpc>
                <a:spcPct val="90000"/>
              </a:lnSpc>
              <a:buNone/>
              <a:defRPr sz="1800" b="1" baseline="0">
                <a:solidFill>
                  <a:schemeClr val="tx1"/>
                </a:solidFill>
              </a:defRPr>
            </a:lvl1pPr>
          </a:lstStyle>
          <a:p>
            <a:pPr lvl="0"/>
            <a:r>
              <a:rPr lang="en-US"/>
              <a:t>Insert name</a:t>
            </a:r>
          </a:p>
        </p:txBody>
      </p:sp>
      <p:sp>
        <p:nvSpPr>
          <p:cNvPr id="31" name="Text Placeholder 17">
            <a:extLst>
              <a:ext uri="{FF2B5EF4-FFF2-40B4-BE49-F238E27FC236}">
                <a16:creationId xmlns:a16="http://schemas.microsoft.com/office/drawing/2014/main" id="{1F718D8F-FE3D-3041-B7A8-E53496B7601B}"/>
              </a:ext>
            </a:extLst>
          </p:cNvPr>
          <p:cNvSpPr>
            <a:spLocks noGrp="1"/>
          </p:cNvSpPr>
          <p:nvPr>
            <p:ph type="body" sz="quarter" idx="15" hasCustomPrompt="1"/>
          </p:nvPr>
        </p:nvSpPr>
        <p:spPr>
          <a:xfrm>
            <a:off x="576000" y="5259126"/>
            <a:ext cx="5448563" cy="284421"/>
          </a:xfrm>
        </p:spPr>
        <p:txBody>
          <a:bodyPr wrap="square">
            <a:noAutofit/>
          </a:bodyPr>
          <a:lstStyle>
            <a:lvl1pPr marL="0" indent="0">
              <a:lnSpc>
                <a:spcPct val="90000"/>
              </a:lnSpc>
              <a:buNone/>
              <a:defRPr sz="1800" baseline="0">
                <a:solidFill>
                  <a:schemeClr val="tx1"/>
                </a:solidFill>
              </a:defRPr>
            </a:lvl1pPr>
          </a:lstStyle>
          <a:p>
            <a:pPr lvl="0"/>
            <a:r>
              <a:rPr lang="en-US"/>
              <a:t>Insert title</a:t>
            </a:r>
          </a:p>
        </p:txBody>
      </p:sp>
      <p:sp>
        <p:nvSpPr>
          <p:cNvPr id="32" name="Text Placeholder 17">
            <a:extLst>
              <a:ext uri="{FF2B5EF4-FFF2-40B4-BE49-F238E27FC236}">
                <a16:creationId xmlns:a16="http://schemas.microsoft.com/office/drawing/2014/main" id="{BC1298E4-D977-A748-9586-789F41B8D8D9}"/>
              </a:ext>
            </a:extLst>
          </p:cNvPr>
          <p:cNvSpPr>
            <a:spLocks noGrp="1"/>
          </p:cNvSpPr>
          <p:nvPr>
            <p:ph type="body" sz="quarter" idx="16" hasCustomPrompt="1"/>
          </p:nvPr>
        </p:nvSpPr>
        <p:spPr>
          <a:xfrm>
            <a:off x="576000" y="5592954"/>
            <a:ext cx="5448563" cy="284421"/>
          </a:xfrm>
        </p:spPr>
        <p:txBody>
          <a:bodyPr wrap="square">
            <a:noAutofit/>
          </a:bodyPr>
          <a:lstStyle>
            <a:lvl1pPr marL="0" indent="0">
              <a:lnSpc>
                <a:spcPct val="90000"/>
              </a:lnSpc>
              <a:buNone/>
              <a:defRPr sz="1800" baseline="0">
                <a:solidFill>
                  <a:schemeClr val="tx1"/>
                </a:solidFill>
              </a:defRPr>
            </a:lvl1pPr>
          </a:lstStyle>
          <a:p>
            <a:pPr lvl="0"/>
            <a:r>
              <a:rPr lang="en-US"/>
              <a:t>Insert company name</a:t>
            </a:r>
          </a:p>
        </p:txBody>
      </p:sp>
    </p:spTree>
    <p:extLst>
      <p:ext uri="{BB962C8B-B14F-4D97-AF65-F5344CB8AC3E}">
        <p14:creationId xmlns:p14="http://schemas.microsoft.com/office/powerpoint/2010/main" val="31293361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Quote purp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34B8AE-ABB6-9047-ABDC-DF683CCDCAC1}"/>
              </a:ext>
            </a:extLst>
          </p:cNvPr>
          <p:cNvSpPr/>
          <p:nvPr userDrawn="1"/>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576000" y="1812925"/>
            <a:ext cx="7283713" cy="2880000"/>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"insert quote"</a:t>
            </a:r>
          </a:p>
        </p:txBody>
      </p:sp>
      <p:pic>
        <p:nvPicPr>
          <p:cNvPr id="12" name="Picture 11" descr="A picture containing drawing&#10;&#10;Description automatically generated">
            <a:extLst>
              <a:ext uri="{FF2B5EF4-FFF2-40B4-BE49-F238E27FC236}">
                <a16:creationId xmlns:a16="http://schemas.microsoft.com/office/drawing/2014/main" id="{2CD6B903-785C-3544-A814-9C5DD8C933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0427946D-4EAF-1F4C-AAEB-F3C02E98FCF1}"/>
              </a:ext>
            </a:extLst>
          </p:cNvPr>
          <p:cNvSpPr>
            <a:spLocks noGrp="1"/>
          </p:cNvSpPr>
          <p:nvPr>
            <p:ph type="ftr" sz="quarter" idx="32"/>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9DA7D024-85E8-844E-A307-6DD959B9C727}"/>
              </a:ext>
            </a:extLst>
          </p:cNvPr>
          <p:cNvSpPr>
            <a:spLocks noGrp="1"/>
          </p:cNvSpPr>
          <p:nvPr>
            <p:ph type="sldNum" sz="quarter" idx="33"/>
          </p:nvPr>
        </p:nvSpPr>
        <p:spPr/>
        <p:txBody>
          <a:bodyPr/>
          <a:lstStyle>
            <a:lvl1pPr>
              <a:defRPr>
                <a:solidFill>
                  <a:schemeClr val="bg1"/>
                </a:solidFill>
              </a:defRPr>
            </a:lvl1pPr>
          </a:lstStyle>
          <a:p>
            <a:fld id="{F18EFF25-22D3-7349-97D6-73D11F9E5B0D}" type="slidenum">
              <a:rPr lang="en-GB" smtClean="0"/>
              <a:pPr/>
              <a:t>‹#›</a:t>
            </a:fld>
            <a:endParaRPr lang="en-GB"/>
          </a:p>
        </p:txBody>
      </p:sp>
      <p:sp>
        <p:nvSpPr>
          <p:cNvPr id="17" name="Text Placeholder 17">
            <a:extLst>
              <a:ext uri="{FF2B5EF4-FFF2-40B4-BE49-F238E27FC236}">
                <a16:creationId xmlns:a16="http://schemas.microsoft.com/office/drawing/2014/main" id="{D20C4C80-683A-B943-BAC4-ACB3655939C1}"/>
              </a:ext>
            </a:extLst>
          </p:cNvPr>
          <p:cNvSpPr>
            <a:spLocks noGrp="1"/>
          </p:cNvSpPr>
          <p:nvPr>
            <p:ph type="body" sz="quarter" idx="14" hasCustomPrompt="1"/>
          </p:nvPr>
        </p:nvSpPr>
        <p:spPr>
          <a:xfrm>
            <a:off x="576000" y="4947681"/>
            <a:ext cx="5448563" cy="284421"/>
          </a:xfrm>
        </p:spPr>
        <p:txBody>
          <a:bodyPr wrap="square">
            <a:noAutofit/>
          </a:bodyPr>
          <a:lstStyle>
            <a:lvl1pPr marL="0" indent="0">
              <a:lnSpc>
                <a:spcPct val="90000"/>
              </a:lnSpc>
              <a:buNone/>
              <a:defRPr sz="1800" b="1" baseline="0">
                <a:solidFill>
                  <a:schemeClr val="bg1"/>
                </a:solidFill>
              </a:defRPr>
            </a:lvl1pPr>
          </a:lstStyle>
          <a:p>
            <a:pPr lvl="0"/>
            <a:r>
              <a:rPr lang="en-US"/>
              <a:t>Insert name</a:t>
            </a:r>
          </a:p>
        </p:txBody>
      </p:sp>
      <p:sp>
        <p:nvSpPr>
          <p:cNvPr id="19" name="Text Placeholder 17">
            <a:extLst>
              <a:ext uri="{FF2B5EF4-FFF2-40B4-BE49-F238E27FC236}">
                <a16:creationId xmlns:a16="http://schemas.microsoft.com/office/drawing/2014/main" id="{7E10BEC5-9F43-C54D-9D78-C8AF9BB4348E}"/>
              </a:ext>
            </a:extLst>
          </p:cNvPr>
          <p:cNvSpPr>
            <a:spLocks noGrp="1"/>
          </p:cNvSpPr>
          <p:nvPr>
            <p:ph type="body" sz="quarter" idx="15" hasCustomPrompt="1"/>
          </p:nvPr>
        </p:nvSpPr>
        <p:spPr>
          <a:xfrm>
            <a:off x="576000" y="5259126"/>
            <a:ext cx="5448563" cy="284421"/>
          </a:xfrm>
        </p:spPr>
        <p:txBody>
          <a:bodyPr wrap="square">
            <a:noAutofit/>
          </a:bodyPr>
          <a:lstStyle>
            <a:lvl1pPr marL="0" indent="0">
              <a:lnSpc>
                <a:spcPct val="90000"/>
              </a:lnSpc>
              <a:buNone/>
              <a:defRPr sz="1800" baseline="0">
                <a:solidFill>
                  <a:schemeClr val="bg1"/>
                </a:solidFill>
              </a:defRPr>
            </a:lvl1pPr>
          </a:lstStyle>
          <a:p>
            <a:pPr lvl="0"/>
            <a:r>
              <a:rPr lang="en-US"/>
              <a:t>Insert title</a:t>
            </a:r>
          </a:p>
        </p:txBody>
      </p:sp>
      <p:sp>
        <p:nvSpPr>
          <p:cNvPr id="20" name="Text Placeholder 17">
            <a:extLst>
              <a:ext uri="{FF2B5EF4-FFF2-40B4-BE49-F238E27FC236}">
                <a16:creationId xmlns:a16="http://schemas.microsoft.com/office/drawing/2014/main" id="{18324929-D19E-8E49-AE8F-3B82917F72FB}"/>
              </a:ext>
            </a:extLst>
          </p:cNvPr>
          <p:cNvSpPr>
            <a:spLocks noGrp="1"/>
          </p:cNvSpPr>
          <p:nvPr>
            <p:ph type="body" sz="quarter" idx="16" hasCustomPrompt="1"/>
          </p:nvPr>
        </p:nvSpPr>
        <p:spPr>
          <a:xfrm>
            <a:off x="576000" y="5592954"/>
            <a:ext cx="5448563" cy="284421"/>
          </a:xfrm>
        </p:spPr>
        <p:txBody>
          <a:bodyPr wrap="square">
            <a:noAutofit/>
          </a:bodyPr>
          <a:lstStyle>
            <a:lvl1pPr marL="0" indent="0">
              <a:lnSpc>
                <a:spcPct val="90000"/>
              </a:lnSpc>
              <a:buNone/>
              <a:defRPr sz="1800" baseline="0">
                <a:solidFill>
                  <a:schemeClr val="bg1"/>
                </a:solidFill>
              </a:defRPr>
            </a:lvl1pPr>
          </a:lstStyle>
          <a:p>
            <a:pPr lvl="0"/>
            <a:r>
              <a:rPr lang="en-US"/>
              <a:t>Insert company name</a:t>
            </a:r>
          </a:p>
        </p:txBody>
      </p:sp>
    </p:spTree>
    <p:extLst>
      <p:ext uri="{BB962C8B-B14F-4D97-AF65-F5344CB8AC3E}">
        <p14:creationId xmlns:p14="http://schemas.microsoft.com/office/powerpoint/2010/main" val="823328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midnight blu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D124B8-7168-D04E-A455-BEE0016E45A9}"/>
              </a:ext>
            </a:extLst>
          </p:cNvPr>
          <p:cNvSpPr/>
          <p:nvPr userDrawn="1"/>
        </p:nvSpPr>
        <p:spPr>
          <a:xfrm>
            <a:off x="0" y="0"/>
            <a:ext cx="121919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pic>
        <p:nvPicPr>
          <p:cNvPr id="8" name="Picture 7" descr="A picture containing drawing&#10;&#10;Description automatically generated">
            <a:extLst>
              <a:ext uri="{FF2B5EF4-FFF2-40B4-BE49-F238E27FC236}">
                <a16:creationId xmlns:a16="http://schemas.microsoft.com/office/drawing/2014/main" id="{03BC3B61-BD64-4241-A8F7-CE056318FC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12" name="Text Placeholder 2">
            <a:extLst>
              <a:ext uri="{FF2B5EF4-FFF2-40B4-BE49-F238E27FC236}">
                <a16:creationId xmlns:a16="http://schemas.microsoft.com/office/drawing/2014/main" id="{9D9D42DE-A9BB-514A-9C70-E66CAFA188A2}"/>
              </a:ext>
            </a:extLst>
          </p:cNvPr>
          <p:cNvSpPr>
            <a:spLocks noGrp="1"/>
          </p:cNvSpPr>
          <p:nvPr>
            <p:ph type="body" sz="quarter" idx="57" hasCustomPrompt="1"/>
          </p:nvPr>
        </p:nvSpPr>
        <p:spPr>
          <a:xfrm>
            <a:off x="576001" y="2375452"/>
            <a:ext cx="9156962" cy="2164452"/>
          </a:xfrm>
        </p:spPr>
        <p:txBody>
          <a:bodyPr>
            <a:noAutofit/>
          </a:bodyPr>
          <a:lstStyle>
            <a:lvl1pPr marL="0" marR="0" indent="0" algn="l" defTabSz="914377" rtl="0" eaLnBrk="1" fontAlgn="auto" latinLnBrk="0" hangingPunct="1">
              <a:lnSpc>
                <a:spcPct val="100000"/>
              </a:lnSpc>
              <a:spcBef>
                <a:spcPts val="0"/>
              </a:spcBef>
              <a:spcAft>
                <a:spcPts val="200"/>
              </a:spcAft>
              <a:buClr>
                <a:schemeClr val="bg1"/>
              </a:buClr>
              <a:buSzTx/>
              <a:buFont typeface="Arial" panose="020B0604020202020204" pitchFamily="34" charset="0"/>
              <a:buNone/>
              <a:tabLst/>
              <a:defRPr lang="en-GB" sz="4600" b="1" kern="1200" dirty="0">
                <a:solidFill>
                  <a:schemeClr val="bg1"/>
                </a:solidFill>
                <a:latin typeface="+mn-lt"/>
                <a:ea typeface="+mn-ea"/>
                <a:cs typeface="+mn-cs"/>
              </a:defRPr>
            </a:lvl1pPr>
            <a:lvl2pPr marL="0" indent="-216000">
              <a:spcBef>
                <a:spcPts val="2000"/>
              </a:spcBef>
              <a:spcAft>
                <a:spcPts val="200"/>
              </a:spcAft>
              <a:buClr>
                <a:schemeClr val="bg1"/>
              </a:buClr>
              <a:buFont typeface="Arial" panose="020B0604020202020204" pitchFamily="34" charset="0"/>
              <a:buChar char="•"/>
              <a:defRPr sz="2000" b="0">
                <a:solidFill>
                  <a:schemeClr val="bg1"/>
                </a:solidFill>
              </a:defRPr>
            </a:lvl2pPr>
            <a:lvl3pPr marL="393192" indent="-216000">
              <a:spcBef>
                <a:spcPts val="300"/>
              </a:spcBef>
              <a:spcAft>
                <a:spcPts val="200"/>
              </a:spcAft>
              <a:buClr>
                <a:schemeClr val="bg1"/>
              </a:buClr>
              <a:defRPr sz="1800" b="0">
                <a:solidFill>
                  <a:schemeClr val="bg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marL="0" marR="0" lvl="0" indent="0" algn="l" defTabSz="914377" rtl="0" eaLnBrk="1" fontAlgn="auto" latinLnBrk="0" hangingPunct="1">
              <a:lnSpc>
                <a:spcPct val="100000"/>
              </a:lnSpc>
              <a:spcBef>
                <a:spcPts val="300"/>
              </a:spcBef>
              <a:spcAft>
                <a:spcPts val="200"/>
              </a:spcAft>
              <a:buClr>
                <a:schemeClr val="bg1"/>
              </a:buClr>
              <a:buSzTx/>
              <a:buFont typeface="Arial" panose="020B0604020202020204" pitchFamily="34" charset="0"/>
              <a:buNone/>
              <a:tabLst/>
              <a:defRPr/>
            </a:pPr>
            <a:r>
              <a:rPr lang="en-US"/>
              <a:t>Insert section title</a:t>
            </a:r>
            <a:endParaRPr lang="en-GB"/>
          </a:p>
          <a:p>
            <a:pPr lvl="1"/>
            <a:r>
              <a:rPr lang="en-GB"/>
              <a:t>Second level</a:t>
            </a:r>
          </a:p>
          <a:p>
            <a:pPr lvl="2"/>
            <a:r>
              <a:rPr lang="en-GB"/>
              <a:t>Third level</a:t>
            </a:r>
          </a:p>
        </p:txBody>
      </p:sp>
      <p:sp>
        <p:nvSpPr>
          <p:cNvPr id="2" name="Footer Placeholder 1">
            <a:extLst>
              <a:ext uri="{FF2B5EF4-FFF2-40B4-BE49-F238E27FC236}">
                <a16:creationId xmlns:a16="http://schemas.microsoft.com/office/drawing/2014/main" id="{CEAF5B36-5C24-4146-BCDA-E7ADD526C45E}"/>
              </a:ext>
            </a:extLst>
          </p:cNvPr>
          <p:cNvSpPr>
            <a:spLocks noGrp="1"/>
          </p:cNvSpPr>
          <p:nvPr>
            <p:ph type="ftr" sz="quarter" idx="59"/>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880DC8FF-E538-F547-B953-F2A27D46A0B7}"/>
              </a:ext>
            </a:extLst>
          </p:cNvPr>
          <p:cNvSpPr>
            <a:spLocks noGrp="1"/>
          </p:cNvSpPr>
          <p:nvPr>
            <p:ph type="sldNum" sz="quarter" idx="60"/>
          </p:nvPr>
        </p:nvSpPr>
        <p:spPr/>
        <p:txBody>
          <a:bodyPr/>
          <a:lstStyle>
            <a:lvl1pPr>
              <a:defRPr>
                <a:solidFill>
                  <a:schemeClr val="bg1"/>
                </a:solidFill>
              </a:defRPr>
            </a:lvl1pPr>
          </a:lstStyle>
          <a:p>
            <a:fld id="{F18EFF25-22D3-7349-97D6-73D11F9E5B0D}" type="slidenum">
              <a:rPr lang="en-GB" smtClean="0"/>
              <a:pPr/>
              <a:t>‹#›</a:t>
            </a:fld>
            <a:endParaRPr lang="en-GB"/>
          </a:p>
        </p:txBody>
      </p:sp>
    </p:spTree>
    <p:extLst>
      <p:ext uri="{BB962C8B-B14F-4D97-AF65-F5344CB8AC3E}">
        <p14:creationId xmlns:p14="http://schemas.microsoft.com/office/powerpoint/2010/main" val="3556878057"/>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Quote midnight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34B8AE-ABB6-9047-ABDC-DF683CCDCAC1}"/>
              </a:ext>
            </a:extLst>
          </p:cNvPr>
          <p:cNvSpPr/>
          <p:nvPr userDrawn="1"/>
        </p:nvSpPr>
        <p:spPr>
          <a:xfrm>
            <a:off x="0" y="0"/>
            <a:ext cx="121919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12" name="Picture 11" descr="A picture containing drawing&#10;&#10;Description automatically generated">
            <a:extLst>
              <a:ext uri="{FF2B5EF4-FFF2-40B4-BE49-F238E27FC236}">
                <a16:creationId xmlns:a16="http://schemas.microsoft.com/office/drawing/2014/main" id="{2CD6B903-785C-3544-A814-9C5DD8C933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BAD334F6-7BE4-A04A-B581-AE8C23A996CF}"/>
              </a:ext>
            </a:extLst>
          </p:cNvPr>
          <p:cNvSpPr>
            <a:spLocks noGrp="1"/>
          </p:cNvSpPr>
          <p:nvPr>
            <p:ph type="ftr" sz="quarter" idx="32"/>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5BABDE63-0CB6-A74E-879A-A9A8AB4BEF20}"/>
              </a:ext>
            </a:extLst>
          </p:cNvPr>
          <p:cNvSpPr>
            <a:spLocks noGrp="1"/>
          </p:cNvSpPr>
          <p:nvPr>
            <p:ph type="sldNum" sz="quarter" idx="33"/>
          </p:nvPr>
        </p:nvSpPr>
        <p:spPr/>
        <p:txBody>
          <a:bodyPr/>
          <a:lstStyle>
            <a:lvl1pPr>
              <a:defRPr>
                <a:solidFill>
                  <a:schemeClr val="bg1"/>
                </a:solidFill>
              </a:defRPr>
            </a:lvl1pPr>
          </a:lstStyle>
          <a:p>
            <a:fld id="{F18EFF25-22D3-7349-97D6-73D11F9E5B0D}" type="slidenum">
              <a:rPr lang="en-GB" smtClean="0"/>
              <a:pPr/>
              <a:t>‹#›</a:t>
            </a:fld>
            <a:endParaRPr lang="en-GB"/>
          </a:p>
        </p:txBody>
      </p:sp>
      <p:sp>
        <p:nvSpPr>
          <p:cNvPr id="17" name="Text Placeholder 4">
            <a:extLst>
              <a:ext uri="{FF2B5EF4-FFF2-40B4-BE49-F238E27FC236}">
                <a16:creationId xmlns:a16="http://schemas.microsoft.com/office/drawing/2014/main" id="{F1DC5EFD-52D1-B140-96B3-C1BF8E2B5BF1}"/>
              </a:ext>
            </a:extLst>
          </p:cNvPr>
          <p:cNvSpPr>
            <a:spLocks noGrp="1"/>
          </p:cNvSpPr>
          <p:nvPr>
            <p:ph type="body" sz="quarter" idx="13" hasCustomPrompt="1"/>
          </p:nvPr>
        </p:nvSpPr>
        <p:spPr>
          <a:xfrm>
            <a:off x="576000" y="1812925"/>
            <a:ext cx="7283713" cy="2880000"/>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"insert quote"</a:t>
            </a:r>
          </a:p>
        </p:txBody>
      </p:sp>
      <p:sp>
        <p:nvSpPr>
          <p:cNvPr id="19" name="Text Placeholder 17">
            <a:extLst>
              <a:ext uri="{FF2B5EF4-FFF2-40B4-BE49-F238E27FC236}">
                <a16:creationId xmlns:a16="http://schemas.microsoft.com/office/drawing/2014/main" id="{A331652D-E28F-CF4E-BABF-4D528BA47D45}"/>
              </a:ext>
            </a:extLst>
          </p:cNvPr>
          <p:cNvSpPr>
            <a:spLocks noGrp="1"/>
          </p:cNvSpPr>
          <p:nvPr>
            <p:ph type="body" sz="quarter" idx="14" hasCustomPrompt="1"/>
          </p:nvPr>
        </p:nvSpPr>
        <p:spPr>
          <a:xfrm>
            <a:off x="576000" y="4947681"/>
            <a:ext cx="5448563" cy="284421"/>
          </a:xfrm>
        </p:spPr>
        <p:txBody>
          <a:bodyPr wrap="square">
            <a:noAutofit/>
          </a:bodyPr>
          <a:lstStyle>
            <a:lvl1pPr marL="0" indent="0">
              <a:lnSpc>
                <a:spcPct val="90000"/>
              </a:lnSpc>
              <a:buNone/>
              <a:defRPr sz="1800" b="1" baseline="0">
                <a:solidFill>
                  <a:schemeClr val="bg1"/>
                </a:solidFill>
              </a:defRPr>
            </a:lvl1pPr>
          </a:lstStyle>
          <a:p>
            <a:pPr lvl="0"/>
            <a:r>
              <a:rPr lang="en-US"/>
              <a:t>Insert name</a:t>
            </a:r>
          </a:p>
        </p:txBody>
      </p:sp>
      <p:sp>
        <p:nvSpPr>
          <p:cNvPr id="20" name="Text Placeholder 17">
            <a:extLst>
              <a:ext uri="{FF2B5EF4-FFF2-40B4-BE49-F238E27FC236}">
                <a16:creationId xmlns:a16="http://schemas.microsoft.com/office/drawing/2014/main" id="{CE5C2593-176D-394D-AD45-B389F7E22888}"/>
              </a:ext>
            </a:extLst>
          </p:cNvPr>
          <p:cNvSpPr>
            <a:spLocks noGrp="1"/>
          </p:cNvSpPr>
          <p:nvPr>
            <p:ph type="body" sz="quarter" idx="15" hasCustomPrompt="1"/>
          </p:nvPr>
        </p:nvSpPr>
        <p:spPr>
          <a:xfrm>
            <a:off x="576000" y="5259126"/>
            <a:ext cx="5448563" cy="284421"/>
          </a:xfrm>
        </p:spPr>
        <p:txBody>
          <a:bodyPr wrap="square">
            <a:noAutofit/>
          </a:bodyPr>
          <a:lstStyle>
            <a:lvl1pPr marL="0" indent="0">
              <a:lnSpc>
                <a:spcPct val="90000"/>
              </a:lnSpc>
              <a:buNone/>
              <a:defRPr sz="1800" baseline="0">
                <a:solidFill>
                  <a:schemeClr val="bg1"/>
                </a:solidFill>
              </a:defRPr>
            </a:lvl1pPr>
          </a:lstStyle>
          <a:p>
            <a:pPr lvl="0"/>
            <a:r>
              <a:rPr lang="en-US"/>
              <a:t>Insert title</a:t>
            </a:r>
          </a:p>
        </p:txBody>
      </p:sp>
      <p:sp>
        <p:nvSpPr>
          <p:cNvPr id="21" name="Text Placeholder 17">
            <a:extLst>
              <a:ext uri="{FF2B5EF4-FFF2-40B4-BE49-F238E27FC236}">
                <a16:creationId xmlns:a16="http://schemas.microsoft.com/office/drawing/2014/main" id="{5D2C1BB8-8B3A-7542-873E-CDBC88195B91}"/>
              </a:ext>
            </a:extLst>
          </p:cNvPr>
          <p:cNvSpPr>
            <a:spLocks noGrp="1"/>
          </p:cNvSpPr>
          <p:nvPr>
            <p:ph type="body" sz="quarter" idx="16" hasCustomPrompt="1"/>
          </p:nvPr>
        </p:nvSpPr>
        <p:spPr>
          <a:xfrm>
            <a:off x="576000" y="5592954"/>
            <a:ext cx="5448563" cy="284421"/>
          </a:xfrm>
        </p:spPr>
        <p:txBody>
          <a:bodyPr wrap="square">
            <a:noAutofit/>
          </a:bodyPr>
          <a:lstStyle>
            <a:lvl1pPr marL="0" indent="0">
              <a:lnSpc>
                <a:spcPct val="90000"/>
              </a:lnSpc>
              <a:buNone/>
              <a:defRPr sz="1800" baseline="0">
                <a:solidFill>
                  <a:schemeClr val="bg1"/>
                </a:solidFill>
              </a:defRPr>
            </a:lvl1pPr>
          </a:lstStyle>
          <a:p>
            <a:pPr lvl="0"/>
            <a:r>
              <a:rPr lang="en-US"/>
              <a:t>Insert company name</a:t>
            </a:r>
          </a:p>
        </p:txBody>
      </p:sp>
    </p:spTree>
    <p:extLst>
      <p:ext uri="{BB962C8B-B14F-4D97-AF65-F5344CB8AC3E}">
        <p14:creationId xmlns:p14="http://schemas.microsoft.com/office/powerpoint/2010/main" val="38474594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Quote tea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34B8AE-ABB6-9047-ABDC-DF683CCDCAC1}"/>
              </a:ext>
            </a:extLst>
          </p:cNvPr>
          <p:cNvSpPr/>
          <p:nvPr userDrawn="1"/>
        </p:nvSpPr>
        <p:spPr>
          <a:xfrm>
            <a:off x="0" y="0"/>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12" name="Picture 11" descr="A picture containing drawing&#10;&#10;Description automatically generated">
            <a:extLst>
              <a:ext uri="{FF2B5EF4-FFF2-40B4-BE49-F238E27FC236}">
                <a16:creationId xmlns:a16="http://schemas.microsoft.com/office/drawing/2014/main" id="{2CD6B903-785C-3544-A814-9C5DD8C933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6" name="Footer Placeholder 5">
            <a:extLst>
              <a:ext uri="{FF2B5EF4-FFF2-40B4-BE49-F238E27FC236}">
                <a16:creationId xmlns:a16="http://schemas.microsoft.com/office/drawing/2014/main" id="{991EE376-12C7-A540-B354-A20AE94484B7}"/>
              </a:ext>
            </a:extLst>
          </p:cNvPr>
          <p:cNvSpPr>
            <a:spLocks noGrp="1"/>
          </p:cNvSpPr>
          <p:nvPr>
            <p:ph type="ftr" sz="quarter" idx="32"/>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AE6E3051-1500-9349-824A-A50271C53C59}"/>
              </a:ext>
            </a:extLst>
          </p:cNvPr>
          <p:cNvSpPr>
            <a:spLocks noGrp="1"/>
          </p:cNvSpPr>
          <p:nvPr>
            <p:ph type="sldNum" sz="quarter" idx="33"/>
          </p:nvPr>
        </p:nvSpPr>
        <p:spPr/>
        <p:txBody>
          <a:bodyPr/>
          <a:lstStyle>
            <a:lvl1pPr>
              <a:defRPr>
                <a:solidFill>
                  <a:schemeClr val="bg1"/>
                </a:solidFill>
              </a:defRPr>
            </a:lvl1pPr>
          </a:lstStyle>
          <a:p>
            <a:fld id="{F18EFF25-22D3-7349-97D6-73D11F9E5B0D}" type="slidenum">
              <a:rPr lang="en-GB" smtClean="0"/>
              <a:pPr/>
              <a:t>‹#›</a:t>
            </a:fld>
            <a:endParaRPr lang="en-GB"/>
          </a:p>
        </p:txBody>
      </p:sp>
      <p:sp>
        <p:nvSpPr>
          <p:cNvPr id="17" name="Text Placeholder 4">
            <a:extLst>
              <a:ext uri="{FF2B5EF4-FFF2-40B4-BE49-F238E27FC236}">
                <a16:creationId xmlns:a16="http://schemas.microsoft.com/office/drawing/2014/main" id="{7BC1FC66-C86C-2A49-A200-B344682700FD}"/>
              </a:ext>
            </a:extLst>
          </p:cNvPr>
          <p:cNvSpPr>
            <a:spLocks noGrp="1"/>
          </p:cNvSpPr>
          <p:nvPr>
            <p:ph type="body" sz="quarter" idx="13" hasCustomPrompt="1"/>
          </p:nvPr>
        </p:nvSpPr>
        <p:spPr>
          <a:xfrm>
            <a:off x="576000" y="1812925"/>
            <a:ext cx="7283713" cy="2880000"/>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"insert quote"</a:t>
            </a:r>
          </a:p>
        </p:txBody>
      </p:sp>
      <p:sp>
        <p:nvSpPr>
          <p:cNvPr id="19" name="Text Placeholder 17">
            <a:extLst>
              <a:ext uri="{FF2B5EF4-FFF2-40B4-BE49-F238E27FC236}">
                <a16:creationId xmlns:a16="http://schemas.microsoft.com/office/drawing/2014/main" id="{3EE8291B-3CE7-DB48-8F6F-5746072CA3E6}"/>
              </a:ext>
            </a:extLst>
          </p:cNvPr>
          <p:cNvSpPr>
            <a:spLocks noGrp="1"/>
          </p:cNvSpPr>
          <p:nvPr>
            <p:ph type="body" sz="quarter" idx="14" hasCustomPrompt="1"/>
          </p:nvPr>
        </p:nvSpPr>
        <p:spPr>
          <a:xfrm>
            <a:off x="576000" y="4947681"/>
            <a:ext cx="5448563" cy="284421"/>
          </a:xfrm>
        </p:spPr>
        <p:txBody>
          <a:bodyPr wrap="square">
            <a:noAutofit/>
          </a:bodyPr>
          <a:lstStyle>
            <a:lvl1pPr marL="0" indent="0">
              <a:lnSpc>
                <a:spcPct val="90000"/>
              </a:lnSpc>
              <a:buNone/>
              <a:defRPr sz="1800" b="1" baseline="0">
                <a:solidFill>
                  <a:schemeClr val="bg1"/>
                </a:solidFill>
              </a:defRPr>
            </a:lvl1pPr>
          </a:lstStyle>
          <a:p>
            <a:pPr lvl="0"/>
            <a:r>
              <a:rPr lang="en-US"/>
              <a:t>Insert name</a:t>
            </a:r>
          </a:p>
        </p:txBody>
      </p:sp>
      <p:sp>
        <p:nvSpPr>
          <p:cNvPr id="20" name="Text Placeholder 17">
            <a:extLst>
              <a:ext uri="{FF2B5EF4-FFF2-40B4-BE49-F238E27FC236}">
                <a16:creationId xmlns:a16="http://schemas.microsoft.com/office/drawing/2014/main" id="{C69BFCF1-DF5E-0B45-A4E6-001F04F7D09B}"/>
              </a:ext>
            </a:extLst>
          </p:cNvPr>
          <p:cNvSpPr>
            <a:spLocks noGrp="1"/>
          </p:cNvSpPr>
          <p:nvPr>
            <p:ph type="body" sz="quarter" idx="15" hasCustomPrompt="1"/>
          </p:nvPr>
        </p:nvSpPr>
        <p:spPr>
          <a:xfrm>
            <a:off x="576000" y="5259126"/>
            <a:ext cx="5448563" cy="284421"/>
          </a:xfrm>
        </p:spPr>
        <p:txBody>
          <a:bodyPr wrap="square">
            <a:noAutofit/>
          </a:bodyPr>
          <a:lstStyle>
            <a:lvl1pPr marL="0" indent="0">
              <a:lnSpc>
                <a:spcPct val="90000"/>
              </a:lnSpc>
              <a:buNone/>
              <a:defRPr sz="1800" baseline="0">
                <a:solidFill>
                  <a:schemeClr val="bg1"/>
                </a:solidFill>
              </a:defRPr>
            </a:lvl1pPr>
          </a:lstStyle>
          <a:p>
            <a:pPr lvl="0"/>
            <a:r>
              <a:rPr lang="en-US"/>
              <a:t>Insert title</a:t>
            </a:r>
          </a:p>
        </p:txBody>
      </p:sp>
      <p:sp>
        <p:nvSpPr>
          <p:cNvPr id="21" name="Text Placeholder 17">
            <a:extLst>
              <a:ext uri="{FF2B5EF4-FFF2-40B4-BE49-F238E27FC236}">
                <a16:creationId xmlns:a16="http://schemas.microsoft.com/office/drawing/2014/main" id="{F601B3AD-1770-E04B-994E-77B2F09BB4D7}"/>
              </a:ext>
            </a:extLst>
          </p:cNvPr>
          <p:cNvSpPr>
            <a:spLocks noGrp="1"/>
          </p:cNvSpPr>
          <p:nvPr>
            <p:ph type="body" sz="quarter" idx="16" hasCustomPrompt="1"/>
          </p:nvPr>
        </p:nvSpPr>
        <p:spPr>
          <a:xfrm>
            <a:off x="576000" y="5592954"/>
            <a:ext cx="5448563" cy="284421"/>
          </a:xfrm>
        </p:spPr>
        <p:txBody>
          <a:bodyPr wrap="square">
            <a:noAutofit/>
          </a:bodyPr>
          <a:lstStyle>
            <a:lvl1pPr marL="0" indent="0">
              <a:lnSpc>
                <a:spcPct val="90000"/>
              </a:lnSpc>
              <a:buNone/>
              <a:defRPr sz="1800" baseline="0">
                <a:solidFill>
                  <a:schemeClr val="bg1"/>
                </a:solidFill>
              </a:defRPr>
            </a:lvl1pPr>
          </a:lstStyle>
          <a:p>
            <a:pPr lvl="0"/>
            <a:r>
              <a:rPr lang="en-US"/>
              <a:t>Insert company name</a:t>
            </a:r>
          </a:p>
        </p:txBody>
      </p:sp>
    </p:spTree>
    <p:extLst>
      <p:ext uri="{BB962C8B-B14F-4D97-AF65-F5344CB8AC3E}">
        <p14:creationId xmlns:p14="http://schemas.microsoft.com/office/powerpoint/2010/main" val="25793016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ack cover_1">
    <p:bg>
      <p:bgPr>
        <a:solidFill>
          <a:schemeClr val="bg1"/>
        </a:solidFill>
        <a:effectLst/>
      </p:bgPr>
    </p:bg>
    <p:spTree>
      <p:nvGrpSpPr>
        <p:cNvPr id="1" name=""/>
        <p:cNvGrpSpPr/>
        <p:nvPr/>
      </p:nvGrpSpPr>
      <p:grpSpPr>
        <a:xfrm>
          <a:off x="0" y="0"/>
          <a:ext cx="0" cy="0"/>
          <a:chOff x="0" y="0"/>
          <a:chExt cx="0" cy="0"/>
        </a:xfrm>
      </p:grpSpPr>
      <p:pic>
        <p:nvPicPr>
          <p:cNvPr id="4" name="Picture 3" descr="A close up of a plastic container&#10;&#10;Description automatically generated">
            <a:extLst>
              <a:ext uri="{FF2B5EF4-FFF2-40B4-BE49-F238E27FC236}">
                <a16:creationId xmlns:a16="http://schemas.microsoft.com/office/drawing/2014/main" id="{0E2195EA-C1B5-7A4F-BB55-023A5B48E07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ext Placeholder 7">
            <a:extLst>
              <a:ext uri="{FF2B5EF4-FFF2-40B4-BE49-F238E27FC236}">
                <a16:creationId xmlns:a16="http://schemas.microsoft.com/office/drawing/2014/main" id="{0F95A04A-A638-D544-A4AC-E0EEA43B3B79}"/>
              </a:ext>
            </a:extLst>
          </p:cNvPr>
          <p:cNvSpPr>
            <a:spLocks noGrp="1"/>
          </p:cNvSpPr>
          <p:nvPr>
            <p:ph type="body" sz="quarter" idx="13" hasCustomPrompt="1"/>
          </p:nvPr>
        </p:nvSpPr>
        <p:spPr>
          <a:xfrm>
            <a:off x="576000" y="2386673"/>
            <a:ext cx="5448564" cy="1459930"/>
          </a:xfrm>
        </p:spPr>
        <p:txBody>
          <a:bodyPr>
            <a:noAutofit/>
          </a:bodyPr>
          <a:lstStyle>
            <a:lvl1pPr marL="0" indent="0">
              <a:buNone/>
              <a:defRPr sz="4600" b="1" spc="0" baseline="0">
                <a:solidFill>
                  <a:schemeClr val="tx1"/>
                </a:solidFill>
              </a:defRPr>
            </a:lvl1pPr>
          </a:lstStyle>
          <a:p>
            <a:pPr lvl="0"/>
            <a:r>
              <a:rPr lang="en-US"/>
              <a:t>Thank you</a:t>
            </a:r>
          </a:p>
        </p:txBody>
      </p:sp>
      <p:sp>
        <p:nvSpPr>
          <p:cNvPr id="15" name="Text Placeholder 17">
            <a:extLst>
              <a:ext uri="{FF2B5EF4-FFF2-40B4-BE49-F238E27FC236}">
                <a16:creationId xmlns:a16="http://schemas.microsoft.com/office/drawing/2014/main" id="{A41B1AE7-9CDE-B944-BE30-C6D3E56634C1}"/>
              </a:ext>
            </a:extLst>
          </p:cNvPr>
          <p:cNvSpPr>
            <a:spLocks noGrp="1"/>
          </p:cNvSpPr>
          <p:nvPr>
            <p:ph type="body" sz="quarter" idx="14" hasCustomPrompt="1"/>
          </p:nvPr>
        </p:nvSpPr>
        <p:spPr>
          <a:xfrm>
            <a:off x="576000" y="4719084"/>
            <a:ext cx="5448563" cy="284421"/>
          </a:xfrm>
        </p:spPr>
        <p:txBody>
          <a:bodyPr wrap="square">
            <a:noAutofit/>
          </a:bodyPr>
          <a:lstStyle>
            <a:lvl1pPr marL="0" indent="0">
              <a:lnSpc>
                <a:spcPct val="90000"/>
              </a:lnSpc>
              <a:buNone/>
              <a:defRPr sz="1800" baseline="0">
                <a:solidFill>
                  <a:schemeClr val="tx1"/>
                </a:solidFill>
              </a:defRPr>
            </a:lvl1pPr>
          </a:lstStyle>
          <a:p>
            <a:pPr lvl="0"/>
            <a:r>
              <a:rPr lang="en-US"/>
              <a:t>Name</a:t>
            </a:r>
          </a:p>
        </p:txBody>
      </p:sp>
      <p:sp>
        <p:nvSpPr>
          <p:cNvPr id="18" name="Text Placeholder 17">
            <a:extLst>
              <a:ext uri="{FF2B5EF4-FFF2-40B4-BE49-F238E27FC236}">
                <a16:creationId xmlns:a16="http://schemas.microsoft.com/office/drawing/2014/main" id="{05667D61-7251-8642-A80D-5FCF8497827C}"/>
              </a:ext>
            </a:extLst>
          </p:cNvPr>
          <p:cNvSpPr>
            <a:spLocks noGrp="1"/>
          </p:cNvSpPr>
          <p:nvPr>
            <p:ph type="body" sz="quarter" idx="15" hasCustomPrompt="1"/>
          </p:nvPr>
        </p:nvSpPr>
        <p:spPr>
          <a:xfrm>
            <a:off x="576000" y="5030529"/>
            <a:ext cx="5448563" cy="284421"/>
          </a:xfrm>
        </p:spPr>
        <p:txBody>
          <a:bodyPr wrap="square">
            <a:noAutofit/>
          </a:bodyPr>
          <a:lstStyle>
            <a:lvl1pPr marL="0" indent="0">
              <a:lnSpc>
                <a:spcPct val="90000"/>
              </a:lnSpc>
              <a:buNone/>
              <a:defRPr sz="1800" baseline="0">
                <a:solidFill>
                  <a:schemeClr val="tx1"/>
                </a:solidFill>
              </a:defRPr>
            </a:lvl1pPr>
          </a:lstStyle>
          <a:p>
            <a:pPr lvl="0"/>
            <a:r>
              <a:rPr lang="en-US"/>
              <a:t>Email address</a:t>
            </a:r>
          </a:p>
        </p:txBody>
      </p:sp>
      <p:sp>
        <p:nvSpPr>
          <p:cNvPr id="19" name="Text Placeholder 17">
            <a:extLst>
              <a:ext uri="{FF2B5EF4-FFF2-40B4-BE49-F238E27FC236}">
                <a16:creationId xmlns:a16="http://schemas.microsoft.com/office/drawing/2014/main" id="{C12066B1-A5CE-7246-972A-C9428F9D315A}"/>
              </a:ext>
            </a:extLst>
          </p:cNvPr>
          <p:cNvSpPr>
            <a:spLocks noGrp="1"/>
          </p:cNvSpPr>
          <p:nvPr>
            <p:ph type="body" sz="quarter" idx="16" hasCustomPrompt="1"/>
          </p:nvPr>
        </p:nvSpPr>
        <p:spPr>
          <a:xfrm>
            <a:off x="576000" y="5364357"/>
            <a:ext cx="5448563" cy="284421"/>
          </a:xfrm>
        </p:spPr>
        <p:txBody>
          <a:bodyPr wrap="square">
            <a:noAutofit/>
          </a:bodyPr>
          <a:lstStyle>
            <a:lvl1pPr marL="0" indent="0">
              <a:lnSpc>
                <a:spcPct val="90000"/>
              </a:lnSpc>
              <a:buNone/>
              <a:defRPr sz="1800" baseline="0">
                <a:solidFill>
                  <a:schemeClr val="tx1"/>
                </a:solidFill>
              </a:defRPr>
            </a:lvl1pPr>
          </a:lstStyle>
          <a:p>
            <a:pPr lvl="0"/>
            <a:r>
              <a:rPr lang="en-US"/>
              <a:t>+x xx </a:t>
            </a:r>
            <a:r>
              <a:rPr lang="en-US" err="1"/>
              <a:t>xxxx</a:t>
            </a:r>
            <a:r>
              <a:rPr lang="en-US"/>
              <a:t> </a:t>
            </a:r>
            <a:r>
              <a:rPr lang="en-US" err="1"/>
              <a:t>xxxx</a:t>
            </a:r>
            <a:endParaRPr lang="en-US"/>
          </a:p>
        </p:txBody>
      </p:sp>
      <p:sp>
        <p:nvSpPr>
          <p:cNvPr id="21" name="Text Placeholder 17">
            <a:extLst>
              <a:ext uri="{FF2B5EF4-FFF2-40B4-BE49-F238E27FC236}">
                <a16:creationId xmlns:a16="http://schemas.microsoft.com/office/drawing/2014/main" id="{667376C9-8569-EC45-A8EF-E214BA57A92D}"/>
              </a:ext>
            </a:extLst>
          </p:cNvPr>
          <p:cNvSpPr>
            <a:spLocks noGrp="1"/>
          </p:cNvSpPr>
          <p:nvPr>
            <p:ph type="body" sz="quarter" idx="17" hasCustomPrompt="1"/>
          </p:nvPr>
        </p:nvSpPr>
        <p:spPr>
          <a:xfrm>
            <a:off x="576000" y="5698185"/>
            <a:ext cx="5448563" cy="284421"/>
          </a:xfrm>
        </p:spPr>
        <p:txBody>
          <a:bodyPr wrap="square">
            <a:noAutofit/>
          </a:bodyPr>
          <a:lstStyle>
            <a:lvl1pPr marL="0" indent="0">
              <a:lnSpc>
                <a:spcPct val="90000"/>
              </a:lnSpc>
              <a:buNone/>
              <a:defRPr sz="1800" baseline="0">
                <a:solidFill>
                  <a:schemeClr val="tx1"/>
                </a:solidFill>
              </a:defRPr>
            </a:lvl1pPr>
          </a:lstStyle>
          <a:p>
            <a:pPr lvl="0"/>
            <a:r>
              <a:rPr lang="en-US" err="1"/>
              <a:t>clarivate.com</a:t>
            </a:r>
            <a:endParaRPr lang="en-US"/>
          </a:p>
        </p:txBody>
      </p:sp>
      <p:sp>
        <p:nvSpPr>
          <p:cNvPr id="22" name="TextBox 21">
            <a:extLst>
              <a:ext uri="{FF2B5EF4-FFF2-40B4-BE49-F238E27FC236}">
                <a16:creationId xmlns:a16="http://schemas.microsoft.com/office/drawing/2014/main" id="{12A1591E-87ED-0143-8B74-91CD08ED08B4}"/>
              </a:ext>
            </a:extLst>
          </p:cNvPr>
          <p:cNvSpPr txBox="1"/>
          <p:nvPr userDrawn="1"/>
        </p:nvSpPr>
        <p:spPr bwMode="gray">
          <a:xfrm>
            <a:off x="576000" y="6173229"/>
            <a:ext cx="680946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a:t>© 2021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a:p>
        </p:txBody>
      </p:sp>
      <p:pic>
        <p:nvPicPr>
          <p:cNvPr id="23" name="Picture 22" descr="A close up of a flower&#10;&#10;Description automatically generated">
            <a:extLst>
              <a:ext uri="{FF2B5EF4-FFF2-40B4-BE49-F238E27FC236}">
                <a16:creationId xmlns:a16="http://schemas.microsoft.com/office/drawing/2014/main" id="{1452F5AF-B8F5-804F-9E55-464E4286E4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486" y="180000"/>
            <a:ext cx="2799590" cy="838200"/>
          </a:xfrm>
          <a:prstGeom prst="rect">
            <a:avLst/>
          </a:prstGeom>
        </p:spPr>
      </p:pic>
    </p:spTree>
    <p:extLst>
      <p:ext uri="{BB962C8B-B14F-4D97-AF65-F5344CB8AC3E}">
        <p14:creationId xmlns:p14="http://schemas.microsoft.com/office/powerpoint/2010/main" val="5324581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ack cover_2">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able, white, sitting, food&#10;&#10;Description automatically generated">
            <a:extLst>
              <a:ext uri="{FF2B5EF4-FFF2-40B4-BE49-F238E27FC236}">
                <a16:creationId xmlns:a16="http://schemas.microsoft.com/office/drawing/2014/main" id="{41EF93AF-158A-634A-AFAD-0643C43481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2" name="TextBox 21">
            <a:extLst>
              <a:ext uri="{FF2B5EF4-FFF2-40B4-BE49-F238E27FC236}">
                <a16:creationId xmlns:a16="http://schemas.microsoft.com/office/drawing/2014/main" id="{AEA105E4-7D2A-AA4D-B063-203D693DF212}"/>
              </a:ext>
            </a:extLst>
          </p:cNvPr>
          <p:cNvSpPr txBox="1"/>
          <p:nvPr userDrawn="1"/>
        </p:nvSpPr>
        <p:spPr bwMode="gray">
          <a:xfrm>
            <a:off x="576000" y="6173229"/>
            <a:ext cx="680946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a:t>© 2021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a:p>
        </p:txBody>
      </p:sp>
      <p:pic>
        <p:nvPicPr>
          <p:cNvPr id="23" name="Picture 22" descr="A close up of a flower&#10;&#10;Description automatically generated">
            <a:extLst>
              <a:ext uri="{FF2B5EF4-FFF2-40B4-BE49-F238E27FC236}">
                <a16:creationId xmlns:a16="http://schemas.microsoft.com/office/drawing/2014/main" id="{795AC3E2-BB85-2241-ABD9-551B484D64D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486" y="180000"/>
            <a:ext cx="2799590" cy="838200"/>
          </a:xfrm>
          <a:prstGeom prst="rect">
            <a:avLst/>
          </a:prstGeom>
        </p:spPr>
      </p:pic>
      <p:sp>
        <p:nvSpPr>
          <p:cNvPr id="11" name="Text Placeholder 17">
            <a:extLst>
              <a:ext uri="{FF2B5EF4-FFF2-40B4-BE49-F238E27FC236}">
                <a16:creationId xmlns:a16="http://schemas.microsoft.com/office/drawing/2014/main" id="{BCBB2176-5E6B-5540-AA7C-3AD45E82089A}"/>
              </a:ext>
            </a:extLst>
          </p:cNvPr>
          <p:cNvSpPr>
            <a:spLocks noGrp="1"/>
          </p:cNvSpPr>
          <p:nvPr>
            <p:ph type="body" sz="quarter" idx="14" hasCustomPrompt="1"/>
          </p:nvPr>
        </p:nvSpPr>
        <p:spPr>
          <a:xfrm>
            <a:off x="576000" y="4719084"/>
            <a:ext cx="5448563" cy="284421"/>
          </a:xfrm>
        </p:spPr>
        <p:txBody>
          <a:bodyPr wrap="square">
            <a:noAutofit/>
          </a:bodyPr>
          <a:lstStyle>
            <a:lvl1pPr marL="0" indent="0">
              <a:lnSpc>
                <a:spcPct val="90000"/>
              </a:lnSpc>
              <a:buNone/>
              <a:defRPr sz="1800" baseline="0">
                <a:solidFill>
                  <a:schemeClr val="tx1"/>
                </a:solidFill>
              </a:defRPr>
            </a:lvl1pPr>
          </a:lstStyle>
          <a:p>
            <a:pPr lvl="0"/>
            <a:r>
              <a:rPr lang="en-US"/>
              <a:t>Name</a:t>
            </a:r>
          </a:p>
        </p:txBody>
      </p:sp>
      <p:sp>
        <p:nvSpPr>
          <p:cNvPr id="12" name="Text Placeholder 17">
            <a:extLst>
              <a:ext uri="{FF2B5EF4-FFF2-40B4-BE49-F238E27FC236}">
                <a16:creationId xmlns:a16="http://schemas.microsoft.com/office/drawing/2014/main" id="{747E31F3-5829-4343-9380-63E853DC7956}"/>
              </a:ext>
            </a:extLst>
          </p:cNvPr>
          <p:cNvSpPr>
            <a:spLocks noGrp="1"/>
          </p:cNvSpPr>
          <p:nvPr>
            <p:ph type="body" sz="quarter" idx="15" hasCustomPrompt="1"/>
          </p:nvPr>
        </p:nvSpPr>
        <p:spPr>
          <a:xfrm>
            <a:off x="576000" y="5030529"/>
            <a:ext cx="5448563" cy="284421"/>
          </a:xfrm>
        </p:spPr>
        <p:txBody>
          <a:bodyPr wrap="square">
            <a:noAutofit/>
          </a:bodyPr>
          <a:lstStyle>
            <a:lvl1pPr marL="0" indent="0">
              <a:lnSpc>
                <a:spcPct val="90000"/>
              </a:lnSpc>
              <a:buNone/>
              <a:defRPr sz="1800" baseline="0">
                <a:solidFill>
                  <a:schemeClr val="tx1"/>
                </a:solidFill>
              </a:defRPr>
            </a:lvl1pPr>
          </a:lstStyle>
          <a:p>
            <a:pPr lvl="0"/>
            <a:r>
              <a:rPr lang="en-US"/>
              <a:t>Email address</a:t>
            </a:r>
          </a:p>
        </p:txBody>
      </p:sp>
      <p:sp>
        <p:nvSpPr>
          <p:cNvPr id="13" name="Text Placeholder 17">
            <a:extLst>
              <a:ext uri="{FF2B5EF4-FFF2-40B4-BE49-F238E27FC236}">
                <a16:creationId xmlns:a16="http://schemas.microsoft.com/office/drawing/2014/main" id="{1FF365FD-80FD-9A4E-8762-B59F235241BE}"/>
              </a:ext>
            </a:extLst>
          </p:cNvPr>
          <p:cNvSpPr>
            <a:spLocks noGrp="1"/>
          </p:cNvSpPr>
          <p:nvPr>
            <p:ph type="body" sz="quarter" idx="16" hasCustomPrompt="1"/>
          </p:nvPr>
        </p:nvSpPr>
        <p:spPr>
          <a:xfrm>
            <a:off x="576000" y="5364357"/>
            <a:ext cx="5448563" cy="284421"/>
          </a:xfrm>
        </p:spPr>
        <p:txBody>
          <a:bodyPr wrap="square">
            <a:noAutofit/>
          </a:bodyPr>
          <a:lstStyle>
            <a:lvl1pPr marL="0" indent="0">
              <a:lnSpc>
                <a:spcPct val="90000"/>
              </a:lnSpc>
              <a:buNone/>
              <a:defRPr sz="1800" baseline="0">
                <a:solidFill>
                  <a:schemeClr val="tx1"/>
                </a:solidFill>
              </a:defRPr>
            </a:lvl1pPr>
          </a:lstStyle>
          <a:p>
            <a:pPr lvl="0"/>
            <a:r>
              <a:rPr lang="en-US"/>
              <a:t>+x xx </a:t>
            </a:r>
            <a:r>
              <a:rPr lang="en-US" err="1"/>
              <a:t>xxxx</a:t>
            </a:r>
            <a:r>
              <a:rPr lang="en-US"/>
              <a:t> </a:t>
            </a:r>
            <a:r>
              <a:rPr lang="en-US" err="1"/>
              <a:t>xxxx</a:t>
            </a:r>
            <a:endParaRPr lang="en-US"/>
          </a:p>
        </p:txBody>
      </p:sp>
      <p:sp>
        <p:nvSpPr>
          <p:cNvPr id="16" name="Text Placeholder 17">
            <a:extLst>
              <a:ext uri="{FF2B5EF4-FFF2-40B4-BE49-F238E27FC236}">
                <a16:creationId xmlns:a16="http://schemas.microsoft.com/office/drawing/2014/main" id="{ABCB0AA3-4241-D74B-A449-A622C3AD56C2}"/>
              </a:ext>
            </a:extLst>
          </p:cNvPr>
          <p:cNvSpPr>
            <a:spLocks noGrp="1"/>
          </p:cNvSpPr>
          <p:nvPr>
            <p:ph type="body" sz="quarter" idx="17" hasCustomPrompt="1"/>
          </p:nvPr>
        </p:nvSpPr>
        <p:spPr>
          <a:xfrm>
            <a:off x="576000" y="5698185"/>
            <a:ext cx="5448563" cy="284421"/>
          </a:xfrm>
        </p:spPr>
        <p:txBody>
          <a:bodyPr wrap="square">
            <a:noAutofit/>
          </a:bodyPr>
          <a:lstStyle>
            <a:lvl1pPr marL="0" indent="0">
              <a:lnSpc>
                <a:spcPct val="90000"/>
              </a:lnSpc>
              <a:buNone/>
              <a:defRPr sz="1800" baseline="0">
                <a:solidFill>
                  <a:schemeClr val="tx1"/>
                </a:solidFill>
              </a:defRPr>
            </a:lvl1pPr>
          </a:lstStyle>
          <a:p>
            <a:pPr lvl="0"/>
            <a:r>
              <a:rPr lang="en-US" err="1"/>
              <a:t>clarivate.com</a:t>
            </a:r>
            <a:endParaRPr lang="en-US"/>
          </a:p>
        </p:txBody>
      </p:sp>
      <p:sp>
        <p:nvSpPr>
          <p:cNvPr id="14" name="Text Placeholder 7">
            <a:extLst>
              <a:ext uri="{FF2B5EF4-FFF2-40B4-BE49-F238E27FC236}">
                <a16:creationId xmlns:a16="http://schemas.microsoft.com/office/drawing/2014/main" id="{D60A7C93-9A43-B940-BCEC-8D253CACB4CE}"/>
              </a:ext>
            </a:extLst>
          </p:cNvPr>
          <p:cNvSpPr>
            <a:spLocks noGrp="1"/>
          </p:cNvSpPr>
          <p:nvPr>
            <p:ph type="body" sz="quarter" idx="13" hasCustomPrompt="1"/>
          </p:nvPr>
        </p:nvSpPr>
        <p:spPr>
          <a:xfrm>
            <a:off x="576000" y="2386673"/>
            <a:ext cx="5448564" cy="1459930"/>
          </a:xfrm>
        </p:spPr>
        <p:txBody>
          <a:bodyPr>
            <a:noAutofit/>
          </a:bodyPr>
          <a:lstStyle>
            <a:lvl1pPr marL="0" indent="0">
              <a:buNone/>
              <a:defRPr sz="4600" b="1" spc="0" baseline="0">
                <a:solidFill>
                  <a:schemeClr val="tx1"/>
                </a:solidFill>
              </a:defRPr>
            </a:lvl1pPr>
          </a:lstStyle>
          <a:p>
            <a:pPr lvl="0"/>
            <a:r>
              <a:rPr lang="en-US"/>
              <a:t>Thank you</a:t>
            </a:r>
          </a:p>
        </p:txBody>
      </p:sp>
    </p:spTree>
    <p:extLst>
      <p:ext uri="{BB962C8B-B14F-4D97-AF65-F5344CB8AC3E}">
        <p14:creationId xmlns:p14="http://schemas.microsoft.com/office/powerpoint/2010/main" val="30972274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ack cover_3">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white, man, air, bird&#10;&#10;Description automatically generated">
            <a:extLst>
              <a:ext uri="{FF2B5EF4-FFF2-40B4-BE49-F238E27FC236}">
                <a16:creationId xmlns:a16="http://schemas.microsoft.com/office/drawing/2014/main" id="{2277FF01-2860-FA40-804C-C963BE1B2F7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84307A3D-E45E-BA40-AEDD-EA97CF141828}"/>
              </a:ext>
            </a:extLst>
          </p:cNvPr>
          <p:cNvSpPr txBox="1"/>
          <p:nvPr userDrawn="1"/>
        </p:nvSpPr>
        <p:spPr bwMode="gray">
          <a:xfrm>
            <a:off x="576000" y="6173229"/>
            <a:ext cx="680946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a:t>© 2021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a:p>
        </p:txBody>
      </p:sp>
      <p:pic>
        <p:nvPicPr>
          <p:cNvPr id="17" name="Picture 16" descr="A close up of a flower&#10;&#10;Description automatically generated">
            <a:extLst>
              <a:ext uri="{FF2B5EF4-FFF2-40B4-BE49-F238E27FC236}">
                <a16:creationId xmlns:a16="http://schemas.microsoft.com/office/drawing/2014/main" id="{2786AF85-35A7-0E47-8469-39363474179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486" y="180000"/>
            <a:ext cx="2799590" cy="838200"/>
          </a:xfrm>
          <a:prstGeom prst="rect">
            <a:avLst/>
          </a:prstGeom>
        </p:spPr>
      </p:pic>
      <p:sp>
        <p:nvSpPr>
          <p:cNvPr id="18" name="Text Placeholder 17">
            <a:extLst>
              <a:ext uri="{FF2B5EF4-FFF2-40B4-BE49-F238E27FC236}">
                <a16:creationId xmlns:a16="http://schemas.microsoft.com/office/drawing/2014/main" id="{E6327BFC-A233-ED4A-BE84-69711075F993}"/>
              </a:ext>
            </a:extLst>
          </p:cNvPr>
          <p:cNvSpPr>
            <a:spLocks noGrp="1"/>
          </p:cNvSpPr>
          <p:nvPr>
            <p:ph type="body" sz="quarter" idx="14" hasCustomPrompt="1"/>
          </p:nvPr>
        </p:nvSpPr>
        <p:spPr>
          <a:xfrm>
            <a:off x="576000" y="4719084"/>
            <a:ext cx="5448563" cy="284421"/>
          </a:xfrm>
        </p:spPr>
        <p:txBody>
          <a:bodyPr wrap="square">
            <a:noAutofit/>
          </a:bodyPr>
          <a:lstStyle>
            <a:lvl1pPr marL="0" indent="0">
              <a:lnSpc>
                <a:spcPct val="90000"/>
              </a:lnSpc>
              <a:buNone/>
              <a:defRPr sz="1800" baseline="0">
                <a:solidFill>
                  <a:schemeClr val="tx1"/>
                </a:solidFill>
              </a:defRPr>
            </a:lvl1pPr>
          </a:lstStyle>
          <a:p>
            <a:pPr lvl="0"/>
            <a:r>
              <a:rPr lang="en-US"/>
              <a:t>Name</a:t>
            </a:r>
          </a:p>
        </p:txBody>
      </p:sp>
      <p:sp>
        <p:nvSpPr>
          <p:cNvPr id="19" name="Text Placeholder 17">
            <a:extLst>
              <a:ext uri="{FF2B5EF4-FFF2-40B4-BE49-F238E27FC236}">
                <a16:creationId xmlns:a16="http://schemas.microsoft.com/office/drawing/2014/main" id="{AAA77F6E-8785-784F-97A9-C8A58433129B}"/>
              </a:ext>
            </a:extLst>
          </p:cNvPr>
          <p:cNvSpPr>
            <a:spLocks noGrp="1"/>
          </p:cNvSpPr>
          <p:nvPr>
            <p:ph type="body" sz="quarter" idx="15" hasCustomPrompt="1"/>
          </p:nvPr>
        </p:nvSpPr>
        <p:spPr>
          <a:xfrm>
            <a:off x="576000" y="5030529"/>
            <a:ext cx="5448563" cy="284421"/>
          </a:xfrm>
        </p:spPr>
        <p:txBody>
          <a:bodyPr wrap="square">
            <a:noAutofit/>
          </a:bodyPr>
          <a:lstStyle>
            <a:lvl1pPr marL="0" indent="0">
              <a:lnSpc>
                <a:spcPct val="90000"/>
              </a:lnSpc>
              <a:buNone/>
              <a:defRPr sz="1800" baseline="0">
                <a:solidFill>
                  <a:schemeClr val="tx1"/>
                </a:solidFill>
              </a:defRPr>
            </a:lvl1pPr>
          </a:lstStyle>
          <a:p>
            <a:pPr lvl="0"/>
            <a:r>
              <a:rPr lang="en-US"/>
              <a:t>Email address</a:t>
            </a:r>
          </a:p>
        </p:txBody>
      </p:sp>
      <p:sp>
        <p:nvSpPr>
          <p:cNvPr id="20" name="Text Placeholder 17">
            <a:extLst>
              <a:ext uri="{FF2B5EF4-FFF2-40B4-BE49-F238E27FC236}">
                <a16:creationId xmlns:a16="http://schemas.microsoft.com/office/drawing/2014/main" id="{9934B366-F80E-2C46-940E-63ACBD4C607B}"/>
              </a:ext>
            </a:extLst>
          </p:cNvPr>
          <p:cNvSpPr>
            <a:spLocks noGrp="1"/>
          </p:cNvSpPr>
          <p:nvPr>
            <p:ph type="body" sz="quarter" idx="16" hasCustomPrompt="1"/>
          </p:nvPr>
        </p:nvSpPr>
        <p:spPr>
          <a:xfrm>
            <a:off x="576000" y="5364357"/>
            <a:ext cx="5448563" cy="284421"/>
          </a:xfrm>
        </p:spPr>
        <p:txBody>
          <a:bodyPr wrap="square">
            <a:noAutofit/>
          </a:bodyPr>
          <a:lstStyle>
            <a:lvl1pPr marL="0" indent="0">
              <a:lnSpc>
                <a:spcPct val="90000"/>
              </a:lnSpc>
              <a:buNone/>
              <a:defRPr sz="1800" baseline="0">
                <a:solidFill>
                  <a:schemeClr val="tx1"/>
                </a:solidFill>
              </a:defRPr>
            </a:lvl1pPr>
          </a:lstStyle>
          <a:p>
            <a:pPr lvl="0"/>
            <a:r>
              <a:rPr lang="en-US"/>
              <a:t>+x xx </a:t>
            </a:r>
            <a:r>
              <a:rPr lang="en-US" err="1"/>
              <a:t>xxxx</a:t>
            </a:r>
            <a:r>
              <a:rPr lang="en-US"/>
              <a:t> </a:t>
            </a:r>
            <a:r>
              <a:rPr lang="en-US" err="1"/>
              <a:t>xxxx</a:t>
            </a:r>
            <a:endParaRPr lang="en-US"/>
          </a:p>
        </p:txBody>
      </p:sp>
      <p:sp>
        <p:nvSpPr>
          <p:cNvPr id="21" name="Text Placeholder 17">
            <a:extLst>
              <a:ext uri="{FF2B5EF4-FFF2-40B4-BE49-F238E27FC236}">
                <a16:creationId xmlns:a16="http://schemas.microsoft.com/office/drawing/2014/main" id="{EF7462C7-A3FA-454B-A7AC-A321D0234629}"/>
              </a:ext>
            </a:extLst>
          </p:cNvPr>
          <p:cNvSpPr>
            <a:spLocks noGrp="1"/>
          </p:cNvSpPr>
          <p:nvPr>
            <p:ph type="body" sz="quarter" idx="17" hasCustomPrompt="1"/>
          </p:nvPr>
        </p:nvSpPr>
        <p:spPr>
          <a:xfrm>
            <a:off x="576000" y="5698185"/>
            <a:ext cx="5448563" cy="284421"/>
          </a:xfrm>
        </p:spPr>
        <p:txBody>
          <a:bodyPr wrap="square">
            <a:noAutofit/>
          </a:bodyPr>
          <a:lstStyle>
            <a:lvl1pPr marL="0" indent="0">
              <a:lnSpc>
                <a:spcPct val="90000"/>
              </a:lnSpc>
              <a:buNone/>
              <a:defRPr sz="1800" baseline="0">
                <a:solidFill>
                  <a:schemeClr val="tx1"/>
                </a:solidFill>
              </a:defRPr>
            </a:lvl1pPr>
          </a:lstStyle>
          <a:p>
            <a:pPr lvl="0"/>
            <a:r>
              <a:rPr lang="en-US" err="1"/>
              <a:t>clarivate.com</a:t>
            </a:r>
            <a:endParaRPr lang="en-US"/>
          </a:p>
        </p:txBody>
      </p:sp>
      <p:sp>
        <p:nvSpPr>
          <p:cNvPr id="11" name="Text Placeholder 7">
            <a:extLst>
              <a:ext uri="{FF2B5EF4-FFF2-40B4-BE49-F238E27FC236}">
                <a16:creationId xmlns:a16="http://schemas.microsoft.com/office/drawing/2014/main" id="{F306B7D3-3BEE-4E4F-A79B-95718F09B5A0}"/>
              </a:ext>
            </a:extLst>
          </p:cNvPr>
          <p:cNvSpPr>
            <a:spLocks noGrp="1"/>
          </p:cNvSpPr>
          <p:nvPr>
            <p:ph type="body" sz="quarter" idx="13" hasCustomPrompt="1"/>
          </p:nvPr>
        </p:nvSpPr>
        <p:spPr>
          <a:xfrm>
            <a:off x="576000" y="2386673"/>
            <a:ext cx="5448564" cy="1459930"/>
          </a:xfrm>
        </p:spPr>
        <p:txBody>
          <a:bodyPr>
            <a:noAutofit/>
          </a:bodyPr>
          <a:lstStyle>
            <a:lvl1pPr marL="0" indent="0">
              <a:buNone/>
              <a:defRPr sz="4600" b="1" spc="0" baseline="0">
                <a:solidFill>
                  <a:schemeClr val="tx1"/>
                </a:solidFill>
              </a:defRPr>
            </a:lvl1pPr>
          </a:lstStyle>
          <a:p>
            <a:pPr lvl="0"/>
            <a:r>
              <a:rPr lang="en-US"/>
              <a:t>Thank you</a:t>
            </a:r>
          </a:p>
        </p:txBody>
      </p:sp>
    </p:spTree>
    <p:extLst>
      <p:ext uri="{BB962C8B-B14F-4D97-AF65-F5344CB8AC3E}">
        <p14:creationId xmlns:p14="http://schemas.microsoft.com/office/powerpoint/2010/main" val="9200004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ack cover_4">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indoor, sitting, table, white&#10;&#10;Description automatically generated">
            <a:extLst>
              <a:ext uri="{FF2B5EF4-FFF2-40B4-BE49-F238E27FC236}">
                <a16:creationId xmlns:a16="http://schemas.microsoft.com/office/drawing/2014/main" id="{546A1D87-1311-D347-9C03-03F971B62A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B65341F0-897B-2149-B3F9-2DD71A12C4EB}"/>
              </a:ext>
            </a:extLst>
          </p:cNvPr>
          <p:cNvSpPr txBox="1"/>
          <p:nvPr userDrawn="1"/>
        </p:nvSpPr>
        <p:spPr bwMode="gray">
          <a:xfrm>
            <a:off x="576000" y="6173229"/>
            <a:ext cx="680946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a:t>© 2021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a:p>
        </p:txBody>
      </p:sp>
      <p:pic>
        <p:nvPicPr>
          <p:cNvPr id="23" name="Picture 22" descr="A close up of a flower&#10;&#10;Description automatically generated">
            <a:extLst>
              <a:ext uri="{FF2B5EF4-FFF2-40B4-BE49-F238E27FC236}">
                <a16:creationId xmlns:a16="http://schemas.microsoft.com/office/drawing/2014/main" id="{67DB58A6-04B7-2D45-A20B-7F3EA320D47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486" y="180000"/>
            <a:ext cx="2799590" cy="838200"/>
          </a:xfrm>
          <a:prstGeom prst="rect">
            <a:avLst/>
          </a:prstGeom>
        </p:spPr>
      </p:pic>
      <p:sp>
        <p:nvSpPr>
          <p:cNvPr id="11" name="Text Placeholder 17">
            <a:extLst>
              <a:ext uri="{FF2B5EF4-FFF2-40B4-BE49-F238E27FC236}">
                <a16:creationId xmlns:a16="http://schemas.microsoft.com/office/drawing/2014/main" id="{525B496B-122F-DC4E-9207-E5E846FFA45C}"/>
              </a:ext>
            </a:extLst>
          </p:cNvPr>
          <p:cNvSpPr>
            <a:spLocks noGrp="1"/>
          </p:cNvSpPr>
          <p:nvPr>
            <p:ph type="body" sz="quarter" idx="14" hasCustomPrompt="1"/>
          </p:nvPr>
        </p:nvSpPr>
        <p:spPr>
          <a:xfrm>
            <a:off x="576000" y="4719084"/>
            <a:ext cx="5448563" cy="284421"/>
          </a:xfrm>
        </p:spPr>
        <p:txBody>
          <a:bodyPr wrap="square">
            <a:noAutofit/>
          </a:bodyPr>
          <a:lstStyle>
            <a:lvl1pPr marL="0" indent="0">
              <a:lnSpc>
                <a:spcPct val="90000"/>
              </a:lnSpc>
              <a:buNone/>
              <a:defRPr sz="1800" baseline="0">
                <a:solidFill>
                  <a:schemeClr val="tx1"/>
                </a:solidFill>
              </a:defRPr>
            </a:lvl1pPr>
          </a:lstStyle>
          <a:p>
            <a:pPr lvl="0"/>
            <a:r>
              <a:rPr lang="en-US"/>
              <a:t>Name</a:t>
            </a:r>
          </a:p>
        </p:txBody>
      </p:sp>
      <p:sp>
        <p:nvSpPr>
          <p:cNvPr id="15" name="Text Placeholder 17">
            <a:extLst>
              <a:ext uri="{FF2B5EF4-FFF2-40B4-BE49-F238E27FC236}">
                <a16:creationId xmlns:a16="http://schemas.microsoft.com/office/drawing/2014/main" id="{DB8DD8E4-20AC-8C4E-BEDC-48340613EDC9}"/>
              </a:ext>
            </a:extLst>
          </p:cNvPr>
          <p:cNvSpPr>
            <a:spLocks noGrp="1"/>
          </p:cNvSpPr>
          <p:nvPr>
            <p:ph type="body" sz="quarter" idx="15" hasCustomPrompt="1"/>
          </p:nvPr>
        </p:nvSpPr>
        <p:spPr>
          <a:xfrm>
            <a:off x="576000" y="5030529"/>
            <a:ext cx="5448563" cy="284421"/>
          </a:xfrm>
        </p:spPr>
        <p:txBody>
          <a:bodyPr wrap="square">
            <a:noAutofit/>
          </a:bodyPr>
          <a:lstStyle>
            <a:lvl1pPr marL="0" indent="0">
              <a:lnSpc>
                <a:spcPct val="90000"/>
              </a:lnSpc>
              <a:buNone/>
              <a:defRPr sz="1800" baseline="0">
                <a:solidFill>
                  <a:schemeClr val="tx1"/>
                </a:solidFill>
              </a:defRPr>
            </a:lvl1pPr>
          </a:lstStyle>
          <a:p>
            <a:pPr lvl="0"/>
            <a:r>
              <a:rPr lang="en-US"/>
              <a:t>Email address</a:t>
            </a:r>
          </a:p>
        </p:txBody>
      </p:sp>
      <p:sp>
        <p:nvSpPr>
          <p:cNvPr id="19" name="Text Placeholder 17">
            <a:extLst>
              <a:ext uri="{FF2B5EF4-FFF2-40B4-BE49-F238E27FC236}">
                <a16:creationId xmlns:a16="http://schemas.microsoft.com/office/drawing/2014/main" id="{84FB6CC5-22F1-6D42-B825-0A90A2DD3138}"/>
              </a:ext>
            </a:extLst>
          </p:cNvPr>
          <p:cNvSpPr>
            <a:spLocks noGrp="1"/>
          </p:cNvSpPr>
          <p:nvPr>
            <p:ph type="body" sz="quarter" idx="16" hasCustomPrompt="1"/>
          </p:nvPr>
        </p:nvSpPr>
        <p:spPr>
          <a:xfrm>
            <a:off x="576000" y="5364357"/>
            <a:ext cx="5448563" cy="284421"/>
          </a:xfrm>
        </p:spPr>
        <p:txBody>
          <a:bodyPr wrap="square">
            <a:noAutofit/>
          </a:bodyPr>
          <a:lstStyle>
            <a:lvl1pPr marL="0" indent="0">
              <a:lnSpc>
                <a:spcPct val="90000"/>
              </a:lnSpc>
              <a:buNone/>
              <a:defRPr sz="1800" baseline="0">
                <a:solidFill>
                  <a:schemeClr val="tx1"/>
                </a:solidFill>
              </a:defRPr>
            </a:lvl1pPr>
          </a:lstStyle>
          <a:p>
            <a:pPr lvl="0"/>
            <a:r>
              <a:rPr lang="en-US"/>
              <a:t>+x xx </a:t>
            </a:r>
            <a:r>
              <a:rPr lang="en-US" err="1"/>
              <a:t>xxxx</a:t>
            </a:r>
            <a:r>
              <a:rPr lang="en-US"/>
              <a:t> </a:t>
            </a:r>
            <a:r>
              <a:rPr lang="en-US" err="1"/>
              <a:t>xxxx</a:t>
            </a:r>
            <a:endParaRPr lang="en-US"/>
          </a:p>
        </p:txBody>
      </p:sp>
      <p:sp>
        <p:nvSpPr>
          <p:cNvPr id="20" name="Text Placeholder 17">
            <a:extLst>
              <a:ext uri="{FF2B5EF4-FFF2-40B4-BE49-F238E27FC236}">
                <a16:creationId xmlns:a16="http://schemas.microsoft.com/office/drawing/2014/main" id="{485568F6-B4A3-AA46-8B36-F48C3FEFA8BE}"/>
              </a:ext>
            </a:extLst>
          </p:cNvPr>
          <p:cNvSpPr>
            <a:spLocks noGrp="1"/>
          </p:cNvSpPr>
          <p:nvPr>
            <p:ph type="body" sz="quarter" idx="17" hasCustomPrompt="1"/>
          </p:nvPr>
        </p:nvSpPr>
        <p:spPr>
          <a:xfrm>
            <a:off x="576000" y="5698185"/>
            <a:ext cx="5448563" cy="284421"/>
          </a:xfrm>
        </p:spPr>
        <p:txBody>
          <a:bodyPr wrap="square">
            <a:noAutofit/>
          </a:bodyPr>
          <a:lstStyle>
            <a:lvl1pPr marL="0" indent="0">
              <a:lnSpc>
                <a:spcPct val="90000"/>
              </a:lnSpc>
              <a:buNone/>
              <a:defRPr sz="1800" baseline="0">
                <a:solidFill>
                  <a:schemeClr val="tx1"/>
                </a:solidFill>
              </a:defRPr>
            </a:lvl1pPr>
          </a:lstStyle>
          <a:p>
            <a:pPr lvl="0"/>
            <a:r>
              <a:rPr lang="en-US" err="1"/>
              <a:t>clarivate.com</a:t>
            </a:r>
            <a:endParaRPr lang="en-US"/>
          </a:p>
        </p:txBody>
      </p:sp>
      <p:sp>
        <p:nvSpPr>
          <p:cNvPr id="12" name="Text Placeholder 7">
            <a:extLst>
              <a:ext uri="{FF2B5EF4-FFF2-40B4-BE49-F238E27FC236}">
                <a16:creationId xmlns:a16="http://schemas.microsoft.com/office/drawing/2014/main" id="{B9487FD9-A740-3B48-A66B-A19D9FBA4C53}"/>
              </a:ext>
            </a:extLst>
          </p:cNvPr>
          <p:cNvSpPr>
            <a:spLocks noGrp="1"/>
          </p:cNvSpPr>
          <p:nvPr>
            <p:ph type="body" sz="quarter" idx="13" hasCustomPrompt="1"/>
          </p:nvPr>
        </p:nvSpPr>
        <p:spPr>
          <a:xfrm>
            <a:off x="576000" y="2386673"/>
            <a:ext cx="5448564" cy="1459930"/>
          </a:xfrm>
        </p:spPr>
        <p:txBody>
          <a:bodyPr>
            <a:noAutofit/>
          </a:bodyPr>
          <a:lstStyle>
            <a:lvl1pPr marL="0" indent="0">
              <a:buNone/>
              <a:defRPr sz="4600" b="1" spc="0" baseline="0">
                <a:solidFill>
                  <a:schemeClr val="tx1"/>
                </a:solidFill>
              </a:defRPr>
            </a:lvl1pPr>
          </a:lstStyle>
          <a:p>
            <a:pPr lvl="0"/>
            <a:r>
              <a:rPr lang="en-US"/>
              <a:t>Thank you</a:t>
            </a:r>
          </a:p>
        </p:txBody>
      </p:sp>
    </p:spTree>
    <p:extLst>
      <p:ext uri="{BB962C8B-B14F-4D97-AF65-F5344CB8AC3E}">
        <p14:creationId xmlns:p14="http://schemas.microsoft.com/office/powerpoint/2010/main" val="16204847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ack cover_5">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 game, white&#10;&#10;Description automatically generated">
            <a:extLst>
              <a:ext uri="{FF2B5EF4-FFF2-40B4-BE49-F238E27FC236}">
                <a16:creationId xmlns:a16="http://schemas.microsoft.com/office/drawing/2014/main" id="{3F7357BE-4A92-7F4F-B642-CC61FF844D6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Box 18">
            <a:extLst>
              <a:ext uri="{FF2B5EF4-FFF2-40B4-BE49-F238E27FC236}">
                <a16:creationId xmlns:a16="http://schemas.microsoft.com/office/drawing/2014/main" id="{B17B9CCF-9F75-FB47-8E14-F2D317837A65}"/>
              </a:ext>
            </a:extLst>
          </p:cNvPr>
          <p:cNvSpPr txBox="1"/>
          <p:nvPr userDrawn="1"/>
        </p:nvSpPr>
        <p:spPr bwMode="gray">
          <a:xfrm>
            <a:off x="576000" y="6173229"/>
            <a:ext cx="680946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a:t>© 2021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a:p>
        </p:txBody>
      </p:sp>
      <p:pic>
        <p:nvPicPr>
          <p:cNvPr id="23" name="Picture 22" descr="A close up of a flower&#10;&#10;Description automatically generated">
            <a:extLst>
              <a:ext uri="{FF2B5EF4-FFF2-40B4-BE49-F238E27FC236}">
                <a16:creationId xmlns:a16="http://schemas.microsoft.com/office/drawing/2014/main" id="{5F1F5278-3860-C247-B4CE-7D288EF70B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486" y="180000"/>
            <a:ext cx="2799590" cy="838200"/>
          </a:xfrm>
          <a:prstGeom prst="rect">
            <a:avLst/>
          </a:prstGeom>
        </p:spPr>
      </p:pic>
      <p:sp>
        <p:nvSpPr>
          <p:cNvPr id="11" name="Text Placeholder 17">
            <a:extLst>
              <a:ext uri="{FF2B5EF4-FFF2-40B4-BE49-F238E27FC236}">
                <a16:creationId xmlns:a16="http://schemas.microsoft.com/office/drawing/2014/main" id="{4841BE0D-9604-7B48-9E4E-4A620636F035}"/>
              </a:ext>
            </a:extLst>
          </p:cNvPr>
          <p:cNvSpPr>
            <a:spLocks noGrp="1"/>
          </p:cNvSpPr>
          <p:nvPr>
            <p:ph type="body" sz="quarter" idx="14" hasCustomPrompt="1"/>
          </p:nvPr>
        </p:nvSpPr>
        <p:spPr>
          <a:xfrm>
            <a:off x="576000" y="4719084"/>
            <a:ext cx="5448563" cy="284421"/>
          </a:xfrm>
        </p:spPr>
        <p:txBody>
          <a:bodyPr wrap="square">
            <a:noAutofit/>
          </a:bodyPr>
          <a:lstStyle>
            <a:lvl1pPr marL="0" indent="0">
              <a:lnSpc>
                <a:spcPct val="90000"/>
              </a:lnSpc>
              <a:buNone/>
              <a:defRPr sz="1800" baseline="0">
                <a:solidFill>
                  <a:schemeClr val="tx1"/>
                </a:solidFill>
              </a:defRPr>
            </a:lvl1pPr>
          </a:lstStyle>
          <a:p>
            <a:pPr lvl="0"/>
            <a:r>
              <a:rPr lang="en-US"/>
              <a:t>Name</a:t>
            </a:r>
          </a:p>
        </p:txBody>
      </p:sp>
      <p:sp>
        <p:nvSpPr>
          <p:cNvPr id="15" name="Text Placeholder 17">
            <a:extLst>
              <a:ext uri="{FF2B5EF4-FFF2-40B4-BE49-F238E27FC236}">
                <a16:creationId xmlns:a16="http://schemas.microsoft.com/office/drawing/2014/main" id="{F2B656EC-735E-2442-ADC1-189294D1C3F3}"/>
              </a:ext>
            </a:extLst>
          </p:cNvPr>
          <p:cNvSpPr>
            <a:spLocks noGrp="1"/>
          </p:cNvSpPr>
          <p:nvPr>
            <p:ph type="body" sz="quarter" idx="15" hasCustomPrompt="1"/>
          </p:nvPr>
        </p:nvSpPr>
        <p:spPr>
          <a:xfrm>
            <a:off x="576000" y="5030529"/>
            <a:ext cx="5448563" cy="284421"/>
          </a:xfrm>
        </p:spPr>
        <p:txBody>
          <a:bodyPr wrap="square">
            <a:noAutofit/>
          </a:bodyPr>
          <a:lstStyle>
            <a:lvl1pPr marL="0" indent="0">
              <a:lnSpc>
                <a:spcPct val="90000"/>
              </a:lnSpc>
              <a:buNone/>
              <a:defRPr sz="1800" baseline="0">
                <a:solidFill>
                  <a:schemeClr val="tx1"/>
                </a:solidFill>
              </a:defRPr>
            </a:lvl1pPr>
          </a:lstStyle>
          <a:p>
            <a:pPr lvl="0"/>
            <a:r>
              <a:rPr lang="en-US"/>
              <a:t>Email address</a:t>
            </a:r>
          </a:p>
        </p:txBody>
      </p:sp>
      <p:sp>
        <p:nvSpPr>
          <p:cNvPr id="18" name="Text Placeholder 17">
            <a:extLst>
              <a:ext uri="{FF2B5EF4-FFF2-40B4-BE49-F238E27FC236}">
                <a16:creationId xmlns:a16="http://schemas.microsoft.com/office/drawing/2014/main" id="{B99AE345-1ED6-F54D-B4E8-A6104CDD5ACD}"/>
              </a:ext>
            </a:extLst>
          </p:cNvPr>
          <p:cNvSpPr>
            <a:spLocks noGrp="1"/>
          </p:cNvSpPr>
          <p:nvPr>
            <p:ph type="body" sz="quarter" idx="16" hasCustomPrompt="1"/>
          </p:nvPr>
        </p:nvSpPr>
        <p:spPr>
          <a:xfrm>
            <a:off x="576000" y="5364357"/>
            <a:ext cx="5448563" cy="284421"/>
          </a:xfrm>
        </p:spPr>
        <p:txBody>
          <a:bodyPr wrap="square">
            <a:noAutofit/>
          </a:bodyPr>
          <a:lstStyle>
            <a:lvl1pPr marL="0" indent="0">
              <a:lnSpc>
                <a:spcPct val="90000"/>
              </a:lnSpc>
              <a:buNone/>
              <a:defRPr sz="1800" baseline="0">
                <a:solidFill>
                  <a:schemeClr val="tx1"/>
                </a:solidFill>
              </a:defRPr>
            </a:lvl1pPr>
          </a:lstStyle>
          <a:p>
            <a:pPr lvl="0"/>
            <a:r>
              <a:rPr lang="en-US"/>
              <a:t>+x xx </a:t>
            </a:r>
            <a:r>
              <a:rPr lang="en-US" err="1"/>
              <a:t>xxxx</a:t>
            </a:r>
            <a:r>
              <a:rPr lang="en-US"/>
              <a:t> </a:t>
            </a:r>
            <a:r>
              <a:rPr lang="en-US" err="1"/>
              <a:t>xxxx</a:t>
            </a:r>
            <a:endParaRPr lang="en-US"/>
          </a:p>
        </p:txBody>
      </p:sp>
      <p:sp>
        <p:nvSpPr>
          <p:cNvPr id="20" name="Text Placeholder 17">
            <a:extLst>
              <a:ext uri="{FF2B5EF4-FFF2-40B4-BE49-F238E27FC236}">
                <a16:creationId xmlns:a16="http://schemas.microsoft.com/office/drawing/2014/main" id="{AE3E3401-10E0-3244-98CE-EC528138AD79}"/>
              </a:ext>
            </a:extLst>
          </p:cNvPr>
          <p:cNvSpPr>
            <a:spLocks noGrp="1"/>
          </p:cNvSpPr>
          <p:nvPr>
            <p:ph type="body" sz="quarter" idx="17" hasCustomPrompt="1"/>
          </p:nvPr>
        </p:nvSpPr>
        <p:spPr>
          <a:xfrm>
            <a:off x="576000" y="5698185"/>
            <a:ext cx="5448563" cy="284421"/>
          </a:xfrm>
        </p:spPr>
        <p:txBody>
          <a:bodyPr wrap="square">
            <a:noAutofit/>
          </a:bodyPr>
          <a:lstStyle>
            <a:lvl1pPr marL="0" indent="0">
              <a:lnSpc>
                <a:spcPct val="90000"/>
              </a:lnSpc>
              <a:buNone/>
              <a:defRPr sz="1800" baseline="0">
                <a:solidFill>
                  <a:schemeClr val="tx1"/>
                </a:solidFill>
              </a:defRPr>
            </a:lvl1pPr>
          </a:lstStyle>
          <a:p>
            <a:pPr lvl="0"/>
            <a:r>
              <a:rPr lang="en-US" err="1"/>
              <a:t>clarivate.com</a:t>
            </a:r>
            <a:endParaRPr lang="en-US"/>
          </a:p>
        </p:txBody>
      </p:sp>
      <p:sp>
        <p:nvSpPr>
          <p:cNvPr id="12" name="Text Placeholder 7">
            <a:extLst>
              <a:ext uri="{FF2B5EF4-FFF2-40B4-BE49-F238E27FC236}">
                <a16:creationId xmlns:a16="http://schemas.microsoft.com/office/drawing/2014/main" id="{1B68893F-B369-9E48-9ECB-F598E4090DFE}"/>
              </a:ext>
            </a:extLst>
          </p:cNvPr>
          <p:cNvSpPr>
            <a:spLocks noGrp="1"/>
          </p:cNvSpPr>
          <p:nvPr>
            <p:ph type="body" sz="quarter" idx="13" hasCustomPrompt="1"/>
          </p:nvPr>
        </p:nvSpPr>
        <p:spPr>
          <a:xfrm>
            <a:off x="576000" y="2386673"/>
            <a:ext cx="5448564" cy="1459930"/>
          </a:xfrm>
        </p:spPr>
        <p:txBody>
          <a:bodyPr>
            <a:noAutofit/>
          </a:bodyPr>
          <a:lstStyle>
            <a:lvl1pPr marL="0" indent="0">
              <a:buNone/>
              <a:defRPr sz="4600" b="1" spc="0" baseline="0">
                <a:solidFill>
                  <a:schemeClr val="tx1"/>
                </a:solidFill>
              </a:defRPr>
            </a:lvl1pPr>
          </a:lstStyle>
          <a:p>
            <a:pPr lvl="0"/>
            <a:r>
              <a:rPr lang="en-US"/>
              <a:t>Thank you</a:t>
            </a:r>
          </a:p>
        </p:txBody>
      </p:sp>
    </p:spTree>
    <p:extLst>
      <p:ext uri="{BB962C8B-B14F-4D97-AF65-F5344CB8AC3E}">
        <p14:creationId xmlns:p14="http://schemas.microsoft.com/office/powerpoint/2010/main" val="28066292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ack cover_6">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iron, toothbrush, sitting, white&#10;&#10;Description automatically generated">
            <a:extLst>
              <a:ext uri="{FF2B5EF4-FFF2-40B4-BE49-F238E27FC236}">
                <a16:creationId xmlns:a16="http://schemas.microsoft.com/office/drawing/2014/main" id="{B845B4C2-9ABE-624A-B548-1566480E9B1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8" name="TextBox 27">
            <a:extLst>
              <a:ext uri="{FF2B5EF4-FFF2-40B4-BE49-F238E27FC236}">
                <a16:creationId xmlns:a16="http://schemas.microsoft.com/office/drawing/2014/main" id="{72ADB0B5-8DB4-5645-A2EE-BDFB6623255F}"/>
              </a:ext>
            </a:extLst>
          </p:cNvPr>
          <p:cNvSpPr txBox="1"/>
          <p:nvPr userDrawn="1"/>
        </p:nvSpPr>
        <p:spPr bwMode="gray">
          <a:xfrm>
            <a:off x="576000" y="6173229"/>
            <a:ext cx="6809460" cy="210186"/>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lvl="0"/>
            <a:r>
              <a:rPr lang="en-US"/>
              <a:t>© 2021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lang="en-GB"/>
          </a:p>
        </p:txBody>
      </p:sp>
      <p:pic>
        <p:nvPicPr>
          <p:cNvPr id="11" name="Picture 10" descr="A close up of a flower&#10;&#10;Description automatically generated">
            <a:extLst>
              <a:ext uri="{FF2B5EF4-FFF2-40B4-BE49-F238E27FC236}">
                <a16:creationId xmlns:a16="http://schemas.microsoft.com/office/drawing/2014/main" id="{4DFE791F-2EDD-9845-BABE-AAFE7F3BF40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486" y="180000"/>
            <a:ext cx="2799590" cy="838200"/>
          </a:xfrm>
          <a:prstGeom prst="rect">
            <a:avLst/>
          </a:prstGeom>
        </p:spPr>
      </p:pic>
      <p:sp>
        <p:nvSpPr>
          <p:cNvPr id="12" name="Text Placeholder 17">
            <a:extLst>
              <a:ext uri="{FF2B5EF4-FFF2-40B4-BE49-F238E27FC236}">
                <a16:creationId xmlns:a16="http://schemas.microsoft.com/office/drawing/2014/main" id="{EAA6D689-EB63-5049-B91B-49EE15491BE8}"/>
              </a:ext>
            </a:extLst>
          </p:cNvPr>
          <p:cNvSpPr>
            <a:spLocks noGrp="1"/>
          </p:cNvSpPr>
          <p:nvPr>
            <p:ph type="body" sz="quarter" idx="14" hasCustomPrompt="1"/>
          </p:nvPr>
        </p:nvSpPr>
        <p:spPr>
          <a:xfrm>
            <a:off x="576000" y="4719084"/>
            <a:ext cx="5448563" cy="284421"/>
          </a:xfrm>
        </p:spPr>
        <p:txBody>
          <a:bodyPr wrap="square">
            <a:noAutofit/>
          </a:bodyPr>
          <a:lstStyle>
            <a:lvl1pPr marL="0" indent="0">
              <a:lnSpc>
                <a:spcPct val="90000"/>
              </a:lnSpc>
              <a:buNone/>
              <a:defRPr sz="1800" baseline="0">
                <a:solidFill>
                  <a:schemeClr val="tx1"/>
                </a:solidFill>
              </a:defRPr>
            </a:lvl1pPr>
          </a:lstStyle>
          <a:p>
            <a:pPr lvl="0"/>
            <a:r>
              <a:rPr lang="en-US"/>
              <a:t>Name</a:t>
            </a:r>
          </a:p>
        </p:txBody>
      </p:sp>
      <p:sp>
        <p:nvSpPr>
          <p:cNvPr id="13" name="Text Placeholder 17">
            <a:extLst>
              <a:ext uri="{FF2B5EF4-FFF2-40B4-BE49-F238E27FC236}">
                <a16:creationId xmlns:a16="http://schemas.microsoft.com/office/drawing/2014/main" id="{3F0C96B9-B44B-F04C-A3FB-493267A74C30}"/>
              </a:ext>
            </a:extLst>
          </p:cNvPr>
          <p:cNvSpPr>
            <a:spLocks noGrp="1"/>
          </p:cNvSpPr>
          <p:nvPr>
            <p:ph type="body" sz="quarter" idx="15" hasCustomPrompt="1"/>
          </p:nvPr>
        </p:nvSpPr>
        <p:spPr>
          <a:xfrm>
            <a:off x="576000" y="5030529"/>
            <a:ext cx="5448563" cy="284421"/>
          </a:xfrm>
        </p:spPr>
        <p:txBody>
          <a:bodyPr wrap="square">
            <a:noAutofit/>
          </a:bodyPr>
          <a:lstStyle>
            <a:lvl1pPr marL="0" indent="0">
              <a:lnSpc>
                <a:spcPct val="90000"/>
              </a:lnSpc>
              <a:buNone/>
              <a:defRPr sz="1800" baseline="0">
                <a:solidFill>
                  <a:schemeClr val="tx1"/>
                </a:solidFill>
              </a:defRPr>
            </a:lvl1pPr>
          </a:lstStyle>
          <a:p>
            <a:pPr lvl="0"/>
            <a:r>
              <a:rPr lang="en-US"/>
              <a:t>Email address</a:t>
            </a:r>
          </a:p>
        </p:txBody>
      </p:sp>
      <p:sp>
        <p:nvSpPr>
          <p:cNvPr id="14" name="Text Placeholder 17">
            <a:extLst>
              <a:ext uri="{FF2B5EF4-FFF2-40B4-BE49-F238E27FC236}">
                <a16:creationId xmlns:a16="http://schemas.microsoft.com/office/drawing/2014/main" id="{392B2CDD-7834-1247-BF81-729BA1CCCA7D}"/>
              </a:ext>
            </a:extLst>
          </p:cNvPr>
          <p:cNvSpPr>
            <a:spLocks noGrp="1"/>
          </p:cNvSpPr>
          <p:nvPr>
            <p:ph type="body" sz="quarter" idx="16" hasCustomPrompt="1"/>
          </p:nvPr>
        </p:nvSpPr>
        <p:spPr>
          <a:xfrm>
            <a:off x="576000" y="5364357"/>
            <a:ext cx="5448563" cy="284421"/>
          </a:xfrm>
        </p:spPr>
        <p:txBody>
          <a:bodyPr wrap="square">
            <a:noAutofit/>
          </a:bodyPr>
          <a:lstStyle>
            <a:lvl1pPr marL="0" indent="0">
              <a:lnSpc>
                <a:spcPct val="90000"/>
              </a:lnSpc>
              <a:buNone/>
              <a:defRPr sz="1800" baseline="0">
                <a:solidFill>
                  <a:schemeClr val="tx1"/>
                </a:solidFill>
              </a:defRPr>
            </a:lvl1pPr>
          </a:lstStyle>
          <a:p>
            <a:pPr lvl="0"/>
            <a:r>
              <a:rPr lang="en-US"/>
              <a:t>+x xx </a:t>
            </a:r>
            <a:r>
              <a:rPr lang="en-US" err="1"/>
              <a:t>xxxx</a:t>
            </a:r>
            <a:r>
              <a:rPr lang="en-US"/>
              <a:t> </a:t>
            </a:r>
            <a:r>
              <a:rPr lang="en-US" err="1"/>
              <a:t>xxxx</a:t>
            </a:r>
            <a:endParaRPr lang="en-US"/>
          </a:p>
        </p:txBody>
      </p:sp>
      <p:sp>
        <p:nvSpPr>
          <p:cNvPr id="15" name="Text Placeholder 17">
            <a:extLst>
              <a:ext uri="{FF2B5EF4-FFF2-40B4-BE49-F238E27FC236}">
                <a16:creationId xmlns:a16="http://schemas.microsoft.com/office/drawing/2014/main" id="{902B5C10-BDC3-7841-A05A-2674141002FE}"/>
              </a:ext>
            </a:extLst>
          </p:cNvPr>
          <p:cNvSpPr>
            <a:spLocks noGrp="1"/>
          </p:cNvSpPr>
          <p:nvPr>
            <p:ph type="body" sz="quarter" idx="17" hasCustomPrompt="1"/>
          </p:nvPr>
        </p:nvSpPr>
        <p:spPr>
          <a:xfrm>
            <a:off x="576000" y="5698185"/>
            <a:ext cx="5448563" cy="284421"/>
          </a:xfrm>
        </p:spPr>
        <p:txBody>
          <a:bodyPr wrap="square">
            <a:noAutofit/>
          </a:bodyPr>
          <a:lstStyle>
            <a:lvl1pPr marL="0" indent="0">
              <a:lnSpc>
                <a:spcPct val="90000"/>
              </a:lnSpc>
              <a:buNone/>
              <a:defRPr sz="1800" baseline="0">
                <a:solidFill>
                  <a:schemeClr val="tx1"/>
                </a:solidFill>
              </a:defRPr>
            </a:lvl1pPr>
          </a:lstStyle>
          <a:p>
            <a:pPr lvl="0"/>
            <a:r>
              <a:rPr lang="en-US" err="1"/>
              <a:t>clarivate.com</a:t>
            </a:r>
            <a:endParaRPr lang="en-US"/>
          </a:p>
        </p:txBody>
      </p:sp>
      <p:sp>
        <p:nvSpPr>
          <p:cNvPr id="16" name="Text Placeholder 7">
            <a:extLst>
              <a:ext uri="{FF2B5EF4-FFF2-40B4-BE49-F238E27FC236}">
                <a16:creationId xmlns:a16="http://schemas.microsoft.com/office/drawing/2014/main" id="{9F9122EA-1011-264B-B2D6-F1FC1E37EB37}"/>
              </a:ext>
            </a:extLst>
          </p:cNvPr>
          <p:cNvSpPr>
            <a:spLocks noGrp="1"/>
          </p:cNvSpPr>
          <p:nvPr>
            <p:ph type="body" sz="quarter" idx="13" hasCustomPrompt="1"/>
          </p:nvPr>
        </p:nvSpPr>
        <p:spPr>
          <a:xfrm>
            <a:off x="576000" y="2386673"/>
            <a:ext cx="5448564" cy="1459930"/>
          </a:xfrm>
        </p:spPr>
        <p:txBody>
          <a:bodyPr>
            <a:noAutofit/>
          </a:bodyPr>
          <a:lstStyle>
            <a:lvl1pPr marL="0" indent="0">
              <a:buNone/>
              <a:defRPr sz="4600" b="1" spc="0" baseline="0">
                <a:solidFill>
                  <a:schemeClr val="tx1"/>
                </a:solidFill>
              </a:defRPr>
            </a:lvl1pPr>
          </a:lstStyle>
          <a:p>
            <a:pPr lvl="0"/>
            <a:r>
              <a:rPr lang="en-US"/>
              <a:t>Thank you</a:t>
            </a:r>
          </a:p>
        </p:txBody>
      </p:sp>
    </p:spTree>
    <p:extLst>
      <p:ext uri="{BB962C8B-B14F-4D97-AF65-F5344CB8AC3E}">
        <p14:creationId xmlns:p14="http://schemas.microsoft.com/office/powerpoint/2010/main" val="36251104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6190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2" name="Do not remove" hidden="1"/>
          <p:cNvSpPr/>
          <p:nvPr userDrawn="1">
            <p:custDataLst>
              <p:tags r:id="rId2"/>
            </p:custDataLst>
          </p:nvPr>
        </p:nvSpPr>
        <p:spPr>
          <a:xfrm>
            <a:off x="0" y="0"/>
            <a:ext cx="16933" cy="12700"/>
          </a:xfrm>
          <a:prstGeom prst="octagon">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9" name="Text Placeholder 10"/>
          <p:cNvSpPr>
            <a:spLocks noGrp="1"/>
          </p:cNvSpPr>
          <p:nvPr>
            <p:ph type="body" sz="quarter" idx="10" hasCustomPrompt="1"/>
          </p:nvPr>
        </p:nvSpPr>
        <p:spPr>
          <a:xfrm>
            <a:off x="560216" y="1313426"/>
            <a:ext cx="10827664"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a:t>Bullet item 1 </a:t>
            </a:r>
          </a:p>
          <a:p>
            <a:pPr lvl="1"/>
            <a:r>
              <a:rPr lang="en-US"/>
              <a:t>Sub-bullet item 1 second item in the list goes here</a:t>
            </a:r>
          </a:p>
          <a:p>
            <a:pPr lvl="2"/>
            <a:r>
              <a:rPr lang="en-US"/>
              <a:t> Sub-bullet of above</a:t>
            </a:r>
          </a:p>
          <a:p>
            <a:pPr lvl="3"/>
            <a:r>
              <a:rPr lang="en-US"/>
              <a:t>4th level bullet</a:t>
            </a:r>
          </a:p>
          <a:p>
            <a:pPr lvl="0"/>
            <a:r>
              <a:rPr lang="en-US"/>
              <a:t>Third item </a:t>
            </a:r>
          </a:p>
          <a:p>
            <a:pPr lvl="0"/>
            <a:r>
              <a:rPr lang="en-US" err="1"/>
              <a:t>Lorem</a:t>
            </a:r>
            <a:r>
              <a:rPr lang="en-US"/>
              <a:t> </a:t>
            </a:r>
            <a:r>
              <a:rPr lang="en-US" err="1"/>
              <a:t>ipsum</a:t>
            </a:r>
            <a:r>
              <a:rPr lang="en-US"/>
              <a:t> dolor sit </a:t>
            </a:r>
            <a:r>
              <a:rPr lang="en-US" err="1"/>
              <a:t>amet</a:t>
            </a:r>
            <a:r>
              <a:rPr lang="en-US"/>
              <a:t> </a:t>
            </a:r>
          </a:p>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p>
          <a:p>
            <a:pPr lvl="0"/>
            <a:r>
              <a:rPr lang="en-US" err="1"/>
              <a:t>Voluptatem</a:t>
            </a:r>
            <a:r>
              <a:rPr lang="en-US"/>
              <a:t> </a:t>
            </a:r>
            <a:r>
              <a:rPr lang="en-US" err="1"/>
              <a:t>accusantium</a:t>
            </a:r>
            <a:r>
              <a:rPr lang="en-US"/>
              <a:t> </a:t>
            </a:r>
            <a:r>
              <a:rPr lang="en-US" err="1"/>
              <a:t>doloremque</a:t>
            </a:r>
            <a:endParaRPr lang="en-US"/>
          </a:p>
        </p:txBody>
      </p:sp>
      <p:sp>
        <p:nvSpPr>
          <p:cNvPr id="10" name="Title 19"/>
          <p:cNvSpPr>
            <a:spLocks noGrp="1"/>
          </p:cNvSpPr>
          <p:nvPr>
            <p:ph type="title" hasCustomPrompt="1"/>
          </p:nvPr>
        </p:nvSpPr>
        <p:spPr>
          <a:xfrm>
            <a:off x="560218" y="514643"/>
            <a:ext cx="10803303"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a:t>Main take-away or heading goes here</a:t>
            </a:r>
          </a:p>
        </p:txBody>
      </p:sp>
      <p:sp>
        <p:nvSpPr>
          <p:cNvPr id="7" name="Slide Number Placeholder 1">
            <a:extLst>
              <a:ext uri="{FF2B5EF4-FFF2-40B4-BE49-F238E27FC236}">
                <a16:creationId xmlns:a16="http://schemas.microsoft.com/office/drawing/2014/main" id="{85D4E8D9-E046-463A-9044-4A49EB12033C}"/>
              </a:ext>
            </a:extLst>
          </p:cNvPr>
          <p:cNvSpPr txBox="1">
            <a:spLocks/>
          </p:cNvSpPr>
          <p:nvPr userDrawn="1"/>
        </p:nvSpPr>
        <p:spPr>
          <a:xfrm>
            <a:off x="11466766" y="146280"/>
            <a:ext cx="293765"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700" smtClean="0">
                <a:solidFill>
                  <a:schemeClr val="tx1"/>
                </a:solidFill>
                <a:latin typeface="+mj-lt"/>
              </a:rPr>
              <a:pPr algn="r"/>
              <a:t>‹#›</a:t>
            </a:fld>
            <a:endParaRPr lang="en-US" sz="1000">
              <a:solidFill>
                <a:schemeClr val="tx1"/>
              </a:solidFill>
              <a:latin typeface="+mj-lt"/>
            </a:endParaRPr>
          </a:p>
        </p:txBody>
      </p:sp>
    </p:spTree>
    <p:extLst>
      <p:ext uri="{BB962C8B-B14F-4D97-AF65-F5344CB8AC3E}">
        <p14:creationId xmlns:p14="http://schemas.microsoft.com/office/powerpoint/2010/main" val="2880486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break teal">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D124B8-7168-D04E-A455-BEE0016E45A9}"/>
              </a:ext>
            </a:extLst>
          </p:cNvPr>
          <p:cNvSpPr/>
          <p:nvPr userDrawn="1"/>
        </p:nvSpPr>
        <p:spPr>
          <a:xfrm>
            <a:off x="0" y="0"/>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pic>
        <p:nvPicPr>
          <p:cNvPr id="8" name="Picture 7" descr="A picture containing drawing&#10;&#10;Description automatically generated">
            <a:extLst>
              <a:ext uri="{FF2B5EF4-FFF2-40B4-BE49-F238E27FC236}">
                <a16:creationId xmlns:a16="http://schemas.microsoft.com/office/drawing/2014/main" id="{03BC3B61-BD64-4241-A8F7-CE056318FC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12" name="Text Placeholder 2">
            <a:extLst>
              <a:ext uri="{FF2B5EF4-FFF2-40B4-BE49-F238E27FC236}">
                <a16:creationId xmlns:a16="http://schemas.microsoft.com/office/drawing/2014/main" id="{9D9D42DE-A9BB-514A-9C70-E66CAFA188A2}"/>
              </a:ext>
            </a:extLst>
          </p:cNvPr>
          <p:cNvSpPr>
            <a:spLocks noGrp="1"/>
          </p:cNvSpPr>
          <p:nvPr>
            <p:ph type="body" sz="quarter" idx="57" hasCustomPrompt="1"/>
          </p:nvPr>
        </p:nvSpPr>
        <p:spPr>
          <a:xfrm>
            <a:off x="576001" y="2375452"/>
            <a:ext cx="9156962" cy="2164452"/>
          </a:xfrm>
        </p:spPr>
        <p:txBody>
          <a:bodyPr>
            <a:noAutofit/>
          </a:bodyPr>
          <a:lstStyle>
            <a:lvl1pPr marL="0" marR="0" indent="0" algn="l" defTabSz="914377" rtl="0" eaLnBrk="1" fontAlgn="auto" latinLnBrk="0" hangingPunct="1">
              <a:lnSpc>
                <a:spcPct val="100000"/>
              </a:lnSpc>
              <a:spcBef>
                <a:spcPts val="0"/>
              </a:spcBef>
              <a:spcAft>
                <a:spcPts val="200"/>
              </a:spcAft>
              <a:buClr>
                <a:schemeClr val="bg1"/>
              </a:buClr>
              <a:buSzTx/>
              <a:buFont typeface="Arial" panose="020B0604020202020204" pitchFamily="34" charset="0"/>
              <a:buNone/>
              <a:tabLst/>
              <a:defRPr lang="en-GB" sz="4600" b="1" kern="1200" dirty="0">
                <a:solidFill>
                  <a:schemeClr val="bg1"/>
                </a:solidFill>
                <a:latin typeface="+mn-lt"/>
                <a:ea typeface="+mn-ea"/>
                <a:cs typeface="+mn-cs"/>
              </a:defRPr>
            </a:lvl1pPr>
            <a:lvl2pPr marL="0" indent="-216000">
              <a:spcBef>
                <a:spcPts val="2000"/>
              </a:spcBef>
              <a:spcAft>
                <a:spcPts val="200"/>
              </a:spcAft>
              <a:buClr>
                <a:schemeClr val="bg1"/>
              </a:buClr>
              <a:buFont typeface="Arial" panose="020B0604020202020204" pitchFamily="34" charset="0"/>
              <a:buChar char="•"/>
              <a:defRPr sz="2000" b="0">
                <a:solidFill>
                  <a:schemeClr val="bg1"/>
                </a:solidFill>
              </a:defRPr>
            </a:lvl2pPr>
            <a:lvl3pPr marL="393192" indent="-216000">
              <a:spcBef>
                <a:spcPts val="300"/>
              </a:spcBef>
              <a:spcAft>
                <a:spcPts val="200"/>
              </a:spcAft>
              <a:buClr>
                <a:schemeClr val="bg1"/>
              </a:buClr>
              <a:defRPr sz="1800" b="0">
                <a:solidFill>
                  <a:schemeClr val="bg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marL="0" marR="0" lvl="0" indent="0" algn="l" defTabSz="914377" rtl="0" eaLnBrk="1" fontAlgn="auto" latinLnBrk="0" hangingPunct="1">
              <a:lnSpc>
                <a:spcPct val="100000"/>
              </a:lnSpc>
              <a:spcBef>
                <a:spcPts val="300"/>
              </a:spcBef>
              <a:spcAft>
                <a:spcPts val="200"/>
              </a:spcAft>
              <a:buClr>
                <a:schemeClr val="bg1"/>
              </a:buClr>
              <a:buSzTx/>
              <a:buFont typeface="Arial" panose="020B0604020202020204" pitchFamily="34" charset="0"/>
              <a:buNone/>
              <a:tabLst/>
              <a:defRPr/>
            </a:pPr>
            <a:r>
              <a:rPr lang="en-US"/>
              <a:t>Insert section title</a:t>
            </a:r>
            <a:endParaRPr lang="en-GB"/>
          </a:p>
          <a:p>
            <a:pPr lvl="1"/>
            <a:r>
              <a:rPr lang="en-GB"/>
              <a:t>Second level</a:t>
            </a:r>
          </a:p>
          <a:p>
            <a:pPr lvl="2"/>
            <a:r>
              <a:rPr lang="en-GB"/>
              <a:t>Third level</a:t>
            </a:r>
          </a:p>
        </p:txBody>
      </p:sp>
      <p:sp>
        <p:nvSpPr>
          <p:cNvPr id="2" name="Footer Placeholder 1">
            <a:extLst>
              <a:ext uri="{FF2B5EF4-FFF2-40B4-BE49-F238E27FC236}">
                <a16:creationId xmlns:a16="http://schemas.microsoft.com/office/drawing/2014/main" id="{9DAC6DDE-45BE-5942-A27B-C07513728AE8}"/>
              </a:ext>
            </a:extLst>
          </p:cNvPr>
          <p:cNvSpPr>
            <a:spLocks noGrp="1"/>
          </p:cNvSpPr>
          <p:nvPr>
            <p:ph type="ftr" sz="quarter" idx="59"/>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C6ED1EA1-C1F3-7046-9ECC-499B0E6AB6A3}"/>
              </a:ext>
            </a:extLst>
          </p:cNvPr>
          <p:cNvSpPr>
            <a:spLocks noGrp="1"/>
          </p:cNvSpPr>
          <p:nvPr>
            <p:ph type="sldNum" sz="quarter" idx="60"/>
          </p:nvPr>
        </p:nvSpPr>
        <p:spPr/>
        <p:txBody>
          <a:bodyPr/>
          <a:lstStyle>
            <a:lvl1pPr>
              <a:defRPr>
                <a:solidFill>
                  <a:schemeClr val="bg1"/>
                </a:solidFill>
              </a:defRPr>
            </a:lvl1pPr>
          </a:lstStyle>
          <a:p>
            <a:fld id="{F18EFF25-22D3-7349-97D6-73D11F9E5B0D}" type="slidenum">
              <a:rPr lang="en-GB" smtClean="0"/>
              <a:pPr/>
              <a:t>‹#›</a:t>
            </a:fld>
            <a:endParaRPr lang="en-GB"/>
          </a:p>
        </p:txBody>
      </p:sp>
    </p:spTree>
    <p:extLst>
      <p:ext uri="{BB962C8B-B14F-4D97-AF65-F5344CB8AC3E}">
        <p14:creationId xmlns:p14="http://schemas.microsoft.com/office/powerpoint/2010/main" val="4283924949"/>
      </p:ext>
    </p:extLst>
  </p:cSld>
  <p:clrMapOvr>
    <a:masterClrMapping/>
  </p:clrMapOvr>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accent1"/>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18876714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ingle image - 1 line only - Citrus">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accent3"/>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37632701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ingle image - 2 or 3 lines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accent1"/>
                </a:solidFill>
                <a:latin typeface="+mj-lt"/>
              </a:defRPr>
            </a:lvl1pPr>
          </a:lstStyle>
          <a:p>
            <a:pPr lvl="0"/>
            <a:r>
              <a:rPr lang="en-US" dirty="0"/>
              <a:t>Two or three</a:t>
            </a:r>
            <a:br>
              <a:rPr lang="en-US" dirty="0"/>
            </a:br>
            <a:r>
              <a:rPr lang="en-US" dirty="0"/>
              <a:t>line title here</a:t>
            </a:r>
            <a:br>
              <a:rPr lang="en-US" dirty="0"/>
            </a:br>
            <a:r>
              <a:rPr lang="en-US" dirty="0"/>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1343025" y="4383735"/>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114D21C6-BDDC-DA63-C8CD-AE44CF6E3FD0}"/>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8904254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ingle image - 2 or 3 lines - Citrus">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accent3"/>
                </a:solidFill>
                <a:latin typeface="+mj-lt"/>
              </a:defRPr>
            </a:lvl1pPr>
          </a:lstStyle>
          <a:p>
            <a:pPr lvl="0"/>
            <a:r>
              <a:rPr lang="en-US" dirty="0"/>
              <a:t>Two or three</a:t>
            </a:r>
            <a:br>
              <a:rPr lang="en-US" dirty="0"/>
            </a:br>
            <a:r>
              <a:rPr lang="en-US" dirty="0"/>
              <a:t>line title here</a:t>
            </a:r>
            <a:br>
              <a:rPr lang="en-US" dirty="0"/>
            </a:br>
            <a:r>
              <a:rPr lang="en-US" dirty="0"/>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1343025" y="4383735"/>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114D21C6-BDDC-DA63-C8CD-AE44CF6E3FD0}"/>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29850864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attern - 1 line only - Mi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3" name="Text Placeholder 2">
            <a:extLst>
              <a:ext uri="{FF2B5EF4-FFF2-40B4-BE49-F238E27FC236}">
                <a16:creationId xmlns:a16="http://schemas.microsoft.com/office/drawing/2014/main" id="{00B46115-27C9-1632-4193-41871681CCD0}"/>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85000"/>
              </a:lnSpc>
              <a:buNone/>
              <a:defRPr sz="5400" spc="-100" baseline="0">
                <a:solidFill>
                  <a:schemeClr val="accent1"/>
                </a:solidFill>
                <a:latin typeface="+mj-lt"/>
              </a:defRPr>
            </a:lvl1pPr>
          </a:lstStyle>
          <a:p>
            <a:pPr lvl="0"/>
            <a:r>
              <a:rPr lang="en-GB" dirty="0"/>
              <a:t>D</a:t>
            </a:r>
            <a:r>
              <a:rPr lang="en-US" dirty="0"/>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601490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attern - 2 or 3 lines - Mi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2CE3A-10E3-A0F1-A206-74B0BF2E2B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2" name="Text Placeholder 2">
            <a:extLst>
              <a:ext uri="{FF2B5EF4-FFF2-40B4-BE49-F238E27FC236}">
                <a16:creationId xmlns:a16="http://schemas.microsoft.com/office/drawing/2014/main" id="{7069AED8-B383-E3ED-1315-7BCB2C145A6A}"/>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3" name="Text Placeholder 9">
            <a:extLst>
              <a:ext uri="{FF2B5EF4-FFF2-40B4-BE49-F238E27FC236}">
                <a16:creationId xmlns:a16="http://schemas.microsoft.com/office/drawing/2014/main" id="{5E004001-F9FA-DB49-B103-7D69482E2157}"/>
              </a:ext>
            </a:extLst>
          </p:cNvPr>
          <p:cNvSpPr>
            <a:spLocks noGrp="1"/>
          </p:cNvSpPr>
          <p:nvPr>
            <p:ph type="body" sz="quarter" idx="16" hasCustomPrompt="1"/>
          </p:nvPr>
        </p:nvSpPr>
        <p:spPr>
          <a:xfrm>
            <a:off x="1343026" y="2708275"/>
            <a:ext cx="9498748" cy="1588441"/>
          </a:xfrm>
          <a:prstGeom prst="rect">
            <a:avLst/>
          </a:prstGeom>
        </p:spPr>
        <p:txBody>
          <a:bodyPr lIns="0" tIns="36000" rIns="0" bIns="0" anchor="b" anchorCtr="0">
            <a:noAutofit/>
          </a:bodyPr>
          <a:lstStyle>
            <a:lvl1pPr marL="0" indent="0" algn="ctr">
              <a:lnSpc>
                <a:spcPct val="85000"/>
              </a:lnSpc>
              <a:buNone/>
              <a:defRPr sz="5400" spc="-100" baseline="0">
                <a:solidFill>
                  <a:schemeClr val="accent1"/>
                </a:solidFill>
                <a:latin typeface="+mj-lt"/>
              </a:defRPr>
            </a:lvl1pPr>
          </a:lstStyle>
          <a:p>
            <a:pPr lvl="0"/>
            <a:r>
              <a:rPr lang="en-US" dirty="0"/>
              <a:t>Dark pattern cover two or three line title</a:t>
            </a:r>
          </a:p>
        </p:txBody>
      </p:sp>
      <p:sp>
        <p:nvSpPr>
          <p:cNvPr id="4" name="Text Placeholder 9">
            <a:extLst>
              <a:ext uri="{FF2B5EF4-FFF2-40B4-BE49-F238E27FC236}">
                <a16:creationId xmlns:a16="http://schemas.microsoft.com/office/drawing/2014/main" id="{652E3981-AF30-649F-42FB-9DDE6BCA1A26}"/>
              </a:ext>
            </a:extLst>
          </p:cNvPr>
          <p:cNvSpPr>
            <a:spLocks noGrp="1"/>
          </p:cNvSpPr>
          <p:nvPr>
            <p:ph type="body" sz="quarter" idx="17" hasCustomPrompt="1"/>
          </p:nvPr>
        </p:nvSpPr>
        <p:spPr>
          <a:xfrm>
            <a:off x="1343079" y="4383735"/>
            <a:ext cx="9495141"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13795035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attern - 1 line only - Citru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3" name="Text Placeholder 2">
            <a:extLst>
              <a:ext uri="{FF2B5EF4-FFF2-40B4-BE49-F238E27FC236}">
                <a16:creationId xmlns:a16="http://schemas.microsoft.com/office/drawing/2014/main" id="{00B46115-27C9-1632-4193-41871681CCD0}"/>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85000"/>
              </a:lnSpc>
              <a:buNone/>
              <a:defRPr sz="5400" spc="-100" baseline="0">
                <a:solidFill>
                  <a:schemeClr val="accent3"/>
                </a:solidFill>
                <a:latin typeface="+mj-lt"/>
              </a:defRPr>
            </a:lvl1pPr>
          </a:lstStyle>
          <a:p>
            <a:pPr lvl="0"/>
            <a:r>
              <a:rPr lang="en-GB" dirty="0"/>
              <a:t>D</a:t>
            </a:r>
            <a:r>
              <a:rPr lang="en-US" dirty="0"/>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25330038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attern - 2 or 3 lines - Citru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2CE3A-10E3-A0F1-A206-74B0BF2E2B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2" name="Text Placeholder 2">
            <a:extLst>
              <a:ext uri="{FF2B5EF4-FFF2-40B4-BE49-F238E27FC236}">
                <a16:creationId xmlns:a16="http://schemas.microsoft.com/office/drawing/2014/main" id="{7069AED8-B383-E3ED-1315-7BCB2C145A6A}"/>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3" name="Text Placeholder 9">
            <a:extLst>
              <a:ext uri="{FF2B5EF4-FFF2-40B4-BE49-F238E27FC236}">
                <a16:creationId xmlns:a16="http://schemas.microsoft.com/office/drawing/2014/main" id="{5E004001-F9FA-DB49-B103-7D69482E2157}"/>
              </a:ext>
            </a:extLst>
          </p:cNvPr>
          <p:cNvSpPr>
            <a:spLocks noGrp="1"/>
          </p:cNvSpPr>
          <p:nvPr>
            <p:ph type="body" sz="quarter" idx="16" hasCustomPrompt="1"/>
          </p:nvPr>
        </p:nvSpPr>
        <p:spPr>
          <a:xfrm>
            <a:off x="1343026" y="2708275"/>
            <a:ext cx="9498748" cy="1588441"/>
          </a:xfrm>
          <a:prstGeom prst="rect">
            <a:avLst/>
          </a:prstGeom>
        </p:spPr>
        <p:txBody>
          <a:bodyPr lIns="0" tIns="36000" rIns="0" bIns="0" anchor="b" anchorCtr="0">
            <a:noAutofit/>
          </a:bodyPr>
          <a:lstStyle>
            <a:lvl1pPr marL="0" indent="0" algn="ctr">
              <a:lnSpc>
                <a:spcPct val="85000"/>
              </a:lnSpc>
              <a:buNone/>
              <a:defRPr sz="5400" spc="-100" baseline="0">
                <a:solidFill>
                  <a:schemeClr val="accent3"/>
                </a:solidFill>
                <a:latin typeface="+mj-lt"/>
              </a:defRPr>
            </a:lvl1pPr>
          </a:lstStyle>
          <a:p>
            <a:pPr lvl="0"/>
            <a:r>
              <a:rPr lang="en-US" dirty="0"/>
              <a:t>Dark pattern cover two or three line title</a:t>
            </a:r>
          </a:p>
        </p:txBody>
      </p:sp>
      <p:sp>
        <p:nvSpPr>
          <p:cNvPr id="4" name="Text Placeholder 9">
            <a:extLst>
              <a:ext uri="{FF2B5EF4-FFF2-40B4-BE49-F238E27FC236}">
                <a16:creationId xmlns:a16="http://schemas.microsoft.com/office/drawing/2014/main" id="{652E3981-AF30-649F-42FB-9DDE6BCA1A26}"/>
              </a:ext>
            </a:extLst>
          </p:cNvPr>
          <p:cNvSpPr>
            <a:spLocks noGrp="1"/>
          </p:cNvSpPr>
          <p:nvPr>
            <p:ph type="body" sz="quarter" idx="17" hasCustomPrompt="1"/>
          </p:nvPr>
        </p:nvSpPr>
        <p:spPr>
          <a:xfrm>
            <a:off x="1343079" y="4383735"/>
            <a:ext cx="9495141"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22302661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0:50 - 1 line only - Mint">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1"/>
                </a:solidFill>
                <a:latin typeface="+mj-lt"/>
              </a:defRPr>
            </a:lvl1pPr>
          </a:lstStyle>
          <a:p>
            <a:pPr lvl="0"/>
            <a:r>
              <a:rPr lang="en-US" dirty="0"/>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25895538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0:50 - 2 or 3 lines - Mint">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1"/>
                </a:solidFill>
                <a:latin typeface="+mj-lt"/>
              </a:defRPr>
            </a:lvl1pPr>
          </a:lstStyle>
          <a:p>
            <a:pPr lvl="0"/>
            <a:r>
              <a:rPr lang="en-US" dirty="0"/>
              <a:t>Simple cover two or three line title</a:t>
            </a:r>
            <a:br>
              <a:rPr lang="en-US" dirty="0"/>
            </a:br>
            <a:r>
              <a:rPr lang="en-US" dirty="0"/>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1668939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in text 1 column whit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AB9627D-36D4-F74B-893E-0B2B44A3E5E5}"/>
              </a:ext>
            </a:extLst>
          </p:cNvPr>
          <p:cNvSpPr>
            <a:spLocks noGrp="1"/>
          </p:cNvSpPr>
          <p:nvPr>
            <p:ph type="title" hasCustomPrompt="1"/>
          </p:nvPr>
        </p:nvSpPr>
        <p:spPr>
          <a:xfrm>
            <a:off x="576000" y="816951"/>
            <a:ext cx="7283711"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4" name="Text Placeholder 17">
            <a:extLst>
              <a:ext uri="{FF2B5EF4-FFF2-40B4-BE49-F238E27FC236}">
                <a16:creationId xmlns:a16="http://schemas.microsoft.com/office/drawing/2014/main" id="{D5EDC5DA-66CA-044F-B098-1EAECD84F0D7}"/>
              </a:ext>
            </a:extLst>
          </p:cNvPr>
          <p:cNvSpPr>
            <a:spLocks noGrp="1"/>
          </p:cNvSpPr>
          <p:nvPr>
            <p:ph type="body" sz="quarter" idx="29" hasCustomPrompt="1"/>
          </p:nvPr>
        </p:nvSpPr>
        <p:spPr>
          <a:xfrm>
            <a:off x="576000" y="1193187"/>
            <a:ext cx="7283711"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9" name="Text Placeholder 13">
            <a:extLst>
              <a:ext uri="{FF2B5EF4-FFF2-40B4-BE49-F238E27FC236}">
                <a16:creationId xmlns:a16="http://schemas.microsoft.com/office/drawing/2014/main" id="{C708081B-2A5A-E841-B642-F43CA803E59D}"/>
              </a:ext>
            </a:extLst>
          </p:cNvPr>
          <p:cNvSpPr>
            <a:spLocks noGrp="1"/>
          </p:cNvSpPr>
          <p:nvPr>
            <p:ph type="body" sz="quarter" idx="30" hasCustomPrompt="1"/>
          </p:nvPr>
        </p:nvSpPr>
        <p:spPr>
          <a:xfrm>
            <a:off x="576000" y="1828800"/>
            <a:ext cx="7283713" cy="42660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 name="Footer Placeholder 1">
            <a:extLst>
              <a:ext uri="{FF2B5EF4-FFF2-40B4-BE49-F238E27FC236}">
                <a16:creationId xmlns:a16="http://schemas.microsoft.com/office/drawing/2014/main" id="{8D6893CA-DBDC-5540-A26C-AE48C0517D8C}"/>
              </a:ext>
            </a:extLst>
          </p:cNvPr>
          <p:cNvSpPr>
            <a:spLocks noGrp="1"/>
          </p:cNvSpPr>
          <p:nvPr>
            <p:ph type="ftr" sz="quarter" idx="32"/>
          </p:nvPr>
        </p:nvSpPr>
        <p:spPr/>
        <p:txBody>
          <a:bodyPr/>
          <a:lstStyle/>
          <a:p>
            <a:endParaRPr lang="en-GB"/>
          </a:p>
        </p:txBody>
      </p:sp>
      <p:sp>
        <p:nvSpPr>
          <p:cNvPr id="3" name="Slide Number Placeholder 2">
            <a:extLst>
              <a:ext uri="{FF2B5EF4-FFF2-40B4-BE49-F238E27FC236}">
                <a16:creationId xmlns:a16="http://schemas.microsoft.com/office/drawing/2014/main" id="{6CFAE913-424F-5646-A9A0-8E9C42C568CD}"/>
              </a:ext>
            </a:extLst>
          </p:cNvPr>
          <p:cNvSpPr>
            <a:spLocks noGrp="1"/>
          </p:cNvSpPr>
          <p:nvPr>
            <p:ph type="sldNum" sz="quarter" idx="33"/>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3768953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0:50 - 1 lne only - Citrus">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3"/>
                </a:solidFill>
                <a:latin typeface="+mj-lt"/>
              </a:defRPr>
            </a:lvl1pPr>
          </a:lstStyle>
          <a:p>
            <a:pPr lvl="0"/>
            <a:r>
              <a:rPr lang="en-US" dirty="0"/>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8871689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50:50 - 2 or 3 lines - Citrus">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3"/>
                </a:solidFill>
                <a:latin typeface="+mj-lt"/>
              </a:defRPr>
            </a:lvl1pPr>
          </a:lstStyle>
          <a:p>
            <a:pPr lvl="0"/>
            <a:r>
              <a:rPr lang="en-US" dirty="0"/>
              <a:t>Simple cover two or three line title</a:t>
            </a:r>
            <a:br>
              <a:rPr lang="en-US" dirty="0"/>
            </a:br>
            <a:r>
              <a:rPr lang="en-US" dirty="0"/>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b"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22229522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61CBF-5BAB-BD37-F03E-B9C5235700C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985454-8962-055C-99F3-2644585EBB77}"/>
              </a:ext>
            </a:extLst>
          </p:cNvPr>
          <p:cNvSpPr>
            <a:spLocks noGrp="1"/>
          </p:cNvSpPr>
          <p:nvPr>
            <p:ph type="sldNum" sz="quarter" idx="10"/>
          </p:nvPr>
        </p:nvSpPr>
        <p:spPr>
          <a:xfrm>
            <a:off x="11192400" y="6541200"/>
            <a:ext cx="366016" cy="162000"/>
          </a:xfrm>
          <a:prstGeom prst="rect">
            <a:avLst/>
          </a:prstGeom>
        </p:spPr>
        <p:txBody>
          <a:bodyPr/>
          <a:lstStyle>
            <a:lvl1pPr>
              <a:defRPr>
                <a:solidFill>
                  <a:schemeClr val="tx1"/>
                </a:solidFill>
              </a:defRPr>
            </a:lvl1pPr>
          </a:lstStyle>
          <a:p>
            <a:pPr defTabSz="914377">
              <a:defRPr/>
            </a:pPr>
            <a:fld id="{F18EFF25-22D3-7349-97D6-73D11F9E5B0D}" type="slidenum">
              <a:rPr lang="en-GB" smtClean="0"/>
              <a:pPr defTabSz="914377">
                <a:defRPr/>
              </a:pPr>
              <a:t>‹#›</a:t>
            </a:fld>
            <a:endParaRPr lang="en-GB" dirty="0"/>
          </a:p>
        </p:txBody>
      </p:sp>
      <p:sp>
        <p:nvSpPr>
          <p:cNvPr id="5" name="Content Placeholder 4">
            <a:extLst>
              <a:ext uri="{FF2B5EF4-FFF2-40B4-BE49-F238E27FC236}">
                <a16:creationId xmlns:a16="http://schemas.microsoft.com/office/drawing/2014/main" id="{01D2E189-4BD2-0B0D-CD4E-8E3120ACCC6C}"/>
              </a:ext>
            </a:extLst>
          </p:cNvPr>
          <p:cNvSpPr>
            <a:spLocks noGrp="1"/>
          </p:cNvSpPr>
          <p:nvPr>
            <p:ph sz="quarter" idx="11"/>
          </p:nvPr>
        </p:nvSpPr>
        <p:spPr>
          <a:xfrm>
            <a:off x="658984" y="1573212"/>
            <a:ext cx="105334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6A84D349-509F-D9E6-8495-1218F136EADD}"/>
              </a:ext>
              <a:ext uri="{C183D7F6-B498-43B3-948B-1728B52AA6E4}">
                <adec:decorative xmlns:adec="http://schemas.microsoft.com/office/drawing/2017/decorative" val="1"/>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6982064-DE82-507B-3ED9-33E04F921245}"/>
              </a:ext>
              <a:ext uri="{C183D7F6-B498-43B3-948B-1728B52AA6E4}">
                <adec:decorative xmlns:adec="http://schemas.microsoft.com/office/drawing/2017/decorative" val="1"/>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E6A4854-DAC6-9FD4-B3C8-E8654B25E557}"/>
              </a:ext>
              <a:ext uri="{C183D7F6-B498-43B3-948B-1728B52AA6E4}">
                <adec:decorative xmlns:adec="http://schemas.microsoft.com/office/drawing/2017/decorative" val="1"/>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59AAE04-0F42-5402-FF13-F5CAF083FAE5}"/>
              </a:ext>
              <a:ext uri="{C183D7F6-B498-43B3-948B-1728B52AA6E4}">
                <adec:decorative xmlns:adec="http://schemas.microsoft.com/office/drawing/2017/decorative" val="1"/>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DD94311-5BBD-C464-A668-582D7C91421F}"/>
              </a:ext>
              <a:ext uri="{C183D7F6-B498-43B3-948B-1728B52AA6E4}">
                <adec:decorative xmlns:adec="http://schemas.microsoft.com/office/drawing/2017/decorative" val="1"/>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FD52FE6-6557-E36F-467D-D0D3A68462A9}"/>
              </a:ext>
              <a:ext uri="{C183D7F6-B498-43B3-948B-1728B52AA6E4}">
                <adec:decorative xmlns:adec="http://schemas.microsoft.com/office/drawing/2017/decorative" val="1"/>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9115600-1841-CEC3-F85F-675F7023F752}"/>
              </a:ext>
              <a:ext uri="{C183D7F6-B498-43B3-948B-1728B52AA6E4}">
                <adec:decorative xmlns:adec="http://schemas.microsoft.com/office/drawing/2017/decorative" val="1"/>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857AD26-7FAE-60A8-E828-009112C5E15A}"/>
              </a:ext>
              <a:ext uri="{C183D7F6-B498-43B3-948B-1728B52AA6E4}">
                <adec:decorative xmlns:adec="http://schemas.microsoft.com/office/drawing/2017/decorative" val="1"/>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4693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FF9049-5E28-324A-C127-89A520ECE3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grpSp>
        <p:nvGrpSpPr>
          <p:cNvPr id="6" name="Graphic 13">
            <a:extLst>
              <a:ext uri="{FF2B5EF4-FFF2-40B4-BE49-F238E27FC236}">
                <a16:creationId xmlns:a16="http://schemas.microsoft.com/office/drawing/2014/main" id="{D52C985B-47D7-433E-A866-3C0AB39DE64B}"/>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dirty="0"/>
              <a:t>Section break subtitle here</a:t>
            </a:r>
          </a:p>
        </p:txBody>
      </p:sp>
    </p:spTree>
    <p:extLst>
      <p:ext uri="{BB962C8B-B14F-4D97-AF65-F5344CB8AC3E}">
        <p14:creationId xmlns:p14="http://schemas.microsoft.com/office/powerpoint/2010/main" val="6636740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attern - 2 or 3 lin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1BA179-50D1-3E6A-8EF6-CBB64A943C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grpSp>
        <p:nvGrpSpPr>
          <p:cNvPr id="6" name="Graphic 13">
            <a:extLst>
              <a:ext uri="{FF2B5EF4-FFF2-40B4-BE49-F238E27FC236}">
                <a16:creationId xmlns:a16="http://schemas.microsoft.com/office/drawing/2014/main" id="{D52C985B-47D7-433E-A866-3C0AB39DE64B}"/>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dirty="0"/>
              <a:t>Section break subtitle here</a:t>
            </a:r>
          </a:p>
        </p:txBody>
      </p:sp>
      <p:sp>
        <p:nvSpPr>
          <p:cNvPr id="2" name="Text Placeholder 9">
            <a:extLst>
              <a:ext uri="{FF2B5EF4-FFF2-40B4-BE49-F238E27FC236}">
                <a16:creationId xmlns:a16="http://schemas.microsoft.com/office/drawing/2014/main" id="{04F5E0CA-97CD-F885-F5D2-9213676D50AA}"/>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Section break two or three lines lorem ipsum dolor</a:t>
            </a:r>
          </a:p>
        </p:txBody>
      </p:sp>
    </p:spTree>
    <p:extLst>
      <p:ext uri="{BB962C8B-B14F-4D97-AF65-F5344CB8AC3E}">
        <p14:creationId xmlns:p14="http://schemas.microsoft.com/office/powerpoint/2010/main" val="16457539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click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6838226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click </a:t>
            </a:r>
            <a:r>
              <a:rPr lang="en-US" noProof="0" dirty="0"/>
              <a:t>center</a:t>
            </a:r>
            <a:r>
              <a:rPr lang="en-US" dirty="0"/>
              <a:t> icon to insert light image</a:t>
            </a:r>
          </a:p>
          <a:p>
            <a:endParaRPr lang="en-GB" dirty="0"/>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two or three lines lorem ipsum dolor</a:t>
            </a:r>
          </a:p>
        </p:txBody>
      </p:sp>
    </p:spTree>
    <p:extLst>
      <p:ext uri="{BB962C8B-B14F-4D97-AF65-F5344CB8AC3E}">
        <p14:creationId xmlns:p14="http://schemas.microsoft.com/office/powerpoint/2010/main" val="40617516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ark image - 1 line only">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tx1">
              <a:lumMod val="75000"/>
              <a:lumOff val="25000"/>
            </a:schemeClr>
          </a:solidFill>
        </p:spPr>
        <p:txBody>
          <a:bodyPr wrap="square" tIns="108000">
            <a:noAutofit/>
          </a:bodyPr>
          <a:lstStyle>
            <a:lvl1pPr marL="0" indent="0" algn="ctr">
              <a:buNone/>
              <a:defRPr sz="1000">
                <a:solidFill>
                  <a:schemeClr val="accent1"/>
                </a:solidFill>
              </a:defRPr>
            </a:lvl1pPr>
          </a:lstStyle>
          <a:p>
            <a:r>
              <a:rPr lang="en-US" dirty="0"/>
              <a:t>Drag picture file here or click </a:t>
            </a:r>
            <a:r>
              <a:rPr lang="en-US" noProof="0" dirty="0"/>
              <a:t>center</a:t>
            </a:r>
            <a:r>
              <a:rPr lang="en-US" dirty="0"/>
              <a:t> icon to insert dark image</a:t>
            </a:r>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dirty="0"/>
              <a:t>Section break subtitle here</a:t>
            </a:r>
          </a:p>
        </p:txBody>
      </p:sp>
    </p:spTree>
    <p:extLst>
      <p:ext uri="{BB962C8B-B14F-4D97-AF65-F5344CB8AC3E}">
        <p14:creationId xmlns:p14="http://schemas.microsoft.com/office/powerpoint/2010/main" val="2087188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ark image - 2 or 3 lines">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tx1">
              <a:lumMod val="75000"/>
              <a:lumOff val="25000"/>
            </a:schemeClr>
          </a:solidFill>
        </p:spPr>
        <p:txBody>
          <a:bodyPr wrap="square" tIns="108000">
            <a:noAutofit/>
          </a:bodyPr>
          <a:lstStyle>
            <a:lvl1pPr marL="0" indent="0" algn="ctr">
              <a:buNone/>
              <a:defRPr sz="1000">
                <a:solidFill>
                  <a:schemeClr val="accent1"/>
                </a:solidFill>
              </a:defRPr>
            </a:lvl1pPr>
          </a:lstStyle>
          <a:p>
            <a:r>
              <a:rPr lang="en-US" dirty="0"/>
              <a:t>Drag picture file here or click </a:t>
            </a:r>
            <a:r>
              <a:rPr lang="en-US" noProof="0" dirty="0"/>
              <a:t>center</a:t>
            </a:r>
            <a:r>
              <a:rPr lang="en-US" dirty="0"/>
              <a:t> icon to insert dark image</a:t>
            </a:r>
          </a:p>
          <a:p>
            <a:endParaRPr lang="en-GB" dirty="0"/>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Section break two or three lines lorem ipsum dolor</a:t>
            </a:r>
          </a:p>
        </p:txBody>
      </p:sp>
    </p:spTree>
    <p:extLst>
      <p:ext uri="{BB962C8B-B14F-4D97-AF65-F5344CB8AC3E}">
        <p14:creationId xmlns:p14="http://schemas.microsoft.com/office/powerpoint/2010/main" val="40441366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PQ-EXL-Title and Content-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69DA1-3B81-C44D-90B9-FA35C9B220BC}"/>
              </a:ext>
            </a:extLst>
          </p:cNvPr>
          <p:cNvSpPr>
            <a:spLocks noGrp="1"/>
          </p:cNvSpPr>
          <p:nvPr>
            <p:ph type="title"/>
          </p:nvPr>
        </p:nvSpPr>
        <p:spPr>
          <a:xfrm>
            <a:off x="167524" y="209405"/>
            <a:ext cx="9688575" cy="664535"/>
          </a:xfrm>
        </p:spPr>
        <p:txBody>
          <a:bodyPr lIns="0" anchor="t"/>
          <a:lstStyle>
            <a:lvl1pPr>
              <a:defRPr b="1" i="0">
                <a:solidFill>
                  <a:srgbClr val="008094"/>
                </a:solidFill>
                <a:latin typeface="Avenir Next" panose="020B0503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7B183AF-C176-3348-961F-8786F4E98E47}"/>
              </a:ext>
            </a:extLst>
          </p:cNvPr>
          <p:cNvSpPr>
            <a:spLocks noGrp="1"/>
          </p:cNvSpPr>
          <p:nvPr>
            <p:ph idx="1"/>
          </p:nvPr>
        </p:nvSpPr>
        <p:spPr>
          <a:xfrm>
            <a:off x="425506" y="1635541"/>
            <a:ext cx="9430593" cy="4208667"/>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87818350-93C8-CA4C-99A0-1E12D3F809B5}"/>
              </a:ext>
            </a:extLst>
          </p:cNvPr>
          <p:cNvSpPr>
            <a:spLocks noGrp="1"/>
          </p:cNvSpPr>
          <p:nvPr>
            <p:ph type="sldNum" sz="quarter" idx="12"/>
          </p:nvPr>
        </p:nvSpPr>
        <p:spPr>
          <a:xfrm>
            <a:off x="11732868" y="6529544"/>
            <a:ext cx="339865" cy="199294"/>
          </a:xfrm>
        </p:spPr>
        <p:txBody>
          <a:bodyPr/>
          <a:lstStyle>
            <a:lvl1pPr>
              <a:defRPr sz="1000" b="0" i="0">
                <a:solidFill>
                  <a:schemeClr val="tx1">
                    <a:lumMod val="95000"/>
                    <a:lumOff val="5000"/>
                  </a:schemeClr>
                </a:solidFill>
                <a:latin typeface="Avenir Next" panose="020B0503020202020204" pitchFamily="34" charset="0"/>
              </a:defRPr>
            </a:lvl1pPr>
          </a:lstStyle>
          <a:p>
            <a:fld id="{6476DBEE-108B-C54B-A71F-0F1E32E29253}" type="slidenum">
              <a:rPr lang="en-US" smtClean="0"/>
              <a:t>‹#›</a:t>
            </a:fld>
            <a:endParaRPr lang="en-US"/>
          </a:p>
        </p:txBody>
      </p:sp>
      <p:pic>
        <p:nvPicPr>
          <p:cNvPr id="10" name="Picture 9" descr="Logo, company name&#10;&#10;Description automatically generated">
            <a:extLst>
              <a:ext uri="{FF2B5EF4-FFF2-40B4-BE49-F238E27FC236}">
                <a16:creationId xmlns:a16="http://schemas.microsoft.com/office/drawing/2014/main" id="{DAE9132D-8558-FB43-8A23-6CAA1B0D49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524" y="6070369"/>
            <a:ext cx="1192698" cy="658469"/>
          </a:xfrm>
          <a:prstGeom prst="rect">
            <a:avLst/>
          </a:prstGeom>
        </p:spPr>
      </p:pic>
    </p:spTree>
    <p:extLst>
      <p:ext uri="{BB962C8B-B14F-4D97-AF65-F5344CB8AC3E}">
        <p14:creationId xmlns:p14="http://schemas.microsoft.com/office/powerpoint/2010/main" val="39062123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in text 1 column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9" name="Title 1">
            <a:extLst>
              <a:ext uri="{FF2B5EF4-FFF2-40B4-BE49-F238E27FC236}">
                <a16:creationId xmlns:a16="http://schemas.microsoft.com/office/drawing/2014/main" id="{1C29C849-1E72-BC4F-B93D-BFD22CB77C2F}"/>
              </a:ext>
            </a:extLst>
          </p:cNvPr>
          <p:cNvSpPr>
            <a:spLocks noGrp="1"/>
          </p:cNvSpPr>
          <p:nvPr>
            <p:ph type="title" hasCustomPrompt="1"/>
          </p:nvPr>
        </p:nvSpPr>
        <p:spPr>
          <a:xfrm>
            <a:off x="576000" y="816951"/>
            <a:ext cx="7282071" cy="395878"/>
          </a:xfrm>
        </p:spPr>
        <p:txBody>
          <a:bodyPr wrap="square" anchor="t" anchorCtr="0">
            <a:noAutofit/>
          </a:bodyPr>
          <a:lstStyle>
            <a:lvl1pPr>
              <a:lnSpc>
                <a:spcPct val="85000"/>
              </a:lnSpc>
              <a:buClr>
                <a:schemeClr val="tx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8" name="Text Placeholder 17">
            <a:extLst>
              <a:ext uri="{FF2B5EF4-FFF2-40B4-BE49-F238E27FC236}">
                <a16:creationId xmlns:a16="http://schemas.microsoft.com/office/drawing/2014/main" id="{EF14D82F-147E-DB44-92D3-B0294E172A3F}"/>
              </a:ext>
            </a:extLst>
          </p:cNvPr>
          <p:cNvSpPr>
            <a:spLocks noGrp="1"/>
          </p:cNvSpPr>
          <p:nvPr>
            <p:ph type="body" sz="quarter" idx="29" hasCustomPrompt="1"/>
          </p:nvPr>
        </p:nvSpPr>
        <p:spPr>
          <a:xfrm>
            <a:off x="576000" y="1193187"/>
            <a:ext cx="7285707"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13" name="Text Placeholder 13">
            <a:extLst>
              <a:ext uri="{FF2B5EF4-FFF2-40B4-BE49-F238E27FC236}">
                <a16:creationId xmlns:a16="http://schemas.microsoft.com/office/drawing/2014/main" id="{7079CC3B-BA9E-4844-9B96-BD331747AE3B}"/>
              </a:ext>
            </a:extLst>
          </p:cNvPr>
          <p:cNvSpPr>
            <a:spLocks noGrp="1"/>
          </p:cNvSpPr>
          <p:nvPr>
            <p:ph type="body" sz="quarter" idx="30" hasCustomPrompt="1"/>
          </p:nvPr>
        </p:nvSpPr>
        <p:spPr>
          <a:xfrm>
            <a:off x="576000" y="1828800"/>
            <a:ext cx="7282800" cy="42660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10" name="Picture 9" descr="A picture containing drawing&#10;&#10;Description automatically generated">
            <a:extLst>
              <a:ext uri="{FF2B5EF4-FFF2-40B4-BE49-F238E27FC236}">
                <a16:creationId xmlns:a16="http://schemas.microsoft.com/office/drawing/2014/main" id="{E9E0A01B-80B7-2F47-97A8-2419F8891D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F7A1FC6B-ED60-8B47-B7C0-EA755D815B08}"/>
              </a:ext>
            </a:extLst>
          </p:cNvPr>
          <p:cNvSpPr>
            <a:spLocks noGrp="1"/>
          </p:cNvSpPr>
          <p:nvPr>
            <p:ph type="ftr" sz="quarter" idx="32"/>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A1A2797A-67BA-BE47-82CD-242E3E7C7D93}"/>
              </a:ext>
            </a:extLst>
          </p:cNvPr>
          <p:cNvSpPr>
            <a:spLocks noGrp="1"/>
          </p:cNvSpPr>
          <p:nvPr>
            <p:ph type="sldNum" sz="quarter" idx="33"/>
          </p:nvPr>
        </p:nvSpPr>
        <p:spPr/>
        <p:txBody>
          <a:bodyPr/>
          <a:lstStyle>
            <a:lvl1pPr>
              <a:defRPr>
                <a:solidFill>
                  <a:schemeClr val="bg1"/>
                </a:solidFill>
              </a:defRPr>
            </a:lvl1pPr>
          </a:lstStyle>
          <a:p>
            <a:fld id="{F18EFF25-22D3-7349-97D6-73D11F9E5B0D}" type="slidenum">
              <a:rPr lang="en-GB" smtClean="0"/>
              <a:pPr/>
              <a:t>‹#›</a:t>
            </a:fld>
            <a:endParaRPr lang="en-GB"/>
          </a:p>
        </p:txBody>
      </p:sp>
    </p:spTree>
    <p:extLst>
      <p:ext uri="{BB962C8B-B14F-4D97-AF65-F5344CB8AC3E}">
        <p14:creationId xmlns:p14="http://schemas.microsoft.com/office/powerpoint/2010/main" val="30884106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872710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620708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585650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Tree>
    <p:extLst>
      <p:ext uri="{BB962C8B-B14F-4D97-AF65-F5344CB8AC3E}">
        <p14:creationId xmlns:p14="http://schemas.microsoft.com/office/powerpoint/2010/main" val="30839064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Tree>
    <p:extLst>
      <p:ext uri="{BB962C8B-B14F-4D97-AF65-F5344CB8AC3E}">
        <p14:creationId xmlns:p14="http://schemas.microsoft.com/office/powerpoint/2010/main" val="12742386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err="1"/>
              <a:t>toinsert</a:t>
            </a:r>
            <a:r>
              <a:rPr lang="en-GB" dirty="0"/>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Tree>
    <p:extLst>
      <p:ext uri="{BB962C8B-B14F-4D97-AF65-F5344CB8AC3E}">
        <p14:creationId xmlns:p14="http://schemas.microsoft.com/office/powerpoint/2010/main" val="16149495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134669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766049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15406310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83113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in text 1 column light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p:nvSpPr>
        <p:spPr>
          <a:xfrm>
            <a:off x="0" y="0"/>
            <a:ext cx="12192000"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12" name="Title 1">
            <a:extLst>
              <a:ext uri="{FF2B5EF4-FFF2-40B4-BE49-F238E27FC236}">
                <a16:creationId xmlns:a16="http://schemas.microsoft.com/office/drawing/2014/main" id="{09624B7A-70A1-674A-B958-2F6B0DF8F2C9}"/>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buClr>
                <a:schemeClr val="tx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16" name="Text Placeholder 17">
            <a:extLst>
              <a:ext uri="{FF2B5EF4-FFF2-40B4-BE49-F238E27FC236}">
                <a16:creationId xmlns:a16="http://schemas.microsoft.com/office/drawing/2014/main" id="{D6C47EEA-3AAF-BC4D-BB07-21CF58EDFDD1}"/>
              </a:ext>
            </a:extLst>
          </p:cNvPr>
          <p:cNvSpPr>
            <a:spLocks noGrp="1"/>
          </p:cNvSpPr>
          <p:nvPr>
            <p:ph type="body" sz="quarter" idx="29" hasCustomPrompt="1"/>
          </p:nvPr>
        </p:nvSpPr>
        <p:spPr>
          <a:xfrm>
            <a:off x="576001" y="1193187"/>
            <a:ext cx="7286026" cy="341926"/>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9" name="Text Placeholder 13">
            <a:extLst>
              <a:ext uri="{FF2B5EF4-FFF2-40B4-BE49-F238E27FC236}">
                <a16:creationId xmlns:a16="http://schemas.microsoft.com/office/drawing/2014/main" id="{3B854FF2-43EB-EE4B-9D57-920B1540C8A9}"/>
              </a:ext>
            </a:extLst>
          </p:cNvPr>
          <p:cNvSpPr>
            <a:spLocks noGrp="1"/>
          </p:cNvSpPr>
          <p:nvPr>
            <p:ph type="body" sz="quarter" idx="30" hasCustomPrompt="1"/>
          </p:nvPr>
        </p:nvSpPr>
        <p:spPr>
          <a:xfrm>
            <a:off x="576000" y="1828800"/>
            <a:ext cx="7283713" cy="42660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 name="Footer Placeholder 1">
            <a:extLst>
              <a:ext uri="{FF2B5EF4-FFF2-40B4-BE49-F238E27FC236}">
                <a16:creationId xmlns:a16="http://schemas.microsoft.com/office/drawing/2014/main" id="{0A5986AB-ED93-3848-A07D-F94FDD4861F9}"/>
              </a:ext>
            </a:extLst>
          </p:cNvPr>
          <p:cNvSpPr>
            <a:spLocks noGrp="1"/>
          </p:cNvSpPr>
          <p:nvPr>
            <p:ph type="ftr" sz="quarter" idx="32"/>
          </p:nvPr>
        </p:nvSpPr>
        <p:spPr/>
        <p:txBody>
          <a:bodyPr/>
          <a:lstStyle/>
          <a:p>
            <a:endParaRPr lang="en-GB"/>
          </a:p>
        </p:txBody>
      </p:sp>
      <p:sp>
        <p:nvSpPr>
          <p:cNvPr id="3" name="Slide Number Placeholder 2">
            <a:extLst>
              <a:ext uri="{FF2B5EF4-FFF2-40B4-BE49-F238E27FC236}">
                <a16:creationId xmlns:a16="http://schemas.microsoft.com/office/drawing/2014/main" id="{8B46D1B3-9E6C-9643-ABAE-2A0B0D2B4BB8}"/>
              </a:ext>
            </a:extLst>
          </p:cNvPr>
          <p:cNvSpPr>
            <a:spLocks noGrp="1"/>
          </p:cNvSpPr>
          <p:nvPr>
            <p:ph type="sldNum" sz="quarter" idx="33"/>
          </p:nvPr>
        </p:nvSpPr>
        <p:spPr/>
        <p:txBody>
          <a:bodyPr/>
          <a:lstStyle/>
          <a:p>
            <a:fld id="{F18EFF25-22D3-7349-97D6-73D11F9E5B0D}" type="slidenum">
              <a:rPr lang="en-GB" smtClean="0"/>
              <a:pPr/>
              <a:t>‹#›</a:t>
            </a:fld>
            <a:endParaRPr lang="en-GB"/>
          </a:p>
        </p:txBody>
      </p:sp>
      <p:pic>
        <p:nvPicPr>
          <p:cNvPr id="13" name="Picture 12" descr="A close up of a flower&#10;&#10;Description automatically generated">
            <a:extLst>
              <a:ext uri="{FF2B5EF4-FFF2-40B4-BE49-F238E27FC236}">
                <a16:creationId xmlns:a16="http://schemas.microsoft.com/office/drawing/2014/main" id="{F3EDB5D7-B905-4240-9E74-682D63AABA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9165" y="6364617"/>
            <a:ext cx="1629410" cy="487847"/>
          </a:xfrm>
          <a:prstGeom prst="rect">
            <a:avLst/>
          </a:prstGeom>
        </p:spPr>
      </p:pic>
    </p:spTree>
    <p:extLst>
      <p:ext uri="{BB962C8B-B14F-4D97-AF65-F5344CB8AC3E}">
        <p14:creationId xmlns:p14="http://schemas.microsoft.com/office/powerpoint/2010/main" val="12681148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736367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745943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err="1"/>
              <a:t>center</a:t>
            </a:r>
            <a:r>
              <a:rPr lang="en-US" dirty="0"/>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495303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92AC438-4963-3E86-AF1D-907809837B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079347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8995699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120717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err="1"/>
              <a:t>center</a:t>
            </a:r>
            <a:r>
              <a:rPr lang="en-US" dirty="0"/>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027118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6F515-904D-A198-71ED-870E64DDB4CE}"/>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a:p>
            <a:pPr lvl="3"/>
            <a:endParaRPr lang="en-GB" dirty="0"/>
          </a:p>
        </p:txBody>
      </p:sp>
    </p:spTree>
    <p:extLst>
      <p:ext uri="{BB962C8B-B14F-4D97-AF65-F5344CB8AC3E}">
        <p14:creationId xmlns:p14="http://schemas.microsoft.com/office/powerpoint/2010/main" val="5239663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6EA90A8E-21EE-B1AB-3E54-90DA5E7A3E20}"/>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38831370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DCDF42-4795-B9BB-A09E-30C7785EE34D}"/>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F2E5A3-55A9-35F4-3B8B-B4FDDD908EF8}"/>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err="1"/>
              <a:t>center</a:t>
            </a:r>
            <a:r>
              <a:rPr lang="en-US" dirty="0"/>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504754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in text 1 column midn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9" name="Title 1">
            <a:extLst>
              <a:ext uri="{FF2B5EF4-FFF2-40B4-BE49-F238E27FC236}">
                <a16:creationId xmlns:a16="http://schemas.microsoft.com/office/drawing/2014/main" id="{1C29C849-1E72-BC4F-B93D-BFD22CB77C2F}"/>
              </a:ext>
            </a:extLst>
          </p:cNvPr>
          <p:cNvSpPr>
            <a:spLocks noGrp="1"/>
          </p:cNvSpPr>
          <p:nvPr>
            <p:ph type="title" hasCustomPrompt="1"/>
          </p:nvPr>
        </p:nvSpPr>
        <p:spPr>
          <a:xfrm>
            <a:off x="576000" y="816951"/>
            <a:ext cx="7282071" cy="395878"/>
          </a:xfrm>
        </p:spPr>
        <p:txBody>
          <a:bodyPr wrap="square" anchor="t" anchorCtr="0">
            <a:noAutofit/>
          </a:bodyPr>
          <a:lstStyle>
            <a:lvl1pPr>
              <a:lnSpc>
                <a:spcPct val="85000"/>
              </a:lnSpc>
              <a:buClr>
                <a:schemeClr val="tx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8" name="Text Placeholder 17">
            <a:extLst>
              <a:ext uri="{FF2B5EF4-FFF2-40B4-BE49-F238E27FC236}">
                <a16:creationId xmlns:a16="http://schemas.microsoft.com/office/drawing/2014/main" id="{EF14D82F-147E-DB44-92D3-B0294E172A3F}"/>
              </a:ext>
            </a:extLst>
          </p:cNvPr>
          <p:cNvSpPr>
            <a:spLocks noGrp="1"/>
          </p:cNvSpPr>
          <p:nvPr>
            <p:ph type="body" sz="quarter" idx="29" hasCustomPrompt="1"/>
          </p:nvPr>
        </p:nvSpPr>
        <p:spPr>
          <a:xfrm>
            <a:off x="576000" y="1193187"/>
            <a:ext cx="7285707"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13" name="Text Placeholder 13">
            <a:extLst>
              <a:ext uri="{FF2B5EF4-FFF2-40B4-BE49-F238E27FC236}">
                <a16:creationId xmlns:a16="http://schemas.microsoft.com/office/drawing/2014/main" id="{7079CC3B-BA9E-4844-9B96-BD331747AE3B}"/>
              </a:ext>
            </a:extLst>
          </p:cNvPr>
          <p:cNvSpPr>
            <a:spLocks noGrp="1"/>
          </p:cNvSpPr>
          <p:nvPr>
            <p:ph type="body" sz="quarter" idx="30" hasCustomPrompt="1"/>
          </p:nvPr>
        </p:nvSpPr>
        <p:spPr>
          <a:xfrm>
            <a:off x="576000" y="1828800"/>
            <a:ext cx="7283713" cy="42660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10" name="Picture 9" descr="A picture containing drawing&#10;&#10;Description automatically generated">
            <a:extLst>
              <a:ext uri="{FF2B5EF4-FFF2-40B4-BE49-F238E27FC236}">
                <a16:creationId xmlns:a16="http://schemas.microsoft.com/office/drawing/2014/main" id="{E9E0A01B-80B7-2F47-97A8-2419F8891D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72232703-359C-9647-BD3E-AA72A5E97263}"/>
              </a:ext>
            </a:extLst>
          </p:cNvPr>
          <p:cNvSpPr>
            <a:spLocks noGrp="1"/>
          </p:cNvSpPr>
          <p:nvPr>
            <p:ph type="ftr" sz="quarter" idx="32"/>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B9C3BFF9-7CC5-D648-BE06-A5A275779052}"/>
              </a:ext>
            </a:extLst>
          </p:cNvPr>
          <p:cNvSpPr>
            <a:spLocks noGrp="1"/>
          </p:cNvSpPr>
          <p:nvPr>
            <p:ph type="sldNum" sz="quarter" idx="33"/>
          </p:nvPr>
        </p:nvSpPr>
        <p:spPr/>
        <p:txBody>
          <a:bodyPr/>
          <a:lstStyle>
            <a:lvl1pPr>
              <a:defRPr>
                <a:solidFill>
                  <a:schemeClr val="bg1"/>
                </a:solidFill>
              </a:defRPr>
            </a:lvl1pPr>
          </a:lstStyle>
          <a:p>
            <a:fld id="{F18EFF25-22D3-7349-97D6-73D11F9E5B0D}" type="slidenum">
              <a:rPr lang="en-GB" smtClean="0"/>
              <a:pPr/>
              <a:t>‹#›</a:t>
            </a:fld>
            <a:endParaRPr lang="en-GB"/>
          </a:p>
        </p:txBody>
      </p:sp>
    </p:spTree>
    <p:extLst>
      <p:ext uri="{BB962C8B-B14F-4D97-AF65-F5344CB8AC3E}">
        <p14:creationId xmlns:p14="http://schemas.microsoft.com/office/powerpoint/2010/main" val="30399099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891531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074610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11">
            <a:extLst>
              <a:ext uri="{FF2B5EF4-FFF2-40B4-BE49-F238E27FC236}">
                <a16:creationId xmlns:a16="http://schemas.microsoft.com/office/drawing/2014/main" id="{10C57F1D-C950-AFEA-188D-505320175FDB}"/>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081496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11">
            <a:extLst>
              <a:ext uri="{FF2B5EF4-FFF2-40B4-BE49-F238E27FC236}">
                <a16:creationId xmlns:a16="http://schemas.microsoft.com/office/drawing/2014/main" id="{8BA68AC2-1837-231B-AFE1-BE116D250A39}"/>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82939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5659636-78CF-6EFF-68F5-52F1AB6203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horizontally as required”.</a:t>
            </a:r>
            <a:endParaRPr lang="en-GB" dirty="0"/>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24244819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icture Placeholder 5">
            <a:extLst>
              <a:ext uri="{FF2B5EF4-FFF2-40B4-BE49-F238E27FC236}">
                <a16:creationId xmlns:a16="http://schemas.microsoft.com/office/drawing/2014/main" id="{E7B1683A-D886-9B6C-2690-189E65E5E8DC}"/>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3905522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691991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24923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9538047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4226068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in text 1 column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9" name="Title 1">
            <a:extLst>
              <a:ext uri="{FF2B5EF4-FFF2-40B4-BE49-F238E27FC236}">
                <a16:creationId xmlns:a16="http://schemas.microsoft.com/office/drawing/2014/main" id="{1C29C849-1E72-BC4F-B93D-BFD22CB77C2F}"/>
              </a:ext>
            </a:extLst>
          </p:cNvPr>
          <p:cNvSpPr>
            <a:spLocks noGrp="1"/>
          </p:cNvSpPr>
          <p:nvPr>
            <p:ph type="title" hasCustomPrompt="1"/>
          </p:nvPr>
        </p:nvSpPr>
        <p:spPr>
          <a:xfrm>
            <a:off x="576000" y="816951"/>
            <a:ext cx="7282071" cy="395878"/>
          </a:xfrm>
        </p:spPr>
        <p:txBody>
          <a:bodyPr wrap="square" anchor="t" anchorCtr="0">
            <a:noAutofit/>
          </a:bodyPr>
          <a:lstStyle>
            <a:lvl1pPr>
              <a:lnSpc>
                <a:spcPct val="85000"/>
              </a:lnSpc>
              <a:buClr>
                <a:schemeClr val="tx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8" name="Text Placeholder 17">
            <a:extLst>
              <a:ext uri="{FF2B5EF4-FFF2-40B4-BE49-F238E27FC236}">
                <a16:creationId xmlns:a16="http://schemas.microsoft.com/office/drawing/2014/main" id="{EF14D82F-147E-DB44-92D3-B0294E172A3F}"/>
              </a:ext>
            </a:extLst>
          </p:cNvPr>
          <p:cNvSpPr>
            <a:spLocks noGrp="1"/>
          </p:cNvSpPr>
          <p:nvPr>
            <p:ph type="body" sz="quarter" idx="29" hasCustomPrompt="1"/>
          </p:nvPr>
        </p:nvSpPr>
        <p:spPr>
          <a:xfrm>
            <a:off x="576000" y="1193187"/>
            <a:ext cx="7285707"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13" name="Text Placeholder 13">
            <a:extLst>
              <a:ext uri="{FF2B5EF4-FFF2-40B4-BE49-F238E27FC236}">
                <a16:creationId xmlns:a16="http://schemas.microsoft.com/office/drawing/2014/main" id="{7079CC3B-BA9E-4844-9B96-BD331747AE3B}"/>
              </a:ext>
            </a:extLst>
          </p:cNvPr>
          <p:cNvSpPr>
            <a:spLocks noGrp="1"/>
          </p:cNvSpPr>
          <p:nvPr>
            <p:ph type="body" sz="quarter" idx="30" hasCustomPrompt="1"/>
          </p:nvPr>
        </p:nvSpPr>
        <p:spPr>
          <a:xfrm>
            <a:off x="576000" y="1828800"/>
            <a:ext cx="7283713" cy="42660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10" name="Picture 9" descr="A picture containing drawing&#10;&#10;Description automatically generated">
            <a:extLst>
              <a:ext uri="{FF2B5EF4-FFF2-40B4-BE49-F238E27FC236}">
                <a16:creationId xmlns:a16="http://schemas.microsoft.com/office/drawing/2014/main" id="{E9E0A01B-80B7-2F47-97A8-2419F8891D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B5B651D4-545F-3F48-A80D-0D737C7031D1}"/>
              </a:ext>
            </a:extLst>
          </p:cNvPr>
          <p:cNvSpPr>
            <a:spLocks noGrp="1"/>
          </p:cNvSpPr>
          <p:nvPr>
            <p:ph type="ftr" sz="quarter" idx="32"/>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44F43B0F-EDD9-2645-97B2-454C1B3837CA}"/>
              </a:ext>
            </a:extLst>
          </p:cNvPr>
          <p:cNvSpPr>
            <a:spLocks noGrp="1"/>
          </p:cNvSpPr>
          <p:nvPr>
            <p:ph type="sldNum" sz="quarter" idx="33"/>
          </p:nvPr>
        </p:nvSpPr>
        <p:spPr/>
        <p:txBody>
          <a:bodyPr/>
          <a:lstStyle>
            <a:lvl1pPr>
              <a:defRPr>
                <a:solidFill>
                  <a:schemeClr val="bg1"/>
                </a:solidFill>
              </a:defRPr>
            </a:lvl1pPr>
          </a:lstStyle>
          <a:p>
            <a:fld id="{F18EFF25-22D3-7349-97D6-73D11F9E5B0D}" type="slidenum">
              <a:rPr lang="en-GB" smtClean="0"/>
              <a:pPr/>
              <a:t>‹#›</a:t>
            </a:fld>
            <a:endParaRPr lang="en-GB"/>
          </a:p>
        </p:txBody>
      </p:sp>
    </p:spTree>
    <p:extLst>
      <p:ext uri="{BB962C8B-B14F-4D97-AF65-F5344CB8AC3E}">
        <p14:creationId xmlns:p14="http://schemas.microsoft.com/office/powerpoint/2010/main" val="34257259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61CBF-5BAB-BD37-F03E-B9C5235700C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985454-8962-055C-99F3-2644585EBB77}"/>
              </a:ext>
            </a:extLst>
          </p:cNvPr>
          <p:cNvSpPr>
            <a:spLocks noGrp="1"/>
          </p:cNvSpPr>
          <p:nvPr>
            <p:ph type="sldNum" sz="quarter" idx="10"/>
          </p:nvPr>
        </p:nvSpPr>
        <p:spPr>
          <a:xfrm>
            <a:off x="11192400" y="6541200"/>
            <a:ext cx="366016" cy="162000"/>
          </a:xfrm>
          <a:prstGeom prst="rect">
            <a:avLst/>
          </a:prstGeom>
        </p:spPr>
        <p:txBody>
          <a:bodyPr/>
          <a:lstStyle>
            <a:lvl1pPr>
              <a:defRPr>
                <a:solidFill>
                  <a:schemeClr val="tx1"/>
                </a:solidFill>
              </a:defRPr>
            </a:lvl1pPr>
          </a:lstStyle>
          <a:p>
            <a:pPr defTabSz="914377">
              <a:defRPr/>
            </a:pPr>
            <a:fld id="{F18EFF25-22D3-7349-97D6-73D11F9E5B0D}" type="slidenum">
              <a:rPr lang="en-GB" smtClean="0"/>
              <a:pPr defTabSz="914377">
                <a:defRPr/>
              </a:pPr>
              <a:t>‹#›</a:t>
            </a:fld>
            <a:endParaRPr lang="en-GB" dirty="0"/>
          </a:p>
        </p:txBody>
      </p:sp>
      <p:sp>
        <p:nvSpPr>
          <p:cNvPr id="5" name="Content Placeholder 4">
            <a:extLst>
              <a:ext uri="{FF2B5EF4-FFF2-40B4-BE49-F238E27FC236}">
                <a16:creationId xmlns:a16="http://schemas.microsoft.com/office/drawing/2014/main" id="{01D2E189-4BD2-0B0D-CD4E-8E3120ACCC6C}"/>
              </a:ext>
            </a:extLst>
          </p:cNvPr>
          <p:cNvSpPr>
            <a:spLocks noGrp="1"/>
          </p:cNvSpPr>
          <p:nvPr>
            <p:ph sz="quarter" idx="11"/>
          </p:nvPr>
        </p:nvSpPr>
        <p:spPr>
          <a:xfrm>
            <a:off x="658984" y="1573212"/>
            <a:ext cx="105334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6A84D349-509F-D9E6-8495-1218F136EADD}"/>
              </a:ext>
              <a:ext uri="{C183D7F6-B498-43B3-948B-1728B52AA6E4}">
                <adec:decorative xmlns:adec="http://schemas.microsoft.com/office/drawing/2017/decorative" val="1"/>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6982064-DE82-507B-3ED9-33E04F921245}"/>
              </a:ext>
              <a:ext uri="{C183D7F6-B498-43B3-948B-1728B52AA6E4}">
                <adec:decorative xmlns:adec="http://schemas.microsoft.com/office/drawing/2017/decorative" val="1"/>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E6A4854-DAC6-9FD4-B3C8-E8654B25E557}"/>
              </a:ext>
              <a:ext uri="{C183D7F6-B498-43B3-948B-1728B52AA6E4}">
                <adec:decorative xmlns:adec="http://schemas.microsoft.com/office/drawing/2017/decorative" val="1"/>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59AAE04-0F42-5402-FF13-F5CAF083FAE5}"/>
              </a:ext>
              <a:ext uri="{C183D7F6-B498-43B3-948B-1728B52AA6E4}">
                <adec:decorative xmlns:adec="http://schemas.microsoft.com/office/drawing/2017/decorative" val="1"/>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DD94311-5BBD-C464-A668-582D7C91421F}"/>
              </a:ext>
              <a:ext uri="{C183D7F6-B498-43B3-948B-1728B52AA6E4}">
                <adec:decorative xmlns:adec="http://schemas.microsoft.com/office/drawing/2017/decorative" val="1"/>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FD52FE6-6557-E36F-467D-D0D3A68462A9}"/>
              </a:ext>
              <a:ext uri="{C183D7F6-B498-43B3-948B-1728B52AA6E4}">
                <adec:decorative xmlns:adec="http://schemas.microsoft.com/office/drawing/2017/decorative" val="1"/>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9115600-1841-CEC3-F85F-675F7023F752}"/>
              </a:ext>
              <a:ext uri="{C183D7F6-B498-43B3-948B-1728B52AA6E4}">
                <adec:decorative xmlns:adec="http://schemas.microsoft.com/office/drawing/2017/decorative" val="1"/>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857AD26-7FAE-60A8-E828-009112C5E15A}"/>
              </a:ext>
              <a:ext uri="{C183D7F6-B498-43B3-948B-1728B52AA6E4}">
                <adec:decorative xmlns:adec="http://schemas.microsoft.com/office/drawing/2017/decorative" val="1"/>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9262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cSld name="PQ-EXL-Title and Content-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69DA1-3B81-C44D-90B9-FA35C9B220BC}"/>
              </a:ext>
            </a:extLst>
          </p:cNvPr>
          <p:cNvSpPr>
            <a:spLocks noGrp="1"/>
          </p:cNvSpPr>
          <p:nvPr>
            <p:ph type="title"/>
          </p:nvPr>
        </p:nvSpPr>
        <p:spPr>
          <a:xfrm>
            <a:off x="167524" y="209405"/>
            <a:ext cx="9688575" cy="664535"/>
          </a:xfrm>
        </p:spPr>
        <p:txBody>
          <a:bodyPr lIns="0" anchor="t"/>
          <a:lstStyle>
            <a:lvl1pPr>
              <a:defRPr b="1" i="0">
                <a:solidFill>
                  <a:srgbClr val="008094"/>
                </a:solidFill>
                <a:latin typeface="Avenir Next" panose="020B0503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7B183AF-C176-3348-961F-8786F4E98E47}"/>
              </a:ext>
            </a:extLst>
          </p:cNvPr>
          <p:cNvSpPr>
            <a:spLocks noGrp="1"/>
          </p:cNvSpPr>
          <p:nvPr>
            <p:ph idx="1"/>
          </p:nvPr>
        </p:nvSpPr>
        <p:spPr>
          <a:xfrm>
            <a:off x="425506" y="1635541"/>
            <a:ext cx="9430593" cy="4208667"/>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87818350-93C8-CA4C-99A0-1E12D3F809B5}"/>
              </a:ext>
            </a:extLst>
          </p:cNvPr>
          <p:cNvSpPr>
            <a:spLocks noGrp="1"/>
          </p:cNvSpPr>
          <p:nvPr>
            <p:ph type="sldNum" sz="quarter" idx="12"/>
          </p:nvPr>
        </p:nvSpPr>
        <p:spPr>
          <a:xfrm>
            <a:off x="11732868" y="6529544"/>
            <a:ext cx="339865" cy="199294"/>
          </a:xfrm>
        </p:spPr>
        <p:txBody>
          <a:bodyPr/>
          <a:lstStyle>
            <a:lvl1pPr>
              <a:defRPr sz="1000" b="0" i="0">
                <a:solidFill>
                  <a:schemeClr val="tx1">
                    <a:lumMod val="95000"/>
                    <a:lumOff val="5000"/>
                  </a:schemeClr>
                </a:solidFill>
                <a:latin typeface="Avenir Next" panose="020B0503020202020204" pitchFamily="34" charset="0"/>
              </a:defRPr>
            </a:lvl1pPr>
          </a:lstStyle>
          <a:p>
            <a:fld id="{6476DBEE-108B-C54B-A71F-0F1E32E29253}" type="slidenum">
              <a:rPr lang="en-US" smtClean="0"/>
              <a:t>‹#›</a:t>
            </a:fld>
            <a:endParaRPr lang="en-US"/>
          </a:p>
        </p:txBody>
      </p:sp>
      <p:pic>
        <p:nvPicPr>
          <p:cNvPr id="10" name="Picture 9" descr="Logo, company name&#10;&#10;Description automatically generated">
            <a:extLst>
              <a:ext uri="{FF2B5EF4-FFF2-40B4-BE49-F238E27FC236}">
                <a16:creationId xmlns:a16="http://schemas.microsoft.com/office/drawing/2014/main" id="{DAE9132D-8558-FB43-8A23-6CAA1B0D49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524" y="6070369"/>
            <a:ext cx="1192698" cy="658469"/>
          </a:xfrm>
          <a:prstGeom prst="rect">
            <a:avLst/>
          </a:prstGeom>
        </p:spPr>
      </p:pic>
    </p:spTree>
    <p:extLst>
      <p:ext uri="{BB962C8B-B14F-4D97-AF65-F5344CB8AC3E}">
        <p14:creationId xmlns:p14="http://schemas.microsoft.com/office/powerpoint/2010/main" val="3242413809"/>
      </p:ext>
    </p:extLst>
  </p:cSld>
  <p:clrMapOvr>
    <a:masterClrMapping/>
  </p:clrMapOvr>
  <p:hf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FF9049-5E28-324A-C127-89A520ECE3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grpSp>
        <p:nvGrpSpPr>
          <p:cNvPr id="6" name="Graphic 13">
            <a:extLst>
              <a:ext uri="{FF2B5EF4-FFF2-40B4-BE49-F238E27FC236}">
                <a16:creationId xmlns:a16="http://schemas.microsoft.com/office/drawing/2014/main" id="{D52C985B-47D7-433E-A866-3C0AB39DE64B}"/>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dirty="0"/>
              <a:t>Section break subtitle here</a:t>
            </a:r>
          </a:p>
        </p:txBody>
      </p:sp>
    </p:spTree>
    <p:extLst>
      <p:ext uri="{BB962C8B-B14F-4D97-AF65-F5344CB8AC3E}">
        <p14:creationId xmlns:p14="http://schemas.microsoft.com/office/powerpoint/2010/main" val="22935556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attern - 2 or 3 lin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1BA179-50D1-3E6A-8EF6-CBB64A943C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grpSp>
        <p:nvGrpSpPr>
          <p:cNvPr id="6" name="Graphic 13">
            <a:extLst>
              <a:ext uri="{FF2B5EF4-FFF2-40B4-BE49-F238E27FC236}">
                <a16:creationId xmlns:a16="http://schemas.microsoft.com/office/drawing/2014/main" id="{D52C985B-47D7-433E-A866-3C0AB39DE64B}"/>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dirty="0"/>
              <a:t>Section break subtitle here</a:t>
            </a:r>
          </a:p>
        </p:txBody>
      </p:sp>
      <p:sp>
        <p:nvSpPr>
          <p:cNvPr id="2" name="Text Placeholder 9">
            <a:extLst>
              <a:ext uri="{FF2B5EF4-FFF2-40B4-BE49-F238E27FC236}">
                <a16:creationId xmlns:a16="http://schemas.microsoft.com/office/drawing/2014/main" id="{04F5E0CA-97CD-F885-F5D2-9213676D50AA}"/>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Section break two or three lines lorem ipsum dolor</a:t>
            </a:r>
          </a:p>
        </p:txBody>
      </p:sp>
    </p:spTree>
    <p:extLst>
      <p:ext uri="{BB962C8B-B14F-4D97-AF65-F5344CB8AC3E}">
        <p14:creationId xmlns:p14="http://schemas.microsoft.com/office/powerpoint/2010/main" val="13753438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click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5664304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click </a:t>
            </a:r>
            <a:r>
              <a:rPr lang="en-US" noProof="0" dirty="0"/>
              <a:t>center</a:t>
            </a:r>
            <a:r>
              <a:rPr lang="en-US" dirty="0"/>
              <a:t> icon to insert light image</a:t>
            </a:r>
          </a:p>
          <a:p>
            <a:endParaRPr lang="en-GB" dirty="0"/>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two or three lines lorem ipsum dolor</a:t>
            </a:r>
          </a:p>
        </p:txBody>
      </p:sp>
    </p:spTree>
    <p:extLst>
      <p:ext uri="{BB962C8B-B14F-4D97-AF65-F5344CB8AC3E}">
        <p14:creationId xmlns:p14="http://schemas.microsoft.com/office/powerpoint/2010/main" val="4864140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ark image - 1 line only">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tx1">
              <a:lumMod val="75000"/>
              <a:lumOff val="25000"/>
            </a:schemeClr>
          </a:solidFill>
        </p:spPr>
        <p:txBody>
          <a:bodyPr wrap="square" tIns="108000">
            <a:noAutofit/>
          </a:bodyPr>
          <a:lstStyle>
            <a:lvl1pPr marL="0" indent="0" algn="ctr">
              <a:buNone/>
              <a:defRPr sz="1000">
                <a:solidFill>
                  <a:schemeClr val="accent1"/>
                </a:solidFill>
              </a:defRPr>
            </a:lvl1pPr>
          </a:lstStyle>
          <a:p>
            <a:r>
              <a:rPr lang="en-US" dirty="0"/>
              <a:t>Drag picture file here or click </a:t>
            </a:r>
            <a:r>
              <a:rPr lang="en-US" noProof="0" dirty="0"/>
              <a:t>center</a:t>
            </a:r>
            <a:r>
              <a:rPr lang="en-US" dirty="0"/>
              <a:t> icon to insert dark image</a:t>
            </a:r>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dirty="0"/>
              <a:t>Section break subtitle here</a:t>
            </a:r>
          </a:p>
        </p:txBody>
      </p:sp>
    </p:spTree>
    <p:extLst>
      <p:ext uri="{BB962C8B-B14F-4D97-AF65-F5344CB8AC3E}">
        <p14:creationId xmlns:p14="http://schemas.microsoft.com/office/powerpoint/2010/main" val="35924941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ark image - 2 or 3 lines">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tx1">
              <a:lumMod val="75000"/>
              <a:lumOff val="25000"/>
            </a:schemeClr>
          </a:solidFill>
        </p:spPr>
        <p:txBody>
          <a:bodyPr wrap="square" tIns="108000">
            <a:noAutofit/>
          </a:bodyPr>
          <a:lstStyle>
            <a:lvl1pPr marL="0" indent="0" algn="ctr">
              <a:buNone/>
              <a:defRPr sz="1000">
                <a:solidFill>
                  <a:schemeClr val="accent1"/>
                </a:solidFill>
              </a:defRPr>
            </a:lvl1pPr>
          </a:lstStyle>
          <a:p>
            <a:r>
              <a:rPr lang="en-US" dirty="0"/>
              <a:t>Drag picture file here or click </a:t>
            </a:r>
            <a:r>
              <a:rPr lang="en-US" noProof="0" dirty="0"/>
              <a:t>center</a:t>
            </a:r>
            <a:r>
              <a:rPr lang="en-US" dirty="0"/>
              <a:t> icon to insert dark image</a:t>
            </a:r>
          </a:p>
          <a:p>
            <a:endParaRPr lang="en-GB" dirty="0"/>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Section break two or three lines lorem ipsum dolor</a:t>
            </a:r>
          </a:p>
        </p:txBody>
      </p:sp>
    </p:spTree>
    <p:extLst>
      <p:ext uri="{BB962C8B-B14F-4D97-AF65-F5344CB8AC3E}">
        <p14:creationId xmlns:p14="http://schemas.microsoft.com/office/powerpoint/2010/main" val="393318189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61CBF-5BAB-BD37-F03E-B9C5235700C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985454-8962-055C-99F3-2644585EBB77}"/>
              </a:ext>
            </a:extLst>
          </p:cNvPr>
          <p:cNvSpPr>
            <a:spLocks noGrp="1"/>
          </p:cNvSpPr>
          <p:nvPr>
            <p:ph type="sldNum" sz="quarter" idx="10"/>
          </p:nvPr>
        </p:nvSpPr>
        <p:spPr>
          <a:xfrm>
            <a:off x="11192400" y="6541200"/>
            <a:ext cx="366016" cy="162000"/>
          </a:xfrm>
          <a:prstGeom prst="rect">
            <a:avLst/>
          </a:prstGeom>
        </p:spPr>
        <p:txBody>
          <a:bodyPr/>
          <a:lstStyle>
            <a:lvl1pPr>
              <a:defRPr>
                <a:solidFill>
                  <a:schemeClr val="tx1"/>
                </a:solidFill>
              </a:defRPr>
            </a:lvl1pPr>
          </a:lstStyle>
          <a:p>
            <a:pPr defTabSz="914377">
              <a:defRPr/>
            </a:pPr>
            <a:fld id="{F18EFF25-22D3-7349-97D6-73D11F9E5B0D}" type="slidenum">
              <a:rPr lang="en-GB" smtClean="0"/>
              <a:pPr defTabSz="914377">
                <a:defRPr/>
              </a:pPr>
              <a:t>‹#›</a:t>
            </a:fld>
            <a:endParaRPr lang="en-GB" dirty="0"/>
          </a:p>
        </p:txBody>
      </p:sp>
      <p:sp>
        <p:nvSpPr>
          <p:cNvPr id="5" name="Content Placeholder 4">
            <a:extLst>
              <a:ext uri="{FF2B5EF4-FFF2-40B4-BE49-F238E27FC236}">
                <a16:creationId xmlns:a16="http://schemas.microsoft.com/office/drawing/2014/main" id="{01D2E189-4BD2-0B0D-CD4E-8E3120ACCC6C}"/>
              </a:ext>
            </a:extLst>
          </p:cNvPr>
          <p:cNvSpPr>
            <a:spLocks noGrp="1"/>
          </p:cNvSpPr>
          <p:nvPr>
            <p:ph sz="quarter" idx="11"/>
          </p:nvPr>
        </p:nvSpPr>
        <p:spPr>
          <a:xfrm>
            <a:off x="658984" y="1573212"/>
            <a:ext cx="105334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6A84D349-509F-D9E6-8495-1218F136EADD}"/>
              </a:ext>
              <a:ext uri="{C183D7F6-B498-43B3-948B-1728B52AA6E4}">
                <adec:decorative xmlns:adec="http://schemas.microsoft.com/office/drawing/2017/decorative" val="1"/>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6982064-DE82-507B-3ED9-33E04F921245}"/>
              </a:ext>
              <a:ext uri="{C183D7F6-B498-43B3-948B-1728B52AA6E4}">
                <adec:decorative xmlns:adec="http://schemas.microsoft.com/office/drawing/2017/decorative" val="1"/>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E6A4854-DAC6-9FD4-B3C8-E8654B25E557}"/>
              </a:ext>
              <a:ext uri="{C183D7F6-B498-43B3-948B-1728B52AA6E4}">
                <adec:decorative xmlns:adec="http://schemas.microsoft.com/office/drawing/2017/decorative" val="1"/>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59AAE04-0F42-5402-FF13-F5CAF083FAE5}"/>
              </a:ext>
              <a:ext uri="{C183D7F6-B498-43B3-948B-1728B52AA6E4}">
                <adec:decorative xmlns:adec="http://schemas.microsoft.com/office/drawing/2017/decorative" val="1"/>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DD94311-5BBD-C464-A668-582D7C91421F}"/>
              </a:ext>
              <a:ext uri="{C183D7F6-B498-43B3-948B-1728B52AA6E4}">
                <adec:decorative xmlns:adec="http://schemas.microsoft.com/office/drawing/2017/decorative" val="1"/>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FD52FE6-6557-E36F-467D-D0D3A68462A9}"/>
              </a:ext>
              <a:ext uri="{C183D7F6-B498-43B3-948B-1728B52AA6E4}">
                <adec:decorative xmlns:adec="http://schemas.microsoft.com/office/drawing/2017/decorative" val="1"/>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9115600-1841-CEC3-F85F-675F7023F752}"/>
              </a:ext>
              <a:ext uri="{C183D7F6-B498-43B3-948B-1728B52AA6E4}">
                <adec:decorative xmlns:adec="http://schemas.microsoft.com/office/drawing/2017/decorative" val="1"/>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857AD26-7FAE-60A8-E828-009112C5E15A}"/>
              </a:ext>
              <a:ext uri="{C183D7F6-B498-43B3-948B-1728B52AA6E4}">
                <adec:decorative xmlns:adec="http://schemas.microsoft.com/office/drawing/2017/decorative" val="1"/>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97713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cSld name="PQ-EXL-Title and Content-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69DA1-3B81-C44D-90B9-FA35C9B220BC}"/>
              </a:ext>
            </a:extLst>
          </p:cNvPr>
          <p:cNvSpPr>
            <a:spLocks noGrp="1"/>
          </p:cNvSpPr>
          <p:nvPr>
            <p:ph type="title"/>
          </p:nvPr>
        </p:nvSpPr>
        <p:spPr>
          <a:xfrm>
            <a:off x="167524" y="209405"/>
            <a:ext cx="9688575" cy="664535"/>
          </a:xfrm>
        </p:spPr>
        <p:txBody>
          <a:bodyPr lIns="0" anchor="t"/>
          <a:lstStyle>
            <a:lvl1pPr>
              <a:defRPr b="1" i="0">
                <a:solidFill>
                  <a:srgbClr val="008094"/>
                </a:solidFill>
                <a:latin typeface="Avenir Next" panose="020B0503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7B183AF-C176-3348-961F-8786F4E98E47}"/>
              </a:ext>
            </a:extLst>
          </p:cNvPr>
          <p:cNvSpPr>
            <a:spLocks noGrp="1"/>
          </p:cNvSpPr>
          <p:nvPr>
            <p:ph idx="1"/>
          </p:nvPr>
        </p:nvSpPr>
        <p:spPr>
          <a:xfrm>
            <a:off x="425506" y="1635541"/>
            <a:ext cx="9430593" cy="4208667"/>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87818350-93C8-CA4C-99A0-1E12D3F809B5}"/>
              </a:ext>
            </a:extLst>
          </p:cNvPr>
          <p:cNvSpPr>
            <a:spLocks noGrp="1"/>
          </p:cNvSpPr>
          <p:nvPr>
            <p:ph type="sldNum" sz="quarter" idx="12"/>
          </p:nvPr>
        </p:nvSpPr>
        <p:spPr>
          <a:xfrm>
            <a:off x="11732868" y="6529544"/>
            <a:ext cx="339865" cy="199294"/>
          </a:xfrm>
        </p:spPr>
        <p:txBody>
          <a:bodyPr/>
          <a:lstStyle>
            <a:lvl1pPr>
              <a:defRPr sz="1000" b="0" i="0">
                <a:solidFill>
                  <a:schemeClr val="tx1">
                    <a:lumMod val="95000"/>
                    <a:lumOff val="5000"/>
                  </a:schemeClr>
                </a:solidFill>
                <a:latin typeface="Avenir Next" panose="020B0503020202020204" pitchFamily="34" charset="0"/>
              </a:defRPr>
            </a:lvl1pPr>
          </a:lstStyle>
          <a:p>
            <a:fld id="{6476DBEE-108B-C54B-A71F-0F1E32E29253}" type="slidenum">
              <a:rPr lang="en-US" smtClean="0"/>
              <a:t>‹#›</a:t>
            </a:fld>
            <a:endParaRPr lang="en-US"/>
          </a:p>
        </p:txBody>
      </p:sp>
      <p:pic>
        <p:nvPicPr>
          <p:cNvPr id="10" name="Picture 9" descr="Logo, company name&#10;&#10;Description automatically generated">
            <a:extLst>
              <a:ext uri="{FF2B5EF4-FFF2-40B4-BE49-F238E27FC236}">
                <a16:creationId xmlns:a16="http://schemas.microsoft.com/office/drawing/2014/main" id="{DAE9132D-8558-FB43-8A23-6CAA1B0D49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524" y="6070369"/>
            <a:ext cx="1192698" cy="658469"/>
          </a:xfrm>
          <a:prstGeom prst="rect">
            <a:avLst/>
          </a:prstGeom>
        </p:spPr>
      </p:pic>
    </p:spTree>
    <p:extLst>
      <p:ext uri="{BB962C8B-B14F-4D97-AF65-F5344CB8AC3E}">
        <p14:creationId xmlns:p14="http://schemas.microsoft.com/office/powerpoint/2010/main" val="95669870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in text 2 column white w/header">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A34006E6-1C84-6A4F-B3A5-6B8249A56F06}"/>
              </a:ext>
            </a:extLst>
          </p:cNvPr>
          <p:cNvSpPr>
            <a:spLocks noGrp="1"/>
          </p:cNvSpPr>
          <p:nvPr>
            <p:ph type="body" sz="quarter" idx="33" hasCustomPrompt="1"/>
          </p:nvPr>
        </p:nvSpPr>
        <p:spPr>
          <a:xfrm>
            <a:off x="576000" y="1828800"/>
            <a:ext cx="5421600" cy="313350"/>
          </a:xfrm>
          <a:prstGeom prst="rect">
            <a:avLst/>
          </a:prstGeom>
        </p:spPr>
        <p:txBody>
          <a:bodyPr rIns="182880">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2" name="Text Placeholder 3">
            <a:extLst>
              <a:ext uri="{FF2B5EF4-FFF2-40B4-BE49-F238E27FC236}">
                <a16:creationId xmlns:a16="http://schemas.microsoft.com/office/drawing/2014/main" id="{C1012110-9642-9945-A607-364F317A84BC}"/>
              </a:ext>
            </a:extLst>
          </p:cNvPr>
          <p:cNvSpPr>
            <a:spLocks noGrp="1"/>
          </p:cNvSpPr>
          <p:nvPr>
            <p:ph type="body" sz="quarter" idx="34" hasCustomPrompt="1"/>
          </p:nvPr>
        </p:nvSpPr>
        <p:spPr>
          <a:xfrm>
            <a:off x="6182126" y="1828800"/>
            <a:ext cx="5422900"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5" name="Text Placeholder 13">
            <a:extLst>
              <a:ext uri="{FF2B5EF4-FFF2-40B4-BE49-F238E27FC236}">
                <a16:creationId xmlns:a16="http://schemas.microsoft.com/office/drawing/2014/main" id="{88C56B3A-765B-9F4E-943D-7709C6D9E4B0}"/>
              </a:ext>
            </a:extLst>
          </p:cNvPr>
          <p:cNvSpPr>
            <a:spLocks noGrp="1"/>
          </p:cNvSpPr>
          <p:nvPr>
            <p:ph type="body" sz="quarter" idx="35" hasCustomPrompt="1"/>
          </p:nvPr>
        </p:nvSpPr>
        <p:spPr>
          <a:xfrm>
            <a:off x="576000" y="2362200"/>
            <a:ext cx="5421600" cy="3733800"/>
          </a:xfrm>
          <a:prstGeom prst="rect">
            <a:avLst/>
          </a:prstGeom>
        </p:spPr>
        <p:txBody>
          <a:bodyPr rIns="182880">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6" name="Text Placeholder 13">
            <a:extLst>
              <a:ext uri="{FF2B5EF4-FFF2-40B4-BE49-F238E27FC236}">
                <a16:creationId xmlns:a16="http://schemas.microsoft.com/office/drawing/2014/main" id="{601AD036-760E-8140-931B-AC77F2A38765}"/>
              </a:ext>
            </a:extLst>
          </p:cNvPr>
          <p:cNvSpPr>
            <a:spLocks noGrp="1"/>
          </p:cNvSpPr>
          <p:nvPr>
            <p:ph type="body" sz="quarter" idx="36" hasCustomPrompt="1"/>
          </p:nvPr>
        </p:nvSpPr>
        <p:spPr>
          <a:xfrm>
            <a:off x="6181726" y="2362200"/>
            <a:ext cx="5421600" cy="3733800"/>
          </a:xfrm>
          <a:prstGeom prst="rect">
            <a:avLst/>
          </a:prstGeom>
        </p:spPr>
        <p:txBody>
          <a:bodyPr>
            <a:noAutofit/>
          </a:bodyPr>
          <a:lstStyle>
            <a:lvl1pPr marL="182880" indent="-182880">
              <a:lnSpc>
                <a:spcPct val="100000"/>
              </a:lnSpc>
              <a:spcBef>
                <a:spcPts val="300"/>
              </a:spcBef>
              <a:spcAft>
                <a:spcPts val="200"/>
              </a:spcAft>
              <a:buClr>
                <a:schemeClr val="tx1"/>
              </a:buClr>
              <a:defRPr sz="2000">
                <a:solidFill>
                  <a:schemeClr val="tx1"/>
                </a:solidFill>
              </a:defRPr>
            </a:lvl1pPr>
            <a:lvl2pPr marL="365760" indent="-182880">
              <a:lnSpc>
                <a:spcPct val="100000"/>
              </a:lnSpc>
              <a:spcBef>
                <a:spcPts val="300"/>
              </a:spcBef>
              <a:spcAft>
                <a:spcPts val="200"/>
              </a:spcAft>
              <a:buClr>
                <a:schemeClr val="tx1"/>
              </a:buClr>
              <a:defRPr sz="2000">
                <a:solidFill>
                  <a:schemeClr val="tx1"/>
                </a:solidFill>
              </a:defRPr>
            </a:lvl2pPr>
            <a:lvl3pPr marL="548640" indent="-182880">
              <a:lnSpc>
                <a:spcPct val="100000"/>
              </a:lnSpc>
              <a:spcBef>
                <a:spcPts val="300"/>
              </a:spcBef>
              <a:spcAft>
                <a:spcPts val="200"/>
              </a:spcAft>
              <a:buClr>
                <a:schemeClr val="tx1"/>
              </a:buClr>
              <a:defRPr sz="1800">
                <a:solidFill>
                  <a:schemeClr val="tx1"/>
                </a:solidFill>
              </a:defRPr>
            </a:lvl3pPr>
            <a:lvl4pPr marL="731520" indent="-182880">
              <a:lnSpc>
                <a:spcPct val="100000"/>
              </a:lnSpc>
              <a:spcBef>
                <a:spcPts val="300"/>
              </a:spcBef>
              <a:spcAft>
                <a:spcPts val="200"/>
              </a:spcAft>
              <a:buClr>
                <a:schemeClr val="tx1"/>
              </a:buClr>
              <a:defRPr sz="1800">
                <a:solidFill>
                  <a:schemeClr val="tx1"/>
                </a:solidFill>
              </a:defRPr>
            </a:lvl4pPr>
            <a:lvl5pPr marL="914400" indent="-182880">
              <a:lnSpc>
                <a:spcPct val="100000"/>
              </a:lnSpc>
              <a:spcBef>
                <a:spcPts val="300"/>
              </a:spcBef>
              <a:spcAft>
                <a:spcPts val="200"/>
              </a:spcAft>
              <a:buClr>
                <a:schemeClr val="tx1"/>
              </a:buClr>
              <a:defRPr sz="1600">
                <a:solidFill>
                  <a:schemeClr val="tx1"/>
                </a:solidFill>
              </a:defRPr>
            </a:lvl5pPr>
            <a:lvl6pPr marL="1097280" indent="-182880">
              <a:lnSpc>
                <a:spcPct val="100000"/>
              </a:lnSpc>
              <a:spcBef>
                <a:spcPts val="300"/>
              </a:spcBef>
              <a:spcAft>
                <a:spcPts val="200"/>
              </a:spcAft>
              <a:buClr>
                <a:schemeClr val="tx1"/>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4" name="Title 1">
            <a:extLst>
              <a:ext uri="{FF2B5EF4-FFF2-40B4-BE49-F238E27FC236}">
                <a16:creationId xmlns:a16="http://schemas.microsoft.com/office/drawing/2014/main" id="{C12EE3E1-14CA-C74D-998E-79AE83931083}"/>
              </a:ext>
            </a:extLst>
          </p:cNvPr>
          <p:cNvSpPr>
            <a:spLocks noGrp="1"/>
          </p:cNvSpPr>
          <p:nvPr>
            <p:ph type="title" hasCustomPrompt="1"/>
          </p:nvPr>
        </p:nvSpPr>
        <p:spPr>
          <a:xfrm>
            <a:off x="576001" y="816951"/>
            <a:ext cx="7337016"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9" name="Text Placeholder 17">
            <a:extLst>
              <a:ext uri="{FF2B5EF4-FFF2-40B4-BE49-F238E27FC236}">
                <a16:creationId xmlns:a16="http://schemas.microsoft.com/office/drawing/2014/main" id="{CE33869C-E996-B548-97A4-970ADEEF4F9B}"/>
              </a:ext>
            </a:extLst>
          </p:cNvPr>
          <p:cNvSpPr>
            <a:spLocks noGrp="1"/>
          </p:cNvSpPr>
          <p:nvPr>
            <p:ph type="body" sz="quarter" idx="29" hasCustomPrompt="1"/>
          </p:nvPr>
        </p:nvSpPr>
        <p:spPr>
          <a:xfrm>
            <a:off x="576001" y="1193187"/>
            <a:ext cx="7337016"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 name="Footer Placeholder 1">
            <a:extLst>
              <a:ext uri="{FF2B5EF4-FFF2-40B4-BE49-F238E27FC236}">
                <a16:creationId xmlns:a16="http://schemas.microsoft.com/office/drawing/2014/main" id="{C2903855-7B50-304D-8FD4-B4E613820BDA}"/>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6149AFC7-3FEA-FE49-9E66-327622EF22A9}"/>
              </a:ext>
            </a:extLst>
          </p:cNvPr>
          <p:cNvSpPr>
            <a:spLocks noGrp="1"/>
          </p:cNvSpPr>
          <p:nvPr>
            <p:ph type="sldNum" sz="quarter" idx="38"/>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23874982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a:solidFill>
                  <a:schemeClr val="bg1"/>
                </a:solidFill>
                <a:latin typeface="+mj-lt"/>
                <a:ea typeface="+mn-ea"/>
                <a:cs typeface="+mn-cs"/>
              </a:rPr>
              <a:t>© 2023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Tree>
    <p:extLst>
      <p:ext uri="{BB962C8B-B14F-4D97-AF65-F5344CB8AC3E}">
        <p14:creationId xmlns:p14="http://schemas.microsoft.com/office/powerpoint/2010/main" val="12036871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Green Light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dirty="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204582652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dirty="0">
                <a:solidFill>
                  <a:schemeClr val="bg1"/>
                </a:solidFill>
                <a:latin typeface="+mj-lt"/>
                <a:ea typeface="+mn-ea"/>
                <a:cs typeface="+mn-cs"/>
              </a:rPr>
              <a:t>© 2023 Clarivate</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dirty="0">
                <a:solidFill>
                  <a:schemeClr val="bg1"/>
                </a:solidFill>
                <a:latin typeface="+mj-lt"/>
              </a:rPr>
              <a:t>About Clarivate</a:t>
            </a:r>
          </a:p>
          <a:p>
            <a:r>
              <a:rPr lang="en-US" sz="900" b="0" i="0" u="none" strike="noStrike" noProof="0" dirty="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dirty="0">
                <a:solidFill>
                  <a:schemeClr val="bg1"/>
                </a:solidFill>
                <a:effectLst/>
              </a:rPr>
            </a:br>
            <a:r>
              <a:rPr lang="en-US" sz="900" b="0" i="0" u="none" strike="noStrike" noProof="0" dirty="0">
                <a:solidFill>
                  <a:schemeClr val="bg1"/>
                </a:solidFill>
                <a:effectLst/>
              </a:rPr>
              <a:t>of Academia &amp; Government, Life Sciences &amp; Healthcare and Intellectual Property. For more information, please visit </a:t>
            </a:r>
            <a:r>
              <a:rPr lang="en-US" sz="900" b="0" i="0" noProof="0" dirty="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noProof="0" dirty="0">
              <a:solidFill>
                <a:schemeClr val="bg1"/>
              </a:solidFill>
            </a:endParaRPr>
          </a:p>
        </p:txBody>
      </p:sp>
    </p:spTree>
    <p:extLst>
      <p:ext uri="{BB962C8B-B14F-4D97-AF65-F5344CB8AC3E}">
        <p14:creationId xmlns:p14="http://schemas.microsoft.com/office/powerpoint/2010/main" val="12787781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dirty="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309431596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Purple Star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dirty="0">
                <a:solidFill>
                  <a:schemeClr val="bg1"/>
                </a:solidFill>
                <a:latin typeface="+mj-lt"/>
              </a:rPr>
              <a:t>About Clarivate</a:t>
            </a:r>
          </a:p>
          <a:p>
            <a:r>
              <a:rPr lang="en-US" sz="900" b="0" i="0" u="none" strike="noStrike" noProof="0" dirty="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dirty="0">
                <a:solidFill>
                  <a:schemeClr val="bg1"/>
                </a:solidFill>
                <a:effectLst/>
              </a:rPr>
            </a:br>
            <a:r>
              <a:rPr lang="en-US" sz="900" b="0" i="0" u="none" strike="noStrike" noProof="0" dirty="0">
                <a:solidFill>
                  <a:schemeClr val="bg1"/>
                </a:solidFill>
                <a:effectLst/>
              </a:rPr>
              <a:t>of Academia &amp; Government, Life Sciences &amp; Healthcare and Intellectual Property. For more information, please visit </a:t>
            </a:r>
            <a:r>
              <a:rPr lang="en-US" sz="900" b="0" i="0" noProof="0" dirty="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noProof="0" dirty="0">
              <a:solidFill>
                <a:schemeClr val="bg1"/>
              </a:solidFill>
            </a:endParaRPr>
          </a:p>
        </p:txBody>
      </p:sp>
    </p:spTree>
    <p:extLst>
      <p:ext uri="{BB962C8B-B14F-4D97-AF65-F5344CB8AC3E}">
        <p14:creationId xmlns:p14="http://schemas.microsoft.com/office/powerpoint/2010/main" val="12678571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Purple Star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dirty="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184908632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ingle image - 1 line only">
    <p:bg>
      <p:bgPr>
        <a:solidFill>
          <a:schemeClr val="tx1"/>
        </a:solidFill>
        <a:effectLst/>
      </p:bgPr>
    </p:bg>
    <p:spTree>
      <p:nvGrpSpPr>
        <p:cNvPr id="1" name=""/>
        <p:cNvGrpSpPr/>
        <p:nvPr/>
      </p:nvGrpSpPr>
      <p:grpSpPr>
        <a:xfrm>
          <a:off x="0" y="0"/>
          <a:ext cx="0" cy="0"/>
          <a:chOff x="0" y="0"/>
          <a:chExt cx="0" cy="0"/>
        </a:xfrm>
      </p:grpSpPr>
      <p:sp>
        <p:nvSpPr>
          <p:cNvPr id="3" name="Picture Placeholder 37">
            <a:extLst>
              <a:ext uri="{FF2B5EF4-FFF2-40B4-BE49-F238E27FC236}">
                <a16:creationId xmlns:a16="http://schemas.microsoft.com/office/drawing/2014/main" id="{36A2A871-5455-F714-7485-AD2E8F04DB91}"/>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noProof="0" dirty="0"/>
              <a:t>Drag picture file to insert light background image</a:t>
            </a:r>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tx1"/>
                </a:solidFill>
                <a:latin typeface="+mj-lt"/>
              </a:defRPr>
            </a:lvl1pPr>
          </a:lstStyle>
          <a:p>
            <a:pPr lvl="0"/>
            <a:r>
              <a:rPr lang="en-US" dirty="0"/>
              <a:t>One line title here</a:t>
            </a:r>
          </a:p>
        </p:txBody>
      </p:sp>
      <p:sp>
        <p:nvSpPr>
          <p:cNvPr id="5" name="Text Placeholder 9">
            <a:extLst>
              <a:ext uri="{FF2B5EF4-FFF2-40B4-BE49-F238E27FC236}">
                <a16:creationId xmlns:a16="http://schemas.microsoft.com/office/drawing/2014/main" id="{86DAEE13-2318-F370-87B8-2A80E68FCC4C}"/>
              </a:ext>
            </a:extLst>
          </p:cNvPr>
          <p:cNvSpPr>
            <a:spLocks noGrp="1"/>
          </p:cNvSpPr>
          <p:nvPr>
            <p:ph type="body" sz="quarter" idx="17" hasCustomPrompt="1"/>
          </p:nvPr>
        </p:nvSpPr>
        <p:spPr>
          <a:xfrm>
            <a:off x="1343026"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Presentation subtitle here</a:t>
            </a:r>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
        <p:nvSpPr>
          <p:cNvPr id="2" name="Title 1">
            <a:extLst>
              <a:ext uri="{FF2B5EF4-FFF2-40B4-BE49-F238E27FC236}">
                <a16:creationId xmlns:a16="http://schemas.microsoft.com/office/drawing/2014/main" id="{B78F9901-11FF-9757-48C7-6A4B0065EE6C}"/>
              </a:ext>
            </a:extLst>
          </p:cNvPr>
          <p:cNvSpPr>
            <a:spLocks noGrp="1"/>
          </p:cNvSpPr>
          <p:nvPr>
            <p:ph type="title"/>
          </p:nvPr>
        </p:nvSpPr>
        <p:spPr/>
        <p:txBody>
          <a:bodyPr/>
          <a:lstStyle>
            <a:lvl1pPr>
              <a:defRPr sz="2800"/>
            </a:lvl1pPr>
          </a:lstStyle>
          <a:p>
            <a:r>
              <a:rPr lang="en-US" dirty="0"/>
              <a:t>Click to edit Master title style</a:t>
            </a:r>
          </a:p>
        </p:txBody>
      </p:sp>
    </p:spTree>
    <p:extLst>
      <p:ext uri="{BB962C8B-B14F-4D97-AF65-F5344CB8AC3E}">
        <p14:creationId xmlns:p14="http://schemas.microsoft.com/office/powerpoint/2010/main" val="388947967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50:50 - 1 line only">
    <p:bg>
      <p:bgPr>
        <a:solidFill>
          <a:srgbClr val="FAF5FF"/>
        </a:solidFill>
        <a:effectLst/>
      </p:bgPr>
    </p:bg>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36000" rIns="0" bIns="0" anchor="b" anchorCtr="0">
            <a:noAutofit/>
          </a:bodyPr>
          <a:lstStyle>
            <a:lvl1pPr marL="0" indent="0" algn="l">
              <a:lnSpc>
                <a:spcPct val="85000"/>
              </a:lnSpc>
              <a:buNone/>
              <a:defRPr sz="2400">
                <a:solidFill>
                  <a:schemeClr val="tx1"/>
                </a:solidFill>
                <a:latin typeface="+mn-lt"/>
              </a:defRPr>
            </a:lvl1pPr>
          </a:lstStyle>
          <a:p>
            <a:pPr lvl="0"/>
            <a:r>
              <a:rPr lang="en-US" dirty="0"/>
              <a:t>Presentation subtitle here</a:t>
            </a:r>
          </a:p>
        </p:txBody>
      </p:sp>
      <p:sp>
        <p:nvSpPr>
          <p:cNvPr id="2" name="Title 1">
            <a:extLst>
              <a:ext uri="{FF2B5EF4-FFF2-40B4-BE49-F238E27FC236}">
                <a16:creationId xmlns:a16="http://schemas.microsoft.com/office/drawing/2014/main" id="{BF1336CA-7DCF-BDE0-7642-649B06AFB078}"/>
              </a:ext>
            </a:extLst>
          </p:cNvPr>
          <p:cNvSpPr>
            <a:spLocks noGrp="1"/>
          </p:cNvSpPr>
          <p:nvPr>
            <p:ph type="title"/>
          </p:nvPr>
        </p:nvSpPr>
        <p:spPr>
          <a:xfrm>
            <a:off x="550864" y="2505075"/>
            <a:ext cx="4944964" cy="1039375"/>
          </a:xfrm>
        </p:spPr>
        <p:txBody>
          <a:bodyPr/>
          <a:lstStyle>
            <a:lvl1pPr>
              <a:defRPr lang="en-US" sz="3600" kern="1200" dirty="0">
                <a:solidFill>
                  <a:schemeClr val="accent2"/>
                </a:solidFill>
                <a:latin typeface="+mj-lt"/>
                <a:ea typeface="+mn-ea"/>
                <a:cs typeface="+mn-cs"/>
              </a:defRPr>
            </a:lvl1pPr>
          </a:lstStyle>
          <a:p>
            <a:r>
              <a:rPr lang="en-US" dirty="0"/>
              <a:t>Click to edit Master title style</a:t>
            </a:r>
          </a:p>
        </p:txBody>
      </p:sp>
    </p:spTree>
    <p:extLst>
      <p:ext uri="{BB962C8B-B14F-4D97-AF65-F5344CB8AC3E}">
        <p14:creationId xmlns:p14="http://schemas.microsoft.com/office/powerpoint/2010/main" val="10812959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430586" cy="336973"/>
          </a:xfrm>
        </p:spPr>
        <p:txBody>
          <a:bodyPr/>
          <a:lstStyle>
            <a:lvl1pPr>
              <a:defRPr sz="2800">
                <a:solidFill>
                  <a:schemeClr val="accent1"/>
                </a:solidFill>
              </a:defRPr>
            </a:lvl1pPr>
          </a:lstStyle>
          <a:p>
            <a:r>
              <a:rPr lang="en-US" dirty="0"/>
              <a:t>Header avenir demi </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989541"/>
            <a:ext cx="3430586" cy="309767"/>
          </a:xfrm>
          <a:prstGeom prst="rect">
            <a:avLst/>
          </a:prstGeom>
        </p:spPr>
        <p:txBody>
          <a:bodyPr lIns="0" tIns="0" rIns="0" bIns="0">
            <a:noAutofit/>
          </a:bodyPr>
          <a:lstStyle>
            <a:lvl1pPr marL="0" indent="0">
              <a:lnSpc>
                <a:spcPct val="90000"/>
              </a:lnSpc>
              <a:buNone/>
              <a:defRPr sz="2400">
                <a:solidFill>
                  <a:schemeClr val="tx1"/>
                </a:solidFill>
              </a:defRPr>
            </a:lvl1pPr>
          </a:lstStyle>
          <a:p>
            <a:pPr lvl="0"/>
            <a:r>
              <a:rPr lang="en-US" dirty="0"/>
              <a:t>Subhead avenir pro 24pt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dirty="0"/>
              <a:t>Click </a:t>
            </a:r>
            <a:r>
              <a:rPr lang="en-US" noProof="0" dirty="0"/>
              <a:t>center</a:t>
            </a:r>
            <a:r>
              <a:rPr lang="en-US" dirty="0"/>
              <a:t> icon to insert image </a:t>
            </a:r>
            <a:r>
              <a:rPr lang="en-GB" dirty="0"/>
              <a:t>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pic>
        <p:nvPicPr>
          <p:cNvPr id="6" name="Picture Placeholder 13">
            <a:extLst>
              <a:ext uri="{FF2B5EF4-FFF2-40B4-BE49-F238E27FC236}">
                <a16:creationId xmlns:a16="http://schemas.microsoft.com/office/drawing/2014/main" id="{F8EB7B8D-83E7-77EF-CD50-40BA752901B3}"/>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6945" t="19498" r="6909" b="15243"/>
          <a:stretch/>
        </p:blipFill>
        <p:spPr>
          <a:xfrm>
            <a:off x="548482" y="6308725"/>
            <a:ext cx="1381418" cy="309766"/>
          </a:xfrm>
          <a:prstGeom prst="rect">
            <a:avLst/>
          </a:prstGeom>
        </p:spPr>
      </p:pic>
    </p:spTree>
    <p:extLst>
      <p:ext uri="{BB962C8B-B14F-4D97-AF65-F5344CB8AC3E}">
        <p14:creationId xmlns:p14="http://schemas.microsoft.com/office/powerpoint/2010/main" val="14618106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Pattern - Agenda">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1081786"/>
          </a:xfrm>
        </p:spPr>
        <p:txBody>
          <a:bodyPr tIns="0" anchor="t" anchorCtr="0"/>
          <a:lstStyle>
            <a:lvl1pPr marL="0" indent="0" algn="l">
              <a:lnSpc>
                <a:spcPct val="8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Session Objectives</a:t>
            </a:r>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4546600" y="552640"/>
            <a:ext cx="7302500" cy="5924359"/>
          </a:xfrm>
          <a:prstGeom prst="rect">
            <a:avLst/>
          </a:prstGeom>
        </p:spPr>
        <p:txBody>
          <a:bodyPr lIns="0" tIns="0" rIns="0" bIns="0">
            <a:noAutofit/>
          </a:bodyPr>
          <a:lstStyle>
            <a:lvl1pPr marL="0" indent="0">
              <a:lnSpc>
                <a:spcPct val="90000"/>
              </a:lnSpc>
              <a:buNone/>
              <a:defRPr sz="2400">
                <a:solidFill>
                  <a:schemeClr val="accent2"/>
                </a:solidFill>
                <a:latin typeface="+mj-lt"/>
              </a:defRPr>
            </a:lvl1pPr>
          </a:lstStyle>
          <a:p>
            <a:pPr marL="285750" indent="-285750">
              <a:buFont typeface="Arial" panose="020B0604020202020204" pitchFamily="34" charset="0"/>
              <a:buChar char="•"/>
            </a:pPr>
            <a:r>
              <a:rPr lang="en-GB" sz="1600" dirty="0"/>
              <a:t>Objective 1</a:t>
            </a:r>
          </a:p>
          <a:p>
            <a:pPr marL="285750" indent="-285750">
              <a:buFont typeface="Arial" panose="020B0604020202020204" pitchFamily="34" charset="0"/>
              <a:buChar char="•"/>
            </a:pPr>
            <a:r>
              <a:rPr lang="en-GB" sz="1600" dirty="0"/>
              <a:t>Objective 2</a:t>
            </a:r>
          </a:p>
          <a:p>
            <a:pPr marL="285750" indent="-285750">
              <a:buFont typeface="Arial" panose="020B0604020202020204" pitchFamily="34" charset="0"/>
              <a:buChar char="•"/>
            </a:pPr>
            <a:r>
              <a:rPr lang="en-GB" sz="1600" dirty="0"/>
              <a:t>Objective 3</a:t>
            </a:r>
          </a:p>
        </p:txBody>
      </p:sp>
      <p:pic>
        <p:nvPicPr>
          <p:cNvPr id="2" name="Graphic 1">
            <a:extLst>
              <a:ext uri="{FF2B5EF4-FFF2-40B4-BE49-F238E27FC236}">
                <a16:creationId xmlns:a16="http://schemas.microsoft.com/office/drawing/2014/main" id="{85E8F12A-96AE-47C6-B255-6B04E5BF4F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
        <p:nvSpPr>
          <p:cNvPr id="7" name="Rectangle 6">
            <a:extLst>
              <a:ext uri="{FF2B5EF4-FFF2-40B4-BE49-F238E27FC236}">
                <a16:creationId xmlns:a16="http://schemas.microsoft.com/office/drawing/2014/main" id="{4CD1B346-5EB3-2C1B-85D3-74C6134838F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44767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in text 2 column white w/o header">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88C56B3A-765B-9F4E-943D-7709C6D9E4B0}"/>
              </a:ext>
            </a:extLst>
          </p:cNvPr>
          <p:cNvSpPr>
            <a:spLocks noGrp="1"/>
          </p:cNvSpPr>
          <p:nvPr>
            <p:ph type="body" sz="quarter" idx="35" hasCustomPrompt="1"/>
          </p:nvPr>
        </p:nvSpPr>
        <p:spPr>
          <a:xfrm>
            <a:off x="576000" y="1828800"/>
            <a:ext cx="5421600" cy="4266000"/>
          </a:xfrm>
          <a:prstGeom prst="rect">
            <a:avLst/>
          </a:prstGeom>
        </p:spPr>
        <p:txBody>
          <a:bodyPr rIns="182880">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6" name="Text Placeholder 13">
            <a:extLst>
              <a:ext uri="{FF2B5EF4-FFF2-40B4-BE49-F238E27FC236}">
                <a16:creationId xmlns:a16="http://schemas.microsoft.com/office/drawing/2014/main" id="{601AD036-760E-8140-931B-AC77F2A38765}"/>
              </a:ext>
            </a:extLst>
          </p:cNvPr>
          <p:cNvSpPr>
            <a:spLocks noGrp="1"/>
          </p:cNvSpPr>
          <p:nvPr>
            <p:ph type="body" sz="quarter" idx="36" hasCustomPrompt="1"/>
          </p:nvPr>
        </p:nvSpPr>
        <p:spPr>
          <a:xfrm>
            <a:off x="6181726" y="1828800"/>
            <a:ext cx="5421600" cy="4266000"/>
          </a:xfrm>
          <a:prstGeom prst="rect">
            <a:avLst/>
          </a:prstGeom>
        </p:spPr>
        <p:txBody>
          <a:bodyPr>
            <a:noAutofit/>
          </a:bodyPr>
          <a:lstStyle>
            <a:lvl1pPr marL="182880" indent="-182880">
              <a:lnSpc>
                <a:spcPct val="100000"/>
              </a:lnSpc>
              <a:spcBef>
                <a:spcPts val="300"/>
              </a:spcBef>
              <a:spcAft>
                <a:spcPts val="200"/>
              </a:spcAft>
              <a:buClr>
                <a:schemeClr val="tx1"/>
              </a:buClr>
              <a:defRPr sz="2000">
                <a:solidFill>
                  <a:schemeClr val="tx1"/>
                </a:solidFill>
              </a:defRPr>
            </a:lvl1pPr>
            <a:lvl2pPr marL="365760" indent="-182880">
              <a:lnSpc>
                <a:spcPct val="100000"/>
              </a:lnSpc>
              <a:spcBef>
                <a:spcPts val="300"/>
              </a:spcBef>
              <a:spcAft>
                <a:spcPts val="200"/>
              </a:spcAft>
              <a:buClr>
                <a:schemeClr val="tx1"/>
              </a:buClr>
              <a:defRPr sz="2000">
                <a:solidFill>
                  <a:schemeClr val="tx1"/>
                </a:solidFill>
              </a:defRPr>
            </a:lvl2pPr>
            <a:lvl3pPr marL="548640" indent="-182880">
              <a:lnSpc>
                <a:spcPct val="100000"/>
              </a:lnSpc>
              <a:spcBef>
                <a:spcPts val="300"/>
              </a:spcBef>
              <a:spcAft>
                <a:spcPts val="200"/>
              </a:spcAft>
              <a:buClr>
                <a:schemeClr val="tx1"/>
              </a:buClr>
              <a:defRPr sz="1800">
                <a:solidFill>
                  <a:schemeClr val="tx1"/>
                </a:solidFill>
              </a:defRPr>
            </a:lvl3pPr>
            <a:lvl4pPr marL="731520" indent="-182880">
              <a:lnSpc>
                <a:spcPct val="100000"/>
              </a:lnSpc>
              <a:spcBef>
                <a:spcPts val="300"/>
              </a:spcBef>
              <a:spcAft>
                <a:spcPts val="200"/>
              </a:spcAft>
              <a:buClr>
                <a:schemeClr val="tx1"/>
              </a:buClr>
              <a:defRPr sz="1800">
                <a:solidFill>
                  <a:schemeClr val="tx1"/>
                </a:solidFill>
              </a:defRPr>
            </a:lvl4pPr>
            <a:lvl5pPr marL="914400" indent="-182880">
              <a:lnSpc>
                <a:spcPct val="100000"/>
              </a:lnSpc>
              <a:spcBef>
                <a:spcPts val="300"/>
              </a:spcBef>
              <a:spcAft>
                <a:spcPts val="200"/>
              </a:spcAft>
              <a:buClr>
                <a:schemeClr val="tx1"/>
              </a:buClr>
              <a:defRPr sz="1600">
                <a:solidFill>
                  <a:schemeClr val="tx1"/>
                </a:solidFill>
              </a:defRPr>
            </a:lvl5pPr>
            <a:lvl6pPr marL="1097280" indent="-182880">
              <a:lnSpc>
                <a:spcPct val="100000"/>
              </a:lnSpc>
              <a:spcBef>
                <a:spcPts val="300"/>
              </a:spcBef>
              <a:spcAft>
                <a:spcPts val="200"/>
              </a:spcAft>
              <a:buClr>
                <a:schemeClr val="tx1"/>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4" name="Title 1">
            <a:extLst>
              <a:ext uri="{FF2B5EF4-FFF2-40B4-BE49-F238E27FC236}">
                <a16:creationId xmlns:a16="http://schemas.microsoft.com/office/drawing/2014/main" id="{C12EE3E1-14CA-C74D-998E-79AE83931083}"/>
              </a:ext>
            </a:extLst>
          </p:cNvPr>
          <p:cNvSpPr>
            <a:spLocks noGrp="1"/>
          </p:cNvSpPr>
          <p:nvPr>
            <p:ph type="title" hasCustomPrompt="1"/>
          </p:nvPr>
        </p:nvSpPr>
        <p:spPr>
          <a:xfrm>
            <a:off x="576001" y="816951"/>
            <a:ext cx="7337016"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9" name="Text Placeholder 17">
            <a:extLst>
              <a:ext uri="{FF2B5EF4-FFF2-40B4-BE49-F238E27FC236}">
                <a16:creationId xmlns:a16="http://schemas.microsoft.com/office/drawing/2014/main" id="{CE33869C-E996-B548-97A4-970ADEEF4F9B}"/>
              </a:ext>
            </a:extLst>
          </p:cNvPr>
          <p:cNvSpPr>
            <a:spLocks noGrp="1"/>
          </p:cNvSpPr>
          <p:nvPr>
            <p:ph type="body" sz="quarter" idx="29" hasCustomPrompt="1"/>
          </p:nvPr>
        </p:nvSpPr>
        <p:spPr>
          <a:xfrm>
            <a:off x="576001" y="1193187"/>
            <a:ext cx="7337016"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 name="Footer Placeholder 1">
            <a:extLst>
              <a:ext uri="{FF2B5EF4-FFF2-40B4-BE49-F238E27FC236}">
                <a16:creationId xmlns:a16="http://schemas.microsoft.com/office/drawing/2014/main" id="{C2903855-7B50-304D-8FD4-B4E613820BDA}"/>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6149AFC7-3FEA-FE49-9E66-327622EF22A9}"/>
              </a:ext>
            </a:extLst>
          </p:cNvPr>
          <p:cNvSpPr>
            <a:spLocks noGrp="1"/>
          </p:cNvSpPr>
          <p:nvPr>
            <p:ph type="sldNum" sz="quarter" idx="38"/>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125282310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a:noFill/>
        </p:spPr>
        <p:txBody>
          <a:bodyPr vert="horz" lIns="0" tIns="0" rIns="0" bIns="0" rtlCol="0">
            <a:noAutofit/>
          </a:bodyPr>
          <a:lstStyle>
            <a:lvl1pPr>
              <a:defRPr lang="en-US" sz="2400"/>
            </a:lvl1pPr>
            <a:lvl2pPr>
              <a:defRPr lang="en-US" sz="2400"/>
            </a:lvl2pPr>
            <a:lvl3pPr>
              <a:defRPr lang="en-US" sz="2400"/>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6165081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1 Dark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F9F325-89C8-9A4F-6B42-94EF0B9A0275}"/>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a:prstGeom prst="rect">
            <a:avLst/>
          </a:prstGeo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24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7356082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lack Pattern - Mint Quo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53BAB4-376B-829B-D496-3E7AE2C40E9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1012"/>
            <a:ext cx="12188400" cy="6855975"/>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a:prstGeom prst="rect">
            <a:avLst/>
          </a:prstGeom>
        </p:spPr>
        <p:txBody>
          <a:bodyPr/>
          <a:lstStyle>
            <a:lvl1pPr>
              <a:defRPr>
                <a:solidFill>
                  <a:schemeClr val="bg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accent1"/>
                </a:solidFill>
                <a:latin typeface="+mj-lt"/>
              </a:defRPr>
            </a:lvl1pPr>
          </a:lstStyle>
          <a:p>
            <a:pPr lvl="0"/>
            <a:r>
              <a:rPr lang="en-US" dirty="0"/>
              <a:t>“Quote copy, resize textbox horizontally as required”.</a:t>
            </a:r>
            <a:endParaRPr lang="en-GB" dirty="0"/>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6610676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640136" cy="269347"/>
          </a:xfrm>
        </p:spPr>
        <p:txBody>
          <a:bodyPr/>
          <a:lstStyle>
            <a:lvl1pPr>
              <a:defRPr sz="2800"/>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640136" cy="269347"/>
          </a:xfrm>
          <a:prstGeom prst="rect">
            <a:avLst/>
          </a:prstGeom>
        </p:spPr>
        <p:txBody>
          <a:bodyPr lIns="0" tIns="0" rIns="0" bIns="0">
            <a:noAutofit/>
          </a:bodyPr>
          <a:lstStyle>
            <a:lvl1pPr marL="0" indent="0">
              <a:lnSpc>
                <a:spcPct val="90000"/>
              </a:lnSpc>
              <a:buNone/>
              <a:defRPr sz="2400"/>
            </a:lvl1pPr>
          </a:lstStyle>
          <a:p>
            <a:pPr lvl="0"/>
            <a:r>
              <a:rPr lang="en-US" dirty="0"/>
              <a:t>Subhead avenir pro 24pt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p:spPr>
        <p:txBody>
          <a:bodyPr/>
          <a:lstStyle>
            <a:lvl1pPr>
              <a:defRPr sz="2400"/>
            </a:lvl1pPr>
            <a:lvl2pPr>
              <a:defRPr sz="2400"/>
            </a:lvl2pPr>
            <a:lvl3pPr>
              <a:defRPr sz="2400"/>
            </a:lvl3pPr>
          </a:lstStyle>
          <a:p>
            <a:pPr lvl="0"/>
            <a:r>
              <a:rPr lang="en-US" dirty="0"/>
              <a:t>Click to edit Master text styles</a:t>
            </a:r>
          </a:p>
          <a:p>
            <a:pPr lvl="1"/>
            <a:r>
              <a:rPr lang="en-US" dirty="0"/>
              <a:t>Second level</a:t>
            </a:r>
          </a:p>
          <a:p>
            <a:pPr lvl="2"/>
            <a:r>
              <a:rPr lang="en-US" dirty="0"/>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61812174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sz="2800"/>
            </a:lvl1pPr>
          </a:lstStyle>
          <a:p>
            <a:r>
              <a:rPr lang="en-US" dirty="0"/>
              <a:t>Header avenir demi 28pt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400"/>
            </a:lvl1pPr>
          </a:lstStyle>
          <a:p>
            <a:pPr lvl="0"/>
            <a:r>
              <a:rPr lang="en-US" dirty="0"/>
              <a:t>Subhead avenir pro 24pt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p:spPr>
        <p:txBody>
          <a:bodyPr/>
          <a:lstStyle>
            <a:lvl1pPr>
              <a:defRPr sz="2400"/>
            </a:lvl1pPr>
            <a:lvl2pPr>
              <a:defRPr sz="2400"/>
            </a:lvl2pPr>
            <a:lvl3pPr>
              <a:defRPr sz="2400"/>
            </a:lvl3pPr>
          </a:lstStyle>
          <a:p>
            <a:pPr lvl="0"/>
            <a:r>
              <a:rPr lang="en-US" dirty="0"/>
              <a:t>Click to edit Master text styles</a:t>
            </a:r>
          </a:p>
          <a:p>
            <a:pPr lvl="1"/>
            <a:r>
              <a:rPr lang="en-US" dirty="0"/>
              <a:t>Second level</a:t>
            </a:r>
          </a:p>
          <a:p>
            <a:pPr lvl="2"/>
            <a:r>
              <a:rPr lang="en-US" dirty="0"/>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309806848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err="1"/>
              <a:t>center</a:t>
            </a:r>
            <a:r>
              <a:rPr lang="en-US" dirty="0"/>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39969105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sz="2800"/>
            </a:lvl1pPr>
          </a:lstStyle>
          <a:p>
            <a:r>
              <a:rPr lang="en-US" dirty="0"/>
              <a:t>Header avenir demi 28pt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400"/>
            </a:lvl1pPr>
          </a:lstStyle>
          <a:p>
            <a:pPr lvl="0"/>
            <a:r>
              <a:rPr lang="en-US" dirty="0"/>
              <a:t>Subhead avenir pro 24pt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err="1"/>
              <a:t>toinsert</a:t>
            </a:r>
            <a:r>
              <a:rPr lang="en-GB" dirty="0"/>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85000"/>
              </a:lnSpc>
              <a:buNone/>
              <a:defRPr sz="24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85000"/>
              </a:lnSpc>
              <a:buNone/>
              <a:defRPr sz="24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85000"/>
              </a:lnSpc>
              <a:buNone/>
              <a:defRPr sz="24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85000"/>
              </a:lnSpc>
              <a:buNone/>
              <a:defRPr sz="24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Tree>
    <p:extLst>
      <p:ext uri="{BB962C8B-B14F-4D97-AF65-F5344CB8AC3E}">
        <p14:creationId xmlns:p14="http://schemas.microsoft.com/office/powerpoint/2010/main" val="2785574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sz="2800"/>
            </a:lvl1pPr>
          </a:lstStyle>
          <a:p>
            <a:r>
              <a:rPr lang="en-US" dirty="0"/>
              <a:t>Header avenir demi 28pt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a:prstGeom prst="rect">
            <a:avLst/>
          </a:prstGeo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400"/>
            </a:lvl1pPr>
          </a:lstStyle>
          <a:p>
            <a:pPr lvl="0"/>
            <a:r>
              <a:rPr lang="en-US" dirty="0"/>
              <a:t>Subhead avenir pro 24pt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8819821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dirty="0">
                <a:solidFill>
                  <a:schemeClr val="bg1"/>
                </a:solidFill>
                <a:latin typeface="+mj-lt"/>
                <a:ea typeface="+mn-ea"/>
                <a:cs typeface="+mn-cs"/>
              </a:rPr>
              <a:t>© 2023 Clarivate</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dirty="0">
                <a:solidFill>
                  <a:schemeClr val="bg1"/>
                </a:solidFill>
                <a:latin typeface="+mj-lt"/>
              </a:rPr>
              <a:t>About Clarivate</a:t>
            </a:r>
          </a:p>
          <a:p>
            <a:r>
              <a:rPr lang="en-US" sz="900" b="0" i="0" u="none" strike="noStrike" noProof="0" dirty="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dirty="0">
                <a:solidFill>
                  <a:schemeClr val="bg1"/>
                </a:solidFill>
                <a:effectLst/>
              </a:rPr>
            </a:br>
            <a:r>
              <a:rPr lang="en-US" sz="900" b="0" i="0" u="none" strike="noStrike" noProof="0" dirty="0">
                <a:solidFill>
                  <a:schemeClr val="bg1"/>
                </a:solidFill>
                <a:effectLst/>
              </a:rPr>
              <a:t>of Academia &amp; Government, Life Sciences &amp; Healthcare and Intellectual Property. For more information, please visit </a:t>
            </a:r>
            <a:r>
              <a:rPr lang="en-US" sz="900" b="0" i="0" noProof="0" dirty="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noProof="0" dirty="0">
              <a:solidFill>
                <a:schemeClr val="bg1"/>
              </a:solidFill>
            </a:endParaRPr>
          </a:p>
        </p:txBody>
      </p:sp>
    </p:spTree>
    <p:extLst>
      <p:ext uri="{BB962C8B-B14F-4D97-AF65-F5344CB8AC3E}">
        <p14:creationId xmlns:p14="http://schemas.microsoft.com/office/powerpoint/2010/main" val="40221942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Purple Star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dirty="0">
                <a:solidFill>
                  <a:schemeClr val="bg1"/>
                </a:solidFill>
                <a:latin typeface="+mj-lt"/>
              </a:rPr>
              <a:t>About Clarivate</a:t>
            </a:r>
          </a:p>
          <a:p>
            <a:r>
              <a:rPr lang="en-US" sz="900" b="0" i="0" u="none" strike="noStrike" noProof="0" dirty="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dirty="0">
                <a:solidFill>
                  <a:schemeClr val="bg1"/>
                </a:solidFill>
                <a:effectLst/>
              </a:rPr>
            </a:br>
            <a:r>
              <a:rPr lang="en-US" sz="900" b="0" i="0" u="none" strike="noStrike" noProof="0" dirty="0">
                <a:solidFill>
                  <a:schemeClr val="bg1"/>
                </a:solidFill>
                <a:effectLst/>
              </a:rPr>
              <a:t>of Academia &amp; Government, Life Sciences &amp; Healthcare and Intellectual Property. For more information, please visit </a:t>
            </a:r>
            <a:r>
              <a:rPr lang="en-US" sz="900" b="0" i="0" noProof="0" dirty="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noProof="0" dirty="0">
              <a:solidFill>
                <a:schemeClr val="bg1"/>
              </a:solidFill>
            </a:endParaRPr>
          </a:p>
        </p:txBody>
      </p:sp>
    </p:spTree>
    <p:extLst>
      <p:ext uri="{BB962C8B-B14F-4D97-AF65-F5344CB8AC3E}">
        <p14:creationId xmlns:p14="http://schemas.microsoft.com/office/powerpoint/2010/main" val="1907139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2">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ron, indoor, appliance, white&#10;&#10;Description automatically generated">
            <a:extLst>
              <a:ext uri="{FF2B5EF4-FFF2-40B4-BE49-F238E27FC236}">
                <a16:creationId xmlns:a16="http://schemas.microsoft.com/office/drawing/2014/main" id="{29B68BCB-20ED-F445-8DB4-A1BAE2BE5AA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close up of a flower&#10;&#10;Description automatically generated">
            <a:extLst>
              <a:ext uri="{FF2B5EF4-FFF2-40B4-BE49-F238E27FC236}">
                <a16:creationId xmlns:a16="http://schemas.microsoft.com/office/drawing/2014/main" id="{BE732F0C-2586-5847-82B6-3D1D07F1321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486" y="180000"/>
            <a:ext cx="2799590" cy="838200"/>
          </a:xfrm>
          <a:prstGeom prst="rect">
            <a:avLst/>
          </a:prstGeom>
        </p:spPr>
      </p:pic>
      <p:sp>
        <p:nvSpPr>
          <p:cNvPr id="10" name="Text Placeholder 4">
            <a:extLst>
              <a:ext uri="{FF2B5EF4-FFF2-40B4-BE49-F238E27FC236}">
                <a16:creationId xmlns:a16="http://schemas.microsoft.com/office/drawing/2014/main" id="{1B31DAAA-C2D7-9C4D-A2A7-E2E30FF8D850}"/>
              </a:ext>
            </a:extLst>
          </p:cNvPr>
          <p:cNvSpPr>
            <a:spLocks noGrp="1"/>
          </p:cNvSpPr>
          <p:nvPr>
            <p:ph type="body" sz="quarter" idx="12" hasCustomPrompt="1"/>
          </p:nvPr>
        </p:nvSpPr>
        <p:spPr>
          <a:xfrm>
            <a:off x="576000" y="5745304"/>
            <a:ext cx="3575313" cy="350696"/>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Insert name</a:t>
            </a:r>
          </a:p>
        </p:txBody>
      </p:sp>
      <p:sp>
        <p:nvSpPr>
          <p:cNvPr id="12" name="Text Placeholder 4">
            <a:extLst>
              <a:ext uri="{FF2B5EF4-FFF2-40B4-BE49-F238E27FC236}">
                <a16:creationId xmlns:a16="http://schemas.microsoft.com/office/drawing/2014/main" id="{7B626FBF-5587-0143-A84E-3DAD90B20CA9}"/>
              </a:ext>
            </a:extLst>
          </p:cNvPr>
          <p:cNvSpPr>
            <a:spLocks noGrp="1"/>
          </p:cNvSpPr>
          <p:nvPr>
            <p:ph type="body" sz="quarter" idx="14" hasCustomPrompt="1"/>
          </p:nvPr>
        </p:nvSpPr>
        <p:spPr>
          <a:xfrm>
            <a:off x="576000" y="6126304"/>
            <a:ext cx="3575313" cy="376096"/>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00.00.2021</a:t>
            </a:r>
          </a:p>
        </p:txBody>
      </p:sp>
      <p:sp>
        <p:nvSpPr>
          <p:cNvPr id="14" name="Text Placeholder 4">
            <a:extLst>
              <a:ext uri="{FF2B5EF4-FFF2-40B4-BE49-F238E27FC236}">
                <a16:creationId xmlns:a16="http://schemas.microsoft.com/office/drawing/2014/main" id="{1C85AAC3-5634-0740-8FC2-0C83A7BBB282}"/>
              </a:ext>
            </a:extLst>
          </p:cNvPr>
          <p:cNvSpPr>
            <a:spLocks noGrp="1"/>
          </p:cNvSpPr>
          <p:nvPr>
            <p:ph type="body" sz="quarter" idx="11" hasCustomPrompt="1"/>
          </p:nvPr>
        </p:nvSpPr>
        <p:spPr>
          <a:xfrm>
            <a:off x="576000" y="3966883"/>
            <a:ext cx="6348675"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a:t>Insert presentation subtitle, </a:t>
            </a:r>
            <a:br>
              <a:rPr lang="en-US"/>
            </a:br>
            <a:r>
              <a:rPr lang="en-US"/>
              <a:t>extending to two lines</a:t>
            </a:r>
          </a:p>
        </p:txBody>
      </p:sp>
      <p:sp>
        <p:nvSpPr>
          <p:cNvPr id="16" name="Text Placeholder 7">
            <a:extLst>
              <a:ext uri="{FF2B5EF4-FFF2-40B4-BE49-F238E27FC236}">
                <a16:creationId xmlns:a16="http://schemas.microsoft.com/office/drawing/2014/main" id="{706B351D-351C-5849-BADE-D895756BF081}"/>
              </a:ext>
            </a:extLst>
          </p:cNvPr>
          <p:cNvSpPr>
            <a:spLocks noGrp="1"/>
          </p:cNvSpPr>
          <p:nvPr>
            <p:ph type="body" sz="quarter" idx="13" hasCustomPrompt="1"/>
          </p:nvPr>
        </p:nvSpPr>
        <p:spPr>
          <a:xfrm>
            <a:off x="576000" y="2386673"/>
            <a:ext cx="6348675" cy="1203406"/>
          </a:xfrm>
        </p:spPr>
        <p:txBody>
          <a:bodyPr wrap="square">
            <a:noAutofit/>
          </a:bodyPr>
          <a:lstStyle>
            <a:lvl1pPr marL="0" indent="0">
              <a:lnSpc>
                <a:spcPct val="85000"/>
              </a:lnSpc>
              <a:spcAft>
                <a:spcPts val="0"/>
              </a:spcAft>
              <a:buNone/>
              <a:defRPr sz="4600" b="1" spc="0" baseline="0">
                <a:solidFill>
                  <a:schemeClr val="tx1"/>
                </a:solidFill>
              </a:defRPr>
            </a:lvl1pPr>
          </a:lstStyle>
          <a:p>
            <a:pPr lvl="0"/>
            <a:r>
              <a:rPr lang="en-US"/>
              <a:t>Insert presentation title, </a:t>
            </a:r>
            <a:br>
              <a:rPr lang="en-US"/>
            </a:br>
            <a:r>
              <a:rPr lang="en-US"/>
              <a:t>extending to two lines</a:t>
            </a:r>
          </a:p>
        </p:txBody>
      </p:sp>
    </p:spTree>
    <p:extLst>
      <p:ext uri="{BB962C8B-B14F-4D97-AF65-F5344CB8AC3E}">
        <p14:creationId xmlns:p14="http://schemas.microsoft.com/office/powerpoint/2010/main" val="130118302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in text 50/50 white/grey w/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5AD33BE-D6EC-8048-AABB-B981F6436FE8}"/>
              </a:ext>
            </a:extLst>
          </p:cNvPr>
          <p:cNvSpPr/>
          <p:nvPr userDrawn="1"/>
        </p:nvSpPr>
        <p:spPr>
          <a:xfrm>
            <a:off x="6095998" y="1818000"/>
            <a:ext cx="6094800" cy="5040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0391D4AD-7F53-0B47-8FDB-52298086BD8D}"/>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22" name="Text Placeholder 17">
            <a:extLst>
              <a:ext uri="{FF2B5EF4-FFF2-40B4-BE49-F238E27FC236}">
                <a16:creationId xmlns:a16="http://schemas.microsoft.com/office/drawing/2014/main" id="{3F6F293F-62FF-BD42-AD6D-35FCB1186029}"/>
              </a:ext>
            </a:extLst>
          </p:cNvPr>
          <p:cNvSpPr>
            <a:spLocks noGrp="1"/>
          </p:cNvSpPr>
          <p:nvPr>
            <p:ph type="body" sz="quarter" idx="29" hasCustomPrompt="1"/>
          </p:nvPr>
        </p:nvSpPr>
        <p:spPr>
          <a:xfrm>
            <a:off x="576000" y="1193187"/>
            <a:ext cx="7283713"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11" name="Text Placeholder 3">
            <a:extLst>
              <a:ext uri="{FF2B5EF4-FFF2-40B4-BE49-F238E27FC236}">
                <a16:creationId xmlns:a16="http://schemas.microsoft.com/office/drawing/2014/main" id="{A34006E6-1C84-6A4F-B3A5-6B8249A56F06}"/>
              </a:ext>
            </a:extLst>
          </p:cNvPr>
          <p:cNvSpPr>
            <a:spLocks noGrp="1"/>
          </p:cNvSpPr>
          <p:nvPr>
            <p:ph type="body" sz="quarter" idx="33" hasCustomPrompt="1"/>
          </p:nvPr>
        </p:nvSpPr>
        <p:spPr>
          <a:xfrm>
            <a:off x="576000" y="2098800"/>
            <a:ext cx="5212800"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2" name="Text Placeholder 3">
            <a:extLst>
              <a:ext uri="{FF2B5EF4-FFF2-40B4-BE49-F238E27FC236}">
                <a16:creationId xmlns:a16="http://schemas.microsoft.com/office/drawing/2014/main" id="{C1012110-9642-9945-A607-364F317A84BC}"/>
              </a:ext>
            </a:extLst>
          </p:cNvPr>
          <p:cNvSpPr>
            <a:spLocks noGrp="1"/>
          </p:cNvSpPr>
          <p:nvPr>
            <p:ph type="body" sz="quarter" idx="34" hasCustomPrompt="1"/>
          </p:nvPr>
        </p:nvSpPr>
        <p:spPr>
          <a:xfrm>
            <a:off x="6390862" y="2100500"/>
            <a:ext cx="5214164"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5" name="Text Placeholder 13">
            <a:extLst>
              <a:ext uri="{FF2B5EF4-FFF2-40B4-BE49-F238E27FC236}">
                <a16:creationId xmlns:a16="http://schemas.microsoft.com/office/drawing/2014/main" id="{88C56B3A-765B-9F4E-943D-7709C6D9E4B0}"/>
              </a:ext>
            </a:extLst>
          </p:cNvPr>
          <p:cNvSpPr>
            <a:spLocks noGrp="1"/>
          </p:cNvSpPr>
          <p:nvPr>
            <p:ph type="body" sz="quarter" idx="35" hasCustomPrompt="1"/>
          </p:nvPr>
        </p:nvSpPr>
        <p:spPr>
          <a:xfrm>
            <a:off x="576000" y="2631600"/>
            <a:ext cx="5212800" cy="34627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6" name="Text Placeholder 13">
            <a:extLst>
              <a:ext uri="{FF2B5EF4-FFF2-40B4-BE49-F238E27FC236}">
                <a16:creationId xmlns:a16="http://schemas.microsoft.com/office/drawing/2014/main" id="{601AD036-760E-8140-931B-AC77F2A38765}"/>
              </a:ext>
            </a:extLst>
          </p:cNvPr>
          <p:cNvSpPr>
            <a:spLocks noGrp="1"/>
          </p:cNvSpPr>
          <p:nvPr>
            <p:ph type="body" sz="quarter" idx="36" hasCustomPrompt="1"/>
          </p:nvPr>
        </p:nvSpPr>
        <p:spPr>
          <a:xfrm>
            <a:off x="6390462" y="2633300"/>
            <a:ext cx="5212800" cy="3462700"/>
          </a:xfrm>
          <a:prstGeom prst="rect">
            <a:avLst/>
          </a:prstGeom>
        </p:spPr>
        <p:txBody>
          <a:bodyPr>
            <a:noAutofit/>
          </a:bodyPr>
          <a:lstStyle>
            <a:lvl1pPr marL="182880" indent="-182880">
              <a:lnSpc>
                <a:spcPct val="100000"/>
              </a:lnSpc>
              <a:spcBef>
                <a:spcPts val="300"/>
              </a:spcBef>
              <a:spcAft>
                <a:spcPts val="200"/>
              </a:spcAft>
              <a:buClr>
                <a:schemeClr val="tx1"/>
              </a:buClr>
              <a:defRPr sz="2000">
                <a:solidFill>
                  <a:schemeClr val="tx1"/>
                </a:solidFill>
              </a:defRPr>
            </a:lvl1pPr>
            <a:lvl2pPr marL="365760" indent="-182880">
              <a:lnSpc>
                <a:spcPct val="100000"/>
              </a:lnSpc>
              <a:spcBef>
                <a:spcPts val="300"/>
              </a:spcBef>
              <a:spcAft>
                <a:spcPts val="200"/>
              </a:spcAft>
              <a:buClr>
                <a:schemeClr val="tx1"/>
              </a:buClr>
              <a:defRPr sz="2000">
                <a:solidFill>
                  <a:schemeClr val="tx1"/>
                </a:solidFill>
              </a:defRPr>
            </a:lvl2pPr>
            <a:lvl3pPr marL="548640" indent="-182880">
              <a:lnSpc>
                <a:spcPct val="100000"/>
              </a:lnSpc>
              <a:spcBef>
                <a:spcPts val="300"/>
              </a:spcBef>
              <a:spcAft>
                <a:spcPts val="200"/>
              </a:spcAft>
              <a:buClr>
                <a:schemeClr val="tx1"/>
              </a:buClr>
              <a:defRPr sz="1800">
                <a:solidFill>
                  <a:schemeClr val="tx1"/>
                </a:solidFill>
              </a:defRPr>
            </a:lvl3pPr>
            <a:lvl4pPr marL="731520" indent="-182880">
              <a:lnSpc>
                <a:spcPct val="100000"/>
              </a:lnSpc>
              <a:spcBef>
                <a:spcPts val="300"/>
              </a:spcBef>
              <a:spcAft>
                <a:spcPts val="200"/>
              </a:spcAft>
              <a:buClr>
                <a:schemeClr val="tx1"/>
              </a:buClr>
              <a:defRPr sz="1800">
                <a:solidFill>
                  <a:schemeClr val="tx1"/>
                </a:solidFill>
              </a:defRPr>
            </a:lvl4pPr>
            <a:lvl5pPr marL="914400" indent="-182880">
              <a:lnSpc>
                <a:spcPct val="100000"/>
              </a:lnSpc>
              <a:spcBef>
                <a:spcPts val="300"/>
              </a:spcBef>
              <a:spcAft>
                <a:spcPts val="200"/>
              </a:spcAft>
              <a:buClr>
                <a:schemeClr val="tx1"/>
              </a:buClr>
              <a:defRPr sz="1600">
                <a:solidFill>
                  <a:schemeClr val="tx1"/>
                </a:solidFill>
              </a:defRPr>
            </a:lvl5pPr>
            <a:lvl6pPr marL="1097280" indent="-182880">
              <a:lnSpc>
                <a:spcPct val="100000"/>
              </a:lnSpc>
              <a:spcBef>
                <a:spcPts val="300"/>
              </a:spcBef>
              <a:spcAft>
                <a:spcPts val="200"/>
              </a:spcAft>
              <a:buClr>
                <a:schemeClr val="tx1"/>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 name="Footer Placeholder 1">
            <a:extLst>
              <a:ext uri="{FF2B5EF4-FFF2-40B4-BE49-F238E27FC236}">
                <a16:creationId xmlns:a16="http://schemas.microsoft.com/office/drawing/2014/main" id="{BC93B364-1B19-C640-88C8-652032FB93C5}"/>
              </a:ext>
            </a:extLst>
          </p:cNvPr>
          <p:cNvSpPr>
            <a:spLocks noGrp="1"/>
          </p:cNvSpPr>
          <p:nvPr>
            <p:ph type="ftr" sz="quarter" idx="37"/>
          </p:nvPr>
        </p:nvSpPr>
        <p:spPr/>
        <p:txBody>
          <a:bodyPr/>
          <a:lstStyle>
            <a:lvl1pPr>
              <a:defRPr>
                <a:solidFill>
                  <a:schemeClr val="tx1"/>
                </a:solidFill>
              </a:defRPr>
            </a:lvl1pPr>
          </a:lstStyle>
          <a:p>
            <a:endParaRPr lang="en-GB"/>
          </a:p>
        </p:txBody>
      </p:sp>
      <p:sp>
        <p:nvSpPr>
          <p:cNvPr id="3" name="Slide Number Placeholder 2">
            <a:extLst>
              <a:ext uri="{FF2B5EF4-FFF2-40B4-BE49-F238E27FC236}">
                <a16:creationId xmlns:a16="http://schemas.microsoft.com/office/drawing/2014/main" id="{58DFEBA6-C9F7-A540-B4E5-6088CE1831D7}"/>
              </a:ext>
            </a:extLst>
          </p:cNvPr>
          <p:cNvSpPr>
            <a:spLocks noGrp="1"/>
          </p:cNvSpPr>
          <p:nvPr>
            <p:ph type="sldNum" sz="quarter" idx="38"/>
          </p:nvPr>
        </p:nvSpPr>
        <p:spPr/>
        <p:txBody>
          <a:bodyPr/>
          <a:lstStyle>
            <a:lvl1pPr>
              <a:defRPr>
                <a:solidFill>
                  <a:schemeClr val="tx1"/>
                </a:solidFill>
              </a:defRPr>
            </a:lvl1pPr>
          </a:lstStyle>
          <a:p>
            <a:fld id="{F18EFF25-22D3-7349-97D6-73D11F9E5B0D}" type="slidenum">
              <a:rPr lang="en-GB" smtClean="0"/>
              <a:pPr/>
              <a:t>‹#›</a:t>
            </a:fld>
            <a:endParaRPr lang="en-GB"/>
          </a:p>
        </p:txBody>
      </p:sp>
    </p:spTree>
    <p:extLst>
      <p:ext uri="{BB962C8B-B14F-4D97-AF65-F5344CB8AC3E}">
        <p14:creationId xmlns:p14="http://schemas.microsoft.com/office/powerpoint/2010/main" val="157650237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a:solidFill>
                  <a:schemeClr val="bg1"/>
                </a:solidFill>
                <a:latin typeface="+mj-lt"/>
                <a:ea typeface="+mn-ea"/>
                <a:cs typeface="+mn-cs"/>
              </a:rPr>
              <a:t>© 2023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Tree>
    <p:extLst>
      <p:ext uri="{BB962C8B-B14F-4D97-AF65-F5344CB8AC3E}">
        <p14:creationId xmlns:p14="http://schemas.microsoft.com/office/powerpoint/2010/main" val="98093530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
        <p:nvSpPr>
          <p:cNvPr id="6" name="Title 5">
            <a:extLst>
              <a:ext uri="{FF2B5EF4-FFF2-40B4-BE49-F238E27FC236}">
                <a16:creationId xmlns:a16="http://schemas.microsoft.com/office/drawing/2014/main" id="{35D59E6F-CF97-349B-3096-EF195FFB61A4}"/>
              </a:ext>
            </a:extLst>
          </p:cNvPr>
          <p:cNvSpPr>
            <a:spLocks noGrp="1"/>
          </p:cNvSpPr>
          <p:nvPr>
            <p:ph type="title"/>
          </p:nvPr>
        </p:nvSpPr>
        <p:spPr>
          <a:xfrm>
            <a:off x="1343025" y="2862000"/>
            <a:ext cx="9505948" cy="719138"/>
          </a:xfrm>
        </p:spPr>
        <p:txBody>
          <a:bodyPr vert="horz" lIns="0" tIns="36000" rIns="0" bIns="0" rtlCol="0" anchor="t" anchorCtr="0">
            <a:noAutofit/>
          </a:bodyPr>
          <a:lstStyle>
            <a:lvl1pPr algn="ctr">
              <a:defRPr lang="en-US" sz="5400" spc="-100" baseline="0" dirty="0">
                <a:solidFill>
                  <a:schemeClr val="accent1"/>
                </a:solidFill>
                <a:ea typeface="+mn-ea"/>
                <a:cs typeface="+mn-cs"/>
              </a:defRPr>
            </a:lvl1pPr>
          </a:lstStyle>
          <a:p>
            <a:pPr marL="0" lvl="0" indent="0" algn="ctr">
              <a:lnSpc>
                <a:spcPct val="85000"/>
              </a:lnSpc>
              <a:spcBef>
                <a:spcPts val="0"/>
              </a:spcBef>
              <a:buFont typeface="Arial" panose="020B0604020202020204" pitchFamily="34" charset="0"/>
            </a:pPr>
            <a:r>
              <a:rPr lang="en-US" dirty="0"/>
              <a:t>Click to edit Master title style</a:t>
            </a:r>
          </a:p>
        </p:txBody>
      </p:sp>
    </p:spTree>
    <p:extLst>
      <p:ext uri="{BB962C8B-B14F-4D97-AF65-F5344CB8AC3E}">
        <p14:creationId xmlns:p14="http://schemas.microsoft.com/office/powerpoint/2010/main" val="8084056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50:50 - 1 line only - Mint">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
        <p:nvSpPr>
          <p:cNvPr id="2" name="Title 1">
            <a:extLst>
              <a:ext uri="{FF2B5EF4-FFF2-40B4-BE49-F238E27FC236}">
                <a16:creationId xmlns:a16="http://schemas.microsoft.com/office/drawing/2014/main" id="{7D774296-1E2D-8317-BD46-E130AB18D42E}"/>
              </a:ext>
            </a:extLst>
          </p:cNvPr>
          <p:cNvSpPr>
            <a:spLocks noGrp="1"/>
          </p:cNvSpPr>
          <p:nvPr>
            <p:ph type="title"/>
          </p:nvPr>
        </p:nvSpPr>
        <p:spPr>
          <a:xfrm>
            <a:off x="550864" y="2495550"/>
            <a:ext cx="4944964" cy="1048900"/>
          </a:xfrm>
        </p:spPr>
        <p:txBody>
          <a:bodyPr/>
          <a:lstStyle>
            <a:lvl1pPr>
              <a:defRPr lang="en-US" sz="3600" kern="1200" dirty="0">
                <a:solidFill>
                  <a:schemeClr val="accent2"/>
                </a:solidFill>
                <a:latin typeface="+mj-lt"/>
                <a:ea typeface="+mn-ea"/>
                <a:cs typeface="+mn-cs"/>
              </a:defRPr>
            </a:lvl1pPr>
          </a:lstStyle>
          <a:p>
            <a:r>
              <a:rPr lang="en-US" dirty="0"/>
              <a:t>Click to edit Master title style</a:t>
            </a:r>
          </a:p>
        </p:txBody>
      </p:sp>
    </p:spTree>
    <p:extLst>
      <p:ext uri="{BB962C8B-B14F-4D97-AF65-F5344CB8AC3E}">
        <p14:creationId xmlns:p14="http://schemas.microsoft.com/office/powerpoint/2010/main" val="183659029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Pattern - 1 line only - Mi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3" name="Text Placeholder 2">
            <a:extLst>
              <a:ext uri="{FF2B5EF4-FFF2-40B4-BE49-F238E27FC236}">
                <a16:creationId xmlns:a16="http://schemas.microsoft.com/office/drawing/2014/main" id="{00B46115-27C9-1632-4193-41871681CCD0}"/>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85000"/>
              </a:lnSpc>
              <a:buNone/>
              <a:defRPr sz="5400" spc="-100" baseline="0">
                <a:solidFill>
                  <a:schemeClr val="accent1"/>
                </a:solidFill>
                <a:latin typeface="+mj-lt"/>
              </a:defRPr>
            </a:lvl1pPr>
          </a:lstStyle>
          <a:p>
            <a:pPr lvl="0"/>
            <a:r>
              <a:rPr lang="en-GB" dirty="0"/>
              <a:t>D</a:t>
            </a:r>
            <a:r>
              <a:rPr lang="en-US" dirty="0"/>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378571064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369332"/>
          </a:xfrm>
        </p:spPr>
        <p:txBody>
          <a:bodyPr>
            <a:spAutoFit/>
          </a:bodyPr>
          <a:lstStyle>
            <a:lvl1pPr>
              <a:lnSpc>
                <a:spcPct val="100000"/>
              </a:lnSpc>
              <a:defRPr>
                <a:solidFill>
                  <a:schemeClr val="bg2"/>
                </a:solidFill>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804652"/>
            <a:ext cx="10692574" cy="336973"/>
          </a:xfrm>
          <a:prstGeom prst="rect">
            <a:avLst/>
          </a:prstGeom>
        </p:spPr>
        <p:txBody>
          <a:bodyPr lIns="0" tIns="0" rIns="0" bIns="0">
            <a:noAutofit/>
          </a:bodyPr>
          <a:lstStyle>
            <a:lvl1pPr marL="0" indent="0">
              <a:lnSpc>
                <a:spcPct val="100000"/>
              </a:lnSpc>
              <a:buNone/>
              <a:defRPr sz="2000"/>
            </a:lvl1pPr>
          </a:lstStyle>
          <a:p>
            <a:pPr lvl="0"/>
            <a:r>
              <a:rPr lang="en-US"/>
              <a:t>Subhead avenir pro 20pt</a:t>
            </a:r>
            <a:endParaRPr lang="en-GB"/>
          </a:p>
        </p:txBody>
      </p:sp>
    </p:spTree>
    <p:extLst>
      <p:ext uri="{BB962C8B-B14F-4D97-AF65-F5344CB8AC3E}">
        <p14:creationId xmlns:p14="http://schemas.microsoft.com/office/powerpoint/2010/main" val="307806293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1090274" cy="251885"/>
          </a:xfrm>
        </p:spPr>
        <p:txBody>
          <a:bodyPr/>
          <a:lstStyle>
            <a:lvl1pPr>
              <a:defRPr>
                <a:solidFill>
                  <a:schemeClr val="bg2"/>
                </a:solidFill>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13940300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lank-White">
    <p:bg>
      <p:bgPr>
        <a:solidFill>
          <a:schemeClr val="bg1"/>
        </a:solidFill>
        <a:effectLst/>
      </p:bgPr>
    </p:bg>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790E882E-7449-7725-7EA0-0BF5C53F0237}"/>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GB"/>
              <a:t>© Clarivate 2024</a:t>
            </a:r>
          </a:p>
        </p:txBody>
      </p:sp>
      <p:sp>
        <p:nvSpPr>
          <p:cNvPr id="3" name="Slide Number Placeholder 3">
            <a:extLst>
              <a:ext uri="{FF2B5EF4-FFF2-40B4-BE49-F238E27FC236}">
                <a16:creationId xmlns:a16="http://schemas.microsoft.com/office/drawing/2014/main" id="{E6A06325-1ADB-FA80-A92E-9D71C2931223}"/>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851668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350512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9292411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97241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in text 50/50 white/grey w/o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7568225-A33A-7544-8FD4-5E942BF9578C}"/>
              </a:ext>
            </a:extLst>
          </p:cNvPr>
          <p:cNvSpPr/>
          <p:nvPr userDrawn="1"/>
        </p:nvSpPr>
        <p:spPr>
          <a:xfrm>
            <a:off x="6095998" y="1818000"/>
            <a:ext cx="6094800" cy="5040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0391D4AD-7F53-0B47-8FDB-52298086BD8D}"/>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22" name="Text Placeholder 17">
            <a:extLst>
              <a:ext uri="{FF2B5EF4-FFF2-40B4-BE49-F238E27FC236}">
                <a16:creationId xmlns:a16="http://schemas.microsoft.com/office/drawing/2014/main" id="{3F6F293F-62FF-BD42-AD6D-35FCB1186029}"/>
              </a:ext>
            </a:extLst>
          </p:cNvPr>
          <p:cNvSpPr>
            <a:spLocks noGrp="1"/>
          </p:cNvSpPr>
          <p:nvPr>
            <p:ph type="body" sz="quarter" idx="29" hasCustomPrompt="1"/>
          </p:nvPr>
        </p:nvSpPr>
        <p:spPr>
          <a:xfrm>
            <a:off x="576000" y="1193187"/>
            <a:ext cx="7283713"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15" name="Text Placeholder 13">
            <a:extLst>
              <a:ext uri="{FF2B5EF4-FFF2-40B4-BE49-F238E27FC236}">
                <a16:creationId xmlns:a16="http://schemas.microsoft.com/office/drawing/2014/main" id="{88C56B3A-765B-9F4E-943D-7709C6D9E4B0}"/>
              </a:ext>
            </a:extLst>
          </p:cNvPr>
          <p:cNvSpPr>
            <a:spLocks noGrp="1"/>
          </p:cNvSpPr>
          <p:nvPr>
            <p:ph type="body" sz="quarter" idx="35" hasCustomPrompt="1"/>
          </p:nvPr>
        </p:nvSpPr>
        <p:spPr>
          <a:xfrm>
            <a:off x="576000" y="2127600"/>
            <a:ext cx="5212800" cy="398025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6" name="Text Placeholder 13">
            <a:extLst>
              <a:ext uri="{FF2B5EF4-FFF2-40B4-BE49-F238E27FC236}">
                <a16:creationId xmlns:a16="http://schemas.microsoft.com/office/drawing/2014/main" id="{601AD036-760E-8140-931B-AC77F2A38765}"/>
              </a:ext>
            </a:extLst>
          </p:cNvPr>
          <p:cNvSpPr>
            <a:spLocks noGrp="1"/>
          </p:cNvSpPr>
          <p:nvPr>
            <p:ph type="body" sz="quarter" idx="36" hasCustomPrompt="1"/>
          </p:nvPr>
        </p:nvSpPr>
        <p:spPr>
          <a:xfrm>
            <a:off x="6390462" y="2127600"/>
            <a:ext cx="5212800" cy="3980250"/>
          </a:xfrm>
          <a:prstGeom prst="rect">
            <a:avLst/>
          </a:prstGeom>
        </p:spPr>
        <p:txBody>
          <a:bodyPr>
            <a:noAutofit/>
          </a:bodyPr>
          <a:lstStyle>
            <a:lvl1pPr marL="182880" indent="-182880">
              <a:lnSpc>
                <a:spcPct val="100000"/>
              </a:lnSpc>
              <a:spcBef>
                <a:spcPts val="300"/>
              </a:spcBef>
              <a:spcAft>
                <a:spcPts val="200"/>
              </a:spcAft>
              <a:buClr>
                <a:schemeClr val="tx1"/>
              </a:buClr>
              <a:defRPr sz="2000">
                <a:solidFill>
                  <a:schemeClr val="tx1"/>
                </a:solidFill>
              </a:defRPr>
            </a:lvl1pPr>
            <a:lvl2pPr marL="365760" indent="-182880">
              <a:lnSpc>
                <a:spcPct val="100000"/>
              </a:lnSpc>
              <a:spcBef>
                <a:spcPts val="300"/>
              </a:spcBef>
              <a:spcAft>
                <a:spcPts val="200"/>
              </a:spcAft>
              <a:buClr>
                <a:schemeClr val="tx1"/>
              </a:buClr>
              <a:defRPr sz="2000">
                <a:solidFill>
                  <a:schemeClr val="tx1"/>
                </a:solidFill>
              </a:defRPr>
            </a:lvl2pPr>
            <a:lvl3pPr marL="548640" indent="-182880">
              <a:lnSpc>
                <a:spcPct val="100000"/>
              </a:lnSpc>
              <a:spcBef>
                <a:spcPts val="300"/>
              </a:spcBef>
              <a:spcAft>
                <a:spcPts val="200"/>
              </a:spcAft>
              <a:buClr>
                <a:schemeClr val="tx1"/>
              </a:buClr>
              <a:defRPr sz="1800">
                <a:solidFill>
                  <a:schemeClr val="tx1"/>
                </a:solidFill>
              </a:defRPr>
            </a:lvl3pPr>
            <a:lvl4pPr marL="731520" indent="-182880">
              <a:lnSpc>
                <a:spcPct val="100000"/>
              </a:lnSpc>
              <a:spcBef>
                <a:spcPts val="300"/>
              </a:spcBef>
              <a:spcAft>
                <a:spcPts val="200"/>
              </a:spcAft>
              <a:buClr>
                <a:schemeClr val="tx1"/>
              </a:buClr>
              <a:defRPr sz="1800">
                <a:solidFill>
                  <a:schemeClr val="tx1"/>
                </a:solidFill>
              </a:defRPr>
            </a:lvl4pPr>
            <a:lvl5pPr marL="914400" indent="-182880">
              <a:lnSpc>
                <a:spcPct val="100000"/>
              </a:lnSpc>
              <a:spcBef>
                <a:spcPts val="300"/>
              </a:spcBef>
              <a:spcAft>
                <a:spcPts val="200"/>
              </a:spcAft>
              <a:buClr>
                <a:schemeClr val="tx1"/>
              </a:buClr>
              <a:defRPr sz="1600">
                <a:solidFill>
                  <a:schemeClr val="tx1"/>
                </a:solidFill>
              </a:defRPr>
            </a:lvl5pPr>
            <a:lvl6pPr marL="1097280" indent="-182880">
              <a:lnSpc>
                <a:spcPct val="100000"/>
              </a:lnSpc>
              <a:spcBef>
                <a:spcPts val="300"/>
              </a:spcBef>
              <a:spcAft>
                <a:spcPts val="200"/>
              </a:spcAft>
              <a:buClr>
                <a:schemeClr val="tx1"/>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 name="Footer Placeholder 1">
            <a:extLst>
              <a:ext uri="{FF2B5EF4-FFF2-40B4-BE49-F238E27FC236}">
                <a16:creationId xmlns:a16="http://schemas.microsoft.com/office/drawing/2014/main" id="{BC93B364-1B19-C640-88C8-652032FB93C5}"/>
              </a:ext>
            </a:extLst>
          </p:cNvPr>
          <p:cNvSpPr>
            <a:spLocks noGrp="1"/>
          </p:cNvSpPr>
          <p:nvPr>
            <p:ph type="ftr" sz="quarter" idx="37"/>
          </p:nvPr>
        </p:nvSpPr>
        <p:spPr/>
        <p:txBody>
          <a:bodyPr/>
          <a:lstStyle>
            <a:lvl1pPr>
              <a:defRPr>
                <a:solidFill>
                  <a:schemeClr val="tx1"/>
                </a:solidFill>
              </a:defRPr>
            </a:lvl1pPr>
          </a:lstStyle>
          <a:p>
            <a:endParaRPr lang="en-GB"/>
          </a:p>
        </p:txBody>
      </p:sp>
      <p:sp>
        <p:nvSpPr>
          <p:cNvPr id="3" name="Slide Number Placeholder 2">
            <a:extLst>
              <a:ext uri="{FF2B5EF4-FFF2-40B4-BE49-F238E27FC236}">
                <a16:creationId xmlns:a16="http://schemas.microsoft.com/office/drawing/2014/main" id="{58DFEBA6-C9F7-A540-B4E5-6088CE1831D7}"/>
              </a:ext>
            </a:extLst>
          </p:cNvPr>
          <p:cNvSpPr>
            <a:spLocks noGrp="1"/>
          </p:cNvSpPr>
          <p:nvPr>
            <p:ph type="sldNum" sz="quarter" idx="38"/>
          </p:nvPr>
        </p:nvSpPr>
        <p:spPr/>
        <p:txBody>
          <a:bodyPr/>
          <a:lstStyle>
            <a:lvl1pPr>
              <a:defRPr>
                <a:solidFill>
                  <a:schemeClr val="tx1"/>
                </a:solidFill>
              </a:defRPr>
            </a:lvl1pPr>
          </a:lstStyle>
          <a:p>
            <a:fld id="{F18EFF25-22D3-7349-97D6-73D11F9E5B0D}" type="slidenum">
              <a:rPr lang="en-GB" smtClean="0"/>
              <a:pPr/>
              <a:t>‹#›</a:t>
            </a:fld>
            <a:endParaRPr lang="en-GB"/>
          </a:p>
        </p:txBody>
      </p:sp>
    </p:spTree>
    <p:extLst>
      <p:ext uri="{BB962C8B-B14F-4D97-AF65-F5344CB8AC3E}">
        <p14:creationId xmlns:p14="http://schemas.microsoft.com/office/powerpoint/2010/main" val="405070333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Six</a:t>
            </a:r>
          </a:p>
        </p:txBody>
      </p:sp>
    </p:spTree>
    <p:extLst>
      <p:ext uri="{BB962C8B-B14F-4D97-AF65-F5344CB8AC3E}">
        <p14:creationId xmlns:p14="http://schemas.microsoft.com/office/powerpoint/2010/main" val="5739698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Tree>
    <p:extLst>
      <p:ext uri="{BB962C8B-B14F-4D97-AF65-F5344CB8AC3E}">
        <p14:creationId xmlns:p14="http://schemas.microsoft.com/office/powerpoint/2010/main" val="8238387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err="1"/>
              <a:t>toinsert</a:t>
            </a:r>
            <a:r>
              <a:rPr lang="en-GB"/>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Tree>
    <p:extLst>
      <p:ext uri="{BB962C8B-B14F-4D97-AF65-F5344CB8AC3E}">
        <p14:creationId xmlns:p14="http://schemas.microsoft.com/office/powerpoint/2010/main" val="50616778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2222390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1710635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282920951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3953652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110351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6062424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00431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in text 50/50 grey/white w/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0" y="1812925"/>
            <a:ext cx="6113935" cy="5040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1">
            <a:extLst>
              <a:ext uri="{FF2B5EF4-FFF2-40B4-BE49-F238E27FC236}">
                <a16:creationId xmlns:a16="http://schemas.microsoft.com/office/drawing/2014/main" id="{D734F5D6-8BF3-4D41-BEE5-E309DDADD3A7}"/>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24" name="Text Placeholder 17">
            <a:extLst>
              <a:ext uri="{FF2B5EF4-FFF2-40B4-BE49-F238E27FC236}">
                <a16:creationId xmlns:a16="http://schemas.microsoft.com/office/drawing/2014/main" id="{D8661167-CFD8-7749-BA14-CCFA3EB6D4B9}"/>
              </a:ext>
            </a:extLst>
          </p:cNvPr>
          <p:cNvSpPr>
            <a:spLocks noGrp="1"/>
          </p:cNvSpPr>
          <p:nvPr>
            <p:ph type="body" sz="quarter" idx="29" hasCustomPrompt="1"/>
          </p:nvPr>
        </p:nvSpPr>
        <p:spPr>
          <a:xfrm>
            <a:off x="576000" y="1193187"/>
            <a:ext cx="7283713"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5" name="Text Placeholder 3">
            <a:extLst>
              <a:ext uri="{FF2B5EF4-FFF2-40B4-BE49-F238E27FC236}">
                <a16:creationId xmlns:a16="http://schemas.microsoft.com/office/drawing/2014/main" id="{0C24916B-7073-A645-AC28-AC50E4EE6AB2}"/>
              </a:ext>
            </a:extLst>
          </p:cNvPr>
          <p:cNvSpPr>
            <a:spLocks noGrp="1"/>
          </p:cNvSpPr>
          <p:nvPr>
            <p:ph type="body" sz="quarter" idx="33" hasCustomPrompt="1"/>
          </p:nvPr>
        </p:nvSpPr>
        <p:spPr>
          <a:xfrm>
            <a:off x="576000" y="2098800"/>
            <a:ext cx="5212800"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6" name="Text Placeholder 3">
            <a:extLst>
              <a:ext uri="{FF2B5EF4-FFF2-40B4-BE49-F238E27FC236}">
                <a16:creationId xmlns:a16="http://schemas.microsoft.com/office/drawing/2014/main" id="{B255BB57-C512-7F4F-A455-728B309F967C}"/>
              </a:ext>
            </a:extLst>
          </p:cNvPr>
          <p:cNvSpPr>
            <a:spLocks noGrp="1"/>
          </p:cNvSpPr>
          <p:nvPr>
            <p:ph type="body" sz="quarter" idx="34" hasCustomPrompt="1"/>
          </p:nvPr>
        </p:nvSpPr>
        <p:spPr>
          <a:xfrm>
            <a:off x="6390862" y="2100500"/>
            <a:ext cx="5214164" cy="313350"/>
          </a:xfrm>
          <a:prstGeom prst="rect">
            <a:avLst/>
          </a:prstGeom>
        </p:spPr>
        <p:txBody>
          <a:bodyPr>
            <a:noAutofit/>
          </a:bodyPr>
          <a:lstStyle>
            <a:lvl1pPr marL="0" indent="0">
              <a:spcBef>
                <a:spcPts val="500"/>
              </a:spcBef>
              <a:buClr>
                <a:schemeClr val="tx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7" name="Text Placeholder 13">
            <a:extLst>
              <a:ext uri="{FF2B5EF4-FFF2-40B4-BE49-F238E27FC236}">
                <a16:creationId xmlns:a16="http://schemas.microsoft.com/office/drawing/2014/main" id="{E9CCCD57-DCFF-3B47-9D18-30F717FF1873}"/>
              </a:ext>
            </a:extLst>
          </p:cNvPr>
          <p:cNvSpPr>
            <a:spLocks noGrp="1"/>
          </p:cNvSpPr>
          <p:nvPr>
            <p:ph type="body" sz="quarter" idx="35" hasCustomPrompt="1"/>
          </p:nvPr>
        </p:nvSpPr>
        <p:spPr>
          <a:xfrm>
            <a:off x="576000" y="2633300"/>
            <a:ext cx="5212800" cy="3448800"/>
          </a:xfrm>
          <a:prstGeom prst="rect">
            <a:avLst/>
          </a:prstGeom>
        </p:spPr>
        <p:txBody>
          <a:bodyPr>
            <a:noAutofit/>
          </a:bodyPr>
          <a:lstStyle>
            <a:lvl1pPr marL="182880" indent="-182880">
              <a:lnSpc>
                <a:spcPct val="100000"/>
              </a:lnSpc>
              <a:spcBef>
                <a:spcPts val="300"/>
              </a:spcBef>
              <a:spcAft>
                <a:spcPts val="200"/>
              </a:spcAft>
              <a:buClr>
                <a:schemeClr val="tx1"/>
              </a:buClr>
              <a:defRPr sz="2000">
                <a:solidFill>
                  <a:schemeClr val="tx1"/>
                </a:solidFill>
              </a:defRPr>
            </a:lvl1pPr>
            <a:lvl2pPr marL="365760" indent="-182880">
              <a:lnSpc>
                <a:spcPct val="100000"/>
              </a:lnSpc>
              <a:spcBef>
                <a:spcPts val="300"/>
              </a:spcBef>
              <a:spcAft>
                <a:spcPts val="200"/>
              </a:spcAft>
              <a:buClr>
                <a:schemeClr val="tx1"/>
              </a:buClr>
              <a:defRPr sz="2000">
                <a:solidFill>
                  <a:schemeClr val="tx1"/>
                </a:solidFill>
              </a:defRPr>
            </a:lvl2pPr>
            <a:lvl3pPr marL="548640" indent="-182880">
              <a:lnSpc>
                <a:spcPct val="100000"/>
              </a:lnSpc>
              <a:spcBef>
                <a:spcPts val="300"/>
              </a:spcBef>
              <a:spcAft>
                <a:spcPts val="200"/>
              </a:spcAft>
              <a:buClr>
                <a:schemeClr val="tx1"/>
              </a:buClr>
              <a:defRPr sz="1800">
                <a:solidFill>
                  <a:schemeClr val="tx1"/>
                </a:solidFill>
              </a:defRPr>
            </a:lvl3pPr>
            <a:lvl4pPr marL="731520" indent="-182880">
              <a:lnSpc>
                <a:spcPct val="100000"/>
              </a:lnSpc>
              <a:spcBef>
                <a:spcPts val="300"/>
              </a:spcBef>
              <a:spcAft>
                <a:spcPts val="200"/>
              </a:spcAft>
              <a:buClr>
                <a:schemeClr val="tx1"/>
              </a:buClr>
              <a:defRPr sz="1800">
                <a:solidFill>
                  <a:schemeClr val="tx1"/>
                </a:solidFill>
              </a:defRPr>
            </a:lvl4pPr>
            <a:lvl5pPr marL="914400" indent="-182880">
              <a:lnSpc>
                <a:spcPct val="100000"/>
              </a:lnSpc>
              <a:spcBef>
                <a:spcPts val="300"/>
              </a:spcBef>
              <a:spcAft>
                <a:spcPts val="200"/>
              </a:spcAft>
              <a:buClr>
                <a:schemeClr val="tx1"/>
              </a:buClr>
              <a:defRPr sz="1600">
                <a:solidFill>
                  <a:schemeClr val="tx1"/>
                </a:solidFill>
              </a:defRPr>
            </a:lvl5pPr>
            <a:lvl6pPr marL="1097280" indent="-182880">
              <a:lnSpc>
                <a:spcPct val="100000"/>
              </a:lnSpc>
              <a:spcBef>
                <a:spcPts val="300"/>
              </a:spcBef>
              <a:spcAft>
                <a:spcPts val="200"/>
              </a:spcAft>
              <a:buClr>
                <a:schemeClr val="tx1"/>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8" name="Text Placeholder 13">
            <a:extLst>
              <a:ext uri="{FF2B5EF4-FFF2-40B4-BE49-F238E27FC236}">
                <a16:creationId xmlns:a16="http://schemas.microsoft.com/office/drawing/2014/main" id="{F0B2163E-8C3E-5044-8665-2B1096B195BF}"/>
              </a:ext>
            </a:extLst>
          </p:cNvPr>
          <p:cNvSpPr>
            <a:spLocks noGrp="1"/>
          </p:cNvSpPr>
          <p:nvPr>
            <p:ph type="body" sz="quarter" idx="36" hasCustomPrompt="1"/>
          </p:nvPr>
        </p:nvSpPr>
        <p:spPr>
          <a:xfrm>
            <a:off x="6390462" y="2633300"/>
            <a:ext cx="5212800" cy="3448800"/>
          </a:xfrm>
          <a:prstGeom prst="rect">
            <a:avLst/>
          </a:prstGeom>
        </p:spPr>
        <p:txBody>
          <a:bodyPr>
            <a:noAutofit/>
          </a:bodyPr>
          <a:lstStyle>
            <a:lvl1pPr marL="182880" indent="-182880">
              <a:lnSpc>
                <a:spcPct val="100000"/>
              </a:lnSpc>
              <a:spcBef>
                <a:spcPts val="300"/>
              </a:spcBef>
              <a:spcAft>
                <a:spcPts val="200"/>
              </a:spcAft>
              <a:buClr>
                <a:schemeClr val="tx1"/>
              </a:buClr>
              <a:defRPr sz="2000">
                <a:solidFill>
                  <a:schemeClr val="tx1"/>
                </a:solidFill>
              </a:defRPr>
            </a:lvl1pPr>
            <a:lvl2pPr marL="365760" indent="-182880">
              <a:lnSpc>
                <a:spcPct val="100000"/>
              </a:lnSpc>
              <a:spcBef>
                <a:spcPts val="300"/>
              </a:spcBef>
              <a:spcAft>
                <a:spcPts val="200"/>
              </a:spcAft>
              <a:buClr>
                <a:schemeClr val="tx1"/>
              </a:buClr>
              <a:defRPr sz="2000">
                <a:solidFill>
                  <a:schemeClr val="tx1"/>
                </a:solidFill>
              </a:defRPr>
            </a:lvl2pPr>
            <a:lvl3pPr marL="548640" indent="-182880">
              <a:lnSpc>
                <a:spcPct val="100000"/>
              </a:lnSpc>
              <a:spcBef>
                <a:spcPts val="300"/>
              </a:spcBef>
              <a:spcAft>
                <a:spcPts val="200"/>
              </a:spcAft>
              <a:buClr>
                <a:schemeClr val="tx1"/>
              </a:buClr>
              <a:defRPr sz="1800">
                <a:solidFill>
                  <a:schemeClr val="tx1"/>
                </a:solidFill>
              </a:defRPr>
            </a:lvl3pPr>
            <a:lvl4pPr marL="731520" indent="-182880">
              <a:lnSpc>
                <a:spcPct val="100000"/>
              </a:lnSpc>
              <a:spcBef>
                <a:spcPts val="300"/>
              </a:spcBef>
              <a:spcAft>
                <a:spcPts val="200"/>
              </a:spcAft>
              <a:buClr>
                <a:schemeClr val="tx1"/>
              </a:buClr>
              <a:defRPr sz="1800">
                <a:solidFill>
                  <a:schemeClr val="tx1"/>
                </a:solidFill>
              </a:defRPr>
            </a:lvl4pPr>
            <a:lvl5pPr marL="914400" indent="-182880">
              <a:lnSpc>
                <a:spcPct val="100000"/>
              </a:lnSpc>
              <a:spcBef>
                <a:spcPts val="300"/>
              </a:spcBef>
              <a:spcAft>
                <a:spcPts val="200"/>
              </a:spcAft>
              <a:buClr>
                <a:schemeClr val="tx1"/>
              </a:buClr>
              <a:defRPr sz="1600">
                <a:solidFill>
                  <a:schemeClr val="tx1"/>
                </a:solidFill>
              </a:defRPr>
            </a:lvl5pPr>
            <a:lvl6pPr marL="1097280" indent="-182880">
              <a:lnSpc>
                <a:spcPct val="100000"/>
              </a:lnSpc>
              <a:spcBef>
                <a:spcPts val="300"/>
              </a:spcBef>
              <a:spcAft>
                <a:spcPts val="200"/>
              </a:spcAft>
              <a:buClr>
                <a:schemeClr val="tx1"/>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 name="Footer Placeholder 1">
            <a:extLst>
              <a:ext uri="{FF2B5EF4-FFF2-40B4-BE49-F238E27FC236}">
                <a16:creationId xmlns:a16="http://schemas.microsoft.com/office/drawing/2014/main" id="{773A670B-1BBF-FE48-8134-F0495EF801D2}"/>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B53157ED-8DAC-664D-944E-69E4D1D54351}"/>
              </a:ext>
            </a:extLst>
          </p:cNvPr>
          <p:cNvSpPr>
            <a:spLocks noGrp="1"/>
          </p:cNvSpPr>
          <p:nvPr>
            <p:ph type="sldNum" sz="quarter" idx="38"/>
          </p:nvPr>
        </p:nvSpPr>
        <p:spPr/>
        <p:txBody>
          <a:bodyPr/>
          <a:lstStyle/>
          <a:p>
            <a:fld id="{F18EFF25-22D3-7349-97D6-73D11F9E5B0D}" type="slidenum">
              <a:rPr lang="en-GB" smtClean="0"/>
              <a:pPr/>
              <a:t>‹#›</a:t>
            </a:fld>
            <a:endParaRPr lang="en-GB"/>
          </a:p>
        </p:txBody>
      </p:sp>
      <p:pic>
        <p:nvPicPr>
          <p:cNvPr id="12" name="Picture 11" descr="A close up of a flower&#10;&#10;Description automatically generated">
            <a:extLst>
              <a:ext uri="{FF2B5EF4-FFF2-40B4-BE49-F238E27FC236}">
                <a16:creationId xmlns:a16="http://schemas.microsoft.com/office/drawing/2014/main" id="{BEE46FBC-FA0C-544B-9413-A51580C854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9165" y="6364617"/>
            <a:ext cx="1629410" cy="487847"/>
          </a:xfrm>
          <a:prstGeom prst="rect">
            <a:avLst/>
          </a:prstGeom>
        </p:spPr>
      </p:pic>
    </p:spTree>
    <p:extLst>
      <p:ext uri="{BB962C8B-B14F-4D97-AF65-F5344CB8AC3E}">
        <p14:creationId xmlns:p14="http://schemas.microsoft.com/office/powerpoint/2010/main" val="3674460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92AC438-4963-3E86-AF1D-907809837B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5997847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987359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5829430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131731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6F515-904D-A198-71ED-870E64DDB4CE}"/>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a:p>
            <a:pPr lvl="3"/>
            <a:endParaRPr lang="en-GB"/>
          </a:p>
        </p:txBody>
      </p:sp>
    </p:spTree>
    <p:extLst>
      <p:ext uri="{BB962C8B-B14F-4D97-AF65-F5344CB8AC3E}">
        <p14:creationId xmlns:p14="http://schemas.microsoft.com/office/powerpoint/2010/main" val="224199526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6EA90A8E-21EE-B1AB-3E54-90DA5E7A3E20}"/>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4989350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DCDF42-4795-B9BB-A09E-30C7785EE34D}"/>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F2E5A3-55A9-35F4-3B8B-B4FDDD908EF8}"/>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1941275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9427854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765139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10C57F1D-C950-AFEA-188D-505320175FDB}"/>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94310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in text 50/50 grey/white w/o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12B5E11-0CAF-4846-B932-00CD64790CF8}"/>
              </a:ext>
            </a:extLst>
          </p:cNvPr>
          <p:cNvSpPr/>
          <p:nvPr userDrawn="1"/>
        </p:nvSpPr>
        <p:spPr>
          <a:xfrm>
            <a:off x="0" y="1812925"/>
            <a:ext cx="6113935" cy="5040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1">
            <a:extLst>
              <a:ext uri="{FF2B5EF4-FFF2-40B4-BE49-F238E27FC236}">
                <a16:creationId xmlns:a16="http://schemas.microsoft.com/office/drawing/2014/main" id="{D734F5D6-8BF3-4D41-BEE5-E309DDADD3A7}"/>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24" name="Text Placeholder 17">
            <a:extLst>
              <a:ext uri="{FF2B5EF4-FFF2-40B4-BE49-F238E27FC236}">
                <a16:creationId xmlns:a16="http://schemas.microsoft.com/office/drawing/2014/main" id="{D8661167-CFD8-7749-BA14-CCFA3EB6D4B9}"/>
              </a:ext>
            </a:extLst>
          </p:cNvPr>
          <p:cNvSpPr>
            <a:spLocks noGrp="1"/>
          </p:cNvSpPr>
          <p:nvPr>
            <p:ph type="body" sz="quarter" idx="29" hasCustomPrompt="1"/>
          </p:nvPr>
        </p:nvSpPr>
        <p:spPr>
          <a:xfrm>
            <a:off x="576000" y="1193187"/>
            <a:ext cx="7283713"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 name="Footer Placeholder 1">
            <a:extLst>
              <a:ext uri="{FF2B5EF4-FFF2-40B4-BE49-F238E27FC236}">
                <a16:creationId xmlns:a16="http://schemas.microsoft.com/office/drawing/2014/main" id="{773A670B-1BBF-FE48-8134-F0495EF801D2}"/>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B53157ED-8DAC-664D-944E-69E4D1D54351}"/>
              </a:ext>
            </a:extLst>
          </p:cNvPr>
          <p:cNvSpPr>
            <a:spLocks noGrp="1"/>
          </p:cNvSpPr>
          <p:nvPr>
            <p:ph type="sldNum" sz="quarter" idx="38"/>
          </p:nvPr>
        </p:nvSpPr>
        <p:spPr/>
        <p:txBody>
          <a:bodyPr/>
          <a:lstStyle/>
          <a:p>
            <a:fld id="{F18EFF25-22D3-7349-97D6-73D11F9E5B0D}" type="slidenum">
              <a:rPr lang="en-GB" smtClean="0"/>
              <a:pPr/>
              <a:t>‹#›</a:t>
            </a:fld>
            <a:endParaRPr lang="en-GB"/>
          </a:p>
        </p:txBody>
      </p:sp>
      <p:sp>
        <p:nvSpPr>
          <p:cNvPr id="12" name="Text Placeholder 13">
            <a:extLst>
              <a:ext uri="{FF2B5EF4-FFF2-40B4-BE49-F238E27FC236}">
                <a16:creationId xmlns:a16="http://schemas.microsoft.com/office/drawing/2014/main" id="{99812FF6-2997-044C-8E32-806330582092}"/>
              </a:ext>
            </a:extLst>
          </p:cNvPr>
          <p:cNvSpPr>
            <a:spLocks noGrp="1"/>
          </p:cNvSpPr>
          <p:nvPr>
            <p:ph type="body" sz="quarter" idx="35" hasCustomPrompt="1"/>
          </p:nvPr>
        </p:nvSpPr>
        <p:spPr>
          <a:xfrm>
            <a:off x="576000" y="2127600"/>
            <a:ext cx="5212800" cy="3980250"/>
          </a:xfrm>
          <a:prstGeom prst="rect">
            <a:avLst/>
          </a:prstGeom>
        </p:spPr>
        <p:txBody>
          <a:bodyPr>
            <a:noAutofit/>
          </a:bodyPr>
          <a:lstStyle>
            <a:lvl1pPr marL="182880" indent="-182880">
              <a:lnSpc>
                <a:spcPct val="100000"/>
              </a:lnSpc>
              <a:spcBef>
                <a:spcPts val="300"/>
              </a:spcBef>
              <a:spcAft>
                <a:spcPts val="200"/>
              </a:spcAft>
              <a:buClr>
                <a:schemeClr val="tx1"/>
              </a:buClr>
              <a:defRPr sz="2000">
                <a:solidFill>
                  <a:schemeClr val="tx1"/>
                </a:solidFill>
              </a:defRPr>
            </a:lvl1pPr>
            <a:lvl2pPr marL="365760" indent="-182880">
              <a:lnSpc>
                <a:spcPct val="100000"/>
              </a:lnSpc>
              <a:spcBef>
                <a:spcPts val="300"/>
              </a:spcBef>
              <a:spcAft>
                <a:spcPts val="200"/>
              </a:spcAft>
              <a:buClr>
                <a:schemeClr val="tx1"/>
              </a:buClr>
              <a:defRPr sz="2000">
                <a:solidFill>
                  <a:schemeClr val="tx1"/>
                </a:solidFill>
              </a:defRPr>
            </a:lvl2pPr>
            <a:lvl3pPr marL="548640" indent="-182880">
              <a:lnSpc>
                <a:spcPct val="100000"/>
              </a:lnSpc>
              <a:spcBef>
                <a:spcPts val="300"/>
              </a:spcBef>
              <a:spcAft>
                <a:spcPts val="200"/>
              </a:spcAft>
              <a:buClr>
                <a:schemeClr val="tx1"/>
              </a:buClr>
              <a:defRPr sz="1800">
                <a:solidFill>
                  <a:schemeClr val="tx1"/>
                </a:solidFill>
              </a:defRPr>
            </a:lvl3pPr>
            <a:lvl4pPr marL="731520" indent="-182880">
              <a:lnSpc>
                <a:spcPct val="100000"/>
              </a:lnSpc>
              <a:spcBef>
                <a:spcPts val="300"/>
              </a:spcBef>
              <a:spcAft>
                <a:spcPts val="200"/>
              </a:spcAft>
              <a:buClr>
                <a:schemeClr val="tx1"/>
              </a:buClr>
              <a:defRPr sz="1800">
                <a:solidFill>
                  <a:schemeClr val="tx1"/>
                </a:solidFill>
              </a:defRPr>
            </a:lvl4pPr>
            <a:lvl5pPr marL="914400" indent="-182880">
              <a:lnSpc>
                <a:spcPct val="100000"/>
              </a:lnSpc>
              <a:spcBef>
                <a:spcPts val="300"/>
              </a:spcBef>
              <a:spcAft>
                <a:spcPts val="200"/>
              </a:spcAft>
              <a:buClr>
                <a:schemeClr val="tx1"/>
              </a:buClr>
              <a:defRPr sz="1600">
                <a:solidFill>
                  <a:schemeClr val="tx1"/>
                </a:solidFill>
              </a:defRPr>
            </a:lvl5pPr>
            <a:lvl6pPr marL="1097280" indent="-182880">
              <a:lnSpc>
                <a:spcPct val="100000"/>
              </a:lnSpc>
              <a:spcBef>
                <a:spcPts val="300"/>
              </a:spcBef>
              <a:spcAft>
                <a:spcPts val="200"/>
              </a:spcAft>
              <a:buClr>
                <a:schemeClr val="tx1"/>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3" name="Text Placeholder 13">
            <a:extLst>
              <a:ext uri="{FF2B5EF4-FFF2-40B4-BE49-F238E27FC236}">
                <a16:creationId xmlns:a16="http://schemas.microsoft.com/office/drawing/2014/main" id="{9B615BFB-7BA2-F446-9DDC-E4359726B8A0}"/>
              </a:ext>
            </a:extLst>
          </p:cNvPr>
          <p:cNvSpPr>
            <a:spLocks noGrp="1"/>
          </p:cNvSpPr>
          <p:nvPr>
            <p:ph type="body" sz="quarter" idx="36" hasCustomPrompt="1"/>
          </p:nvPr>
        </p:nvSpPr>
        <p:spPr>
          <a:xfrm>
            <a:off x="6390462" y="2127600"/>
            <a:ext cx="5212800" cy="3980250"/>
          </a:xfrm>
          <a:prstGeom prst="rect">
            <a:avLst/>
          </a:prstGeom>
        </p:spPr>
        <p:txBody>
          <a:bodyPr>
            <a:noAutofit/>
          </a:bodyPr>
          <a:lstStyle>
            <a:lvl1pPr marL="182880" indent="-182880">
              <a:lnSpc>
                <a:spcPct val="100000"/>
              </a:lnSpc>
              <a:spcBef>
                <a:spcPts val="300"/>
              </a:spcBef>
              <a:spcAft>
                <a:spcPts val="200"/>
              </a:spcAft>
              <a:buClr>
                <a:schemeClr val="tx1"/>
              </a:buClr>
              <a:defRPr sz="2000">
                <a:solidFill>
                  <a:schemeClr val="tx1"/>
                </a:solidFill>
              </a:defRPr>
            </a:lvl1pPr>
            <a:lvl2pPr marL="365760" indent="-182880">
              <a:lnSpc>
                <a:spcPct val="100000"/>
              </a:lnSpc>
              <a:spcBef>
                <a:spcPts val="300"/>
              </a:spcBef>
              <a:spcAft>
                <a:spcPts val="200"/>
              </a:spcAft>
              <a:buClr>
                <a:schemeClr val="tx1"/>
              </a:buClr>
              <a:defRPr sz="2000">
                <a:solidFill>
                  <a:schemeClr val="tx1"/>
                </a:solidFill>
              </a:defRPr>
            </a:lvl2pPr>
            <a:lvl3pPr marL="548640" indent="-182880">
              <a:lnSpc>
                <a:spcPct val="100000"/>
              </a:lnSpc>
              <a:spcBef>
                <a:spcPts val="300"/>
              </a:spcBef>
              <a:spcAft>
                <a:spcPts val="200"/>
              </a:spcAft>
              <a:buClr>
                <a:schemeClr val="tx1"/>
              </a:buClr>
              <a:defRPr sz="1800">
                <a:solidFill>
                  <a:schemeClr val="tx1"/>
                </a:solidFill>
              </a:defRPr>
            </a:lvl3pPr>
            <a:lvl4pPr marL="731520" indent="-182880">
              <a:lnSpc>
                <a:spcPct val="100000"/>
              </a:lnSpc>
              <a:spcBef>
                <a:spcPts val="300"/>
              </a:spcBef>
              <a:spcAft>
                <a:spcPts val="200"/>
              </a:spcAft>
              <a:buClr>
                <a:schemeClr val="tx1"/>
              </a:buClr>
              <a:defRPr sz="1800">
                <a:solidFill>
                  <a:schemeClr val="tx1"/>
                </a:solidFill>
              </a:defRPr>
            </a:lvl4pPr>
            <a:lvl5pPr marL="914400" indent="-182880">
              <a:lnSpc>
                <a:spcPct val="100000"/>
              </a:lnSpc>
              <a:spcBef>
                <a:spcPts val="300"/>
              </a:spcBef>
              <a:spcAft>
                <a:spcPts val="200"/>
              </a:spcAft>
              <a:buClr>
                <a:schemeClr val="tx1"/>
              </a:buClr>
              <a:defRPr sz="1600">
                <a:solidFill>
                  <a:schemeClr val="tx1"/>
                </a:solidFill>
              </a:defRPr>
            </a:lvl5pPr>
            <a:lvl6pPr marL="1097280" indent="-182880">
              <a:lnSpc>
                <a:spcPct val="100000"/>
              </a:lnSpc>
              <a:spcBef>
                <a:spcPts val="300"/>
              </a:spcBef>
              <a:spcAft>
                <a:spcPts val="200"/>
              </a:spcAft>
              <a:buClr>
                <a:schemeClr val="tx1"/>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10" name="Picture 9" descr="A close up of a flower&#10;&#10;Description automatically generated">
            <a:extLst>
              <a:ext uri="{FF2B5EF4-FFF2-40B4-BE49-F238E27FC236}">
                <a16:creationId xmlns:a16="http://schemas.microsoft.com/office/drawing/2014/main" id="{FDED906E-CCC8-1F43-8487-492D706E25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9165" y="6364617"/>
            <a:ext cx="1629410" cy="487847"/>
          </a:xfrm>
          <a:prstGeom prst="rect">
            <a:avLst/>
          </a:prstGeom>
        </p:spPr>
      </p:pic>
    </p:spTree>
    <p:extLst>
      <p:ext uri="{BB962C8B-B14F-4D97-AF65-F5344CB8AC3E}">
        <p14:creationId xmlns:p14="http://schemas.microsoft.com/office/powerpoint/2010/main" val="50445473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8BA68AC2-1837-231B-AFE1-BE116D250A39}"/>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2509931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5659636-78CF-6EFF-68F5-52F1AB6203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horizontally as required”.</a:t>
            </a:r>
            <a:endParaRPr lang="en-GB"/>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366893990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E7B1683A-D886-9B6C-2690-189E65E5E8DC}"/>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409538572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2188992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515535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9036524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GB"/>
              <a:t>© Clarivate 2024</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3493937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in text 50/50 white/purple w/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5AD33BE-D6EC-8048-AABB-B981F6436FE8}"/>
              </a:ext>
            </a:extLst>
          </p:cNvPr>
          <p:cNvSpPr/>
          <p:nvPr userDrawn="1"/>
        </p:nvSpPr>
        <p:spPr>
          <a:xfrm>
            <a:off x="6095998" y="1818000"/>
            <a:ext cx="6094800" cy="50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0391D4AD-7F53-0B47-8FDB-52298086BD8D}"/>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22" name="Text Placeholder 17">
            <a:extLst>
              <a:ext uri="{FF2B5EF4-FFF2-40B4-BE49-F238E27FC236}">
                <a16:creationId xmlns:a16="http://schemas.microsoft.com/office/drawing/2014/main" id="{3F6F293F-62FF-BD42-AD6D-35FCB1186029}"/>
              </a:ext>
            </a:extLst>
          </p:cNvPr>
          <p:cNvSpPr>
            <a:spLocks noGrp="1"/>
          </p:cNvSpPr>
          <p:nvPr>
            <p:ph type="body" sz="quarter" idx="29" hasCustomPrompt="1"/>
          </p:nvPr>
        </p:nvSpPr>
        <p:spPr>
          <a:xfrm>
            <a:off x="576000" y="1193187"/>
            <a:ext cx="7283713"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11" name="Text Placeholder 3">
            <a:extLst>
              <a:ext uri="{FF2B5EF4-FFF2-40B4-BE49-F238E27FC236}">
                <a16:creationId xmlns:a16="http://schemas.microsoft.com/office/drawing/2014/main" id="{A34006E6-1C84-6A4F-B3A5-6B8249A56F06}"/>
              </a:ext>
            </a:extLst>
          </p:cNvPr>
          <p:cNvSpPr>
            <a:spLocks noGrp="1"/>
          </p:cNvSpPr>
          <p:nvPr>
            <p:ph type="body" sz="quarter" idx="33" hasCustomPrompt="1"/>
          </p:nvPr>
        </p:nvSpPr>
        <p:spPr>
          <a:xfrm>
            <a:off x="576000" y="2098800"/>
            <a:ext cx="5212800"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2" name="Text Placeholder 3">
            <a:extLst>
              <a:ext uri="{FF2B5EF4-FFF2-40B4-BE49-F238E27FC236}">
                <a16:creationId xmlns:a16="http://schemas.microsoft.com/office/drawing/2014/main" id="{C1012110-9642-9945-A607-364F317A84BC}"/>
              </a:ext>
            </a:extLst>
          </p:cNvPr>
          <p:cNvSpPr>
            <a:spLocks noGrp="1"/>
          </p:cNvSpPr>
          <p:nvPr>
            <p:ph type="body" sz="quarter" idx="34" hasCustomPrompt="1"/>
          </p:nvPr>
        </p:nvSpPr>
        <p:spPr>
          <a:xfrm>
            <a:off x="6390862" y="2100500"/>
            <a:ext cx="5214164"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5" name="Text Placeholder 13">
            <a:extLst>
              <a:ext uri="{FF2B5EF4-FFF2-40B4-BE49-F238E27FC236}">
                <a16:creationId xmlns:a16="http://schemas.microsoft.com/office/drawing/2014/main" id="{88C56B3A-765B-9F4E-943D-7709C6D9E4B0}"/>
              </a:ext>
            </a:extLst>
          </p:cNvPr>
          <p:cNvSpPr>
            <a:spLocks noGrp="1"/>
          </p:cNvSpPr>
          <p:nvPr>
            <p:ph type="body" sz="quarter" idx="35" hasCustomPrompt="1"/>
          </p:nvPr>
        </p:nvSpPr>
        <p:spPr>
          <a:xfrm>
            <a:off x="576000" y="2631600"/>
            <a:ext cx="5212800" cy="34627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6" name="Text Placeholder 13">
            <a:extLst>
              <a:ext uri="{FF2B5EF4-FFF2-40B4-BE49-F238E27FC236}">
                <a16:creationId xmlns:a16="http://schemas.microsoft.com/office/drawing/2014/main" id="{601AD036-760E-8140-931B-AC77F2A38765}"/>
              </a:ext>
            </a:extLst>
          </p:cNvPr>
          <p:cNvSpPr>
            <a:spLocks noGrp="1"/>
          </p:cNvSpPr>
          <p:nvPr>
            <p:ph type="body" sz="quarter" idx="36" hasCustomPrompt="1"/>
          </p:nvPr>
        </p:nvSpPr>
        <p:spPr>
          <a:xfrm>
            <a:off x="6390462" y="2633300"/>
            <a:ext cx="5212800" cy="34627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 name="Footer Placeholder 1">
            <a:extLst>
              <a:ext uri="{FF2B5EF4-FFF2-40B4-BE49-F238E27FC236}">
                <a16:creationId xmlns:a16="http://schemas.microsoft.com/office/drawing/2014/main" id="{BC93B364-1B19-C640-88C8-652032FB93C5}"/>
              </a:ext>
            </a:extLst>
          </p:cNvPr>
          <p:cNvSpPr>
            <a:spLocks noGrp="1"/>
          </p:cNvSpPr>
          <p:nvPr>
            <p:ph type="ftr" sz="quarter" idx="37"/>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58DFEBA6-C9F7-A540-B4E5-6088CE1831D7}"/>
              </a:ext>
            </a:extLst>
          </p:cNvPr>
          <p:cNvSpPr>
            <a:spLocks noGrp="1"/>
          </p:cNvSpPr>
          <p:nvPr>
            <p:ph type="sldNum" sz="quarter" idx="38"/>
          </p:nvPr>
        </p:nvSpPr>
        <p:spPr/>
        <p:txBody>
          <a:bodyPr/>
          <a:lstStyle>
            <a:lvl1pPr>
              <a:defRPr>
                <a:solidFill>
                  <a:schemeClr val="bg1"/>
                </a:solidFill>
              </a:defRPr>
            </a:lvl1pPr>
          </a:lstStyle>
          <a:p>
            <a:fld id="{F18EFF25-22D3-7349-97D6-73D11F9E5B0D}" type="slidenum">
              <a:rPr lang="en-GB" smtClean="0"/>
              <a:pPr/>
              <a:t>‹#›</a:t>
            </a:fld>
            <a:endParaRPr lang="en-GB"/>
          </a:p>
        </p:txBody>
      </p:sp>
    </p:spTree>
    <p:extLst>
      <p:ext uri="{BB962C8B-B14F-4D97-AF65-F5344CB8AC3E}">
        <p14:creationId xmlns:p14="http://schemas.microsoft.com/office/powerpoint/2010/main" val="4176272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in text 50/50 white/purple w/o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7568225-A33A-7544-8FD4-5E942BF9578C}"/>
              </a:ext>
            </a:extLst>
          </p:cNvPr>
          <p:cNvSpPr/>
          <p:nvPr userDrawn="1"/>
        </p:nvSpPr>
        <p:spPr>
          <a:xfrm>
            <a:off x="6095998" y="1818000"/>
            <a:ext cx="6094800" cy="50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0391D4AD-7F53-0B47-8FDB-52298086BD8D}"/>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22" name="Text Placeholder 17">
            <a:extLst>
              <a:ext uri="{FF2B5EF4-FFF2-40B4-BE49-F238E27FC236}">
                <a16:creationId xmlns:a16="http://schemas.microsoft.com/office/drawing/2014/main" id="{3F6F293F-62FF-BD42-AD6D-35FCB1186029}"/>
              </a:ext>
            </a:extLst>
          </p:cNvPr>
          <p:cNvSpPr>
            <a:spLocks noGrp="1"/>
          </p:cNvSpPr>
          <p:nvPr>
            <p:ph type="body" sz="quarter" idx="29" hasCustomPrompt="1"/>
          </p:nvPr>
        </p:nvSpPr>
        <p:spPr>
          <a:xfrm>
            <a:off x="576000" y="1193187"/>
            <a:ext cx="7283713"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15" name="Text Placeholder 13">
            <a:extLst>
              <a:ext uri="{FF2B5EF4-FFF2-40B4-BE49-F238E27FC236}">
                <a16:creationId xmlns:a16="http://schemas.microsoft.com/office/drawing/2014/main" id="{88C56B3A-765B-9F4E-943D-7709C6D9E4B0}"/>
              </a:ext>
            </a:extLst>
          </p:cNvPr>
          <p:cNvSpPr>
            <a:spLocks noGrp="1"/>
          </p:cNvSpPr>
          <p:nvPr>
            <p:ph type="body" sz="quarter" idx="35" hasCustomPrompt="1"/>
          </p:nvPr>
        </p:nvSpPr>
        <p:spPr>
          <a:xfrm>
            <a:off x="576000" y="2127600"/>
            <a:ext cx="5212800" cy="398025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6" name="Text Placeholder 13">
            <a:extLst>
              <a:ext uri="{FF2B5EF4-FFF2-40B4-BE49-F238E27FC236}">
                <a16:creationId xmlns:a16="http://schemas.microsoft.com/office/drawing/2014/main" id="{601AD036-760E-8140-931B-AC77F2A38765}"/>
              </a:ext>
            </a:extLst>
          </p:cNvPr>
          <p:cNvSpPr>
            <a:spLocks noGrp="1"/>
          </p:cNvSpPr>
          <p:nvPr>
            <p:ph type="body" sz="quarter" idx="36" hasCustomPrompt="1"/>
          </p:nvPr>
        </p:nvSpPr>
        <p:spPr>
          <a:xfrm>
            <a:off x="6390462" y="2127600"/>
            <a:ext cx="5212800" cy="398025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 name="Footer Placeholder 1">
            <a:extLst>
              <a:ext uri="{FF2B5EF4-FFF2-40B4-BE49-F238E27FC236}">
                <a16:creationId xmlns:a16="http://schemas.microsoft.com/office/drawing/2014/main" id="{BC93B364-1B19-C640-88C8-652032FB93C5}"/>
              </a:ext>
            </a:extLst>
          </p:cNvPr>
          <p:cNvSpPr>
            <a:spLocks noGrp="1"/>
          </p:cNvSpPr>
          <p:nvPr>
            <p:ph type="ftr" sz="quarter" idx="37"/>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58DFEBA6-C9F7-A540-B4E5-6088CE1831D7}"/>
              </a:ext>
            </a:extLst>
          </p:cNvPr>
          <p:cNvSpPr>
            <a:spLocks noGrp="1"/>
          </p:cNvSpPr>
          <p:nvPr>
            <p:ph type="sldNum" sz="quarter" idx="38"/>
          </p:nvPr>
        </p:nvSpPr>
        <p:spPr/>
        <p:txBody>
          <a:bodyPr/>
          <a:lstStyle>
            <a:lvl1pPr>
              <a:defRPr>
                <a:solidFill>
                  <a:schemeClr val="bg1"/>
                </a:solidFill>
              </a:defRPr>
            </a:lvl1pPr>
          </a:lstStyle>
          <a:p>
            <a:fld id="{F18EFF25-22D3-7349-97D6-73D11F9E5B0D}" type="slidenum">
              <a:rPr lang="en-GB" smtClean="0"/>
              <a:pPr/>
              <a:t>‹#›</a:t>
            </a:fld>
            <a:endParaRPr lang="en-GB"/>
          </a:p>
        </p:txBody>
      </p:sp>
    </p:spTree>
    <p:extLst>
      <p:ext uri="{BB962C8B-B14F-4D97-AF65-F5344CB8AC3E}">
        <p14:creationId xmlns:p14="http://schemas.microsoft.com/office/powerpoint/2010/main" val="3811082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ain text 50/50 purple/white w/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0" y="1812925"/>
            <a:ext cx="6113935" cy="50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1">
            <a:extLst>
              <a:ext uri="{FF2B5EF4-FFF2-40B4-BE49-F238E27FC236}">
                <a16:creationId xmlns:a16="http://schemas.microsoft.com/office/drawing/2014/main" id="{D734F5D6-8BF3-4D41-BEE5-E309DDADD3A7}"/>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24" name="Text Placeholder 17">
            <a:extLst>
              <a:ext uri="{FF2B5EF4-FFF2-40B4-BE49-F238E27FC236}">
                <a16:creationId xmlns:a16="http://schemas.microsoft.com/office/drawing/2014/main" id="{D8661167-CFD8-7749-BA14-CCFA3EB6D4B9}"/>
              </a:ext>
            </a:extLst>
          </p:cNvPr>
          <p:cNvSpPr>
            <a:spLocks noGrp="1"/>
          </p:cNvSpPr>
          <p:nvPr>
            <p:ph type="body" sz="quarter" idx="29" hasCustomPrompt="1"/>
          </p:nvPr>
        </p:nvSpPr>
        <p:spPr>
          <a:xfrm>
            <a:off x="576000" y="1193187"/>
            <a:ext cx="7283713"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5" name="Text Placeholder 3">
            <a:extLst>
              <a:ext uri="{FF2B5EF4-FFF2-40B4-BE49-F238E27FC236}">
                <a16:creationId xmlns:a16="http://schemas.microsoft.com/office/drawing/2014/main" id="{0C24916B-7073-A645-AC28-AC50E4EE6AB2}"/>
              </a:ext>
            </a:extLst>
          </p:cNvPr>
          <p:cNvSpPr>
            <a:spLocks noGrp="1"/>
          </p:cNvSpPr>
          <p:nvPr>
            <p:ph type="body" sz="quarter" idx="33" hasCustomPrompt="1"/>
          </p:nvPr>
        </p:nvSpPr>
        <p:spPr>
          <a:xfrm>
            <a:off x="576000" y="2098800"/>
            <a:ext cx="5212800"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6" name="Text Placeholder 3">
            <a:extLst>
              <a:ext uri="{FF2B5EF4-FFF2-40B4-BE49-F238E27FC236}">
                <a16:creationId xmlns:a16="http://schemas.microsoft.com/office/drawing/2014/main" id="{B255BB57-C512-7F4F-A455-728B309F967C}"/>
              </a:ext>
            </a:extLst>
          </p:cNvPr>
          <p:cNvSpPr>
            <a:spLocks noGrp="1"/>
          </p:cNvSpPr>
          <p:nvPr>
            <p:ph type="body" sz="quarter" idx="34" hasCustomPrompt="1"/>
          </p:nvPr>
        </p:nvSpPr>
        <p:spPr>
          <a:xfrm>
            <a:off x="6390862" y="2100500"/>
            <a:ext cx="5214164" cy="313350"/>
          </a:xfrm>
          <a:prstGeom prst="rect">
            <a:avLst/>
          </a:prstGeom>
        </p:spPr>
        <p:txBody>
          <a:bodyPr>
            <a:noAutofit/>
          </a:bodyPr>
          <a:lstStyle>
            <a:lvl1pPr marL="0" indent="0">
              <a:spcBef>
                <a:spcPts val="500"/>
              </a:spcBef>
              <a:buClr>
                <a:schemeClr val="tx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7" name="Text Placeholder 13">
            <a:extLst>
              <a:ext uri="{FF2B5EF4-FFF2-40B4-BE49-F238E27FC236}">
                <a16:creationId xmlns:a16="http://schemas.microsoft.com/office/drawing/2014/main" id="{E9CCCD57-DCFF-3B47-9D18-30F717FF1873}"/>
              </a:ext>
            </a:extLst>
          </p:cNvPr>
          <p:cNvSpPr>
            <a:spLocks noGrp="1"/>
          </p:cNvSpPr>
          <p:nvPr>
            <p:ph type="body" sz="quarter" idx="35" hasCustomPrompt="1"/>
          </p:nvPr>
        </p:nvSpPr>
        <p:spPr>
          <a:xfrm>
            <a:off x="576000" y="2633300"/>
            <a:ext cx="5212800" cy="3448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8" name="Text Placeholder 13">
            <a:extLst>
              <a:ext uri="{FF2B5EF4-FFF2-40B4-BE49-F238E27FC236}">
                <a16:creationId xmlns:a16="http://schemas.microsoft.com/office/drawing/2014/main" id="{F0B2163E-8C3E-5044-8665-2B1096B195BF}"/>
              </a:ext>
            </a:extLst>
          </p:cNvPr>
          <p:cNvSpPr>
            <a:spLocks noGrp="1"/>
          </p:cNvSpPr>
          <p:nvPr>
            <p:ph type="body" sz="quarter" idx="36" hasCustomPrompt="1"/>
          </p:nvPr>
        </p:nvSpPr>
        <p:spPr>
          <a:xfrm>
            <a:off x="6390462" y="2633300"/>
            <a:ext cx="5212800" cy="3448800"/>
          </a:xfrm>
          <a:prstGeom prst="rect">
            <a:avLst/>
          </a:prstGeom>
        </p:spPr>
        <p:txBody>
          <a:bodyPr>
            <a:noAutofit/>
          </a:bodyPr>
          <a:lstStyle>
            <a:lvl1pPr marL="182880" indent="-182880">
              <a:lnSpc>
                <a:spcPct val="100000"/>
              </a:lnSpc>
              <a:spcBef>
                <a:spcPts val="300"/>
              </a:spcBef>
              <a:spcAft>
                <a:spcPts val="200"/>
              </a:spcAft>
              <a:buClr>
                <a:schemeClr val="tx1"/>
              </a:buClr>
              <a:defRPr sz="2000">
                <a:solidFill>
                  <a:schemeClr val="tx1"/>
                </a:solidFill>
              </a:defRPr>
            </a:lvl1pPr>
            <a:lvl2pPr marL="365760" indent="-182880">
              <a:lnSpc>
                <a:spcPct val="100000"/>
              </a:lnSpc>
              <a:spcBef>
                <a:spcPts val="300"/>
              </a:spcBef>
              <a:spcAft>
                <a:spcPts val="200"/>
              </a:spcAft>
              <a:buClr>
                <a:schemeClr val="tx1"/>
              </a:buClr>
              <a:defRPr sz="2000">
                <a:solidFill>
                  <a:schemeClr val="tx1"/>
                </a:solidFill>
              </a:defRPr>
            </a:lvl2pPr>
            <a:lvl3pPr marL="548640" indent="-182880">
              <a:lnSpc>
                <a:spcPct val="100000"/>
              </a:lnSpc>
              <a:spcBef>
                <a:spcPts val="300"/>
              </a:spcBef>
              <a:spcAft>
                <a:spcPts val="200"/>
              </a:spcAft>
              <a:buClr>
                <a:schemeClr val="tx1"/>
              </a:buClr>
              <a:defRPr sz="1800">
                <a:solidFill>
                  <a:schemeClr val="tx1"/>
                </a:solidFill>
              </a:defRPr>
            </a:lvl3pPr>
            <a:lvl4pPr marL="731520" indent="-182880">
              <a:lnSpc>
                <a:spcPct val="100000"/>
              </a:lnSpc>
              <a:spcBef>
                <a:spcPts val="300"/>
              </a:spcBef>
              <a:spcAft>
                <a:spcPts val="200"/>
              </a:spcAft>
              <a:buClr>
                <a:schemeClr val="tx1"/>
              </a:buClr>
              <a:defRPr sz="1800">
                <a:solidFill>
                  <a:schemeClr val="tx1"/>
                </a:solidFill>
              </a:defRPr>
            </a:lvl4pPr>
            <a:lvl5pPr marL="914400" indent="-182880">
              <a:lnSpc>
                <a:spcPct val="100000"/>
              </a:lnSpc>
              <a:spcBef>
                <a:spcPts val="300"/>
              </a:spcBef>
              <a:spcAft>
                <a:spcPts val="200"/>
              </a:spcAft>
              <a:buClr>
                <a:schemeClr val="tx1"/>
              </a:buClr>
              <a:defRPr sz="1600">
                <a:solidFill>
                  <a:schemeClr val="tx1"/>
                </a:solidFill>
              </a:defRPr>
            </a:lvl5pPr>
            <a:lvl6pPr marL="1097280" indent="-182880">
              <a:lnSpc>
                <a:spcPct val="100000"/>
              </a:lnSpc>
              <a:spcBef>
                <a:spcPts val="300"/>
              </a:spcBef>
              <a:spcAft>
                <a:spcPts val="200"/>
              </a:spcAft>
              <a:buClr>
                <a:schemeClr val="tx1"/>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30" name="Picture 29" descr="A picture containing drawing&#10;&#10;Description automatically generated">
            <a:extLst>
              <a:ext uri="{FF2B5EF4-FFF2-40B4-BE49-F238E27FC236}">
                <a16:creationId xmlns:a16="http://schemas.microsoft.com/office/drawing/2014/main" id="{7CCBE312-CFD9-3A4C-A4F7-E1186EF1588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773A670B-1BBF-FE48-8134-F0495EF801D2}"/>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B53157ED-8DAC-664D-944E-69E4D1D54351}"/>
              </a:ext>
            </a:extLst>
          </p:cNvPr>
          <p:cNvSpPr>
            <a:spLocks noGrp="1"/>
          </p:cNvSpPr>
          <p:nvPr>
            <p:ph type="sldNum" sz="quarter" idx="38"/>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2889820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ain text 50/50 purple/white w/o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12B5E11-0CAF-4846-B932-00CD64790CF8}"/>
              </a:ext>
            </a:extLst>
          </p:cNvPr>
          <p:cNvSpPr/>
          <p:nvPr userDrawn="1"/>
        </p:nvSpPr>
        <p:spPr>
          <a:xfrm>
            <a:off x="0" y="1812925"/>
            <a:ext cx="6113935" cy="50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1">
            <a:extLst>
              <a:ext uri="{FF2B5EF4-FFF2-40B4-BE49-F238E27FC236}">
                <a16:creationId xmlns:a16="http://schemas.microsoft.com/office/drawing/2014/main" id="{D734F5D6-8BF3-4D41-BEE5-E309DDADD3A7}"/>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24" name="Text Placeholder 17">
            <a:extLst>
              <a:ext uri="{FF2B5EF4-FFF2-40B4-BE49-F238E27FC236}">
                <a16:creationId xmlns:a16="http://schemas.microsoft.com/office/drawing/2014/main" id="{D8661167-CFD8-7749-BA14-CCFA3EB6D4B9}"/>
              </a:ext>
            </a:extLst>
          </p:cNvPr>
          <p:cNvSpPr>
            <a:spLocks noGrp="1"/>
          </p:cNvSpPr>
          <p:nvPr>
            <p:ph type="body" sz="quarter" idx="29" hasCustomPrompt="1"/>
          </p:nvPr>
        </p:nvSpPr>
        <p:spPr>
          <a:xfrm>
            <a:off x="576000" y="1193187"/>
            <a:ext cx="7283713"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pic>
        <p:nvPicPr>
          <p:cNvPr id="30" name="Picture 29" descr="A picture containing drawing&#10;&#10;Description automatically generated">
            <a:extLst>
              <a:ext uri="{FF2B5EF4-FFF2-40B4-BE49-F238E27FC236}">
                <a16:creationId xmlns:a16="http://schemas.microsoft.com/office/drawing/2014/main" id="{7CCBE312-CFD9-3A4C-A4F7-E1186EF1588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773A670B-1BBF-FE48-8134-F0495EF801D2}"/>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B53157ED-8DAC-664D-944E-69E4D1D54351}"/>
              </a:ext>
            </a:extLst>
          </p:cNvPr>
          <p:cNvSpPr>
            <a:spLocks noGrp="1"/>
          </p:cNvSpPr>
          <p:nvPr>
            <p:ph type="sldNum" sz="quarter" idx="38"/>
          </p:nvPr>
        </p:nvSpPr>
        <p:spPr/>
        <p:txBody>
          <a:bodyPr/>
          <a:lstStyle/>
          <a:p>
            <a:fld id="{F18EFF25-22D3-7349-97D6-73D11F9E5B0D}" type="slidenum">
              <a:rPr lang="en-GB" smtClean="0"/>
              <a:pPr/>
              <a:t>‹#›</a:t>
            </a:fld>
            <a:endParaRPr lang="en-GB"/>
          </a:p>
        </p:txBody>
      </p:sp>
      <p:sp>
        <p:nvSpPr>
          <p:cNvPr id="12" name="Text Placeholder 13">
            <a:extLst>
              <a:ext uri="{FF2B5EF4-FFF2-40B4-BE49-F238E27FC236}">
                <a16:creationId xmlns:a16="http://schemas.microsoft.com/office/drawing/2014/main" id="{99812FF6-2997-044C-8E32-806330582092}"/>
              </a:ext>
            </a:extLst>
          </p:cNvPr>
          <p:cNvSpPr>
            <a:spLocks noGrp="1"/>
          </p:cNvSpPr>
          <p:nvPr>
            <p:ph type="body" sz="quarter" idx="35" hasCustomPrompt="1"/>
          </p:nvPr>
        </p:nvSpPr>
        <p:spPr>
          <a:xfrm>
            <a:off x="576000" y="2127600"/>
            <a:ext cx="5212800" cy="398025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3" name="Text Placeholder 13">
            <a:extLst>
              <a:ext uri="{FF2B5EF4-FFF2-40B4-BE49-F238E27FC236}">
                <a16:creationId xmlns:a16="http://schemas.microsoft.com/office/drawing/2014/main" id="{9B615BFB-7BA2-F446-9DDC-E4359726B8A0}"/>
              </a:ext>
            </a:extLst>
          </p:cNvPr>
          <p:cNvSpPr>
            <a:spLocks noGrp="1"/>
          </p:cNvSpPr>
          <p:nvPr>
            <p:ph type="body" sz="quarter" idx="36" hasCustomPrompt="1"/>
          </p:nvPr>
        </p:nvSpPr>
        <p:spPr>
          <a:xfrm>
            <a:off x="6390462" y="2127600"/>
            <a:ext cx="5212800" cy="3980250"/>
          </a:xfrm>
          <a:prstGeom prst="rect">
            <a:avLst/>
          </a:prstGeom>
        </p:spPr>
        <p:txBody>
          <a:bodyPr>
            <a:noAutofit/>
          </a:bodyPr>
          <a:lstStyle>
            <a:lvl1pPr marL="182880" indent="-182880">
              <a:lnSpc>
                <a:spcPct val="100000"/>
              </a:lnSpc>
              <a:spcBef>
                <a:spcPts val="300"/>
              </a:spcBef>
              <a:spcAft>
                <a:spcPts val="200"/>
              </a:spcAft>
              <a:buClr>
                <a:schemeClr val="tx1"/>
              </a:buClr>
              <a:defRPr sz="2000">
                <a:solidFill>
                  <a:schemeClr val="tx1"/>
                </a:solidFill>
              </a:defRPr>
            </a:lvl1pPr>
            <a:lvl2pPr marL="365760" indent="-182880">
              <a:lnSpc>
                <a:spcPct val="100000"/>
              </a:lnSpc>
              <a:spcBef>
                <a:spcPts val="300"/>
              </a:spcBef>
              <a:spcAft>
                <a:spcPts val="200"/>
              </a:spcAft>
              <a:buClr>
                <a:schemeClr val="tx1"/>
              </a:buClr>
              <a:defRPr sz="2000">
                <a:solidFill>
                  <a:schemeClr val="tx1"/>
                </a:solidFill>
              </a:defRPr>
            </a:lvl2pPr>
            <a:lvl3pPr marL="548640" indent="-182880">
              <a:lnSpc>
                <a:spcPct val="100000"/>
              </a:lnSpc>
              <a:spcBef>
                <a:spcPts val="300"/>
              </a:spcBef>
              <a:spcAft>
                <a:spcPts val="200"/>
              </a:spcAft>
              <a:buClr>
                <a:schemeClr val="tx1"/>
              </a:buClr>
              <a:defRPr sz="1800">
                <a:solidFill>
                  <a:schemeClr val="tx1"/>
                </a:solidFill>
              </a:defRPr>
            </a:lvl3pPr>
            <a:lvl4pPr marL="731520" indent="-182880">
              <a:lnSpc>
                <a:spcPct val="100000"/>
              </a:lnSpc>
              <a:spcBef>
                <a:spcPts val="300"/>
              </a:spcBef>
              <a:spcAft>
                <a:spcPts val="200"/>
              </a:spcAft>
              <a:buClr>
                <a:schemeClr val="tx1"/>
              </a:buClr>
              <a:defRPr sz="1800">
                <a:solidFill>
                  <a:schemeClr val="tx1"/>
                </a:solidFill>
              </a:defRPr>
            </a:lvl4pPr>
            <a:lvl5pPr marL="914400" indent="-182880">
              <a:lnSpc>
                <a:spcPct val="100000"/>
              </a:lnSpc>
              <a:spcBef>
                <a:spcPts val="300"/>
              </a:spcBef>
              <a:spcAft>
                <a:spcPts val="200"/>
              </a:spcAft>
              <a:buClr>
                <a:schemeClr val="tx1"/>
              </a:buClr>
              <a:defRPr sz="1600">
                <a:solidFill>
                  <a:schemeClr val="tx1"/>
                </a:solidFill>
              </a:defRPr>
            </a:lvl5pPr>
            <a:lvl6pPr marL="1097280" indent="-182880">
              <a:lnSpc>
                <a:spcPct val="100000"/>
              </a:lnSpc>
              <a:spcBef>
                <a:spcPts val="300"/>
              </a:spcBef>
              <a:spcAft>
                <a:spcPts val="200"/>
              </a:spcAft>
              <a:buClr>
                <a:schemeClr val="tx1"/>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720168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in text 50/50 grey/purple w/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A0E6EEF-0319-8241-A315-2462BE25EBFE}"/>
              </a:ext>
            </a:extLst>
          </p:cNvPr>
          <p:cNvSpPr/>
          <p:nvPr userDrawn="1"/>
        </p:nvSpPr>
        <p:spPr>
          <a:xfrm>
            <a:off x="6095998" y="1818000"/>
            <a:ext cx="6094800" cy="50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5FC9F1E-3F15-7C4B-A204-DFEC8755F70D}"/>
              </a:ext>
            </a:extLst>
          </p:cNvPr>
          <p:cNvSpPr/>
          <p:nvPr userDrawn="1"/>
        </p:nvSpPr>
        <p:spPr>
          <a:xfrm>
            <a:off x="0" y="1812925"/>
            <a:ext cx="6113935" cy="5040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1">
            <a:extLst>
              <a:ext uri="{FF2B5EF4-FFF2-40B4-BE49-F238E27FC236}">
                <a16:creationId xmlns:a16="http://schemas.microsoft.com/office/drawing/2014/main" id="{8AEEBF1F-8BED-EB4A-9EBC-BE827A56536A}"/>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26" name="Text Placeholder 17">
            <a:extLst>
              <a:ext uri="{FF2B5EF4-FFF2-40B4-BE49-F238E27FC236}">
                <a16:creationId xmlns:a16="http://schemas.microsoft.com/office/drawing/2014/main" id="{9BECE40E-1419-2C48-96A9-BAFF6A660FA8}"/>
              </a:ext>
            </a:extLst>
          </p:cNvPr>
          <p:cNvSpPr>
            <a:spLocks noGrp="1"/>
          </p:cNvSpPr>
          <p:nvPr>
            <p:ph type="body" sz="quarter" idx="29" hasCustomPrompt="1"/>
          </p:nvPr>
        </p:nvSpPr>
        <p:spPr>
          <a:xfrm>
            <a:off x="576000" y="1193187"/>
            <a:ext cx="7283713"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 name="Footer Placeholder 1">
            <a:extLst>
              <a:ext uri="{FF2B5EF4-FFF2-40B4-BE49-F238E27FC236}">
                <a16:creationId xmlns:a16="http://schemas.microsoft.com/office/drawing/2014/main" id="{C738B9CE-910D-5F44-85DB-A50BD7E67043}"/>
              </a:ext>
            </a:extLst>
          </p:cNvPr>
          <p:cNvSpPr>
            <a:spLocks noGrp="1"/>
          </p:cNvSpPr>
          <p:nvPr>
            <p:ph type="ftr" sz="quarter" idx="37"/>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A7FA612B-694A-5B4B-95A0-DAC880C5FCBC}"/>
              </a:ext>
            </a:extLst>
          </p:cNvPr>
          <p:cNvSpPr>
            <a:spLocks noGrp="1"/>
          </p:cNvSpPr>
          <p:nvPr>
            <p:ph type="sldNum" sz="quarter" idx="38"/>
          </p:nvPr>
        </p:nvSpPr>
        <p:spPr/>
        <p:txBody>
          <a:bodyPr/>
          <a:lstStyle>
            <a:lvl1pPr>
              <a:defRPr>
                <a:solidFill>
                  <a:schemeClr val="bg1"/>
                </a:solidFill>
              </a:defRPr>
            </a:lvl1pPr>
          </a:lstStyle>
          <a:p>
            <a:fld id="{F18EFF25-22D3-7349-97D6-73D11F9E5B0D}" type="slidenum">
              <a:rPr lang="en-GB" smtClean="0"/>
              <a:pPr/>
              <a:t>‹#›</a:t>
            </a:fld>
            <a:endParaRPr lang="en-GB"/>
          </a:p>
        </p:txBody>
      </p:sp>
      <p:pic>
        <p:nvPicPr>
          <p:cNvPr id="19" name="Picture 18" descr="A close up of a flower&#10;&#10;Description automatically generated">
            <a:extLst>
              <a:ext uri="{FF2B5EF4-FFF2-40B4-BE49-F238E27FC236}">
                <a16:creationId xmlns:a16="http://schemas.microsoft.com/office/drawing/2014/main" id="{62CF73ED-33EB-664C-8650-561CF42FB2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9165" y="6364617"/>
            <a:ext cx="1629410" cy="487847"/>
          </a:xfrm>
          <a:prstGeom prst="rect">
            <a:avLst/>
          </a:prstGeom>
        </p:spPr>
      </p:pic>
      <p:sp>
        <p:nvSpPr>
          <p:cNvPr id="16" name="Text Placeholder 3">
            <a:extLst>
              <a:ext uri="{FF2B5EF4-FFF2-40B4-BE49-F238E27FC236}">
                <a16:creationId xmlns:a16="http://schemas.microsoft.com/office/drawing/2014/main" id="{860FAD30-A284-6D46-8A2F-79D1EBA52390}"/>
              </a:ext>
            </a:extLst>
          </p:cNvPr>
          <p:cNvSpPr>
            <a:spLocks noGrp="1"/>
          </p:cNvSpPr>
          <p:nvPr>
            <p:ph type="body" sz="quarter" idx="33" hasCustomPrompt="1"/>
          </p:nvPr>
        </p:nvSpPr>
        <p:spPr>
          <a:xfrm>
            <a:off x="576000" y="2098800"/>
            <a:ext cx="5212800"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7" name="Text Placeholder 13">
            <a:extLst>
              <a:ext uri="{FF2B5EF4-FFF2-40B4-BE49-F238E27FC236}">
                <a16:creationId xmlns:a16="http://schemas.microsoft.com/office/drawing/2014/main" id="{1AF2F8FB-7695-7941-A7BE-D85B30974C40}"/>
              </a:ext>
            </a:extLst>
          </p:cNvPr>
          <p:cNvSpPr>
            <a:spLocks noGrp="1"/>
          </p:cNvSpPr>
          <p:nvPr>
            <p:ph type="body" sz="quarter" idx="35" hasCustomPrompt="1"/>
          </p:nvPr>
        </p:nvSpPr>
        <p:spPr>
          <a:xfrm>
            <a:off x="576000" y="2631600"/>
            <a:ext cx="5212800" cy="34627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8" name="Text Placeholder 3">
            <a:extLst>
              <a:ext uri="{FF2B5EF4-FFF2-40B4-BE49-F238E27FC236}">
                <a16:creationId xmlns:a16="http://schemas.microsoft.com/office/drawing/2014/main" id="{B7666B61-4B2A-154C-91C2-3F583EB183E0}"/>
              </a:ext>
            </a:extLst>
          </p:cNvPr>
          <p:cNvSpPr>
            <a:spLocks noGrp="1"/>
          </p:cNvSpPr>
          <p:nvPr>
            <p:ph type="body" sz="quarter" idx="34" hasCustomPrompt="1"/>
          </p:nvPr>
        </p:nvSpPr>
        <p:spPr>
          <a:xfrm>
            <a:off x="6390862" y="2100500"/>
            <a:ext cx="5214164"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1" name="Text Placeholder 13">
            <a:extLst>
              <a:ext uri="{FF2B5EF4-FFF2-40B4-BE49-F238E27FC236}">
                <a16:creationId xmlns:a16="http://schemas.microsoft.com/office/drawing/2014/main" id="{5E486D05-B147-A34C-97DF-42FF5C99B9E9}"/>
              </a:ext>
            </a:extLst>
          </p:cNvPr>
          <p:cNvSpPr>
            <a:spLocks noGrp="1"/>
          </p:cNvSpPr>
          <p:nvPr>
            <p:ph type="body" sz="quarter" idx="36" hasCustomPrompt="1"/>
          </p:nvPr>
        </p:nvSpPr>
        <p:spPr>
          <a:xfrm>
            <a:off x="6390462" y="2633300"/>
            <a:ext cx="5212800" cy="34627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708729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in text 50/50 grey/purple w/o header">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A5ABF3D-F116-9D43-A201-D322D867AE26}"/>
              </a:ext>
            </a:extLst>
          </p:cNvPr>
          <p:cNvSpPr/>
          <p:nvPr userDrawn="1"/>
        </p:nvSpPr>
        <p:spPr>
          <a:xfrm>
            <a:off x="6095998" y="1818000"/>
            <a:ext cx="6094800" cy="50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A76278E-1C64-7147-862D-32E70158FA6C}"/>
              </a:ext>
            </a:extLst>
          </p:cNvPr>
          <p:cNvSpPr/>
          <p:nvPr userDrawn="1"/>
        </p:nvSpPr>
        <p:spPr>
          <a:xfrm>
            <a:off x="0" y="1812925"/>
            <a:ext cx="6113935" cy="5040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1">
            <a:extLst>
              <a:ext uri="{FF2B5EF4-FFF2-40B4-BE49-F238E27FC236}">
                <a16:creationId xmlns:a16="http://schemas.microsoft.com/office/drawing/2014/main" id="{8AEEBF1F-8BED-EB4A-9EBC-BE827A56536A}"/>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26" name="Text Placeholder 17">
            <a:extLst>
              <a:ext uri="{FF2B5EF4-FFF2-40B4-BE49-F238E27FC236}">
                <a16:creationId xmlns:a16="http://schemas.microsoft.com/office/drawing/2014/main" id="{9BECE40E-1419-2C48-96A9-BAFF6A660FA8}"/>
              </a:ext>
            </a:extLst>
          </p:cNvPr>
          <p:cNvSpPr>
            <a:spLocks noGrp="1"/>
          </p:cNvSpPr>
          <p:nvPr>
            <p:ph type="body" sz="quarter" idx="29" hasCustomPrompt="1"/>
          </p:nvPr>
        </p:nvSpPr>
        <p:spPr>
          <a:xfrm>
            <a:off x="576000" y="1193187"/>
            <a:ext cx="7283713"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 name="Footer Placeholder 1">
            <a:extLst>
              <a:ext uri="{FF2B5EF4-FFF2-40B4-BE49-F238E27FC236}">
                <a16:creationId xmlns:a16="http://schemas.microsoft.com/office/drawing/2014/main" id="{C738B9CE-910D-5F44-85DB-A50BD7E67043}"/>
              </a:ext>
            </a:extLst>
          </p:cNvPr>
          <p:cNvSpPr>
            <a:spLocks noGrp="1"/>
          </p:cNvSpPr>
          <p:nvPr>
            <p:ph type="ftr" sz="quarter" idx="37"/>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A7FA612B-694A-5B4B-95A0-DAC880C5FCBC}"/>
              </a:ext>
            </a:extLst>
          </p:cNvPr>
          <p:cNvSpPr>
            <a:spLocks noGrp="1"/>
          </p:cNvSpPr>
          <p:nvPr>
            <p:ph type="sldNum" sz="quarter" idx="38"/>
          </p:nvPr>
        </p:nvSpPr>
        <p:spPr/>
        <p:txBody>
          <a:bodyPr/>
          <a:lstStyle>
            <a:lvl1pPr>
              <a:defRPr>
                <a:solidFill>
                  <a:schemeClr val="bg1"/>
                </a:solidFill>
              </a:defRPr>
            </a:lvl1pPr>
          </a:lstStyle>
          <a:p>
            <a:fld id="{F18EFF25-22D3-7349-97D6-73D11F9E5B0D}" type="slidenum">
              <a:rPr lang="en-GB" smtClean="0"/>
              <a:pPr/>
              <a:t>‹#›</a:t>
            </a:fld>
            <a:endParaRPr lang="en-GB"/>
          </a:p>
        </p:txBody>
      </p:sp>
      <p:pic>
        <p:nvPicPr>
          <p:cNvPr id="19" name="Picture 18" descr="A close up of a flower&#10;&#10;Description automatically generated">
            <a:extLst>
              <a:ext uri="{FF2B5EF4-FFF2-40B4-BE49-F238E27FC236}">
                <a16:creationId xmlns:a16="http://schemas.microsoft.com/office/drawing/2014/main" id="{62CF73ED-33EB-664C-8650-561CF42FB2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9165" y="6364617"/>
            <a:ext cx="1629410" cy="487847"/>
          </a:xfrm>
          <a:prstGeom prst="rect">
            <a:avLst/>
          </a:prstGeom>
        </p:spPr>
      </p:pic>
      <p:sp>
        <p:nvSpPr>
          <p:cNvPr id="22" name="Text Placeholder 13">
            <a:extLst>
              <a:ext uri="{FF2B5EF4-FFF2-40B4-BE49-F238E27FC236}">
                <a16:creationId xmlns:a16="http://schemas.microsoft.com/office/drawing/2014/main" id="{5B2F66DD-006E-C74F-A313-C48CCC1D810D}"/>
              </a:ext>
            </a:extLst>
          </p:cNvPr>
          <p:cNvSpPr>
            <a:spLocks noGrp="1"/>
          </p:cNvSpPr>
          <p:nvPr>
            <p:ph type="body" sz="quarter" idx="35" hasCustomPrompt="1"/>
          </p:nvPr>
        </p:nvSpPr>
        <p:spPr>
          <a:xfrm>
            <a:off x="576000" y="2127600"/>
            <a:ext cx="5212800" cy="398025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3" name="Text Placeholder 13">
            <a:extLst>
              <a:ext uri="{FF2B5EF4-FFF2-40B4-BE49-F238E27FC236}">
                <a16:creationId xmlns:a16="http://schemas.microsoft.com/office/drawing/2014/main" id="{D3F14257-1662-7548-B1D5-F8F7D94055DA}"/>
              </a:ext>
            </a:extLst>
          </p:cNvPr>
          <p:cNvSpPr>
            <a:spLocks noGrp="1"/>
          </p:cNvSpPr>
          <p:nvPr>
            <p:ph type="body" sz="quarter" idx="36" hasCustomPrompt="1"/>
          </p:nvPr>
        </p:nvSpPr>
        <p:spPr>
          <a:xfrm>
            <a:off x="6390462" y="2127600"/>
            <a:ext cx="5212800" cy="398025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2270628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3">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umbrella, white, holding, stool&#10;&#10;Description automatically generated">
            <a:extLst>
              <a:ext uri="{FF2B5EF4-FFF2-40B4-BE49-F238E27FC236}">
                <a16:creationId xmlns:a16="http://schemas.microsoft.com/office/drawing/2014/main" id="{A63896A6-D463-0842-B1CF-0818FC5B1CB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A close up of a flower&#10;&#10;Description automatically generated">
            <a:extLst>
              <a:ext uri="{FF2B5EF4-FFF2-40B4-BE49-F238E27FC236}">
                <a16:creationId xmlns:a16="http://schemas.microsoft.com/office/drawing/2014/main" id="{C4F2D089-C1E0-9440-8107-A583399A567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486" y="180000"/>
            <a:ext cx="2799590" cy="838200"/>
          </a:xfrm>
          <a:prstGeom prst="rect">
            <a:avLst/>
          </a:prstGeom>
        </p:spPr>
      </p:pic>
      <p:sp>
        <p:nvSpPr>
          <p:cNvPr id="19" name="Text Placeholder 4">
            <a:extLst>
              <a:ext uri="{FF2B5EF4-FFF2-40B4-BE49-F238E27FC236}">
                <a16:creationId xmlns:a16="http://schemas.microsoft.com/office/drawing/2014/main" id="{602CBE25-D39D-8446-8406-E1BA1996B6BA}"/>
              </a:ext>
            </a:extLst>
          </p:cNvPr>
          <p:cNvSpPr>
            <a:spLocks noGrp="1"/>
          </p:cNvSpPr>
          <p:nvPr>
            <p:ph type="body" sz="quarter" idx="12" hasCustomPrompt="1"/>
          </p:nvPr>
        </p:nvSpPr>
        <p:spPr>
          <a:xfrm>
            <a:off x="576000" y="5745304"/>
            <a:ext cx="3575313" cy="350696"/>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Insert name</a:t>
            </a:r>
          </a:p>
        </p:txBody>
      </p:sp>
      <p:sp>
        <p:nvSpPr>
          <p:cNvPr id="20" name="Text Placeholder 4">
            <a:extLst>
              <a:ext uri="{FF2B5EF4-FFF2-40B4-BE49-F238E27FC236}">
                <a16:creationId xmlns:a16="http://schemas.microsoft.com/office/drawing/2014/main" id="{8ED9951A-41BB-CE49-98DC-728B9339B981}"/>
              </a:ext>
            </a:extLst>
          </p:cNvPr>
          <p:cNvSpPr>
            <a:spLocks noGrp="1"/>
          </p:cNvSpPr>
          <p:nvPr>
            <p:ph type="body" sz="quarter" idx="14" hasCustomPrompt="1"/>
          </p:nvPr>
        </p:nvSpPr>
        <p:spPr>
          <a:xfrm>
            <a:off x="576000" y="6126304"/>
            <a:ext cx="3575313" cy="376096"/>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00.00.2021</a:t>
            </a:r>
          </a:p>
        </p:txBody>
      </p:sp>
      <p:sp>
        <p:nvSpPr>
          <p:cNvPr id="22" name="Text Placeholder 4">
            <a:extLst>
              <a:ext uri="{FF2B5EF4-FFF2-40B4-BE49-F238E27FC236}">
                <a16:creationId xmlns:a16="http://schemas.microsoft.com/office/drawing/2014/main" id="{129B8676-5CD1-C640-9C2E-68CB205E1D24}"/>
              </a:ext>
            </a:extLst>
          </p:cNvPr>
          <p:cNvSpPr>
            <a:spLocks noGrp="1"/>
          </p:cNvSpPr>
          <p:nvPr>
            <p:ph type="body" sz="quarter" idx="11" hasCustomPrompt="1"/>
          </p:nvPr>
        </p:nvSpPr>
        <p:spPr>
          <a:xfrm>
            <a:off x="576000" y="3966883"/>
            <a:ext cx="6348675"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a:t>Insert presentation subtitle, </a:t>
            </a:r>
            <a:br>
              <a:rPr lang="en-US"/>
            </a:br>
            <a:r>
              <a:rPr lang="en-US"/>
              <a:t>extending to two lines</a:t>
            </a:r>
          </a:p>
        </p:txBody>
      </p:sp>
      <p:sp>
        <p:nvSpPr>
          <p:cNvPr id="11" name="Text Placeholder 7">
            <a:extLst>
              <a:ext uri="{FF2B5EF4-FFF2-40B4-BE49-F238E27FC236}">
                <a16:creationId xmlns:a16="http://schemas.microsoft.com/office/drawing/2014/main" id="{232B6F00-D8BC-E949-8176-E2695EB37510}"/>
              </a:ext>
            </a:extLst>
          </p:cNvPr>
          <p:cNvSpPr>
            <a:spLocks noGrp="1"/>
          </p:cNvSpPr>
          <p:nvPr>
            <p:ph type="body" sz="quarter" idx="13" hasCustomPrompt="1"/>
          </p:nvPr>
        </p:nvSpPr>
        <p:spPr>
          <a:xfrm>
            <a:off x="576000" y="2386673"/>
            <a:ext cx="6348675" cy="1203406"/>
          </a:xfrm>
        </p:spPr>
        <p:txBody>
          <a:bodyPr wrap="square">
            <a:noAutofit/>
          </a:bodyPr>
          <a:lstStyle>
            <a:lvl1pPr marL="0" indent="0">
              <a:lnSpc>
                <a:spcPct val="85000"/>
              </a:lnSpc>
              <a:spcAft>
                <a:spcPts val="0"/>
              </a:spcAft>
              <a:buNone/>
              <a:defRPr sz="4600" b="1" spc="0" baseline="0">
                <a:solidFill>
                  <a:schemeClr val="tx1"/>
                </a:solidFill>
              </a:defRPr>
            </a:lvl1pPr>
          </a:lstStyle>
          <a:p>
            <a:pPr lvl="0"/>
            <a:r>
              <a:rPr lang="en-US"/>
              <a:t>Insert presentation title, </a:t>
            </a:r>
            <a:br>
              <a:rPr lang="en-US"/>
            </a:br>
            <a:r>
              <a:rPr lang="en-US"/>
              <a:t>extending to two lines</a:t>
            </a:r>
          </a:p>
        </p:txBody>
      </p:sp>
    </p:spTree>
    <p:extLst>
      <p:ext uri="{BB962C8B-B14F-4D97-AF65-F5344CB8AC3E}">
        <p14:creationId xmlns:p14="http://schemas.microsoft.com/office/powerpoint/2010/main" val="175502836"/>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in text 50/50 purple/grey w/header">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8B846F1-26D2-F94C-8ABB-CA83B1151E53}"/>
              </a:ext>
            </a:extLst>
          </p:cNvPr>
          <p:cNvSpPr/>
          <p:nvPr userDrawn="1"/>
        </p:nvSpPr>
        <p:spPr>
          <a:xfrm>
            <a:off x="0" y="1812925"/>
            <a:ext cx="6113935" cy="50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97F294D-54AB-7244-86AF-892FE611833D}"/>
              </a:ext>
            </a:extLst>
          </p:cNvPr>
          <p:cNvSpPr/>
          <p:nvPr userDrawn="1"/>
        </p:nvSpPr>
        <p:spPr>
          <a:xfrm>
            <a:off x="6096000" y="1812925"/>
            <a:ext cx="6100583" cy="5040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a:extLst>
              <a:ext uri="{FF2B5EF4-FFF2-40B4-BE49-F238E27FC236}">
                <a16:creationId xmlns:a16="http://schemas.microsoft.com/office/drawing/2014/main" id="{D9E25C16-CF5F-2140-AD46-53B984FF4FC8}"/>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26" name="Text Placeholder 17">
            <a:extLst>
              <a:ext uri="{FF2B5EF4-FFF2-40B4-BE49-F238E27FC236}">
                <a16:creationId xmlns:a16="http://schemas.microsoft.com/office/drawing/2014/main" id="{8E881D06-3B4E-9D47-95D1-84101E9D8D14}"/>
              </a:ext>
            </a:extLst>
          </p:cNvPr>
          <p:cNvSpPr>
            <a:spLocks noGrp="1"/>
          </p:cNvSpPr>
          <p:nvPr>
            <p:ph type="body" sz="quarter" idx="29" hasCustomPrompt="1"/>
          </p:nvPr>
        </p:nvSpPr>
        <p:spPr>
          <a:xfrm>
            <a:off x="576000" y="1193187"/>
            <a:ext cx="7283713"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pic>
        <p:nvPicPr>
          <p:cNvPr id="32" name="Picture 31" descr="A picture containing drawing&#10;&#10;Description automatically generated">
            <a:extLst>
              <a:ext uri="{FF2B5EF4-FFF2-40B4-BE49-F238E27FC236}">
                <a16:creationId xmlns:a16="http://schemas.microsoft.com/office/drawing/2014/main" id="{E614C72A-D76C-794F-96DE-2FC3DFE91AF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60044A12-BB34-DD43-878F-0E26A90C9766}"/>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3EBECE8C-54A8-DB41-8A82-A9E26444772B}"/>
              </a:ext>
            </a:extLst>
          </p:cNvPr>
          <p:cNvSpPr>
            <a:spLocks noGrp="1"/>
          </p:cNvSpPr>
          <p:nvPr>
            <p:ph type="sldNum" sz="quarter" idx="38"/>
          </p:nvPr>
        </p:nvSpPr>
        <p:spPr/>
        <p:txBody>
          <a:bodyPr/>
          <a:lstStyle/>
          <a:p>
            <a:fld id="{F18EFF25-22D3-7349-97D6-73D11F9E5B0D}" type="slidenum">
              <a:rPr lang="en-GB" smtClean="0"/>
              <a:pPr/>
              <a:t>‹#›</a:t>
            </a:fld>
            <a:endParaRPr lang="en-GB"/>
          </a:p>
        </p:txBody>
      </p:sp>
      <p:sp>
        <p:nvSpPr>
          <p:cNvPr id="15" name="Text Placeholder 3">
            <a:extLst>
              <a:ext uri="{FF2B5EF4-FFF2-40B4-BE49-F238E27FC236}">
                <a16:creationId xmlns:a16="http://schemas.microsoft.com/office/drawing/2014/main" id="{8AA3D5A8-B1D6-6B41-BDBD-5A23B2A796E4}"/>
              </a:ext>
            </a:extLst>
          </p:cNvPr>
          <p:cNvSpPr>
            <a:spLocks noGrp="1"/>
          </p:cNvSpPr>
          <p:nvPr>
            <p:ph type="body" sz="quarter" idx="33" hasCustomPrompt="1"/>
          </p:nvPr>
        </p:nvSpPr>
        <p:spPr>
          <a:xfrm>
            <a:off x="576000" y="2098800"/>
            <a:ext cx="5212800"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6" name="Text Placeholder 3">
            <a:extLst>
              <a:ext uri="{FF2B5EF4-FFF2-40B4-BE49-F238E27FC236}">
                <a16:creationId xmlns:a16="http://schemas.microsoft.com/office/drawing/2014/main" id="{8DFCF092-810A-7142-A0DD-8DDFA03B0284}"/>
              </a:ext>
            </a:extLst>
          </p:cNvPr>
          <p:cNvSpPr>
            <a:spLocks noGrp="1"/>
          </p:cNvSpPr>
          <p:nvPr>
            <p:ph type="body" sz="quarter" idx="34" hasCustomPrompt="1"/>
          </p:nvPr>
        </p:nvSpPr>
        <p:spPr>
          <a:xfrm>
            <a:off x="6390862" y="2100500"/>
            <a:ext cx="5214164" cy="313350"/>
          </a:xfrm>
          <a:prstGeom prst="rect">
            <a:avLst/>
          </a:prstGeom>
        </p:spPr>
        <p:txBody>
          <a:bodyPr>
            <a:noAutofit/>
          </a:bodyPr>
          <a:lstStyle>
            <a:lvl1pPr marL="0" indent="0">
              <a:spcBef>
                <a:spcPts val="500"/>
              </a:spcBef>
              <a:buClr>
                <a:schemeClr val="tx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7" name="Text Placeholder 13">
            <a:extLst>
              <a:ext uri="{FF2B5EF4-FFF2-40B4-BE49-F238E27FC236}">
                <a16:creationId xmlns:a16="http://schemas.microsoft.com/office/drawing/2014/main" id="{D954E7F4-1086-EE4F-9C6A-78FDAACAD95D}"/>
              </a:ext>
            </a:extLst>
          </p:cNvPr>
          <p:cNvSpPr>
            <a:spLocks noGrp="1"/>
          </p:cNvSpPr>
          <p:nvPr>
            <p:ph type="body" sz="quarter" idx="35" hasCustomPrompt="1"/>
          </p:nvPr>
        </p:nvSpPr>
        <p:spPr>
          <a:xfrm>
            <a:off x="576000" y="2633300"/>
            <a:ext cx="5212800" cy="3448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8" name="Text Placeholder 13">
            <a:extLst>
              <a:ext uri="{FF2B5EF4-FFF2-40B4-BE49-F238E27FC236}">
                <a16:creationId xmlns:a16="http://schemas.microsoft.com/office/drawing/2014/main" id="{C7F9F7FF-15D7-E246-9627-2357B6ADE86E}"/>
              </a:ext>
            </a:extLst>
          </p:cNvPr>
          <p:cNvSpPr>
            <a:spLocks noGrp="1"/>
          </p:cNvSpPr>
          <p:nvPr>
            <p:ph type="body" sz="quarter" idx="36" hasCustomPrompt="1"/>
          </p:nvPr>
        </p:nvSpPr>
        <p:spPr>
          <a:xfrm>
            <a:off x="6390462" y="2633300"/>
            <a:ext cx="5212800" cy="3448800"/>
          </a:xfrm>
          <a:prstGeom prst="rect">
            <a:avLst/>
          </a:prstGeom>
        </p:spPr>
        <p:txBody>
          <a:bodyPr>
            <a:noAutofit/>
          </a:bodyPr>
          <a:lstStyle>
            <a:lvl1pPr marL="182880" indent="-182880">
              <a:lnSpc>
                <a:spcPct val="100000"/>
              </a:lnSpc>
              <a:spcBef>
                <a:spcPts val="300"/>
              </a:spcBef>
              <a:spcAft>
                <a:spcPts val="200"/>
              </a:spcAft>
              <a:buClr>
                <a:schemeClr val="tx1"/>
              </a:buClr>
              <a:defRPr sz="2000">
                <a:solidFill>
                  <a:schemeClr val="tx1"/>
                </a:solidFill>
              </a:defRPr>
            </a:lvl1pPr>
            <a:lvl2pPr marL="365760" indent="-182880">
              <a:lnSpc>
                <a:spcPct val="100000"/>
              </a:lnSpc>
              <a:spcBef>
                <a:spcPts val="300"/>
              </a:spcBef>
              <a:spcAft>
                <a:spcPts val="200"/>
              </a:spcAft>
              <a:buClr>
                <a:schemeClr val="tx1"/>
              </a:buClr>
              <a:defRPr sz="2000">
                <a:solidFill>
                  <a:schemeClr val="tx1"/>
                </a:solidFill>
              </a:defRPr>
            </a:lvl2pPr>
            <a:lvl3pPr marL="548640" indent="-182880">
              <a:lnSpc>
                <a:spcPct val="100000"/>
              </a:lnSpc>
              <a:spcBef>
                <a:spcPts val="300"/>
              </a:spcBef>
              <a:spcAft>
                <a:spcPts val="200"/>
              </a:spcAft>
              <a:buClr>
                <a:schemeClr val="tx1"/>
              </a:buClr>
              <a:defRPr sz="1800">
                <a:solidFill>
                  <a:schemeClr val="tx1"/>
                </a:solidFill>
              </a:defRPr>
            </a:lvl3pPr>
            <a:lvl4pPr marL="731520" indent="-182880">
              <a:lnSpc>
                <a:spcPct val="100000"/>
              </a:lnSpc>
              <a:spcBef>
                <a:spcPts val="300"/>
              </a:spcBef>
              <a:spcAft>
                <a:spcPts val="200"/>
              </a:spcAft>
              <a:buClr>
                <a:schemeClr val="tx1"/>
              </a:buClr>
              <a:defRPr sz="1800">
                <a:solidFill>
                  <a:schemeClr val="tx1"/>
                </a:solidFill>
              </a:defRPr>
            </a:lvl4pPr>
            <a:lvl5pPr marL="914400" indent="-182880">
              <a:lnSpc>
                <a:spcPct val="100000"/>
              </a:lnSpc>
              <a:spcBef>
                <a:spcPts val="300"/>
              </a:spcBef>
              <a:spcAft>
                <a:spcPts val="200"/>
              </a:spcAft>
              <a:buClr>
                <a:schemeClr val="tx1"/>
              </a:buClr>
              <a:defRPr sz="1600">
                <a:solidFill>
                  <a:schemeClr val="tx1"/>
                </a:solidFill>
              </a:defRPr>
            </a:lvl5pPr>
            <a:lvl6pPr marL="1097280" indent="-182880">
              <a:lnSpc>
                <a:spcPct val="100000"/>
              </a:lnSpc>
              <a:spcBef>
                <a:spcPts val="300"/>
              </a:spcBef>
              <a:spcAft>
                <a:spcPts val="200"/>
              </a:spcAft>
              <a:buClr>
                <a:schemeClr val="tx1"/>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1965420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in text 50/50 purple/grey w/o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C8A08ED-C3C7-BA49-A2BF-BA3752BE5CD9}"/>
              </a:ext>
            </a:extLst>
          </p:cNvPr>
          <p:cNvSpPr/>
          <p:nvPr userDrawn="1"/>
        </p:nvSpPr>
        <p:spPr>
          <a:xfrm>
            <a:off x="0" y="1812925"/>
            <a:ext cx="6113935" cy="50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14C3603-F372-C748-B62E-BC914F420AF7}"/>
              </a:ext>
            </a:extLst>
          </p:cNvPr>
          <p:cNvSpPr/>
          <p:nvPr userDrawn="1"/>
        </p:nvSpPr>
        <p:spPr>
          <a:xfrm>
            <a:off x="6096000" y="1812925"/>
            <a:ext cx="6100583" cy="5040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a:extLst>
              <a:ext uri="{FF2B5EF4-FFF2-40B4-BE49-F238E27FC236}">
                <a16:creationId xmlns:a16="http://schemas.microsoft.com/office/drawing/2014/main" id="{D9E25C16-CF5F-2140-AD46-53B984FF4FC8}"/>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26" name="Text Placeholder 17">
            <a:extLst>
              <a:ext uri="{FF2B5EF4-FFF2-40B4-BE49-F238E27FC236}">
                <a16:creationId xmlns:a16="http://schemas.microsoft.com/office/drawing/2014/main" id="{8E881D06-3B4E-9D47-95D1-84101E9D8D14}"/>
              </a:ext>
            </a:extLst>
          </p:cNvPr>
          <p:cNvSpPr>
            <a:spLocks noGrp="1"/>
          </p:cNvSpPr>
          <p:nvPr>
            <p:ph type="body" sz="quarter" idx="29" hasCustomPrompt="1"/>
          </p:nvPr>
        </p:nvSpPr>
        <p:spPr>
          <a:xfrm>
            <a:off x="576000" y="1193187"/>
            <a:ext cx="7283713"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pic>
        <p:nvPicPr>
          <p:cNvPr id="32" name="Picture 31" descr="A picture containing drawing&#10;&#10;Description automatically generated">
            <a:extLst>
              <a:ext uri="{FF2B5EF4-FFF2-40B4-BE49-F238E27FC236}">
                <a16:creationId xmlns:a16="http://schemas.microsoft.com/office/drawing/2014/main" id="{E614C72A-D76C-794F-96DE-2FC3DFE91AF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60044A12-BB34-DD43-878F-0E26A90C9766}"/>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3EBECE8C-54A8-DB41-8A82-A9E26444772B}"/>
              </a:ext>
            </a:extLst>
          </p:cNvPr>
          <p:cNvSpPr>
            <a:spLocks noGrp="1"/>
          </p:cNvSpPr>
          <p:nvPr>
            <p:ph type="sldNum" sz="quarter" idx="38"/>
          </p:nvPr>
        </p:nvSpPr>
        <p:spPr/>
        <p:txBody>
          <a:bodyPr/>
          <a:lstStyle/>
          <a:p>
            <a:fld id="{F18EFF25-22D3-7349-97D6-73D11F9E5B0D}" type="slidenum">
              <a:rPr lang="en-GB" smtClean="0"/>
              <a:pPr/>
              <a:t>‹#›</a:t>
            </a:fld>
            <a:endParaRPr lang="en-GB"/>
          </a:p>
        </p:txBody>
      </p:sp>
      <p:sp>
        <p:nvSpPr>
          <p:cNvPr id="15" name="Text Placeholder 13">
            <a:extLst>
              <a:ext uri="{FF2B5EF4-FFF2-40B4-BE49-F238E27FC236}">
                <a16:creationId xmlns:a16="http://schemas.microsoft.com/office/drawing/2014/main" id="{4B708AB6-666D-D746-A2AD-3537AA35393D}"/>
              </a:ext>
            </a:extLst>
          </p:cNvPr>
          <p:cNvSpPr>
            <a:spLocks noGrp="1"/>
          </p:cNvSpPr>
          <p:nvPr>
            <p:ph type="body" sz="quarter" idx="35" hasCustomPrompt="1"/>
          </p:nvPr>
        </p:nvSpPr>
        <p:spPr>
          <a:xfrm>
            <a:off x="576000" y="2127600"/>
            <a:ext cx="5212800" cy="398025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6" name="Text Placeholder 13">
            <a:extLst>
              <a:ext uri="{FF2B5EF4-FFF2-40B4-BE49-F238E27FC236}">
                <a16:creationId xmlns:a16="http://schemas.microsoft.com/office/drawing/2014/main" id="{64E4977B-5707-3E44-8FAC-E36B3F72E1C2}"/>
              </a:ext>
            </a:extLst>
          </p:cNvPr>
          <p:cNvSpPr>
            <a:spLocks noGrp="1"/>
          </p:cNvSpPr>
          <p:nvPr>
            <p:ph type="body" sz="quarter" idx="36" hasCustomPrompt="1"/>
          </p:nvPr>
        </p:nvSpPr>
        <p:spPr>
          <a:xfrm>
            <a:off x="6390462" y="2127600"/>
            <a:ext cx="5212800" cy="3980250"/>
          </a:xfrm>
          <a:prstGeom prst="rect">
            <a:avLst/>
          </a:prstGeom>
        </p:spPr>
        <p:txBody>
          <a:bodyPr>
            <a:noAutofit/>
          </a:bodyPr>
          <a:lstStyle>
            <a:lvl1pPr marL="182880" indent="-182880">
              <a:lnSpc>
                <a:spcPct val="100000"/>
              </a:lnSpc>
              <a:spcBef>
                <a:spcPts val="300"/>
              </a:spcBef>
              <a:spcAft>
                <a:spcPts val="200"/>
              </a:spcAft>
              <a:buClr>
                <a:schemeClr val="tx1"/>
              </a:buClr>
              <a:defRPr sz="2000">
                <a:solidFill>
                  <a:schemeClr val="tx1"/>
                </a:solidFill>
              </a:defRPr>
            </a:lvl1pPr>
            <a:lvl2pPr marL="365760" indent="-182880">
              <a:lnSpc>
                <a:spcPct val="100000"/>
              </a:lnSpc>
              <a:spcBef>
                <a:spcPts val="300"/>
              </a:spcBef>
              <a:spcAft>
                <a:spcPts val="200"/>
              </a:spcAft>
              <a:buClr>
                <a:schemeClr val="tx1"/>
              </a:buClr>
              <a:defRPr sz="2000">
                <a:solidFill>
                  <a:schemeClr val="tx1"/>
                </a:solidFill>
              </a:defRPr>
            </a:lvl2pPr>
            <a:lvl3pPr marL="548640" indent="-182880">
              <a:lnSpc>
                <a:spcPct val="100000"/>
              </a:lnSpc>
              <a:spcBef>
                <a:spcPts val="300"/>
              </a:spcBef>
              <a:spcAft>
                <a:spcPts val="200"/>
              </a:spcAft>
              <a:buClr>
                <a:schemeClr val="tx1"/>
              </a:buClr>
              <a:defRPr sz="1800">
                <a:solidFill>
                  <a:schemeClr val="tx1"/>
                </a:solidFill>
              </a:defRPr>
            </a:lvl3pPr>
            <a:lvl4pPr marL="731520" indent="-182880">
              <a:lnSpc>
                <a:spcPct val="100000"/>
              </a:lnSpc>
              <a:spcBef>
                <a:spcPts val="300"/>
              </a:spcBef>
              <a:spcAft>
                <a:spcPts val="200"/>
              </a:spcAft>
              <a:buClr>
                <a:schemeClr val="tx1"/>
              </a:buClr>
              <a:defRPr sz="1800">
                <a:solidFill>
                  <a:schemeClr val="tx1"/>
                </a:solidFill>
              </a:defRPr>
            </a:lvl4pPr>
            <a:lvl5pPr marL="914400" indent="-182880">
              <a:lnSpc>
                <a:spcPct val="100000"/>
              </a:lnSpc>
              <a:spcBef>
                <a:spcPts val="300"/>
              </a:spcBef>
              <a:spcAft>
                <a:spcPts val="200"/>
              </a:spcAft>
              <a:buClr>
                <a:schemeClr val="tx1"/>
              </a:buClr>
              <a:defRPr sz="1600">
                <a:solidFill>
                  <a:schemeClr val="tx1"/>
                </a:solidFill>
              </a:defRPr>
            </a:lvl5pPr>
            <a:lvl6pPr marL="1097280" indent="-182880">
              <a:lnSpc>
                <a:spcPct val="100000"/>
              </a:lnSpc>
              <a:spcBef>
                <a:spcPts val="300"/>
              </a:spcBef>
              <a:spcAft>
                <a:spcPts val="200"/>
              </a:spcAft>
              <a:buClr>
                <a:schemeClr val="tx1"/>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2449782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ain text 50/50 white/midnight blue w/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333B6-8BC3-5346-AB39-40E350E1DBA2}"/>
              </a:ext>
            </a:extLst>
          </p:cNvPr>
          <p:cNvSpPr/>
          <p:nvPr userDrawn="1"/>
        </p:nvSpPr>
        <p:spPr>
          <a:xfrm>
            <a:off x="6095998" y="1818000"/>
            <a:ext cx="6094800" cy="50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3">
            <a:extLst>
              <a:ext uri="{FF2B5EF4-FFF2-40B4-BE49-F238E27FC236}">
                <a16:creationId xmlns:a16="http://schemas.microsoft.com/office/drawing/2014/main" id="{2DCB46C7-DCCD-F644-A545-D6271453EFC9}"/>
              </a:ext>
            </a:extLst>
          </p:cNvPr>
          <p:cNvSpPr>
            <a:spLocks noGrp="1"/>
          </p:cNvSpPr>
          <p:nvPr>
            <p:ph type="body" sz="quarter" idx="33" hasCustomPrompt="1"/>
          </p:nvPr>
        </p:nvSpPr>
        <p:spPr>
          <a:xfrm>
            <a:off x="576000" y="2098800"/>
            <a:ext cx="5212800"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8" name="Text Placeholder 3">
            <a:extLst>
              <a:ext uri="{FF2B5EF4-FFF2-40B4-BE49-F238E27FC236}">
                <a16:creationId xmlns:a16="http://schemas.microsoft.com/office/drawing/2014/main" id="{004A4DBF-BC06-1641-B863-B95B146DB88B}"/>
              </a:ext>
            </a:extLst>
          </p:cNvPr>
          <p:cNvSpPr>
            <a:spLocks noGrp="1"/>
          </p:cNvSpPr>
          <p:nvPr>
            <p:ph type="body" sz="quarter" idx="34" hasCustomPrompt="1"/>
          </p:nvPr>
        </p:nvSpPr>
        <p:spPr>
          <a:xfrm>
            <a:off x="6390862" y="2100500"/>
            <a:ext cx="5214164"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9" name="Text Placeholder 13">
            <a:extLst>
              <a:ext uri="{FF2B5EF4-FFF2-40B4-BE49-F238E27FC236}">
                <a16:creationId xmlns:a16="http://schemas.microsoft.com/office/drawing/2014/main" id="{2F8C1D8B-C9DB-004A-9164-B099722F306E}"/>
              </a:ext>
            </a:extLst>
          </p:cNvPr>
          <p:cNvSpPr>
            <a:spLocks noGrp="1"/>
          </p:cNvSpPr>
          <p:nvPr>
            <p:ph type="body" sz="quarter" idx="35" hasCustomPrompt="1"/>
          </p:nvPr>
        </p:nvSpPr>
        <p:spPr>
          <a:xfrm>
            <a:off x="576000" y="2631600"/>
            <a:ext cx="5212800" cy="34627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0" name="Text Placeholder 13">
            <a:extLst>
              <a:ext uri="{FF2B5EF4-FFF2-40B4-BE49-F238E27FC236}">
                <a16:creationId xmlns:a16="http://schemas.microsoft.com/office/drawing/2014/main" id="{6DE5BC52-A639-4544-8180-97445AE61AE9}"/>
              </a:ext>
            </a:extLst>
          </p:cNvPr>
          <p:cNvSpPr>
            <a:spLocks noGrp="1"/>
          </p:cNvSpPr>
          <p:nvPr>
            <p:ph type="body" sz="quarter" idx="36" hasCustomPrompt="1"/>
          </p:nvPr>
        </p:nvSpPr>
        <p:spPr>
          <a:xfrm>
            <a:off x="6390462" y="2633300"/>
            <a:ext cx="5212800" cy="34627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1" name="Title 1">
            <a:extLst>
              <a:ext uri="{FF2B5EF4-FFF2-40B4-BE49-F238E27FC236}">
                <a16:creationId xmlns:a16="http://schemas.microsoft.com/office/drawing/2014/main" id="{0391D4AD-7F53-0B47-8FDB-52298086BD8D}"/>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22" name="Text Placeholder 17">
            <a:extLst>
              <a:ext uri="{FF2B5EF4-FFF2-40B4-BE49-F238E27FC236}">
                <a16:creationId xmlns:a16="http://schemas.microsoft.com/office/drawing/2014/main" id="{3F6F293F-62FF-BD42-AD6D-35FCB1186029}"/>
              </a:ext>
            </a:extLst>
          </p:cNvPr>
          <p:cNvSpPr>
            <a:spLocks noGrp="1"/>
          </p:cNvSpPr>
          <p:nvPr>
            <p:ph type="body" sz="quarter" idx="29" hasCustomPrompt="1"/>
          </p:nvPr>
        </p:nvSpPr>
        <p:spPr>
          <a:xfrm>
            <a:off x="576000" y="1193187"/>
            <a:ext cx="7283713"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 name="Footer Placeholder 1">
            <a:extLst>
              <a:ext uri="{FF2B5EF4-FFF2-40B4-BE49-F238E27FC236}">
                <a16:creationId xmlns:a16="http://schemas.microsoft.com/office/drawing/2014/main" id="{507DAECC-FCFF-394A-BA95-B06C09B3671E}"/>
              </a:ext>
            </a:extLst>
          </p:cNvPr>
          <p:cNvSpPr>
            <a:spLocks noGrp="1"/>
          </p:cNvSpPr>
          <p:nvPr>
            <p:ph type="ftr" sz="quarter" idx="37"/>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F4C2DD84-1244-F344-B61E-13DE5265E758}"/>
              </a:ext>
            </a:extLst>
          </p:cNvPr>
          <p:cNvSpPr>
            <a:spLocks noGrp="1"/>
          </p:cNvSpPr>
          <p:nvPr>
            <p:ph type="sldNum" sz="quarter" idx="38"/>
          </p:nvPr>
        </p:nvSpPr>
        <p:spPr/>
        <p:txBody>
          <a:bodyPr/>
          <a:lstStyle>
            <a:lvl1pPr>
              <a:defRPr>
                <a:solidFill>
                  <a:schemeClr val="bg1"/>
                </a:solidFill>
              </a:defRPr>
            </a:lvl1pPr>
          </a:lstStyle>
          <a:p>
            <a:fld id="{F18EFF25-22D3-7349-97D6-73D11F9E5B0D}" type="slidenum">
              <a:rPr lang="en-GB" smtClean="0"/>
              <a:pPr/>
              <a:t>‹#›</a:t>
            </a:fld>
            <a:endParaRPr lang="en-GB"/>
          </a:p>
        </p:txBody>
      </p:sp>
    </p:spTree>
    <p:extLst>
      <p:ext uri="{BB962C8B-B14F-4D97-AF65-F5344CB8AC3E}">
        <p14:creationId xmlns:p14="http://schemas.microsoft.com/office/powerpoint/2010/main" val="3503051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in text 50/50 white/midnight blue w/o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F32596-A4B8-A848-BF99-D874D4ECFADE}"/>
              </a:ext>
            </a:extLst>
          </p:cNvPr>
          <p:cNvSpPr/>
          <p:nvPr userDrawn="1"/>
        </p:nvSpPr>
        <p:spPr>
          <a:xfrm>
            <a:off x="6095998" y="1818000"/>
            <a:ext cx="6094800" cy="50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3">
            <a:extLst>
              <a:ext uri="{FF2B5EF4-FFF2-40B4-BE49-F238E27FC236}">
                <a16:creationId xmlns:a16="http://schemas.microsoft.com/office/drawing/2014/main" id="{98B810A6-8959-324B-BFF8-9B25C275C8D0}"/>
              </a:ext>
            </a:extLst>
          </p:cNvPr>
          <p:cNvSpPr>
            <a:spLocks noGrp="1"/>
          </p:cNvSpPr>
          <p:nvPr>
            <p:ph type="body" sz="quarter" idx="35" hasCustomPrompt="1"/>
          </p:nvPr>
        </p:nvSpPr>
        <p:spPr>
          <a:xfrm>
            <a:off x="576000" y="2127600"/>
            <a:ext cx="5212800" cy="398025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1" name="Text Placeholder 13">
            <a:extLst>
              <a:ext uri="{FF2B5EF4-FFF2-40B4-BE49-F238E27FC236}">
                <a16:creationId xmlns:a16="http://schemas.microsoft.com/office/drawing/2014/main" id="{115BAD31-53A4-994D-8A40-73A3780F3DAB}"/>
              </a:ext>
            </a:extLst>
          </p:cNvPr>
          <p:cNvSpPr>
            <a:spLocks noGrp="1"/>
          </p:cNvSpPr>
          <p:nvPr>
            <p:ph type="body" sz="quarter" idx="36" hasCustomPrompt="1"/>
          </p:nvPr>
        </p:nvSpPr>
        <p:spPr>
          <a:xfrm>
            <a:off x="6390462" y="2127600"/>
            <a:ext cx="5212800" cy="398025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1" name="Title 1">
            <a:extLst>
              <a:ext uri="{FF2B5EF4-FFF2-40B4-BE49-F238E27FC236}">
                <a16:creationId xmlns:a16="http://schemas.microsoft.com/office/drawing/2014/main" id="{0391D4AD-7F53-0B47-8FDB-52298086BD8D}"/>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22" name="Text Placeholder 17">
            <a:extLst>
              <a:ext uri="{FF2B5EF4-FFF2-40B4-BE49-F238E27FC236}">
                <a16:creationId xmlns:a16="http://schemas.microsoft.com/office/drawing/2014/main" id="{3F6F293F-62FF-BD42-AD6D-35FCB1186029}"/>
              </a:ext>
            </a:extLst>
          </p:cNvPr>
          <p:cNvSpPr>
            <a:spLocks noGrp="1"/>
          </p:cNvSpPr>
          <p:nvPr>
            <p:ph type="body" sz="quarter" idx="29" hasCustomPrompt="1"/>
          </p:nvPr>
        </p:nvSpPr>
        <p:spPr>
          <a:xfrm>
            <a:off x="576000" y="1193187"/>
            <a:ext cx="7283713"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 name="Footer Placeholder 1">
            <a:extLst>
              <a:ext uri="{FF2B5EF4-FFF2-40B4-BE49-F238E27FC236}">
                <a16:creationId xmlns:a16="http://schemas.microsoft.com/office/drawing/2014/main" id="{507DAECC-FCFF-394A-BA95-B06C09B3671E}"/>
              </a:ext>
            </a:extLst>
          </p:cNvPr>
          <p:cNvSpPr>
            <a:spLocks noGrp="1"/>
          </p:cNvSpPr>
          <p:nvPr>
            <p:ph type="ftr" sz="quarter" idx="37"/>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F4C2DD84-1244-F344-B61E-13DE5265E758}"/>
              </a:ext>
            </a:extLst>
          </p:cNvPr>
          <p:cNvSpPr>
            <a:spLocks noGrp="1"/>
          </p:cNvSpPr>
          <p:nvPr>
            <p:ph type="sldNum" sz="quarter" idx="38"/>
          </p:nvPr>
        </p:nvSpPr>
        <p:spPr/>
        <p:txBody>
          <a:bodyPr/>
          <a:lstStyle>
            <a:lvl1pPr>
              <a:defRPr>
                <a:solidFill>
                  <a:schemeClr val="bg1"/>
                </a:solidFill>
              </a:defRPr>
            </a:lvl1pPr>
          </a:lstStyle>
          <a:p>
            <a:fld id="{F18EFF25-22D3-7349-97D6-73D11F9E5B0D}" type="slidenum">
              <a:rPr lang="en-GB" smtClean="0"/>
              <a:pPr/>
              <a:t>‹#›</a:t>
            </a:fld>
            <a:endParaRPr lang="en-GB"/>
          </a:p>
        </p:txBody>
      </p:sp>
    </p:spTree>
    <p:extLst>
      <p:ext uri="{BB962C8B-B14F-4D97-AF65-F5344CB8AC3E}">
        <p14:creationId xmlns:p14="http://schemas.microsoft.com/office/powerpoint/2010/main" val="3218794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in text 50/50 midnight blue/white w/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A4B1A6-9DEB-3840-8E30-9618FDE23056}"/>
              </a:ext>
            </a:extLst>
          </p:cNvPr>
          <p:cNvSpPr/>
          <p:nvPr userDrawn="1"/>
        </p:nvSpPr>
        <p:spPr>
          <a:xfrm>
            <a:off x="0" y="1812925"/>
            <a:ext cx="6113935" cy="50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1">
            <a:extLst>
              <a:ext uri="{FF2B5EF4-FFF2-40B4-BE49-F238E27FC236}">
                <a16:creationId xmlns:a16="http://schemas.microsoft.com/office/drawing/2014/main" id="{D734F5D6-8BF3-4D41-BEE5-E309DDADD3A7}"/>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pic>
        <p:nvPicPr>
          <p:cNvPr id="30" name="Picture 29" descr="A picture containing drawing&#10;&#10;Description automatically generated">
            <a:extLst>
              <a:ext uri="{FF2B5EF4-FFF2-40B4-BE49-F238E27FC236}">
                <a16:creationId xmlns:a16="http://schemas.microsoft.com/office/drawing/2014/main" id="{7CCBE312-CFD9-3A4C-A4F7-E1186EF1588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B8BF6138-1CBE-314C-ADA5-C8977110BBE8}"/>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F78CC495-7A54-9B43-BB34-A31238DF5AF5}"/>
              </a:ext>
            </a:extLst>
          </p:cNvPr>
          <p:cNvSpPr>
            <a:spLocks noGrp="1"/>
          </p:cNvSpPr>
          <p:nvPr>
            <p:ph type="sldNum" sz="quarter" idx="38"/>
          </p:nvPr>
        </p:nvSpPr>
        <p:spPr/>
        <p:txBody>
          <a:bodyPr/>
          <a:lstStyle/>
          <a:p>
            <a:fld id="{F18EFF25-22D3-7349-97D6-73D11F9E5B0D}" type="slidenum">
              <a:rPr lang="en-GB" smtClean="0"/>
              <a:pPr/>
              <a:t>‹#›</a:t>
            </a:fld>
            <a:endParaRPr lang="en-GB"/>
          </a:p>
        </p:txBody>
      </p:sp>
      <p:sp>
        <p:nvSpPr>
          <p:cNvPr id="15" name="Text Placeholder 17">
            <a:extLst>
              <a:ext uri="{FF2B5EF4-FFF2-40B4-BE49-F238E27FC236}">
                <a16:creationId xmlns:a16="http://schemas.microsoft.com/office/drawing/2014/main" id="{764716BC-D6A0-E842-90CD-EEF716DE153B}"/>
              </a:ext>
            </a:extLst>
          </p:cNvPr>
          <p:cNvSpPr>
            <a:spLocks noGrp="1"/>
          </p:cNvSpPr>
          <p:nvPr>
            <p:ph type="body" sz="quarter" idx="29" hasCustomPrompt="1"/>
          </p:nvPr>
        </p:nvSpPr>
        <p:spPr>
          <a:xfrm>
            <a:off x="576000" y="1193187"/>
            <a:ext cx="7283713"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13" name="Text Placeholder 3">
            <a:extLst>
              <a:ext uri="{FF2B5EF4-FFF2-40B4-BE49-F238E27FC236}">
                <a16:creationId xmlns:a16="http://schemas.microsoft.com/office/drawing/2014/main" id="{69CC457F-61C8-204A-A792-8CDB92191F2F}"/>
              </a:ext>
            </a:extLst>
          </p:cNvPr>
          <p:cNvSpPr>
            <a:spLocks noGrp="1"/>
          </p:cNvSpPr>
          <p:nvPr>
            <p:ph type="body" sz="quarter" idx="33" hasCustomPrompt="1"/>
          </p:nvPr>
        </p:nvSpPr>
        <p:spPr>
          <a:xfrm>
            <a:off x="576000" y="2098800"/>
            <a:ext cx="5212800"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6" name="Text Placeholder 3">
            <a:extLst>
              <a:ext uri="{FF2B5EF4-FFF2-40B4-BE49-F238E27FC236}">
                <a16:creationId xmlns:a16="http://schemas.microsoft.com/office/drawing/2014/main" id="{47325CA7-B014-8743-95D3-D820F6D8B87F}"/>
              </a:ext>
            </a:extLst>
          </p:cNvPr>
          <p:cNvSpPr>
            <a:spLocks noGrp="1"/>
          </p:cNvSpPr>
          <p:nvPr>
            <p:ph type="body" sz="quarter" idx="34" hasCustomPrompt="1"/>
          </p:nvPr>
        </p:nvSpPr>
        <p:spPr>
          <a:xfrm>
            <a:off x="6390862" y="2100500"/>
            <a:ext cx="5214164" cy="313350"/>
          </a:xfrm>
          <a:prstGeom prst="rect">
            <a:avLst/>
          </a:prstGeom>
        </p:spPr>
        <p:txBody>
          <a:bodyPr>
            <a:noAutofit/>
          </a:bodyPr>
          <a:lstStyle>
            <a:lvl1pPr marL="0" indent="0">
              <a:spcBef>
                <a:spcPts val="500"/>
              </a:spcBef>
              <a:buClr>
                <a:schemeClr val="tx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1" name="Text Placeholder 13">
            <a:extLst>
              <a:ext uri="{FF2B5EF4-FFF2-40B4-BE49-F238E27FC236}">
                <a16:creationId xmlns:a16="http://schemas.microsoft.com/office/drawing/2014/main" id="{963E425E-363B-6C48-8C4D-82E2397C2585}"/>
              </a:ext>
            </a:extLst>
          </p:cNvPr>
          <p:cNvSpPr>
            <a:spLocks noGrp="1"/>
          </p:cNvSpPr>
          <p:nvPr>
            <p:ph type="body" sz="quarter" idx="35" hasCustomPrompt="1"/>
          </p:nvPr>
        </p:nvSpPr>
        <p:spPr>
          <a:xfrm>
            <a:off x="576000" y="2633300"/>
            <a:ext cx="5212800" cy="3448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2" name="Text Placeholder 13">
            <a:extLst>
              <a:ext uri="{FF2B5EF4-FFF2-40B4-BE49-F238E27FC236}">
                <a16:creationId xmlns:a16="http://schemas.microsoft.com/office/drawing/2014/main" id="{8C6A7F6F-0865-E948-AFBA-F15ABDA2EBC7}"/>
              </a:ext>
            </a:extLst>
          </p:cNvPr>
          <p:cNvSpPr>
            <a:spLocks noGrp="1"/>
          </p:cNvSpPr>
          <p:nvPr>
            <p:ph type="body" sz="quarter" idx="36" hasCustomPrompt="1"/>
          </p:nvPr>
        </p:nvSpPr>
        <p:spPr>
          <a:xfrm>
            <a:off x="6390462" y="2633300"/>
            <a:ext cx="5212800" cy="3448800"/>
          </a:xfrm>
          <a:prstGeom prst="rect">
            <a:avLst/>
          </a:prstGeom>
        </p:spPr>
        <p:txBody>
          <a:bodyPr>
            <a:noAutofit/>
          </a:bodyPr>
          <a:lstStyle>
            <a:lvl1pPr marL="182880" indent="-182880">
              <a:lnSpc>
                <a:spcPct val="100000"/>
              </a:lnSpc>
              <a:spcBef>
                <a:spcPts val="300"/>
              </a:spcBef>
              <a:spcAft>
                <a:spcPts val="200"/>
              </a:spcAft>
              <a:buClr>
                <a:schemeClr val="tx1"/>
              </a:buClr>
              <a:defRPr sz="2000">
                <a:solidFill>
                  <a:schemeClr val="tx1"/>
                </a:solidFill>
              </a:defRPr>
            </a:lvl1pPr>
            <a:lvl2pPr marL="365760" indent="-182880">
              <a:lnSpc>
                <a:spcPct val="100000"/>
              </a:lnSpc>
              <a:spcBef>
                <a:spcPts val="300"/>
              </a:spcBef>
              <a:spcAft>
                <a:spcPts val="200"/>
              </a:spcAft>
              <a:buClr>
                <a:schemeClr val="tx1"/>
              </a:buClr>
              <a:defRPr sz="2000">
                <a:solidFill>
                  <a:schemeClr val="tx1"/>
                </a:solidFill>
              </a:defRPr>
            </a:lvl2pPr>
            <a:lvl3pPr marL="548640" indent="-182880">
              <a:lnSpc>
                <a:spcPct val="100000"/>
              </a:lnSpc>
              <a:spcBef>
                <a:spcPts val="300"/>
              </a:spcBef>
              <a:spcAft>
                <a:spcPts val="200"/>
              </a:spcAft>
              <a:buClr>
                <a:schemeClr val="tx1"/>
              </a:buClr>
              <a:defRPr sz="1800">
                <a:solidFill>
                  <a:schemeClr val="tx1"/>
                </a:solidFill>
              </a:defRPr>
            </a:lvl3pPr>
            <a:lvl4pPr marL="731520" indent="-182880">
              <a:lnSpc>
                <a:spcPct val="100000"/>
              </a:lnSpc>
              <a:spcBef>
                <a:spcPts val="300"/>
              </a:spcBef>
              <a:spcAft>
                <a:spcPts val="200"/>
              </a:spcAft>
              <a:buClr>
                <a:schemeClr val="tx1"/>
              </a:buClr>
              <a:defRPr sz="1800">
                <a:solidFill>
                  <a:schemeClr val="tx1"/>
                </a:solidFill>
              </a:defRPr>
            </a:lvl4pPr>
            <a:lvl5pPr marL="914400" indent="-182880">
              <a:lnSpc>
                <a:spcPct val="100000"/>
              </a:lnSpc>
              <a:spcBef>
                <a:spcPts val="300"/>
              </a:spcBef>
              <a:spcAft>
                <a:spcPts val="200"/>
              </a:spcAft>
              <a:buClr>
                <a:schemeClr val="tx1"/>
              </a:buClr>
              <a:defRPr sz="1600">
                <a:solidFill>
                  <a:schemeClr val="tx1"/>
                </a:solidFill>
              </a:defRPr>
            </a:lvl5pPr>
            <a:lvl6pPr marL="1097280" indent="-182880">
              <a:lnSpc>
                <a:spcPct val="100000"/>
              </a:lnSpc>
              <a:spcBef>
                <a:spcPts val="300"/>
              </a:spcBef>
              <a:spcAft>
                <a:spcPts val="200"/>
              </a:spcAft>
              <a:buClr>
                <a:schemeClr val="tx1"/>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771776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ain text 50/50 midnight blue/white w/o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21FEFC-1349-3442-9840-F49FC2CB01BD}"/>
              </a:ext>
            </a:extLst>
          </p:cNvPr>
          <p:cNvSpPr/>
          <p:nvPr userDrawn="1"/>
        </p:nvSpPr>
        <p:spPr>
          <a:xfrm>
            <a:off x="0" y="1812925"/>
            <a:ext cx="6113935" cy="50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1">
            <a:extLst>
              <a:ext uri="{FF2B5EF4-FFF2-40B4-BE49-F238E27FC236}">
                <a16:creationId xmlns:a16="http://schemas.microsoft.com/office/drawing/2014/main" id="{D734F5D6-8BF3-4D41-BEE5-E309DDADD3A7}"/>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pic>
        <p:nvPicPr>
          <p:cNvPr id="30" name="Picture 29" descr="A picture containing drawing&#10;&#10;Description automatically generated">
            <a:extLst>
              <a:ext uri="{FF2B5EF4-FFF2-40B4-BE49-F238E27FC236}">
                <a16:creationId xmlns:a16="http://schemas.microsoft.com/office/drawing/2014/main" id="{7CCBE312-CFD9-3A4C-A4F7-E1186EF1588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B8BF6138-1CBE-314C-ADA5-C8977110BBE8}"/>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F78CC495-7A54-9B43-BB34-A31238DF5AF5}"/>
              </a:ext>
            </a:extLst>
          </p:cNvPr>
          <p:cNvSpPr>
            <a:spLocks noGrp="1"/>
          </p:cNvSpPr>
          <p:nvPr>
            <p:ph type="sldNum" sz="quarter" idx="38"/>
          </p:nvPr>
        </p:nvSpPr>
        <p:spPr/>
        <p:txBody>
          <a:bodyPr/>
          <a:lstStyle/>
          <a:p>
            <a:fld id="{F18EFF25-22D3-7349-97D6-73D11F9E5B0D}" type="slidenum">
              <a:rPr lang="en-GB" smtClean="0"/>
              <a:pPr/>
              <a:t>‹#›</a:t>
            </a:fld>
            <a:endParaRPr lang="en-GB"/>
          </a:p>
        </p:txBody>
      </p:sp>
      <p:sp>
        <p:nvSpPr>
          <p:cNvPr id="12" name="Text Placeholder 17">
            <a:extLst>
              <a:ext uri="{FF2B5EF4-FFF2-40B4-BE49-F238E27FC236}">
                <a16:creationId xmlns:a16="http://schemas.microsoft.com/office/drawing/2014/main" id="{ACC065DA-B1E8-9547-96CF-B3C6A161D1EB}"/>
              </a:ext>
            </a:extLst>
          </p:cNvPr>
          <p:cNvSpPr>
            <a:spLocks noGrp="1"/>
          </p:cNvSpPr>
          <p:nvPr>
            <p:ph type="body" sz="quarter" idx="29" hasCustomPrompt="1"/>
          </p:nvPr>
        </p:nvSpPr>
        <p:spPr>
          <a:xfrm>
            <a:off x="576000" y="1193187"/>
            <a:ext cx="7283713"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11" name="Text Placeholder 13">
            <a:extLst>
              <a:ext uri="{FF2B5EF4-FFF2-40B4-BE49-F238E27FC236}">
                <a16:creationId xmlns:a16="http://schemas.microsoft.com/office/drawing/2014/main" id="{DB41F25A-176B-404D-969B-1AA2EFDE3649}"/>
              </a:ext>
            </a:extLst>
          </p:cNvPr>
          <p:cNvSpPr>
            <a:spLocks noGrp="1"/>
          </p:cNvSpPr>
          <p:nvPr>
            <p:ph type="body" sz="quarter" idx="35" hasCustomPrompt="1"/>
          </p:nvPr>
        </p:nvSpPr>
        <p:spPr>
          <a:xfrm>
            <a:off x="576000" y="2127600"/>
            <a:ext cx="5212800" cy="398025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6" name="Text Placeholder 13">
            <a:extLst>
              <a:ext uri="{FF2B5EF4-FFF2-40B4-BE49-F238E27FC236}">
                <a16:creationId xmlns:a16="http://schemas.microsoft.com/office/drawing/2014/main" id="{8FC7BFAB-4AE2-E640-9130-68F96BDA5EAC}"/>
              </a:ext>
            </a:extLst>
          </p:cNvPr>
          <p:cNvSpPr>
            <a:spLocks noGrp="1"/>
          </p:cNvSpPr>
          <p:nvPr>
            <p:ph type="body" sz="quarter" idx="36" hasCustomPrompt="1"/>
          </p:nvPr>
        </p:nvSpPr>
        <p:spPr>
          <a:xfrm>
            <a:off x="6390462" y="2127600"/>
            <a:ext cx="5212800" cy="3980250"/>
          </a:xfrm>
          <a:prstGeom prst="rect">
            <a:avLst/>
          </a:prstGeom>
        </p:spPr>
        <p:txBody>
          <a:bodyPr>
            <a:noAutofit/>
          </a:bodyPr>
          <a:lstStyle>
            <a:lvl1pPr marL="182880" indent="-182880">
              <a:lnSpc>
                <a:spcPct val="100000"/>
              </a:lnSpc>
              <a:spcBef>
                <a:spcPts val="300"/>
              </a:spcBef>
              <a:spcAft>
                <a:spcPts val="200"/>
              </a:spcAft>
              <a:buClr>
                <a:schemeClr val="tx1"/>
              </a:buClr>
              <a:defRPr sz="2000">
                <a:solidFill>
                  <a:schemeClr val="tx1"/>
                </a:solidFill>
              </a:defRPr>
            </a:lvl1pPr>
            <a:lvl2pPr marL="365760" indent="-182880">
              <a:lnSpc>
                <a:spcPct val="100000"/>
              </a:lnSpc>
              <a:spcBef>
                <a:spcPts val="300"/>
              </a:spcBef>
              <a:spcAft>
                <a:spcPts val="200"/>
              </a:spcAft>
              <a:buClr>
                <a:schemeClr val="tx1"/>
              </a:buClr>
              <a:defRPr sz="2000">
                <a:solidFill>
                  <a:schemeClr val="tx1"/>
                </a:solidFill>
              </a:defRPr>
            </a:lvl2pPr>
            <a:lvl3pPr marL="548640" indent="-182880">
              <a:lnSpc>
                <a:spcPct val="100000"/>
              </a:lnSpc>
              <a:spcBef>
                <a:spcPts val="300"/>
              </a:spcBef>
              <a:spcAft>
                <a:spcPts val="200"/>
              </a:spcAft>
              <a:buClr>
                <a:schemeClr val="tx1"/>
              </a:buClr>
              <a:defRPr sz="1800">
                <a:solidFill>
                  <a:schemeClr val="tx1"/>
                </a:solidFill>
              </a:defRPr>
            </a:lvl3pPr>
            <a:lvl4pPr marL="731520" indent="-182880">
              <a:lnSpc>
                <a:spcPct val="100000"/>
              </a:lnSpc>
              <a:spcBef>
                <a:spcPts val="300"/>
              </a:spcBef>
              <a:spcAft>
                <a:spcPts val="200"/>
              </a:spcAft>
              <a:buClr>
                <a:schemeClr val="tx1"/>
              </a:buClr>
              <a:defRPr sz="1800">
                <a:solidFill>
                  <a:schemeClr val="tx1"/>
                </a:solidFill>
              </a:defRPr>
            </a:lvl4pPr>
            <a:lvl5pPr marL="914400" indent="-182880">
              <a:lnSpc>
                <a:spcPct val="100000"/>
              </a:lnSpc>
              <a:spcBef>
                <a:spcPts val="300"/>
              </a:spcBef>
              <a:spcAft>
                <a:spcPts val="200"/>
              </a:spcAft>
              <a:buClr>
                <a:schemeClr val="tx1"/>
              </a:buClr>
              <a:defRPr sz="1600">
                <a:solidFill>
                  <a:schemeClr val="tx1"/>
                </a:solidFill>
              </a:defRPr>
            </a:lvl5pPr>
            <a:lvl6pPr marL="1097280" indent="-182880">
              <a:lnSpc>
                <a:spcPct val="100000"/>
              </a:lnSpc>
              <a:spcBef>
                <a:spcPts val="300"/>
              </a:spcBef>
              <a:spcAft>
                <a:spcPts val="200"/>
              </a:spcAft>
              <a:buClr>
                <a:schemeClr val="tx1"/>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15680583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ain text 50/50 white/teal w/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E9B79D-F150-234B-9334-7703A681ADEB}"/>
              </a:ext>
            </a:extLst>
          </p:cNvPr>
          <p:cNvSpPr/>
          <p:nvPr userDrawn="1"/>
        </p:nvSpPr>
        <p:spPr>
          <a:xfrm>
            <a:off x="6095998" y="1818000"/>
            <a:ext cx="6094800" cy="50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0391D4AD-7F53-0B47-8FDB-52298086BD8D}"/>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2" name="Footer Placeholder 1">
            <a:extLst>
              <a:ext uri="{FF2B5EF4-FFF2-40B4-BE49-F238E27FC236}">
                <a16:creationId xmlns:a16="http://schemas.microsoft.com/office/drawing/2014/main" id="{FF4BE348-6172-C540-B69F-9DE30B28336F}"/>
              </a:ext>
            </a:extLst>
          </p:cNvPr>
          <p:cNvSpPr>
            <a:spLocks noGrp="1"/>
          </p:cNvSpPr>
          <p:nvPr>
            <p:ph type="ftr" sz="quarter" idx="37"/>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C6B64D4E-940E-0945-BFDE-7F31E7DDA9DB}"/>
              </a:ext>
            </a:extLst>
          </p:cNvPr>
          <p:cNvSpPr>
            <a:spLocks noGrp="1"/>
          </p:cNvSpPr>
          <p:nvPr>
            <p:ph type="sldNum" sz="quarter" idx="38"/>
          </p:nvPr>
        </p:nvSpPr>
        <p:spPr/>
        <p:txBody>
          <a:bodyPr/>
          <a:lstStyle>
            <a:lvl1pPr>
              <a:defRPr>
                <a:solidFill>
                  <a:schemeClr val="bg1"/>
                </a:solidFill>
              </a:defRPr>
            </a:lvl1pPr>
          </a:lstStyle>
          <a:p>
            <a:fld id="{F18EFF25-22D3-7349-97D6-73D11F9E5B0D}" type="slidenum">
              <a:rPr lang="en-GB" smtClean="0"/>
              <a:pPr/>
              <a:t>‹#›</a:t>
            </a:fld>
            <a:endParaRPr lang="en-GB"/>
          </a:p>
        </p:txBody>
      </p:sp>
      <p:sp>
        <p:nvSpPr>
          <p:cNvPr id="14" name="Text Placeholder 17">
            <a:extLst>
              <a:ext uri="{FF2B5EF4-FFF2-40B4-BE49-F238E27FC236}">
                <a16:creationId xmlns:a16="http://schemas.microsoft.com/office/drawing/2014/main" id="{A41A244A-0E94-C743-9CCF-9622ED3BE609}"/>
              </a:ext>
            </a:extLst>
          </p:cNvPr>
          <p:cNvSpPr>
            <a:spLocks noGrp="1"/>
          </p:cNvSpPr>
          <p:nvPr>
            <p:ph type="body" sz="quarter" idx="29" hasCustomPrompt="1"/>
          </p:nvPr>
        </p:nvSpPr>
        <p:spPr>
          <a:xfrm>
            <a:off x="576000" y="1193187"/>
            <a:ext cx="7283713"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12" name="Text Placeholder 3">
            <a:extLst>
              <a:ext uri="{FF2B5EF4-FFF2-40B4-BE49-F238E27FC236}">
                <a16:creationId xmlns:a16="http://schemas.microsoft.com/office/drawing/2014/main" id="{3CEA5745-D3F2-7F44-A26C-0D15CE49CAA8}"/>
              </a:ext>
            </a:extLst>
          </p:cNvPr>
          <p:cNvSpPr>
            <a:spLocks noGrp="1"/>
          </p:cNvSpPr>
          <p:nvPr>
            <p:ph type="body" sz="quarter" idx="33" hasCustomPrompt="1"/>
          </p:nvPr>
        </p:nvSpPr>
        <p:spPr>
          <a:xfrm>
            <a:off x="576000" y="2098800"/>
            <a:ext cx="5212800"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5" name="Text Placeholder 3">
            <a:extLst>
              <a:ext uri="{FF2B5EF4-FFF2-40B4-BE49-F238E27FC236}">
                <a16:creationId xmlns:a16="http://schemas.microsoft.com/office/drawing/2014/main" id="{344E1AFF-215A-244B-BF91-6A66BD3354BD}"/>
              </a:ext>
            </a:extLst>
          </p:cNvPr>
          <p:cNvSpPr>
            <a:spLocks noGrp="1"/>
          </p:cNvSpPr>
          <p:nvPr>
            <p:ph type="body" sz="quarter" idx="34" hasCustomPrompt="1"/>
          </p:nvPr>
        </p:nvSpPr>
        <p:spPr>
          <a:xfrm>
            <a:off x="6390862" y="2100500"/>
            <a:ext cx="5214164"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6" name="Text Placeholder 13">
            <a:extLst>
              <a:ext uri="{FF2B5EF4-FFF2-40B4-BE49-F238E27FC236}">
                <a16:creationId xmlns:a16="http://schemas.microsoft.com/office/drawing/2014/main" id="{8C577060-88B8-6C43-9E1B-1752D84963AC}"/>
              </a:ext>
            </a:extLst>
          </p:cNvPr>
          <p:cNvSpPr>
            <a:spLocks noGrp="1"/>
          </p:cNvSpPr>
          <p:nvPr>
            <p:ph type="body" sz="quarter" idx="35" hasCustomPrompt="1"/>
          </p:nvPr>
        </p:nvSpPr>
        <p:spPr>
          <a:xfrm>
            <a:off x="576000" y="2631600"/>
            <a:ext cx="5212800" cy="34627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7" name="Text Placeholder 13">
            <a:extLst>
              <a:ext uri="{FF2B5EF4-FFF2-40B4-BE49-F238E27FC236}">
                <a16:creationId xmlns:a16="http://schemas.microsoft.com/office/drawing/2014/main" id="{5362F7DA-5F6F-1949-B145-A9F180729CFD}"/>
              </a:ext>
            </a:extLst>
          </p:cNvPr>
          <p:cNvSpPr>
            <a:spLocks noGrp="1"/>
          </p:cNvSpPr>
          <p:nvPr>
            <p:ph type="body" sz="quarter" idx="36" hasCustomPrompt="1"/>
          </p:nvPr>
        </p:nvSpPr>
        <p:spPr>
          <a:xfrm>
            <a:off x="6390462" y="2633300"/>
            <a:ext cx="5212800" cy="34627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492475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in text 50/50 white/teal w/o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E957C0-9CB7-F34C-9D3F-BDB3AF70BB26}"/>
              </a:ext>
            </a:extLst>
          </p:cNvPr>
          <p:cNvSpPr/>
          <p:nvPr userDrawn="1"/>
        </p:nvSpPr>
        <p:spPr>
          <a:xfrm>
            <a:off x="6095998" y="1818000"/>
            <a:ext cx="6094800" cy="50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0391D4AD-7F53-0B47-8FDB-52298086BD8D}"/>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2" name="Footer Placeholder 1">
            <a:extLst>
              <a:ext uri="{FF2B5EF4-FFF2-40B4-BE49-F238E27FC236}">
                <a16:creationId xmlns:a16="http://schemas.microsoft.com/office/drawing/2014/main" id="{FF4BE348-6172-C540-B69F-9DE30B28336F}"/>
              </a:ext>
            </a:extLst>
          </p:cNvPr>
          <p:cNvSpPr>
            <a:spLocks noGrp="1"/>
          </p:cNvSpPr>
          <p:nvPr>
            <p:ph type="ftr" sz="quarter" idx="37"/>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C6B64D4E-940E-0945-BFDE-7F31E7DDA9DB}"/>
              </a:ext>
            </a:extLst>
          </p:cNvPr>
          <p:cNvSpPr>
            <a:spLocks noGrp="1"/>
          </p:cNvSpPr>
          <p:nvPr>
            <p:ph type="sldNum" sz="quarter" idx="38"/>
          </p:nvPr>
        </p:nvSpPr>
        <p:spPr/>
        <p:txBody>
          <a:bodyPr/>
          <a:lstStyle>
            <a:lvl1pPr>
              <a:defRPr>
                <a:solidFill>
                  <a:schemeClr val="bg1"/>
                </a:solidFill>
              </a:defRPr>
            </a:lvl1pPr>
          </a:lstStyle>
          <a:p>
            <a:fld id="{F18EFF25-22D3-7349-97D6-73D11F9E5B0D}" type="slidenum">
              <a:rPr lang="en-GB" smtClean="0"/>
              <a:pPr/>
              <a:t>‹#›</a:t>
            </a:fld>
            <a:endParaRPr lang="en-GB"/>
          </a:p>
        </p:txBody>
      </p:sp>
      <p:sp>
        <p:nvSpPr>
          <p:cNvPr id="14" name="Text Placeholder 17">
            <a:extLst>
              <a:ext uri="{FF2B5EF4-FFF2-40B4-BE49-F238E27FC236}">
                <a16:creationId xmlns:a16="http://schemas.microsoft.com/office/drawing/2014/main" id="{08D7DC17-D82A-4541-8324-5873EB15188B}"/>
              </a:ext>
            </a:extLst>
          </p:cNvPr>
          <p:cNvSpPr>
            <a:spLocks noGrp="1"/>
          </p:cNvSpPr>
          <p:nvPr>
            <p:ph type="body" sz="quarter" idx="29" hasCustomPrompt="1"/>
          </p:nvPr>
        </p:nvSpPr>
        <p:spPr>
          <a:xfrm>
            <a:off x="576000" y="1193187"/>
            <a:ext cx="7283713"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10" name="Text Placeholder 13">
            <a:extLst>
              <a:ext uri="{FF2B5EF4-FFF2-40B4-BE49-F238E27FC236}">
                <a16:creationId xmlns:a16="http://schemas.microsoft.com/office/drawing/2014/main" id="{9B32D610-504C-1747-A184-FEDB798234AA}"/>
              </a:ext>
            </a:extLst>
          </p:cNvPr>
          <p:cNvSpPr>
            <a:spLocks noGrp="1"/>
          </p:cNvSpPr>
          <p:nvPr>
            <p:ph type="body" sz="quarter" idx="35" hasCustomPrompt="1"/>
          </p:nvPr>
        </p:nvSpPr>
        <p:spPr>
          <a:xfrm>
            <a:off x="576000" y="2127600"/>
            <a:ext cx="5212800" cy="398025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1" name="Text Placeholder 13">
            <a:extLst>
              <a:ext uri="{FF2B5EF4-FFF2-40B4-BE49-F238E27FC236}">
                <a16:creationId xmlns:a16="http://schemas.microsoft.com/office/drawing/2014/main" id="{5BE1D52D-7F4E-084B-BF4E-6F6D6B915928}"/>
              </a:ext>
            </a:extLst>
          </p:cNvPr>
          <p:cNvSpPr>
            <a:spLocks noGrp="1"/>
          </p:cNvSpPr>
          <p:nvPr>
            <p:ph type="body" sz="quarter" idx="36" hasCustomPrompt="1"/>
          </p:nvPr>
        </p:nvSpPr>
        <p:spPr>
          <a:xfrm>
            <a:off x="6390462" y="2127600"/>
            <a:ext cx="5212800" cy="398025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25626445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ain text 50/50 teal/white w/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157A42-44B8-844A-BD5A-9366E35442F4}"/>
              </a:ext>
            </a:extLst>
          </p:cNvPr>
          <p:cNvSpPr/>
          <p:nvPr userDrawn="1"/>
        </p:nvSpPr>
        <p:spPr>
          <a:xfrm>
            <a:off x="0" y="1812925"/>
            <a:ext cx="6113935" cy="50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3">
            <a:extLst>
              <a:ext uri="{FF2B5EF4-FFF2-40B4-BE49-F238E27FC236}">
                <a16:creationId xmlns:a16="http://schemas.microsoft.com/office/drawing/2014/main" id="{03299CE2-F83A-954F-B086-9821797DEBF0}"/>
              </a:ext>
            </a:extLst>
          </p:cNvPr>
          <p:cNvSpPr>
            <a:spLocks noGrp="1"/>
          </p:cNvSpPr>
          <p:nvPr>
            <p:ph type="body" sz="quarter" idx="33" hasCustomPrompt="1"/>
          </p:nvPr>
        </p:nvSpPr>
        <p:spPr>
          <a:xfrm>
            <a:off x="576000" y="2098800"/>
            <a:ext cx="5212800"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6" name="Text Placeholder 3">
            <a:extLst>
              <a:ext uri="{FF2B5EF4-FFF2-40B4-BE49-F238E27FC236}">
                <a16:creationId xmlns:a16="http://schemas.microsoft.com/office/drawing/2014/main" id="{2F967615-8EAD-184B-9CF4-1F33BBE004AA}"/>
              </a:ext>
            </a:extLst>
          </p:cNvPr>
          <p:cNvSpPr>
            <a:spLocks noGrp="1"/>
          </p:cNvSpPr>
          <p:nvPr>
            <p:ph type="body" sz="quarter" idx="34" hasCustomPrompt="1"/>
          </p:nvPr>
        </p:nvSpPr>
        <p:spPr>
          <a:xfrm>
            <a:off x="6390862" y="2100500"/>
            <a:ext cx="5214164" cy="313350"/>
          </a:xfrm>
          <a:prstGeom prst="rect">
            <a:avLst/>
          </a:prstGeom>
        </p:spPr>
        <p:txBody>
          <a:bodyPr>
            <a:noAutofit/>
          </a:bodyPr>
          <a:lstStyle>
            <a:lvl1pPr marL="0" indent="0">
              <a:spcBef>
                <a:spcPts val="500"/>
              </a:spcBef>
              <a:buClr>
                <a:schemeClr val="tx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1" name="Text Placeholder 13">
            <a:extLst>
              <a:ext uri="{FF2B5EF4-FFF2-40B4-BE49-F238E27FC236}">
                <a16:creationId xmlns:a16="http://schemas.microsoft.com/office/drawing/2014/main" id="{26689692-E3DF-F34F-8015-C71F85583EFD}"/>
              </a:ext>
            </a:extLst>
          </p:cNvPr>
          <p:cNvSpPr>
            <a:spLocks noGrp="1"/>
          </p:cNvSpPr>
          <p:nvPr>
            <p:ph type="body" sz="quarter" idx="36" hasCustomPrompt="1"/>
          </p:nvPr>
        </p:nvSpPr>
        <p:spPr>
          <a:xfrm>
            <a:off x="6390462" y="2633300"/>
            <a:ext cx="5212800" cy="3448800"/>
          </a:xfrm>
          <a:prstGeom prst="rect">
            <a:avLst/>
          </a:prstGeom>
        </p:spPr>
        <p:txBody>
          <a:bodyPr>
            <a:noAutofit/>
          </a:bodyPr>
          <a:lstStyle>
            <a:lvl1pPr marL="182880" indent="-182880">
              <a:lnSpc>
                <a:spcPct val="100000"/>
              </a:lnSpc>
              <a:spcBef>
                <a:spcPts val="300"/>
              </a:spcBef>
              <a:spcAft>
                <a:spcPts val="200"/>
              </a:spcAft>
              <a:buClr>
                <a:schemeClr val="tx1"/>
              </a:buClr>
              <a:defRPr sz="2000">
                <a:solidFill>
                  <a:schemeClr val="tx1"/>
                </a:solidFill>
              </a:defRPr>
            </a:lvl1pPr>
            <a:lvl2pPr marL="365760" indent="-182880">
              <a:lnSpc>
                <a:spcPct val="100000"/>
              </a:lnSpc>
              <a:spcBef>
                <a:spcPts val="300"/>
              </a:spcBef>
              <a:spcAft>
                <a:spcPts val="200"/>
              </a:spcAft>
              <a:buClr>
                <a:schemeClr val="tx1"/>
              </a:buClr>
              <a:defRPr sz="2000">
                <a:solidFill>
                  <a:schemeClr val="tx1"/>
                </a:solidFill>
              </a:defRPr>
            </a:lvl2pPr>
            <a:lvl3pPr marL="548640" indent="-182880">
              <a:lnSpc>
                <a:spcPct val="100000"/>
              </a:lnSpc>
              <a:spcBef>
                <a:spcPts val="300"/>
              </a:spcBef>
              <a:spcAft>
                <a:spcPts val="200"/>
              </a:spcAft>
              <a:buClr>
                <a:schemeClr val="tx1"/>
              </a:buClr>
              <a:defRPr sz="1800">
                <a:solidFill>
                  <a:schemeClr val="tx1"/>
                </a:solidFill>
              </a:defRPr>
            </a:lvl3pPr>
            <a:lvl4pPr marL="731520" indent="-182880">
              <a:lnSpc>
                <a:spcPct val="100000"/>
              </a:lnSpc>
              <a:spcBef>
                <a:spcPts val="300"/>
              </a:spcBef>
              <a:spcAft>
                <a:spcPts val="200"/>
              </a:spcAft>
              <a:buClr>
                <a:schemeClr val="tx1"/>
              </a:buClr>
              <a:defRPr sz="1800">
                <a:solidFill>
                  <a:schemeClr val="tx1"/>
                </a:solidFill>
              </a:defRPr>
            </a:lvl4pPr>
            <a:lvl5pPr marL="914400" indent="-182880">
              <a:lnSpc>
                <a:spcPct val="100000"/>
              </a:lnSpc>
              <a:spcBef>
                <a:spcPts val="300"/>
              </a:spcBef>
              <a:spcAft>
                <a:spcPts val="200"/>
              </a:spcAft>
              <a:buClr>
                <a:schemeClr val="tx1"/>
              </a:buClr>
              <a:defRPr sz="1600">
                <a:solidFill>
                  <a:schemeClr val="tx1"/>
                </a:solidFill>
              </a:defRPr>
            </a:lvl5pPr>
            <a:lvl6pPr marL="1097280" indent="-182880">
              <a:lnSpc>
                <a:spcPct val="100000"/>
              </a:lnSpc>
              <a:spcBef>
                <a:spcPts val="300"/>
              </a:spcBef>
              <a:spcAft>
                <a:spcPts val="200"/>
              </a:spcAft>
              <a:buClr>
                <a:schemeClr val="tx1"/>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3" name="Title 1">
            <a:extLst>
              <a:ext uri="{FF2B5EF4-FFF2-40B4-BE49-F238E27FC236}">
                <a16:creationId xmlns:a16="http://schemas.microsoft.com/office/drawing/2014/main" id="{D734F5D6-8BF3-4D41-BEE5-E309DDADD3A7}"/>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pic>
        <p:nvPicPr>
          <p:cNvPr id="30" name="Picture 29" descr="A picture containing drawing&#10;&#10;Description automatically generated">
            <a:extLst>
              <a:ext uri="{FF2B5EF4-FFF2-40B4-BE49-F238E27FC236}">
                <a16:creationId xmlns:a16="http://schemas.microsoft.com/office/drawing/2014/main" id="{7CCBE312-CFD9-3A4C-A4F7-E1186EF1588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5B20E8C6-D337-6146-BFCE-2927AE23CE62}"/>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8829ADB6-6425-694B-AC2D-032E7D9C5C79}"/>
              </a:ext>
            </a:extLst>
          </p:cNvPr>
          <p:cNvSpPr>
            <a:spLocks noGrp="1"/>
          </p:cNvSpPr>
          <p:nvPr>
            <p:ph type="sldNum" sz="quarter" idx="38"/>
          </p:nvPr>
        </p:nvSpPr>
        <p:spPr/>
        <p:txBody>
          <a:bodyPr/>
          <a:lstStyle/>
          <a:p>
            <a:fld id="{F18EFF25-22D3-7349-97D6-73D11F9E5B0D}" type="slidenum">
              <a:rPr lang="en-GB" smtClean="0"/>
              <a:pPr/>
              <a:t>‹#›</a:t>
            </a:fld>
            <a:endParaRPr lang="en-GB"/>
          </a:p>
        </p:txBody>
      </p:sp>
      <p:sp>
        <p:nvSpPr>
          <p:cNvPr id="15" name="Text Placeholder 17">
            <a:extLst>
              <a:ext uri="{FF2B5EF4-FFF2-40B4-BE49-F238E27FC236}">
                <a16:creationId xmlns:a16="http://schemas.microsoft.com/office/drawing/2014/main" id="{611DCC5B-D73F-7E48-8BBB-5EDC48C2E4C7}"/>
              </a:ext>
            </a:extLst>
          </p:cNvPr>
          <p:cNvSpPr>
            <a:spLocks noGrp="1"/>
          </p:cNvSpPr>
          <p:nvPr>
            <p:ph type="body" sz="quarter" idx="29" hasCustomPrompt="1"/>
          </p:nvPr>
        </p:nvSpPr>
        <p:spPr>
          <a:xfrm>
            <a:off x="576000" y="1193187"/>
            <a:ext cx="7283713"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2" name="Text Placeholder 13">
            <a:extLst>
              <a:ext uri="{FF2B5EF4-FFF2-40B4-BE49-F238E27FC236}">
                <a16:creationId xmlns:a16="http://schemas.microsoft.com/office/drawing/2014/main" id="{DC3754CE-2934-4642-9675-3A5455A18298}"/>
              </a:ext>
            </a:extLst>
          </p:cNvPr>
          <p:cNvSpPr>
            <a:spLocks noGrp="1"/>
          </p:cNvSpPr>
          <p:nvPr>
            <p:ph type="body" sz="quarter" idx="35" hasCustomPrompt="1"/>
          </p:nvPr>
        </p:nvSpPr>
        <p:spPr>
          <a:xfrm>
            <a:off x="576000" y="2633300"/>
            <a:ext cx="5212800" cy="3448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20201145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ain text 50/50 teal/white w/o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BFAB3E-2631-0946-A3BA-B24614F39DFC}"/>
              </a:ext>
            </a:extLst>
          </p:cNvPr>
          <p:cNvSpPr/>
          <p:nvPr userDrawn="1"/>
        </p:nvSpPr>
        <p:spPr>
          <a:xfrm>
            <a:off x="0" y="1812925"/>
            <a:ext cx="6113935" cy="50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1">
            <a:extLst>
              <a:ext uri="{FF2B5EF4-FFF2-40B4-BE49-F238E27FC236}">
                <a16:creationId xmlns:a16="http://schemas.microsoft.com/office/drawing/2014/main" id="{D734F5D6-8BF3-4D41-BEE5-E309DDADD3A7}"/>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pic>
        <p:nvPicPr>
          <p:cNvPr id="30" name="Picture 29" descr="A picture containing drawing&#10;&#10;Description automatically generated">
            <a:extLst>
              <a:ext uri="{FF2B5EF4-FFF2-40B4-BE49-F238E27FC236}">
                <a16:creationId xmlns:a16="http://schemas.microsoft.com/office/drawing/2014/main" id="{7CCBE312-CFD9-3A4C-A4F7-E1186EF1588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5B20E8C6-D337-6146-BFCE-2927AE23CE62}"/>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8829ADB6-6425-694B-AC2D-032E7D9C5C79}"/>
              </a:ext>
            </a:extLst>
          </p:cNvPr>
          <p:cNvSpPr>
            <a:spLocks noGrp="1"/>
          </p:cNvSpPr>
          <p:nvPr>
            <p:ph type="sldNum" sz="quarter" idx="38"/>
          </p:nvPr>
        </p:nvSpPr>
        <p:spPr/>
        <p:txBody>
          <a:bodyPr/>
          <a:lstStyle/>
          <a:p>
            <a:fld id="{F18EFF25-22D3-7349-97D6-73D11F9E5B0D}" type="slidenum">
              <a:rPr lang="en-GB" smtClean="0"/>
              <a:pPr/>
              <a:t>‹#›</a:t>
            </a:fld>
            <a:endParaRPr lang="en-GB"/>
          </a:p>
        </p:txBody>
      </p:sp>
      <p:sp>
        <p:nvSpPr>
          <p:cNvPr id="12" name="Text Placeholder 17">
            <a:extLst>
              <a:ext uri="{FF2B5EF4-FFF2-40B4-BE49-F238E27FC236}">
                <a16:creationId xmlns:a16="http://schemas.microsoft.com/office/drawing/2014/main" id="{EC643DD7-8DCA-1743-9A15-D5DB561A27E8}"/>
              </a:ext>
            </a:extLst>
          </p:cNvPr>
          <p:cNvSpPr>
            <a:spLocks noGrp="1"/>
          </p:cNvSpPr>
          <p:nvPr>
            <p:ph type="body" sz="quarter" idx="29" hasCustomPrompt="1"/>
          </p:nvPr>
        </p:nvSpPr>
        <p:spPr>
          <a:xfrm>
            <a:off x="576000" y="1193187"/>
            <a:ext cx="7283713"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11" name="Text Placeholder 13">
            <a:extLst>
              <a:ext uri="{FF2B5EF4-FFF2-40B4-BE49-F238E27FC236}">
                <a16:creationId xmlns:a16="http://schemas.microsoft.com/office/drawing/2014/main" id="{04014A15-5D94-2B4B-A365-9CEB803627FC}"/>
              </a:ext>
            </a:extLst>
          </p:cNvPr>
          <p:cNvSpPr>
            <a:spLocks noGrp="1"/>
          </p:cNvSpPr>
          <p:nvPr>
            <p:ph type="body" sz="quarter" idx="35" hasCustomPrompt="1"/>
          </p:nvPr>
        </p:nvSpPr>
        <p:spPr>
          <a:xfrm>
            <a:off x="576000" y="2127600"/>
            <a:ext cx="5212800" cy="398025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6" name="Text Placeholder 13">
            <a:extLst>
              <a:ext uri="{FF2B5EF4-FFF2-40B4-BE49-F238E27FC236}">
                <a16:creationId xmlns:a16="http://schemas.microsoft.com/office/drawing/2014/main" id="{126767C9-03AC-C448-B453-518E3C08BD6E}"/>
              </a:ext>
            </a:extLst>
          </p:cNvPr>
          <p:cNvSpPr>
            <a:spLocks noGrp="1"/>
          </p:cNvSpPr>
          <p:nvPr>
            <p:ph type="body" sz="quarter" idx="36" hasCustomPrompt="1"/>
          </p:nvPr>
        </p:nvSpPr>
        <p:spPr>
          <a:xfrm>
            <a:off x="6390462" y="2127600"/>
            <a:ext cx="5212800" cy="3980250"/>
          </a:xfrm>
          <a:prstGeom prst="rect">
            <a:avLst/>
          </a:prstGeom>
        </p:spPr>
        <p:txBody>
          <a:bodyPr>
            <a:noAutofit/>
          </a:bodyPr>
          <a:lstStyle>
            <a:lvl1pPr marL="182880" indent="-182880">
              <a:lnSpc>
                <a:spcPct val="100000"/>
              </a:lnSpc>
              <a:spcBef>
                <a:spcPts val="300"/>
              </a:spcBef>
              <a:spcAft>
                <a:spcPts val="200"/>
              </a:spcAft>
              <a:buClr>
                <a:schemeClr val="tx1"/>
              </a:buClr>
              <a:defRPr sz="2000">
                <a:solidFill>
                  <a:schemeClr val="tx1"/>
                </a:solidFill>
              </a:defRPr>
            </a:lvl1pPr>
            <a:lvl2pPr marL="365760" indent="-182880">
              <a:lnSpc>
                <a:spcPct val="100000"/>
              </a:lnSpc>
              <a:spcBef>
                <a:spcPts val="300"/>
              </a:spcBef>
              <a:spcAft>
                <a:spcPts val="200"/>
              </a:spcAft>
              <a:buClr>
                <a:schemeClr val="tx1"/>
              </a:buClr>
              <a:defRPr sz="2000">
                <a:solidFill>
                  <a:schemeClr val="tx1"/>
                </a:solidFill>
              </a:defRPr>
            </a:lvl2pPr>
            <a:lvl3pPr marL="548640" indent="-182880">
              <a:lnSpc>
                <a:spcPct val="100000"/>
              </a:lnSpc>
              <a:spcBef>
                <a:spcPts val="300"/>
              </a:spcBef>
              <a:spcAft>
                <a:spcPts val="200"/>
              </a:spcAft>
              <a:buClr>
                <a:schemeClr val="tx1"/>
              </a:buClr>
              <a:defRPr sz="1800">
                <a:solidFill>
                  <a:schemeClr val="tx1"/>
                </a:solidFill>
              </a:defRPr>
            </a:lvl3pPr>
            <a:lvl4pPr marL="731520" indent="-182880">
              <a:lnSpc>
                <a:spcPct val="100000"/>
              </a:lnSpc>
              <a:spcBef>
                <a:spcPts val="300"/>
              </a:spcBef>
              <a:spcAft>
                <a:spcPts val="200"/>
              </a:spcAft>
              <a:buClr>
                <a:schemeClr val="tx1"/>
              </a:buClr>
              <a:defRPr sz="1800">
                <a:solidFill>
                  <a:schemeClr val="tx1"/>
                </a:solidFill>
              </a:defRPr>
            </a:lvl4pPr>
            <a:lvl5pPr marL="914400" indent="-182880">
              <a:lnSpc>
                <a:spcPct val="100000"/>
              </a:lnSpc>
              <a:spcBef>
                <a:spcPts val="300"/>
              </a:spcBef>
              <a:spcAft>
                <a:spcPts val="200"/>
              </a:spcAft>
              <a:buClr>
                <a:schemeClr val="tx1"/>
              </a:buClr>
              <a:defRPr sz="1600">
                <a:solidFill>
                  <a:schemeClr val="tx1"/>
                </a:solidFill>
              </a:defRPr>
            </a:lvl5pPr>
            <a:lvl6pPr marL="1097280" indent="-182880">
              <a:lnSpc>
                <a:spcPct val="100000"/>
              </a:lnSpc>
              <a:spcBef>
                <a:spcPts val="300"/>
              </a:spcBef>
              <a:spcAft>
                <a:spcPts val="200"/>
              </a:spcAft>
              <a:buClr>
                <a:schemeClr val="tx1"/>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1238373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4">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indoor, sitting, white, cup&#10;&#10;Description automatically generated">
            <a:extLst>
              <a:ext uri="{FF2B5EF4-FFF2-40B4-BE49-F238E27FC236}">
                <a16:creationId xmlns:a16="http://schemas.microsoft.com/office/drawing/2014/main" id="{830763DA-AA90-BE40-9D4B-E629D916AB7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A close up of a flower&#10;&#10;Description automatically generated">
            <a:extLst>
              <a:ext uri="{FF2B5EF4-FFF2-40B4-BE49-F238E27FC236}">
                <a16:creationId xmlns:a16="http://schemas.microsoft.com/office/drawing/2014/main" id="{2EA5E32D-71E5-8A4F-AE2D-93681F7D198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486" y="180000"/>
            <a:ext cx="2799590" cy="838200"/>
          </a:xfrm>
          <a:prstGeom prst="rect">
            <a:avLst/>
          </a:prstGeom>
        </p:spPr>
      </p:pic>
      <p:sp>
        <p:nvSpPr>
          <p:cNvPr id="16" name="Text Placeholder 4">
            <a:extLst>
              <a:ext uri="{FF2B5EF4-FFF2-40B4-BE49-F238E27FC236}">
                <a16:creationId xmlns:a16="http://schemas.microsoft.com/office/drawing/2014/main" id="{AE04B51E-1099-874F-9A9B-1F277CEFCFE7}"/>
              </a:ext>
            </a:extLst>
          </p:cNvPr>
          <p:cNvSpPr>
            <a:spLocks noGrp="1"/>
          </p:cNvSpPr>
          <p:nvPr>
            <p:ph type="body" sz="quarter" idx="12" hasCustomPrompt="1"/>
          </p:nvPr>
        </p:nvSpPr>
        <p:spPr>
          <a:xfrm>
            <a:off x="576000" y="5745304"/>
            <a:ext cx="3575313" cy="350696"/>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Insert name</a:t>
            </a:r>
          </a:p>
        </p:txBody>
      </p:sp>
      <p:sp>
        <p:nvSpPr>
          <p:cNvPr id="17" name="Text Placeholder 4">
            <a:extLst>
              <a:ext uri="{FF2B5EF4-FFF2-40B4-BE49-F238E27FC236}">
                <a16:creationId xmlns:a16="http://schemas.microsoft.com/office/drawing/2014/main" id="{48FF2A57-5635-1843-B698-A7D37B24D14D}"/>
              </a:ext>
            </a:extLst>
          </p:cNvPr>
          <p:cNvSpPr>
            <a:spLocks noGrp="1"/>
          </p:cNvSpPr>
          <p:nvPr>
            <p:ph type="body" sz="quarter" idx="14" hasCustomPrompt="1"/>
          </p:nvPr>
        </p:nvSpPr>
        <p:spPr>
          <a:xfrm>
            <a:off x="576000" y="6126304"/>
            <a:ext cx="3575313" cy="376096"/>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00.00.2021</a:t>
            </a:r>
          </a:p>
        </p:txBody>
      </p:sp>
      <p:sp>
        <p:nvSpPr>
          <p:cNvPr id="20" name="Text Placeholder 4">
            <a:extLst>
              <a:ext uri="{FF2B5EF4-FFF2-40B4-BE49-F238E27FC236}">
                <a16:creationId xmlns:a16="http://schemas.microsoft.com/office/drawing/2014/main" id="{067EF299-54E4-4E49-AEE4-2627D19864AF}"/>
              </a:ext>
            </a:extLst>
          </p:cNvPr>
          <p:cNvSpPr>
            <a:spLocks noGrp="1"/>
          </p:cNvSpPr>
          <p:nvPr>
            <p:ph type="body" sz="quarter" idx="11" hasCustomPrompt="1"/>
          </p:nvPr>
        </p:nvSpPr>
        <p:spPr>
          <a:xfrm>
            <a:off x="576000" y="3966883"/>
            <a:ext cx="6348675"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a:t>Insert presentation subtitle, </a:t>
            </a:r>
            <a:br>
              <a:rPr lang="en-US"/>
            </a:br>
            <a:r>
              <a:rPr lang="en-US"/>
              <a:t>extending to two lines</a:t>
            </a:r>
          </a:p>
        </p:txBody>
      </p:sp>
      <p:sp>
        <p:nvSpPr>
          <p:cNvPr id="11" name="Text Placeholder 7">
            <a:extLst>
              <a:ext uri="{FF2B5EF4-FFF2-40B4-BE49-F238E27FC236}">
                <a16:creationId xmlns:a16="http://schemas.microsoft.com/office/drawing/2014/main" id="{BDC2DCB4-69F4-2B4E-9ED1-3F23FAFDA5ED}"/>
              </a:ext>
            </a:extLst>
          </p:cNvPr>
          <p:cNvSpPr>
            <a:spLocks noGrp="1"/>
          </p:cNvSpPr>
          <p:nvPr>
            <p:ph type="body" sz="quarter" idx="13" hasCustomPrompt="1"/>
          </p:nvPr>
        </p:nvSpPr>
        <p:spPr>
          <a:xfrm>
            <a:off x="576000" y="2386673"/>
            <a:ext cx="6348675" cy="1203406"/>
          </a:xfrm>
        </p:spPr>
        <p:txBody>
          <a:bodyPr wrap="square">
            <a:noAutofit/>
          </a:bodyPr>
          <a:lstStyle>
            <a:lvl1pPr marL="0" indent="0">
              <a:lnSpc>
                <a:spcPct val="85000"/>
              </a:lnSpc>
              <a:spcAft>
                <a:spcPts val="0"/>
              </a:spcAft>
              <a:buNone/>
              <a:defRPr sz="4600" b="1" spc="0" baseline="0">
                <a:solidFill>
                  <a:schemeClr val="tx1"/>
                </a:solidFill>
              </a:defRPr>
            </a:lvl1pPr>
          </a:lstStyle>
          <a:p>
            <a:pPr lvl="0"/>
            <a:r>
              <a:rPr lang="en-US"/>
              <a:t>Insert presentation title, </a:t>
            </a:r>
            <a:br>
              <a:rPr lang="en-US"/>
            </a:br>
            <a:r>
              <a:rPr lang="en-US"/>
              <a:t>extending to two lines</a:t>
            </a:r>
          </a:p>
        </p:txBody>
      </p:sp>
    </p:spTree>
    <p:extLst>
      <p:ext uri="{BB962C8B-B14F-4D97-AF65-F5344CB8AC3E}">
        <p14:creationId xmlns:p14="http://schemas.microsoft.com/office/powerpoint/2010/main" val="1484105321"/>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ain text 2/3 white left w/header ">
    <p:bg>
      <p:bgPr>
        <a:solidFill>
          <a:schemeClr val="bg1"/>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378195FA-3456-BB45-B99D-FEDAC5CB585E}"/>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solidFill>
                  <a:schemeClr val="bg1"/>
                </a:solidFill>
              </a:rPr>
              <a:t>Insert footer</a:t>
            </a:r>
            <a:endParaRPr lang="en-GB" sz="800">
              <a:solidFill>
                <a:schemeClr val="bg1"/>
              </a:solidFill>
            </a:endParaRPr>
          </a:p>
        </p:txBody>
      </p:sp>
      <p:cxnSp>
        <p:nvCxnSpPr>
          <p:cNvPr id="3" name="Straight Connector 2">
            <a:extLst>
              <a:ext uri="{FF2B5EF4-FFF2-40B4-BE49-F238E27FC236}">
                <a16:creationId xmlns:a16="http://schemas.microsoft.com/office/drawing/2014/main" id="{0BB342F3-2AEF-2A4B-8212-B7DD3E4ABE38}"/>
              </a:ext>
            </a:extLst>
          </p:cNvPr>
          <p:cNvCxnSpPr>
            <a:cxnSpLocks/>
          </p:cNvCxnSpPr>
          <p:nvPr userDrawn="1"/>
        </p:nvCxnSpPr>
        <p:spPr>
          <a:xfrm>
            <a:off x="8309541" y="1535113"/>
            <a:ext cx="331310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9C846A06-A38A-1F4A-B997-32809391CD12}"/>
              </a:ext>
            </a:extLst>
          </p:cNvPr>
          <p:cNvSpPr>
            <a:spLocks noGrp="1"/>
          </p:cNvSpPr>
          <p:nvPr>
            <p:ph type="title" hasCustomPrompt="1"/>
          </p:nvPr>
        </p:nvSpPr>
        <p:spPr>
          <a:xfrm>
            <a:off x="576000" y="816951"/>
            <a:ext cx="6840000"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8" name="Text Placeholder 17">
            <a:extLst>
              <a:ext uri="{FF2B5EF4-FFF2-40B4-BE49-F238E27FC236}">
                <a16:creationId xmlns:a16="http://schemas.microsoft.com/office/drawing/2014/main" id="{4CE51DDD-655C-2040-89FB-6EB47DF313DF}"/>
              </a:ext>
            </a:extLst>
          </p:cNvPr>
          <p:cNvSpPr>
            <a:spLocks noGrp="1"/>
          </p:cNvSpPr>
          <p:nvPr>
            <p:ph type="body" sz="quarter" idx="29" hasCustomPrompt="1"/>
          </p:nvPr>
        </p:nvSpPr>
        <p:spPr>
          <a:xfrm>
            <a:off x="576000" y="1193187"/>
            <a:ext cx="68400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13" name="Text Placeholder 3">
            <a:extLst>
              <a:ext uri="{FF2B5EF4-FFF2-40B4-BE49-F238E27FC236}">
                <a16:creationId xmlns:a16="http://schemas.microsoft.com/office/drawing/2014/main" id="{E2A3375C-F4DA-534A-8FFE-E3ECCA85F8BC}"/>
              </a:ext>
            </a:extLst>
          </p:cNvPr>
          <p:cNvSpPr>
            <a:spLocks noGrp="1"/>
          </p:cNvSpPr>
          <p:nvPr>
            <p:ph type="body" sz="quarter" idx="33" hasCustomPrompt="1"/>
          </p:nvPr>
        </p:nvSpPr>
        <p:spPr>
          <a:xfrm>
            <a:off x="8309230" y="1828800"/>
            <a:ext cx="3313419" cy="328768"/>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0" name="Text Placeholder 3">
            <a:extLst>
              <a:ext uri="{FF2B5EF4-FFF2-40B4-BE49-F238E27FC236}">
                <a16:creationId xmlns:a16="http://schemas.microsoft.com/office/drawing/2014/main" id="{8120790D-39D6-F84E-8E29-B0A7B97BF9C1}"/>
              </a:ext>
            </a:extLst>
          </p:cNvPr>
          <p:cNvSpPr>
            <a:spLocks noGrp="1"/>
          </p:cNvSpPr>
          <p:nvPr>
            <p:ph type="body" sz="quarter" idx="35" hasCustomPrompt="1"/>
          </p:nvPr>
        </p:nvSpPr>
        <p:spPr>
          <a:xfrm>
            <a:off x="576000" y="1828800"/>
            <a:ext cx="6840000" cy="328768"/>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1" name="Text Placeholder 13">
            <a:extLst>
              <a:ext uri="{FF2B5EF4-FFF2-40B4-BE49-F238E27FC236}">
                <a16:creationId xmlns:a16="http://schemas.microsoft.com/office/drawing/2014/main" id="{8EBA9C20-39C2-5242-A06C-5284C3FFBB8A}"/>
              </a:ext>
            </a:extLst>
          </p:cNvPr>
          <p:cNvSpPr>
            <a:spLocks noGrp="1"/>
          </p:cNvSpPr>
          <p:nvPr>
            <p:ph type="body" sz="quarter" idx="36" hasCustomPrompt="1"/>
          </p:nvPr>
        </p:nvSpPr>
        <p:spPr>
          <a:xfrm>
            <a:off x="576000" y="2362200"/>
            <a:ext cx="6840000"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2" name="Text Placeholder 13">
            <a:extLst>
              <a:ext uri="{FF2B5EF4-FFF2-40B4-BE49-F238E27FC236}">
                <a16:creationId xmlns:a16="http://schemas.microsoft.com/office/drawing/2014/main" id="{7AD8EF7B-17C3-BE4A-9C63-52432223E5AB}"/>
              </a:ext>
            </a:extLst>
          </p:cNvPr>
          <p:cNvSpPr>
            <a:spLocks noGrp="1"/>
          </p:cNvSpPr>
          <p:nvPr>
            <p:ph type="body" sz="quarter" idx="37" hasCustomPrompt="1"/>
          </p:nvPr>
        </p:nvSpPr>
        <p:spPr>
          <a:xfrm>
            <a:off x="8309230" y="2362200"/>
            <a:ext cx="3315415"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 name="Footer Placeholder 1">
            <a:extLst>
              <a:ext uri="{FF2B5EF4-FFF2-40B4-BE49-F238E27FC236}">
                <a16:creationId xmlns:a16="http://schemas.microsoft.com/office/drawing/2014/main" id="{D2F59A6E-D3BB-A44A-9EBE-13185639BEB1}"/>
              </a:ext>
            </a:extLst>
          </p:cNvPr>
          <p:cNvSpPr>
            <a:spLocks noGrp="1"/>
          </p:cNvSpPr>
          <p:nvPr>
            <p:ph type="ftr" sz="quarter" idx="38"/>
          </p:nvPr>
        </p:nvSpPr>
        <p:spPr/>
        <p:txBody>
          <a:bodyPr/>
          <a:lstStyle/>
          <a:p>
            <a:endParaRPr lang="en-GB"/>
          </a:p>
        </p:txBody>
      </p:sp>
      <p:sp>
        <p:nvSpPr>
          <p:cNvPr id="4" name="Slide Number Placeholder 3">
            <a:extLst>
              <a:ext uri="{FF2B5EF4-FFF2-40B4-BE49-F238E27FC236}">
                <a16:creationId xmlns:a16="http://schemas.microsoft.com/office/drawing/2014/main" id="{4002871F-6982-AF49-A935-DB98796CCC0C}"/>
              </a:ext>
            </a:extLst>
          </p:cNvPr>
          <p:cNvSpPr>
            <a:spLocks noGrp="1"/>
          </p:cNvSpPr>
          <p:nvPr>
            <p:ph type="sldNum" sz="quarter" idx="39"/>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2203323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in text 2/3 white left w/o header ">
    <p:bg>
      <p:bgPr>
        <a:solidFill>
          <a:schemeClr val="bg1"/>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378195FA-3456-BB45-B99D-FEDAC5CB585E}"/>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solidFill>
                  <a:schemeClr val="bg1"/>
                </a:solidFill>
              </a:rPr>
              <a:t>Insert footer</a:t>
            </a:r>
            <a:endParaRPr lang="en-GB" sz="800">
              <a:solidFill>
                <a:schemeClr val="bg1"/>
              </a:solidFill>
            </a:endParaRPr>
          </a:p>
        </p:txBody>
      </p:sp>
      <p:cxnSp>
        <p:nvCxnSpPr>
          <p:cNvPr id="3" name="Straight Connector 2">
            <a:extLst>
              <a:ext uri="{FF2B5EF4-FFF2-40B4-BE49-F238E27FC236}">
                <a16:creationId xmlns:a16="http://schemas.microsoft.com/office/drawing/2014/main" id="{0BB342F3-2AEF-2A4B-8212-B7DD3E4ABE38}"/>
              </a:ext>
            </a:extLst>
          </p:cNvPr>
          <p:cNvCxnSpPr>
            <a:cxnSpLocks/>
          </p:cNvCxnSpPr>
          <p:nvPr userDrawn="1"/>
        </p:nvCxnSpPr>
        <p:spPr>
          <a:xfrm>
            <a:off x="8309541" y="1535113"/>
            <a:ext cx="331310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9C846A06-A38A-1F4A-B997-32809391CD12}"/>
              </a:ext>
            </a:extLst>
          </p:cNvPr>
          <p:cNvSpPr>
            <a:spLocks noGrp="1"/>
          </p:cNvSpPr>
          <p:nvPr>
            <p:ph type="title" hasCustomPrompt="1"/>
          </p:nvPr>
        </p:nvSpPr>
        <p:spPr>
          <a:xfrm>
            <a:off x="576000" y="816951"/>
            <a:ext cx="6840000"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8" name="Text Placeholder 17">
            <a:extLst>
              <a:ext uri="{FF2B5EF4-FFF2-40B4-BE49-F238E27FC236}">
                <a16:creationId xmlns:a16="http://schemas.microsoft.com/office/drawing/2014/main" id="{4CE51DDD-655C-2040-89FB-6EB47DF313DF}"/>
              </a:ext>
            </a:extLst>
          </p:cNvPr>
          <p:cNvSpPr>
            <a:spLocks noGrp="1"/>
          </p:cNvSpPr>
          <p:nvPr>
            <p:ph type="body" sz="quarter" idx="29" hasCustomPrompt="1"/>
          </p:nvPr>
        </p:nvSpPr>
        <p:spPr>
          <a:xfrm>
            <a:off x="576000" y="1193187"/>
            <a:ext cx="68400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13" name="Text Placeholder 3">
            <a:extLst>
              <a:ext uri="{FF2B5EF4-FFF2-40B4-BE49-F238E27FC236}">
                <a16:creationId xmlns:a16="http://schemas.microsoft.com/office/drawing/2014/main" id="{E2A3375C-F4DA-534A-8FFE-E3ECCA85F8BC}"/>
              </a:ext>
            </a:extLst>
          </p:cNvPr>
          <p:cNvSpPr>
            <a:spLocks noGrp="1"/>
          </p:cNvSpPr>
          <p:nvPr>
            <p:ph type="body" sz="quarter" idx="33" hasCustomPrompt="1"/>
          </p:nvPr>
        </p:nvSpPr>
        <p:spPr>
          <a:xfrm>
            <a:off x="8309230" y="1828800"/>
            <a:ext cx="3313419" cy="328768"/>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1" name="Text Placeholder 13">
            <a:extLst>
              <a:ext uri="{FF2B5EF4-FFF2-40B4-BE49-F238E27FC236}">
                <a16:creationId xmlns:a16="http://schemas.microsoft.com/office/drawing/2014/main" id="{8EBA9C20-39C2-5242-A06C-5284C3FFBB8A}"/>
              </a:ext>
            </a:extLst>
          </p:cNvPr>
          <p:cNvSpPr>
            <a:spLocks noGrp="1"/>
          </p:cNvSpPr>
          <p:nvPr>
            <p:ph type="body" sz="quarter" idx="36" hasCustomPrompt="1"/>
          </p:nvPr>
        </p:nvSpPr>
        <p:spPr>
          <a:xfrm>
            <a:off x="576000" y="1828800"/>
            <a:ext cx="6840000" cy="4283075"/>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2" name="Text Placeholder 13">
            <a:extLst>
              <a:ext uri="{FF2B5EF4-FFF2-40B4-BE49-F238E27FC236}">
                <a16:creationId xmlns:a16="http://schemas.microsoft.com/office/drawing/2014/main" id="{7AD8EF7B-17C3-BE4A-9C63-52432223E5AB}"/>
              </a:ext>
            </a:extLst>
          </p:cNvPr>
          <p:cNvSpPr>
            <a:spLocks noGrp="1"/>
          </p:cNvSpPr>
          <p:nvPr>
            <p:ph type="body" sz="quarter" idx="37" hasCustomPrompt="1"/>
          </p:nvPr>
        </p:nvSpPr>
        <p:spPr>
          <a:xfrm>
            <a:off x="8309230" y="2362200"/>
            <a:ext cx="3315415"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 name="Footer Placeholder 1">
            <a:extLst>
              <a:ext uri="{FF2B5EF4-FFF2-40B4-BE49-F238E27FC236}">
                <a16:creationId xmlns:a16="http://schemas.microsoft.com/office/drawing/2014/main" id="{D2F59A6E-D3BB-A44A-9EBE-13185639BEB1}"/>
              </a:ext>
            </a:extLst>
          </p:cNvPr>
          <p:cNvSpPr>
            <a:spLocks noGrp="1"/>
          </p:cNvSpPr>
          <p:nvPr>
            <p:ph type="ftr" sz="quarter" idx="38"/>
          </p:nvPr>
        </p:nvSpPr>
        <p:spPr/>
        <p:txBody>
          <a:bodyPr/>
          <a:lstStyle/>
          <a:p>
            <a:endParaRPr lang="en-GB"/>
          </a:p>
        </p:txBody>
      </p:sp>
      <p:sp>
        <p:nvSpPr>
          <p:cNvPr id="4" name="Slide Number Placeholder 3">
            <a:extLst>
              <a:ext uri="{FF2B5EF4-FFF2-40B4-BE49-F238E27FC236}">
                <a16:creationId xmlns:a16="http://schemas.microsoft.com/office/drawing/2014/main" id="{4002871F-6982-AF49-A935-DB98796CCC0C}"/>
              </a:ext>
            </a:extLst>
          </p:cNvPr>
          <p:cNvSpPr>
            <a:spLocks noGrp="1"/>
          </p:cNvSpPr>
          <p:nvPr>
            <p:ph type="sldNum" sz="quarter" idx="39"/>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4206711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ain text 2/3 grey left w/header ">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DDE75E-4FAB-C544-959F-6812E06E29A2}"/>
              </a:ext>
            </a:extLst>
          </p:cNvPr>
          <p:cNvSpPr/>
          <p:nvPr userDrawn="1"/>
        </p:nvSpPr>
        <p:spPr>
          <a:xfrm>
            <a:off x="0" y="0"/>
            <a:ext cx="7859713"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378195FA-3456-BB45-B99D-FEDAC5CB585E}"/>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solidFill>
                  <a:schemeClr val="bg1"/>
                </a:solidFill>
              </a:rPr>
              <a:t>Insert footer</a:t>
            </a:r>
            <a:endParaRPr lang="en-GB" sz="800">
              <a:solidFill>
                <a:schemeClr val="bg1"/>
              </a:solidFill>
            </a:endParaRPr>
          </a:p>
        </p:txBody>
      </p:sp>
      <p:sp>
        <p:nvSpPr>
          <p:cNvPr id="16" name="Title 1">
            <a:extLst>
              <a:ext uri="{FF2B5EF4-FFF2-40B4-BE49-F238E27FC236}">
                <a16:creationId xmlns:a16="http://schemas.microsoft.com/office/drawing/2014/main" id="{4CFD23E7-B20B-CC42-9CEC-6DFA7E93B886}"/>
              </a:ext>
            </a:extLst>
          </p:cNvPr>
          <p:cNvSpPr>
            <a:spLocks noGrp="1"/>
          </p:cNvSpPr>
          <p:nvPr>
            <p:ph type="title" hasCustomPrompt="1"/>
          </p:nvPr>
        </p:nvSpPr>
        <p:spPr>
          <a:xfrm>
            <a:off x="576000" y="816951"/>
            <a:ext cx="6840000"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8" name="Text Placeholder 17">
            <a:extLst>
              <a:ext uri="{FF2B5EF4-FFF2-40B4-BE49-F238E27FC236}">
                <a16:creationId xmlns:a16="http://schemas.microsoft.com/office/drawing/2014/main" id="{F9EBC56F-7636-F248-AD91-406ED947F330}"/>
              </a:ext>
            </a:extLst>
          </p:cNvPr>
          <p:cNvSpPr>
            <a:spLocks noGrp="1"/>
          </p:cNvSpPr>
          <p:nvPr>
            <p:ph type="body" sz="quarter" idx="29" hasCustomPrompt="1"/>
          </p:nvPr>
        </p:nvSpPr>
        <p:spPr>
          <a:xfrm>
            <a:off x="576000" y="1193187"/>
            <a:ext cx="68400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2" name="Text Placeholder 3">
            <a:extLst>
              <a:ext uri="{FF2B5EF4-FFF2-40B4-BE49-F238E27FC236}">
                <a16:creationId xmlns:a16="http://schemas.microsoft.com/office/drawing/2014/main" id="{63D8BF02-01B0-1046-91D6-3413EB64299A}"/>
              </a:ext>
            </a:extLst>
          </p:cNvPr>
          <p:cNvSpPr>
            <a:spLocks noGrp="1"/>
          </p:cNvSpPr>
          <p:nvPr>
            <p:ph type="body" sz="quarter" idx="35" hasCustomPrompt="1"/>
          </p:nvPr>
        </p:nvSpPr>
        <p:spPr>
          <a:xfrm>
            <a:off x="575999" y="1828800"/>
            <a:ext cx="6840000"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3" name="Text Placeholder 13">
            <a:extLst>
              <a:ext uri="{FF2B5EF4-FFF2-40B4-BE49-F238E27FC236}">
                <a16:creationId xmlns:a16="http://schemas.microsoft.com/office/drawing/2014/main" id="{84A777FF-E194-0D49-9569-FA55251196D3}"/>
              </a:ext>
            </a:extLst>
          </p:cNvPr>
          <p:cNvSpPr>
            <a:spLocks noGrp="1"/>
          </p:cNvSpPr>
          <p:nvPr>
            <p:ph type="body" sz="quarter" idx="36" hasCustomPrompt="1"/>
          </p:nvPr>
        </p:nvSpPr>
        <p:spPr>
          <a:xfrm>
            <a:off x="575999" y="2362200"/>
            <a:ext cx="6840000"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cxnSp>
        <p:nvCxnSpPr>
          <p:cNvPr id="17" name="Straight Connector 16">
            <a:extLst>
              <a:ext uri="{FF2B5EF4-FFF2-40B4-BE49-F238E27FC236}">
                <a16:creationId xmlns:a16="http://schemas.microsoft.com/office/drawing/2014/main" id="{F610E490-0A27-B041-985C-C1E8A1E49BD9}"/>
              </a:ext>
            </a:extLst>
          </p:cNvPr>
          <p:cNvCxnSpPr>
            <a:cxnSpLocks/>
          </p:cNvCxnSpPr>
          <p:nvPr userDrawn="1"/>
        </p:nvCxnSpPr>
        <p:spPr>
          <a:xfrm>
            <a:off x="8309541" y="1535113"/>
            <a:ext cx="331310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B90EAE31-A6A2-2246-B481-CB4D7C8622DE}"/>
              </a:ext>
            </a:extLst>
          </p:cNvPr>
          <p:cNvSpPr>
            <a:spLocks noGrp="1"/>
          </p:cNvSpPr>
          <p:nvPr>
            <p:ph type="body" sz="quarter" idx="33" hasCustomPrompt="1"/>
          </p:nvPr>
        </p:nvSpPr>
        <p:spPr>
          <a:xfrm>
            <a:off x="8309230" y="1828800"/>
            <a:ext cx="3313419"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5" name="Text Placeholder 13">
            <a:extLst>
              <a:ext uri="{FF2B5EF4-FFF2-40B4-BE49-F238E27FC236}">
                <a16:creationId xmlns:a16="http://schemas.microsoft.com/office/drawing/2014/main" id="{5C58590B-0EA4-1147-8322-60FF52D4DA21}"/>
              </a:ext>
            </a:extLst>
          </p:cNvPr>
          <p:cNvSpPr>
            <a:spLocks noGrp="1"/>
          </p:cNvSpPr>
          <p:nvPr>
            <p:ph type="body" sz="quarter" idx="37" hasCustomPrompt="1"/>
          </p:nvPr>
        </p:nvSpPr>
        <p:spPr>
          <a:xfrm>
            <a:off x="8309230" y="2362200"/>
            <a:ext cx="3315415"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 name="Footer Placeholder 1">
            <a:extLst>
              <a:ext uri="{FF2B5EF4-FFF2-40B4-BE49-F238E27FC236}">
                <a16:creationId xmlns:a16="http://schemas.microsoft.com/office/drawing/2014/main" id="{084B0DA6-B4C7-B547-BB86-24CABE178B99}"/>
              </a:ext>
            </a:extLst>
          </p:cNvPr>
          <p:cNvSpPr>
            <a:spLocks noGrp="1"/>
          </p:cNvSpPr>
          <p:nvPr>
            <p:ph type="ftr" sz="quarter" idx="38"/>
          </p:nvPr>
        </p:nvSpPr>
        <p:spPr>
          <a:xfrm>
            <a:off x="8040688" y="6541200"/>
            <a:ext cx="2910462" cy="162000"/>
          </a:xfrm>
        </p:spPr>
        <p:txBody>
          <a:bodyPr/>
          <a:lstStyle/>
          <a:p>
            <a:endParaRPr lang="en-GB"/>
          </a:p>
        </p:txBody>
      </p:sp>
      <p:sp>
        <p:nvSpPr>
          <p:cNvPr id="3" name="Slide Number Placeholder 2">
            <a:extLst>
              <a:ext uri="{FF2B5EF4-FFF2-40B4-BE49-F238E27FC236}">
                <a16:creationId xmlns:a16="http://schemas.microsoft.com/office/drawing/2014/main" id="{65CF9687-0AB9-B449-86A8-E2251CA2DE21}"/>
              </a:ext>
            </a:extLst>
          </p:cNvPr>
          <p:cNvSpPr>
            <a:spLocks noGrp="1"/>
          </p:cNvSpPr>
          <p:nvPr>
            <p:ph type="sldNum" sz="quarter" idx="39"/>
          </p:nvPr>
        </p:nvSpPr>
        <p:spPr/>
        <p:txBody>
          <a:bodyPr/>
          <a:lstStyle/>
          <a:p>
            <a:fld id="{F18EFF25-22D3-7349-97D6-73D11F9E5B0D}" type="slidenum">
              <a:rPr lang="en-GB" smtClean="0"/>
              <a:pPr/>
              <a:t>‹#›</a:t>
            </a:fld>
            <a:endParaRPr lang="en-GB"/>
          </a:p>
        </p:txBody>
      </p:sp>
      <p:pic>
        <p:nvPicPr>
          <p:cNvPr id="24" name="Picture 23" descr="A close up of a flower&#10;&#10;Description automatically generated">
            <a:extLst>
              <a:ext uri="{FF2B5EF4-FFF2-40B4-BE49-F238E27FC236}">
                <a16:creationId xmlns:a16="http://schemas.microsoft.com/office/drawing/2014/main" id="{9E24E914-75CF-9646-89C4-92E0B041A59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9165" y="6364617"/>
            <a:ext cx="1629410" cy="487847"/>
          </a:xfrm>
          <a:prstGeom prst="rect">
            <a:avLst/>
          </a:prstGeom>
        </p:spPr>
      </p:pic>
    </p:spTree>
    <p:extLst>
      <p:ext uri="{BB962C8B-B14F-4D97-AF65-F5344CB8AC3E}">
        <p14:creationId xmlns:p14="http://schemas.microsoft.com/office/powerpoint/2010/main" val="8895639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ain text 2/3 grey left w/o header ">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DDE75E-4FAB-C544-959F-6812E06E29A2}"/>
              </a:ext>
            </a:extLst>
          </p:cNvPr>
          <p:cNvSpPr/>
          <p:nvPr userDrawn="1"/>
        </p:nvSpPr>
        <p:spPr>
          <a:xfrm>
            <a:off x="0" y="0"/>
            <a:ext cx="7859713"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378195FA-3456-BB45-B99D-FEDAC5CB585E}"/>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solidFill>
                  <a:schemeClr val="bg1"/>
                </a:solidFill>
              </a:rPr>
              <a:t>Insert footer</a:t>
            </a:r>
            <a:endParaRPr lang="en-GB" sz="800">
              <a:solidFill>
                <a:schemeClr val="bg1"/>
              </a:solidFill>
            </a:endParaRPr>
          </a:p>
        </p:txBody>
      </p:sp>
      <p:sp>
        <p:nvSpPr>
          <p:cNvPr id="16" name="Title 1">
            <a:extLst>
              <a:ext uri="{FF2B5EF4-FFF2-40B4-BE49-F238E27FC236}">
                <a16:creationId xmlns:a16="http://schemas.microsoft.com/office/drawing/2014/main" id="{4CFD23E7-B20B-CC42-9CEC-6DFA7E93B886}"/>
              </a:ext>
            </a:extLst>
          </p:cNvPr>
          <p:cNvSpPr>
            <a:spLocks noGrp="1"/>
          </p:cNvSpPr>
          <p:nvPr>
            <p:ph type="title" hasCustomPrompt="1"/>
          </p:nvPr>
        </p:nvSpPr>
        <p:spPr>
          <a:xfrm>
            <a:off x="576000" y="816951"/>
            <a:ext cx="6840000"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8" name="Text Placeholder 17">
            <a:extLst>
              <a:ext uri="{FF2B5EF4-FFF2-40B4-BE49-F238E27FC236}">
                <a16:creationId xmlns:a16="http://schemas.microsoft.com/office/drawing/2014/main" id="{F9EBC56F-7636-F248-AD91-406ED947F330}"/>
              </a:ext>
            </a:extLst>
          </p:cNvPr>
          <p:cNvSpPr>
            <a:spLocks noGrp="1"/>
          </p:cNvSpPr>
          <p:nvPr>
            <p:ph type="body" sz="quarter" idx="29" hasCustomPrompt="1"/>
          </p:nvPr>
        </p:nvSpPr>
        <p:spPr>
          <a:xfrm>
            <a:off x="576000" y="1193187"/>
            <a:ext cx="68400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cxnSp>
        <p:nvCxnSpPr>
          <p:cNvPr id="17" name="Straight Connector 16">
            <a:extLst>
              <a:ext uri="{FF2B5EF4-FFF2-40B4-BE49-F238E27FC236}">
                <a16:creationId xmlns:a16="http://schemas.microsoft.com/office/drawing/2014/main" id="{F610E490-0A27-B041-985C-C1E8A1E49BD9}"/>
              </a:ext>
            </a:extLst>
          </p:cNvPr>
          <p:cNvCxnSpPr>
            <a:cxnSpLocks/>
          </p:cNvCxnSpPr>
          <p:nvPr userDrawn="1"/>
        </p:nvCxnSpPr>
        <p:spPr>
          <a:xfrm>
            <a:off x="8309541" y="1535113"/>
            <a:ext cx="331310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B90EAE31-A6A2-2246-B481-CB4D7C8622DE}"/>
              </a:ext>
            </a:extLst>
          </p:cNvPr>
          <p:cNvSpPr>
            <a:spLocks noGrp="1"/>
          </p:cNvSpPr>
          <p:nvPr>
            <p:ph type="body" sz="quarter" idx="33" hasCustomPrompt="1"/>
          </p:nvPr>
        </p:nvSpPr>
        <p:spPr>
          <a:xfrm>
            <a:off x="8309230" y="1828800"/>
            <a:ext cx="3313419"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5" name="Text Placeholder 13">
            <a:extLst>
              <a:ext uri="{FF2B5EF4-FFF2-40B4-BE49-F238E27FC236}">
                <a16:creationId xmlns:a16="http://schemas.microsoft.com/office/drawing/2014/main" id="{5C58590B-0EA4-1147-8322-60FF52D4DA21}"/>
              </a:ext>
            </a:extLst>
          </p:cNvPr>
          <p:cNvSpPr>
            <a:spLocks noGrp="1"/>
          </p:cNvSpPr>
          <p:nvPr>
            <p:ph type="body" sz="quarter" idx="37" hasCustomPrompt="1"/>
          </p:nvPr>
        </p:nvSpPr>
        <p:spPr>
          <a:xfrm>
            <a:off x="8309230" y="2362200"/>
            <a:ext cx="3315415"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 name="Footer Placeholder 1">
            <a:extLst>
              <a:ext uri="{FF2B5EF4-FFF2-40B4-BE49-F238E27FC236}">
                <a16:creationId xmlns:a16="http://schemas.microsoft.com/office/drawing/2014/main" id="{084B0DA6-B4C7-B547-BB86-24CABE178B99}"/>
              </a:ext>
            </a:extLst>
          </p:cNvPr>
          <p:cNvSpPr>
            <a:spLocks noGrp="1"/>
          </p:cNvSpPr>
          <p:nvPr>
            <p:ph type="ftr" sz="quarter" idx="38"/>
          </p:nvPr>
        </p:nvSpPr>
        <p:spPr>
          <a:xfrm>
            <a:off x="8040688" y="6541200"/>
            <a:ext cx="2910462" cy="162000"/>
          </a:xfrm>
        </p:spPr>
        <p:txBody>
          <a:bodyPr/>
          <a:lstStyle/>
          <a:p>
            <a:endParaRPr lang="en-GB"/>
          </a:p>
        </p:txBody>
      </p:sp>
      <p:sp>
        <p:nvSpPr>
          <p:cNvPr id="3" name="Slide Number Placeholder 2">
            <a:extLst>
              <a:ext uri="{FF2B5EF4-FFF2-40B4-BE49-F238E27FC236}">
                <a16:creationId xmlns:a16="http://schemas.microsoft.com/office/drawing/2014/main" id="{65CF9687-0AB9-B449-86A8-E2251CA2DE21}"/>
              </a:ext>
            </a:extLst>
          </p:cNvPr>
          <p:cNvSpPr>
            <a:spLocks noGrp="1"/>
          </p:cNvSpPr>
          <p:nvPr>
            <p:ph type="sldNum" sz="quarter" idx="39"/>
          </p:nvPr>
        </p:nvSpPr>
        <p:spPr/>
        <p:txBody>
          <a:bodyPr/>
          <a:lstStyle/>
          <a:p>
            <a:fld id="{F18EFF25-22D3-7349-97D6-73D11F9E5B0D}" type="slidenum">
              <a:rPr lang="en-GB" smtClean="0"/>
              <a:pPr/>
              <a:t>‹#›</a:t>
            </a:fld>
            <a:endParaRPr lang="en-GB"/>
          </a:p>
        </p:txBody>
      </p:sp>
      <p:pic>
        <p:nvPicPr>
          <p:cNvPr id="24" name="Picture 23" descr="A close up of a flower&#10;&#10;Description automatically generated">
            <a:extLst>
              <a:ext uri="{FF2B5EF4-FFF2-40B4-BE49-F238E27FC236}">
                <a16:creationId xmlns:a16="http://schemas.microsoft.com/office/drawing/2014/main" id="{9E24E914-75CF-9646-89C4-92E0B041A59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9165" y="6364617"/>
            <a:ext cx="1629410" cy="487847"/>
          </a:xfrm>
          <a:prstGeom prst="rect">
            <a:avLst/>
          </a:prstGeom>
        </p:spPr>
      </p:pic>
      <p:sp>
        <p:nvSpPr>
          <p:cNvPr id="14" name="Text Placeholder 13">
            <a:extLst>
              <a:ext uri="{FF2B5EF4-FFF2-40B4-BE49-F238E27FC236}">
                <a16:creationId xmlns:a16="http://schemas.microsoft.com/office/drawing/2014/main" id="{3784222C-298E-FB49-BAA7-B08E93FA8333}"/>
              </a:ext>
            </a:extLst>
          </p:cNvPr>
          <p:cNvSpPr>
            <a:spLocks noGrp="1"/>
          </p:cNvSpPr>
          <p:nvPr>
            <p:ph type="body" sz="quarter" idx="36" hasCustomPrompt="1"/>
          </p:nvPr>
        </p:nvSpPr>
        <p:spPr>
          <a:xfrm>
            <a:off x="576000" y="1828800"/>
            <a:ext cx="6840000" cy="4283075"/>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41921448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ain text 2/3 purple left w/header ">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49F350E-315D-5F4A-BFC9-DD6078C82321}"/>
              </a:ext>
            </a:extLst>
          </p:cNvPr>
          <p:cNvSpPr/>
          <p:nvPr userDrawn="1"/>
        </p:nvSpPr>
        <p:spPr>
          <a:xfrm>
            <a:off x="0" y="0"/>
            <a:ext cx="78597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 name="Text Placeholder 2">
            <a:extLst>
              <a:ext uri="{FF2B5EF4-FFF2-40B4-BE49-F238E27FC236}">
                <a16:creationId xmlns:a16="http://schemas.microsoft.com/office/drawing/2014/main" id="{378195FA-3456-BB45-B99D-FEDAC5CB585E}"/>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solidFill>
                  <a:schemeClr val="bg1"/>
                </a:solidFill>
              </a:rPr>
              <a:t>Insert footer</a:t>
            </a:r>
            <a:endParaRPr lang="en-GB" sz="800">
              <a:solidFill>
                <a:schemeClr val="bg1"/>
              </a:solidFill>
            </a:endParaRPr>
          </a:p>
        </p:txBody>
      </p:sp>
      <p:sp>
        <p:nvSpPr>
          <p:cNvPr id="17" name="Title 1">
            <a:extLst>
              <a:ext uri="{FF2B5EF4-FFF2-40B4-BE49-F238E27FC236}">
                <a16:creationId xmlns:a16="http://schemas.microsoft.com/office/drawing/2014/main" id="{56AC5E97-3DCD-1E49-BDE4-B85B21921033}"/>
              </a:ext>
            </a:extLst>
          </p:cNvPr>
          <p:cNvSpPr>
            <a:spLocks noGrp="1"/>
          </p:cNvSpPr>
          <p:nvPr>
            <p:ph type="title" hasCustomPrompt="1"/>
          </p:nvPr>
        </p:nvSpPr>
        <p:spPr>
          <a:xfrm>
            <a:off x="576001" y="816951"/>
            <a:ext cx="6840000"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0" name="Text Placeholder 17">
            <a:extLst>
              <a:ext uri="{FF2B5EF4-FFF2-40B4-BE49-F238E27FC236}">
                <a16:creationId xmlns:a16="http://schemas.microsoft.com/office/drawing/2014/main" id="{8F1635C3-A4CC-7943-B268-63E8DEE4CE62}"/>
              </a:ext>
            </a:extLst>
          </p:cNvPr>
          <p:cNvSpPr>
            <a:spLocks noGrp="1"/>
          </p:cNvSpPr>
          <p:nvPr>
            <p:ph type="body" sz="quarter" idx="29" hasCustomPrompt="1"/>
          </p:nvPr>
        </p:nvSpPr>
        <p:spPr>
          <a:xfrm>
            <a:off x="576001" y="1193187"/>
            <a:ext cx="68400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24" name="Text Placeholder 3">
            <a:extLst>
              <a:ext uri="{FF2B5EF4-FFF2-40B4-BE49-F238E27FC236}">
                <a16:creationId xmlns:a16="http://schemas.microsoft.com/office/drawing/2014/main" id="{D0422C92-9543-4244-BC08-542A48DD5219}"/>
              </a:ext>
            </a:extLst>
          </p:cNvPr>
          <p:cNvSpPr>
            <a:spLocks noGrp="1"/>
          </p:cNvSpPr>
          <p:nvPr>
            <p:ph type="body" sz="quarter" idx="35" hasCustomPrompt="1"/>
          </p:nvPr>
        </p:nvSpPr>
        <p:spPr>
          <a:xfrm>
            <a:off x="575999" y="1828800"/>
            <a:ext cx="6840000"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1" name="Text Placeholder 13">
            <a:extLst>
              <a:ext uri="{FF2B5EF4-FFF2-40B4-BE49-F238E27FC236}">
                <a16:creationId xmlns:a16="http://schemas.microsoft.com/office/drawing/2014/main" id="{B1609716-EF8A-0B4F-A1E2-A9854D3E9EDE}"/>
              </a:ext>
            </a:extLst>
          </p:cNvPr>
          <p:cNvSpPr>
            <a:spLocks noGrp="1"/>
          </p:cNvSpPr>
          <p:nvPr>
            <p:ph type="body" sz="quarter" idx="36" hasCustomPrompt="1"/>
          </p:nvPr>
        </p:nvSpPr>
        <p:spPr>
          <a:xfrm>
            <a:off x="575999" y="2362200"/>
            <a:ext cx="6840000" cy="3733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cxnSp>
        <p:nvCxnSpPr>
          <p:cNvPr id="18" name="Straight Connector 17">
            <a:extLst>
              <a:ext uri="{FF2B5EF4-FFF2-40B4-BE49-F238E27FC236}">
                <a16:creationId xmlns:a16="http://schemas.microsoft.com/office/drawing/2014/main" id="{645891D4-1646-0744-9024-81DA41FCC76F}"/>
              </a:ext>
            </a:extLst>
          </p:cNvPr>
          <p:cNvCxnSpPr>
            <a:cxnSpLocks/>
          </p:cNvCxnSpPr>
          <p:nvPr userDrawn="1"/>
        </p:nvCxnSpPr>
        <p:spPr>
          <a:xfrm>
            <a:off x="8309541" y="1535113"/>
            <a:ext cx="331310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3">
            <a:extLst>
              <a:ext uri="{FF2B5EF4-FFF2-40B4-BE49-F238E27FC236}">
                <a16:creationId xmlns:a16="http://schemas.microsoft.com/office/drawing/2014/main" id="{83A29CFE-48AC-4E44-9EA6-239CBFC41A49}"/>
              </a:ext>
            </a:extLst>
          </p:cNvPr>
          <p:cNvSpPr>
            <a:spLocks noGrp="1"/>
          </p:cNvSpPr>
          <p:nvPr>
            <p:ph type="body" sz="quarter" idx="33" hasCustomPrompt="1"/>
          </p:nvPr>
        </p:nvSpPr>
        <p:spPr>
          <a:xfrm>
            <a:off x="8309230" y="1828800"/>
            <a:ext cx="3313419"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7" name="Text Placeholder 13">
            <a:extLst>
              <a:ext uri="{FF2B5EF4-FFF2-40B4-BE49-F238E27FC236}">
                <a16:creationId xmlns:a16="http://schemas.microsoft.com/office/drawing/2014/main" id="{8767AE2B-F29B-D742-9BE3-B644B7E4C02F}"/>
              </a:ext>
            </a:extLst>
          </p:cNvPr>
          <p:cNvSpPr>
            <a:spLocks noGrp="1"/>
          </p:cNvSpPr>
          <p:nvPr>
            <p:ph type="body" sz="quarter" idx="37" hasCustomPrompt="1"/>
          </p:nvPr>
        </p:nvSpPr>
        <p:spPr>
          <a:xfrm>
            <a:off x="8309230" y="2362200"/>
            <a:ext cx="3315415"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28" name="Picture 27" descr="A picture containing drawing&#10;&#10;Description automatically generated">
            <a:extLst>
              <a:ext uri="{FF2B5EF4-FFF2-40B4-BE49-F238E27FC236}">
                <a16:creationId xmlns:a16="http://schemas.microsoft.com/office/drawing/2014/main" id="{3F9D17F6-EA50-7641-8421-23F41FA4BC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26D69C09-EA8D-6A40-932D-E6B5E32C31BD}"/>
              </a:ext>
            </a:extLst>
          </p:cNvPr>
          <p:cNvSpPr>
            <a:spLocks noGrp="1"/>
          </p:cNvSpPr>
          <p:nvPr>
            <p:ph type="ftr" sz="quarter" idx="38"/>
          </p:nvPr>
        </p:nvSpPr>
        <p:spPr>
          <a:xfrm>
            <a:off x="8040688" y="6541200"/>
            <a:ext cx="2910462" cy="162000"/>
          </a:xfrm>
        </p:spPr>
        <p:txBody>
          <a:bodyPr/>
          <a:lstStyle/>
          <a:p>
            <a:endParaRPr lang="en-GB"/>
          </a:p>
        </p:txBody>
      </p:sp>
      <p:sp>
        <p:nvSpPr>
          <p:cNvPr id="3" name="Slide Number Placeholder 2">
            <a:extLst>
              <a:ext uri="{FF2B5EF4-FFF2-40B4-BE49-F238E27FC236}">
                <a16:creationId xmlns:a16="http://schemas.microsoft.com/office/drawing/2014/main" id="{10BEDA77-3ACB-284D-9CBE-4BFB3ACF8482}"/>
              </a:ext>
            </a:extLst>
          </p:cNvPr>
          <p:cNvSpPr>
            <a:spLocks noGrp="1"/>
          </p:cNvSpPr>
          <p:nvPr>
            <p:ph type="sldNum" sz="quarter" idx="39"/>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1005554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ain text 2/3 purple left w/o header ">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49F350E-315D-5F4A-BFC9-DD6078C82321}"/>
              </a:ext>
            </a:extLst>
          </p:cNvPr>
          <p:cNvSpPr/>
          <p:nvPr userDrawn="1"/>
        </p:nvSpPr>
        <p:spPr>
          <a:xfrm>
            <a:off x="0" y="0"/>
            <a:ext cx="78597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 name="Text Placeholder 2">
            <a:extLst>
              <a:ext uri="{FF2B5EF4-FFF2-40B4-BE49-F238E27FC236}">
                <a16:creationId xmlns:a16="http://schemas.microsoft.com/office/drawing/2014/main" id="{378195FA-3456-BB45-B99D-FEDAC5CB585E}"/>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solidFill>
                  <a:schemeClr val="bg1"/>
                </a:solidFill>
              </a:rPr>
              <a:t>Insert footer</a:t>
            </a:r>
            <a:endParaRPr lang="en-GB" sz="800">
              <a:solidFill>
                <a:schemeClr val="bg1"/>
              </a:solidFill>
            </a:endParaRPr>
          </a:p>
        </p:txBody>
      </p:sp>
      <p:sp>
        <p:nvSpPr>
          <p:cNvPr id="17" name="Title 1">
            <a:extLst>
              <a:ext uri="{FF2B5EF4-FFF2-40B4-BE49-F238E27FC236}">
                <a16:creationId xmlns:a16="http://schemas.microsoft.com/office/drawing/2014/main" id="{56AC5E97-3DCD-1E49-BDE4-B85B21921033}"/>
              </a:ext>
            </a:extLst>
          </p:cNvPr>
          <p:cNvSpPr>
            <a:spLocks noGrp="1"/>
          </p:cNvSpPr>
          <p:nvPr>
            <p:ph type="title" hasCustomPrompt="1"/>
          </p:nvPr>
        </p:nvSpPr>
        <p:spPr>
          <a:xfrm>
            <a:off x="576001" y="816951"/>
            <a:ext cx="6840000"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0" name="Text Placeholder 17">
            <a:extLst>
              <a:ext uri="{FF2B5EF4-FFF2-40B4-BE49-F238E27FC236}">
                <a16:creationId xmlns:a16="http://schemas.microsoft.com/office/drawing/2014/main" id="{8F1635C3-A4CC-7943-B268-63E8DEE4CE62}"/>
              </a:ext>
            </a:extLst>
          </p:cNvPr>
          <p:cNvSpPr>
            <a:spLocks noGrp="1"/>
          </p:cNvSpPr>
          <p:nvPr>
            <p:ph type="body" sz="quarter" idx="29" hasCustomPrompt="1"/>
          </p:nvPr>
        </p:nvSpPr>
        <p:spPr>
          <a:xfrm>
            <a:off x="576001" y="1193187"/>
            <a:ext cx="68400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cxnSp>
        <p:nvCxnSpPr>
          <p:cNvPr id="18" name="Straight Connector 17">
            <a:extLst>
              <a:ext uri="{FF2B5EF4-FFF2-40B4-BE49-F238E27FC236}">
                <a16:creationId xmlns:a16="http://schemas.microsoft.com/office/drawing/2014/main" id="{645891D4-1646-0744-9024-81DA41FCC76F}"/>
              </a:ext>
            </a:extLst>
          </p:cNvPr>
          <p:cNvCxnSpPr>
            <a:cxnSpLocks/>
          </p:cNvCxnSpPr>
          <p:nvPr userDrawn="1"/>
        </p:nvCxnSpPr>
        <p:spPr>
          <a:xfrm>
            <a:off x="8309541" y="1535113"/>
            <a:ext cx="331310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3">
            <a:extLst>
              <a:ext uri="{FF2B5EF4-FFF2-40B4-BE49-F238E27FC236}">
                <a16:creationId xmlns:a16="http://schemas.microsoft.com/office/drawing/2014/main" id="{83A29CFE-48AC-4E44-9EA6-239CBFC41A49}"/>
              </a:ext>
            </a:extLst>
          </p:cNvPr>
          <p:cNvSpPr>
            <a:spLocks noGrp="1"/>
          </p:cNvSpPr>
          <p:nvPr>
            <p:ph type="body" sz="quarter" idx="33" hasCustomPrompt="1"/>
          </p:nvPr>
        </p:nvSpPr>
        <p:spPr>
          <a:xfrm>
            <a:off x="8309230" y="1828800"/>
            <a:ext cx="3313419"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7" name="Text Placeholder 13">
            <a:extLst>
              <a:ext uri="{FF2B5EF4-FFF2-40B4-BE49-F238E27FC236}">
                <a16:creationId xmlns:a16="http://schemas.microsoft.com/office/drawing/2014/main" id="{8767AE2B-F29B-D742-9BE3-B644B7E4C02F}"/>
              </a:ext>
            </a:extLst>
          </p:cNvPr>
          <p:cNvSpPr>
            <a:spLocks noGrp="1"/>
          </p:cNvSpPr>
          <p:nvPr>
            <p:ph type="body" sz="quarter" idx="37" hasCustomPrompt="1"/>
          </p:nvPr>
        </p:nvSpPr>
        <p:spPr>
          <a:xfrm>
            <a:off x="8309230" y="2362200"/>
            <a:ext cx="3315415"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28" name="Picture 27" descr="A picture containing drawing&#10;&#10;Description automatically generated">
            <a:extLst>
              <a:ext uri="{FF2B5EF4-FFF2-40B4-BE49-F238E27FC236}">
                <a16:creationId xmlns:a16="http://schemas.microsoft.com/office/drawing/2014/main" id="{3F9D17F6-EA50-7641-8421-23F41FA4BC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26D69C09-EA8D-6A40-932D-E6B5E32C31BD}"/>
              </a:ext>
            </a:extLst>
          </p:cNvPr>
          <p:cNvSpPr>
            <a:spLocks noGrp="1"/>
          </p:cNvSpPr>
          <p:nvPr>
            <p:ph type="ftr" sz="quarter" idx="38"/>
          </p:nvPr>
        </p:nvSpPr>
        <p:spPr>
          <a:xfrm>
            <a:off x="8040688" y="6541200"/>
            <a:ext cx="2910462" cy="162000"/>
          </a:xfrm>
        </p:spPr>
        <p:txBody>
          <a:bodyPr/>
          <a:lstStyle/>
          <a:p>
            <a:endParaRPr lang="en-GB"/>
          </a:p>
        </p:txBody>
      </p:sp>
      <p:sp>
        <p:nvSpPr>
          <p:cNvPr id="3" name="Slide Number Placeholder 2">
            <a:extLst>
              <a:ext uri="{FF2B5EF4-FFF2-40B4-BE49-F238E27FC236}">
                <a16:creationId xmlns:a16="http://schemas.microsoft.com/office/drawing/2014/main" id="{10BEDA77-3ACB-284D-9CBE-4BFB3ACF8482}"/>
              </a:ext>
            </a:extLst>
          </p:cNvPr>
          <p:cNvSpPr>
            <a:spLocks noGrp="1"/>
          </p:cNvSpPr>
          <p:nvPr>
            <p:ph type="sldNum" sz="quarter" idx="39"/>
          </p:nvPr>
        </p:nvSpPr>
        <p:spPr/>
        <p:txBody>
          <a:bodyPr/>
          <a:lstStyle/>
          <a:p>
            <a:fld id="{F18EFF25-22D3-7349-97D6-73D11F9E5B0D}" type="slidenum">
              <a:rPr lang="en-GB" smtClean="0"/>
              <a:pPr/>
              <a:t>‹#›</a:t>
            </a:fld>
            <a:endParaRPr lang="en-GB"/>
          </a:p>
        </p:txBody>
      </p:sp>
      <p:sp>
        <p:nvSpPr>
          <p:cNvPr id="15" name="Text Placeholder 13">
            <a:extLst>
              <a:ext uri="{FF2B5EF4-FFF2-40B4-BE49-F238E27FC236}">
                <a16:creationId xmlns:a16="http://schemas.microsoft.com/office/drawing/2014/main" id="{7C03D75D-1747-2C4E-9AB3-DE6E62E7C380}"/>
              </a:ext>
            </a:extLst>
          </p:cNvPr>
          <p:cNvSpPr>
            <a:spLocks noGrp="1"/>
          </p:cNvSpPr>
          <p:nvPr>
            <p:ph type="body" sz="quarter" idx="36" hasCustomPrompt="1"/>
          </p:nvPr>
        </p:nvSpPr>
        <p:spPr>
          <a:xfrm>
            <a:off x="576000" y="1828801"/>
            <a:ext cx="6840000" cy="42672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1106825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in text 2/3 midnight blue left w/header ">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49F350E-315D-5F4A-BFC9-DD6078C82321}"/>
              </a:ext>
            </a:extLst>
          </p:cNvPr>
          <p:cNvSpPr/>
          <p:nvPr userDrawn="1"/>
        </p:nvSpPr>
        <p:spPr>
          <a:xfrm>
            <a:off x="0" y="0"/>
            <a:ext cx="785971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 name="Text Placeholder 2">
            <a:extLst>
              <a:ext uri="{FF2B5EF4-FFF2-40B4-BE49-F238E27FC236}">
                <a16:creationId xmlns:a16="http://schemas.microsoft.com/office/drawing/2014/main" id="{378195FA-3456-BB45-B99D-FEDAC5CB585E}"/>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solidFill>
                  <a:schemeClr val="bg1"/>
                </a:solidFill>
              </a:rPr>
              <a:t>Insert footer</a:t>
            </a:r>
            <a:endParaRPr lang="en-GB" sz="800">
              <a:solidFill>
                <a:schemeClr val="bg1"/>
              </a:solidFill>
            </a:endParaRPr>
          </a:p>
        </p:txBody>
      </p:sp>
      <p:sp>
        <p:nvSpPr>
          <p:cNvPr id="17" name="Title 1">
            <a:extLst>
              <a:ext uri="{FF2B5EF4-FFF2-40B4-BE49-F238E27FC236}">
                <a16:creationId xmlns:a16="http://schemas.microsoft.com/office/drawing/2014/main" id="{56AC5E97-3DCD-1E49-BDE4-B85B21921033}"/>
              </a:ext>
            </a:extLst>
          </p:cNvPr>
          <p:cNvSpPr>
            <a:spLocks noGrp="1"/>
          </p:cNvSpPr>
          <p:nvPr>
            <p:ph type="title" hasCustomPrompt="1"/>
          </p:nvPr>
        </p:nvSpPr>
        <p:spPr>
          <a:xfrm>
            <a:off x="576001" y="816951"/>
            <a:ext cx="6840000"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0" name="Text Placeholder 17">
            <a:extLst>
              <a:ext uri="{FF2B5EF4-FFF2-40B4-BE49-F238E27FC236}">
                <a16:creationId xmlns:a16="http://schemas.microsoft.com/office/drawing/2014/main" id="{8F1635C3-A4CC-7943-B268-63E8DEE4CE62}"/>
              </a:ext>
            </a:extLst>
          </p:cNvPr>
          <p:cNvSpPr>
            <a:spLocks noGrp="1"/>
          </p:cNvSpPr>
          <p:nvPr>
            <p:ph type="body" sz="quarter" idx="29" hasCustomPrompt="1"/>
          </p:nvPr>
        </p:nvSpPr>
        <p:spPr>
          <a:xfrm>
            <a:off x="576001" y="1193187"/>
            <a:ext cx="68400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24" name="Text Placeholder 3">
            <a:extLst>
              <a:ext uri="{FF2B5EF4-FFF2-40B4-BE49-F238E27FC236}">
                <a16:creationId xmlns:a16="http://schemas.microsoft.com/office/drawing/2014/main" id="{D0422C92-9543-4244-BC08-542A48DD5219}"/>
              </a:ext>
            </a:extLst>
          </p:cNvPr>
          <p:cNvSpPr>
            <a:spLocks noGrp="1"/>
          </p:cNvSpPr>
          <p:nvPr>
            <p:ph type="body" sz="quarter" idx="35" hasCustomPrompt="1"/>
          </p:nvPr>
        </p:nvSpPr>
        <p:spPr>
          <a:xfrm>
            <a:off x="575999" y="1828800"/>
            <a:ext cx="6840000"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1" name="Text Placeholder 13">
            <a:extLst>
              <a:ext uri="{FF2B5EF4-FFF2-40B4-BE49-F238E27FC236}">
                <a16:creationId xmlns:a16="http://schemas.microsoft.com/office/drawing/2014/main" id="{B1609716-EF8A-0B4F-A1E2-A9854D3E9EDE}"/>
              </a:ext>
            </a:extLst>
          </p:cNvPr>
          <p:cNvSpPr>
            <a:spLocks noGrp="1"/>
          </p:cNvSpPr>
          <p:nvPr>
            <p:ph type="body" sz="quarter" idx="36" hasCustomPrompt="1"/>
          </p:nvPr>
        </p:nvSpPr>
        <p:spPr>
          <a:xfrm>
            <a:off x="575999" y="2362200"/>
            <a:ext cx="6840000" cy="3733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cxnSp>
        <p:nvCxnSpPr>
          <p:cNvPr id="18" name="Straight Connector 17">
            <a:extLst>
              <a:ext uri="{FF2B5EF4-FFF2-40B4-BE49-F238E27FC236}">
                <a16:creationId xmlns:a16="http://schemas.microsoft.com/office/drawing/2014/main" id="{645891D4-1646-0744-9024-81DA41FCC76F}"/>
              </a:ext>
            </a:extLst>
          </p:cNvPr>
          <p:cNvCxnSpPr>
            <a:cxnSpLocks/>
          </p:cNvCxnSpPr>
          <p:nvPr userDrawn="1"/>
        </p:nvCxnSpPr>
        <p:spPr>
          <a:xfrm>
            <a:off x="8309541" y="1535113"/>
            <a:ext cx="331310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 Placeholder 3">
            <a:extLst>
              <a:ext uri="{FF2B5EF4-FFF2-40B4-BE49-F238E27FC236}">
                <a16:creationId xmlns:a16="http://schemas.microsoft.com/office/drawing/2014/main" id="{83A29CFE-48AC-4E44-9EA6-239CBFC41A49}"/>
              </a:ext>
            </a:extLst>
          </p:cNvPr>
          <p:cNvSpPr>
            <a:spLocks noGrp="1"/>
          </p:cNvSpPr>
          <p:nvPr>
            <p:ph type="body" sz="quarter" idx="33" hasCustomPrompt="1"/>
          </p:nvPr>
        </p:nvSpPr>
        <p:spPr>
          <a:xfrm>
            <a:off x="8309230" y="1828800"/>
            <a:ext cx="3313419"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7" name="Text Placeholder 13">
            <a:extLst>
              <a:ext uri="{FF2B5EF4-FFF2-40B4-BE49-F238E27FC236}">
                <a16:creationId xmlns:a16="http://schemas.microsoft.com/office/drawing/2014/main" id="{8767AE2B-F29B-D742-9BE3-B644B7E4C02F}"/>
              </a:ext>
            </a:extLst>
          </p:cNvPr>
          <p:cNvSpPr>
            <a:spLocks noGrp="1"/>
          </p:cNvSpPr>
          <p:nvPr>
            <p:ph type="body" sz="quarter" idx="37" hasCustomPrompt="1"/>
          </p:nvPr>
        </p:nvSpPr>
        <p:spPr>
          <a:xfrm>
            <a:off x="8309230" y="2362200"/>
            <a:ext cx="3315415"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28" name="Picture 27" descr="A picture containing drawing&#10;&#10;Description automatically generated">
            <a:extLst>
              <a:ext uri="{FF2B5EF4-FFF2-40B4-BE49-F238E27FC236}">
                <a16:creationId xmlns:a16="http://schemas.microsoft.com/office/drawing/2014/main" id="{3F9D17F6-EA50-7641-8421-23F41FA4BC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241A9B71-BFD1-4849-9BF4-A8AC34E57F78}"/>
              </a:ext>
            </a:extLst>
          </p:cNvPr>
          <p:cNvSpPr>
            <a:spLocks noGrp="1"/>
          </p:cNvSpPr>
          <p:nvPr>
            <p:ph type="ftr" sz="quarter" idx="38"/>
          </p:nvPr>
        </p:nvSpPr>
        <p:spPr>
          <a:xfrm>
            <a:off x="8040688" y="6541199"/>
            <a:ext cx="2910462" cy="162000"/>
          </a:xfrm>
        </p:spPr>
        <p:txBody>
          <a:bodyPr/>
          <a:lstStyle/>
          <a:p>
            <a:endParaRPr lang="en-GB"/>
          </a:p>
        </p:txBody>
      </p:sp>
      <p:sp>
        <p:nvSpPr>
          <p:cNvPr id="3" name="Slide Number Placeholder 2">
            <a:extLst>
              <a:ext uri="{FF2B5EF4-FFF2-40B4-BE49-F238E27FC236}">
                <a16:creationId xmlns:a16="http://schemas.microsoft.com/office/drawing/2014/main" id="{F446FE08-7A1E-0443-961A-8A9314D94318}"/>
              </a:ext>
            </a:extLst>
          </p:cNvPr>
          <p:cNvSpPr>
            <a:spLocks noGrp="1"/>
          </p:cNvSpPr>
          <p:nvPr>
            <p:ph type="sldNum" sz="quarter" idx="39"/>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17193737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ain text 2/3 midnight blue left w/o header ">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49F350E-315D-5F4A-BFC9-DD6078C82321}"/>
              </a:ext>
            </a:extLst>
          </p:cNvPr>
          <p:cNvSpPr/>
          <p:nvPr userDrawn="1"/>
        </p:nvSpPr>
        <p:spPr>
          <a:xfrm>
            <a:off x="0" y="0"/>
            <a:ext cx="785971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 name="Text Placeholder 2">
            <a:extLst>
              <a:ext uri="{FF2B5EF4-FFF2-40B4-BE49-F238E27FC236}">
                <a16:creationId xmlns:a16="http://schemas.microsoft.com/office/drawing/2014/main" id="{378195FA-3456-BB45-B99D-FEDAC5CB585E}"/>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solidFill>
                  <a:schemeClr val="bg1"/>
                </a:solidFill>
              </a:rPr>
              <a:t>Insert footer</a:t>
            </a:r>
            <a:endParaRPr lang="en-GB" sz="800">
              <a:solidFill>
                <a:schemeClr val="bg1"/>
              </a:solidFill>
            </a:endParaRPr>
          </a:p>
        </p:txBody>
      </p:sp>
      <p:sp>
        <p:nvSpPr>
          <p:cNvPr id="17" name="Title 1">
            <a:extLst>
              <a:ext uri="{FF2B5EF4-FFF2-40B4-BE49-F238E27FC236}">
                <a16:creationId xmlns:a16="http://schemas.microsoft.com/office/drawing/2014/main" id="{56AC5E97-3DCD-1E49-BDE4-B85B21921033}"/>
              </a:ext>
            </a:extLst>
          </p:cNvPr>
          <p:cNvSpPr>
            <a:spLocks noGrp="1"/>
          </p:cNvSpPr>
          <p:nvPr>
            <p:ph type="title" hasCustomPrompt="1"/>
          </p:nvPr>
        </p:nvSpPr>
        <p:spPr>
          <a:xfrm>
            <a:off x="576001" y="816951"/>
            <a:ext cx="6840000"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0" name="Text Placeholder 17">
            <a:extLst>
              <a:ext uri="{FF2B5EF4-FFF2-40B4-BE49-F238E27FC236}">
                <a16:creationId xmlns:a16="http://schemas.microsoft.com/office/drawing/2014/main" id="{8F1635C3-A4CC-7943-B268-63E8DEE4CE62}"/>
              </a:ext>
            </a:extLst>
          </p:cNvPr>
          <p:cNvSpPr>
            <a:spLocks noGrp="1"/>
          </p:cNvSpPr>
          <p:nvPr>
            <p:ph type="body" sz="quarter" idx="29" hasCustomPrompt="1"/>
          </p:nvPr>
        </p:nvSpPr>
        <p:spPr>
          <a:xfrm>
            <a:off x="576001" y="1193187"/>
            <a:ext cx="68400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cxnSp>
        <p:nvCxnSpPr>
          <p:cNvPr id="18" name="Straight Connector 17">
            <a:extLst>
              <a:ext uri="{FF2B5EF4-FFF2-40B4-BE49-F238E27FC236}">
                <a16:creationId xmlns:a16="http://schemas.microsoft.com/office/drawing/2014/main" id="{645891D4-1646-0744-9024-81DA41FCC76F}"/>
              </a:ext>
            </a:extLst>
          </p:cNvPr>
          <p:cNvCxnSpPr>
            <a:cxnSpLocks/>
          </p:cNvCxnSpPr>
          <p:nvPr userDrawn="1"/>
        </p:nvCxnSpPr>
        <p:spPr>
          <a:xfrm>
            <a:off x="8309541" y="1535113"/>
            <a:ext cx="331310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 Placeholder 3">
            <a:extLst>
              <a:ext uri="{FF2B5EF4-FFF2-40B4-BE49-F238E27FC236}">
                <a16:creationId xmlns:a16="http://schemas.microsoft.com/office/drawing/2014/main" id="{83A29CFE-48AC-4E44-9EA6-239CBFC41A49}"/>
              </a:ext>
            </a:extLst>
          </p:cNvPr>
          <p:cNvSpPr>
            <a:spLocks noGrp="1"/>
          </p:cNvSpPr>
          <p:nvPr>
            <p:ph type="body" sz="quarter" idx="33" hasCustomPrompt="1"/>
          </p:nvPr>
        </p:nvSpPr>
        <p:spPr>
          <a:xfrm>
            <a:off x="8309230" y="1828800"/>
            <a:ext cx="3313419" cy="313350"/>
          </a:xfrm>
          <a:prstGeom prst="rect">
            <a:avLst/>
          </a:prstGeom>
        </p:spPr>
        <p:txBody>
          <a:bodyPr>
            <a:noAutofit/>
          </a:bodyPr>
          <a:lstStyle>
            <a:lvl1pPr marL="0" indent="0">
              <a:spcBef>
                <a:spcPts val="500"/>
              </a:spcBef>
              <a:buClr>
                <a:schemeClr val="bg1"/>
              </a:buClr>
              <a:buNone/>
              <a:defRPr sz="24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7" name="Text Placeholder 13">
            <a:extLst>
              <a:ext uri="{FF2B5EF4-FFF2-40B4-BE49-F238E27FC236}">
                <a16:creationId xmlns:a16="http://schemas.microsoft.com/office/drawing/2014/main" id="{8767AE2B-F29B-D742-9BE3-B644B7E4C02F}"/>
              </a:ext>
            </a:extLst>
          </p:cNvPr>
          <p:cNvSpPr>
            <a:spLocks noGrp="1"/>
          </p:cNvSpPr>
          <p:nvPr>
            <p:ph type="body" sz="quarter" idx="37" hasCustomPrompt="1"/>
          </p:nvPr>
        </p:nvSpPr>
        <p:spPr>
          <a:xfrm>
            <a:off x="8309230" y="2362200"/>
            <a:ext cx="3315415"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28" name="Picture 27" descr="A picture containing drawing&#10;&#10;Description automatically generated">
            <a:extLst>
              <a:ext uri="{FF2B5EF4-FFF2-40B4-BE49-F238E27FC236}">
                <a16:creationId xmlns:a16="http://schemas.microsoft.com/office/drawing/2014/main" id="{3F9D17F6-EA50-7641-8421-23F41FA4BC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241A9B71-BFD1-4849-9BF4-A8AC34E57F78}"/>
              </a:ext>
            </a:extLst>
          </p:cNvPr>
          <p:cNvSpPr>
            <a:spLocks noGrp="1"/>
          </p:cNvSpPr>
          <p:nvPr>
            <p:ph type="ftr" sz="quarter" idx="38"/>
          </p:nvPr>
        </p:nvSpPr>
        <p:spPr>
          <a:xfrm>
            <a:off x="8040688" y="6541199"/>
            <a:ext cx="2910462" cy="162000"/>
          </a:xfrm>
        </p:spPr>
        <p:txBody>
          <a:bodyPr/>
          <a:lstStyle/>
          <a:p>
            <a:endParaRPr lang="en-GB"/>
          </a:p>
        </p:txBody>
      </p:sp>
      <p:sp>
        <p:nvSpPr>
          <p:cNvPr id="3" name="Slide Number Placeholder 2">
            <a:extLst>
              <a:ext uri="{FF2B5EF4-FFF2-40B4-BE49-F238E27FC236}">
                <a16:creationId xmlns:a16="http://schemas.microsoft.com/office/drawing/2014/main" id="{F446FE08-7A1E-0443-961A-8A9314D94318}"/>
              </a:ext>
            </a:extLst>
          </p:cNvPr>
          <p:cNvSpPr>
            <a:spLocks noGrp="1"/>
          </p:cNvSpPr>
          <p:nvPr>
            <p:ph type="sldNum" sz="quarter" idx="39"/>
          </p:nvPr>
        </p:nvSpPr>
        <p:spPr/>
        <p:txBody>
          <a:bodyPr/>
          <a:lstStyle/>
          <a:p>
            <a:fld id="{F18EFF25-22D3-7349-97D6-73D11F9E5B0D}" type="slidenum">
              <a:rPr lang="en-GB" smtClean="0"/>
              <a:pPr/>
              <a:t>‹#›</a:t>
            </a:fld>
            <a:endParaRPr lang="en-GB"/>
          </a:p>
        </p:txBody>
      </p:sp>
      <p:sp>
        <p:nvSpPr>
          <p:cNvPr id="15" name="Text Placeholder 13">
            <a:extLst>
              <a:ext uri="{FF2B5EF4-FFF2-40B4-BE49-F238E27FC236}">
                <a16:creationId xmlns:a16="http://schemas.microsoft.com/office/drawing/2014/main" id="{1EFCDD34-506C-1842-A086-35F9BDE8727B}"/>
              </a:ext>
            </a:extLst>
          </p:cNvPr>
          <p:cNvSpPr>
            <a:spLocks noGrp="1"/>
          </p:cNvSpPr>
          <p:nvPr>
            <p:ph type="body" sz="quarter" idx="36" hasCustomPrompt="1"/>
          </p:nvPr>
        </p:nvSpPr>
        <p:spPr>
          <a:xfrm>
            <a:off x="576000" y="1828801"/>
            <a:ext cx="6840000" cy="42672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7568382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ain text 2/3 teal left w/header ">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49F350E-315D-5F4A-BFC9-DD6078C82321}"/>
              </a:ext>
            </a:extLst>
          </p:cNvPr>
          <p:cNvSpPr/>
          <p:nvPr userDrawn="1"/>
        </p:nvSpPr>
        <p:spPr>
          <a:xfrm>
            <a:off x="0" y="0"/>
            <a:ext cx="7859713"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 name="Text Placeholder 2">
            <a:extLst>
              <a:ext uri="{FF2B5EF4-FFF2-40B4-BE49-F238E27FC236}">
                <a16:creationId xmlns:a16="http://schemas.microsoft.com/office/drawing/2014/main" id="{378195FA-3456-BB45-B99D-FEDAC5CB585E}"/>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solidFill>
                  <a:schemeClr val="bg1"/>
                </a:solidFill>
              </a:rPr>
              <a:t>Insert footer</a:t>
            </a:r>
            <a:endParaRPr lang="en-GB" sz="800">
              <a:solidFill>
                <a:schemeClr val="bg1"/>
              </a:solidFill>
            </a:endParaRPr>
          </a:p>
        </p:txBody>
      </p:sp>
      <p:sp>
        <p:nvSpPr>
          <p:cNvPr id="17" name="Title 1">
            <a:extLst>
              <a:ext uri="{FF2B5EF4-FFF2-40B4-BE49-F238E27FC236}">
                <a16:creationId xmlns:a16="http://schemas.microsoft.com/office/drawing/2014/main" id="{56AC5E97-3DCD-1E49-BDE4-B85B21921033}"/>
              </a:ext>
            </a:extLst>
          </p:cNvPr>
          <p:cNvSpPr>
            <a:spLocks noGrp="1"/>
          </p:cNvSpPr>
          <p:nvPr>
            <p:ph type="title" hasCustomPrompt="1"/>
          </p:nvPr>
        </p:nvSpPr>
        <p:spPr>
          <a:xfrm>
            <a:off x="576001" y="816951"/>
            <a:ext cx="6840000"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0" name="Text Placeholder 17">
            <a:extLst>
              <a:ext uri="{FF2B5EF4-FFF2-40B4-BE49-F238E27FC236}">
                <a16:creationId xmlns:a16="http://schemas.microsoft.com/office/drawing/2014/main" id="{8F1635C3-A4CC-7943-B268-63E8DEE4CE62}"/>
              </a:ext>
            </a:extLst>
          </p:cNvPr>
          <p:cNvSpPr>
            <a:spLocks noGrp="1"/>
          </p:cNvSpPr>
          <p:nvPr>
            <p:ph type="body" sz="quarter" idx="29" hasCustomPrompt="1"/>
          </p:nvPr>
        </p:nvSpPr>
        <p:spPr>
          <a:xfrm>
            <a:off x="576001" y="1193187"/>
            <a:ext cx="68400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24" name="Text Placeholder 3">
            <a:extLst>
              <a:ext uri="{FF2B5EF4-FFF2-40B4-BE49-F238E27FC236}">
                <a16:creationId xmlns:a16="http://schemas.microsoft.com/office/drawing/2014/main" id="{D0422C92-9543-4244-BC08-542A48DD5219}"/>
              </a:ext>
            </a:extLst>
          </p:cNvPr>
          <p:cNvSpPr>
            <a:spLocks noGrp="1"/>
          </p:cNvSpPr>
          <p:nvPr>
            <p:ph type="body" sz="quarter" idx="35" hasCustomPrompt="1"/>
          </p:nvPr>
        </p:nvSpPr>
        <p:spPr>
          <a:xfrm>
            <a:off x="575999" y="1828800"/>
            <a:ext cx="6840000"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1" name="Text Placeholder 13">
            <a:extLst>
              <a:ext uri="{FF2B5EF4-FFF2-40B4-BE49-F238E27FC236}">
                <a16:creationId xmlns:a16="http://schemas.microsoft.com/office/drawing/2014/main" id="{B1609716-EF8A-0B4F-A1E2-A9854D3E9EDE}"/>
              </a:ext>
            </a:extLst>
          </p:cNvPr>
          <p:cNvSpPr>
            <a:spLocks noGrp="1"/>
          </p:cNvSpPr>
          <p:nvPr>
            <p:ph type="body" sz="quarter" idx="36" hasCustomPrompt="1"/>
          </p:nvPr>
        </p:nvSpPr>
        <p:spPr>
          <a:xfrm>
            <a:off x="575999" y="2362200"/>
            <a:ext cx="6840000" cy="3733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cxnSp>
        <p:nvCxnSpPr>
          <p:cNvPr id="18" name="Straight Connector 17">
            <a:extLst>
              <a:ext uri="{FF2B5EF4-FFF2-40B4-BE49-F238E27FC236}">
                <a16:creationId xmlns:a16="http://schemas.microsoft.com/office/drawing/2014/main" id="{645891D4-1646-0744-9024-81DA41FCC76F}"/>
              </a:ext>
            </a:extLst>
          </p:cNvPr>
          <p:cNvCxnSpPr>
            <a:cxnSpLocks/>
          </p:cNvCxnSpPr>
          <p:nvPr userDrawn="1"/>
        </p:nvCxnSpPr>
        <p:spPr>
          <a:xfrm>
            <a:off x="8309541" y="1535113"/>
            <a:ext cx="3313109"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3" name="Text Placeholder 3">
            <a:extLst>
              <a:ext uri="{FF2B5EF4-FFF2-40B4-BE49-F238E27FC236}">
                <a16:creationId xmlns:a16="http://schemas.microsoft.com/office/drawing/2014/main" id="{83A29CFE-48AC-4E44-9EA6-239CBFC41A49}"/>
              </a:ext>
            </a:extLst>
          </p:cNvPr>
          <p:cNvSpPr>
            <a:spLocks noGrp="1"/>
          </p:cNvSpPr>
          <p:nvPr>
            <p:ph type="body" sz="quarter" idx="33" hasCustomPrompt="1"/>
          </p:nvPr>
        </p:nvSpPr>
        <p:spPr>
          <a:xfrm>
            <a:off x="8309230" y="1828800"/>
            <a:ext cx="3313419"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7" name="Text Placeholder 13">
            <a:extLst>
              <a:ext uri="{FF2B5EF4-FFF2-40B4-BE49-F238E27FC236}">
                <a16:creationId xmlns:a16="http://schemas.microsoft.com/office/drawing/2014/main" id="{8767AE2B-F29B-D742-9BE3-B644B7E4C02F}"/>
              </a:ext>
            </a:extLst>
          </p:cNvPr>
          <p:cNvSpPr>
            <a:spLocks noGrp="1"/>
          </p:cNvSpPr>
          <p:nvPr>
            <p:ph type="body" sz="quarter" idx="37" hasCustomPrompt="1"/>
          </p:nvPr>
        </p:nvSpPr>
        <p:spPr>
          <a:xfrm>
            <a:off x="8309230" y="2362200"/>
            <a:ext cx="3315415"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28" name="Picture 27" descr="A picture containing drawing&#10;&#10;Description automatically generated">
            <a:extLst>
              <a:ext uri="{FF2B5EF4-FFF2-40B4-BE49-F238E27FC236}">
                <a16:creationId xmlns:a16="http://schemas.microsoft.com/office/drawing/2014/main" id="{3F9D17F6-EA50-7641-8421-23F41FA4BC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9BCE83BB-2061-1049-8610-43918D96B3C4}"/>
              </a:ext>
            </a:extLst>
          </p:cNvPr>
          <p:cNvSpPr>
            <a:spLocks noGrp="1"/>
          </p:cNvSpPr>
          <p:nvPr>
            <p:ph type="ftr" sz="quarter" idx="38"/>
          </p:nvPr>
        </p:nvSpPr>
        <p:spPr>
          <a:xfrm>
            <a:off x="8040688" y="6541199"/>
            <a:ext cx="2910462" cy="162000"/>
          </a:xfrm>
        </p:spPr>
        <p:txBody>
          <a:bodyPr/>
          <a:lstStyle/>
          <a:p>
            <a:endParaRPr lang="en-GB"/>
          </a:p>
        </p:txBody>
      </p:sp>
      <p:sp>
        <p:nvSpPr>
          <p:cNvPr id="3" name="Slide Number Placeholder 2">
            <a:extLst>
              <a:ext uri="{FF2B5EF4-FFF2-40B4-BE49-F238E27FC236}">
                <a16:creationId xmlns:a16="http://schemas.microsoft.com/office/drawing/2014/main" id="{5E04F3B5-9FA5-824E-96E3-E66B7EC38F28}"/>
              </a:ext>
            </a:extLst>
          </p:cNvPr>
          <p:cNvSpPr>
            <a:spLocks noGrp="1"/>
          </p:cNvSpPr>
          <p:nvPr>
            <p:ph type="sldNum" sz="quarter" idx="39"/>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8259547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ain text 2/3 teal left w/o header ">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49F350E-315D-5F4A-BFC9-DD6078C82321}"/>
              </a:ext>
            </a:extLst>
          </p:cNvPr>
          <p:cNvSpPr/>
          <p:nvPr userDrawn="1"/>
        </p:nvSpPr>
        <p:spPr>
          <a:xfrm>
            <a:off x="0" y="0"/>
            <a:ext cx="7859713"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 name="Text Placeholder 2">
            <a:extLst>
              <a:ext uri="{FF2B5EF4-FFF2-40B4-BE49-F238E27FC236}">
                <a16:creationId xmlns:a16="http://schemas.microsoft.com/office/drawing/2014/main" id="{378195FA-3456-BB45-B99D-FEDAC5CB585E}"/>
              </a:ext>
            </a:extLst>
          </p:cNvPr>
          <p:cNvSpPr txBox="1">
            <a:spLocks/>
          </p:cNvSpPr>
          <p:nvPr/>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solidFill>
                  <a:schemeClr val="bg1"/>
                </a:solidFill>
              </a:rPr>
              <a:t>Insert footer</a:t>
            </a:r>
            <a:endParaRPr lang="en-GB" sz="800">
              <a:solidFill>
                <a:schemeClr val="bg1"/>
              </a:solidFill>
            </a:endParaRPr>
          </a:p>
        </p:txBody>
      </p:sp>
      <p:sp>
        <p:nvSpPr>
          <p:cNvPr id="17" name="Title 1">
            <a:extLst>
              <a:ext uri="{FF2B5EF4-FFF2-40B4-BE49-F238E27FC236}">
                <a16:creationId xmlns:a16="http://schemas.microsoft.com/office/drawing/2014/main" id="{56AC5E97-3DCD-1E49-BDE4-B85B21921033}"/>
              </a:ext>
            </a:extLst>
          </p:cNvPr>
          <p:cNvSpPr>
            <a:spLocks noGrp="1"/>
          </p:cNvSpPr>
          <p:nvPr>
            <p:ph type="title" hasCustomPrompt="1"/>
          </p:nvPr>
        </p:nvSpPr>
        <p:spPr>
          <a:xfrm>
            <a:off x="576001" y="816951"/>
            <a:ext cx="6840000"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0" name="Text Placeholder 17">
            <a:extLst>
              <a:ext uri="{FF2B5EF4-FFF2-40B4-BE49-F238E27FC236}">
                <a16:creationId xmlns:a16="http://schemas.microsoft.com/office/drawing/2014/main" id="{8F1635C3-A4CC-7943-B268-63E8DEE4CE62}"/>
              </a:ext>
            </a:extLst>
          </p:cNvPr>
          <p:cNvSpPr>
            <a:spLocks noGrp="1"/>
          </p:cNvSpPr>
          <p:nvPr>
            <p:ph type="body" sz="quarter" idx="29" hasCustomPrompt="1"/>
          </p:nvPr>
        </p:nvSpPr>
        <p:spPr>
          <a:xfrm>
            <a:off x="576001" y="1193187"/>
            <a:ext cx="68400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cxnSp>
        <p:nvCxnSpPr>
          <p:cNvPr id="18" name="Straight Connector 17">
            <a:extLst>
              <a:ext uri="{FF2B5EF4-FFF2-40B4-BE49-F238E27FC236}">
                <a16:creationId xmlns:a16="http://schemas.microsoft.com/office/drawing/2014/main" id="{645891D4-1646-0744-9024-81DA41FCC76F}"/>
              </a:ext>
            </a:extLst>
          </p:cNvPr>
          <p:cNvCxnSpPr>
            <a:cxnSpLocks/>
          </p:cNvCxnSpPr>
          <p:nvPr userDrawn="1"/>
        </p:nvCxnSpPr>
        <p:spPr>
          <a:xfrm>
            <a:off x="8309541" y="1535113"/>
            <a:ext cx="3313109"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3" name="Text Placeholder 3">
            <a:extLst>
              <a:ext uri="{FF2B5EF4-FFF2-40B4-BE49-F238E27FC236}">
                <a16:creationId xmlns:a16="http://schemas.microsoft.com/office/drawing/2014/main" id="{83A29CFE-48AC-4E44-9EA6-239CBFC41A49}"/>
              </a:ext>
            </a:extLst>
          </p:cNvPr>
          <p:cNvSpPr>
            <a:spLocks noGrp="1"/>
          </p:cNvSpPr>
          <p:nvPr>
            <p:ph type="body" sz="quarter" idx="33" hasCustomPrompt="1"/>
          </p:nvPr>
        </p:nvSpPr>
        <p:spPr>
          <a:xfrm>
            <a:off x="8309230" y="1828800"/>
            <a:ext cx="3313419"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7" name="Text Placeholder 13">
            <a:extLst>
              <a:ext uri="{FF2B5EF4-FFF2-40B4-BE49-F238E27FC236}">
                <a16:creationId xmlns:a16="http://schemas.microsoft.com/office/drawing/2014/main" id="{8767AE2B-F29B-D742-9BE3-B644B7E4C02F}"/>
              </a:ext>
            </a:extLst>
          </p:cNvPr>
          <p:cNvSpPr>
            <a:spLocks noGrp="1"/>
          </p:cNvSpPr>
          <p:nvPr>
            <p:ph type="body" sz="quarter" idx="37" hasCustomPrompt="1"/>
          </p:nvPr>
        </p:nvSpPr>
        <p:spPr>
          <a:xfrm>
            <a:off x="8309230" y="2362200"/>
            <a:ext cx="3315415"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28" name="Picture 27" descr="A picture containing drawing&#10;&#10;Description automatically generated">
            <a:extLst>
              <a:ext uri="{FF2B5EF4-FFF2-40B4-BE49-F238E27FC236}">
                <a16:creationId xmlns:a16="http://schemas.microsoft.com/office/drawing/2014/main" id="{3F9D17F6-EA50-7641-8421-23F41FA4BC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9BCE83BB-2061-1049-8610-43918D96B3C4}"/>
              </a:ext>
            </a:extLst>
          </p:cNvPr>
          <p:cNvSpPr>
            <a:spLocks noGrp="1"/>
          </p:cNvSpPr>
          <p:nvPr>
            <p:ph type="ftr" sz="quarter" idx="38"/>
          </p:nvPr>
        </p:nvSpPr>
        <p:spPr>
          <a:xfrm>
            <a:off x="8040688" y="6541199"/>
            <a:ext cx="2910462" cy="162000"/>
          </a:xfrm>
        </p:spPr>
        <p:txBody>
          <a:bodyPr/>
          <a:lstStyle/>
          <a:p>
            <a:endParaRPr lang="en-GB"/>
          </a:p>
        </p:txBody>
      </p:sp>
      <p:sp>
        <p:nvSpPr>
          <p:cNvPr id="3" name="Slide Number Placeholder 2">
            <a:extLst>
              <a:ext uri="{FF2B5EF4-FFF2-40B4-BE49-F238E27FC236}">
                <a16:creationId xmlns:a16="http://schemas.microsoft.com/office/drawing/2014/main" id="{5E04F3B5-9FA5-824E-96E3-E66B7EC38F28}"/>
              </a:ext>
            </a:extLst>
          </p:cNvPr>
          <p:cNvSpPr>
            <a:spLocks noGrp="1"/>
          </p:cNvSpPr>
          <p:nvPr>
            <p:ph type="sldNum" sz="quarter" idx="39"/>
          </p:nvPr>
        </p:nvSpPr>
        <p:spPr/>
        <p:txBody>
          <a:bodyPr/>
          <a:lstStyle/>
          <a:p>
            <a:fld id="{F18EFF25-22D3-7349-97D6-73D11F9E5B0D}" type="slidenum">
              <a:rPr lang="en-GB" smtClean="0"/>
              <a:pPr/>
              <a:t>‹#›</a:t>
            </a:fld>
            <a:endParaRPr lang="en-GB"/>
          </a:p>
        </p:txBody>
      </p:sp>
      <p:sp>
        <p:nvSpPr>
          <p:cNvPr id="15" name="Text Placeholder 13">
            <a:extLst>
              <a:ext uri="{FF2B5EF4-FFF2-40B4-BE49-F238E27FC236}">
                <a16:creationId xmlns:a16="http://schemas.microsoft.com/office/drawing/2014/main" id="{692E443D-103A-3E46-B37E-C67192C9F991}"/>
              </a:ext>
            </a:extLst>
          </p:cNvPr>
          <p:cNvSpPr>
            <a:spLocks noGrp="1"/>
          </p:cNvSpPr>
          <p:nvPr>
            <p:ph type="body" sz="quarter" idx="36" hasCustomPrompt="1"/>
          </p:nvPr>
        </p:nvSpPr>
        <p:spPr>
          <a:xfrm>
            <a:off x="576000" y="1828801"/>
            <a:ext cx="6840000" cy="42672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357643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_5">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white, laying, sitting, holding&#10;&#10;Description automatically generated">
            <a:extLst>
              <a:ext uri="{FF2B5EF4-FFF2-40B4-BE49-F238E27FC236}">
                <a16:creationId xmlns:a16="http://schemas.microsoft.com/office/drawing/2014/main" id="{1817003C-D643-6344-B23D-17D65660291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A close up of a flower&#10;&#10;Description automatically generated">
            <a:extLst>
              <a:ext uri="{FF2B5EF4-FFF2-40B4-BE49-F238E27FC236}">
                <a16:creationId xmlns:a16="http://schemas.microsoft.com/office/drawing/2014/main" id="{F26B0DB0-90A7-0248-96DC-CB7C5767DCC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486" y="180000"/>
            <a:ext cx="2799590" cy="838200"/>
          </a:xfrm>
          <a:prstGeom prst="rect">
            <a:avLst/>
          </a:prstGeom>
        </p:spPr>
      </p:pic>
      <p:sp>
        <p:nvSpPr>
          <p:cNvPr id="16" name="Text Placeholder 4">
            <a:extLst>
              <a:ext uri="{FF2B5EF4-FFF2-40B4-BE49-F238E27FC236}">
                <a16:creationId xmlns:a16="http://schemas.microsoft.com/office/drawing/2014/main" id="{22B3E953-BB77-4943-B1F2-58456EB0594F}"/>
              </a:ext>
            </a:extLst>
          </p:cNvPr>
          <p:cNvSpPr>
            <a:spLocks noGrp="1"/>
          </p:cNvSpPr>
          <p:nvPr>
            <p:ph type="body" sz="quarter" idx="12" hasCustomPrompt="1"/>
          </p:nvPr>
        </p:nvSpPr>
        <p:spPr>
          <a:xfrm>
            <a:off x="576000" y="5745304"/>
            <a:ext cx="3575313" cy="350696"/>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Insert name</a:t>
            </a:r>
          </a:p>
        </p:txBody>
      </p:sp>
      <p:sp>
        <p:nvSpPr>
          <p:cNvPr id="17" name="Text Placeholder 4">
            <a:extLst>
              <a:ext uri="{FF2B5EF4-FFF2-40B4-BE49-F238E27FC236}">
                <a16:creationId xmlns:a16="http://schemas.microsoft.com/office/drawing/2014/main" id="{682F63FD-F696-EF49-92F5-DF3F9D188F09}"/>
              </a:ext>
            </a:extLst>
          </p:cNvPr>
          <p:cNvSpPr>
            <a:spLocks noGrp="1"/>
          </p:cNvSpPr>
          <p:nvPr>
            <p:ph type="body" sz="quarter" idx="14" hasCustomPrompt="1"/>
          </p:nvPr>
        </p:nvSpPr>
        <p:spPr>
          <a:xfrm>
            <a:off x="576000" y="6126304"/>
            <a:ext cx="3575313" cy="376096"/>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00.00.2021</a:t>
            </a:r>
          </a:p>
        </p:txBody>
      </p:sp>
      <p:sp>
        <p:nvSpPr>
          <p:cNvPr id="19" name="Text Placeholder 4">
            <a:extLst>
              <a:ext uri="{FF2B5EF4-FFF2-40B4-BE49-F238E27FC236}">
                <a16:creationId xmlns:a16="http://schemas.microsoft.com/office/drawing/2014/main" id="{10D6E30D-9854-634D-8FE1-2997E45E6BC2}"/>
              </a:ext>
            </a:extLst>
          </p:cNvPr>
          <p:cNvSpPr>
            <a:spLocks noGrp="1"/>
          </p:cNvSpPr>
          <p:nvPr>
            <p:ph type="body" sz="quarter" idx="11" hasCustomPrompt="1"/>
          </p:nvPr>
        </p:nvSpPr>
        <p:spPr>
          <a:xfrm>
            <a:off x="576000" y="3966883"/>
            <a:ext cx="6348675"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a:t>Insert presentation subtitle, </a:t>
            </a:r>
            <a:br>
              <a:rPr lang="en-US"/>
            </a:br>
            <a:r>
              <a:rPr lang="en-US"/>
              <a:t>extending to two lines</a:t>
            </a:r>
          </a:p>
        </p:txBody>
      </p:sp>
      <p:sp>
        <p:nvSpPr>
          <p:cNvPr id="11" name="Text Placeholder 7">
            <a:extLst>
              <a:ext uri="{FF2B5EF4-FFF2-40B4-BE49-F238E27FC236}">
                <a16:creationId xmlns:a16="http://schemas.microsoft.com/office/drawing/2014/main" id="{4EA868BA-D512-D749-AB9B-250533EBCC53}"/>
              </a:ext>
            </a:extLst>
          </p:cNvPr>
          <p:cNvSpPr>
            <a:spLocks noGrp="1"/>
          </p:cNvSpPr>
          <p:nvPr>
            <p:ph type="body" sz="quarter" idx="13" hasCustomPrompt="1"/>
          </p:nvPr>
        </p:nvSpPr>
        <p:spPr>
          <a:xfrm>
            <a:off x="576000" y="2386673"/>
            <a:ext cx="6348675" cy="1203406"/>
          </a:xfrm>
        </p:spPr>
        <p:txBody>
          <a:bodyPr wrap="square">
            <a:noAutofit/>
          </a:bodyPr>
          <a:lstStyle>
            <a:lvl1pPr marL="0" indent="0">
              <a:lnSpc>
                <a:spcPct val="85000"/>
              </a:lnSpc>
              <a:spcAft>
                <a:spcPts val="0"/>
              </a:spcAft>
              <a:buNone/>
              <a:defRPr sz="4600" b="1" spc="0" baseline="0">
                <a:solidFill>
                  <a:schemeClr val="tx1"/>
                </a:solidFill>
              </a:defRPr>
            </a:lvl1pPr>
          </a:lstStyle>
          <a:p>
            <a:pPr lvl="0"/>
            <a:r>
              <a:rPr lang="en-US"/>
              <a:t>Insert presentation title, </a:t>
            </a:r>
            <a:br>
              <a:rPr lang="en-US"/>
            </a:br>
            <a:r>
              <a:rPr lang="en-US"/>
              <a:t>extending to two lines</a:t>
            </a:r>
          </a:p>
        </p:txBody>
      </p:sp>
    </p:spTree>
    <p:extLst>
      <p:ext uri="{BB962C8B-B14F-4D97-AF65-F5344CB8AC3E}">
        <p14:creationId xmlns:p14="http://schemas.microsoft.com/office/powerpoint/2010/main" val="1323738921"/>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ain text 2/3 grey right w/header">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129584-7C6D-8641-A681-03B2B29EE589}"/>
              </a:ext>
            </a:extLst>
          </p:cNvPr>
          <p:cNvSpPr/>
          <p:nvPr userDrawn="1"/>
        </p:nvSpPr>
        <p:spPr>
          <a:xfrm>
            <a:off x="8484781" y="407988"/>
            <a:ext cx="3707219" cy="6450012"/>
          </a:xfrm>
          <a:prstGeom prst="rect">
            <a:avLst/>
          </a:prstGeom>
          <a:solidFill>
            <a:srgbClr val="009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p:nvSpPr>
        <p:spPr>
          <a:xfrm>
            <a:off x="7859713" y="0"/>
            <a:ext cx="4332288"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cxnSp>
        <p:nvCxnSpPr>
          <p:cNvPr id="15" name="Straight Connector 14">
            <a:extLst>
              <a:ext uri="{FF2B5EF4-FFF2-40B4-BE49-F238E27FC236}">
                <a16:creationId xmlns:a16="http://schemas.microsoft.com/office/drawing/2014/main" id="{7331EEE4-0CE7-C848-979E-814A438A7DC9}"/>
              </a:ext>
            </a:extLst>
          </p:cNvPr>
          <p:cNvCxnSpPr>
            <a:cxnSpLocks/>
          </p:cNvCxnSpPr>
          <p:nvPr userDrawn="1"/>
        </p:nvCxnSpPr>
        <p:spPr>
          <a:xfrm>
            <a:off x="8309541" y="1535113"/>
            <a:ext cx="331310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E0E30AFB-F168-044B-8994-23AC145A1520}"/>
              </a:ext>
            </a:extLst>
          </p:cNvPr>
          <p:cNvSpPr>
            <a:spLocks noGrp="1"/>
          </p:cNvSpPr>
          <p:nvPr>
            <p:ph type="body" sz="quarter" idx="33" hasCustomPrompt="1"/>
          </p:nvPr>
        </p:nvSpPr>
        <p:spPr>
          <a:xfrm>
            <a:off x="8309230" y="1828800"/>
            <a:ext cx="3313419"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1" name="Text Placeholder 13">
            <a:extLst>
              <a:ext uri="{FF2B5EF4-FFF2-40B4-BE49-F238E27FC236}">
                <a16:creationId xmlns:a16="http://schemas.microsoft.com/office/drawing/2014/main" id="{B1D4C938-9E8C-184A-A122-F5D5E30F4406}"/>
              </a:ext>
            </a:extLst>
          </p:cNvPr>
          <p:cNvSpPr>
            <a:spLocks noGrp="1"/>
          </p:cNvSpPr>
          <p:nvPr>
            <p:ph type="body" sz="quarter" idx="37" hasCustomPrompt="1"/>
          </p:nvPr>
        </p:nvSpPr>
        <p:spPr>
          <a:xfrm>
            <a:off x="8309230" y="2362200"/>
            <a:ext cx="3315415"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7" name="Title 1">
            <a:extLst>
              <a:ext uri="{FF2B5EF4-FFF2-40B4-BE49-F238E27FC236}">
                <a16:creationId xmlns:a16="http://schemas.microsoft.com/office/drawing/2014/main" id="{1AA211F1-D557-8B40-9962-C7116006DB0C}"/>
              </a:ext>
            </a:extLst>
          </p:cNvPr>
          <p:cNvSpPr>
            <a:spLocks noGrp="1"/>
          </p:cNvSpPr>
          <p:nvPr>
            <p:ph type="title" hasCustomPrompt="1"/>
          </p:nvPr>
        </p:nvSpPr>
        <p:spPr>
          <a:xfrm>
            <a:off x="576000" y="816951"/>
            <a:ext cx="6840000"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28" name="Text Placeholder 17">
            <a:extLst>
              <a:ext uri="{FF2B5EF4-FFF2-40B4-BE49-F238E27FC236}">
                <a16:creationId xmlns:a16="http://schemas.microsoft.com/office/drawing/2014/main" id="{3767E6C4-69DA-9D4E-B0C1-77A7FC0292DD}"/>
              </a:ext>
            </a:extLst>
          </p:cNvPr>
          <p:cNvSpPr>
            <a:spLocks noGrp="1"/>
          </p:cNvSpPr>
          <p:nvPr>
            <p:ph type="body" sz="quarter" idx="29" hasCustomPrompt="1"/>
          </p:nvPr>
        </p:nvSpPr>
        <p:spPr>
          <a:xfrm>
            <a:off x="576000" y="1193187"/>
            <a:ext cx="68400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9" name="Text Placeholder 3">
            <a:extLst>
              <a:ext uri="{FF2B5EF4-FFF2-40B4-BE49-F238E27FC236}">
                <a16:creationId xmlns:a16="http://schemas.microsoft.com/office/drawing/2014/main" id="{800279DE-E891-8D4D-8052-AC7D552EDCB7}"/>
              </a:ext>
            </a:extLst>
          </p:cNvPr>
          <p:cNvSpPr>
            <a:spLocks noGrp="1"/>
          </p:cNvSpPr>
          <p:nvPr>
            <p:ph type="body" sz="quarter" idx="35" hasCustomPrompt="1"/>
          </p:nvPr>
        </p:nvSpPr>
        <p:spPr>
          <a:xfrm>
            <a:off x="575999" y="1828800"/>
            <a:ext cx="6840000"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30" name="Text Placeholder 13">
            <a:extLst>
              <a:ext uri="{FF2B5EF4-FFF2-40B4-BE49-F238E27FC236}">
                <a16:creationId xmlns:a16="http://schemas.microsoft.com/office/drawing/2014/main" id="{AA351A70-9DF4-4346-AEDE-D1D20B56D415}"/>
              </a:ext>
            </a:extLst>
          </p:cNvPr>
          <p:cNvSpPr>
            <a:spLocks noGrp="1"/>
          </p:cNvSpPr>
          <p:nvPr>
            <p:ph type="body" sz="quarter" idx="36" hasCustomPrompt="1"/>
          </p:nvPr>
        </p:nvSpPr>
        <p:spPr>
          <a:xfrm>
            <a:off x="575999" y="2362200"/>
            <a:ext cx="6840000"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3" name="Footer Placeholder 2">
            <a:extLst>
              <a:ext uri="{FF2B5EF4-FFF2-40B4-BE49-F238E27FC236}">
                <a16:creationId xmlns:a16="http://schemas.microsoft.com/office/drawing/2014/main" id="{3785362D-80E3-4249-93BA-EC63860EE633}"/>
              </a:ext>
            </a:extLst>
          </p:cNvPr>
          <p:cNvSpPr>
            <a:spLocks noGrp="1"/>
          </p:cNvSpPr>
          <p:nvPr>
            <p:ph type="ftr" sz="quarter" idx="38"/>
          </p:nvPr>
        </p:nvSpPr>
        <p:spPr>
          <a:xfrm>
            <a:off x="8040688" y="6541199"/>
            <a:ext cx="2910462" cy="162000"/>
          </a:xfrm>
        </p:spPr>
        <p:txBody>
          <a:bodyPr/>
          <a:lstStyle/>
          <a:p>
            <a:endParaRPr lang="en-GB"/>
          </a:p>
        </p:txBody>
      </p:sp>
      <p:sp>
        <p:nvSpPr>
          <p:cNvPr id="4" name="Slide Number Placeholder 3">
            <a:extLst>
              <a:ext uri="{FF2B5EF4-FFF2-40B4-BE49-F238E27FC236}">
                <a16:creationId xmlns:a16="http://schemas.microsoft.com/office/drawing/2014/main" id="{59B8B99A-9B43-1243-908F-541BCD01B3CF}"/>
              </a:ext>
            </a:extLst>
          </p:cNvPr>
          <p:cNvSpPr>
            <a:spLocks noGrp="1"/>
          </p:cNvSpPr>
          <p:nvPr>
            <p:ph type="sldNum" sz="quarter" idx="39"/>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42502060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ain text 2/3 grey right w/o header">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129584-7C6D-8641-A681-03B2B29EE589}"/>
              </a:ext>
            </a:extLst>
          </p:cNvPr>
          <p:cNvSpPr/>
          <p:nvPr userDrawn="1"/>
        </p:nvSpPr>
        <p:spPr>
          <a:xfrm>
            <a:off x="8484781" y="407988"/>
            <a:ext cx="3707219" cy="6450012"/>
          </a:xfrm>
          <a:prstGeom prst="rect">
            <a:avLst/>
          </a:prstGeom>
          <a:solidFill>
            <a:srgbClr val="009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p:nvSpPr>
        <p:spPr>
          <a:xfrm>
            <a:off x="7859713" y="0"/>
            <a:ext cx="4332288"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cxnSp>
        <p:nvCxnSpPr>
          <p:cNvPr id="15" name="Straight Connector 14">
            <a:extLst>
              <a:ext uri="{FF2B5EF4-FFF2-40B4-BE49-F238E27FC236}">
                <a16:creationId xmlns:a16="http://schemas.microsoft.com/office/drawing/2014/main" id="{7331EEE4-0CE7-C848-979E-814A438A7DC9}"/>
              </a:ext>
            </a:extLst>
          </p:cNvPr>
          <p:cNvCxnSpPr>
            <a:cxnSpLocks/>
          </p:cNvCxnSpPr>
          <p:nvPr userDrawn="1"/>
        </p:nvCxnSpPr>
        <p:spPr>
          <a:xfrm>
            <a:off x="8309541" y="1535113"/>
            <a:ext cx="331310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E0E30AFB-F168-044B-8994-23AC145A1520}"/>
              </a:ext>
            </a:extLst>
          </p:cNvPr>
          <p:cNvSpPr>
            <a:spLocks noGrp="1"/>
          </p:cNvSpPr>
          <p:nvPr>
            <p:ph type="body" sz="quarter" idx="33" hasCustomPrompt="1"/>
          </p:nvPr>
        </p:nvSpPr>
        <p:spPr>
          <a:xfrm>
            <a:off x="8309230" y="1828800"/>
            <a:ext cx="3313419"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1" name="Text Placeholder 13">
            <a:extLst>
              <a:ext uri="{FF2B5EF4-FFF2-40B4-BE49-F238E27FC236}">
                <a16:creationId xmlns:a16="http://schemas.microsoft.com/office/drawing/2014/main" id="{B1D4C938-9E8C-184A-A122-F5D5E30F4406}"/>
              </a:ext>
            </a:extLst>
          </p:cNvPr>
          <p:cNvSpPr>
            <a:spLocks noGrp="1"/>
          </p:cNvSpPr>
          <p:nvPr>
            <p:ph type="body" sz="quarter" idx="37" hasCustomPrompt="1"/>
          </p:nvPr>
        </p:nvSpPr>
        <p:spPr>
          <a:xfrm>
            <a:off x="8309230" y="2362200"/>
            <a:ext cx="3315415"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7" name="Title 1">
            <a:extLst>
              <a:ext uri="{FF2B5EF4-FFF2-40B4-BE49-F238E27FC236}">
                <a16:creationId xmlns:a16="http://schemas.microsoft.com/office/drawing/2014/main" id="{1AA211F1-D557-8B40-9962-C7116006DB0C}"/>
              </a:ext>
            </a:extLst>
          </p:cNvPr>
          <p:cNvSpPr>
            <a:spLocks noGrp="1"/>
          </p:cNvSpPr>
          <p:nvPr>
            <p:ph type="title" hasCustomPrompt="1"/>
          </p:nvPr>
        </p:nvSpPr>
        <p:spPr>
          <a:xfrm>
            <a:off x="576000" y="816951"/>
            <a:ext cx="6840000"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28" name="Text Placeholder 17">
            <a:extLst>
              <a:ext uri="{FF2B5EF4-FFF2-40B4-BE49-F238E27FC236}">
                <a16:creationId xmlns:a16="http://schemas.microsoft.com/office/drawing/2014/main" id="{3767E6C4-69DA-9D4E-B0C1-77A7FC0292DD}"/>
              </a:ext>
            </a:extLst>
          </p:cNvPr>
          <p:cNvSpPr>
            <a:spLocks noGrp="1"/>
          </p:cNvSpPr>
          <p:nvPr>
            <p:ph type="body" sz="quarter" idx="29" hasCustomPrompt="1"/>
          </p:nvPr>
        </p:nvSpPr>
        <p:spPr>
          <a:xfrm>
            <a:off x="576000" y="1193187"/>
            <a:ext cx="68400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3" name="Footer Placeholder 2">
            <a:extLst>
              <a:ext uri="{FF2B5EF4-FFF2-40B4-BE49-F238E27FC236}">
                <a16:creationId xmlns:a16="http://schemas.microsoft.com/office/drawing/2014/main" id="{3785362D-80E3-4249-93BA-EC63860EE633}"/>
              </a:ext>
            </a:extLst>
          </p:cNvPr>
          <p:cNvSpPr>
            <a:spLocks noGrp="1"/>
          </p:cNvSpPr>
          <p:nvPr>
            <p:ph type="ftr" sz="quarter" idx="38"/>
          </p:nvPr>
        </p:nvSpPr>
        <p:spPr>
          <a:xfrm>
            <a:off x="8040688" y="6541199"/>
            <a:ext cx="2910462" cy="162000"/>
          </a:xfrm>
        </p:spPr>
        <p:txBody>
          <a:bodyPr/>
          <a:lstStyle/>
          <a:p>
            <a:endParaRPr lang="en-GB"/>
          </a:p>
        </p:txBody>
      </p:sp>
      <p:sp>
        <p:nvSpPr>
          <p:cNvPr id="4" name="Slide Number Placeholder 3">
            <a:extLst>
              <a:ext uri="{FF2B5EF4-FFF2-40B4-BE49-F238E27FC236}">
                <a16:creationId xmlns:a16="http://schemas.microsoft.com/office/drawing/2014/main" id="{59B8B99A-9B43-1243-908F-541BCD01B3CF}"/>
              </a:ext>
            </a:extLst>
          </p:cNvPr>
          <p:cNvSpPr>
            <a:spLocks noGrp="1"/>
          </p:cNvSpPr>
          <p:nvPr>
            <p:ph type="sldNum" sz="quarter" idx="39"/>
          </p:nvPr>
        </p:nvSpPr>
        <p:spPr/>
        <p:txBody>
          <a:bodyPr/>
          <a:lstStyle/>
          <a:p>
            <a:fld id="{F18EFF25-22D3-7349-97D6-73D11F9E5B0D}" type="slidenum">
              <a:rPr lang="en-GB" smtClean="0"/>
              <a:pPr/>
              <a:t>‹#›</a:t>
            </a:fld>
            <a:endParaRPr lang="en-GB"/>
          </a:p>
        </p:txBody>
      </p:sp>
      <p:sp>
        <p:nvSpPr>
          <p:cNvPr id="13" name="Text Placeholder 13">
            <a:extLst>
              <a:ext uri="{FF2B5EF4-FFF2-40B4-BE49-F238E27FC236}">
                <a16:creationId xmlns:a16="http://schemas.microsoft.com/office/drawing/2014/main" id="{AAA3EDF3-0C1D-534B-8FF2-044BE507CDBD}"/>
              </a:ext>
            </a:extLst>
          </p:cNvPr>
          <p:cNvSpPr>
            <a:spLocks noGrp="1"/>
          </p:cNvSpPr>
          <p:nvPr>
            <p:ph type="body" sz="quarter" idx="36" hasCustomPrompt="1"/>
          </p:nvPr>
        </p:nvSpPr>
        <p:spPr>
          <a:xfrm>
            <a:off x="576000" y="1828800"/>
            <a:ext cx="6840000" cy="4283075"/>
          </a:xfrm>
          <a:prstGeom prst="rect">
            <a:avLst/>
          </a:prstGeom>
        </p:spPr>
        <p:txBody>
          <a:bodyPr>
            <a:noAutofit/>
          </a:bodyPr>
          <a:lstStyle>
            <a:lvl1pPr marL="182880" indent="-182880">
              <a:lnSpc>
                <a:spcPct val="100000"/>
              </a:lnSpc>
              <a:spcBef>
                <a:spcPts val="300"/>
              </a:spcBef>
              <a:spcAft>
                <a:spcPts val="200"/>
              </a:spcAft>
              <a:buClr>
                <a:schemeClr val="tx1"/>
              </a:buClr>
              <a:defRPr sz="2000">
                <a:solidFill>
                  <a:schemeClr val="tx1"/>
                </a:solidFill>
              </a:defRPr>
            </a:lvl1pPr>
            <a:lvl2pPr marL="365760" indent="-182880">
              <a:lnSpc>
                <a:spcPct val="100000"/>
              </a:lnSpc>
              <a:spcBef>
                <a:spcPts val="300"/>
              </a:spcBef>
              <a:spcAft>
                <a:spcPts val="200"/>
              </a:spcAft>
              <a:buClr>
                <a:schemeClr val="tx1"/>
              </a:buClr>
              <a:defRPr sz="2000">
                <a:solidFill>
                  <a:schemeClr val="tx1"/>
                </a:solidFill>
              </a:defRPr>
            </a:lvl2pPr>
            <a:lvl3pPr marL="548640" indent="-182880">
              <a:lnSpc>
                <a:spcPct val="100000"/>
              </a:lnSpc>
              <a:spcBef>
                <a:spcPts val="300"/>
              </a:spcBef>
              <a:spcAft>
                <a:spcPts val="200"/>
              </a:spcAft>
              <a:buClr>
                <a:schemeClr val="tx1"/>
              </a:buClr>
              <a:defRPr sz="1800">
                <a:solidFill>
                  <a:schemeClr val="tx1"/>
                </a:solidFill>
              </a:defRPr>
            </a:lvl3pPr>
            <a:lvl4pPr marL="731520" indent="-182880">
              <a:lnSpc>
                <a:spcPct val="100000"/>
              </a:lnSpc>
              <a:spcBef>
                <a:spcPts val="300"/>
              </a:spcBef>
              <a:spcAft>
                <a:spcPts val="200"/>
              </a:spcAft>
              <a:buClr>
                <a:schemeClr val="tx1"/>
              </a:buClr>
              <a:defRPr sz="1800">
                <a:solidFill>
                  <a:schemeClr val="tx1"/>
                </a:solidFill>
              </a:defRPr>
            </a:lvl4pPr>
            <a:lvl5pPr marL="914400" indent="-182880">
              <a:lnSpc>
                <a:spcPct val="100000"/>
              </a:lnSpc>
              <a:spcBef>
                <a:spcPts val="300"/>
              </a:spcBef>
              <a:spcAft>
                <a:spcPts val="200"/>
              </a:spcAft>
              <a:buClr>
                <a:schemeClr val="tx1"/>
              </a:buClr>
              <a:defRPr sz="1600">
                <a:solidFill>
                  <a:schemeClr val="tx1"/>
                </a:solidFill>
              </a:defRPr>
            </a:lvl5pPr>
            <a:lvl6pPr marL="1097280" indent="-182880">
              <a:lnSpc>
                <a:spcPct val="100000"/>
              </a:lnSpc>
              <a:spcBef>
                <a:spcPts val="300"/>
              </a:spcBef>
              <a:spcAft>
                <a:spcPts val="200"/>
              </a:spcAft>
              <a:buClr>
                <a:schemeClr val="tx1"/>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11977659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ain text 2/3 purple right w/header">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129584-7C6D-8641-A681-03B2B29EE589}"/>
              </a:ext>
            </a:extLst>
          </p:cNvPr>
          <p:cNvSpPr/>
          <p:nvPr userDrawn="1"/>
        </p:nvSpPr>
        <p:spPr>
          <a:xfrm>
            <a:off x="8484781" y="407988"/>
            <a:ext cx="3707219" cy="6450012"/>
          </a:xfrm>
          <a:prstGeom prst="rect">
            <a:avLst/>
          </a:prstGeom>
          <a:solidFill>
            <a:srgbClr val="009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p:nvSpPr>
        <p:spPr>
          <a:xfrm>
            <a:off x="7859713" y="0"/>
            <a:ext cx="433228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5" name="Title 1">
            <a:extLst>
              <a:ext uri="{FF2B5EF4-FFF2-40B4-BE49-F238E27FC236}">
                <a16:creationId xmlns:a16="http://schemas.microsoft.com/office/drawing/2014/main" id="{1607ED1A-03E6-D646-BB50-21641FC3A569}"/>
              </a:ext>
            </a:extLst>
          </p:cNvPr>
          <p:cNvSpPr>
            <a:spLocks noGrp="1"/>
          </p:cNvSpPr>
          <p:nvPr>
            <p:ph type="title" hasCustomPrompt="1"/>
          </p:nvPr>
        </p:nvSpPr>
        <p:spPr>
          <a:xfrm>
            <a:off x="576000" y="816951"/>
            <a:ext cx="6840000"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cxnSp>
        <p:nvCxnSpPr>
          <p:cNvPr id="28" name="Straight Connector 27">
            <a:extLst>
              <a:ext uri="{FF2B5EF4-FFF2-40B4-BE49-F238E27FC236}">
                <a16:creationId xmlns:a16="http://schemas.microsoft.com/office/drawing/2014/main" id="{732417BB-0408-814D-BFC8-53CDB753AD62}"/>
              </a:ext>
            </a:extLst>
          </p:cNvPr>
          <p:cNvCxnSpPr>
            <a:cxnSpLocks/>
          </p:cNvCxnSpPr>
          <p:nvPr userDrawn="1"/>
        </p:nvCxnSpPr>
        <p:spPr>
          <a:xfrm>
            <a:off x="8309541" y="1535113"/>
            <a:ext cx="331310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36FF7597-1AB1-AE42-B68B-688A0EBBCC3A}"/>
              </a:ext>
            </a:extLst>
          </p:cNvPr>
          <p:cNvSpPr>
            <a:spLocks noGrp="1"/>
          </p:cNvSpPr>
          <p:nvPr>
            <p:ph type="ftr" sz="quarter" idx="38"/>
          </p:nvPr>
        </p:nvSpPr>
        <p:spPr>
          <a:xfrm>
            <a:off x="8040688" y="6541200"/>
            <a:ext cx="2910462" cy="162000"/>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B98CE1D0-6243-234B-8EB5-28FFE8A4FA1E}"/>
              </a:ext>
            </a:extLst>
          </p:cNvPr>
          <p:cNvSpPr>
            <a:spLocks noGrp="1"/>
          </p:cNvSpPr>
          <p:nvPr>
            <p:ph type="sldNum" sz="quarter" idx="39"/>
          </p:nvPr>
        </p:nvSpPr>
        <p:spPr/>
        <p:txBody>
          <a:bodyPr/>
          <a:lstStyle>
            <a:lvl1pPr>
              <a:defRPr>
                <a:solidFill>
                  <a:schemeClr val="bg1"/>
                </a:solidFill>
              </a:defRPr>
            </a:lvl1pPr>
          </a:lstStyle>
          <a:p>
            <a:fld id="{F18EFF25-22D3-7349-97D6-73D11F9E5B0D}" type="slidenum">
              <a:rPr lang="en-GB" smtClean="0"/>
              <a:pPr/>
              <a:t>‹#›</a:t>
            </a:fld>
            <a:endParaRPr lang="en-GB"/>
          </a:p>
        </p:txBody>
      </p:sp>
      <p:sp>
        <p:nvSpPr>
          <p:cNvPr id="16" name="Text Placeholder 3">
            <a:extLst>
              <a:ext uri="{FF2B5EF4-FFF2-40B4-BE49-F238E27FC236}">
                <a16:creationId xmlns:a16="http://schemas.microsoft.com/office/drawing/2014/main" id="{2153C819-64CB-CC42-A3D4-B4774165A572}"/>
              </a:ext>
            </a:extLst>
          </p:cNvPr>
          <p:cNvSpPr>
            <a:spLocks noGrp="1"/>
          </p:cNvSpPr>
          <p:nvPr>
            <p:ph type="body" sz="quarter" idx="33" hasCustomPrompt="1"/>
          </p:nvPr>
        </p:nvSpPr>
        <p:spPr>
          <a:xfrm>
            <a:off x="8309230" y="1828800"/>
            <a:ext cx="3313419"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9" name="Text Placeholder 13">
            <a:extLst>
              <a:ext uri="{FF2B5EF4-FFF2-40B4-BE49-F238E27FC236}">
                <a16:creationId xmlns:a16="http://schemas.microsoft.com/office/drawing/2014/main" id="{E993C47F-B0F4-FB4B-9666-F0F4DF8E5145}"/>
              </a:ext>
            </a:extLst>
          </p:cNvPr>
          <p:cNvSpPr>
            <a:spLocks noGrp="1"/>
          </p:cNvSpPr>
          <p:nvPr>
            <p:ph type="body" sz="quarter" idx="37" hasCustomPrompt="1"/>
          </p:nvPr>
        </p:nvSpPr>
        <p:spPr>
          <a:xfrm>
            <a:off x="8309230" y="2362200"/>
            <a:ext cx="3315415" cy="3733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3" name="Text Placeholder 17">
            <a:extLst>
              <a:ext uri="{FF2B5EF4-FFF2-40B4-BE49-F238E27FC236}">
                <a16:creationId xmlns:a16="http://schemas.microsoft.com/office/drawing/2014/main" id="{5C12162A-6D5F-9C40-ADC9-021182CCA328}"/>
              </a:ext>
            </a:extLst>
          </p:cNvPr>
          <p:cNvSpPr>
            <a:spLocks noGrp="1"/>
          </p:cNvSpPr>
          <p:nvPr>
            <p:ph type="body" sz="quarter" idx="29" hasCustomPrompt="1"/>
          </p:nvPr>
        </p:nvSpPr>
        <p:spPr>
          <a:xfrm>
            <a:off x="576000" y="1193187"/>
            <a:ext cx="68400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4" name="Text Placeholder 3">
            <a:extLst>
              <a:ext uri="{FF2B5EF4-FFF2-40B4-BE49-F238E27FC236}">
                <a16:creationId xmlns:a16="http://schemas.microsoft.com/office/drawing/2014/main" id="{75E66F32-C6BB-C24F-B51B-EBB714A56CD5}"/>
              </a:ext>
            </a:extLst>
          </p:cNvPr>
          <p:cNvSpPr>
            <a:spLocks noGrp="1"/>
          </p:cNvSpPr>
          <p:nvPr>
            <p:ph type="body" sz="quarter" idx="35" hasCustomPrompt="1"/>
          </p:nvPr>
        </p:nvSpPr>
        <p:spPr>
          <a:xfrm>
            <a:off x="575999" y="1828800"/>
            <a:ext cx="6840000"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5" name="Text Placeholder 13">
            <a:extLst>
              <a:ext uri="{FF2B5EF4-FFF2-40B4-BE49-F238E27FC236}">
                <a16:creationId xmlns:a16="http://schemas.microsoft.com/office/drawing/2014/main" id="{420E43E4-591F-5246-BF5B-FA01FEEFB13C}"/>
              </a:ext>
            </a:extLst>
          </p:cNvPr>
          <p:cNvSpPr>
            <a:spLocks noGrp="1"/>
          </p:cNvSpPr>
          <p:nvPr>
            <p:ph type="body" sz="quarter" idx="36" hasCustomPrompt="1"/>
          </p:nvPr>
        </p:nvSpPr>
        <p:spPr>
          <a:xfrm>
            <a:off x="575999" y="2362200"/>
            <a:ext cx="6840000"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42051032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ain text 2/3 purple right w/o header">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129584-7C6D-8641-A681-03B2B29EE589}"/>
              </a:ext>
            </a:extLst>
          </p:cNvPr>
          <p:cNvSpPr/>
          <p:nvPr userDrawn="1"/>
        </p:nvSpPr>
        <p:spPr>
          <a:xfrm>
            <a:off x="8484781" y="407988"/>
            <a:ext cx="3707219" cy="6450012"/>
          </a:xfrm>
          <a:prstGeom prst="rect">
            <a:avLst/>
          </a:prstGeom>
          <a:solidFill>
            <a:srgbClr val="009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p:nvSpPr>
        <p:spPr>
          <a:xfrm>
            <a:off x="7859713" y="0"/>
            <a:ext cx="433228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5" name="Title 1">
            <a:extLst>
              <a:ext uri="{FF2B5EF4-FFF2-40B4-BE49-F238E27FC236}">
                <a16:creationId xmlns:a16="http://schemas.microsoft.com/office/drawing/2014/main" id="{1607ED1A-03E6-D646-BB50-21641FC3A569}"/>
              </a:ext>
            </a:extLst>
          </p:cNvPr>
          <p:cNvSpPr>
            <a:spLocks noGrp="1"/>
          </p:cNvSpPr>
          <p:nvPr>
            <p:ph type="title" hasCustomPrompt="1"/>
          </p:nvPr>
        </p:nvSpPr>
        <p:spPr>
          <a:xfrm>
            <a:off x="576000" y="816951"/>
            <a:ext cx="6840000"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8" name="Text Placeholder 17">
            <a:extLst>
              <a:ext uri="{FF2B5EF4-FFF2-40B4-BE49-F238E27FC236}">
                <a16:creationId xmlns:a16="http://schemas.microsoft.com/office/drawing/2014/main" id="{3C0353A9-F83E-0240-B98D-F835D2CD359C}"/>
              </a:ext>
            </a:extLst>
          </p:cNvPr>
          <p:cNvSpPr>
            <a:spLocks noGrp="1"/>
          </p:cNvSpPr>
          <p:nvPr>
            <p:ph type="body" sz="quarter" idx="29" hasCustomPrompt="1"/>
          </p:nvPr>
        </p:nvSpPr>
        <p:spPr>
          <a:xfrm>
            <a:off x="576000" y="1193187"/>
            <a:ext cx="68400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cxnSp>
        <p:nvCxnSpPr>
          <p:cNvPr id="28" name="Straight Connector 27">
            <a:extLst>
              <a:ext uri="{FF2B5EF4-FFF2-40B4-BE49-F238E27FC236}">
                <a16:creationId xmlns:a16="http://schemas.microsoft.com/office/drawing/2014/main" id="{732417BB-0408-814D-BFC8-53CDB753AD62}"/>
              </a:ext>
            </a:extLst>
          </p:cNvPr>
          <p:cNvCxnSpPr>
            <a:cxnSpLocks/>
          </p:cNvCxnSpPr>
          <p:nvPr userDrawn="1"/>
        </p:nvCxnSpPr>
        <p:spPr>
          <a:xfrm>
            <a:off x="8309541" y="1535113"/>
            <a:ext cx="331310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 Placeholder 3">
            <a:extLst>
              <a:ext uri="{FF2B5EF4-FFF2-40B4-BE49-F238E27FC236}">
                <a16:creationId xmlns:a16="http://schemas.microsoft.com/office/drawing/2014/main" id="{3D2455DF-5E4B-024F-BAF8-57880DF5FC1C}"/>
              </a:ext>
            </a:extLst>
          </p:cNvPr>
          <p:cNvSpPr>
            <a:spLocks noGrp="1"/>
          </p:cNvSpPr>
          <p:nvPr>
            <p:ph type="body" sz="quarter" idx="33" hasCustomPrompt="1"/>
          </p:nvPr>
        </p:nvSpPr>
        <p:spPr>
          <a:xfrm>
            <a:off x="8309230" y="1828800"/>
            <a:ext cx="3313419"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30" name="Text Placeholder 13">
            <a:extLst>
              <a:ext uri="{FF2B5EF4-FFF2-40B4-BE49-F238E27FC236}">
                <a16:creationId xmlns:a16="http://schemas.microsoft.com/office/drawing/2014/main" id="{521F4DB4-7A70-FA41-82FB-64C409CC6AC7}"/>
              </a:ext>
            </a:extLst>
          </p:cNvPr>
          <p:cNvSpPr>
            <a:spLocks noGrp="1"/>
          </p:cNvSpPr>
          <p:nvPr>
            <p:ph type="body" sz="quarter" idx="37" hasCustomPrompt="1"/>
          </p:nvPr>
        </p:nvSpPr>
        <p:spPr>
          <a:xfrm>
            <a:off x="8309230" y="2362200"/>
            <a:ext cx="3315415" cy="3733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3" name="Footer Placeholder 2">
            <a:extLst>
              <a:ext uri="{FF2B5EF4-FFF2-40B4-BE49-F238E27FC236}">
                <a16:creationId xmlns:a16="http://schemas.microsoft.com/office/drawing/2014/main" id="{36FF7597-1AB1-AE42-B68B-688A0EBBCC3A}"/>
              </a:ext>
            </a:extLst>
          </p:cNvPr>
          <p:cNvSpPr>
            <a:spLocks noGrp="1"/>
          </p:cNvSpPr>
          <p:nvPr>
            <p:ph type="ftr" sz="quarter" idx="38"/>
          </p:nvPr>
        </p:nvSpPr>
        <p:spPr>
          <a:xfrm>
            <a:off x="8040688" y="6541200"/>
            <a:ext cx="2910462" cy="162000"/>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B98CE1D0-6243-234B-8EB5-28FFE8A4FA1E}"/>
              </a:ext>
            </a:extLst>
          </p:cNvPr>
          <p:cNvSpPr>
            <a:spLocks noGrp="1"/>
          </p:cNvSpPr>
          <p:nvPr>
            <p:ph type="sldNum" sz="quarter" idx="39"/>
          </p:nvPr>
        </p:nvSpPr>
        <p:spPr/>
        <p:txBody>
          <a:bodyPr/>
          <a:lstStyle>
            <a:lvl1pPr>
              <a:defRPr>
                <a:solidFill>
                  <a:schemeClr val="bg1"/>
                </a:solidFill>
              </a:defRPr>
            </a:lvl1pPr>
          </a:lstStyle>
          <a:p>
            <a:fld id="{F18EFF25-22D3-7349-97D6-73D11F9E5B0D}" type="slidenum">
              <a:rPr lang="en-GB" smtClean="0"/>
              <a:pPr/>
              <a:t>‹#›</a:t>
            </a:fld>
            <a:endParaRPr lang="en-GB"/>
          </a:p>
        </p:txBody>
      </p:sp>
      <p:sp>
        <p:nvSpPr>
          <p:cNvPr id="13" name="Text Placeholder 13">
            <a:extLst>
              <a:ext uri="{FF2B5EF4-FFF2-40B4-BE49-F238E27FC236}">
                <a16:creationId xmlns:a16="http://schemas.microsoft.com/office/drawing/2014/main" id="{8080EA7B-7861-C443-95FC-0FE3F3411022}"/>
              </a:ext>
            </a:extLst>
          </p:cNvPr>
          <p:cNvSpPr>
            <a:spLocks noGrp="1"/>
          </p:cNvSpPr>
          <p:nvPr>
            <p:ph type="body" sz="quarter" idx="36" hasCustomPrompt="1"/>
          </p:nvPr>
        </p:nvSpPr>
        <p:spPr>
          <a:xfrm>
            <a:off x="576000" y="1828800"/>
            <a:ext cx="6840000" cy="4283075"/>
          </a:xfrm>
          <a:prstGeom prst="rect">
            <a:avLst/>
          </a:prstGeom>
        </p:spPr>
        <p:txBody>
          <a:bodyPr>
            <a:noAutofit/>
          </a:bodyPr>
          <a:lstStyle>
            <a:lvl1pPr marL="182880" indent="-182880">
              <a:lnSpc>
                <a:spcPct val="100000"/>
              </a:lnSpc>
              <a:spcBef>
                <a:spcPts val="300"/>
              </a:spcBef>
              <a:spcAft>
                <a:spcPts val="200"/>
              </a:spcAft>
              <a:buClr>
                <a:schemeClr val="tx1"/>
              </a:buClr>
              <a:defRPr sz="2000">
                <a:solidFill>
                  <a:schemeClr val="tx1"/>
                </a:solidFill>
              </a:defRPr>
            </a:lvl1pPr>
            <a:lvl2pPr marL="365760" indent="-182880">
              <a:lnSpc>
                <a:spcPct val="100000"/>
              </a:lnSpc>
              <a:spcBef>
                <a:spcPts val="300"/>
              </a:spcBef>
              <a:spcAft>
                <a:spcPts val="200"/>
              </a:spcAft>
              <a:buClr>
                <a:schemeClr val="tx1"/>
              </a:buClr>
              <a:defRPr sz="2000">
                <a:solidFill>
                  <a:schemeClr val="tx1"/>
                </a:solidFill>
              </a:defRPr>
            </a:lvl2pPr>
            <a:lvl3pPr marL="548640" indent="-182880">
              <a:lnSpc>
                <a:spcPct val="100000"/>
              </a:lnSpc>
              <a:spcBef>
                <a:spcPts val="300"/>
              </a:spcBef>
              <a:spcAft>
                <a:spcPts val="200"/>
              </a:spcAft>
              <a:buClr>
                <a:schemeClr val="tx1"/>
              </a:buClr>
              <a:defRPr sz="1800">
                <a:solidFill>
                  <a:schemeClr val="tx1"/>
                </a:solidFill>
              </a:defRPr>
            </a:lvl3pPr>
            <a:lvl4pPr marL="731520" indent="-182880">
              <a:lnSpc>
                <a:spcPct val="100000"/>
              </a:lnSpc>
              <a:spcBef>
                <a:spcPts val="300"/>
              </a:spcBef>
              <a:spcAft>
                <a:spcPts val="200"/>
              </a:spcAft>
              <a:buClr>
                <a:schemeClr val="tx1"/>
              </a:buClr>
              <a:defRPr sz="1800">
                <a:solidFill>
                  <a:schemeClr val="tx1"/>
                </a:solidFill>
              </a:defRPr>
            </a:lvl4pPr>
            <a:lvl5pPr marL="914400" indent="-182880">
              <a:lnSpc>
                <a:spcPct val="100000"/>
              </a:lnSpc>
              <a:spcBef>
                <a:spcPts val="300"/>
              </a:spcBef>
              <a:spcAft>
                <a:spcPts val="200"/>
              </a:spcAft>
              <a:buClr>
                <a:schemeClr val="tx1"/>
              </a:buClr>
              <a:defRPr sz="1600">
                <a:solidFill>
                  <a:schemeClr val="tx1"/>
                </a:solidFill>
              </a:defRPr>
            </a:lvl5pPr>
            <a:lvl6pPr marL="1097280" indent="-182880">
              <a:lnSpc>
                <a:spcPct val="100000"/>
              </a:lnSpc>
              <a:spcBef>
                <a:spcPts val="300"/>
              </a:spcBef>
              <a:spcAft>
                <a:spcPts val="200"/>
              </a:spcAft>
              <a:buClr>
                <a:schemeClr val="tx1"/>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8284657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ain text 2/3 midnight blue right w/header">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129584-7C6D-8641-A681-03B2B29EE589}"/>
              </a:ext>
            </a:extLst>
          </p:cNvPr>
          <p:cNvSpPr/>
          <p:nvPr userDrawn="1"/>
        </p:nvSpPr>
        <p:spPr>
          <a:xfrm>
            <a:off x="8484781" y="407988"/>
            <a:ext cx="3707219" cy="6450012"/>
          </a:xfrm>
          <a:prstGeom prst="rect">
            <a:avLst/>
          </a:prstGeom>
          <a:solidFill>
            <a:srgbClr val="009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p:nvSpPr>
        <p:spPr>
          <a:xfrm>
            <a:off x="7859713" y="0"/>
            <a:ext cx="433228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5" name="Title 1">
            <a:extLst>
              <a:ext uri="{FF2B5EF4-FFF2-40B4-BE49-F238E27FC236}">
                <a16:creationId xmlns:a16="http://schemas.microsoft.com/office/drawing/2014/main" id="{1607ED1A-03E6-D646-BB50-21641FC3A569}"/>
              </a:ext>
            </a:extLst>
          </p:cNvPr>
          <p:cNvSpPr>
            <a:spLocks noGrp="1"/>
          </p:cNvSpPr>
          <p:nvPr>
            <p:ph type="title" hasCustomPrompt="1"/>
          </p:nvPr>
        </p:nvSpPr>
        <p:spPr>
          <a:xfrm>
            <a:off x="576000" y="816951"/>
            <a:ext cx="6840000"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8" name="Text Placeholder 17">
            <a:extLst>
              <a:ext uri="{FF2B5EF4-FFF2-40B4-BE49-F238E27FC236}">
                <a16:creationId xmlns:a16="http://schemas.microsoft.com/office/drawing/2014/main" id="{3C0353A9-F83E-0240-B98D-F835D2CD359C}"/>
              </a:ext>
            </a:extLst>
          </p:cNvPr>
          <p:cNvSpPr>
            <a:spLocks noGrp="1"/>
          </p:cNvSpPr>
          <p:nvPr>
            <p:ph type="body" sz="quarter" idx="29" hasCustomPrompt="1"/>
          </p:nvPr>
        </p:nvSpPr>
        <p:spPr>
          <a:xfrm>
            <a:off x="576000" y="1193187"/>
            <a:ext cx="68400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0" name="Text Placeholder 3">
            <a:extLst>
              <a:ext uri="{FF2B5EF4-FFF2-40B4-BE49-F238E27FC236}">
                <a16:creationId xmlns:a16="http://schemas.microsoft.com/office/drawing/2014/main" id="{AF802AEA-F9C0-124E-B5A5-C7882E04E742}"/>
              </a:ext>
            </a:extLst>
          </p:cNvPr>
          <p:cNvSpPr>
            <a:spLocks noGrp="1"/>
          </p:cNvSpPr>
          <p:nvPr>
            <p:ph type="body" sz="quarter" idx="35" hasCustomPrompt="1"/>
          </p:nvPr>
        </p:nvSpPr>
        <p:spPr>
          <a:xfrm>
            <a:off x="575999" y="1828800"/>
            <a:ext cx="6840000"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1" name="Text Placeholder 13">
            <a:extLst>
              <a:ext uri="{FF2B5EF4-FFF2-40B4-BE49-F238E27FC236}">
                <a16:creationId xmlns:a16="http://schemas.microsoft.com/office/drawing/2014/main" id="{A809BC6B-4C1D-4E49-954F-A0E3B83B2E26}"/>
              </a:ext>
            </a:extLst>
          </p:cNvPr>
          <p:cNvSpPr>
            <a:spLocks noGrp="1"/>
          </p:cNvSpPr>
          <p:nvPr>
            <p:ph type="body" sz="quarter" idx="36" hasCustomPrompt="1"/>
          </p:nvPr>
        </p:nvSpPr>
        <p:spPr>
          <a:xfrm>
            <a:off x="575999" y="2362200"/>
            <a:ext cx="6840000"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cxnSp>
        <p:nvCxnSpPr>
          <p:cNvPr id="28" name="Straight Connector 27">
            <a:extLst>
              <a:ext uri="{FF2B5EF4-FFF2-40B4-BE49-F238E27FC236}">
                <a16:creationId xmlns:a16="http://schemas.microsoft.com/office/drawing/2014/main" id="{732417BB-0408-814D-BFC8-53CDB753AD62}"/>
              </a:ext>
            </a:extLst>
          </p:cNvPr>
          <p:cNvCxnSpPr>
            <a:cxnSpLocks/>
          </p:cNvCxnSpPr>
          <p:nvPr userDrawn="1"/>
        </p:nvCxnSpPr>
        <p:spPr>
          <a:xfrm>
            <a:off x="8309541" y="1535113"/>
            <a:ext cx="331310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 Placeholder 3">
            <a:extLst>
              <a:ext uri="{FF2B5EF4-FFF2-40B4-BE49-F238E27FC236}">
                <a16:creationId xmlns:a16="http://schemas.microsoft.com/office/drawing/2014/main" id="{3D2455DF-5E4B-024F-BAF8-57880DF5FC1C}"/>
              </a:ext>
            </a:extLst>
          </p:cNvPr>
          <p:cNvSpPr>
            <a:spLocks noGrp="1"/>
          </p:cNvSpPr>
          <p:nvPr>
            <p:ph type="body" sz="quarter" idx="33" hasCustomPrompt="1"/>
          </p:nvPr>
        </p:nvSpPr>
        <p:spPr>
          <a:xfrm>
            <a:off x="8309230" y="1828800"/>
            <a:ext cx="3313419"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30" name="Text Placeholder 13">
            <a:extLst>
              <a:ext uri="{FF2B5EF4-FFF2-40B4-BE49-F238E27FC236}">
                <a16:creationId xmlns:a16="http://schemas.microsoft.com/office/drawing/2014/main" id="{521F4DB4-7A70-FA41-82FB-64C409CC6AC7}"/>
              </a:ext>
            </a:extLst>
          </p:cNvPr>
          <p:cNvSpPr>
            <a:spLocks noGrp="1"/>
          </p:cNvSpPr>
          <p:nvPr>
            <p:ph type="body" sz="quarter" idx="37" hasCustomPrompt="1"/>
          </p:nvPr>
        </p:nvSpPr>
        <p:spPr>
          <a:xfrm>
            <a:off x="8309230" y="2362200"/>
            <a:ext cx="3315415" cy="3733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5" name="Footer Placeholder 4">
            <a:extLst>
              <a:ext uri="{FF2B5EF4-FFF2-40B4-BE49-F238E27FC236}">
                <a16:creationId xmlns:a16="http://schemas.microsoft.com/office/drawing/2014/main" id="{D2E75768-EF79-8C4A-9603-50F781DAD385}"/>
              </a:ext>
            </a:extLst>
          </p:cNvPr>
          <p:cNvSpPr>
            <a:spLocks noGrp="1"/>
          </p:cNvSpPr>
          <p:nvPr>
            <p:ph type="ftr" sz="quarter" idx="38"/>
          </p:nvPr>
        </p:nvSpPr>
        <p:spPr>
          <a:xfrm>
            <a:off x="8040688" y="6541199"/>
            <a:ext cx="2910462" cy="162000"/>
          </a:xfrm>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B52279E7-8CBA-384A-8D1E-263B5BEE5194}"/>
              </a:ext>
            </a:extLst>
          </p:cNvPr>
          <p:cNvSpPr>
            <a:spLocks noGrp="1"/>
          </p:cNvSpPr>
          <p:nvPr>
            <p:ph type="sldNum" sz="quarter" idx="39"/>
          </p:nvPr>
        </p:nvSpPr>
        <p:spPr/>
        <p:txBody>
          <a:bodyPr/>
          <a:lstStyle>
            <a:lvl1pPr>
              <a:defRPr>
                <a:solidFill>
                  <a:schemeClr val="bg1"/>
                </a:solidFill>
              </a:defRPr>
            </a:lvl1pPr>
          </a:lstStyle>
          <a:p>
            <a:fld id="{F18EFF25-22D3-7349-97D6-73D11F9E5B0D}" type="slidenum">
              <a:rPr lang="en-GB" smtClean="0"/>
              <a:pPr/>
              <a:t>‹#›</a:t>
            </a:fld>
            <a:endParaRPr lang="en-GB"/>
          </a:p>
        </p:txBody>
      </p:sp>
    </p:spTree>
    <p:extLst>
      <p:ext uri="{BB962C8B-B14F-4D97-AF65-F5344CB8AC3E}">
        <p14:creationId xmlns:p14="http://schemas.microsoft.com/office/powerpoint/2010/main" val="37559595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ain text 2/3 midnight blue right w/o header">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129584-7C6D-8641-A681-03B2B29EE589}"/>
              </a:ext>
            </a:extLst>
          </p:cNvPr>
          <p:cNvSpPr/>
          <p:nvPr userDrawn="1"/>
        </p:nvSpPr>
        <p:spPr>
          <a:xfrm>
            <a:off x="8484781" y="407988"/>
            <a:ext cx="3707219" cy="6450012"/>
          </a:xfrm>
          <a:prstGeom prst="rect">
            <a:avLst/>
          </a:prstGeom>
          <a:solidFill>
            <a:srgbClr val="009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p:nvSpPr>
        <p:spPr>
          <a:xfrm>
            <a:off x="7859713" y="0"/>
            <a:ext cx="433228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5" name="Title 1">
            <a:extLst>
              <a:ext uri="{FF2B5EF4-FFF2-40B4-BE49-F238E27FC236}">
                <a16:creationId xmlns:a16="http://schemas.microsoft.com/office/drawing/2014/main" id="{1607ED1A-03E6-D646-BB50-21641FC3A569}"/>
              </a:ext>
            </a:extLst>
          </p:cNvPr>
          <p:cNvSpPr>
            <a:spLocks noGrp="1"/>
          </p:cNvSpPr>
          <p:nvPr>
            <p:ph type="title" hasCustomPrompt="1"/>
          </p:nvPr>
        </p:nvSpPr>
        <p:spPr>
          <a:xfrm>
            <a:off x="576000" y="816951"/>
            <a:ext cx="6840000"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8" name="Text Placeholder 17">
            <a:extLst>
              <a:ext uri="{FF2B5EF4-FFF2-40B4-BE49-F238E27FC236}">
                <a16:creationId xmlns:a16="http://schemas.microsoft.com/office/drawing/2014/main" id="{3C0353A9-F83E-0240-B98D-F835D2CD359C}"/>
              </a:ext>
            </a:extLst>
          </p:cNvPr>
          <p:cNvSpPr>
            <a:spLocks noGrp="1"/>
          </p:cNvSpPr>
          <p:nvPr>
            <p:ph type="body" sz="quarter" idx="29" hasCustomPrompt="1"/>
          </p:nvPr>
        </p:nvSpPr>
        <p:spPr>
          <a:xfrm>
            <a:off x="576000" y="1193187"/>
            <a:ext cx="68400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cxnSp>
        <p:nvCxnSpPr>
          <p:cNvPr id="28" name="Straight Connector 27">
            <a:extLst>
              <a:ext uri="{FF2B5EF4-FFF2-40B4-BE49-F238E27FC236}">
                <a16:creationId xmlns:a16="http://schemas.microsoft.com/office/drawing/2014/main" id="{732417BB-0408-814D-BFC8-53CDB753AD62}"/>
              </a:ext>
            </a:extLst>
          </p:cNvPr>
          <p:cNvCxnSpPr>
            <a:cxnSpLocks/>
          </p:cNvCxnSpPr>
          <p:nvPr userDrawn="1"/>
        </p:nvCxnSpPr>
        <p:spPr>
          <a:xfrm>
            <a:off x="8309541" y="1535113"/>
            <a:ext cx="331310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 Placeholder 3">
            <a:extLst>
              <a:ext uri="{FF2B5EF4-FFF2-40B4-BE49-F238E27FC236}">
                <a16:creationId xmlns:a16="http://schemas.microsoft.com/office/drawing/2014/main" id="{3D2455DF-5E4B-024F-BAF8-57880DF5FC1C}"/>
              </a:ext>
            </a:extLst>
          </p:cNvPr>
          <p:cNvSpPr>
            <a:spLocks noGrp="1"/>
          </p:cNvSpPr>
          <p:nvPr>
            <p:ph type="body" sz="quarter" idx="33" hasCustomPrompt="1"/>
          </p:nvPr>
        </p:nvSpPr>
        <p:spPr>
          <a:xfrm>
            <a:off x="8309230" y="1828800"/>
            <a:ext cx="3313419"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5" name="Footer Placeholder 4">
            <a:extLst>
              <a:ext uri="{FF2B5EF4-FFF2-40B4-BE49-F238E27FC236}">
                <a16:creationId xmlns:a16="http://schemas.microsoft.com/office/drawing/2014/main" id="{D2E75768-EF79-8C4A-9603-50F781DAD385}"/>
              </a:ext>
            </a:extLst>
          </p:cNvPr>
          <p:cNvSpPr>
            <a:spLocks noGrp="1"/>
          </p:cNvSpPr>
          <p:nvPr>
            <p:ph type="ftr" sz="quarter" idx="38"/>
          </p:nvPr>
        </p:nvSpPr>
        <p:spPr>
          <a:xfrm>
            <a:off x="8040688" y="6541199"/>
            <a:ext cx="2910462" cy="162000"/>
          </a:xfrm>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B52279E7-8CBA-384A-8D1E-263B5BEE5194}"/>
              </a:ext>
            </a:extLst>
          </p:cNvPr>
          <p:cNvSpPr>
            <a:spLocks noGrp="1"/>
          </p:cNvSpPr>
          <p:nvPr>
            <p:ph type="sldNum" sz="quarter" idx="39"/>
          </p:nvPr>
        </p:nvSpPr>
        <p:spPr/>
        <p:txBody>
          <a:bodyPr/>
          <a:lstStyle>
            <a:lvl1pPr>
              <a:defRPr>
                <a:solidFill>
                  <a:schemeClr val="bg1"/>
                </a:solidFill>
              </a:defRPr>
            </a:lvl1pPr>
          </a:lstStyle>
          <a:p>
            <a:fld id="{F18EFF25-22D3-7349-97D6-73D11F9E5B0D}" type="slidenum">
              <a:rPr lang="en-GB" smtClean="0"/>
              <a:pPr/>
              <a:t>‹#›</a:t>
            </a:fld>
            <a:endParaRPr lang="en-GB"/>
          </a:p>
        </p:txBody>
      </p:sp>
      <p:sp>
        <p:nvSpPr>
          <p:cNvPr id="13" name="Text Placeholder 13">
            <a:extLst>
              <a:ext uri="{FF2B5EF4-FFF2-40B4-BE49-F238E27FC236}">
                <a16:creationId xmlns:a16="http://schemas.microsoft.com/office/drawing/2014/main" id="{FA2E7214-CEEB-5543-B58C-062236D23821}"/>
              </a:ext>
            </a:extLst>
          </p:cNvPr>
          <p:cNvSpPr>
            <a:spLocks noGrp="1"/>
          </p:cNvSpPr>
          <p:nvPr>
            <p:ph type="body" sz="quarter" idx="36" hasCustomPrompt="1"/>
          </p:nvPr>
        </p:nvSpPr>
        <p:spPr>
          <a:xfrm>
            <a:off x="576000" y="1828800"/>
            <a:ext cx="6840000" cy="4283075"/>
          </a:xfrm>
          <a:prstGeom prst="rect">
            <a:avLst/>
          </a:prstGeom>
        </p:spPr>
        <p:txBody>
          <a:bodyPr>
            <a:noAutofit/>
          </a:bodyPr>
          <a:lstStyle>
            <a:lvl1pPr marL="182880" indent="-182880">
              <a:lnSpc>
                <a:spcPct val="100000"/>
              </a:lnSpc>
              <a:spcBef>
                <a:spcPts val="300"/>
              </a:spcBef>
              <a:spcAft>
                <a:spcPts val="200"/>
              </a:spcAft>
              <a:buClr>
                <a:schemeClr val="tx1"/>
              </a:buClr>
              <a:defRPr sz="2000">
                <a:solidFill>
                  <a:schemeClr val="tx1"/>
                </a:solidFill>
              </a:defRPr>
            </a:lvl1pPr>
            <a:lvl2pPr marL="365760" indent="-182880">
              <a:lnSpc>
                <a:spcPct val="100000"/>
              </a:lnSpc>
              <a:spcBef>
                <a:spcPts val="300"/>
              </a:spcBef>
              <a:spcAft>
                <a:spcPts val="200"/>
              </a:spcAft>
              <a:buClr>
                <a:schemeClr val="tx1"/>
              </a:buClr>
              <a:defRPr sz="2000">
                <a:solidFill>
                  <a:schemeClr val="tx1"/>
                </a:solidFill>
              </a:defRPr>
            </a:lvl2pPr>
            <a:lvl3pPr marL="548640" indent="-182880">
              <a:lnSpc>
                <a:spcPct val="100000"/>
              </a:lnSpc>
              <a:spcBef>
                <a:spcPts val="300"/>
              </a:spcBef>
              <a:spcAft>
                <a:spcPts val="200"/>
              </a:spcAft>
              <a:buClr>
                <a:schemeClr val="tx1"/>
              </a:buClr>
              <a:defRPr sz="1800">
                <a:solidFill>
                  <a:schemeClr val="tx1"/>
                </a:solidFill>
              </a:defRPr>
            </a:lvl3pPr>
            <a:lvl4pPr marL="731520" indent="-182880">
              <a:lnSpc>
                <a:spcPct val="100000"/>
              </a:lnSpc>
              <a:spcBef>
                <a:spcPts val="300"/>
              </a:spcBef>
              <a:spcAft>
                <a:spcPts val="200"/>
              </a:spcAft>
              <a:buClr>
                <a:schemeClr val="tx1"/>
              </a:buClr>
              <a:defRPr sz="1800">
                <a:solidFill>
                  <a:schemeClr val="tx1"/>
                </a:solidFill>
              </a:defRPr>
            </a:lvl4pPr>
            <a:lvl5pPr marL="914400" indent="-182880">
              <a:lnSpc>
                <a:spcPct val="100000"/>
              </a:lnSpc>
              <a:spcBef>
                <a:spcPts val="300"/>
              </a:spcBef>
              <a:spcAft>
                <a:spcPts val="200"/>
              </a:spcAft>
              <a:buClr>
                <a:schemeClr val="tx1"/>
              </a:buClr>
              <a:defRPr sz="1600">
                <a:solidFill>
                  <a:schemeClr val="tx1"/>
                </a:solidFill>
              </a:defRPr>
            </a:lvl5pPr>
            <a:lvl6pPr marL="1097280" indent="-182880">
              <a:lnSpc>
                <a:spcPct val="100000"/>
              </a:lnSpc>
              <a:spcBef>
                <a:spcPts val="300"/>
              </a:spcBef>
              <a:spcAft>
                <a:spcPts val="200"/>
              </a:spcAft>
              <a:buClr>
                <a:schemeClr val="tx1"/>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6" name="Text Placeholder 13">
            <a:extLst>
              <a:ext uri="{FF2B5EF4-FFF2-40B4-BE49-F238E27FC236}">
                <a16:creationId xmlns:a16="http://schemas.microsoft.com/office/drawing/2014/main" id="{B5C13A46-A769-6844-BC75-0796338DC520}"/>
              </a:ext>
            </a:extLst>
          </p:cNvPr>
          <p:cNvSpPr>
            <a:spLocks noGrp="1"/>
          </p:cNvSpPr>
          <p:nvPr>
            <p:ph type="body" sz="quarter" idx="37" hasCustomPrompt="1"/>
          </p:nvPr>
        </p:nvSpPr>
        <p:spPr>
          <a:xfrm>
            <a:off x="8309230" y="2362200"/>
            <a:ext cx="3315415" cy="3733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14193443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ain text 2/3 teal right w/header">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129584-7C6D-8641-A681-03B2B29EE589}"/>
              </a:ext>
            </a:extLst>
          </p:cNvPr>
          <p:cNvSpPr/>
          <p:nvPr userDrawn="1"/>
        </p:nvSpPr>
        <p:spPr>
          <a:xfrm>
            <a:off x="8484781" y="407988"/>
            <a:ext cx="3707219" cy="6450012"/>
          </a:xfrm>
          <a:prstGeom prst="rect">
            <a:avLst/>
          </a:prstGeom>
          <a:solidFill>
            <a:srgbClr val="009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p:nvSpPr>
        <p:spPr>
          <a:xfrm>
            <a:off x="7859713" y="0"/>
            <a:ext cx="433228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5" name="Title 1">
            <a:extLst>
              <a:ext uri="{FF2B5EF4-FFF2-40B4-BE49-F238E27FC236}">
                <a16:creationId xmlns:a16="http://schemas.microsoft.com/office/drawing/2014/main" id="{1607ED1A-03E6-D646-BB50-21641FC3A569}"/>
              </a:ext>
            </a:extLst>
          </p:cNvPr>
          <p:cNvSpPr>
            <a:spLocks noGrp="1"/>
          </p:cNvSpPr>
          <p:nvPr>
            <p:ph type="title" hasCustomPrompt="1"/>
          </p:nvPr>
        </p:nvSpPr>
        <p:spPr>
          <a:xfrm>
            <a:off x="576000" y="816951"/>
            <a:ext cx="6840000"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cxnSp>
        <p:nvCxnSpPr>
          <p:cNvPr id="28" name="Straight Connector 27">
            <a:extLst>
              <a:ext uri="{FF2B5EF4-FFF2-40B4-BE49-F238E27FC236}">
                <a16:creationId xmlns:a16="http://schemas.microsoft.com/office/drawing/2014/main" id="{732417BB-0408-814D-BFC8-53CDB753AD62}"/>
              </a:ext>
            </a:extLst>
          </p:cNvPr>
          <p:cNvCxnSpPr>
            <a:cxnSpLocks/>
          </p:cNvCxnSpPr>
          <p:nvPr userDrawn="1"/>
        </p:nvCxnSpPr>
        <p:spPr>
          <a:xfrm>
            <a:off x="8309541" y="1535113"/>
            <a:ext cx="331310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DBC6C5DF-2FAE-EE41-9B40-1AF5236164E2}"/>
              </a:ext>
            </a:extLst>
          </p:cNvPr>
          <p:cNvSpPr>
            <a:spLocks noGrp="1"/>
          </p:cNvSpPr>
          <p:nvPr>
            <p:ph type="ftr" sz="quarter" idx="38"/>
          </p:nvPr>
        </p:nvSpPr>
        <p:spPr>
          <a:xfrm>
            <a:off x="8040688" y="6541200"/>
            <a:ext cx="2910462" cy="162000"/>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74458C9B-A027-524C-901A-7BBEA4D587F4}"/>
              </a:ext>
            </a:extLst>
          </p:cNvPr>
          <p:cNvSpPr>
            <a:spLocks noGrp="1"/>
          </p:cNvSpPr>
          <p:nvPr>
            <p:ph type="sldNum" sz="quarter" idx="39"/>
          </p:nvPr>
        </p:nvSpPr>
        <p:spPr/>
        <p:txBody>
          <a:bodyPr/>
          <a:lstStyle>
            <a:lvl1pPr>
              <a:defRPr>
                <a:solidFill>
                  <a:schemeClr val="bg1"/>
                </a:solidFill>
              </a:defRPr>
            </a:lvl1pPr>
          </a:lstStyle>
          <a:p>
            <a:fld id="{F18EFF25-22D3-7349-97D6-73D11F9E5B0D}" type="slidenum">
              <a:rPr lang="en-GB" smtClean="0"/>
              <a:pPr/>
              <a:t>‹#›</a:t>
            </a:fld>
            <a:endParaRPr lang="en-GB"/>
          </a:p>
        </p:txBody>
      </p:sp>
      <p:sp>
        <p:nvSpPr>
          <p:cNvPr id="16" name="Text Placeholder 17">
            <a:extLst>
              <a:ext uri="{FF2B5EF4-FFF2-40B4-BE49-F238E27FC236}">
                <a16:creationId xmlns:a16="http://schemas.microsoft.com/office/drawing/2014/main" id="{68C6BD3A-7B64-CD4A-903D-F02659ACCC63}"/>
              </a:ext>
            </a:extLst>
          </p:cNvPr>
          <p:cNvSpPr>
            <a:spLocks noGrp="1"/>
          </p:cNvSpPr>
          <p:nvPr>
            <p:ph type="body" sz="quarter" idx="29" hasCustomPrompt="1"/>
          </p:nvPr>
        </p:nvSpPr>
        <p:spPr>
          <a:xfrm>
            <a:off x="576000" y="1193187"/>
            <a:ext cx="68400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19" name="Text Placeholder 3">
            <a:extLst>
              <a:ext uri="{FF2B5EF4-FFF2-40B4-BE49-F238E27FC236}">
                <a16:creationId xmlns:a16="http://schemas.microsoft.com/office/drawing/2014/main" id="{F9CB1508-D362-F04B-A1D6-7E623F87ADCD}"/>
              </a:ext>
            </a:extLst>
          </p:cNvPr>
          <p:cNvSpPr>
            <a:spLocks noGrp="1"/>
          </p:cNvSpPr>
          <p:nvPr>
            <p:ph type="body" sz="quarter" idx="35" hasCustomPrompt="1"/>
          </p:nvPr>
        </p:nvSpPr>
        <p:spPr>
          <a:xfrm>
            <a:off x="575999" y="1828800"/>
            <a:ext cx="6840000"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3" name="Text Placeholder 13">
            <a:extLst>
              <a:ext uri="{FF2B5EF4-FFF2-40B4-BE49-F238E27FC236}">
                <a16:creationId xmlns:a16="http://schemas.microsoft.com/office/drawing/2014/main" id="{DB5DAC42-99EC-3A4F-9E5A-5F90C30EE5DB}"/>
              </a:ext>
            </a:extLst>
          </p:cNvPr>
          <p:cNvSpPr>
            <a:spLocks noGrp="1"/>
          </p:cNvSpPr>
          <p:nvPr>
            <p:ph type="body" sz="quarter" idx="36" hasCustomPrompt="1"/>
          </p:nvPr>
        </p:nvSpPr>
        <p:spPr>
          <a:xfrm>
            <a:off x="575999" y="2362200"/>
            <a:ext cx="6840000"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4" name="Text Placeholder 3">
            <a:extLst>
              <a:ext uri="{FF2B5EF4-FFF2-40B4-BE49-F238E27FC236}">
                <a16:creationId xmlns:a16="http://schemas.microsoft.com/office/drawing/2014/main" id="{2C7B06A6-6492-A340-8027-8D64B6B8DCC3}"/>
              </a:ext>
            </a:extLst>
          </p:cNvPr>
          <p:cNvSpPr>
            <a:spLocks noGrp="1"/>
          </p:cNvSpPr>
          <p:nvPr>
            <p:ph type="body" sz="quarter" idx="33" hasCustomPrompt="1"/>
          </p:nvPr>
        </p:nvSpPr>
        <p:spPr>
          <a:xfrm>
            <a:off x="8309230" y="1828800"/>
            <a:ext cx="3313419"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5" name="Text Placeholder 13">
            <a:extLst>
              <a:ext uri="{FF2B5EF4-FFF2-40B4-BE49-F238E27FC236}">
                <a16:creationId xmlns:a16="http://schemas.microsoft.com/office/drawing/2014/main" id="{0D1A6107-B0B9-7749-9516-11F017B4ED55}"/>
              </a:ext>
            </a:extLst>
          </p:cNvPr>
          <p:cNvSpPr>
            <a:spLocks noGrp="1"/>
          </p:cNvSpPr>
          <p:nvPr>
            <p:ph type="body" sz="quarter" idx="37" hasCustomPrompt="1"/>
          </p:nvPr>
        </p:nvSpPr>
        <p:spPr>
          <a:xfrm>
            <a:off x="8309230" y="2362200"/>
            <a:ext cx="3315415" cy="3733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4165335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ain text 2/3 teal right w/o header">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129584-7C6D-8641-A681-03B2B29EE589}"/>
              </a:ext>
            </a:extLst>
          </p:cNvPr>
          <p:cNvSpPr/>
          <p:nvPr userDrawn="1"/>
        </p:nvSpPr>
        <p:spPr>
          <a:xfrm>
            <a:off x="8484781" y="407988"/>
            <a:ext cx="3707219" cy="6450012"/>
          </a:xfrm>
          <a:prstGeom prst="rect">
            <a:avLst/>
          </a:prstGeom>
          <a:solidFill>
            <a:srgbClr val="009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p:nvSpPr>
        <p:spPr>
          <a:xfrm>
            <a:off x="7859713" y="0"/>
            <a:ext cx="433228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5" name="Title 1">
            <a:extLst>
              <a:ext uri="{FF2B5EF4-FFF2-40B4-BE49-F238E27FC236}">
                <a16:creationId xmlns:a16="http://schemas.microsoft.com/office/drawing/2014/main" id="{1607ED1A-03E6-D646-BB50-21641FC3A569}"/>
              </a:ext>
            </a:extLst>
          </p:cNvPr>
          <p:cNvSpPr>
            <a:spLocks noGrp="1"/>
          </p:cNvSpPr>
          <p:nvPr>
            <p:ph type="title" hasCustomPrompt="1"/>
          </p:nvPr>
        </p:nvSpPr>
        <p:spPr>
          <a:xfrm>
            <a:off x="576000" y="816951"/>
            <a:ext cx="6840000"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8" name="Text Placeholder 17">
            <a:extLst>
              <a:ext uri="{FF2B5EF4-FFF2-40B4-BE49-F238E27FC236}">
                <a16:creationId xmlns:a16="http://schemas.microsoft.com/office/drawing/2014/main" id="{3C0353A9-F83E-0240-B98D-F835D2CD359C}"/>
              </a:ext>
            </a:extLst>
          </p:cNvPr>
          <p:cNvSpPr>
            <a:spLocks noGrp="1"/>
          </p:cNvSpPr>
          <p:nvPr>
            <p:ph type="body" sz="quarter" idx="29" hasCustomPrompt="1"/>
          </p:nvPr>
        </p:nvSpPr>
        <p:spPr>
          <a:xfrm>
            <a:off x="576000" y="1193187"/>
            <a:ext cx="68400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cxnSp>
        <p:nvCxnSpPr>
          <p:cNvPr id="28" name="Straight Connector 27">
            <a:extLst>
              <a:ext uri="{FF2B5EF4-FFF2-40B4-BE49-F238E27FC236}">
                <a16:creationId xmlns:a16="http://schemas.microsoft.com/office/drawing/2014/main" id="{732417BB-0408-814D-BFC8-53CDB753AD62}"/>
              </a:ext>
            </a:extLst>
          </p:cNvPr>
          <p:cNvCxnSpPr>
            <a:cxnSpLocks/>
          </p:cNvCxnSpPr>
          <p:nvPr userDrawn="1"/>
        </p:nvCxnSpPr>
        <p:spPr>
          <a:xfrm>
            <a:off x="8309541" y="1535113"/>
            <a:ext cx="331310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DBC6C5DF-2FAE-EE41-9B40-1AF5236164E2}"/>
              </a:ext>
            </a:extLst>
          </p:cNvPr>
          <p:cNvSpPr>
            <a:spLocks noGrp="1"/>
          </p:cNvSpPr>
          <p:nvPr>
            <p:ph type="ftr" sz="quarter" idx="38"/>
          </p:nvPr>
        </p:nvSpPr>
        <p:spPr>
          <a:xfrm>
            <a:off x="8040688" y="6541200"/>
            <a:ext cx="2910462" cy="162000"/>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74458C9B-A027-524C-901A-7BBEA4D587F4}"/>
              </a:ext>
            </a:extLst>
          </p:cNvPr>
          <p:cNvSpPr>
            <a:spLocks noGrp="1"/>
          </p:cNvSpPr>
          <p:nvPr>
            <p:ph type="sldNum" sz="quarter" idx="39"/>
          </p:nvPr>
        </p:nvSpPr>
        <p:spPr/>
        <p:txBody>
          <a:bodyPr/>
          <a:lstStyle>
            <a:lvl1pPr>
              <a:defRPr>
                <a:solidFill>
                  <a:schemeClr val="bg1"/>
                </a:solidFill>
              </a:defRPr>
            </a:lvl1pPr>
          </a:lstStyle>
          <a:p>
            <a:fld id="{F18EFF25-22D3-7349-97D6-73D11F9E5B0D}" type="slidenum">
              <a:rPr lang="en-GB" smtClean="0"/>
              <a:pPr/>
              <a:t>‹#›</a:t>
            </a:fld>
            <a:endParaRPr lang="en-GB"/>
          </a:p>
        </p:txBody>
      </p:sp>
      <p:sp>
        <p:nvSpPr>
          <p:cNvPr id="16" name="Text Placeholder 3">
            <a:extLst>
              <a:ext uri="{FF2B5EF4-FFF2-40B4-BE49-F238E27FC236}">
                <a16:creationId xmlns:a16="http://schemas.microsoft.com/office/drawing/2014/main" id="{C593361E-71B0-154A-A51A-902F4E3B0E76}"/>
              </a:ext>
            </a:extLst>
          </p:cNvPr>
          <p:cNvSpPr>
            <a:spLocks noGrp="1"/>
          </p:cNvSpPr>
          <p:nvPr>
            <p:ph type="body" sz="quarter" idx="33" hasCustomPrompt="1"/>
          </p:nvPr>
        </p:nvSpPr>
        <p:spPr>
          <a:xfrm>
            <a:off x="8309230" y="1828800"/>
            <a:ext cx="3313419"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7" name="Text Placeholder 13">
            <a:extLst>
              <a:ext uri="{FF2B5EF4-FFF2-40B4-BE49-F238E27FC236}">
                <a16:creationId xmlns:a16="http://schemas.microsoft.com/office/drawing/2014/main" id="{5A7CBA8F-70BB-BE44-931C-8F50032991D1}"/>
              </a:ext>
            </a:extLst>
          </p:cNvPr>
          <p:cNvSpPr>
            <a:spLocks noGrp="1"/>
          </p:cNvSpPr>
          <p:nvPr>
            <p:ph type="body" sz="quarter" idx="36" hasCustomPrompt="1"/>
          </p:nvPr>
        </p:nvSpPr>
        <p:spPr>
          <a:xfrm>
            <a:off x="576000" y="1828800"/>
            <a:ext cx="6840000" cy="4283075"/>
          </a:xfrm>
          <a:prstGeom prst="rect">
            <a:avLst/>
          </a:prstGeom>
        </p:spPr>
        <p:txBody>
          <a:bodyPr>
            <a:noAutofit/>
          </a:bodyPr>
          <a:lstStyle>
            <a:lvl1pPr marL="182880" indent="-182880">
              <a:lnSpc>
                <a:spcPct val="100000"/>
              </a:lnSpc>
              <a:spcBef>
                <a:spcPts val="300"/>
              </a:spcBef>
              <a:spcAft>
                <a:spcPts val="200"/>
              </a:spcAft>
              <a:buClr>
                <a:schemeClr val="tx1"/>
              </a:buClr>
              <a:defRPr sz="2000">
                <a:solidFill>
                  <a:schemeClr val="tx1"/>
                </a:solidFill>
              </a:defRPr>
            </a:lvl1pPr>
            <a:lvl2pPr marL="365760" indent="-182880">
              <a:lnSpc>
                <a:spcPct val="100000"/>
              </a:lnSpc>
              <a:spcBef>
                <a:spcPts val="300"/>
              </a:spcBef>
              <a:spcAft>
                <a:spcPts val="200"/>
              </a:spcAft>
              <a:buClr>
                <a:schemeClr val="tx1"/>
              </a:buClr>
              <a:defRPr sz="2000">
                <a:solidFill>
                  <a:schemeClr val="tx1"/>
                </a:solidFill>
              </a:defRPr>
            </a:lvl2pPr>
            <a:lvl3pPr marL="548640" indent="-182880">
              <a:lnSpc>
                <a:spcPct val="100000"/>
              </a:lnSpc>
              <a:spcBef>
                <a:spcPts val="300"/>
              </a:spcBef>
              <a:spcAft>
                <a:spcPts val="200"/>
              </a:spcAft>
              <a:buClr>
                <a:schemeClr val="tx1"/>
              </a:buClr>
              <a:defRPr sz="1800">
                <a:solidFill>
                  <a:schemeClr val="tx1"/>
                </a:solidFill>
              </a:defRPr>
            </a:lvl3pPr>
            <a:lvl4pPr marL="731520" indent="-182880">
              <a:lnSpc>
                <a:spcPct val="100000"/>
              </a:lnSpc>
              <a:spcBef>
                <a:spcPts val="300"/>
              </a:spcBef>
              <a:spcAft>
                <a:spcPts val="200"/>
              </a:spcAft>
              <a:buClr>
                <a:schemeClr val="tx1"/>
              </a:buClr>
              <a:defRPr sz="1800">
                <a:solidFill>
                  <a:schemeClr val="tx1"/>
                </a:solidFill>
              </a:defRPr>
            </a:lvl4pPr>
            <a:lvl5pPr marL="914400" indent="-182880">
              <a:lnSpc>
                <a:spcPct val="100000"/>
              </a:lnSpc>
              <a:spcBef>
                <a:spcPts val="300"/>
              </a:spcBef>
              <a:spcAft>
                <a:spcPts val="200"/>
              </a:spcAft>
              <a:buClr>
                <a:schemeClr val="tx1"/>
              </a:buClr>
              <a:defRPr sz="1600">
                <a:solidFill>
                  <a:schemeClr val="tx1"/>
                </a:solidFill>
              </a:defRPr>
            </a:lvl5pPr>
            <a:lvl6pPr marL="1097280" indent="-182880">
              <a:lnSpc>
                <a:spcPct val="100000"/>
              </a:lnSpc>
              <a:spcBef>
                <a:spcPts val="300"/>
              </a:spcBef>
              <a:spcAft>
                <a:spcPts val="200"/>
              </a:spcAft>
              <a:buClr>
                <a:schemeClr val="tx1"/>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9" name="Text Placeholder 13">
            <a:extLst>
              <a:ext uri="{FF2B5EF4-FFF2-40B4-BE49-F238E27FC236}">
                <a16:creationId xmlns:a16="http://schemas.microsoft.com/office/drawing/2014/main" id="{56477472-B7FA-C74A-855B-2C9C8704F229}"/>
              </a:ext>
            </a:extLst>
          </p:cNvPr>
          <p:cNvSpPr>
            <a:spLocks noGrp="1"/>
          </p:cNvSpPr>
          <p:nvPr>
            <p:ph type="body" sz="quarter" idx="37" hasCustomPrompt="1"/>
          </p:nvPr>
        </p:nvSpPr>
        <p:spPr>
          <a:xfrm>
            <a:off x="8309230" y="2362200"/>
            <a:ext cx="3315415" cy="3733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4896867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ain text 1/3 white left w/header">
    <p:bg>
      <p:bgPr>
        <a:solidFill>
          <a:schemeClr val="bg1"/>
        </a:solidFill>
        <a:effectLst/>
      </p:bgPr>
    </p:bg>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C41354E6-7E3E-AF4F-A390-EE94B1B40231}"/>
              </a:ext>
            </a:extLst>
          </p:cNvPr>
          <p:cNvSpPr>
            <a:spLocks noGrp="1"/>
          </p:cNvSpPr>
          <p:nvPr>
            <p:ph type="body" sz="quarter" idx="33" hasCustomPrompt="1"/>
          </p:nvPr>
        </p:nvSpPr>
        <p:spPr>
          <a:xfrm>
            <a:off x="575999" y="1828800"/>
            <a:ext cx="3240000"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3" name="Text Placeholder 13">
            <a:extLst>
              <a:ext uri="{FF2B5EF4-FFF2-40B4-BE49-F238E27FC236}">
                <a16:creationId xmlns:a16="http://schemas.microsoft.com/office/drawing/2014/main" id="{0D9CDB0D-720B-4744-B018-90E80EDBE885}"/>
              </a:ext>
            </a:extLst>
          </p:cNvPr>
          <p:cNvSpPr>
            <a:spLocks noGrp="1"/>
          </p:cNvSpPr>
          <p:nvPr>
            <p:ph type="body" sz="quarter" idx="36" hasCustomPrompt="1"/>
          </p:nvPr>
        </p:nvSpPr>
        <p:spPr>
          <a:xfrm>
            <a:off x="575999" y="2362200"/>
            <a:ext cx="3240000"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3" name="Text Placeholder 3">
            <a:extLst>
              <a:ext uri="{FF2B5EF4-FFF2-40B4-BE49-F238E27FC236}">
                <a16:creationId xmlns:a16="http://schemas.microsoft.com/office/drawing/2014/main" id="{97E86F9B-FD3D-0B4A-8AEE-138D42B7884E}"/>
              </a:ext>
            </a:extLst>
          </p:cNvPr>
          <p:cNvSpPr>
            <a:spLocks noGrp="1"/>
          </p:cNvSpPr>
          <p:nvPr>
            <p:ph type="body" sz="quarter" idx="35" hasCustomPrompt="1"/>
          </p:nvPr>
        </p:nvSpPr>
        <p:spPr>
          <a:xfrm>
            <a:off x="4697876" y="1828800"/>
            <a:ext cx="6907119"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4" name="Text Placeholder 13">
            <a:extLst>
              <a:ext uri="{FF2B5EF4-FFF2-40B4-BE49-F238E27FC236}">
                <a16:creationId xmlns:a16="http://schemas.microsoft.com/office/drawing/2014/main" id="{D1934ABC-C15C-E149-8D88-ED55C15A14F6}"/>
              </a:ext>
            </a:extLst>
          </p:cNvPr>
          <p:cNvSpPr>
            <a:spLocks noGrp="1"/>
          </p:cNvSpPr>
          <p:nvPr>
            <p:ph type="body" sz="quarter" idx="37" hasCustomPrompt="1"/>
          </p:nvPr>
        </p:nvSpPr>
        <p:spPr>
          <a:xfrm>
            <a:off x="4697506" y="2362200"/>
            <a:ext cx="6907119"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 name="Footer Placeholder 1">
            <a:extLst>
              <a:ext uri="{FF2B5EF4-FFF2-40B4-BE49-F238E27FC236}">
                <a16:creationId xmlns:a16="http://schemas.microsoft.com/office/drawing/2014/main" id="{3D212FFE-46A3-5B4D-A015-642FAD92A694}"/>
              </a:ext>
            </a:extLst>
          </p:cNvPr>
          <p:cNvSpPr>
            <a:spLocks noGrp="1"/>
          </p:cNvSpPr>
          <p:nvPr>
            <p:ph type="ftr" sz="quarter" idx="38"/>
          </p:nvPr>
        </p:nvSpPr>
        <p:spPr/>
        <p:txBody>
          <a:bodyPr/>
          <a:lstStyle/>
          <a:p>
            <a:endParaRPr lang="en-GB"/>
          </a:p>
        </p:txBody>
      </p:sp>
      <p:sp>
        <p:nvSpPr>
          <p:cNvPr id="3" name="Slide Number Placeholder 2">
            <a:extLst>
              <a:ext uri="{FF2B5EF4-FFF2-40B4-BE49-F238E27FC236}">
                <a16:creationId xmlns:a16="http://schemas.microsoft.com/office/drawing/2014/main" id="{AA4DF405-4A78-AC4E-896A-8A282F5D2212}"/>
              </a:ext>
            </a:extLst>
          </p:cNvPr>
          <p:cNvSpPr>
            <a:spLocks noGrp="1"/>
          </p:cNvSpPr>
          <p:nvPr>
            <p:ph type="sldNum" sz="quarter" idx="39"/>
          </p:nvPr>
        </p:nvSpPr>
        <p:spPr/>
        <p:txBody>
          <a:bodyPr/>
          <a:lstStyle/>
          <a:p>
            <a:fld id="{F18EFF25-22D3-7349-97D6-73D11F9E5B0D}" type="slidenum">
              <a:rPr lang="en-GB" smtClean="0"/>
              <a:pPr/>
              <a:t>‹#›</a:t>
            </a:fld>
            <a:endParaRPr lang="en-GB"/>
          </a:p>
        </p:txBody>
      </p:sp>
      <p:sp>
        <p:nvSpPr>
          <p:cNvPr id="15" name="Title 1">
            <a:extLst>
              <a:ext uri="{FF2B5EF4-FFF2-40B4-BE49-F238E27FC236}">
                <a16:creationId xmlns:a16="http://schemas.microsoft.com/office/drawing/2014/main" id="{CF4A047A-5A5B-4B42-BF6E-52A224E37226}"/>
              </a:ext>
            </a:extLst>
          </p:cNvPr>
          <p:cNvSpPr>
            <a:spLocks noGrp="1"/>
          </p:cNvSpPr>
          <p:nvPr>
            <p:ph type="title" hasCustomPrompt="1"/>
          </p:nvPr>
        </p:nvSpPr>
        <p:spPr>
          <a:xfrm>
            <a:off x="576000" y="816951"/>
            <a:ext cx="6840000"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6" name="Text Placeholder 17">
            <a:extLst>
              <a:ext uri="{FF2B5EF4-FFF2-40B4-BE49-F238E27FC236}">
                <a16:creationId xmlns:a16="http://schemas.microsoft.com/office/drawing/2014/main" id="{42B62950-109C-D347-A1EE-9D1BE9EDB660}"/>
              </a:ext>
            </a:extLst>
          </p:cNvPr>
          <p:cNvSpPr>
            <a:spLocks noGrp="1"/>
          </p:cNvSpPr>
          <p:nvPr>
            <p:ph type="body" sz="quarter" idx="29" hasCustomPrompt="1"/>
          </p:nvPr>
        </p:nvSpPr>
        <p:spPr>
          <a:xfrm>
            <a:off x="576000" y="1193187"/>
            <a:ext cx="68400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9264593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ain text 1/3 white left w/o header">
    <p:bg>
      <p:bgPr>
        <a:solidFill>
          <a:schemeClr val="bg1"/>
        </a:solidFill>
        <a:effectLst/>
      </p:bgPr>
    </p:bg>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C41354E6-7E3E-AF4F-A390-EE94B1B40231}"/>
              </a:ext>
            </a:extLst>
          </p:cNvPr>
          <p:cNvSpPr>
            <a:spLocks noGrp="1"/>
          </p:cNvSpPr>
          <p:nvPr>
            <p:ph type="body" sz="quarter" idx="33" hasCustomPrompt="1"/>
          </p:nvPr>
        </p:nvSpPr>
        <p:spPr>
          <a:xfrm>
            <a:off x="575999" y="1828800"/>
            <a:ext cx="3240000"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3" name="Text Placeholder 13">
            <a:extLst>
              <a:ext uri="{FF2B5EF4-FFF2-40B4-BE49-F238E27FC236}">
                <a16:creationId xmlns:a16="http://schemas.microsoft.com/office/drawing/2014/main" id="{0D9CDB0D-720B-4744-B018-90E80EDBE885}"/>
              </a:ext>
            </a:extLst>
          </p:cNvPr>
          <p:cNvSpPr>
            <a:spLocks noGrp="1"/>
          </p:cNvSpPr>
          <p:nvPr>
            <p:ph type="body" sz="quarter" idx="36" hasCustomPrompt="1"/>
          </p:nvPr>
        </p:nvSpPr>
        <p:spPr>
          <a:xfrm>
            <a:off x="575999" y="2362200"/>
            <a:ext cx="3240000"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4" name="Text Placeholder 13">
            <a:extLst>
              <a:ext uri="{FF2B5EF4-FFF2-40B4-BE49-F238E27FC236}">
                <a16:creationId xmlns:a16="http://schemas.microsoft.com/office/drawing/2014/main" id="{D1934ABC-C15C-E149-8D88-ED55C15A14F6}"/>
              </a:ext>
            </a:extLst>
          </p:cNvPr>
          <p:cNvSpPr>
            <a:spLocks noGrp="1"/>
          </p:cNvSpPr>
          <p:nvPr>
            <p:ph type="body" sz="quarter" idx="37" hasCustomPrompt="1"/>
          </p:nvPr>
        </p:nvSpPr>
        <p:spPr>
          <a:xfrm>
            <a:off x="4697506" y="1828801"/>
            <a:ext cx="6907119" cy="42672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 name="Footer Placeholder 1">
            <a:extLst>
              <a:ext uri="{FF2B5EF4-FFF2-40B4-BE49-F238E27FC236}">
                <a16:creationId xmlns:a16="http://schemas.microsoft.com/office/drawing/2014/main" id="{3D212FFE-46A3-5B4D-A015-642FAD92A694}"/>
              </a:ext>
            </a:extLst>
          </p:cNvPr>
          <p:cNvSpPr>
            <a:spLocks noGrp="1"/>
          </p:cNvSpPr>
          <p:nvPr>
            <p:ph type="ftr" sz="quarter" idx="38"/>
          </p:nvPr>
        </p:nvSpPr>
        <p:spPr/>
        <p:txBody>
          <a:bodyPr/>
          <a:lstStyle/>
          <a:p>
            <a:endParaRPr lang="en-GB"/>
          </a:p>
        </p:txBody>
      </p:sp>
      <p:sp>
        <p:nvSpPr>
          <p:cNvPr id="3" name="Slide Number Placeholder 2">
            <a:extLst>
              <a:ext uri="{FF2B5EF4-FFF2-40B4-BE49-F238E27FC236}">
                <a16:creationId xmlns:a16="http://schemas.microsoft.com/office/drawing/2014/main" id="{AA4DF405-4A78-AC4E-896A-8A282F5D2212}"/>
              </a:ext>
            </a:extLst>
          </p:cNvPr>
          <p:cNvSpPr>
            <a:spLocks noGrp="1"/>
          </p:cNvSpPr>
          <p:nvPr>
            <p:ph type="sldNum" sz="quarter" idx="39"/>
          </p:nvPr>
        </p:nvSpPr>
        <p:spPr/>
        <p:txBody>
          <a:bodyPr/>
          <a:lstStyle/>
          <a:p>
            <a:fld id="{F18EFF25-22D3-7349-97D6-73D11F9E5B0D}" type="slidenum">
              <a:rPr lang="en-GB" smtClean="0"/>
              <a:pPr/>
              <a:t>‹#›</a:t>
            </a:fld>
            <a:endParaRPr lang="en-GB"/>
          </a:p>
        </p:txBody>
      </p:sp>
      <p:sp>
        <p:nvSpPr>
          <p:cNvPr id="10" name="Title 1">
            <a:extLst>
              <a:ext uri="{FF2B5EF4-FFF2-40B4-BE49-F238E27FC236}">
                <a16:creationId xmlns:a16="http://schemas.microsoft.com/office/drawing/2014/main" id="{498BE45D-A1E9-1E4E-BF62-F11022C0A2E5}"/>
              </a:ext>
            </a:extLst>
          </p:cNvPr>
          <p:cNvSpPr>
            <a:spLocks noGrp="1"/>
          </p:cNvSpPr>
          <p:nvPr>
            <p:ph type="title" hasCustomPrompt="1"/>
          </p:nvPr>
        </p:nvSpPr>
        <p:spPr>
          <a:xfrm>
            <a:off x="576000" y="816951"/>
            <a:ext cx="6840000"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1" name="Text Placeholder 17">
            <a:extLst>
              <a:ext uri="{FF2B5EF4-FFF2-40B4-BE49-F238E27FC236}">
                <a16:creationId xmlns:a16="http://schemas.microsoft.com/office/drawing/2014/main" id="{9CC175D6-4169-0548-BB57-0BDF52854906}"/>
              </a:ext>
            </a:extLst>
          </p:cNvPr>
          <p:cNvSpPr>
            <a:spLocks noGrp="1"/>
          </p:cNvSpPr>
          <p:nvPr>
            <p:ph type="body" sz="quarter" idx="29" hasCustomPrompt="1"/>
          </p:nvPr>
        </p:nvSpPr>
        <p:spPr>
          <a:xfrm>
            <a:off x="576000" y="1193187"/>
            <a:ext cx="68400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3485966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_6">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iron, toothbrush, sitting, white&#10;&#10;Description automatically generated">
            <a:extLst>
              <a:ext uri="{FF2B5EF4-FFF2-40B4-BE49-F238E27FC236}">
                <a16:creationId xmlns:a16="http://schemas.microsoft.com/office/drawing/2014/main" id="{BCDE52C6-F876-BA43-8C32-DA921FF5A0F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A close up of a flower&#10;&#10;Description automatically generated">
            <a:extLst>
              <a:ext uri="{FF2B5EF4-FFF2-40B4-BE49-F238E27FC236}">
                <a16:creationId xmlns:a16="http://schemas.microsoft.com/office/drawing/2014/main" id="{0BA9BD1D-890B-A548-9605-E492C8CB186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486" y="180000"/>
            <a:ext cx="2799590" cy="838200"/>
          </a:xfrm>
          <a:prstGeom prst="rect">
            <a:avLst/>
          </a:prstGeom>
        </p:spPr>
      </p:pic>
      <p:sp>
        <p:nvSpPr>
          <p:cNvPr id="20" name="Text Placeholder 4">
            <a:extLst>
              <a:ext uri="{FF2B5EF4-FFF2-40B4-BE49-F238E27FC236}">
                <a16:creationId xmlns:a16="http://schemas.microsoft.com/office/drawing/2014/main" id="{89D0CBF8-4C30-FC40-82E9-478D99CDD477}"/>
              </a:ext>
            </a:extLst>
          </p:cNvPr>
          <p:cNvSpPr>
            <a:spLocks noGrp="1"/>
          </p:cNvSpPr>
          <p:nvPr>
            <p:ph type="body" sz="quarter" idx="12" hasCustomPrompt="1"/>
          </p:nvPr>
        </p:nvSpPr>
        <p:spPr>
          <a:xfrm>
            <a:off x="576000" y="5745304"/>
            <a:ext cx="3575313" cy="350696"/>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Insert name</a:t>
            </a:r>
          </a:p>
        </p:txBody>
      </p:sp>
      <p:sp>
        <p:nvSpPr>
          <p:cNvPr id="21" name="Text Placeholder 4">
            <a:extLst>
              <a:ext uri="{FF2B5EF4-FFF2-40B4-BE49-F238E27FC236}">
                <a16:creationId xmlns:a16="http://schemas.microsoft.com/office/drawing/2014/main" id="{193E0B7C-FC60-5D4A-BEB4-6625020B97E1}"/>
              </a:ext>
            </a:extLst>
          </p:cNvPr>
          <p:cNvSpPr>
            <a:spLocks noGrp="1"/>
          </p:cNvSpPr>
          <p:nvPr>
            <p:ph type="body" sz="quarter" idx="14" hasCustomPrompt="1"/>
          </p:nvPr>
        </p:nvSpPr>
        <p:spPr>
          <a:xfrm>
            <a:off x="576000" y="6126304"/>
            <a:ext cx="3575313" cy="376096"/>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00.00.2021</a:t>
            </a:r>
          </a:p>
        </p:txBody>
      </p:sp>
      <p:sp>
        <p:nvSpPr>
          <p:cNvPr id="23" name="Text Placeholder 4">
            <a:extLst>
              <a:ext uri="{FF2B5EF4-FFF2-40B4-BE49-F238E27FC236}">
                <a16:creationId xmlns:a16="http://schemas.microsoft.com/office/drawing/2014/main" id="{CC3762D0-9796-BE47-84BE-0C5A14D58028}"/>
              </a:ext>
            </a:extLst>
          </p:cNvPr>
          <p:cNvSpPr>
            <a:spLocks noGrp="1"/>
          </p:cNvSpPr>
          <p:nvPr>
            <p:ph type="body" sz="quarter" idx="11" hasCustomPrompt="1"/>
          </p:nvPr>
        </p:nvSpPr>
        <p:spPr>
          <a:xfrm>
            <a:off x="576000" y="3966883"/>
            <a:ext cx="6348675"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a:t>Insert presentation subtitle, </a:t>
            </a:r>
            <a:br>
              <a:rPr lang="en-US"/>
            </a:br>
            <a:r>
              <a:rPr lang="en-US"/>
              <a:t>extending to two lines</a:t>
            </a:r>
          </a:p>
        </p:txBody>
      </p:sp>
      <p:sp>
        <p:nvSpPr>
          <p:cNvPr id="11" name="Text Placeholder 7">
            <a:extLst>
              <a:ext uri="{FF2B5EF4-FFF2-40B4-BE49-F238E27FC236}">
                <a16:creationId xmlns:a16="http://schemas.microsoft.com/office/drawing/2014/main" id="{AC75E095-CE9E-6B4B-991E-81CEBF304625}"/>
              </a:ext>
            </a:extLst>
          </p:cNvPr>
          <p:cNvSpPr>
            <a:spLocks noGrp="1"/>
          </p:cNvSpPr>
          <p:nvPr>
            <p:ph type="body" sz="quarter" idx="13" hasCustomPrompt="1"/>
          </p:nvPr>
        </p:nvSpPr>
        <p:spPr>
          <a:xfrm>
            <a:off x="576000" y="2386673"/>
            <a:ext cx="6348675" cy="1203406"/>
          </a:xfrm>
        </p:spPr>
        <p:txBody>
          <a:bodyPr wrap="square">
            <a:noAutofit/>
          </a:bodyPr>
          <a:lstStyle>
            <a:lvl1pPr marL="0" indent="0">
              <a:lnSpc>
                <a:spcPct val="85000"/>
              </a:lnSpc>
              <a:spcAft>
                <a:spcPts val="0"/>
              </a:spcAft>
              <a:buNone/>
              <a:defRPr sz="4600" b="1" spc="0" baseline="0">
                <a:solidFill>
                  <a:schemeClr val="tx1"/>
                </a:solidFill>
              </a:defRPr>
            </a:lvl1pPr>
          </a:lstStyle>
          <a:p>
            <a:pPr lvl="0"/>
            <a:r>
              <a:rPr lang="en-US"/>
              <a:t>Insert presentation title, </a:t>
            </a:r>
            <a:br>
              <a:rPr lang="en-US"/>
            </a:br>
            <a:r>
              <a:rPr lang="en-US"/>
              <a:t>extending to two lines</a:t>
            </a:r>
          </a:p>
        </p:txBody>
      </p:sp>
    </p:spTree>
    <p:extLst>
      <p:ext uri="{BB962C8B-B14F-4D97-AF65-F5344CB8AC3E}">
        <p14:creationId xmlns:p14="http://schemas.microsoft.com/office/powerpoint/2010/main" val="1212745036"/>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ain text 1/3 grey left w/heade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8BF45-ABF8-F24C-B12A-B2B957F192FF}"/>
              </a:ext>
            </a:extLst>
          </p:cNvPr>
          <p:cNvSpPr/>
          <p:nvPr/>
        </p:nvSpPr>
        <p:spPr>
          <a:xfrm>
            <a:off x="0" y="0"/>
            <a:ext cx="3273425"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3" name="Rectangle 12">
            <a:extLst>
              <a:ext uri="{FF2B5EF4-FFF2-40B4-BE49-F238E27FC236}">
                <a16:creationId xmlns:a16="http://schemas.microsoft.com/office/drawing/2014/main" id="{E1CE2481-2DE2-2B4E-AC32-CE0D16B2B34A}"/>
              </a:ext>
            </a:extLst>
          </p:cNvPr>
          <p:cNvSpPr/>
          <p:nvPr userDrawn="1"/>
        </p:nvSpPr>
        <p:spPr>
          <a:xfrm>
            <a:off x="-3" y="0"/>
            <a:ext cx="4151315"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4" name="Title 1">
            <a:extLst>
              <a:ext uri="{FF2B5EF4-FFF2-40B4-BE49-F238E27FC236}">
                <a16:creationId xmlns:a16="http://schemas.microsoft.com/office/drawing/2014/main" id="{7643D3FF-F0E3-D240-BF26-45BF6EC4B721}"/>
              </a:ext>
            </a:extLst>
          </p:cNvPr>
          <p:cNvSpPr>
            <a:spLocks noGrp="1"/>
          </p:cNvSpPr>
          <p:nvPr>
            <p:ph type="title" hasCustomPrompt="1"/>
          </p:nvPr>
        </p:nvSpPr>
        <p:spPr>
          <a:xfrm>
            <a:off x="575999" y="816951"/>
            <a:ext cx="3240000" cy="395878"/>
          </a:xfrm>
        </p:spPr>
        <p:txBody>
          <a:bodyPr wrap="square" lIns="0" rIns="182880" anchor="t" anchorCtr="0">
            <a:noAutofit/>
          </a:bodyPr>
          <a:lstStyle>
            <a:lvl1pPr>
              <a:lnSpc>
                <a:spcPct val="85000"/>
              </a:lnSpc>
              <a:buClr>
                <a:schemeClr val="accent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16" name="Text Placeholder 17">
            <a:extLst>
              <a:ext uri="{FF2B5EF4-FFF2-40B4-BE49-F238E27FC236}">
                <a16:creationId xmlns:a16="http://schemas.microsoft.com/office/drawing/2014/main" id="{19E742E6-9314-3F47-A7C7-45633D7BA70D}"/>
              </a:ext>
            </a:extLst>
          </p:cNvPr>
          <p:cNvSpPr>
            <a:spLocks noGrp="1"/>
          </p:cNvSpPr>
          <p:nvPr>
            <p:ph type="body" sz="quarter" idx="29" hasCustomPrompt="1"/>
          </p:nvPr>
        </p:nvSpPr>
        <p:spPr>
          <a:xfrm>
            <a:off x="576001" y="1193187"/>
            <a:ext cx="3240000"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2" name="Text Placeholder 3">
            <a:extLst>
              <a:ext uri="{FF2B5EF4-FFF2-40B4-BE49-F238E27FC236}">
                <a16:creationId xmlns:a16="http://schemas.microsoft.com/office/drawing/2014/main" id="{3DAA0FC8-10C7-6C48-A80F-7925809267A2}"/>
              </a:ext>
            </a:extLst>
          </p:cNvPr>
          <p:cNvSpPr>
            <a:spLocks noGrp="1"/>
          </p:cNvSpPr>
          <p:nvPr>
            <p:ph type="body" sz="quarter" idx="35" hasCustomPrompt="1"/>
          </p:nvPr>
        </p:nvSpPr>
        <p:spPr>
          <a:xfrm>
            <a:off x="4697876" y="1828800"/>
            <a:ext cx="6907119"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6" name="Text Placeholder 13">
            <a:extLst>
              <a:ext uri="{FF2B5EF4-FFF2-40B4-BE49-F238E27FC236}">
                <a16:creationId xmlns:a16="http://schemas.microsoft.com/office/drawing/2014/main" id="{C10D21B7-28E1-474A-84D6-9E465B6A98F1}"/>
              </a:ext>
            </a:extLst>
          </p:cNvPr>
          <p:cNvSpPr>
            <a:spLocks noGrp="1"/>
          </p:cNvSpPr>
          <p:nvPr>
            <p:ph type="body" sz="quarter" idx="37" hasCustomPrompt="1"/>
          </p:nvPr>
        </p:nvSpPr>
        <p:spPr>
          <a:xfrm>
            <a:off x="4697506" y="2362200"/>
            <a:ext cx="6907119"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7" name="Text Placeholder 3">
            <a:extLst>
              <a:ext uri="{FF2B5EF4-FFF2-40B4-BE49-F238E27FC236}">
                <a16:creationId xmlns:a16="http://schemas.microsoft.com/office/drawing/2014/main" id="{469B2238-F598-754E-8F71-2E0AF1B9CFA8}"/>
              </a:ext>
            </a:extLst>
          </p:cNvPr>
          <p:cNvSpPr>
            <a:spLocks noGrp="1"/>
          </p:cNvSpPr>
          <p:nvPr>
            <p:ph type="body" sz="quarter" idx="33" hasCustomPrompt="1"/>
          </p:nvPr>
        </p:nvSpPr>
        <p:spPr>
          <a:xfrm>
            <a:off x="575999" y="1828800"/>
            <a:ext cx="3240000"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8" name="Text Placeholder 13">
            <a:extLst>
              <a:ext uri="{FF2B5EF4-FFF2-40B4-BE49-F238E27FC236}">
                <a16:creationId xmlns:a16="http://schemas.microsoft.com/office/drawing/2014/main" id="{6A36E4ED-069B-E44F-B1C6-6D186BDC0F87}"/>
              </a:ext>
            </a:extLst>
          </p:cNvPr>
          <p:cNvSpPr>
            <a:spLocks noGrp="1"/>
          </p:cNvSpPr>
          <p:nvPr>
            <p:ph type="body" sz="quarter" idx="36" hasCustomPrompt="1"/>
          </p:nvPr>
        </p:nvSpPr>
        <p:spPr>
          <a:xfrm>
            <a:off x="575999" y="2362200"/>
            <a:ext cx="3240000"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3" name="Footer Placeholder 2">
            <a:extLst>
              <a:ext uri="{FF2B5EF4-FFF2-40B4-BE49-F238E27FC236}">
                <a16:creationId xmlns:a16="http://schemas.microsoft.com/office/drawing/2014/main" id="{C6C58991-299B-B84D-A5FE-F1138AD0271C}"/>
              </a:ext>
            </a:extLst>
          </p:cNvPr>
          <p:cNvSpPr>
            <a:spLocks noGrp="1"/>
          </p:cNvSpPr>
          <p:nvPr>
            <p:ph type="ftr" sz="quarter" idx="38"/>
          </p:nvPr>
        </p:nvSpPr>
        <p:spPr/>
        <p:txBody>
          <a:bodyPr/>
          <a:lstStyle/>
          <a:p>
            <a:endParaRPr lang="en-GB"/>
          </a:p>
        </p:txBody>
      </p:sp>
      <p:sp>
        <p:nvSpPr>
          <p:cNvPr id="4" name="Slide Number Placeholder 3">
            <a:extLst>
              <a:ext uri="{FF2B5EF4-FFF2-40B4-BE49-F238E27FC236}">
                <a16:creationId xmlns:a16="http://schemas.microsoft.com/office/drawing/2014/main" id="{1C8F0405-389D-FC40-89FB-A8A4D5CC1113}"/>
              </a:ext>
            </a:extLst>
          </p:cNvPr>
          <p:cNvSpPr>
            <a:spLocks noGrp="1"/>
          </p:cNvSpPr>
          <p:nvPr>
            <p:ph type="sldNum" sz="quarter" idx="39"/>
          </p:nvPr>
        </p:nvSpPr>
        <p:spPr/>
        <p:txBody>
          <a:bodyPr/>
          <a:lstStyle/>
          <a:p>
            <a:fld id="{F18EFF25-22D3-7349-97D6-73D11F9E5B0D}" type="slidenum">
              <a:rPr lang="en-GB" smtClean="0"/>
              <a:pPr/>
              <a:t>‹#›</a:t>
            </a:fld>
            <a:endParaRPr lang="en-GB"/>
          </a:p>
        </p:txBody>
      </p:sp>
      <p:pic>
        <p:nvPicPr>
          <p:cNvPr id="21" name="Picture 20" descr="A close up of a flower&#10;&#10;Description automatically generated">
            <a:extLst>
              <a:ext uri="{FF2B5EF4-FFF2-40B4-BE49-F238E27FC236}">
                <a16:creationId xmlns:a16="http://schemas.microsoft.com/office/drawing/2014/main" id="{6E78C42A-D945-914F-A854-F1D79AE200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9165" y="6364617"/>
            <a:ext cx="1629410" cy="487847"/>
          </a:xfrm>
          <a:prstGeom prst="rect">
            <a:avLst/>
          </a:prstGeom>
        </p:spPr>
      </p:pic>
    </p:spTree>
    <p:extLst>
      <p:ext uri="{BB962C8B-B14F-4D97-AF65-F5344CB8AC3E}">
        <p14:creationId xmlns:p14="http://schemas.microsoft.com/office/powerpoint/2010/main" val="8174925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in text 1/3 grey left w/o heade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8BF45-ABF8-F24C-B12A-B2B957F192FF}"/>
              </a:ext>
            </a:extLst>
          </p:cNvPr>
          <p:cNvSpPr/>
          <p:nvPr/>
        </p:nvSpPr>
        <p:spPr>
          <a:xfrm>
            <a:off x="0" y="0"/>
            <a:ext cx="3273425"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3" name="Rectangle 12">
            <a:extLst>
              <a:ext uri="{FF2B5EF4-FFF2-40B4-BE49-F238E27FC236}">
                <a16:creationId xmlns:a16="http://schemas.microsoft.com/office/drawing/2014/main" id="{E1CE2481-2DE2-2B4E-AC32-CE0D16B2B34A}"/>
              </a:ext>
            </a:extLst>
          </p:cNvPr>
          <p:cNvSpPr/>
          <p:nvPr userDrawn="1"/>
        </p:nvSpPr>
        <p:spPr>
          <a:xfrm>
            <a:off x="-3" y="0"/>
            <a:ext cx="4151315"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4" name="Title 1">
            <a:extLst>
              <a:ext uri="{FF2B5EF4-FFF2-40B4-BE49-F238E27FC236}">
                <a16:creationId xmlns:a16="http://schemas.microsoft.com/office/drawing/2014/main" id="{7643D3FF-F0E3-D240-BF26-45BF6EC4B721}"/>
              </a:ext>
            </a:extLst>
          </p:cNvPr>
          <p:cNvSpPr>
            <a:spLocks noGrp="1"/>
          </p:cNvSpPr>
          <p:nvPr>
            <p:ph type="title" hasCustomPrompt="1"/>
          </p:nvPr>
        </p:nvSpPr>
        <p:spPr>
          <a:xfrm>
            <a:off x="575999" y="816951"/>
            <a:ext cx="3240000" cy="395878"/>
          </a:xfrm>
        </p:spPr>
        <p:txBody>
          <a:bodyPr wrap="square" lIns="0" rIns="182880" anchor="t" anchorCtr="0">
            <a:noAutofit/>
          </a:bodyPr>
          <a:lstStyle>
            <a:lvl1pPr>
              <a:lnSpc>
                <a:spcPct val="85000"/>
              </a:lnSpc>
              <a:buClr>
                <a:schemeClr val="accent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16" name="Text Placeholder 17">
            <a:extLst>
              <a:ext uri="{FF2B5EF4-FFF2-40B4-BE49-F238E27FC236}">
                <a16:creationId xmlns:a16="http://schemas.microsoft.com/office/drawing/2014/main" id="{19E742E6-9314-3F47-A7C7-45633D7BA70D}"/>
              </a:ext>
            </a:extLst>
          </p:cNvPr>
          <p:cNvSpPr>
            <a:spLocks noGrp="1"/>
          </p:cNvSpPr>
          <p:nvPr>
            <p:ph type="body" sz="quarter" idx="29" hasCustomPrompt="1"/>
          </p:nvPr>
        </p:nvSpPr>
        <p:spPr>
          <a:xfrm>
            <a:off x="576001" y="1193187"/>
            <a:ext cx="3240000"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7" name="Text Placeholder 3">
            <a:extLst>
              <a:ext uri="{FF2B5EF4-FFF2-40B4-BE49-F238E27FC236}">
                <a16:creationId xmlns:a16="http://schemas.microsoft.com/office/drawing/2014/main" id="{469B2238-F598-754E-8F71-2E0AF1B9CFA8}"/>
              </a:ext>
            </a:extLst>
          </p:cNvPr>
          <p:cNvSpPr>
            <a:spLocks noGrp="1"/>
          </p:cNvSpPr>
          <p:nvPr>
            <p:ph type="body" sz="quarter" idx="33" hasCustomPrompt="1"/>
          </p:nvPr>
        </p:nvSpPr>
        <p:spPr>
          <a:xfrm>
            <a:off x="575999" y="1828800"/>
            <a:ext cx="3240000"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8" name="Text Placeholder 13">
            <a:extLst>
              <a:ext uri="{FF2B5EF4-FFF2-40B4-BE49-F238E27FC236}">
                <a16:creationId xmlns:a16="http://schemas.microsoft.com/office/drawing/2014/main" id="{6A36E4ED-069B-E44F-B1C6-6D186BDC0F87}"/>
              </a:ext>
            </a:extLst>
          </p:cNvPr>
          <p:cNvSpPr>
            <a:spLocks noGrp="1"/>
          </p:cNvSpPr>
          <p:nvPr>
            <p:ph type="body" sz="quarter" idx="36" hasCustomPrompt="1"/>
          </p:nvPr>
        </p:nvSpPr>
        <p:spPr>
          <a:xfrm>
            <a:off x="575999" y="2362200"/>
            <a:ext cx="3240000"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3" name="Footer Placeholder 2">
            <a:extLst>
              <a:ext uri="{FF2B5EF4-FFF2-40B4-BE49-F238E27FC236}">
                <a16:creationId xmlns:a16="http://schemas.microsoft.com/office/drawing/2014/main" id="{C6C58991-299B-B84D-A5FE-F1138AD0271C}"/>
              </a:ext>
            </a:extLst>
          </p:cNvPr>
          <p:cNvSpPr>
            <a:spLocks noGrp="1"/>
          </p:cNvSpPr>
          <p:nvPr>
            <p:ph type="ftr" sz="quarter" idx="38"/>
          </p:nvPr>
        </p:nvSpPr>
        <p:spPr/>
        <p:txBody>
          <a:bodyPr/>
          <a:lstStyle/>
          <a:p>
            <a:endParaRPr lang="en-GB"/>
          </a:p>
        </p:txBody>
      </p:sp>
      <p:sp>
        <p:nvSpPr>
          <p:cNvPr id="4" name="Slide Number Placeholder 3">
            <a:extLst>
              <a:ext uri="{FF2B5EF4-FFF2-40B4-BE49-F238E27FC236}">
                <a16:creationId xmlns:a16="http://schemas.microsoft.com/office/drawing/2014/main" id="{1C8F0405-389D-FC40-89FB-A8A4D5CC1113}"/>
              </a:ext>
            </a:extLst>
          </p:cNvPr>
          <p:cNvSpPr>
            <a:spLocks noGrp="1"/>
          </p:cNvSpPr>
          <p:nvPr>
            <p:ph type="sldNum" sz="quarter" idx="39"/>
          </p:nvPr>
        </p:nvSpPr>
        <p:spPr/>
        <p:txBody>
          <a:bodyPr/>
          <a:lstStyle/>
          <a:p>
            <a:fld id="{F18EFF25-22D3-7349-97D6-73D11F9E5B0D}" type="slidenum">
              <a:rPr lang="en-GB" smtClean="0"/>
              <a:pPr/>
              <a:t>‹#›</a:t>
            </a:fld>
            <a:endParaRPr lang="en-GB"/>
          </a:p>
        </p:txBody>
      </p:sp>
      <p:pic>
        <p:nvPicPr>
          <p:cNvPr id="21" name="Picture 20" descr="A close up of a flower&#10;&#10;Description automatically generated">
            <a:extLst>
              <a:ext uri="{FF2B5EF4-FFF2-40B4-BE49-F238E27FC236}">
                <a16:creationId xmlns:a16="http://schemas.microsoft.com/office/drawing/2014/main" id="{6E78C42A-D945-914F-A854-F1D79AE200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9165" y="6364617"/>
            <a:ext cx="1629410" cy="487847"/>
          </a:xfrm>
          <a:prstGeom prst="rect">
            <a:avLst/>
          </a:prstGeom>
        </p:spPr>
      </p:pic>
      <p:sp>
        <p:nvSpPr>
          <p:cNvPr id="15" name="Text Placeholder 13">
            <a:extLst>
              <a:ext uri="{FF2B5EF4-FFF2-40B4-BE49-F238E27FC236}">
                <a16:creationId xmlns:a16="http://schemas.microsoft.com/office/drawing/2014/main" id="{E0AC8F9A-E3BA-8B41-A5EF-7025E9B40977}"/>
              </a:ext>
            </a:extLst>
          </p:cNvPr>
          <p:cNvSpPr>
            <a:spLocks noGrp="1"/>
          </p:cNvSpPr>
          <p:nvPr>
            <p:ph type="body" sz="quarter" idx="37" hasCustomPrompt="1"/>
          </p:nvPr>
        </p:nvSpPr>
        <p:spPr>
          <a:xfrm>
            <a:off x="4697506" y="1828801"/>
            <a:ext cx="6907119" cy="42672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25283105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ain text 1/3 purple left w/header">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935D09-A3F0-1046-823A-02D691E4C8DA}"/>
              </a:ext>
            </a:extLst>
          </p:cNvPr>
          <p:cNvSpPr/>
          <p:nvPr userDrawn="1"/>
        </p:nvSpPr>
        <p:spPr>
          <a:xfrm>
            <a:off x="-1" y="0"/>
            <a:ext cx="41513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Text Placeholder 3">
            <a:extLst>
              <a:ext uri="{FF2B5EF4-FFF2-40B4-BE49-F238E27FC236}">
                <a16:creationId xmlns:a16="http://schemas.microsoft.com/office/drawing/2014/main" id="{3B1D1272-80A4-F241-B2A9-2892F48F5907}"/>
              </a:ext>
            </a:extLst>
          </p:cNvPr>
          <p:cNvSpPr>
            <a:spLocks noGrp="1"/>
          </p:cNvSpPr>
          <p:nvPr>
            <p:ph type="body" sz="quarter" idx="35" hasCustomPrompt="1"/>
          </p:nvPr>
        </p:nvSpPr>
        <p:spPr>
          <a:xfrm>
            <a:off x="4697876" y="1828800"/>
            <a:ext cx="6907119"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3" name="Text Placeholder 13">
            <a:extLst>
              <a:ext uri="{FF2B5EF4-FFF2-40B4-BE49-F238E27FC236}">
                <a16:creationId xmlns:a16="http://schemas.microsoft.com/office/drawing/2014/main" id="{35DE8A2D-9345-FB45-B848-96F93737E4C5}"/>
              </a:ext>
            </a:extLst>
          </p:cNvPr>
          <p:cNvSpPr>
            <a:spLocks noGrp="1"/>
          </p:cNvSpPr>
          <p:nvPr>
            <p:ph type="body" sz="quarter" idx="37" hasCustomPrompt="1"/>
          </p:nvPr>
        </p:nvSpPr>
        <p:spPr>
          <a:xfrm>
            <a:off x="4697506" y="2362200"/>
            <a:ext cx="6907119"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4" name="Title 1">
            <a:extLst>
              <a:ext uri="{FF2B5EF4-FFF2-40B4-BE49-F238E27FC236}">
                <a16:creationId xmlns:a16="http://schemas.microsoft.com/office/drawing/2014/main" id="{7F605947-BC19-D644-8C50-3602936AE688}"/>
              </a:ext>
            </a:extLst>
          </p:cNvPr>
          <p:cNvSpPr>
            <a:spLocks noGrp="1"/>
          </p:cNvSpPr>
          <p:nvPr>
            <p:ph type="title" hasCustomPrompt="1"/>
          </p:nvPr>
        </p:nvSpPr>
        <p:spPr>
          <a:xfrm>
            <a:off x="575999" y="816951"/>
            <a:ext cx="3240000" cy="395878"/>
          </a:xfrm>
        </p:spPr>
        <p:txBody>
          <a:bodyPr wrap="square" lIns="0" rIns="182880" anchor="t" anchorCtr="0">
            <a:noAutofit/>
          </a:bodyPr>
          <a:lstStyle>
            <a:lvl1pPr>
              <a:lnSpc>
                <a:spcPct val="85000"/>
              </a:lnSpc>
              <a:buClr>
                <a:schemeClr val="accent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25" name="Text Placeholder 17">
            <a:extLst>
              <a:ext uri="{FF2B5EF4-FFF2-40B4-BE49-F238E27FC236}">
                <a16:creationId xmlns:a16="http://schemas.microsoft.com/office/drawing/2014/main" id="{9F1CD3F5-68B8-E140-8BDC-B24336C68ABB}"/>
              </a:ext>
            </a:extLst>
          </p:cNvPr>
          <p:cNvSpPr>
            <a:spLocks noGrp="1"/>
          </p:cNvSpPr>
          <p:nvPr>
            <p:ph type="body" sz="quarter" idx="29" hasCustomPrompt="1"/>
          </p:nvPr>
        </p:nvSpPr>
        <p:spPr>
          <a:xfrm>
            <a:off x="576001" y="1193187"/>
            <a:ext cx="3240000"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27" name="Text Placeholder 3">
            <a:extLst>
              <a:ext uri="{FF2B5EF4-FFF2-40B4-BE49-F238E27FC236}">
                <a16:creationId xmlns:a16="http://schemas.microsoft.com/office/drawing/2014/main" id="{FDEF0D77-C308-2A46-92C1-C20EDA2F05F9}"/>
              </a:ext>
            </a:extLst>
          </p:cNvPr>
          <p:cNvSpPr>
            <a:spLocks noGrp="1"/>
          </p:cNvSpPr>
          <p:nvPr>
            <p:ph type="body" sz="quarter" idx="33" hasCustomPrompt="1"/>
          </p:nvPr>
        </p:nvSpPr>
        <p:spPr>
          <a:xfrm>
            <a:off x="575999" y="1828800"/>
            <a:ext cx="3240000"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8" name="Text Placeholder 13">
            <a:extLst>
              <a:ext uri="{FF2B5EF4-FFF2-40B4-BE49-F238E27FC236}">
                <a16:creationId xmlns:a16="http://schemas.microsoft.com/office/drawing/2014/main" id="{337351F3-3E0B-0B47-9CE4-CAC657E5DF8D}"/>
              </a:ext>
            </a:extLst>
          </p:cNvPr>
          <p:cNvSpPr>
            <a:spLocks noGrp="1"/>
          </p:cNvSpPr>
          <p:nvPr>
            <p:ph type="body" sz="quarter" idx="36" hasCustomPrompt="1"/>
          </p:nvPr>
        </p:nvSpPr>
        <p:spPr>
          <a:xfrm>
            <a:off x="575999" y="2362200"/>
            <a:ext cx="3240000" cy="3733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29" name="Picture 28" descr="A picture containing drawing&#10;&#10;Description automatically generated">
            <a:extLst>
              <a:ext uri="{FF2B5EF4-FFF2-40B4-BE49-F238E27FC236}">
                <a16:creationId xmlns:a16="http://schemas.microsoft.com/office/drawing/2014/main" id="{31D07E9C-05E5-6E46-AD75-98DCF55FE3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7E79AC2F-16BF-D24E-8EE5-AC2A0718F952}"/>
              </a:ext>
            </a:extLst>
          </p:cNvPr>
          <p:cNvSpPr>
            <a:spLocks noGrp="1"/>
          </p:cNvSpPr>
          <p:nvPr>
            <p:ph type="ftr" sz="quarter" idx="38"/>
          </p:nvPr>
        </p:nvSpPr>
        <p:spPr/>
        <p:txBody>
          <a:bodyPr/>
          <a:lstStyle/>
          <a:p>
            <a:endParaRPr lang="en-GB"/>
          </a:p>
        </p:txBody>
      </p:sp>
      <p:sp>
        <p:nvSpPr>
          <p:cNvPr id="3" name="Slide Number Placeholder 2">
            <a:extLst>
              <a:ext uri="{FF2B5EF4-FFF2-40B4-BE49-F238E27FC236}">
                <a16:creationId xmlns:a16="http://schemas.microsoft.com/office/drawing/2014/main" id="{76963D53-664D-9344-A47F-5B364AA209C3}"/>
              </a:ext>
            </a:extLst>
          </p:cNvPr>
          <p:cNvSpPr>
            <a:spLocks noGrp="1"/>
          </p:cNvSpPr>
          <p:nvPr>
            <p:ph type="sldNum" sz="quarter" idx="39"/>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4599341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ain text 1/3 purple left w/o header">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935D09-A3F0-1046-823A-02D691E4C8DA}"/>
              </a:ext>
            </a:extLst>
          </p:cNvPr>
          <p:cNvSpPr/>
          <p:nvPr userDrawn="1"/>
        </p:nvSpPr>
        <p:spPr>
          <a:xfrm>
            <a:off x="-1" y="0"/>
            <a:ext cx="41513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4" name="Title 1">
            <a:extLst>
              <a:ext uri="{FF2B5EF4-FFF2-40B4-BE49-F238E27FC236}">
                <a16:creationId xmlns:a16="http://schemas.microsoft.com/office/drawing/2014/main" id="{7F605947-BC19-D644-8C50-3602936AE688}"/>
              </a:ext>
            </a:extLst>
          </p:cNvPr>
          <p:cNvSpPr>
            <a:spLocks noGrp="1"/>
          </p:cNvSpPr>
          <p:nvPr>
            <p:ph type="title" hasCustomPrompt="1"/>
          </p:nvPr>
        </p:nvSpPr>
        <p:spPr>
          <a:xfrm>
            <a:off x="575999" y="816951"/>
            <a:ext cx="3240000" cy="395878"/>
          </a:xfrm>
        </p:spPr>
        <p:txBody>
          <a:bodyPr wrap="square" lIns="0" rIns="182880" anchor="t" anchorCtr="0">
            <a:noAutofit/>
          </a:bodyPr>
          <a:lstStyle>
            <a:lvl1pPr>
              <a:lnSpc>
                <a:spcPct val="85000"/>
              </a:lnSpc>
              <a:buClr>
                <a:schemeClr val="accent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25" name="Text Placeholder 17">
            <a:extLst>
              <a:ext uri="{FF2B5EF4-FFF2-40B4-BE49-F238E27FC236}">
                <a16:creationId xmlns:a16="http://schemas.microsoft.com/office/drawing/2014/main" id="{9F1CD3F5-68B8-E140-8BDC-B24336C68ABB}"/>
              </a:ext>
            </a:extLst>
          </p:cNvPr>
          <p:cNvSpPr>
            <a:spLocks noGrp="1"/>
          </p:cNvSpPr>
          <p:nvPr>
            <p:ph type="body" sz="quarter" idx="29" hasCustomPrompt="1"/>
          </p:nvPr>
        </p:nvSpPr>
        <p:spPr>
          <a:xfrm>
            <a:off x="576001" y="1193187"/>
            <a:ext cx="3240000"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27" name="Text Placeholder 3">
            <a:extLst>
              <a:ext uri="{FF2B5EF4-FFF2-40B4-BE49-F238E27FC236}">
                <a16:creationId xmlns:a16="http://schemas.microsoft.com/office/drawing/2014/main" id="{FDEF0D77-C308-2A46-92C1-C20EDA2F05F9}"/>
              </a:ext>
            </a:extLst>
          </p:cNvPr>
          <p:cNvSpPr>
            <a:spLocks noGrp="1"/>
          </p:cNvSpPr>
          <p:nvPr>
            <p:ph type="body" sz="quarter" idx="33" hasCustomPrompt="1"/>
          </p:nvPr>
        </p:nvSpPr>
        <p:spPr>
          <a:xfrm>
            <a:off x="575999" y="1828800"/>
            <a:ext cx="3240000"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8" name="Text Placeholder 13">
            <a:extLst>
              <a:ext uri="{FF2B5EF4-FFF2-40B4-BE49-F238E27FC236}">
                <a16:creationId xmlns:a16="http://schemas.microsoft.com/office/drawing/2014/main" id="{337351F3-3E0B-0B47-9CE4-CAC657E5DF8D}"/>
              </a:ext>
            </a:extLst>
          </p:cNvPr>
          <p:cNvSpPr>
            <a:spLocks noGrp="1"/>
          </p:cNvSpPr>
          <p:nvPr>
            <p:ph type="body" sz="quarter" idx="36" hasCustomPrompt="1"/>
          </p:nvPr>
        </p:nvSpPr>
        <p:spPr>
          <a:xfrm>
            <a:off x="575999" y="2362200"/>
            <a:ext cx="3240000" cy="3733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29" name="Picture 28" descr="A picture containing drawing&#10;&#10;Description automatically generated">
            <a:extLst>
              <a:ext uri="{FF2B5EF4-FFF2-40B4-BE49-F238E27FC236}">
                <a16:creationId xmlns:a16="http://schemas.microsoft.com/office/drawing/2014/main" id="{31D07E9C-05E5-6E46-AD75-98DCF55FE3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7E79AC2F-16BF-D24E-8EE5-AC2A0718F952}"/>
              </a:ext>
            </a:extLst>
          </p:cNvPr>
          <p:cNvSpPr>
            <a:spLocks noGrp="1"/>
          </p:cNvSpPr>
          <p:nvPr>
            <p:ph type="ftr" sz="quarter" idx="38"/>
          </p:nvPr>
        </p:nvSpPr>
        <p:spPr/>
        <p:txBody>
          <a:bodyPr/>
          <a:lstStyle/>
          <a:p>
            <a:endParaRPr lang="en-GB"/>
          </a:p>
        </p:txBody>
      </p:sp>
      <p:sp>
        <p:nvSpPr>
          <p:cNvPr id="3" name="Slide Number Placeholder 2">
            <a:extLst>
              <a:ext uri="{FF2B5EF4-FFF2-40B4-BE49-F238E27FC236}">
                <a16:creationId xmlns:a16="http://schemas.microsoft.com/office/drawing/2014/main" id="{76963D53-664D-9344-A47F-5B364AA209C3}"/>
              </a:ext>
            </a:extLst>
          </p:cNvPr>
          <p:cNvSpPr>
            <a:spLocks noGrp="1"/>
          </p:cNvSpPr>
          <p:nvPr>
            <p:ph type="sldNum" sz="quarter" idx="39"/>
          </p:nvPr>
        </p:nvSpPr>
        <p:spPr/>
        <p:txBody>
          <a:bodyPr/>
          <a:lstStyle/>
          <a:p>
            <a:fld id="{F18EFF25-22D3-7349-97D6-73D11F9E5B0D}" type="slidenum">
              <a:rPr lang="en-GB" smtClean="0"/>
              <a:pPr/>
              <a:t>‹#›</a:t>
            </a:fld>
            <a:endParaRPr lang="en-GB"/>
          </a:p>
        </p:txBody>
      </p:sp>
      <p:sp>
        <p:nvSpPr>
          <p:cNvPr id="12" name="Text Placeholder 13">
            <a:extLst>
              <a:ext uri="{FF2B5EF4-FFF2-40B4-BE49-F238E27FC236}">
                <a16:creationId xmlns:a16="http://schemas.microsoft.com/office/drawing/2014/main" id="{DA1267FF-29BB-304A-BF48-8EEB73EB8681}"/>
              </a:ext>
            </a:extLst>
          </p:cNvPr>
          <p:cNvSpPr>
            <a:spLocks noGrp="1"/>
          </p:cNvSpPr>
          <p:nvPr>
            <p:ph type="body" sz="quarter" idx="37" hasCustomPrompt="1"/>
          </p:nvPr>
        </p:nvSpPr>
        <p:spPr>
          <a:xfrm>
            <a:off x="4697506" y="1828801"/>
            <a:ext cx="6907119" cy="42672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42779519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ain text 1/3 midnight blue left w/header">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935D09-A3F0-1046-823A-02D691E4C8DA}"/>
              </a:ext>
            </a:extLst>
          </p:cNvPr>
          <p:cNvSpPr/>
          <p:nvPr userDrawn="1"/>
        </p:nvSpPr>
        <p:spPr>
          <a:xfrm>
            <a:off x="-1" y="0"/>
            <a:ext cx="415131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4" name="Title 1">
            <a:extLst>
              <a:ext uri="{FF2B5EF4-FFF2-40B4-BE49-F238E27FC236}">
                <a16:creationId xmlns:a16="http://schemas.microsoft.com/office/drawing/2014/main" id="{7F605947-BC19-D644-8C50-3602936AE688}"/>
              </a:ext>
            </a:extLst>
          </p:cNvPr>
          <p:cNvSpPr>
            <a:spLocks noGrp="1"/>
          </p:cNvSpPr>
          <p:nvPr>
            <p:ph type="title" hasCustomPrompt="1"/>
          </p:nvPr>
        </p:nvSpPr>
        <p:spPr>
          <a:xfrm>
            <a:off x="575999" y="816951"/>
            <a:ext cx="3240000" cy="395878"/>
          </a:xfrm>
        </p:spPr>
        <p:txBody>
          <a:bodyPr wrap="square" lIns="0" rIns="182880" anchor="t" anchorCtr="0">
            <a:noAutofit/>
          </a:bodyPr>
          <a:lstStyle>
            <a:lvl1pPr>
              <a:lnSpc>
                <a:spcPct val="85000"/>
              </a:lnSpc>
              <a:buClr>
                <a:schemeClr val="accent1"/>
              </a:buClr>
              <a:defRPr lang="en-GB" sz="3000" b="1" kern="1200" spc="10" baseline="0" dirty="0">
                <a:solidFill>
                  <a:schemeClr val="bg1"/>
                </a:solidFill>
                <a:latin typeface="+mj-lt"/>
                <a:ea typeface="+mj-ea"/>
                <a:cs typeface="+mj-cs"/>
              </a:defRPr>
            </a:lvl1pPr>
          </a:lstStyle>
          <a:p>
            <a:r>
              <a:rPr lang="en-US"/>
              <a:t>Insert title</a:t>
            </a:r>
            <a:endParaRPr lang="en-GB"/>
          </a:p>
        </p:txBody>
      </p:sp>
      <p:pic>
        <p:nvPicPr>
          <p:cNvPr id="29" name="Picture 28" descr="A picture containing drawing&#10;&#10;Description automatically generated">
            <a:extLst>
              <a:ext uri="{FF2B5EF4-FFF2-40B4-BE49-F238E27FC236}">
                <a16:creationId xmlns:a16="http://schemas.microsoft.com/office/drawing/2014/main" id="{31D07E9C-05E5-6E46-AD75-98DCF55FE3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7A90325F-689D-2F41-A046-D1564642D566}"/>
              </a:ext>
            </a:extLst>
          </p:cNvPr>
          <p:cNvSpPr>
            <a:spLocks noGrp="1"/>
          </p:cNvSpPr>
          <p:nvPr>
            <p:ph type="ftr" sz="quarter" idx="38"/>
          </p:nvPr>
        </p:nvSpPr>
        <p:spPr/>
        <p:txBody>
          <a:bodyPr/>
          <a:lstStyle/>
          <a:p>
            <a:endParaRPr lang="en-GB"/>
          </a:p>
        </p:txBody>
      </p:sp>
      <p:sp>
        <p:nvSpPr>
          <p:cNvPr id="3" name="Slide Number Placeholder 2">
            <a:extLst>
              <a:ext uri="{FF2B5EF4-FFF2-40B4-BE49-F238E27FC236}">
                <a16:creationId xmlns:a16="http://schemas.microsoft.com/office/drawing/2014/main" id="{A114E4DE-4B44-DA46-A8FE-23D4C3ADDE97}"/>
              </a:ext>
            </a:extLst>
          </p:cNvPr>
          <p:cNvSpPr>
            <a:spLocks noGrp="1"/>
          </p:cNvSpPr>
          <p:nvPr>
            <p:ph type="sldNum" sz="quarter" idx="39"/>
          </p:nvPr>
        </p:nvSpPr>
        <p:spPr/>
        <p:txBody>
          <a:bodyPr/>
          <a:lstStyle/>
          <a:p>
            <a:fld id="{F18EFF25-22D3-7349-97D6-73D11F9E5B0D}" type="slidenum">
              <a:rPr lang="en-GB" smtClean="0"/>
              <a:pPr/>
              <a:t>‹#›</a:t>
            </a:fld>
            <a:endParaRPr lang="en-GB"/>
          </a:p>
        </p:txBody>
      </p:sp>
      <p:sp>
        <p:nvSpPr>
          <p:cNvPr id="35" name="Text Placeholder 3">
            <a:extLst>
              <a:ext uri="{FF2B5EF4-FFF2-40B4-BE49-F238E27FC236}">
                <a16:creationId xmlns:a16="http://schemas.microsoft.com/office/drawing/2014/main" id="{2963D062-311B-584B-AD6C-43F3EEFDB03B}"/>
              </a:ext>
            </a:extLst>
          </p:cNvPr>
          <p:cNvSpPr>
            <a:spLocks noGrp="1"/>
          </p:cNvSpPr>
          <p:nvPr>
            <p:ph type="body" sz="quarter" idx="35" hasCustomPrompt="1"/>
          </p:nvPr>
        </p:nvSpPr>
        <p:spPr>
          <a:xfrm>
            <a:off x="4697876" y="1828800"/>
            <a:ext cx="6907119"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36" name="Text Placeholder 13">
            <a:extLst>
              <a:ext uri="{FF2B5EF4-FFF2-40B4-BE49-F238E27FC236}">
                <a16:creationId xmlns:a16="http://schemas.microsoft.com/office/drawing/2014/main" id="{341B10A9-0742-D049-86D3-3A0F19AD431D}"/>
              </a:ext>
            </a:extLst>
          </p:cNvPr>
          <p:cNvSpPr>
            <a:spLocks noGrp="1"/>
          </p:cNvSpPr>
          <p:nvPr>
            <p:ph type="body" sz="quarter" idx="37" hasCustomPrompt="1"/>
          </p:nvPr>
        </p:nvSpPr>
        <p:spPr>
          <a:xfrm>
            <a:off x="4697506" y="2362200"/>
            <a:ext cx="6907119"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37" name="Text Placeholder 17">
            <a:extLst>
              <a:ext uri="{FF2B5EF4-FFF2-40B4-BE49-F238E27FC236}">
                <a16:creationId xmlns:a16="http://schemas.microsoft.com/office/drawing/2014/main" id="{A011904E-B783-764D-A380-0EF445D07A2B}"/>
              </a:ext>
            </a:extLst>
          </p:cNvPr>
          <p:cNvSpPr>
            <a:spLocks noGrp="1"/>
          </p:cNvSpPr>
          <p:nvPr>
            <p:ph type="body" sz="quarter" idx="29" hasCustomPrompt="1"/>
          </p:nvPr>
        </p:nvSpPr>
        <p:spPr>
          <a:xfrm>
            <a:off x="576001" y="1193187"/>
            <a:ext cx="3240000"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38" name="Text Placeholder 3">
            <a:extLst>
              <a:ext uri="{FF2B5EF4-FFF2-40B4-BE49-F238E27FC236}">
                <a16:creationId xmlns:a16="http://schemas.microsoft.com/office/drawing/2014/main" id="{693CB2C1-A16A-7C42-AFCF-3357E12AA39B}"/>
              </a:ext>
            </a:extLst>
          </p:cNvPr>
          <p:cNvSpPr>
            <a:spLocks noGrp="1"/>
          </p:cNvSpPr>
          <p:nvPr>
            <p:ph type="body" sz="quarter" idx="33" hasCustomPrompt="1"/>
          </p:nvPr>
        </p:nvSpPr>
        <p:spPr>
          <a:xfrm>
            <a:off x="575999" y="1828800"/>
            <a:ext cx="3240000"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39" name="Text Placeholder 13">
            <a:extLst>
              <a:ext uri="{FF2B5EF4-FFF2-40B4-BE49-F238E27FC236}">
                <a16:creationId xmlns:a16="http://schemas.microsoft.com/office/drawing/2014/main" id="{83D54DD4-AC1C-FC46-920A-DF1ABCECC967}"/>
              </a:ext>
            </a:extLst>
          </p:cNvPr>
          <p:cNvSpPr>
            <a:spLocks noGrp="1"/>
          </p:cNvSpPr>
          <p:nvPr>
            <p:ph type="body" sz="quarter" idx="36" hasCustomPrompt="1"/>
          </p:nvPr>
        </p:nvSpPr>
        <p:spPr>
          <a:xfrm>
            <a:off x="575999" y="2362200"/>
            <a:ext cx="3240000" cy="3733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1208714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ain text 1/3 midnight blue left w/o header">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935D09-A3F0-1046-823A-02D691E4C8DA}"/>
              </a:ext>
            </a:extLst>
          </p:cNvPr>
          <p:cNvSpPr/>
          <p:nvPr userDrawn="1"/>
        </p:nvSpPr>
        <p:spPr>
          <a:xfrm>
            <a:off x="-1" y="0"/>
            <a:ext cx="415131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4" name="Title 1">
            <a:extLst>
              <a:ext uri="{FF2B5EF4-FFF2-40B4-BE49-F238E27FC236}">
                <a16:creationId xmlns:a16="http://schemas.microsoft.com/office/drawing/2014/main" id="{7F605947-BC19-D644-8C50-3602936AE688}"/>
              </a:ext>
            </a:extLst>
          </p:cNvPr>
          <p:cNvSpPr>
            <a:spLocks noGrp="1"/>
          </p:cNvSpPr>
          <p:nvPr>
            <p:ph type="title" hasCustomPrompt="1"/>
          </p:nvPr>
        </p:nvSpPr>
        <p:spPr>
          <a:xfrm>
            <a:off x="575999" y="816951"/>
            <a:ext cx="3240000" cy="395878"/>
          </a:xfrm>
        </p:spPr>
        <p:txBody>
          <a:bodyPr wrap="square" lIns="0" rIns="182880" anchor="t" anchorCtr="0">
            <a:noAutofit/>
          </a:bodyPr>
          <a:lstStyle>
            <a:lvl1pPr>
              <a:lnSpc>
                <a:spcPct val="85000"/>
              </a:lnSpc>
              <a:buClr>
                <a:schemeClr val="accent1"/>
              </a:buClr>
              <a:defRPr lang="en-GB" sz="3000" b="1" kern="1200" spc="10" baseline="0" dirty="0">
                <a:solidFill>
                  <a:schemeClr val="bg1"/>
                </a:solidFill>
                <a:latin typeface="+mj-lt"/>
                <a:ea typeface="+mj-ea"/>
                <a:cs typeface="+mj-cs"/>
              </a:defRPr>
            </a:lvl1pPr>
          </a:lstStyle>
          <a:p>
            <a:r>
              <a:rPr lang="en-US"/>
              <a:t>Insert title</a:t>
            </a:r>
            <a:endParaRPr lang="en-GB"/>
          </a:p>
        </p:txBody>
      </p:sp>
      <p:pic>
        <p:nvPicPr>
          <p:cNvPr id="29" name="Picture 28" descr="A picture containing drawing&#10;&#10;Description automatically generated">
            <a:extLst>
              <a:ext uri="{FF2B5EF4-FFF2-40B4-BE49-F238E27FC236}">
                <a16:creationId xmlns:a16="http://schemas.microsoft.com/office/drawing/2014/main" id="{31D07E9C-05E5-6E46-AD75-98DCF55FE3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7A90325F-689D-2F41-A046-D1564642D566}"/>
              </a:ext>
            </a:extLst>
          </p:cNvPr>
          <p:cNvSpPr>
            <a:spLocks noGrp="1"/>
          </p:cNvSpPr>
          <p:nvPr>
            <p:ph type="ftr" sz="quarter" idx="38"/>
          </p:nvPr>
        </p:nvSpPr>
        <p:spPr/>
        <p:txBody>
          <a:bodyPr/>
          <a:lstStyle/>
          <a:p>
            <a:endParaRPr lang="en-GB"/>
          </a:p>
        </p:txBody>
      </p:sp>
      <p:sp>
        <p:nvSpPr>
          <p:cNvPr id="3" name="Slide Number Placeholder 2">
            <a:extLst>
              <a:ext uri="{FF2B5EF4-FFF2-40B4-BE49-F238E27FC236}">
                <a16:creationId xmlns:a16="http://schemas.microsoft.com/office/drawing/2014/main" id="{A114E4DE-4B44-DA46-A8FE-23D4C3ADDE97}"/>
              </a:ext>
            </a:extLst>
          </p:cNvPr>
          <p:cNvSpPr>
            <a:spLocks noGrp="1"/>
          </p:cNvSpPr>
          <p:nvPr>
            <p:ph type="sldNum" sz="quarter" idx="39"/>
          </p:nvPr>
        </p:nvSpPr>
        <p:spPr/>
        <p:txBody>
          <a:bodyPr/>
          <a:lstStyle/>
          <a:p>
            <a:fld id="{F18EFF25-22D3-7349-97D6-73D11F9E5B0D}" type="slidenum">
              <a:rPr lang="en-GB" smtClean="0"/>
              <a:pPr/>
              <a:t>‹#›</a:t>
            </a:fld>
            <a:endParaRPr lang="en-GB"/>
          </a:p>
        </p:txBody>
      </p:sp>
      <p:sp>
        <p:nvSpPr>
          <p:cNvPr id="13" name="Text Placeholder 17">
            <a:extLst>
              <a:ext uri="{FF2B5EF4-FFF2-40B4-BE49-F238E27FC236}">
                <a16:creationId xmlns:a16="http://schemas.microsoft.com/office/drawing/2014/main" id="{6C297AFE-DA25-CD4F-A893-B8F96EB73D20}"/>
              </a:ext>
            </a:extLst>
          </p:cNvPr>
          <p:cNvSpPr>
            <a:spLocks noGrp="1"/>
          </p:cNvSpPr>
          <p:nvPr>
            <p:ph type="body" sz="quarter" idx="29" hasCustomPrompt="1"/>
          </p:nvPr>
        </p:nvSpPr>
        <p:spPr>
          <a:xfrm>
            <a:off x="576001" y="1193187"/>
            <a:ext cx="3240000"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16" name="Text Placeholder 3">
            <a:extLst>
              <a:ext uri="{FF2B5EF4-FFF2-40B4-BE49-F238E27FC236}">
                <a16:creationId xmlns:a16="http://schemas.microsoft.com/office/drawing/2014/main" id="{650475DE-2201-724B-8367-C4106B606867}"/>
              </a:ext>
            </a:extLst>
          </p:cNvPr>
          <p:cNvSpPr>
            <a:spLocks noGrp="1"/>
          </p:cNvSpPr>
          <p:nvPr>
            <p:ph type="body" sz="quarter" idx="33" hasCustomPrompt="1"/>
          </p:nvPr>
        </p:nvSpPr>
        <p:spPr>
          <a:xfrm>
            <a:off x="575999" y="1828800"/>
            <a:ext cx="3240000"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7" name="Text Placeholder 13">
            <a:extLst>
              <a:ext uri="{FF2B5EF4-FFF2-40B4-BE49-F238E27FC236}">
                <a16:creationId xmlns:a16="http://schemas.microsoft.com/office/drawing/2014/main" id="{A00E911E-AA3B-6F46-A9E9-4E0CDA01E6DE}"/>
              </a:ext>
            </a:extLst>
          </p:cNvPr>
          <p:cNvSpPr>
            <a:spLocks noGrp="1"/>
          </p:cNvSpPr>
          <p:nvPr>
            <p:ph type="body" sz="quarter" idx="36" hasCustomPrompt="1"/>
          </p:nvPr>
        </p:nvSpPr>
        <p:spPr>
          <a:xfrm>
            <a:off x="575999" y="2362200"/>
            <a:ext cx="3240000" cy="3733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8" name="Text Placeholder 13">
            <a:extLst>
              <a:ext uri="{FF2B5EF4-FFF2-40B4-BE49-F238E27FC236}">
                <a16:creationId xmlns:a16="http://schemas.microsoft.com/office/drawing/2014/main" id="{D52048A5-6488-5047-9BC9-64F262520012}"/>
              </a:ext>
            </a:extLst>
          </p:cNvPr>
          <p:cNvSpPr>
            <a:spLocks noGrp="1"/>
          </p:cNvSpPr>
          <p:nvPr>
            <p:ph type="body" sz="quarter" idx="37" hasCustomPrompt="1"/>
          </p:nvPr>
        </p:nvSpPr>
        <p:spPr>
          <a:xfrm>
            <a:off x="4697506" y="1828801"/>
            <a:ext cx="6907119" cy="42672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25193100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ain text 1/3 teal left w/header">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935D09-A3F0-1046-823A-02D691E4C8DA}"/>
              </a:ext>
            </a:extLst>
          </p:cNvPr>
          <p:cNvSpPr/>
          <p:nvPr userDrawn="1"/>
        </p:nvSpPr>
        <p:spPr>
          <a:xfrm>
            <a:off x="-1" y="0"/>
            <a:ext cx="41513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4" name="Title 1">
            <a:extLst>
              <a:ext uri="{FF2B5EF4-FFF2-40B4-BE49-F238E27FC236}">
                <a16:creationId xmlns:a16="http://schemas.microsoft.com/office/drawing/2014/main" id="{7F605947-BC19-D644-8C50-3602936AE688}"/>
              </a:ext>
            </a:extLst>
          </p:cNvPr>
          <p:cNvSpPr>
            <a:spLocks noGrp="1"/>
          </p:cNvSpPr>
          <p:nvPr>
            <p:ph type="title" hasCustomPrompt="1"/>
          </p:nvPr>
        </p:nvSpPr>
        <p:spPr>
          <a:xfrm>
            <a:off x="575999" y="816951"/>
            <a:ext cx="3240000" cy="395878"/>
          </a:xfrm>
        </p:spPr>
        <p:txBody>
          <a:bodyPr wrap="square" lIns="0" rIns="182880" anchor="t" anchorCtr="0">
            <a:noAutofit/>
          </a:bodyPr>
          <a:lstStyle>
            <a:lvl1pPr>
              <a:lnSpc>
                <a:spcPct val="85000"/>
              </a:lnSpc>
              <a:buClr>
                <a:schemeClr val="accent1"/>
              </a:buClr>
              <a:defRPr lang="en-GB" sz="3000" b="1" kern="1200" spc="10" baseline="0" dirty="0">
                <a:solidFill>
                  <a:schemeClr val="bg1"/>
                </a:solidFill>
                <a:latin typeface="+mj-lt"/>
                <a:ea typeface="+mj-ea"/>
                <a:cs typeface="+mj-cs"/>
              </a:defRPr>
            </a:lvl1pPr>
          </a:lstStyle>
          <a:p>
            <a:r>
              <a:rPr lang="en-US"/>
              <a:t>Insert title</a:t>
            </a:r>
            <a:endParaRPr lang="en-GB"/>
          </a:p>
        </p:txBody>
      </p:sp>
      <p:pic>
        <p:nvPicPr>
          <p:cNvPr id="29" name="Picture 28" descr="A picture containing drawing&#10;&#10;Description automatically generated">
            <a:extLst>
              <a:ext uri="{FF2B5EF4-FFF2-40B4-BE49-F238E27FC236}">
                <a16:creationId xmlns:a16="http://schemas.microsoft.com/office/drawing/2014/main" id="{31D07E9C-05E5-6E46-AD75-98DCF55FE3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4F08E958-49C0-BF45-B7D8-1D9F227A63CB}"/>
              </a:ext>
            </a:extLst>
          </p:cNvPr>
          <p:cNvSpPr>
            <a:spLocks noGrp="1"/>
          </p:cNvSpPr>
          <p:nvPr>
            <p:ph type="ftr" sz="quarter" idx="38"/>
          </p:nvPr>
        </p:nvSpPr>
        <p:spPr/>
        <p:txBody>
          <a:bodyPr/>
          <a:lstStyle/>
          <a:p>
            <a:endParaRPr lang="en-GB"/>
          </a:p>
        </p:txBody>
      </p:sp>
      <p:sp>
        <p:nvSpPr>
          <p:cNvPr id="3" name="Slide Number Placeholder 2">
            <a:extLst>
              <a:ext uri="{FF2B5EF4-FFF2-40B4-BE49-F238E27FC236}">
                <a16:creationId xmlns:a16="http://schemas.microsoft.com/office/drawing/2014/main" id="{52852AD1-7774-B743-AE25-DB8513DB6444}"/>
              </a:ext>
            </a:extLst>
          </p:cNvPr>
          <p:cNvSpPr>
            <a:spLocks noGrp="1"/>
          </p:cNvSpPr>
          <p:nvPr>
            <p:ph type="sldNum" sz="quarter" idx="39"/>
          </p:nvPr>
        </p:nvSpPr>
        <p:spPr/>
        <p:txBody>
          <a:bodyPr/>
          <a:lstStyle/>
          <a:p>
            <a:fld id="{F18EFF25-22D3-7349-97D6-73D11F9E5B0D}" type="slidenum">
              <a:rPr lang="en-GB" smtClean="0"/>
              <a:pPr/>
              <a:t>‹#›</a:t>
            </a:fld>
            <a:endParaRPr lang="en-GB"/>
          </a:p>
        </p:txBody>
      </p:sp>
      <p:sp>
        <p:nvSpPr>
          <p:cNvPr id="17" name="Text Placeholder 3">
            <a:extLst>
              <a:ext uri="{FF2B5EF4-FFF2-40B4-BE49-F238E27FC236}">
                <a16:creationId xmlns:a16="http://schemas.microsoft.com/office/drawing/2014/main" id="{5D71475A-1359-7A4A-86DE-C8A7C9CC6090}"/>
              </a:ext>
            </a:extLst>
          </p:cNvPr>
          <p:cNvSpPr>
            <a:spLocks noGrp="1"/>
          </p:cNvSpPr>
          <p:nvPr>
            <p:ph type="body" sz="quarter" idx="35" hasCustomPrompt="1"/>
          </p:nvPr>
        </p:nvSpPr>
        <p:spPr>
          <a:xfrm>
            <a:off x="4697876" y="1828800"/>
            <a:ext cx="6907119"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8" name="Text Placeholder 13">
            <a:extLst>
              <a:ext uri="{FF2B5EF4-FFF2-40B4-BE49-F238E27FC236}">
                <a16:creationId xmlns:a16="http://schemas.microsoft.com/office/drawing/2014/main" id="{02917A23-D7B9-4443-B709-0EECBC10B1CB}"/>
              </a:ext>
            </a:extLst>
          </p:cNvPr>
          <p:cNvSpPr>
            <a:spLocks noGrp="1"/>
          </p:cNvSpPr>
          <p:nvPr>
            <p:ph type="body" sz="quarter" idx="37" hasCustomPrompt="1"/>
          </p:nvPr>
        </p:nvSpPr>
        <p:spPr>
          <a:xfrm>
            <a:off x="4697506" y="2362200"/>
            <a:ext cx="6907119" cy="37338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0" name="Text Placeholder 17">
            <a:extLst>
              <a:ext uri="{FF2B5EF4-FFF2-40B4-BE49-F238E27FC236}">
                <a16:creationId xmlns:a16="http://schemas.microsoft.com/office/drawing/2014/main" id="{75EE879D-BF76-DF41-9534-FE8F7E1EFA5E}"/>
              </a:ext>
            </a:extLst>
          </p:cNvPr>
          <p:cNvSpPr>
            <a:spLocks noGrp="1"/>
          </p:cNvSpPr>
          <p:nvPr>
            <p:ph type="body" sz="quarter" idx="29" hasCustomPrompt="1"/>
          </p:nvPr>
        </p:nvSpPr>
        <p:spPr>
          <a:xfrm>
            <a:off x="576001" y="1193187"/>
            <a:ext cx="3240000"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21" name="Text Placeholder 3">
            <a:extLst>
              <a:ext uri="{FF2B5EF4-FFF2-40B4-BE49-F238E27FC236}">
                <a16:creationId xmlns:a16="http://schemas.microsoft.com/office/drawing/2014/main" id="{B0DC2B23-9D4D-E24D-A9AC-5A1803746D4E}"/>
              </a:ext>
            </a:extLst>
          </p:cNvPr>
          <p:cNvSpPr>
            <a:spLocks noGrp="1"/>
          </p:cNvSpPr>
          <p:nvPr>
            <p:ph type="body" sz="quarter" idx="33" hasCustomPrompt="1"/>
          </p:nvPr>
        </p:nvSpPr>
        <p:spPr>
          <a:xfrm>
            <a:off x="575999" y="1828800"/>
            <a:ext cx="3240000"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22" name="Text Placeholder 13">
            <a:extLst>
              <a:ext uri="{FF2B5EF4-FFF2-40B4-BE49-F238E27FC236}">
                <a16:creationId xmlns:a16="http://schemas.microsoft.com/office/drawing/2014/main" id="{B648409D-8583-DE4D-B69D-179213393575}"/>
              </a:ext>
            </a:extLst>
          </p:cNvPr>
          <p:cNvSpPr>
            <a:spLocks noGrp="1"/>
          </p:cNvSpPr>
          <p:nvPr>
            <p:ph type="body" sz="quarter" idx="36" hasCustomPrompt="1"/>
          </p:nvPr>
        </p:nvSpPr>
        <p:spPr>
          <a:xfrm>
            <a:off x="575999" y="2362200"/>
            <a:ext cx="3240000" cy="3733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5394306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ain text 1/3 teal left w/o header">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935D09-A3F0-1046-823A-02D691E4C8DA}"/>
              </a:ext>
            </a:extLst>
          </p:cNvPr>
          <p:cNvSpPr/>
          <p:nvPr userDrawn="1"/>
        </p:nvSpPr>
        <p:spPr>
          <a:xfrm>
            <a:off x="-1" y="0"/>
            <a:ext cx="41513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4" name="Title 1">
            <a:extLst>
              <a:ext uri="{FF2B5EF4-FFF2-40B4-BE49-F238E27FC236}">
                <a16:creationId xmlns:a16="http://schemas.microsoft.com/office/drawing/2014/main" id="{7F605947-BC19-D644-8C50-3602936AE688}"/>
              </a:ext>
            </a:extLst>
          </p:cNvPr>
          <p:cNvSpPr>
            <a:spLocks noGrp="1"/>
          </p:cNvSpPr>
          <p:nvPr>
            <p:ph type="title" hasCustomPrompt="1"/>
          </p:nvPr>
        </p:nvSpPr>
        <p:spPr>
          <a:xfrm>
            <a:off x="575999" y="816951"/>
            <a:ext cx="3240000" cy="395878"/>
          </a:xfrm>
        </p:spPr>
        <p:txBody>
          <a:bodyPr wrap="square" lIns="0" rIns="182880" anchor="t" anchorCtr="0">
            <a:noAutofit/>
          </a:bodyPr>
          <a:lstStyle>
            <a:lvl1pPr>
              <a:lnSpc>
                <a:spcPct val="85000"/>
              </a:lnSpc>
              <a:buClr>
                <a:schemeClr val="accent1"/>
              </a:buClr>
              <a:defRPr lang="en-GB" sz="3000" b="1" kern="1200" spc="10" baseline="0" dirty="0">
                <a:solidFill>
                  <a:schemeClr val="bg1"/>
                </a:solidFill>
                <a:latin typeface="+mj-lt"/>
                <a:ea typeface="+mj-ea"/>
                <a:cs typeface="+mj-cs"/>
              </a:defRPr>
            </a:lvl1pPr>
          </a:lstStyle>
          <a:p>
            <a:r>
              <a:rPr lang="en-US"/>
              <a:t>Insert title</a:t>
            </a:r>
            <a:endParaRPr lang="en-GB"/>
          </a:p>
        </p:txBody>
      </p:sp>
      <p:pic>
        <p:nvPicPr>
          <p:cNvPr id="29" name="Picture 28" descr="A picture containing drawing&#10;&#10;Description automatically generated">
            <a:extLst>
              <a:ext uri="{FF2B5EF4-FFF2-40B4-BE49-F238E27FC236}">
                <a16:creationId xmlns:a16="http://schemas.microsoft.com/office/drawing/2014/main" id="{31D07E9C-05E5-6E46-AD75-98DCF55FE3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4F08E958-49C0-BF45-B7D8-1D9F227A63CB}"/>
              </a:ext>
            </a:extLst>
          </p:cNvPr>
          <p:cNvSpPr>
            <a:spLocks noGrp="1"/>
          </p:cNvSpPr>
          <p:nvPr>
            <p:ph type="ftr" sz="quarter" idx="38"/>
          </p:nvPr>
        </p:nvSpPr>
        <p:spPr/>
        <p:txBody>
          <a:bodyPr/>
          <a:lstStyle/>
          <a:p>
            <a:endParaRPr lang="en-GB"/>
          </a:p>
        </p:txBody>
      </p:sp>
      <p:sp>
        <p:nvSpPr>
          <p:cNvPr id="3" name="Slide Number Placeholder 2">
            <a:extLst>
              <a:ext uri="{FF2B5EF4-FFF2-40B4-BE49-F238E27FC236}">
                <a16:creationId xmlns:a16="http://schemas.microsoft.com/office/drawing/2014/main" id="{52852AD1-7774-B743-AE25-DB8513DB6444}"/>
              </a:ext>
            </a:extLst>
          </p:cNvPr>
          <p:cNvSpPr>
            <a:spLocks noGrp="1"/>
          </p:cNvSpPr>
          <p:nvPr>
            <p:ph type="sldNum" sz="quarter" idx="39"/>
          </p:nvPr>
        </p:nvSpPr>
        <p:spPr/>
        <p:txBody>
          <a:bodyPr/>
          <a:lstStyle/>
          <a:p>
            <a:fld id="{F18EFF25-22D3-7349-97D6-73D11F9E5B0D}" type="slidenum">
              <a:rPr lang="en-GB" smtClean="0"/>
              <a:pPr/>
              <a:t>‹#›</a:t>
            </a:fld>
            <a:endParaRPr lang="en-GB"/>
          </a:p>
        </p:txBody>
      </p:sp>
      <p:sp>
        <p:nvSpPr>
          <p:cNvPr id="13" name="Text Placeholder 17">
            <a:extLst>
              <a:ext uri="{FF2B5EF4-FFF2-40B4-BE49-F238E27FC236}">
                <a16:creationId xmlns:a16="http://schemas.microsoft.com/office/drawing/2014/main" id="{7728FD36-B976-8543-ADAD-4C8A1B49931C}"/>
              </a:ext>
            </a:extLst>
          </p:cNvPr>
          <p:cNvSpPr>
            <a:spLocks noGrp="1"/>
          </p:cNvSpPr>
          <p:nvPr>
            <p:ph type="body" sz="quarter" idx="29" hasCustomPrompt="1"/>
          </p:nvPr>
        </p:nvSpPr>
        <p:spPr>
          <a:xfrm>
            <a:off x="576001" y="1193187"/>
            <a:ext cx="3240000"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16" name="Text Placeholder 3">
            <a:extLst>
              <a:ext uri="{FF2B5EF4-FFF2-40B4-BE49-F238E27FC236}">
                <a16:creationId xmlns:a16="http://schemas.microsoft.com/office/drawing/2014/main" id="{13CDB757-9152-204C-AA12-083872F1DEF4}"/>
              </a:ext>
            </a:extLst>
          </p:cNvPr>
          <p:cNvSpPr>
            <a:spLocks noGrp="1"/>
          </p:cNvSpPr>
          <p:nvPr>
            <p:ph type="body" sz="quarter" idx="33" hasCustomPrompt="1"/>
          </p:nvPr>
        </p:nvSpPr>
        <p:spPr>
          <a:xfrm>
            <a:off x="575999" y="1828800"/>
            <a:ext cx="3240000"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Insert header</a:t>
            </a:r>
            <a:endParaRPr lang="en-GB"/>
          </a:p>
        </p:txBody>
      </p:sp>
      <p:sp>
        <p:nvSpPr>
          <p:cNvPr id="17" name="Text Placeholder 13">
            <a:extLst>
              <a:ext uri="{FF2B5EF4-FFF2-40B4-BE49-F238E27FC236}">
                <a16:creationId xmlns:a16="http://schemas.microsoft.com/office/drawing/2014/main" id="{43DAEAA0-3AF6-5E44-8450-762873E15E38}"/>
              </a:ext>
            </a:extLst>
          </p:cNvPr>
          <p:cNvSpPr>
            <a:spLocks noGrp="1"/>
          </p:cNvSpPr>
          <p:nvPr>
            <p:ph type="body" sz="quarter" idx="36" hasCustomPrompt="1"/>
          </p:nvPr>
        </p:nvSpPr>
        <p:spPr>
          <a:xfrm>
            <a:off x="575999" y="2362200"/>
            <a:ext cx="3240000" cy="37338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8" name="Text Placeholder 13">
            <a:extLst>
              <a:ext uri="{FF2B5EF4-FFF2-40B4-BE49-F238E27FC236}">
                <a16:creationId xmlns:a16="http://schemas.microsoft.com/office/drawing/2014/main" id="{CA1684B1-06BE-974E-B51C-9E0EF63D5138}"/>
              </a:ext>
            </a:extLst>
          </p:cNvPr>
          <p:cNvSpPr>
            <a:spLocks noGrp="1"/>
          </p:cNvSpPr>
          <p:nvPr>
            <p:ph type="body" sz="quarter" idx="37" hasCustomPrompt="1"/>
          </p:nvPr>
        </p:nvSpPr>
        <p:spPr>
          <a:xfrm>
            <a:off x="4697506" y="1828801"/>
            <a:ext cx="6907119" cy="42672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29244000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0/50 image/text_purpl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DA5EDA-74E2-C340-993F-52C12A3AFDED}"/>
              </a:ext>
            </a:extLst>
          </p:cNvPr>
          <p:cNvSpPr/>
          <p:nvPr userDrawn="1"/>
        </p:nvSpPr>
        <p:spPr>
          <a:xfrm>
            <a:off x="5267325" y="812800"/>
            <a:ext cx="6924674" cy="604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1" y="1812925"/>
            <a:ext cx="5267325" cy="4283076"/>
          </a:xfrm>
        </p:spPr>
        <p:txBody>
          <a:bodyPr anchor="ctr" anchorCtr="0">
            <a:noAutofit/>
          </a:bodyPr>
          <a:lstStyle>
            <a:lvl1pPr marL="0" indent="0" algn="ctr">
              <a:buNone/>
              <a:defRPr sz="1400">
                <a:solidFill>
                  <a:schemeClr val="tx2"/>
                </a:solidFill>
              </a:defRPr>
            </a:lvl1pPr>
          </a:lstStyle>
          <a:p>
            <a:r>
              <a:rPr lang="en-GB"/>
              <a:t>insert image</a:t>
            </a:r>
          </a:p>
        </p:txBody>
      </p:sp>
      <p:sp>
        <p:nvSpPr>
          <p:cNvPr id="12" name="Title 1">
            <a:extLst>
              <a:ext uri="{FF2B5EF4-FFF2-40B4-BE49-F238E27FC236}">
                <a16:creationId xmlns:a16="http://schemas.microsoft.com/office/drawing/2014/main" id="{36D218B0-E965-7045-89DF-BE0D23813E22}"/>
              </a:ext>
            </a:extLst>
          </p:cNvPr>
          <p:cNvSpPr>
            <a:spLocks noGrp="1"/>
          </p:cNvSpPr>
          <p:nvPr>
            <p:ph type="title" hasCustomPrompt="1"/>
          </p:nvPr>
        </p:nvSpPr>
        <p:spPr>
          <a:xfrm>
            <a:off x="575999" y="816951"/>
            <a:ext cx="3240000" cy="395878"/>
          </a:xfrm>
        </p:spPr>
        <p:txBody>
          <a:bodyPr wrap="square" lIns="0" rIns="182880" anchor="t" anchorCtr="0">
            <a:noAutofit/>
          </a:bodyPr>
          <a:lstStyle>
            <a:lvl1pPr>
              <a:lnSpc>
                <a:spcPct val="85000"/>
              </a:lnSpc>
              <a:buClr>
                <a:schemeClr val="accent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15" name="Text Placeholder 17">
            <a:extLst>
              <a:ext uri="{FF2B5EF4-FFF2-40B4-BE49-F238E27FC236}">
                <a16:creationId xmlns:a16="http://schemas.microsoft.com/office/drawing/2014/main" id="{0B8550A3-D941-3644-893D-D582CAB67D9A}"/>
              </a:ext>
            </a:extLst>
          </p:cNvPr>
          <p:cNvSpPr>
            <a:spLocks noGrp="1"/>
          </p:cNvSpPr>
          <p:nvPr>
            <p:ph type="body" sz="quarter" idx="29" hasCustomPrompt="1"/>
          </p:nvPr>
        </p:nvSpPr>
        <p:spPr>
          <a:xfrm>
            <a:off x="576001" y="1193187"/>
            <a:ext cx="3240000"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18" name="Text Placeholder 13">
            <a:extLst>
              <a:ext uri="{FF2B5EF4-FFF2-40B4-BE49-F238E27FC236}">
                <a16:creationId xmlns:a16="http://schemas.microsoft.com/office/drawing/2014/main" id="{AC64EAA0-65B4-B14F-A163-00866DF81033}"/>
              </a:ext>
            </a:extLst>
          </p:cNvPr>
          <p:cNvSpPr>
            <a:spLocks noGrp="1"/>
          </p:cNvSpPr>
          <p:nvPr>
            <p:ph type="body" sz="quarter" idx="36" hasCustomPrompt="1"/>
          </p:nvPr>
        </p:nvSpPr>
        <p:spPr>
          <a:xfrm>
            <a:off x="5705221" y="1828801"/>
            <a:ext cx="5899404" cy="42660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 name="Footer Placeholder 1">
            <a:extLst>
              <a:ext uri="{FF2B5EF4-FFF2-40B4-BE49-F238E27FC236}">
                <a16:creationId xmlns:a16="http://schemas.microsoft.com/office/drawing/2014/main" id="{6F03459A-26FB-2D4D-92CD-7E438F31B3E7}"/>
              </a:ext>
            </a:extLst>
          </p:cNvPr>
          <p:cNvSpPr>
            <a:spLocks noGrp="1"/>
          </p:cNvSpPr>
          <p:nvPr>
            <p:ph type="ftr" sz="quarter" idx="37"/>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2C46755F-3080-464F-B6AD-195CA4D6A210}"/>
              </a:ext>
            </a:extLst>
          </p:cNvPr>
          <p:cNvSpPr>
            <a:spLocks noGrp="1"/>
          </p:cNvSpPr>
          <p:nvPr>
            <p:ph type="sldNum" sz="quarter" idx="38"/>
          </p:nvPr>
        </p:nvSpPr>
        <p:spPr/>
        <p:txBody>
          <a:bodyPr/>
          <a:lstStyle>
            <a:lvl1pPr>
              <a:defRPr>
                <a:solidFill>
                  <a:schemeClr val="bg1"/>
                </a:solidFill>
              </a:defRPr>
            </a:lvl1pPr>
          </a:lstStyle>
          <a:p>
            <a:fld id="{F18EFF25-22D3-7349-97D6-73D11F9E5B0D}" type="slidenum">
              <a:rPr lang="en-GB" smtClean="0"/>
              <a:pPr/>
              <a:t>‹#›</a:t>
            </a:fld>
            <a:endParaRPr lang="en-GB"/>
          </a:p>
        </p:txBody>
      </p:sp>
    </p:spTree>
    <p:extLst>
      <p:ext uri="{BB962C8B-B14F-4D97-AF65-F5344CB8AC3E}">
        <p14:creationId xmlns:p14="http://schemas.microsoft.com/office/powerpoint/2010/main" val="34585843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0/50 image/text_gray">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A9ECF-CCFE-A841-A9F0-1443C77E93D4}"/>
              </a:ext>
            </a:extLst>
          </p:cNvPr>
          <p:cNvSpPr/>
          <p:nvPr userDrawn="1"/>
        </p:nvSpPr>
        <p:spPr>
          <a:xfrm>
            <a:off x="5267324" y="812800"/>
            <a:ext cx="6924675" cy="60452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tx1"/>
              </a:solidFill>
            </a:endParaRPr>
          </a:p>
        </p:txBody>
      </p:sp>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1" y="1812925"/>
            <a:ext cx="5267325" cy="4283076"/>
          </a:xfrm>
        </p:spPr>
        <p:txBody>
          <a:bodyPr anchor="ctr" anchorCtr="0">
            <a:noAutofit/>
          </a:bodyPr>
          <a:lstStyle>
            <a:lvl1pPr marL="0" indent="0" algn="ctr">
              <a:buNone/>
              <a:defRPr sz="1400">
                <a:solidFill>
                  <a:schemeClr val="tx2"/>
                </a:solidFill>
              </a:defRPr>
            </a:lvl1pPr>
          </a:lstStyle>
          <a:p>
            <a:r>
              <a:rPr lang="en-GB"/>
              <a:t>insert image</a:t>
            </a:r>
          </a:p>
        </p:txBody>
      </p:sp>
      <p:sp>
        <p:nvSpPr>
          <p:cNvPr id="12" name="Title 1">
            <a:extLst>
              <a:ext uri="{FF2B5EF4-FFF2-40B4-BE49-F238E27FC236}">
                <a16:creationId xmlns:a16="http://schemas.microsoft.com/office/drawing/2014/main" id="{36D218B0-E965-7045-89DF-BE0D23813E22}"/>
              </a:ext>
            </a:extLst>
          </p:cNvPr>
          <p:cNvSpPr>
            <a:spLocks noGrp="1"/>
          </p:cNvSpPr>
          <p:nvPr>
            <p:ph type="title" hasCustomPrompt="1"/>
          </p:nvPr>
        </p:nvSpPr>
        <p:spPr>
          <a:xfrm>
            <a:off x="575999" y="816951"/>
            <a:ext cx="3240000" cy="395878"/>
          </a:xfrm>
        </p:spPr>
        <p:txBody>
          <a:bodyPr wrap="square" lIns="0" rIns="182880" anchor="t" anchorCtr="0">
            <a:noAutofit/>
          </a:bodyPr>
          <a:lstStyle>
            <a:lvl1pPr>
              <a:lnSpc>
                <a:spcPct val="85000"/>
              </a:lnSpc>
              <a:buClr>
                <a:schemeClr val="accent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15" name="Text Placeholder 17">
            <a:extLst>
              <a:ext uri="{FF2B5EF4-FFF2-40B4-BE49-F238E27FC236}">
                <a16:creationId xmlns:a16="http://schemas.microsoft.com/office/drawing/2014/main" id="{0B8550A3-D941-3644-893D-D582CAB67D9A}"/>
              </a:ext>
            </a:extLst>
          </p:cNvPr>
          <p:cNvSpPr>
            <a:spLocks noGrp="1"/>
          </p:cNvSpPr>
          <p:nvPr>
            <p:ph type="body" sz="quarter" idx="29" hasCustomPrompt="1"/>
          </p:nvPr>
        </p:nvSpPr>
        <p:spPr>
          <a:xfrm>
            <a:off x="576001" y="1193187"/>
            <a:ext cx="3240000"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 name="Footer Placeholder 1">
            <a:extLst>
              <a:ext uri="{FF2B5EF4-FFF2-40B4-BE49-F238E27FC236}">
                <a16:creationId xmlns:a16="http://schemas.microsoft.com/office/drawing/2014/main" id="{69D7DDA1-CFF6-AB4B-98F2-8825A68CBB25}"/>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8FF131FF-D407-8145-9D05-7F75811B7EAD}"/>
              </a:ext>
            </a:extLst>
          </p:cNvPr>
          <p:cNvSpPr>
            <a:spLocks noGrp="1"/>
          </p:cNvSpPr>
          <p:nvPr>
            <p:ph type="sldNum" sz="quarter" idx="38"/>
          </p:nvPr>
        </p:nvSpPr>
        <p:spPr/>
        <p:txBody>
          <a:bodyPr/>
          <a:lstStyle/>
          <a:p>
            <a:fld id="{F18EFF25-22D3-7349-97D6-73D11F9E5B0D}" type="slidenum">
              <a:rPr lang="en-GB" smtClean="0"/>
              <a:pPr/>
              <a:t>‹#›</a:t>
            </a:fld>
            <a:endParaRPr lang="en-GB"/>
          </a:p>
        </p:txBody>
      </p:sp>
      <p:sp>
        <p:nvSpPr>
          <p:cNvPr id="21" name="Text Placeholder 13">
            <a:extLst>
              <a:ext uri="{FF2B5EF4-FFF2-40B4-BE49-F238E27FC236}">
                <a16:creationId xmlns:a16="http://schemas.microsoft.com/office/drawing/2014/main" id="{DABB6466-4B51-FD44-B426-0A1011497534}"/>
              </a:ext>
            </a:extLst>
          </p:cNvPr>
          <p:cNvSpPr>
            <a:spLocks noGrp="1"/>
          </p:cNvSpPr>
          <p:nvPr>
            <p:ph type="body" sz="quarter" idx="36" hasCustomPrompt="1"/>
          </p:nvPr>
        </p:nvSpPr>
        <p:spPr>
          <a:xfrm>
            <a:off x="5705221" y="1828800"/>
            <a:ext cx="5899404" cy="4266000"/>
          </a:xfrm>
          <a:prstGeom prst="rect">
            <a:avLst/>
          </a:prstGeom>
        </p:spPr>
        <p:txBody>
          <a:bodyPr>
            <a:noAutofit/>
          </a:bodyPr>
          <a:lstStyle>
            <a:lvl1pPr marL="182880" indent="-182880">
              <a:lnSpc>
                <a:spcPct val="100000"/>
              </a:lnSpc>
              <a:spcBef>
                <a:spcPts val="300"/>
              </a:spcBef>
              <a:spcAft>
                <a:spcPts val="200"/>
              </a:spcAft>
              <a:buClr>
                <a:schemeClr val="tx1"/>
              </a:buClr>
              <a:defRPr sz="2000">
                <a:solidFill>
                  <a:schemeClr val="tx1"/>
                </a:solidFill>
              </a:defRPr>
            </a:lvl1pPr>
            <a:lvl2pPr marL="365760" indent="-182880">
              <a:lnSpc>
                <a:spcPct val="100000"/>
              </a:lnSpc>
              <a:spcBef>
                <a:spcPts val="300"/>
              </a:spcBef>
              <a:spcAft>
                <a:spcPts val="200"/>
              </a:spcAft>
              <a:buClr>
                <a:schemeClr val="tx1"/>
              </a:buClr>
              <a:defRPr sz="2000">
                <a:solidFill>
                  <a:schemeClr val="tx1"/>
                </a:solidFill>
              </a:defRPr>
            </a:lvl2pPr>
            <a:lvl3pPr marL="548640" indent="-182880">
              <a:lnSpc>
                <a:spcPct val="100000"/>
              </a:lnSpc>
              <a:spcBef>
                <a:spcPts val="300"/>
              </a:spcBef>
              <a:spcAft>
                <a:spcPts val="200"/>
              </a:spcAft>
              <a:buClr>
                <a:schemeClr val="tx1"/>
              </a:buClr>
              <a:defRPr sz="1800">
                <a:solidFill>
                  <a:schemeClr val="tx1"/>
                </a:solidFill>
              </a:defRPr>
            </a:lvl3pPr>
            <a:lvl4pPr marL="731520" indent="-182880">
              <a:lnSpc>
                <a:spcPct val="100000"/>
              </a:lnSpc>
              <a:spcBef>
                <a:spcPts val="300"/>
              </a:spcBef>
              <a:spcAft>
                <a:spcPts val="200"/>
              </a:spcAft>
              <a:buClr>
                <a:schemeClr val="tx1"/>
              </a:buClr>
              <a:defRPr sz="1800">
                <a:solidFill>
                  <a:schemeClr val="tx1"/>
                </a:solidFill>
              </a:defRPr>
            </a:lvl4pPr>
            <a:lvl5pPr marL="914400" indent="-182880">
              <a:lnSpc>
                <a:spcPct val="100000"/>
              </a:lnSpc>
              <a:spcBef>
                <a:spcPts val="300"/>
              </a:spcBef>
              <a:spcAft>
                <a:spcPts val="200"/>
              </a:spcAft>
              <a:buClr>
                <a:schemeClr val="tx1"/>
              </a:buClr>
              <a:defRPr sz="1600">
                <a:solidFill>
                  <a:schemeClr val="tx1"/>
                </a:solidFill>
              </a:defRPr>
            </a:lvl5pPr>
            <a:lvl6pPr marL="1097280" indent="-182880">
              <a:lnSpc>
                <a:spcPct val="100000"/>
              </a:lnSpc>
              <a:spcBef>
                <a:spcPts val="300"/>
              </a:spcBef>
              <a:spcAft>
                <a:spcPts val="200"/>
              </a:spcAft>
              <a:buClr>
                <a:schemeClr val="tx1"/>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313105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TOC gray">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A27AE02-820B-2942-BDE7-A723A06A451C}"/>
              </a:ext>
            </a:extLst>
          </p:cNvPr>
          <p:cNvSpPr/>
          <p:nvPr/>
        </p:nvSpPr>
        <p:spPr>
          <a:xfrm>
            <a:off x="2459038" y="404814"/>
            <a:ext cx="9732962" cy="6453186"/>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21" name="Title 1">
            <a:extLst>
              <a:ext uri="{FF2B5EF4-FFF2-40B4-BE49-F238E27FC236}">
                <a16:creationId xmlns:a16="http://schemas.microsoft.com/office/drawing/2014/main" id="{0F161D65-15AB-2646-A22F-A7338D7511FA}"/>
              </a:ext>
            </a:extLst>
          </p:cNvPr>
          <p:cNvSpPr>
            <a:spLocks noGrp="1"/>
          </p:cNvSpPr>
          <p:nvPr>
            <p:ph type="title" hasCustomPrompt="1"/>
          </p:nvPr>
        </p:nvSpPr>
        <p:spPr>
          <a:xfrm>
            <a:off x="587375" y="812799"/>
            <a:ext cx="1692274" cy="722313"/>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Agenda</a:t>
            </a:r>
            <a:endParaRPr lang="en-GB"/>
          </a:p>
        </p:txBody>
      </p:sp>
      <p:sp>
        <p:nvSpPr>
          <p:cNvPr id="2" name="Footer Placeholder 1">
            <a:extLst>
              <a:ext uri="{FF2B5EF4-FFF2-40B4-BE49-F238E27FC236}">
                <a16:creationId xmlns:a16="http://schemas.microsoft.com/office/drawing/2014/main" id="{35D2B8B0-1BCB-734C-80C0-54019DF6EE51}"/>
              </a:ext>
            </a:extLst>
          </p:cNvPr>
          <p:cNvSpPr>
            <a:spLocks noGrp="1"/>
          </p:cNvSpPr>
          <p:nvPr>
            <p:ph type="ftr" sz="quarter" idx="31"/>
          </p:nvPr>
        </p:nvSpPr>
        <p:spPr/>
        <p:txBody>
          <a:bodyPr/>
          <a:lstStyle/>
          <a:p>
            <a:endParaRPr lang="en-GB"/>
          </a:p>
        </p:txBody>
      </p:sp>
      <p:sp>
        <p:nvSpPr>
          <p:cNvPr id="3" name="Slide Number Placeholder 2">
            <a:extLst>
              <a:ext uri="{FF2B5EF4-FFF2-40B4-BE49-F238E27FC236}">
                <a16:creationId xmlns:a16="http://schemas.microsoft.com/office/drawing/2014/main" id="{A7466154-E08D-1349-9D9D-9210FDE20B48}"/>
              </a:ext>
            </a:extLst>
          </p:cNvPr>
          <p:cNvSpPr>
            <a:spLocks noGrp="1"/>
          </p:cNvSpPr>
          <p:nvPr>
            <p:ph type="sldNum" sz="quarter" idx="32"/>
          </p:nvPr>
        </p:nvSpPr>
        <p:spPr/>
        <p:txBody>
          <a:bodyPr/>
          <a:lstStyle/>
          <a:p>
            <a:fld id="{F18EFF25-22D3-7349-97D6-73D11F9E5B0D}" type="slidenum">
              <a:rPr lang="en-GB" smtClean="0"/>
              <a:pPr/>
              <a:t>‹#›</a:t>
            </a:fld>
            <a:endParaRPr lang="en-GB"/>
          </a:p>
        </p:txBody>
      </p:sp>
      <p:sp>
        <p:nvSpPr>
          <p:cNvPr id="9" name="Text Placeholder 13">
            <a:extLst>
              <a:ext uri="{FF2B5EF4-FFF2-40B4-BE49-F238E27FC236}">
                <a16:creationId xmlns:a16="http://schemas.microsoft.com/office/drawing/2014/main" id="{D7F65E76-B9D9-CC4F-8906-03266A9E6649}"/>
              </a:ext>
            </a:extLst>
          </p:cNvPr>
          <p:cNvSpPr>
            <a:spLocks noGrp="1"/>
          </p:cNvSpPr>
          <p:nvPr>
            <p:ph type="body" sz="quarter" idx="30" hasCustomPrompt="1"/>
          </p:nvPr>
        </p:nvSpPr>
        <p:spPr>
          <a:xfrm>
            <a:off x="3395664" y="1535113"/>
            <a:ext cx="3939801" cy="4560887"/>
          </a:xfrm>
        </p:spPr>
        <p:txBody>
          <a:bodyPr>
            <a:noAutofit/>
          </a:bodyPr>
          <a:lstStyle>
            <a:lvl1pPr marL="406400" indent="-406400">
              <a:lnSpc>
                <a:spcPct val="100000"/>
              </a:lnSpc>
              <a:spcBef>
                <a:spcPts val="0"/>
              </a:spcBef>
              <a:spcAft>
                <a:spcPts val="0"/>
              </a:spcAft>
              <a:buClr>
                <a:schemeClr val="tx1"/>
              </a:buClr>
              <a:buFont typeface="+mj-lt"/>
              <a:buAutoNum type="arabicPeriod"/>
              <a:tabLst/>
              <a:defRPr sz="2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a:t>Section</a:t>
            </a:r>
          </a:p>
          <a:p>
            <a:pPr lvl="0"/>
            <a:endParaRPr lang="en-US"/>
          </a:p>
          <a:p>
            <a:pPr lvl="0"/>
            <a:r>
              <a:rPr lang="en-US"/>
              <a:t>Section</a:t>
            </a:r>
            <a:endParaRPr lang="en-GB"/>
          </a:p>
        </p:txBody>
      </p:sp>
      <p:sp>
        <p:nvSpPr>
          <p:cNvPr id="10" name="Text Placeholder 13">
            <a:extLst>
              <a:ext uri="{FF2B5EF4-FFF2-40B4-BE49-F238E27FC236}">
                <a16:creationId xmlns:a16="http://schemas.microsoft.com/office/drawing/2014/main" id="{EF9965E2-76D8-FE4C-8046-075B769E5BBE}"/>
              </a:ext>
            </a:extLst>
          </p:cNvPr>
          <p:cNvSpPr>
            <a:spLocks noGrp="1"/>
          </p:cNvSpPr>
          <p:nvPr>
            <p:ph type="body" sz="quarter" idx="33" hasCustomPrompt="1"/>
          </p:nvPr>
        </p:nvSpPr>
        <p:spPr>
          <a:xfrm>
            <a:off x="7664824" y="1535112"/>
            <a:ext cx="3939801" cy="4560887"/>
          </a:xfrm>
        </p:spPr>
        <p:txBody>
          <a:bodyPr>
            <a:noAutofit/>
          </a:bodyPr>
          <a:lstStyle>
            <a:lvl1pPr marL="406400" indent="-406400">
              <a:lnSpc>
                <a:spcPct val="100000"/>
              </a:lnSpc>
              <a:spcBef>
                <a:spcPts val="0"/>
              </a:spcBef>
              <a:spcAft>
                <a:spcPts val="0"/>
              </a:spcAft>
              <a:buClr>
                <a:schemeClr val="tx1"/>
              </a:buClr>
              <a:buFont typeface="+mj-lt"/>
              <a:buAutoNum type="arabicPeriod"/>
              <a:tabLst/>
              <a:defRPr sz="2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a:t>Speaker</a:t>
            </a:r>
          </a:p>
          <a:p>
            <a:pPr lvl="0"/>
            <a:endParaRPr lang="en-US"/>
          </a:p>
          <a:p>
            <a:pPr lvl="0"/>
            <a:r>
              <a:rPr lang="en-US"/>
              <a:t>Speaker</a:t>
            </a:r>
            <a:endParaRPr lang="en-GB"/>
          </a:p>
        </p:txBody>
      </p:sp>
    </p:spTree>
    <p:extLst>
      <p:ext uri="{BB962C8B-B14F-4D97-AF65-F5344CB8AC3E}">
        <p14:creationId xmlns:p14="http://schemas.microsoft.com/office/powerpoint/2010/main" val="10490163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0/50 image/text_midnight blu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DA5EDA-74E2-C340-993F-52C12A3AFDED}"/>
              </a:ext>
            </a:extLst>
          </p:cNvPr>
          <p:cNvSpPr/>
          <p:nvPr userDrawn="1"/>
        </p:nvSpPr>
        <p:spPr>
          <a:xfrm>
            <a:off x="5267324" y="813600"/>
            <a:ext cx="6924675" cy="6045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1" y="1812925"/>
            <a:ext cx="5267325" cy="4283076"/>
          </a:xfrm>
        </p:spPr>
        <p:txBody>
          <a:bodyPr anchor="ctr" anchorCtr="0">
            <a:noAutofit/>
          </a:bodyPr>
          <a:lstStyle>
            <a:lvl1pPr marL="0" indent="0" algn="ctr">
              <a:buNone/>
              <a:defRPr sz="1400">
                <a:solidFill>
                  <a:schemeClr val="tx2"/>
                </a:solidFill>
              </a:defRPr>
            </a:lvl1pPr>
          </a:lstStyle>
          <a:p>
            <a:r>
              <a:rPr lang="en-GB"/>
              <a:t>insert image</a:t>
            </a:r>
          </a:p>
        </p:txBody>
      </p:sp>
      <p:sp>
        <p:nvSpPr>
          <p:cNvPr id="12" name="Title 1">
            <a:extLst>
              <a:ext uri="{FF2B5EF4-FFF2-40B4-BE49-F238E27FC236}">
                <a16:creationId xmlns:a16="http://schemas.microsoft.com/office/drawing/2014/main" id="{36D218B0-E965-7045-89DF-BE0D23813E22}"/>
              </a:ext>
            </a:extLst>
          </p:cNvPr>
          <p:cNvSpPr>
            <a:spLocks noGrp="1"/>
          </p:cNvSpPr>
          <p:nvPr>
            <p:ph type="title" hasCustomPrompt="1"/>
          </p:nvPr>
        </p:nvSpPr>
        <p:spPr>
          <a:xfrm>
            <a:off x="575999" y="816951"/>
            <a:ext cx="3240000" cy="395878"/>
          </a:xfrm>
        </p:spPr>
        <p:txBody>
          <a:bodyPr wrap="square" lIns="0" rIns="182880" anchor="t" anchorCtr="0">
            <a:noAutofit/>
          </a:bodyPr>
          <a:lstStyle>
            <a:lvl1pPr>
              <a:lnSpc>
                <a:spcPct val="85000"/>
              </a:lnSpc>
              <a:buClr>
                <a:schemeClr val="accent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15" name="Text Placeholder 17">
            <a:extLst>
              <a:ext uri="{FF2B5EF4-FFF2-40B4-BE49-F238E27FC236}">
                <a16:creationId xmlns:a16="http://schemas.microsoft.com/office/drawing/2014/main" id="{0B8550A3-D941-3644-893D-D582CAB67D9A}"/>
              </a:ext>
            </a:extLst>
          </p:cNvPr>
          <p:cNvSpPr>
            <a:spLocks noGrp="1"/>
          </p:cNvSpPr>
          <p:nvPr>
            <p:ph type="body" sz="quarter" idx="29" hasCustomPrompt="1"/>
          </p:nvPr>
        </p:nvSpPr>
        <p:spPr>
          <a:xfrm>
            <a:off x="576001" y="1193187"/>
            <a:ext cx="3240000"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 name="Footer Placeholder 1">
            <a:extLst>
              <a:ext uri="{FF2B5EF4-FFF2-40B4-BE49-F238E27FC236}">
                <a16:creationId xmlns:a16="http://schemas.microsoft.com/office/drawing/2014/main" id="{3CB30694-D22A-B441-AAD5-1B52792E72F0}"/>
              </a:ext>
            </a:extLst>
          </p:cNvPr>
          <p:cNvSpPr>
            <a:spLocks noGrp="1"/>
          </p:cNvSpPr>
          <p:nvPr>
            <p:ph type="ftr" sz="quarter" idx="37"/>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DF5C9389-354D-764B-8AA0-A6CC4608210B}"/>
              </a:ext>
            </a:extLst>
          </p:cNvPr>
          <p:cNvSpPr>
            <a:spLocks noGrp="1"/>
          </p:cNvSpPr>
          <p:nvPr>
            <p:ph type="sldNum" sz="quarter" idx="38"/>
          </p:nvPr>
        </p:nvSpPr>
        <p:spPr/>
        <p:txBody>
          <a:bodyPr/>
          <a:lstStyle>
            <a:lvl1pPr>
              <a:defRPr>
                <a:solidFill>
                  <a:schemeClr val="bg1"/>
                </a:solidFill>
              </a:defRPr>
            </a:lvl1pPr>
          </a:lstStyle>
          <a:p>
            <a:fld id="{F18EFF25-22D3-7349-97D6-73D11F9E5B0D}" type="slidenum">
              <a:rPr lang="en-GB" smtClean="0"/>
              <a:pPr/>
              <a:t>‹#›</a:t>
            </a:fld>
            <a:endParaRPr lang="en-GB"/>
          </a:p>
        </p:txBody>
      </p:sp>
      <p:sp>
        <p:nvSpPr>
          <p:cNvPr id="19" name="Text Placeholder 13">
            <a:extLst>
              <a:ext uri="{FF2B5EF4-FFF2-40B4-BE49-F238E27FC236}">
                <a16:creationId xmlns:a16="http://schemas.microsoft.com/office/drawing/2014/main" id="{6501475D-04E5-A94A-9245-C07E549973B2}"/>
              </a:ext>
            </a:extLst>
          </p:cNvPr>
          <p:cNvSpPr>
            <a:spLocks noGrp="1"/>
          </p:cNvSpPr>
          <p:nvPr>
            <p:ph type="body" sz="quarter" idx="36" hasCustomPrompt="1"/>
          </p:nvPr>
        </p:nvSpPr>
        <p:spPr>
          <a:xfrm>
            <a:off x="5705221" y="1828800"/>
            <a:ext cx="5899404" cy="42660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25297106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0/50 image/text_teal">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DA5EDA-74E2-C340-993F-52C12A3AFDED}"/>
              </a:ext>
            </a:extLst>
          </p:cNvPr>
          <p:cNvSpPr/>
          <p:nvPr userDrawn="1"/>
        </p:nvSpPr>
        <p:spPr>
          <a:xfrm>
            <a:off x="5267324" y="812800"/>
            <a:ext cx="6924675" cy="6045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1" y="1812925"/>
            <a:ext cx="5267325" cy="4283076"/>
          </a:xfrm>
        </p:spPr>
        <p:txBody>
          <a:bodyPr anchor="ctr" anchorCtr="0">
            <a:noAutofit/>
          </a:bodyPr>
          <a:lstStyle>
            <a:lvl1pPr marL="0" indent="0" algn="ctr">
              <a:buNone/>
              <a:defRPr sz="1400">
                <a:solidFill>
                  <a:schemeClr val="tx2"/>
                </a:solidFill>
              </a:defRPr>
            </a:lvl1pPr>
          </a:lstStyle>
          <a:p>
            <a:r>
              <a:rPr lang="en-GB"/>
              <a:t>insert image</a:t>
            </a:r>
          </a:p>
        </p:txBody>
      </p:sp>
      <p:sp>
        <p:nvSpPr>
          <p:cNvPr id="12" name="Title 1">
            <a:extLst>
              <a:ext uri="{FF2B5EF4-FFF2-40B4-BE49-F238E27FC236}">
                <a16:creationId xmlns:a16="http://schemas.microsoft.com/office/drawing/2014/main" id="{36D218B0-E965-7045-89DF-BE0D23813E22}"/>
              </a:ext>
            </a:extLst>
          </p:cNvPr>
          <p:cNvSpPr>
            <a:spLocks noGrp="1"/>
          </p:cNvSpPr>
          <p:nvPr>
            <p:ph type="title" hasCustomPrompt="1"/>
          </p:nvPr>
        </p:nvSpPr>
        <p:spPr>
          <a:xfrm>
            <a:off x="575999" y="816951"/>
            <a:ext cx="3240000" cy="395878"/>
          </a:xfrm>
        </p:spPr>
        <p:txBody>
          <a:bodyPr wrap="square" lIns="0" rIns="182880" anchor="t" anchorCtr="0">
            <a:noAutofit/>
          </a:bodyPr>
          <a:lstStyle>
            <a:lvl1pPr>
              <a:lnSpc>
                <a:spcPct val="85000"/>
              </a:lnSpc>
              <a:buClr>
                <a:schemeClr val="accent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2" name="Footer Placeholder 1">
            <a:extLst>
              <a:ext uri="{FF2B5EF4-FFF2-40B4-BE49-F238E27FC236}">
                <a16:creationId xmlns:a16="http://schemas.microsoft.com/office/drawing/2014/main" id="{9F47FCE3-CB76-7444-8F17-8FB00E3F02D5}"/>
              </a:ext>
            </a:extLst>
          </p:cNvPr>
          <p:cNvSpPr>
            <a:spLocks noGrp="1"/>
          </p:cNvSpPr>
          <p:nvPr>
            <p:ph type="ftr" sz="quarter" idx="37"/>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E8A1D401-B6F3-2F44-B2DD-E3110ADEA47C}"/>
              </a:ext>
            </a:extLst>
          </p:cNvPr>
          <p:cNvSpPr>
            <a:spLocks noGrp="1"/>
          </p:cNvSpPr>
          <p:nvPr>
            <p:ph type="sldNum" sz="quarter" idx="38"/>
          </p:nvPr>
        </p:nvSpPr>
        <p:spPr/>
        <p:txBody>
          <a:bodyPr/>
          <a:lstStyle>
            <a:lvl1pPr>
              <a:defRPr>
                <a:solidFill>
                  <a:schemeClr val="bg1"/>
                </a:solidFill>
              </a:defRPr>
            </a:lvl1pPr>
          </a:lstStyle>
          <a:p>
            <a:fld id="{F18EFF25-22D3-7349-97D6-73D11F9E5B0D}" type="slidenum">
              <a:rPr lang="en-GB" smtClean="0"/>
              <a:pPr/>
              <a:t>‹#›</a:t>
            </a:fld>
            <a:endParaRPr lang="en-GB"/>
          </a:p>
        </p:txBody>
      </p:sp>
      <p:sp>
        <p:nvSpPr>
          <p:cNvPr id="22" name="Text Placeholder 17">
            <a:extLst>
              <a:ext uri="{FF2B5EF4-FFF2-40B4-BE49-F238E27FC236}">
                <a16:creationId xmlns:a16="http://schemas.microsoft.com/office/drawing/2014/main" id="{6AA4616A-674A-124A-8EF4-93247EA32F50}"/>
              </a:ext>
            </a:extLst>
          </p:cNvPr>
          <p:cNvSpPr>
            <a:spLocks noGrp="1"/>
          </p:cNvSpPr>
          <p:nvPr>
            <p:ph type="body" sz="quarter" idx="29" hasCustomPrompt="1"/>
          </p:nvPr>
        </p:nvSpPr>
        <p:spPr>
          <a:xfrm>
            <a:off x="576001" y="1193187"/>
            <a:ext cx="3240000"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3" name="Text Placeholder 13">
            <a:extLst>
              <a:ext uri="{FF2B5EF4-FFF2-40B4-BE49-F238E27FC236}">
                <a16:creationId xmlns:a16="http://schemas.microsoft.com/office/drawing/2014/main" id="{562E5156-9D9B-4A41-AD48-22E767DC6FAA}"/>
              </a:ext>
            </a:extLst>
          </p:cNvPr>
          <p:cNvSpPr>
            <a:spLocks noGrp="1"/>
          </p:cNvSpPr>
          <p:nvPr>
            <p:ph type="body" sz="quarter" idx="36" hasCustomPrompt="1"/>
          </p:nvPr>
        </p:nvSpPr>
        <p:spPr>
          <a:xfrm>
            <a:off x="5705221" y="1828800"/>
            <a:ext cx="5899404" cy="42660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247890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0/50 image/text_white">
    <p:bg>
      <p:bgPr>
        <a:solidFill>
          <a:schemeClr val="bg1"/>
        </a:solid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6096001" y="1812925"/>
            <a:ext cx="6082932" cy="4283075"/>
          </a:xfrm>
        </p:spPr>
        <p:txBody>
          <a:bodyPr anchor="ctr" anchorCtr="0">
            <a:noAutofit/>
          </a:bodyPr>
          <a:lstStyle>
            <a:lvl1pPr marL="0" indent="0" algn="ctr">
              <a:buNone/>
              <a:defRPr sz="1400">
                <a:solidFill>
                  <a:schemeClr val="tx2"/>
                </a:solidFill>
              </a:defRPr>
            </a:lvl1pPr>
          </a:lstStyle>
          <a:p>
            <a:r>
              <a:rPr lang="en-GB"/>
              <a:t>insert image</a:t>
            </a:r>
          </a:p>
        </p:txBody>
      </p:sp>
      <p:sp>
        <p:nvSpPr>
          <p:cNvPr id="10" name="Title 1">
            <a:extLst>
              <a:ext uri="{FF2B5EF4-FFF2-40B4-BE49-F238E27FC236}">
                <a16:creationId xmlns:a16="http://schemas.microsoft.com/office/drawing/2014/main" id="{343B0812-E1B4-3849-824E-2D31FAE9003A}"/>
              </a:ext>
            </a:extLst>
          </p:cNvPr>
          <p:cNvSpPr>
            <a:spLocks noGrp="1"/>
          </p:cNvSpPr>
          <p:nvPr>
            <p:ph type="title" hasCustomPrompt="1"/>
          </p:nvPr>
        </p:nvSpPr>
        <p:spPr>
          <a:xfrm>
            <a:off x="575999" y="816951"/>
            <a:ext cx="4511939" cy="395878"/>
          </a:xfrm>
        </p:spPr>
        <p:txBody>
          <a:bodyPr wrap="square" lIns="0" rIns="182880" anchor="t" anchorCtr="0">
            <a:noAutofit/>
          </a:bodyPr>
          <a:lstStyle>
            <a:lvl1pPr>
              <a:lnSpc>
                <a:spcPct val="85000"/>
              </a:lnSpc>
              <a:buClr>
                <a:schemeClr val="accent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12" name="Text Placeholder 17">
            <a:extLst>
              <a:ext uri="{FF2B5EF4-FFF2-40B4-BE49-F238E27FC236}">
                <a16:creationId xmlns:a16="http://schemas.microsoft.com/office/drawing/2014/main" id="{91D6A7C2-2628-EE4E-A002-E84B14E3DBC6}"/>
              </a:ext>
            </a:extLst>
          </p:cNvPr>
          <p:cNvSpPr>
            <a:spLocks noGrp="1"/>
          </p:cNvSpPr>
          <p:nvPr>
            <p:ph type="body" sz="quarter" idx="29" hasCustomPrompt="1"/>
          </p:nvPr>
        </p:nvSpPr>
        <p:spPr>
          <a:xfrm>
            <a:off x="576001" y="1193187"/>
            <a:ext cx="4511939"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17" name="Text Placeholder 13">
            <a:extLst>
              <a:ext uri="{FF2B5EF4-FFF2-40B4-BE49-F238E27FC236}">
                <a16:creationId xmlns:a16="http://schemas.microsoft.com/office/drawing/2014/main" id="{E0584675-21CE-044E-A676-DDDFA0A3069B}"/>
              </a:ext>
            </a:extLst>
          </p:cNvPr>
          <p:cNvSpPr>
            <a:spLocks noGrp="1"/>
          </p:cNvSpPr>
          <p:nvPr>
            <p:ph type="body" sz="quarter" idx="36" hasCustomPrompt="1"/>
          </p:nvPr>
        </p:nvSpPr>
        <p:spPr>
          <a:xfrm>
            <a:off x="575999" y="1828800"/>
            <a:ext cx="4511939" cy="42660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 name="Footer Placeholder 1">
            <a:extLst>
              <a:ext uri="{FF2B5EF4-FFF2-40B4-BE49-F238E27FC236}">
                <a16:creationId xmlns:a16="http://schemas.microsoft.com/office/drawing/2014/main" id="{C845EDD2-AF39-9D4B-9A5C-DE37DAC15ED3}"/>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8C29C057-D5B1-AF4F-9262-5CE85E4AAD5A}"/>
              </a:ext>
            </a:extLst>
          </p:cNvPr>
          <p:cNvSpPr>
            <a:spLocks noGrp="1"/>
          </p:cNvSpPr>
          <p:nvPr>
            <p:ph type="sldNum" sz="quarter" idx="38"/>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27202686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0/50 image/text_white ">
    <p:bg>
      <p:bgPr>
        <a:solidFill>
          <a:schemeClr val="bg1"/>
        </a:solid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6096000" y="0"/>
            <a:ext cx="6082933" cy="6857999"/>
          </a:xfrm>
        </p:spPr>
        <p:txBody>
          <a:bodyPr anchor="ctr" anchorCtr="0">
            <a:noAutofit/>
          </a:bodyPr>
          <a:lstStyle>
            <a:lvl1pPr marL="0" indent="0" algn="ctr">
              <a:buNone/>
              <a:defRPr sz="1400">
                <a:solidFill>
                  <a:schemeClr val="tx2"/>
                </a:solidFill>
              </a:defRPr>
            </a:lvl1pPr>
          </a:lstStyle>
          <a:p>
            <a:r>
              <a:rPr lang="en-GB"/>
              <a:t>insert image</a:t>
            </a:r>
          </a:p>
        </p:txBody>
      </p:sp>
      <p:sp>
        <p:nvSpPr>
          <p:cNvPr id="10" name="Title 1">
            <a:extLst>
              <a:ext uri="{FF2B5EF4-FFF2-40B4-BE49-F238E27FC236}">
                <a16:creationId xmlns:a16="http://schemas.microsoft.com/office/drawing/2014/main" id="{343B0812-E1B4-3849-824E-2D31FAE9003A}"/>
              </a:ext>
            </a:extLst>
          </p:cNvPr>
          <p:cNvSpPr>
            <a:spLocks noGrp="1"/>
          </p:cNvSpPr>
          <p:nvPr>
            <p:ph type="title" hasCustomPrompt="1"/>
          </p:nvPr>
        </p:nvSpPr>
        <p:spPr>
          <a:xfrm>
            <a:off x="575999" y="816951"/>
            <a:ext cx="4511939" cy="395878"/>
          </a:xfrm>
        </p:spPr>
        <p:txBody>
          <a:bodyPr wrap="square" lIns="0" rIns="182880" anchor="t" anchorCtr="0">
            <a:noAutofit/>
          </a:bodyPr>
          <a:lstStyle>
            <a:lvl1pPr>
              <a:lnSpc>
                <a:spcPct val="85000"/>
              </a:lnSpc>
              <a:buClr>
                <a:schemeClr val="accent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12" name="Text Placeholder 17">
            <a:extLst>
              <a:ext uri="{FF2B5EF4-FFF2-40B4-BE49-F238E27FC236}">
                <a16:creationId xmlns:a16="http://schemas.microsoft.com/office/drawing/2014/main" id="{91D6A7C2-2628-EE4E-A002-E84B14E3DBC6}"/>
              </a:ext>
            </a:extLst>
          </p:cNvPr>
          <p:cNvSpPr>
            <a:spLocks noGrp="1"/>
          </p:cNvSpPr>
          <p:nvPr>
            <p:ph type="body" sz="quarter" idx="29" hasCustomPrompt="1"/>
          </p:nvPr>
        </p:nvSpPr>
        <p:spPr>
          <a:xfrm>
            <a:off x="576001" y="1193187"/>
            <a:ext cx="4511939"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17" name="Text Placeholder 13">
            <a:extLst>
              <a:ext uri="{FF2B5EF4-FFF2-40B4-BE49-F238E27FC236}">
                <a16:creationId xmlns:a16="http://schemas.microsoft.com/office/drawing/2014/main" id="{E0584675-21CE-044E-A676-DDDFA0A3069B}"/>
              </a:ext>
            </a:extLst>
          </p:cNvPr>
          <p:cNvSpPr>
            <a:spLocks noGrp="1"/>
          </p:cNvSpPr>
          <p:nvPr>
            <p:ph type="body" sz="quarter" idx="36" hasCustomPrompt="1"/>
          </p:nvPr>
        </p:nvSpPr>
        <p:spPr>
          <a:xfrm>
            <a:off x="575999" y="1828800"/>
            <a:ext cx="4511939" cy="42660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 name="Footer Placeholder 1">
            <a:extLst>
              <a:ext uri="{FF2B5EF4-FFF2-40B4-BE49-F238E27FC236}">
                <a16:creationId xmlns:a16="http://schemas.microsoft.com/office/drawing/2014/main" id="{69A88AA5-BFF7-974A-9A63-CE45CDE93482}"/>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A08EA231-84AE-DB41-867E-67A48BBC5DD1}"/>
              </a:ext>
            </a:extLst>
          </p:cNvPr>
          <p:cNvSpPr>
            <a:spLocks noGrp="1"/>
          </p:cNvSpPr>
          <p:nvPr>
            <p:ph type="sldNum" sz="quarter" idx="38"/>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8753360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0/50 image/text_purple ">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FDEE19-FB86-234E-9B10-6E2DAA87585E}"/>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6096000" y="0"/>
            <a:ext cx="6082933" cy="6857999"/>
          </a:xfrm>
        </p:spPr>
        <p:txBody>
          <a:bodyPr anchor="ctr" anchorCtr="0">
            <a:noAutofit/>
          </a:bodyPr>
          <a:lstStyle>
            <a:lvl1pPr marL="0" indent="0" algn="ctr">
              <a:buNone/>
              <a:defRPr sz="1400">
                <a:solidFill>
                  <a:schemeClr val="tx2"/>
                </a:solidFill>
              </a:defRPr>
            </a:lvl1pPr>
          </a:lstStyle>
          <a:p>
            <a:r>
              <a:rPr lang="en-GB"/>
              <a:t>insert image</a:t>
            </a:r>
          </a:p>
        </p:txBody>
      </p:sp>
      <p:sp>
        <p:nvSpPr>
          <p:cNvPr id="10" name="Title 1">
            <a:extLst>
              <a:ext uri="{FF2B5EF4-FFF2-40B4-BE49-F238E27FC236}">
                <a16:creationId xmlns:a16="http://schemas.microsoft.com/office/drawing/2014/main" id="{343B0812-E1B4-3849-824E-2D31FAE9003A}"/>
              </a:ext>
            </a:extLst>
          </p:cNvPr>
          <p:cNvSpPr>
            <a:spLocks noGrp="1"/>
          </p:cNvSpPr>
          <p:nvPr>
            <p:ph type="title" hasCustomPrompt="1"/>
          </p:nvPr>
        </p:nvSpPr>
        <p:spPr>
          <a:xfrm>
            <a:off x="575999" y="816951"/>
            <a:ext cx="4511939" cy="395878"/>
          </a:xfrm>
        </p:spPr>
        <p:txBody>
          <a:bodyPr wrap="square" lIns="0" rIns="182880"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2" name="Text Placeholder 17">
            <a:extLst>
              <a:ext uri="{FF2B5EF4-FFF2-40B4-BE49-F238E27FC236}">
                <a16:creationId xmlns:a16="http://schemas.microsoft.com/office/drawing/2014/main" id="{91D6A7C2-2628-EE4E-A002-E84B14E3DBC6}"/>
              </a:ext>
            </a:extLst>
          </p:cNvPr>
          <p:cNvSpPr>
            <a:spLocks noGrp="1"/>
          </p:cNvSpPr>
          <p:nvPr>
            <p:ph type="body" sz="quarter" idx="29" hasCustomPrompt="1"/>
          </p:nvPr>
        </p:nvSpPr>
        <p:spPr>
          <a:xfrm>
            <a:off x="576001" y="1193187"/>
            <a:ext cx="4511939"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bg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17" name="Text Placeholder 13">
            <a:extLst>
              <a:ext uri="{FF2B5EF4-FFF2-40B4-BE49-F238E27FC236}">
                <a16:creationId xmlns:a16="http://schemas.microsoft.com/office/drawing/2014/main" id="{E0584675-21CE-044E-A676-DDDFA0A3069B}"/>
              </a:ext>
            </a:extLst>
          </p:cNvPr>
          <p:cNvSpPr>
            <a:spLocks noGrp="1"/>
          </p:cNvSpPr>
          <p:nvPr>
            <p:ph type="body" sz="quarter" idx="36" hasCustomPrompt="1"/>
          </p:nvPr>
        </p:nvSpPr>
        <p:spPr>
          <a:xfrm>
            <a:off x="575999" y="1828800"/>
            <a:ext cx="4511939" cy="42660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13" name="Picture 12" descr="A picture containing drawing&#10;&#10;Description automatically generated">
            <a:extLst>
              <a:ext uri="{FF2B5EF4-FFF2-40B4-BE49-F238E27FC236}">
                <a16:creationId xmlns:a16="http://schemas.microsoft.com/office/drawing/2014/main" id="{00F4FC0B-D43C-1641-AEBB-2A63496BFD0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3" name="Footer Placeholder 2">
            <a:extLst>
              <a:ext uri="{FF2B5EF4-FFF2-40B4-BE49-F238E27FC236}">
                <a16:creationId xmlns:a16="http://schemas.microsoft.com/office/drawing/2014/main" id="{E01AECE5-BEFB-6A41-B055-5B6ED72F506D}"/>
              </a:ext>
            </a:extLst>
          </p:cNvPr>
          <p:cNvSpPr>
            <a:spLocks noGrp="1"/>
          </p:cNvSpPr>
          <p:nvPr>
            <p:ph type="ftr" sz="quarter" idx="37"/>
          </p:nvPr>
        </p:nvSpPr>
        <p:spPr/>
        <p:txBody>
          <a:bodyPr/>
          <a:lstStyle/>
          <a:p>
            <a:endParaRPr lang="en-GB"/>
          </a:p>
        </p:txBody>
      </p:sp>
      <p:sp>
        <p:nvSpPr>
          <p:cNvPr id="4" name="Slide Number Placeholder 3">
            <a:extLst>
              <a:ext uri="{FF2B5EF4-FFF2-40B4-BE49-F238E27FC236}">
                <a16:creationId xmlns:a16="http://schemas.microsoft.com/office/drawing/2014/main" id="{87C55396-39BB-AC44-AE45-2EF512B9BDDF}"/>
              </a:ext>
            </a:extLst>
          </p:cNvPr>
          <p:cNvSpPr>
            <a:spLocks noGrp="1"/>
          </p:cNvSpPr>
          <p:nvPr>
            <p:ph type="sldNum" sz="quarter" idx="38"/>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14762784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0/50 image/text_midnight blue ">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FDEE19-FB86-234E-9B10-6E2DAA87585E}"/>
              </a:ext>
            </a:extLst>
          </p:cNvPr>
          <p:cNvSpPr/>
          <p:nvPr userDrawn="1"/>
        </p:nvSpPr>
        <p:spPr>
          <a:xfrm>
            <a:off x="0" y="0"/>
            <a:ext cx="6094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6096000" y="0"/>
            <a:ext cx="6082933" cy="6857999"/>
          </a:xfrm>
        </p:spPr>
        <p:txBody>
          <a:bodyPr anchor="ctr" anchorCtr="0">
            <a:noAutofit/>
          </a:bodyPr>
          <a:lstStyle>
            <a:lvl1pPr marL="0" indent="0" algn="ctr">
              <a:buNone/>
              <a:defRPr sz="1400">
                <a:solidFill>
                  <a:schemeClr val="tx2"/>
                </a:solidFill>
              </a:defRPr>
            </a:lvl1pPr>
          </a:lstStyle>
          <a:p>
            <a:r>
              <a:rPr lang="en-GB"/>
              <a:t>insert image</a:t>
            </a:r>
          </a:p>
        </p:txBody>
      </p:sp>
      <p:sp>
        <p:nvSpPr>
          <p:cNvPr id="10" name="Title 1">
            <a:extLst>
              <a:ext uri="{FF2B5EF4-FFF2-40B4-BE49-F238E27FC236}">
                <a16:creationId xmlns:a16="http://schemas.microsoft.com/office/drawing/2014/main" id="{343B0812-E1B4-3849-824E-2D31FAE9003A}"/>
              </a:ext>
            </a:extLst>
          </p:cNvPr>
          <p:cNvSpPr>
            <a:spLocks noGrp="1"/>
          </p:cNvSpPr>
          <p:nvPr>
            <p:ph type="title" hasCustomPrompt="1"/>
          </p:nvPr>
        </p:nvSpPr>
        <p:spPr>
          <a:xfrm>
            <a:off x="575999" y="816951"/>
            <a:ext cx="4511939" cy="395878"/>
          </a:xfrm>
        </p:spPr>
        <p:txBody>
          <a:bodyPr wrap="square" lIns="0" rIns="182880"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a:t>Insert title</a:t>
            </a:r>
            <a:endParaRPr lang="en-GB"/>
          </a:p>
        </p:txBody>
      </p:sp>
      <p:pic>
        <p:nvPicPr>
          <p:cNvPr id="13" name="Picture 12" descr="A picture containing drawing&#10;&#10;Description automatically generated">
            <a:extLst>
              <a:ext uri="{FF2B5EF4-FFF2-40B4-BE49-F238E27FC236}">
                <a16:creationId xmlns:a16="http://schemas.microsoft.com/office/drawing/2014/main" id="{00F4FC0B-D43C-1641-AEBB-2A63496BFD0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3" name="Footer Placeholder 2">
            <a:extLst>
              <a:ext uri="{FF2B5EF4-FFF2-40B4-BE49-F238E27FC236}">
                <a16:creationId xmlns:a16="http://schemas.microsoft.com/office/drawing/2014/main" id="{6AE654B3-BA9E-644C-9BBC-7E76E77F2222}"/>
              </a:ext>
            </a:extLst>
          </p:cNvPr>
          <p:cNvSpPr>
            <a:spLocks noGrp="1"/>
          </p:cNvSpPr>
          <p:nvPr>
            <p:ph type="ftr" sz="quarter" idx="37"/>
          </p:nvPr>
        </p:nvSpPr>
        <p:spPr/>
        <p:txBody>
          <a:bodyPr/>
          <a:lstStyle/>
          <a:p>
            <a:endParaRPr lang="en-GB"/>
          </a:p>
        </p:txBody>
      </p:sp>
      <p:sp>
        <p:nvSpPr>
          <p:cNvPr id="4" name="Slide Number Placeholder 3">
            <a:extLst>
              <a:ext uri="{FF2B5EF4-FFF2-40B4-BE49-F238E27FC236}">
                <a16:creationId xmlns:a16="http://schemas.microsoft.com/office/drawing/2014/main" id="{DC518C98-6B03-734C-A9C2-4CBE116CC533}"/>
              </a:ext>
            </a:extLst>
          </p:cNvPr>
          <p:cNvSpPr>
            <a:spLocks noGrp="1"/>
          </p:cNvSpPr>
          <p:nvPr>
            <p:ph type="sldNum" sz="quarter" idx="38"/>
          </p:nvPr>
        </p:nvSpPr>
        <p:spPr/>
        <p:txBody>
          <a:bodyPr/>
          <a:lstStyle/>
          <a:p>
            <a:fld id="{F18EFF25-22D3-7349-97D6-73D11F9E5B0D}" type="slidenum">
              <a:rPr lang="en-GB" smtClean="0"/>
              <a:pPr/>
              <a:t>‹#›</a:t>
            </a:fld>
            <a:endParaRPr lang="en-GB"/>
          </a:p>
        </p:txBody>
      </p:sp>
      <p:sp>
        <p:nvSpPr>
          <p:cNvPr id="14" name="Text Placeholder 17">
            <a:extLst>
              <a:ext uri="{FF2B5EF4-FFF2-40B4-BE49-F238E27FC236}">
                <a16:creationId xmlns:a16="http://schemas.microsoft.com/office/drawing/2014/main" id="{6DA58766-F24C-CE43-9422-1C3F2F8D47EF}"/>
              </a:ext>
            </a:extLst>
          </p:cNvPr>
          <p:cNvSpPr>
            <a:spLocks noGrp="1"/>
          </p:cNvSpPr>
          <p:nvPr>
            <p:ph type="body" sz="quarter" idx="29" hasCustomPrompt="1"/>
          </p:nvPr>
        </p:nvSpPr>
        <p:spPr>
          <a:xfrm>
            <a:off x="576001" y="1193187"/>
            <a:ext cx="4511939"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bg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18" name="Text Placeholder 13">
            <a:extLst>
              <a:ext uri="{FF2B5EF4-FFF2-40B4-BE49-F238E27FC236}">
                <a16:creationId xmlns:a16="http://schemas.microsoft.com/office/drawing/2014/main" id="{2CADA899-366F-3543-908B-90BD59A1B090}"/>
              </a:ext>
            </a:extLst>
          </p:cNvPr>
          <p:cNvSpPr>
            <a:spLocks noGrp="1"/>
          </p:cNvSpPr>
          <p:nvPr>
            <p:ph type="body" sz="quarter" idx="36" hasCustomPrompt="1"/>
          </p:nvPr>
        </p:nvSpPr>
        <p:spPr>
          <a:xfrm>
            <a:off x="575999" y="1828800"/>
            <a:ext cx="4511939" cy="42660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5955303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0/50 image/text_teal ">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FDEE19-FB86-234E-9B10-6E2DAA87585E}"/>
              </a:ext>
            </a:extLst>
          </p:cNvPr>
          <p:cNvSpPr/>
          <p:nvPr userDrawn="1"/>
        </p:nvSpPr>
        <p:spPr>
          <a:xfrm>
            <a:off x="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6096000" y="0"/>
            <a:ext cx="6082933" cy="6857999"/>
          </a:xfrm>
        </p:spPr>
        <p:txBody>
          <a:bodyPr anchor="ctr" anchorCtr="0">
            <a:noAutofit/>
          </a:bodyPr>
          <a:lstStyle>
            <a:lvl1pPr marL="0" indent="0" algn="ctr">
              <a:buNone/>
              <a:defRPr sz="1400">
                <a:solidFill>
                  <a:schemeClr val="tx2"/>
                </a:solidFill>
              </a:defRPr>
            </a:lvl1pPr>
          </a:lstStyle>
          <a:p>
            <a:r>
              <a:rPr lang="en-GB"/>
              <a:t>insert image</a:t>
            </a:r>
          </a:p>
        </p:txBody>
      </p:sp>
      <p:sp>
        <p:nvSpPr>
          <p:cNvPr id="10" name="Title 1">
            <a:extLst>
              <a:ext uri="{FF2B5EF4-FFF2-40B4-BE49-F238E27FC236}">
                <a16:creationId xmlns:a16="http://schemas.microsoft.com/office/drawing/2014/main" id="{343B0812-E1B4-3849-824E-2D31FAE9003A}"/>
              </a:ext>
            </a:extLst>
          </p:cNvPr>
          <p:cNvSpPr>
            <a:spLocks noGrp="1"/>
          </p:cNvSpPr>
          <p:nvPr>
            <p:ph type="title" hasCustomPrompt="1"/>
          </p:nvPr>
        </p:nvSpPr>
        <p:spPr>
          <a:xfrm>
            <a:off x="575999" y="816951"/>
            <a:ext cx="4511939" cy="395878"/>
          </a:xfrm>
        </p:spPr>
        <p:txBody>
          <a:bodyPr wrap="square" lIns="0" rIns="182880"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a:t>Insert title</a:t>
            </a:r>
            <a:endParaRPr lang="en-GB"/>
          </a:p>
        </p:txBody>
      </p:sp>
      <p:pic>
        <p:nvPicPr>
          <p:cNvPr id="13" name="Picture 12" descr="A picture containing drawing&#10;&#10;Description automatically generated">
            <a:extLst>
              <a:ext uri="{FF2B5EF4-FFF2-40B4-BE49-F238E27FC236}">
                <a16:creationId xmlns:a16="http://schemas.microsoft.com/office/drawing/2014/main" id="{00F4FC0B-D43C-1641-AEBB-2A63496BFD0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3" name="Footer Placeholder 2">
            <a:extLst>
              <a:ext uri="{FF2B5EF4-FFF2-40B4-BE49-F238E27FC236}">
                <a16:creationId xmlns:a16="http://schemas.microsoft.com/office/drawing/2014/main" id="{CAB6E6F0-6C5C-A84C-ADE4-1FF9E05748DC}"/>
              </a:ext>
            </a:extLst>
          </p:cNvPr>
          <p:cNvSpPr>
            <a:spLocks noGrp="1"/>
          </p:cNvSpPr>
          <p:nvPr>
            <p:ph type="ftr" sz="quarter" idx="37"/>
          </p:nvPr>
        </p:nvSpPr>
        <p:spPr/>
        <p:txBody>
          <a:bodyPr/>
          <a:lstStyle/>
          <a:p>
            <a:endParaRPr lang="en-GB"/>
          </a:p>
        </p:txBody>
      </p:sp>
      <p:sp>
        <p:nvSpPr>
          <p:cNvPr id="4" name="Slide Number Placeholder 3">
            <a:extLst>
              <a:ext uri="{FF2B5EF4-FFF2-40B4-BE49-F238E27FC236}">
                <a16:creationId xmlns:a16="http://schemas.microsoft.com/office/drawing/2014/main" id="{169078AE-546C-0348-9A8D-F183BE23AC7F}"/>
              </a:ext>
            </a:extLst>
          </p:cNvPr>
          <p:cNvSpPr>
            <a:spLocks noGrp="1"/>
          </p:cNvSpPr>
          <p:nvPr>
            <p:ph type="sldNum" sz="quarter" idx="38"/>
          </p:nvPr>
        </p:nvSpPr>
        <p:spPr/>
        <p:txBody>
          <a:bodyPr/>
          <a:lstStyle/>
          <a:p>
            <a:fld id="{F18EFF25-22D3-7349-97D6-73D11F9E5B0D}" type="slidenum">
              <a:rPr lang="en-GB" smtClean="0"/>
              <a:pPr/>
              <a:t>‹#›</a:t>
            </a:fld>
            <a:endParaRPr lang="en-GB"/>
          </a:p>
        </p:txBody>
      </p:sp>
      <p:sp>
        <p:nvSpPr>
          <p:cNvPr id="18" name="Text Placeholder 17">
            <a:extLst>
              <a:ext uri="{FF2B5EF4-FFF2-40B4-BE49-F238E27FC236}">
                <a16:creationId xmlns:a16="http://schemas.microsoft.com/office/drawing/2014/main" id="{74A79A45-FBF3-D747-9B62-6A8FEEF115B9}"/>
              </a:ext>
            </a:extLst>
          </p:cNvPr>
          <p:cNvSpPr>
            <a:spLocks noGrp="1"/>
          </p:cNvSpPr>
          <p:nvPr>
            <p:ph type="body" sz="quarter" idx="29" hasCustomPrompt="1"/>
          </p:nvPr>
        </p:nvSpPr>
        <p:spPr>
          <a:xfrm>
            <a:off x="576001" y="1193187"/>
            <a:ext cx="4511939"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bg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19" name="Text Placeholder 13">
            <a:extLst>
              <a:ext uri="{FF2B5EF4-FFF2-40B4-BE49-F238E27FC236}">
                <a16:creationId xmlns:a16="http://schemas.microsoft.com/office/drawing/2014/main" id="{51C66B21-A966-D045-B7EF-2B19C85D3FF7}"/>
              </a:ext>
            </a:extLst>
          </p:cNvPr>
          <p:cNvSpPr>
            <a:spLocks noGrp="1"/>
          </p:cNvSpPr>
          <p:nvPr>
            <p:ph type="body" sz="quarter" idx="36" hasCustomPrompt="1"/>
          </p:nvPr>
        </p:nvSpPr>
        <p:spPr>
          <a:xfrm>
            <a:off x="575999" y="1828800"/>
            <a:ext cx="4511939" cy="42660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4476314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hart right 1/3 white left w/header">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24712853-735D-4445-9505-B48B85D62960}"/>
              </a:ext>
            </a:extLst>
          </p:cNvPr>
          <p:cNvSpPr>
            <a:spLocks noGrp="1"/>
          </p:cNvSpPr>
          <p:nvPr>
            <p:ph type="body" sz="quarter" idx="31" hasCustomPrompt="1"/>
          </p:nvPr>
        </p:nvSpPr>
        <p:spPr>
          <a:xfrm>
            <a:off x="4680000" y="5882326"/>
            <a:ext cx="4435862" cy="213674"/>
          </a:xfrm>
          <a:prstGeom prst="rect">
            <a:avLst/>
          </a:prstGeom>
        </p:spPr>
        <p:txBody>
          <a:bodyPr anchor="b" anchorCtr="0">
            <a:noAutofit/>
          </a:bodyPr>
          <a:lstStyle>
            <a:lvl1pPr marL="0" indent="0">
              <a:buNone/>
              <a:defRPr sz="10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a:t>Click to add Source: Example of Source</a:t>
            </a:r>
          </a:p>
        </p:txBody>
      </p:sp>
      <p:sp>
        <p:nvSpPr>
          <p:cNvPr id="11" name="Title 1">
            <a:extLst>
              <a:ext uri="{FF2B5EF4-FFF2-40B4-BE49-F238E27FC236}">
                <a16:creationId xmlns:a16="http://schemas.microsoft.com/office/drawing/2014/main" id="{E23336AB-2C0D-664B-B5B1-D745FA9971E8}"/>
              </a:ext>
            </a:extLst>
          </p:cNvPr>
          <p:cNvSpPr>
            <a:spLocks noGrp="1"/>
          </p:cNvSpPr>
          <p:nvPr>
            <p:ph type="title" hasCustomPrompt="1"/>
          </p:nvPr>
        </p:nvSpPr>
        <p:spPr>
          <a:xfrm>
            <a:off x="575999" y="816951"/>
            <a:ext cx="3240000" cy="395878"/>
          </a:xfrm>
        </p:spPr>
        <p:txBody>
          <a:bodyPr wrap="square" lIns="0" rIns="182880" anchor="t" anchorCtr="0">
            <a:noAutofit/>
          </a:bodyPr>
          <a:lstStyle>
            <a:lvl1pPr>
              <a:lnSpc>
                <a:spcPct val="85000"/>
              </a:lnSpc>
              <a:buClr>
                <a:schemeClr val="accent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19" name="Text Placeholder 17">
            <a:extLst>
              <a:ext uri="{FF2B5EF4-FFF2-40B4-BE49-F238E27FC236}">
                <a16:creationId xmlns:a16="http://schemas.microsoft.com/office/drawing/2014/main" id="{FD763397-E861-C945-9160-F65294E9125D}"/>
              </a:ext>
            </a:extLst>
          </p:cNvPr>
          <p:cNvSpPr>
            <a:spLocks noGrp="1"/>
          </p:cNvSpPr>
          <p:nvPr>
            <p:ph type="body" sz="quarter" idx="29" hasCustomPrompt="1"/>
          </p:nvPr>
        </p:nvSpPr>
        <p:spPr>
          <a:xfrm>
            <a:off x="576001" y="1193187"/>
            <a:ext cx="3240000"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2" name="Text Placeholder 13">
            <a:extLst>
              <a:ext uri="{FF2B5EF4-FFF2-40B4-BE49-F238E27FC236}">
                <a16:creationId xmlns:a16="http://schemas.microsoft.com/office/drawing/2014/main" id="{91A1519C-04AA-8644-AE57-E414553067F9}"/>
              </a:ext>
            </a:extLst>
          </p:cNvPr>
          <p:cNvSpPr>
            <a:spLocks noGrp="1"/>
          </p:cNvSpPr>
          <p:nvPr>
            <p:ph type="body" sz="quarter" idx="36" hasCustomPrompt="1"/>
          </p:nvPr>
        </p:nvSpPr>
        <p:spPr>
          <a:xfrm>
            <a:off x="575999" y="1828799"/>
            <a:ext cx="3240000" cy="42840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3" name="Chart Placeholder 2">
            <a:extLst>
              <a:ext uri="{FF2B5EF4-FFF2-40B4-BE49-F238E27FC236}">
                <a16:creationId xmlns:a16="http://schemas.microsoft.com/office/drawing/2014/main" id="{92FC2439-3AD4-E441-968A-0AEBCF7A24C9}"/>
              </a:ext>
            </a:extLst>
          </p:cNvPr>
          <p:cNvSpPr>
            <a:spLocks noGrp="1"/>
          </p:cNvSpPr>
          <p:nvPr>
            <p:ph type="chart" sz="quarter" idx="16"/>
          </p:nvPr>
        </p:nvSpPr>
        <p:spPr>
          <a:xfrm>
            <a:off x="4680000" y="812800"/>
            <a:ext cx="6925049" cy="5019287"/>
          </a:xfrm>
          <a:prstGeom prst="rect">
            <a:avLst/>
          </a:prstGeom>
        </p:spPr>
        <p:txBody>
          <a:bodyPr>
            <a:noAutofit/>
          </a:bodyPr>
          <a:lstStyle>
            <a:lvl1pPr marL="0" indent="0" algn="ctr">
              <a:buNone/>
              <a:defRPr sz="2400"/>
            </a:lvl1pPr>
          </a:lstStyle>
          <a:p>
            <a:r>
              <a:rPr lang="en-US"/>
              <a:t>Click icon to add chart</a:t>
            </a:r>
            <a:endParaRPr lang="en-GB"/>
          </a:p>
        </p:txBody>
      </p:sp>
      <p:sp>
        <p:nvSpPr>
          <p:cNvPr id="2" name="Footer Placeholder 1">
            <a:extLst>
              <a:ext uri="{FF2B5EF4-FFF2-40B4-BE49-F238E27FC236}">
                <a16:creationId xmlns:a16="http://schemas.microsoft.com/office/drawing/2014/main" id="{FBDE6FFF-0569-AA41-87DD-95DC312F2F93}"/>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CD00A779-76B4-A64A-8855-BAD8A4748465}"/>
              </a:ext>
            </a:extLst>
          </p:cNvPr>
          <p:cNvSpPr>
            <a:spLocks noGrp="1"/>
          </p:cNvSpPr>
          <p:nvPr>
            <p:ph type="sldNum" sz="quarter" idx="38"/>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9017126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hart right 1/3 grey left w/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C981D2D-DDC7-5742-8E68-4800A8573583}"/>
              </a:ext>
            </a:extLst>
          </p:cNvPr>
          <p:cNvSpPr/>
          <p:nvPr userDrawn="1"/>
        </p:nvSpPr>
        <p:spPr>
          <a:xfrm>
            <a:off x="-1" y="6870"/>
            <a:ext cx="4151314"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3A35B988-84EA-D34E-A793-D245C97E1B5B}"/>
              </a:ext>
            </a:extLst>
          </p:cNvPr>
          <p:cNvSpPr>
            <a:spLocks noGrp="1"/>
          </p:cNvSpPr>
          <p:nvPr>
            <p:ph type="title" hasCustomPrompt="1"/>
          </p:nvPr>
        </p:nvSpPr>
        <p:spPr>
          <a:xfrm>
            <a:off x="575999" y="816951"/>
            <a:ext cx="3240000" cy="395878"/>
          </a:xfrm>
        </p:spPr>
        <p:txBody>
          <a:bodyPr wrap="square" lIns="0" rIns="182880" anchor="t" anchorCtr="0">
            <a:noAutofit/>
          </a:bodyPr>
          <a:lstStyle>
            <a:lvl1pPr>
              <a:lnSpc>
                <a:spcPct val="85000"/>
              </a:lnSpc>
              <a:buClr>
                <a:schemeClr val="accent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27" name="Text Placeholder 2">
            <a:extLst>
              <a:ext uri="{FF2B5EF4-FFF2-40B4-BE49-F238E27FC236}">
                <a16:creationId xmlns:a16="http://schemas.microsoft.com/office/drawing/2014/main" id="{9C42DEEA-E3D8-4145-A3E8-BBCD5899FC53}"/>
              </a:ext>
            </a:extLst>
          </p:cNvPr>
          <p:cNvSpPr>
            <a:spLocks noGrp="1"/>
          </p:cNvSpPr>
          <p:nvPr>
            <p:ph type="body" sz="quarter" idx="31" hasCustomPrompt="1"/>
          </p:nvPr>
        </p:nvSpPr>
        <p:spPr>
          <a:xfrm>
            <a:off x="4680000" y="5882326"/>
            <a:ext cx="4435862" cy="213674"/>
          </a:xfrm>
          <a:prstGeom prst="rect">
            <a:avLst/>
          </a:prstGeom>
        </p:spPr>
        <p:txBody>
          <a:bodyPr anchor="b" anchorCtr="0">
            <a:noAutofit/>
          </a:bodyPr>
          <a:lstStyle>
            <a:lvl1pPr marL="0" indent="0">
              <a:buNone/>
              <a:defRPr sz="10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a:t>Click to add Source: Example of Source</a:t>
            </a:r>
          </a:p>
        </p:txBody>
      </p:sp>
      <p:sp>
        <p:nvSpPr>
          <p:cNvPr id="28" name="Chart Placeholder 2">
            <a:extLst>
              <a:ext uri="{FF2B5EF4-FFF2-40B4-BE49-F238E27FC236}">
                <a16:creationId xmlns:a16="http://schemas.microsoft.com/office/drawing/2014/main" id="{5966FA86-CD45-0A4B-B3E1-5C559743E3C3}"/>
              </a:ext>
            </a:extLst>
          </p:cNvPr>
          <p:cNvSpPr>
            <a:spLocks noGrp="1"/>
          </p:cNvSpPr>
          <p:nvPr>
            <p:ph type="chart" sz="quarter" idx="16"/>
          </p:nvPr>
        </p:nvSpPr>
        <p:spPr>
          <a:xfrm>
            <a:off x="4680000" y="812800"/>
            <a:ext cx="6925049" cy="5019287"/>
          </a:xfrm>
          <a:prstGeom prst="rect">
            <a:avLst/>
          </a:prstGeom>
        </p:spPr>
        <p:txBody>
          <a:bodyPr>
            <a:noAutofit/>
          </a:bodyPr>
          <a:lstStyle>
            <a:lvl1pPr marL="0" indent="0" algn="ctr">
              <a:buNone/>
              <a:defRPr sz="2400"/>
            </a:lvl1pPr>
          </a:lstStyle>
          <a:p>
            <a:r>
              <a:rPr lang="en-US"/>
              <a:t>Click icon to add chart</a:t>
            </a:r>
            <a:endParaRPr lang="en-GB"/>
          </a:p>
        </p:txBody>
      </p:sp>
      <p:pic>
        <p:nvPicPr>
          <p:cNvPr id="29" name="Picture 28" descr="A close up of a flower&#10;&#10;Description automatically generated">
            <a:extLst>
              <a:ext uri="{FF2B5EF4-FFF2-40B4-BE49-F238E27FC236}">
                <a16:creationId xmlns:a16="http://schemas.microsoft.com/office/drawing/2014/main" id="{44A2E595-3DDA-4E47-A0E7-C02AED2861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9165" y="6364617"/>
            <a:ext cx="1629410" cy="487847"/>
          </a:xfrm>
          <a:prstGeom prst="rect">
            <a:avLst/>
          </a:prstGeom>
        </p:spPr>
      </p:pic>
      <p:sp>
        <p:nvSpPr>
          <p:cNvPr id="2" name="Footer Placeholder 1">
            <a:extLst>
              <a:ext uri="{FF2B5EF4-FFF2-40B4-BE49-F238E27FC236}">
                <a16:creationId xmlns:a16="http://schemas.microsoft.com/office/drawing/2014/main" id="{6B62382F-86A4-5244-AE93-B5179F0081A8}"/>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E03BC72F-511C-0A4B-A3C2-49977AF7D50F}"/>
              </a:ext>
            </a:extLst>
          </p:cNvPr>
          <p:cNvSpPr>
            <a:spLocks noGrp="1"/>
          </p:cNvSpPr>
          <p:nvPr>
            <p:ph type="sldNum" sz="quarter" idx="38"/>
          </p:nvPr>
        </p:nvSpPr>
        <p:spPr/>
        <p:txBody>
          <a:bodyPr/>
          <a:lstStyle/>
          <a:p>
            <a:fld id="{F18EFF25-22D3-7349-97D6-73D11F9E5B0D}" type="slidenum">
              <a:rPr lang="en-GB" smtClean="0"/>
              <a:pPr/>
              <a:t>‹#›</a:t>
            </a:fld>
            <a:endParaRPr lang="en-GB"/>
          </a:p>
        </p:txBody>
      </p:sp>
      <p:sp>
        <p:nvSpPr>
          <p:cNvPr id="16" name="Text Placeholder 17">
            <a:extLst>
              <a:ext uri="{FF2B5EF4-FFF2-40B4-BE49-F238E27FC236}">
                <a16:creationId xmlns:a16="http://schemas.microsoft.com/office/drawing/2014/main" id="{C7ED947D-6574-714E-A5C1-07EDEF201FA0}"/>
              </a:ext>
            </a:extLst>
          </p:cNvPr>
          <p:cNvSpPr>
            <a:spLocks noGrp="1"/>
          </p:cNvSpPr>
          <p:nvPr>
            <p:ph type="body" sz="quarter" idx="29" hasCustomPrompt="1"/>
          </p:nvPr>
        </p:nvSpPr>
        <p:spPr>
          <a:xfrm>
            <a:off x="576001" y="1193187"/>
            <a:ext cx="3240000"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17" name="Text Placeholder 13">
            <a:extLst>
              <a:ext uri="{FF2B5EF4-FFF2-40B4-BE49-F238E27FC236}">
                <a16:creationId xmlns:a16="http://schemas.microsoft.com/office/drawing/2014/main" id="{CF2F69A1-69C9-7146-87D9-CA30B97D0F40}"/>
              </a:ext>
            </a:extLst>
          </p:cNvPr>
          <p:cNvSpPr>
            <a:spLocks noGrp="1"/>
          </p:cNvSpPr>
          <p:nvPr>
            <p:ph type="body" sz="quarter" idx="36" hasCustomPrompt="1"/>
          </p:nvPr>
        </p:nvSpPr>
        <p:spPr>
          <a:xfrm>
            <a:off x="575999" y="1828799"/>
            <a:ext cx="3240000" cy="42840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11554315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hart right 1/3 purple left w/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6E6C8-414F-DD4B-8015-ED433418D34C}"/>
              </a:ext>
            </a:extLst>
          </p:cNvPr>
          <p:cNvSpPr/>
          <p:nvPr userDrawn="1"/>
        </p:nvSpPr>
        <p:spPr>
          <a:xfrm>
            <a:off x="-1" y="0"/>
            <a:ext cx="41513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9B14AB3A-9190-2A45-9487-A0B41CA02E9A}"/>
              </a:ext>
            </a:extLst>
          </p:cNvPr>
          <p:cNvSpPr>
            <a:spLocks noGrp="1"/>
          </p:cNvSpPr>
          <p:nvPr>
            <p:ph type="title" hasCustomPrompt="1"/>
          </p:nvPr>
        </p:nvSpPr>
        <p:spPr>
          <a:xfrm>
            <a:off x="575999" y="816951"/>
            <a:ext cx="3240000" cy="395878"/>
          </a:xfrm>
        </p:spPr>
        <p:txBody>
          <a:bodyPr wrap="square" lIns="0" rIns="182880" anchor="t" anchorCtr="0">
            <a:noAutofit/>
          </a:bodyPr>
          <a:lstStyle>
            <a:lvl1pPr>
              <a:lnSpc>
                <a:spcPct val="85000"/>
              </a:lnSpc>
              <a:buClr>
                <a:schemeClr val="accent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20" name="Text Placeholder 17">
            <a:extLst>
              <a:ext uri="{FF2B5EF4-FFF2-40B4-BE49-F238E27FC236}">
                <a16:creationId xmlns:a16="http://schemas.microsoft.com/office/drawing/2014/main" id="{E9B227C8-ADCA-6243-BEF7-20D4F0A97365}"/>
              </a:ext>
            </a:extLst>
          </p:cNvPr>
          <p:cNvSpPr>
            <a:spLocks noGrp="1"/>
          </p:cNvSpPr>
          <p:nvPr>
            <p:ph type="body" sz="quarter" idx="29" hasCustomPrompt="1"/>
          </p:nvPr>
        </p:nvSpPr>
        <p:spPr>
          <a:xfrm>
            <a:off x="576001" y="1193187"/>
            <a:ext cx="3240000"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26" name="Text Placeholder 13">
            <a:extLst>
              <a:ext uri="{FF2B5EF4-FFF2-40B4-BE49-F238E27FC236}">
                <a16:creationId xmlns:a16="http://schemas.microsoft.com/office/drawing/2014/main" id="{4A58585F-5C7B-2244-B594-F49A4A7820F9}"/>
              </a:ext>
            </a:extLst>
          </p:cNvPr>
          <p:cNvSpPr>
            <a:spLocks noGrp="1"/>
          </p:cNvSpPr>
          <p:nvPr>
            <p:ph type="body" sz="quarter" idx="36" hasCustomPrompt="1"/>
          </p:nvPr>
        </p:nvSpPr>
        <p:spPr>
          <a:xfrm>
            <a:off x="575999" y="1828800"/>
            <a:ext cx="3240000" cy="42660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7" name="Text Placeholder 2">
            <a:extLst>
              <a:ext uri="{FF2B5EF4-FFF2-40B4-BE49-F238E27FC236}">
                <a16:creationId xmlns:a16="http://schemas.microsoft.com/office/drawing/2014/main" id="{FB55A543-994A-C248-BF00-0567CFB1B4BE}"/>
              </a:ext>
            </a:extLst>
          </p:cNvPr>
          <p:cNvSpPr>
            <a:spLocks noGrp="1"/>
          </p:cNvSpPr>
          <p:nvPr>
            <p:ph type="body" sz="quarter" idx="31" hasCustomPrompt="1"/>
          </p:nvPr>
        </p:nvSpPr>
        <p:spPr>
          <a:xfrm>
            <a:off x="4680000" y="5882326"/>
            <a:ext cx="4435862" cy="213674"/>
          </a:xfrm>
          <a:prstGeom prst="rect">
            <a:avLst/>
          </a:prstGeom>
        </p:spPr>
        <p:txBody>
          <a:bodyPr anchor="b" anchorCtr="0">
            <a:noAutofit/>
          </a:bodyPr>
          <a:lstStyle>
            <a:lvl1pPr marL="0" indent="0">
              <a:buNone/>
              <a:defRPr sz="10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a:t>Click to add Source: Example of Source</a:t>
            </a:r>
          </a:p>
        </p:txBody>
      </p:sp>
      <p:sp>
        <p:nvSpPr>
          <p:cNvPr id="28" name="Chart Placeholder 2">
            <a:extLst>
              <a:ext uri="{FF2B5EF4-FFF2-40B4-BE49-F238E27FC236}">
                <a16:creationId xmlns:a16="http://schemas.microsoft.com/office/drawing/2014/main" id="{7E51E1CC-4DC3-D04B-A661-4419EBEB0F72}"/>
              </a:ext>
            </a:extLst>
          </p:cNvPr>
          <p:cNvSpPr>
            <a:spLocks noGrp="1"/>
          </p:cNvSpPr>
          <p:nvPr>
            <p:ph type="chart" sz="quarter" idx="16"/>
          </p:nvPr>
        </p:nvSpPr>
        <p:spPr>
          <a:xfrm>
            <a:off x="4680000" y="812800"/>
            <a:ext cx="6925049" cy="5019287"/>
          </a:xfrm>
          <a:prstGeom prst="rect">
            <a:avLst/>
          </a:prstGeom>
        </p:spPr>
        <p:txBody>
          <a:bodyPr>
            <a:noAutofit/>
          </a:bodyPr>
          <a:lstStyle>
            <a:lvl1pPr marL="0" indent="0" algn="ctr">
              <a:buNone/>
              <a:defRPr sz="2400"/>
            </a:lvl1pPr>
          </a:lstStyle>
          <a:p>
            <a:r>
              <a:rPr lang="en-US"/>
              <a:t>Click icon to add chart</a:t>
            </a:r>
            <a:endParaRPr lang="en-GB"/>
          </a:p>
        </p:txBody>
      </p:sp>
      <p:pic>
        <p:nvPicPr>
          <p:cNvPr id="29" name="Picture 28" descr="A picture containing drawing&#10;&#10;Description automatically generated">
            <a:extLst>
              <a:ext uri="{FF2B5EF4-FFF2-40B4-BE49-F238E27FC236}">
                <a16:creationId xmlns:a16="http://schemas.microsoft.com/office/drawing/2014/main" id="{ECE3551F-C892-A84A-9889-E4376D7302B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566DBC29-39D6-FE4D-8C2F-2F0719AAAEBF}"/>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57F9595A-BD2F-9D44-8E10-F21394D8A2C6}"/>
              </a:ext>
            </a:extLst>
          </p:cNvPr>
          <p:cNvSpPr>
            <a:spLocks noGrp="1"/>
          </p:cNvSpPr>
          <p:nvPr>
            <p:ph type="sldNum" sz="quarter" idx="38"/>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990420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TOC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p:nvSpPr>
        <p:spPr>
          <a:xfrm>
            <a:off x="2459038" y="404814"/>
            <a:ext cx="9732962" cy="6453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7" name="Title 1">
            <a:extLst>
              <a:ext uri="{FF2B5EF4-FFF2-40B4-BE49-F238E27FC236}">
                <a16:creationId xmlns:a16="http://schemas.microsoft.com/office/drawing/2014/main" id="{BC23F402-CC9D-E740-ABAF-E98ED37A035A}"/>
              </a:ext>
            </a:extLst>
          </p:cNvPr>
          <p:cNvSpPr>
            <a:spLocks noGrp="1"/>
          </p:cNvSpPr>
          <p:nvPr>
            <p:ph type="title" hasCustomPrompt="1"/>
          </p:nvPr>
        </p:nvSpPr>
        <p:spPr>
          <a:xfrm>
            <a:off x="587375" y="812799"/>
            <a:ext cx="1692274" cy="722313"/>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Table of contents</a:t>
            </a:r>
            <a:endParaRPr lang="en-GB"/>
          </a:p>
        </p:txBody>
      </p:sp>
      <p:sp>
        <p:nvSpPr>
          <p:cNvPr id="2" name="Footer Placeholder 1">
            <a:extLst>
              <a:ext uri="{FF2B5EF4-FFF2-40B4-BE49-F238E27FC236}">
                <a16:creationId xmlns:a16="http://schemas.microsoft.com/office/drawing/2014/main" id="{0C2EA07B-950E-B243-A708-CDE845703D07}"/>
              </a:ext>
            </a:extLst>
          </p:cNvPr>
          <p:cNvSpPr>
            <a:spLocks noGrp="1"/>
          </p:cNvSpPr>
          <p:nvPr>
            <p:ph type="ftr" sz="quarter" idx="31"/>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3BF99341-2E77-6D40-98A3-DF6C7ACA577B}"/>
              </a:ext>
            </a:extLst>
          </p:cNvPr>
          <p:cNvSpPr>
            <a:spLocks noGrp="1"/>
          </p:cNvSpPr>
          <p:nvPr>
            <p:ph type="sldNum" sz="quarter" idx="32"/>
          </p:nvPr>
        </p:nvSpPr>
        <p:spPr/>
        <p:txBody>
          <a:bodyPr/>
          <a:lstStyle>
            <a:lvl1pPr>
              <a:defRPr>
                <a:solidFill>
                  <a:schemeClr val="bg1"/>
                </a:solidFill>
              </a:defRPr>
            </a:lvl1pPr>
          </a:lstStyle>
          <a:p>
            <a:fld id="{F18EFF25-22D3-7349-97D6-73D11F9E5B0D}" type="slidenum">
              <a:rPr lang="en-GB" smtClean="0"/>
              <a:pPr/>
              <a:t>‹#›</a:t>
            </a:fld>
            <a:endParaRPr lang="en-GB"/>
          </a:p>
        </p:txBody>
      </p:sp>
      <p:sp>
        <p:nvSpPr>
          <p:cNvPr id="9" name="Text Placeholder 13">
            <a:extLst>
              <a:ext uri="{FF2B5EF4-FFF2-40B4-BE49-F238E27FC236}">
                <a16:creationId xmlns:a16="http://schemas.microsoft.com/office/drawing/2014/main" id="{E6938025-BD21-4A44-86A2-8FA956FB5F2D}"/>
              </a:ext>
            </a:extLst>
          </p:cNvPr>
          <p:cNvSpPr>
            <a:spLocks noGrp="1"/>
          </p:cNvSpPr>
          <p:nvPr>
            <p:ph type="body" sz="quarter" idx="30" hasCustomPrompt="1"/>
          </p:nvPr>
        </p:nvSpPr>
        <p:spPr>
          <a:xfrm>
            <a:off x="3395664" y="1535113"/>
            <a:ext cx="3939801" cy="4560887"/>
          </a:xfrm>
        </p:spPr>
        <p:txBody>
          <a:bodyPr>
            <a:noAutofit/>
          </a:bodyPr>
          <a:lstStyle>
            <a:lvl1pPr marL="406400" indent="-406400">
              <a:lnSpc>
                <a:spcPct val="100000"/>
              </a:lnSpc>
              <a:spcBef>
                <a:spcPts val="0"/>
              </a:spcBef>
              <a:spcAft>
                <a:spcPts val="0"/>
              </a:spcAft>
              <a:buClr>
                <a:schemeClr val="bg1"/>
              </a:buClr>
              <a:buFont typeface="+mj-lt"/>
              <a:buAutoNum type="arabicPeriod"/>
              <a:tabLst/>
              <a:defRPr sz="2000">
                <a:solidFill>
                  <a:schemeClr val="bg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a:t>Section</a:t>
            </a:r>
          </a:p>
          <a:p>
            <a:pPr lvl="0"/>
            <a:endParaRPr lang="en-US"/>
          </a:p>
          <a:p>
            <a:pPr lvl="0"/>
            <a:r>
              <a:rPr lang="en-US"/>
              <a:t>Section</a:t>
            </a:r>
            <a:endParaRPr lang="en-GB"/>
          </a:p>
        </p:txBody>
      </p:sp>
      <p:sp>
        <p:nvSpPr>
          <p:cNvPr id="13" name="Text Placeholder 13">
            <a:extLst>
              <a:ext uri="{FF2B5EF4-FFF2-40B4-BE49-F238E27FC236}">
                <a16:creationId xmlns:a16="http://schemas.microsoft.com/office/drawing/2014/main" id="{72657177-7861-1849-92B3-93D8E8A11460}"/>
              </a:ext>
            </a:extLst>
          </p:cNvPr>
          <p:cNvSpPr>
            <a:spLocks noGrp="1"/>
          </p:cNvSpPr>
          <p:nvPr>
            <p:ph type="body" sz="quarter" idx="33" hasCustomPrompt="1"/>
          </p:nvPr>
        </p:nvSpPr>
        <p:spPr>
          <a:xfrm>
            <a:off x="7664824" y="1535112"/>
            <a:ext cx="3939801" cy="4560887"/>
          </a:xfrm>
        </p:spPr>
        <p:txBody>
          <a:bodyPr>
            <a:noAutofit/>
          </a:bodyPr>
          <a:lstStyle>
            <a:lvl1pPr marL="406400" indent="-406400">
              <a:lnSpc>
                <a:spcPct val="100000"/>
              </a:lnSpc>
              <a:spcBef>
                <a:spcPts val="0"/>
              </a:spcBef>
              <a:spcAft>
                <a:spcPts val="0"/>
              </a:spcAft>
              <a:buClr>
                <a:schemeClr val="bg1"/>
              </a:buClr>
              <a:buFont typeface="+mj-lt"/>
              <a:buAutoNum type="arabicPeriod"/>
              <a:tabLst/>
              <a:defRPr sz="2000">
                <a:solidFill>
                  <a:schemeClr val="bg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a:t>Speaker</a:t>
            </a:r>
          </a:p>
          <a:p>
            <a:pPr lvl="0"/>
            <a:endParaRPr lang="en-US"/>
          </a:p>
          <a:p>
            <a:pPr lvl="0"/>
            <a:r>
              <a:rPr lang="en-US"/>
              <a:t>Speaker</a:t>
            </a:r>
            <a:endParaRPr lang="en-GB"/>
          </a:p>
        </p:txBody>
      </p:sp>
    </p:spTree>
    <p:extLst>
      <p:ext uri="{BB962C8B-B14F-4D97-AF65-F5344CB8AC3E}">
        <p14:creationId xmlns:p14="http://schemas.microsoft.com/office/powerpoint/2010/main" val="38124890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hart right 1/3 midnight blue left w/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6E6C8-414F-DD4B-8015-ED433418D34C}"/>
              </a:ext>
            </a:extLst>
          </p:cNvPr>
          <p:cNvSpPr/>
          <p:nvPr userDrawn="1"/>
        </p:nvSpPr>
        <p:spPr>
          <a:xfrm>
            <a:off x="-1" y="0"/>
            <a:ext cx="415131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9B14AB3A-9190-2A45-9487-A0B41CA02E9A}"/>
              </a:ext>
            </a:extLst>
          </p:cNvPr>
          <p:cNvSpPr>
            <a:spLocks noGrp="1"/>
          </p:cNvSpPr>
          <p:nvPr>
            <p:ph type="title" hasCustomPrompt="1"/>
          </p:nvPr>
        </p:nvSpPr>
        <p:spPr>
          <a:xfrm>
            <a:off x="575999" y="816951"/>
            <a:ext cx="3240000" cy="395878"/>
          </a:xfrm>
        </p:spPr>
        <p:txBody>
          <a:bodyPr wrap="square" lIns="0" rIns="182880" anchor="t" anchorCtr="0">
            <a:noAutofit/>
          </a:bodyPr>
          <a:lstStyle>
            <a:lvl1pPr>
              <a:lnSpc>
                <a:spcPct val="85000"/>
              </a:lnSpc>
              <a:buClr>
                <a:schemeClr val="accent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20" name="Text Placeholder 17">
            <a:extLst>
              <a:ext uri="{FF2B5EF4-FFF2-40B4-BE49-F238E27FC236}">
                <a16:creationId xmlns:a16="http://schemas.microsoft.com/office/drawing/2014/main" id="{E9B227C8-ADCA-6243-BEF7-20D4F0A97365}"/>
              </a:ext>
            </a:extLst>
          </p:cNvPr>
          <p:cNvSpPr>
            <a:spLocks noGrp="1"/>
          </p:cNvSpPr>
          <p:nvPr>
            <p:ph type="body" sz="quarter" idx="29" hasCustomPrompt="1"/>
          </p:nvPr>
        </p:nvSpPr>
        <p:spPr>
          <a:xfrm>
            <a:off x="576001" y="1193187"/>
            <a:ext cx="3240000"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27" name="Text Placeholder 2">
            <a:extLst>
              <a:ext uri="{FF2B5EF4-FFF2-40B4-BE49-F238E27FC236}">
                <a16:creationId xmlns:a16="http://schemas.microsoft.com/office/drawing/2014/main" id="{FB55A543-994A-C248-BF00-0567CFB1B4BE}"/>
              </a:ext>
            </a:extLst>
          </p:cNvPr>
          <p:cNvSpPr>
            <a:spLocks noGrp="1"/>
          </p:cNvSpPr>
          <p:nvPr>
            <p:ph type="body" sz="quarter" idx="31" hasCustomPrompt="1"/>
          </p:nvPr>
        </p:nvSpPr>
        <p:spPr>
          <a:xfrm>
            <a:off x="4680000" y="5882326"/>
            <a:ext cx="4435862" cy="213674"/>
          </a:xfrm>
          <a:prstGeom prst="rect">
            <a:avLst/>
          </a:prstGeom>
        </p:spPr>
        <p:txBody>
          <a:bodyPr anchor="b" anchorCtr="0">
            <a:noAutofit/>
          </a:bodyPr>
          <a:lstStyle>
            <a:lvl1pPr marL="0" indent="0">
              <a:buNone/>
              <a:defRPr sz="10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a:t>Click to add Source: Example of Source</a:t>
            </a:r>
          </a:p>
        </p:txBody>
      </p:sp>
      <p:sp>
        <p:nvSpPr>
          <p:cNvPr id="28" name="Chart Placeholder 2">
            <a:extLst>
              <a:ext uri="{FF2B5EF4-FFF2-40B4-BE49-F238E27FC236}">
                <a16:creationId xmlns:a16="http://schemas.microsoft.com/office/drawing/2014/main" id="{7E51E1CC-4DC3-D04B-A661-4419EBEB0F72}"/>
              </a:ext>
            </a:extLst>
          </p:cNvPr>
          <p:cNvSpPr>
            <a:spLocks noGrp="1"/>
          </p:cNvSpPr>
          <p:nvPr>
            <p:ph type="chart" sz="quarter" idx="16"/>
          </p:nvPr>
        </p:nvSpPr>
        <p:spPr>
          <a:xfrm>
            <a:off x="4680000" y="812800"/>
            <a:ext cx="6925049" cy="5019287"/>
          </a:xfrm>
          <a:prstGeom prst="rect">
            <a:avLst/>
          </a:prstGeom>
        </p:spPr>
        <p:txBody>
          <a:bodyPr>
            <a:noAutofit/>
          </a:bodyPr>
          <a:lstStyle>
            <a:lvl1pPr marL="0" indent="0" algn="ctr">
              <a:buNone/>
              <a:defRPr sz="2400"/>
            </a:lvl1pPr>
          </a:lstStyle>
          <a:p>
            <a:r>
              <a:rPr lang="en-US"/>
              <a:t>Click icon to add chart</a:t>
            </a:r>
            <a:endParaRPr lang="en-GB"/>
          </a:p>
        </p:txBody>
      </p:sp>
      <p:pic>
        <p:nvPicPr>
          <p:cNvPr id="29" name="Picture 28" descr="A picture containing drawing&#10;&#10;Description automatically generated">
            <a:extLst>
              <a:ext uri="{FF2B5EF4-FFF2-40B4-BE49-F238E27FC236}">
                <a16:creationId xmlns:a16="http://schemas.microsoft.com/office/drawing/2014/main" id="{ECE3551F-C892-A84A-9889-E4376D7302B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C8AB07B7-B124-1840-804A-9A57B31228E9}"/>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44B07B72-8B5A-DC41-BC42-5A750900D224}"/>
              </a:ext>
            </a:extLst>
          </p:cNvPr>
          <p:cNvSpPr>
            <a:spLocks noGrp="1"/>
          </p:cNvSpPr>
          <p:nvPr>
            <p:ph type="sldNum" sz="quarter" idx="38"/>
          </p:nvPr>
        </p:nvSpPr>
        <p:spPr/>
        <p:txBody>
          <a:bodyPr/>
          <a:lstStyle/>
          <a:p>
            <a:fld id="{F18EFF25-22D3-7349-97D6-73D11F9E5B0D}" type="slidenum">
              <a:rPr lang="en-GB" smtClean="0"/>
              <a:pPr/>
              <a:t>‹#›</a:t>
            </a:fld>
            <a:endParaRPr lang="en-GB"/>
          </a:p>
        </p:txBody>
      </p:sp>
      <p:sp>
        <p:nvSpPr>
          <p:cNvPr id="16" name="Text Placeholder 13">
            <a:extLst>
              <a:ext uri="{FF2B5EF4-FFF2-40B4-BE49-F238E27FC236}">
                <a16:creationId xmlns:a16="http://schemas.microsoft.com/office/drawing/2014/main" id="{F6F3EFA2-EC43-A646-9199-95CF28B1DD75}"/>
              </a:ext>
            </a:extLst>
          </p:cNvPr>
          <p:cNvSpPr>
            <a:spLocks noGrp="1"/>
          </p:cNvSpPr>
          <p:nvPr>
            <p:ph type="body" sz="quarter" idx="36" hasCustomPrompt="1"/>
          </p:nvPr>
        </p:nvSpPr>
        <p:spPr>
          <a:xfrm>
            <a:off x="575999" y="1828800"/>
            <a:ext cx="3240000" cy="42660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8780841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hart right 1/3 teal left w/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6E6C8-414F-DD4B-8015-ED433418D34C}"/>
              </a:ext>
            </a:extLst>
          </p:cNvPr>
          <p:cNvSpPr/>
          <p:nvPr userDrawn="1"/>
        </p:nvSpPr>
        <p:spPr>
          <a:xfrm>
            <a:off x="-1" y="0"/>
            <a:ext cx="41513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9B14AB3A-9190-2A45-9487-A0B41CA02E9A}"/>
              </a:ext>
            </a:extLst>
          </p:cNvPr>
          <p:cNvSpPr>
            <a:spLocks noGrp="1"/>
          </p:cNvSpPr>
          <p:nvPr>
            <p:ph type="title" hasCustomPrompt="1"/>
          </p:nvPr>
        </p:nvSpPr>
        <p:spPr>
          <a:xfrm>
            <a:off x="575999" y="816951"/>
            <a:ext cx="3240000" cy="395878"/>
          </a:xfrm>
        </p:spPr>
        <p:txBody>
          <a:bodyPr wrap="square" lIns="0" rIns="182880" anchor="t" anchorCtr="0">
            <a:noAutofit/>
          </a:bodyPr>
          <a:lstStyle>
            <a:lvl1pPr>
              <a:lnSpc>
                <a:spcPct val="85000"/>
              </a:lnSpc>
              <a:buClr>
                <a:schemeClr val="accent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20" name="Text Placeholder 17">
            <a:extLst>
              <a:ext uri="{FF2B5EF4-FFF2-40B4-BE49-F238E27FC236}">
                <a16:creationId xmlns:a16="http://schemas.microsoft.com/office/drawing/2014/main" id="{E9B227C8-ADCA-6243-BEF7-20D4F0A97365}"/>
              </a:ext>
            </a:extLst>
          </p:cNvPr>
          <p:cNvSpPr>
            <a:spLocks noGrp="1"/>
          </p:cNvSpPr>
          <p:nvPr>
            <p:ph type="body" sz="quarter" idx="29" hasCustomPrompt="1"/>
          </p:nvPr>
        </p:nvSpPr>
        <p:spPr>
          <a:xfrm>
            <a:off x="576001" y="1193187"/>
            <a:ext cx="3240000"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27" name="Text Placeholder 2">
            <a:extLst>
              <a:ext uri="{FF2B5EF4-FFF2-40B4-BE49-F238E27FC236}">
                <a16:creationId xmlns:a16="http://schemas.microsoft.com/office/drawing/2014/main" id="{FB55A543-994A-C248-BF00-0567CFB1B4BE}"/>
              </a:ext>
            </a:extLst>
          </p:cNvPr>
          <p:cNvSpPr>
            <a:spLocks noGrp="1"/>
          </p:cNvSpPr>
          <p:nvPr>
            <p:ph type="body" sz="quarter" idx="31" hasCustomPrompt="1"/>
          </p:nvPr>
        </p:nvSpPr>
        <p:spPr>
          <a:xfrm>
            <a:off x="4680000" y="5882326"/>
            <a:ext cx="4435862" cy="213674"/>
          </a:xfrm>
          <a:prstGeom prst="rect">
            <a:avLst/>
          </a:prstGeom>
        </p:spPr>
        <p:txBody>
          <a:bodyPr anchor="b" anchorCtr="0">
            <a:noAutofit/>
          </a:bodyPr>
          <a:lstStyle>
            <a:lvl1pPr marL="0" indent="0">
              <a:buNone/>
              <a:defRPr sz="10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a:t>Click to add Source: Example of Source</a:t>
            </a:r>
          </a:p>
        </p:txBody>
      </p:sp>
      <p:sp>
        <p:nvSpPr>
          <p:cNvPr id="28" name="Chart Placeholder 2">
            <a:extLst>
              <a:ext uri="{FF2B5EF4-FFF2-40B4-BE49-F238E27FC236}">
                <a16:creationId xmlns:a16="http://schemas.microsoft.com/office/drawing/2014/main" id="{7E51E1CC-4DC3-D04B-A661-4419EBEB0F72}"/>
              </a:ext>
            </a:extLst>
          </p:cNvPr>
          <p:cNvSpPr>
            <a:spLocks noGrp="1"/>
          </p:cNvSpPr>
          <p:nvPr>
            <p:ph type="chart" sz="quarter" idx="16"/>
          </p:nvPr>
        </p:nvSpPr>
        <p:spPr>
          <a:xfrm>
            <a:off x="4680000" y="812800"/>
            <a:ext cx="6925049" cy="5019287"/>
          </a:xfrm>
          <a:prstGeom prst="rect">
            <a:avLst/>
          </a:prstGeom>
        </p:spPr>
        <p:txBody>
          <a:bodyPr>
            <a:noAutofit/>
          </a:bodyPr>
          <a:lstStyle>
            <a:lvl1pPr marL="0" indent="0" algn="ctr">
              <a:buNone/>
              <a:defRPr sz="2400"/>
            </a:lvl1pPr>
          </a:lstStyle>
          <a:p>
            <a:r>
              <a:rPr lang="en-US"/>
              <a:t>Click icon to add chart</a:t>
            </a:r>
            <a:endParaRPr lang="en-GB"/>
          </a:p>
        </p:txBody>
      </p:sp>
      <p:pic>
        <p:nvPicPr>
          <p:cNvPr id="29" name="Picture 28" descr="A picture containing drawing&#10;&#10;Description automatically generated">
            <a:extLst>
              <a:ext uri="{FF2B5EF4-FFF2-40B4-BE49-F238E27FC236}">
                <a16:creationId xmlns:a16="http://schemas.microsoft.com/office/drawing/2014/main" id="{ECE3551F-C892-A84A-9889-E4376D7302B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783EFE35-DE05-FB46-8587-D177E1ACA242}"/>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0CCF1286-616C-1647-B1D2-D02DB87172CF}"/>
              </a:ext>
            </a:extLst>
          </p:cNvPr>
          <p:cNvSpPr>
            <a:spLocks noGrp="1"/>
          </p:cNvSpPr>
          <p:nvPr>
            <p:ph type="sldNum" sz="quarter" idx="38"/>
          </p:nvPr>
        </p:nvSpPr>
        <p:spPr/>
        <p:txBody>
          <a:bodyPr/>
          <a:lstStyle/>
          <a:p>
            <a:fld id="{F18EFF25-22D3-7349-97D6-73D11F9E5B0D}" type="slidenum">
              <a:rPr lang="en-GB" smtClean="0"/>
              <a:pPr/>
              <a:t>‹#›</a:t>
            </a:fld>
            <a:endParaRPr lang="en-GB"/>
          </a:p>
        </p:txBody>
      </p:sp>
      <p:sp>
        <p:nvSpPr>
          <p:cNvPr id="16" name="Text Placeholder 13">
            <a:extLst>
              <a:ext uri="{FF2B5EF4-FFF2-40B4-BE49-F238E27FC236}">
                <a16:creationId xmlns:a16="http://schemas.microsoft.com/office/drawing/2014/main" id="{D7FB83DD-3B69-854F-AC6B-8775979503F4}"/>
              </a:ext>
            </a:extLst>
          </p:cNvPr>
          <p:cNvSpPr>
            <a:spLocks noGrp="1"/>
          </p:cNvSpPr>
          <p:nvPr>
            <p:ph type="body" sz="quarter" idx="36" hasCustomPrompt="1"/>
          </p:nvPr>
        </p:nvSpPr>
        <p:spPr>
          <a:xfrm>
            <a:off x="575999" y="1828800"/>
            <a:ext cx="3240000" cy="42660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22632678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able right 1/3 grey left w/header">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A9BBD5-29F6-5642-A414-44CD5F35FD60}"/>
              </a:ext>
            </a:extLst>
          </p:cNvPr>
          <p:cNvSpPr>
            <a:spLocks noGrp="1"/>
          </p:cNvSpPr>
          <p:nvPr>
            <p:ph type="body" sz="quarter" idx="31" hasCustomPrompt="1"/>
          </p:nvPr>
        </p:nvSpPr>
        <p:spPr>
          <a:xfrm>
            <a:off x="4680000" y="5882326"/>
            <a:ext cx="4435200" cy="213674"/>
          </a:xfrm>
          <a:prstGeom prst="rect">
            <a:avLst/>
          </a:prstGeom>
        </p:spPr>
        <p:txBody>
          <a:bodyPr anchor="b" anchorCtr="0">
            <a:noAutofit/>
          </a:bodyPr>
          <a:lstStyle>
            <a:lvl1pPr marL="0" indent="0">
              <a:buNone/>
              <a:defRPr sz="10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a:t>Click to add Source: Example of Source</a:t>
            </a:r>
          </a:p>
        </p:txBody>
      </p:sp>
      <p:sp>
        <p:nvSpPr>
          <p:cNvPr id="17" name="Rectangle 16">
            <a:extLst>
              <a:ext uri="{FF2B5EF4-FFF2-40B4-BE49-F238E27FC236}">
                <a16:creationId xmlns:a16="http://schemas.microsoft.com/office/drawing/2014/main" id="{A324EC1A-368B-0F4E-96B3-719B83F007EB}"/>
              </a:ext>
            </a:extLst>
          </p:cNvPr>
          <p:cNvSpPr/>
          <p:nvPr userDrawn="1"/>
        </p:nvSpPr>
        <p:spPr>
          <a:xfrm>
            <a:off x="-1" y="6870"/>
            <a:ext cx="4151314" cy="685113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0" name="Title 1">
            <a:extLst>
              <a:ext uri="{FF2B5EF4-FFF2-40B4-BE49-F238E27FC236}">
                <a16:creationId xmlns:a16="http://schemas.microsoft.com/office/drawing/2014/main" id="{C7121618-6095-DA41-831E-67DEC75D107B}"/>
              </a:ext>
            </a:extLst>
          </p:cNvPr>
          <p:cNvSpPr>
            <a:spLocks noGrp="1"/>
          </p:cNvSpPr>
          <p:nvPr>
            <p:ph type="title" hasCustomPrompt="1"/>
          </p:nvPr>
        </p:nvSpPr>
        <p:spPr>
          <a:xfrm>
            <a:off x="575999" y="816951"/>
            <a:ext cx="3240000" cy="395878"/>
          </a:xfrm>
        </p:spPr>
        <p:txBody>
          <a:bodyPr wrap="square" lIns="0" rIns="182880" anchor="t" anchorCtr="0">
            <a:noAutofit/>
          </a:bodyPr>
          <a:lstStyle>
            <a:lvl1pPr>
              <a:lnSpc>
                <a:spcPct val="85000"/>
              </a:lnSpc>
              <a:buClr>
                <a:schemeClr val="accent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24" name="Text Placeholder 17">
            <a:extLst>
              <a:ext uri="{FF2B5EF4-FFF2-40B4-BE49-F238E27FC236}">
                <a16:creationId xmlns:a16="http://schemas.microsoft.com/office/drawing/2014/main" id="{B96D23E0-856F-EB4A-B984-35793CF11BEF}"/>
              </a:ext>
            </a:extLst>
          </p:cNvPr>
          <p:cNvSpPr>
            <a:spLocks noGrp="1"/>
          </p:cNvSpPr>
          <p:nvPr>
            <p:ph type="body" sz="quarter" idx="29" hasCustomPrompt="1"/>
          </p:nvPr>
        </p:nvSpPr>
        <p:spPr>
          <a:xfrm>
            <a:off x="576001" y="1193187"/>
            <a:ext cx="3240000"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9" name="Text Placeholder 13">
            <a:extLst>
              <a:ext uri="{FF2B5EF4-FFF2-40B4-BE49-F238E27FC236}">
                <a16:creationId xmlns:a16="http://schemas.microsoft.com/office/drawing/2014/main" id="{DABAC220-4647-C84E-BE3F-0F55057E787C}"/>
              </a:ext>
            </a:extLst>
          </p:cNvPr>
          <p:cNvSpPr>
            <a:spLocks noGrp="1"/>
          </p:cNvSpPr>
          <p:nvPr>
            <p:ph type="body" sz="quarter" idx="36" hasCustomPrompt="1"/>
          </p:nvPr>
        </p:nvSpPr>
        <p:spPr>
          <a:xfrm>
            <a:off x="575999" y="1828800"/>
            <a:ext cx="3240000" cy="4266000"/>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30" name="Picture 29" descr="A close up of a flower&#10;&#10;Description automatically generated">
            <a:extLst>
              <a:ext uri="{FF2B5EF4-FFF2-40B4-BE49-F238E27FC236}">
                <a16:creationId xmlns:a16="http://schemas.microsoft.com/office/drawing/2014/main" id="{0E0EE0B4-B331-7D49-9A04-2D28B4170D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9165" y="6364617"/>
            <a:ext cx="1629410" cy="487847"/>
          </a:xfrm>
          <a:prstGeom prst="rect">
            <a:avLst/>
          </a:prstGeom>
        </p:spPr>
      </p:pic>
      <p:sp>
        <p:nvSpPr>
          <p:cNvPr id="31" name="Table Placeholder 2">
            <a:extLst>
              <a:ext uri="{FF2B5EF4-FFF2-40B4-BE49-F238E27FC236}">
                <a16:creationId xmlns:a16="http://schemas.microsoft.com/office/drawing/2014/main" id="{66A6ED60-08F6-534D-9240-66F4BA799CA5}"/>
              </a:ext>
            </a:extLst>
          </p:cNvPr>
          <p:cNvSpPr>
            <a:spLocks noGrp="1"/>
          </p:cNvSpPr>
          <p:nvPr>
            <p:ph type="tbl" sz="quarter" idx="30"/>
          </p:nvPr>
        </p:nvSpPr>
        <p:spPr>
          <a:xfrm>
            <a:off x="4675937" y="812801"/>
            <a:ext cx="6926399" cy="5008136"/>
          </a:xfrm>
          <a:prstGeom prst="rect">
            <a:avLst/>
          </a:prstGeom>
        </p:spPr>
        <p:txBody>
          <a:bodyPr>
            <a:noAutofit/>
          </a:bodyPr>
          <a:lstStyle>
            <a:lvl1pPr marL="0" indent="0" algn="ctr">
              <a:buNone/>
              <a:defRPr sz="2400"/>
            </a:lvl1pPr>
          </a:lstStyle>
          <a:p>
            <a:r>
              <a:rPr lang="en-US"/>
              <a:t>Click icon to add table</a:t>
            </a:r>
            <a:endParaRPr lang="en-GB"/>
          </a:p>
        </p:txBody>
      </p:sp>
      <p:sp>
        <p:nvSpPr>
          <p:cNvPr id="2" name="Footer Placeholder 1">
            <a:extLst>
              <a:ext uri="{FF2B5EF4-FFF2-40B4-BE49-F238E27FC236}">
                <a16:creationId xmlns:a16="http://schemas.microsoft.com/office/drawing/2014/main" id="{B2975D4A-6801-0B47-A421-B6E5EE07BD7A}"/>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AD424732-98BD-6E44-A24E-4922FE54166F}"/>
              </a:ext>
            </a:extLst>
          </p:cNvPr>
          <p:cNvSpPr>
            <a:spLocks noGrp="1"/>
          </p:cNvSpPr>
          <p:nvPr>
            <p:ph type="sldNum" sz="quarter" idx="38"/>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12802802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able right 1/3 purple left w/header">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6712863-CF7A-D245-BEF3-A83C5B1ADDB4}"/>
              </a:ext>
            </a:extLst>
          </p:cNvPr>
          <p:cNvSpPr/>
          <p:nvPr userDrawn="1"/>
        </p:nvSpPr>
        <p:spPr>
          <a:xfrm>
            <a:off x="-1" y="0"/>
            <a:ext cx="41513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1" name="Text Placeholder 2">
            <a:extLst>
              <a:ext uri="{FF2B5EF4-FFF2-40B4-BE49-F238E27FC236}">
                <a16:creationId xmlns:a16="http://schemas.microsoft.com/office/drawing/2014/main" id="{BAF26822-8F44-6A4F-8853-6C534D407C34}"/>
              </a:ext>
            </a:extLst>
          </p:cNvPr>
          <p:cNvSpPr>
            <a:spLocks noGrp="1"/>
          </p:cNvSpPr>
          <p:nvPr>
            <p:ph type="body" sz="quarter" idx="31" hasCustomPrompt="1"/>
          </p:nvPr>
        </p:nvSpPr>
        <p:spPr>
          <a:xfrm>
            <a:off x="4680000" y="5882326"/>
            <a:ext cx="4435862" cy="213674"/>
          </a:xfrm>
          <a:prstGeom prst="rect">
            <a:avLst/>
          </a:prstGeom>
        </p:spPr>
        <p:txBody>
          <a:bodyPr anchor="b" anchorCtr="0">
            <a:noAutofit/>
          </a:bodyPr>
          <a:lstStyle>
            <a:lvl1pPr marL="0" indent="0">
              <a:buNone/>
              <a:defRPr sz="10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a:t>Click to add Source: Example of Source</a:t>
            </a:r>
          </a:p>
        </p:txBody>
      </p:sp>
      <p:sp>
        <p:nvSpPr>
          <p:cNvPr id="19" name="Table Placeholder 2">
            <a:extLst>
              <a:ext uri="{FF2B5EF4-FFF2-40B4-BE49-F238E27FC236}">
                <a16:creationId xmlns:a16="http://schemas.microsoft.com/office/drawing/2014/main" id="{B19134DD-F2AF-9440-B6B8-4DC7CBB891F9}"/>
              </a:ext>
            </a:extLst>
          </p:cNvPr>
          <p:cNvSpPr>
            <a:spLocks noGrp="1"/>
          </p:cNvSpPr>
          <p:nvPr>
            <p:ph type="tbl" sz="quarter" idx="30"/>
          </p:nvPr>
        </p:nvSpPr>
        <p:spPr>
          <a:xfrm>
            <a:off x="4661648" y="812801"/>
            <a:ext cx="6942978" cy="5008136"/>
          </a:xfrm>
          <a:prstGeom prst="rect">
            <a:avLst/>
          </a:prstGeom>
        </p:spPr>
        <p:txBody>
          <a:bodyPr>
            <a:noAutofit/>
          </a:bodyPr>
          <a:lstStyle>
            <a:lvl1pPr marL="0" indent="0" algn="ctr">
              <a:buNone/>
              <a:defRPr sz="2400"/>
            </a:lvl1pPr>
          </a:lstStyle>
          <a:p>
            <a:r>
              <a:rPr lang="en-US"/>
              <a:t>Click icon to add table</a:t>
            </a:r>
            <a:endParaRPr lang="en-GB"/>
          </a:p>
        </p:txBody>
      </p:sp>
      <p:sp>
        <p:nvSpPr>
          <p:cNvPr id="22" name="Title 1">
            <a:extLst>
              <a:ext uri="{FF2B5EF4-FFF2-40B4-BE49-F238E27FC236}">
                <a16:creationId xmlns:a16="http://schemas.microsoft.com/office/drawing/2014/main" id="{DECB0799-54D1-3D48-AF1A-F84002EBF456}"/>
              </a:ext>
            </a:extLst>
          </p:cNvPr>
          <p:cNvSpPr>
            <a:spLocks noGrp="1"/>
          </p:cNvSpPr>
          <p:nvPr>
            <p:ph type="title" hasCustomPrompt="1"/>
          </p:nvPr>
        </p:nvSpPr>
        <p:spPr>
          <a:xfrm>
            <a:off x="575999" y="816951"/>
            <a:ext cx="3240000" cy="395878"/>
          </a:xfrm>
        </p:spPr>
        <p:txBody>
          <a:bodyPr wrap="square" lIns="0" rIns="182880" anchor="t" anchorCtr="0">
            <a:noAutofit/>
          </a:bodyPr>
          <a:lstStyle>
            <a:lvl1pPr>
              <a:lnSpc>
                <a:spcPct val="85000"/>
              </a:lnSpc>
              <a:buClr>
                <a:schemeClr val="accent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25" name="Text Placeholder 17">
            <a:extLst>
              <a:ext uri="{FF2B5EF4-FFF2-40B4-BE49-F238E27FC236}">
                <a16:creationId xmlns:a16="http://schemas.microsoft.com/office/drawing/2014/main" id="{C6C6AD55-D93B-BA4D-8F35-88802ACD440C}"/>
              </a:ext>
            </a:extLst>
          </p:cNvPr>
          <p:cNvSpPr>
            <a:spLocks noGrp="1"/>
          </p:cNvSpPr>
          <p:nvPr>
            <p:ph type="body" sz="quarter" idx="29" hasCustomPrompt="1"/>
          </p:nvPr>
        </p:nvSpPr>
        <p:spPr>
          <a:xfrm>
            <a:off x="576001" y="1193187"/>
            <a:ext cx="3240000"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28" name="Text Placeholder 13">
            <a:extLst>
              <a:ext uri="{FF2B5EF4-FFF2-40B4-BE49-F238E27FC236}">
                <a16:creationId xmlns:a16="http://schemas.microsoft.com/office/drawing/2014/main" id="{7293DD68-D859-2A46-B405-31BC824CFD1B}"/>
              </a:ext>
            </a:extLst>
          </p:cNvPr>
          <p:cNvSpPr>
            <a:spLocks noGrp="1"/>
          </p:cNvSpPr>
          <p:nvPr>
            <p:ph type="body" sz="quarter" idx="36" hasCustomPrompt="1"/>
          </p:nvPr>
        </p:nvSpPr>
        <p:spPr>
          <a:xfrm>
            <a:off x="575999" y="1828800"/>
            <a:ext cx="3240000" cy="42660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29" name="Picture 28" descr="A picture containing drawing&#10;&#10;Description automatically generated">
            <a:extLst>
              <a:ext uri="{FF2B5EF4-FFF2-40B4-BE49-F238E27FC236}">
                <a16:creationId xmlns:a16="http://schemas.microsoft.com/office/drawing/2014/main" id="{83186651-261B-784B-9034-32E13652E5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407D954F-B501-164F-9AC3-AAAB5B00E9D2}"/>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E61BA0D6-B93F-7249-8E36-63F22389CBE7}"/>
              </a:ext>
            </a:extLst>
          </p:cNvPr>
          <p:cNvSpPr>
            <a:spLocks noGrp="1"/>
          </p:cNvSpPr>
          <p:nvPr>
            <p:ph type="sldNum" sz="quarter" idx="38"/>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10671748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ble right 1/3 midnight blue left w/header">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6712863-CF7A-D245-BEF3-A83C5B1ADDB4}"/>
              </a:ext>
            </a:extLst>
          </p:cNvPr>
          <p:cNvSpPr/>
          <p:nvPr userDrawn="1"/>
        </p:nvSpPr>
        <p:spPr>
          <a:xfrm>
            <a:off x="-1" y="0"/>
            <a:ext cx="415131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1" name="Text Placeholder 2">
            <a:extLst>
              <a:ext uri="{FF2B5EF4-FFF2-40B4-BE49-F238E27FC236}">
                <a16:creationId xmlns:a16="http://schemas.microsoft.com/office/drawing/2014/main" id="{BAF26822-8F44-6A4F-8853-6C534D407C34}"/>
              </a:ext>
            </a:extLst>
          </p:cNvPr>
          <p:cNvSpPr>
            <a:spLocks noGrp="1"/>
          </p:cNvSpPr>
          <p:nvPr>
            <p:ph type="body" sz="quarter" idx="31" hasCustomPrompt="1"/>
          </p:nvPr>
        </p:nvSpPr>
        <p:spPr>
          <a:xfrm>
            <a:off x="4680000" y="5882326"/>
            <a:ext cx="4435862" cy="213674"/>
          </a:xfrm>
          <a:prstGeom prst="rect">
            <a:avLst/>
          </a:prstGeom>
        </p:spPr>
        <p:txBody>
          <a:bodyPr anchor="b" anchorCtr="0">
            <a:noAutofit/>
          </a:bodyPr>
          <a:lstStyle>
            <a:lvl1pPr marL="0" indent="0">
              <a:buNone/>
              <a:defRPr sz="10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a:t>Click to add Source: Example of Source</a:t>
            </a:r>
          </a:p>
        </p:txBody>
      </p:sp>
      <p:sp>
        <p:nvSpPr>
          <p:cNvPr id="19" name="Table Placeholder 2">
            <a:extLst>
              <a:ext uri="{FF2B5EF4-FFF2-40B4-BE49-F238E27FC236}">
                <a16:creationId xmlns:a16="http://schemas.microsoft.com/office/drawing/2014/main" id="{B19134DD-F2AF-9440-B6B8-4DC7CBB891F9}"/>
              </a:ext>
            </a:extLst>
          </p:cNvPr>
          <p:cNvSpPr>
            <a:spLocks noGrp="1"/>
          </p:cNvSpPr>
          <p:nvPr>
            <p:ph type="tbl" sz="quarter" idx="30"/>
          </p:nvPr>
        </p:nvSpPr>
        <p:spPr>
          <a:xfrm>
            <a:off x="4661648" y="812801"/>
            <a:ext cx="6942978" cy="5008136"/>
          </a:xfrm>
          <a:prstGeom prst="rect">
            <a:avLst/>
          </a:prstGeom>
        </p:spPr>
        <p:txBody>
          <a:bodyPr>
            <a:noAutofit/>
          </a:bodyPr>
          <a:lstStyle>
            <a:lvl1pPr marL="0" indent="0" algn="ctr">
              <a:buNone/>
              <a:defRPr sz="2400"/>
            </a:lvl1pPr>
          </a:lstStyle>
          <a:p>
            <a:r>
              <a:rPr lang="en-US"/>
              <a:t>Click icon to add table</a:t>
            </a:r>
            <a:endParaRPr lang="en-GB"/>
          </a:p>
        </p:txBody>
      </p:sp>
      <p:sp>
        <p:nvSpPr>
          <p:cNvPr id="22" name="Title 1">
            <a:extLst>
              <a:ext uri="{FF2B5EF4-FFF2-40B4-BE49-F238E27FC236}">
                <a16:creationId xmlns:a16="http://schemas.microsoft.com/office/drawing/2014/main" id="{DECB0799-54D1-3D48-AF1A-F84002EBF456}"/>
              </a:ext>
            </a:extLst>
          </p:cNvPr>
          <p:cNvSpPr>
            <a:spLocks noGrp="1"/>
          </p:cNvSpPr>
          <p:nvPr>
            <p:ph type="title" hasCustomPrompt="1"/>
          </p:nvPr>
        </p:nvSpPr>
        <p:spPr>
          <a:xfrm>
            <a:off x="575999" y="816951"/>
            <a:ext cx="3240000" cy="395878"/>
          </a:xfrm>
        </p:spPr>
        <p:txBody>
          <a:bodyPr wrap="square" lIns="0" rIns="182880" anchor="t" anchorCtr="0">
            <a:noAutofit/>
          </a:bodyPr>
          <a:lstStyle>
            <a:lvl1pPr>
              <a:lnSpc>
                <a:spcPct val="85000"/>
              </a:lnSpc>
              <a:buClr>
                <a:schemeClr val="accent1"/>
              </a:buClr>
              <a:defRPr lang="en-GB" sz="3000" b="1" kern="1200" spc="10" baseline="0" dirty="0">
                <a:solidFill>
                  <a:schemeClr val="bg1"/>
                </a:solidFill>
                <a:latin typeface="+mj-lt"/>
                <a:ea typeface="+mj-ea"/>
                <a:cs typeface="+mj-cs"/>
              </a:defRPr>
            </a:lvl1pPr>
          </a:lstStyle>
          <a:p>
            <a:r>
              <a:rPr lang="en-US"/>
              <a:t>Insert title</a:t>
            </a:r>
            <a:endParaRPr lang="en-GB"/>
          </a:p>
        </p:txBody>
      </p:sp>
      <p:pic>
        <p:nvPicPr>
          <p:cNvPr id="29" name="Picture 28" descr="A picture containing drawing&#10;&#10;Description automatically generated">
            <a:extLst>
              <a:ext uri="{FF2B5EF4-FFF2-40B4-BE49-F238E27FC236}">
                <a16:creationId xmlns:a16="http://schemas.microsoft.com/office/drawing/2014/main" id="{83186651-261B-784B-9034-32E13652E5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071C80B4-2C50-AB44-BFA0-F43BBD771151}"/>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AE1DB10D-572A-5E43-909E-24301F722F1D}"/>
              </a:ext>
            </a:extLst>
          </p:cNvPr>
          <p:cNvSpPr>
            <a:spLocks noGrp="1"/>
          </p:cNvSpPr>
          <p:nvPr>
            <p:ph type="sldNum" sz="quarter" idx="38"/>
          </p:nvPr>
        </p:nvSpPr>
        <p:spPr/>
        <p:txBody>
          <a:bodyPr/>
          <a:lstStyle/>
          <a:p>
            <a:fld id="{F18EFF25-22D3-7349-97D6-73D11F9E5B0D}" type="slidenum">
              <a:rPr lang="en-GB" smtClean="0"/>
              <a:pPr/>
              <a:t>‹#›</a:t>
            </a:fld>
            <a:endParaRPr lang="en-GB"/>
          </a:p>
        </p:txBody>
      </p:sp>
      <p:sp>
        <p:nvSpPr>
          <p:cNvPr id="15" name="Text Placeholder 17">
            <a:extLst>
              <a:ext uri="{FF2B5EF4-FFF2-40B4-BE49-F238E27FC236}">
                <a16:creationId xmlns:a16="http://schemas.microsoft.com/office/drawing/2014/main" id="{28B8AF0E-C822-0248-BE2B-D8999734218D}"/>
              </a:ext>
            </a:extLst>
          </p:cNvPr>
          <p:cNvSpPr>
            <a:spLocks noGrp="1"/>
          </p:cNvSpPr>
          <p:nvPr>
            <p:ph type="body" sz="quarter" idx="29" hasCustomPrompt="1"/>
          </p:nvPr>
        </p:nvSpPr>
        <p:spPr>
          <a:xfrm>
            <a:off x="576001" y="1193187"/>
            <a:ext cx="3240000"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16" name="Text Placeholder 13">
            <a:extLst>
              <a:ext uri="{FF2B5EF4-FFF2-40B4-BE49-F238E27FC236}">
                <a16:creationId xmlns:a16="http://schemas.microsoft.com/office/drawing/2014/main" id="{C7991B9A-34BA-B04B-AB4C-1902712E530E}"/>
              </a:ext>
            </a:extLst>
          </p:cNvPr>
          <p:cNvSpPr>
            <a:spLocks noGrp="1"/>
          </p:cNvSpPr>
          <p:nvPr>
            <p:ph type="body" sz="quarter" idx="36" hasCustomPrompt="1"/>
          </p:nvPr>
        </p:nvSpPr>
        <p:spPr>
          <a:xfrm>
            <a:off x="575999" y="1828800"/>
            <a:ext cx="3240000" cy="42660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26690080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able right 1/3 teal left w/header">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6712863-CF7A-D245-BEF3-A83C5B1ADDB4}"/>
              </a:ext>
            </a:extLst>
          </p:cNvPr>
          <p:cNvSpPr/>
          <p:nvPr userDrawn="1"/>
        </p:nvSpPr>
        <p:spPr>
          <a:xfrm>
            <a:off x="-1" y="0"/>
            <a:ext cx="41513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1" name="Text Placeholder 2">
            <a:extLst>
              <a:ext uri="{FF2B5EF4-FFF2-40B4-BE49-F238E27FC236}">
                <a16:creationId xmlns:a16="http://schemas.microsoft.com/office/drawing/2014/main" id="{BAF26822-8F44-6A4F-8853-6C534D407C34}"/>
              </a:ext>
            </a:extLst>
          </p:cNvPr>
          <p:cNvSpPr>
            <a:spLocks noGrp="1"/>
          </p:cNvSpPr>
          <p:nvPr>
            <p:ph type="body" sz="quarter" idx="31" hasCustomPrompt="1"/>
          </p:nvPr>
        </p:nvSpPr>
        <p:spPr>
          <a:xfrm>
            <a:off x="4680000" y="5882326"/>
            <a:ext cx="4435862" cy="213674"/>
          </a:xfrm>
          <a:prstGeom prst="rect">
            <a:avLst/>
          </a:prstGeom>
        </p:spPr>
        <p:txBody>
          <a:bodyPr anchor="b" anchorCtr="0">
            <a:noAutofit/>
          </a:bodyPr>
          <a:lstStyle>
            <a:lvl1pPr marL="0" indent="0">
              <a:buNone/>
              <a:defRPr sz="10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a:t>Click to add Source: Example of Source</a:t>
            </a:r>
          </a:p>
        </p:txBody>
      </p:sp>
      <p:sp>
        <p:nvSpPr>
          <p:cNvPr id="19" name="Table Placeholder 2">
            <a:extLst>
              <a:ext uri="{FF2B5EF4-FFF2-40B4-BE49-F238E27FC236}">
                <a16:creationId xmlns:a16="http://schemas.microsoft.com/office/drawing/2014/main" id="{B19134DD-F2AF-9440-B6B8-4DC7CBB891F9}"/>
              </a:ext>
            </a:extLst>
          </p:cNvPr>
          <p:cNvSpPr>
            <a:spLocks noGrp="1"/>
          </p:cNvSpPr>
          <p:nvPr>
            <p:ph type="tbl" sz="quarter" idx="30"/>
          </p:nvPr>
        </p:nvSpPr>
        <p:spPr>
          <a:xfrm>
            <a:off x="4661648" y="812801"/>
            <a:ext cx="6942978" cy="5008136"/>
          </a:xfrm>
          <a:prstGeom prst="rect">
            <a:avLst/>
          </a:prstGeom>
        </p:spPr>
        <p:txBody>
          <a:bodyPr>
            <a:noAutofit/>
          </a:bodyPr>
          <a:lstStyle>
            <a:lvl1pPr marL="0" indent="0" algn="ctr">
              <a:buNone/>
              <a:defRPr sz="2400"/>
            </a:lvl1pPr>
          </a:lstStyle>
          <a:p>
            <a:r>
              <a:rPr lang="en-US"/>
              <a:t>Click icon to add table</a:t>
            </a:r>
            <a:endParaRPr lang="en-GB"/>
          </a:p>
        </p:txBody>
      </p:sp>
      <p:sp>
        <p:nvSpPr>
          <p:cNvPr id="22" name="Title 1">
            <a:extLst>
              <a:ext uri="{FF2B5EF4-FFF2-40B4-BE49-F238E27FC236}">
                <a16:creationId xmlns:a16="http://schemas.microsoft.com/office/drawing/2014/main" id="{DECB0799-54D1-3D48-AF1A-F84002EBF456}"/>
              </a:ext>
            </a:extLst>
          </p:cNvPr>
          <p:cNvSpPr>
            <a:spLocks noGrp="1"/>
          </p:cNvSpPr>
          <p:nvPr>
            <p:ph type="title" hasCustomPrompt="1"/>
          </p:nvPr>
        </p:nvSpPr>
        <p:spPr>
          <a:xfrm>
            <a:off x="575999" y="816951"/>
            <a:ext cx="3240000" cy="395878"/>
          </a:xfrm>
        </p:spPr>
        <p:txBody>
          <a:bodyPr wrap="square" lIns="0" rIns="182880" anchor="t" anchorCtr="0">
            <a:noAutofit/>
          </a:bodyPr>
          <a:lstStyle>
            <a:lvl1pPr>
              <a:lnSpc>
                <a:spcPct val="85000"/>
              </a:lnSpc>
              <a:buClr>
                <a:schemeClr val="accent1"/>
              </a:buClr>
              <a:defRPr lang="en-GB" sz="3000" b="1" kern="1200" spc="10" baseline="0" dirty="0">
                <a:solidFill>
                  <a:schemeClr val="bg1"/>
                </a:solidFill>
                <a:latin typeface="+mj-lt"/>
                <a:ea typeface="+mj-ea"/>
                <a:cs typeface="+mj-cs"/>
              </a:defRPr>
            </a:lvl1pPr>
          </a:lstStyle>
          <a:p>
            <a:r>
              <a:rPr lang="en-US"/>
              <a:t>Insert title</a:t>
            </a:r>
            <a:endParaRPr lang="en-GB"/>
          </a:p>
        </p:txBody>
      </p:sp>
      <p:pic>
        <p:nvPicPr>
          <p:cNvPr id="29" name="Picture 28" descr="A picture containing drawing&#10;&#10;Description automatically generated">
            <a:extLst>
              <a:ext uri="{FF2B5EF4-FFF2-40B4-BE49-F238E27FC236}">
                <a16:creationId xmlns:a16="http://schemas.microsoft.com/office/drawing/2014/main" id="{83186651-261B-784B-9034-32E13652E5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6921F4CA-3F21-1C45-9D0C-F8F62847E994}"/>
              </a:ext>
            </a:extLst>
          </p:cNvPr>
          <p:cNvSpPr>
            <a:spLocks noGrp="1"/>
          </p:cNvSpPr>
          <p:nvPr>
            <p:ph type="ftr" sz="quarter" idx="37"/>
          </p:nvPr>
        </p:nvSpPr>
        <p:spPr/>
        <p:txBody>
          <a:bodyPr/>
          <a:lstStyle/>
          <a:p>
            <a:endParaRPr lang="en-GB"/>
          </a:p>
        </p:txBody>
      </p:sp>
      <p:sp>
        <p:nvSpPr>
          <p:cNvPr id="3" name="Slide Number Placeholder 2">
            <a:extLst>
              <a:ext uri="{FF2B5EF4-FFF2-40B4-BE49-F238E27FC236}">
                <a16:creationId xmlns:a16="http://schemas.microsoft.com/office/drawing/2014/main" id="{430F8380-3058-4D46-9E1E-62B2E9DC09AD}"/>
              </a:ext>
            </a:extLst>
          </p:cNvPr>
          <p:cNvSpPr>
            <a:spLocks noGrp="1"/>
          </p:cNvSpPr>
          <p:nvPr>
            <p:ph type="sldNum" sz="quarter" idx="38"/>
          </p:nvPr>
        </p:nvSpPr>
        <p:spPr/>
        <p:txBody>
          <a:bodyPr/>
          <a:lstStyle/>
          <a:p>
            <a:fld id="{F18EFF25-22D3-7349-97D6-73D11F9E5B0D}" type="slidenum">
              <a:rPr lang="en-GB" smtClean="0"/>
              <a:pPr/>
              <a:t>‹#›</a:t>
            </a:fld>
            <a:endParaRPr lang="en-GB"/>
          </a:p>
        </p:txBody>
      </p:sp>
      <p:sp>
        <p:nvSpPr>
          <p:cNvPr id="15" name="Text Placeholder 17">
            <a:extLst>
              <a:ext uri="{FF2B5EF4-FFF2-40B4-BE49-F238E27FC236}">
                <a16:creationId xmlns:a16="http://schemas.microsoft.com/office/drawing/2014/main" id="{ED327BAD-3DD6-504F-8869-4A3E9206C8CB}"/>
              </a:ext>
            </a:extLst>
          </p:cNvPr>
          <p:cNvSpPr>
            <a:spLocks noGrp="1"/>
          </p:cNvSpPr>
          <p:nvPr>
            <p:ph type="body" sz="quarter" idx="29" hasCustomPrompt="1"/>
          </p:nvPr>
        </p:nvSpPr>
        <p:spPr>
          <a:xfrm>
            <a:off x="576001" y="1193187"/>
            <a:ext cx="3240000" cy="313350"/>
          </a:xfrm>
          <a:prstGeom prst="rect">
            <a:avLst/>
          </a:prstGeom>
        </p:spPr>
        <p:txBody>
          <a:bodyPr wrap="square" lIns="0" tIns="36000" rIns="18288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16" name="Text Placeholder 13">
            <a:extLst>
              <a:ext uri="{FF2B5EF4-FFF2-40B4-BE49-F238E27FC236}">
                <a16:creationId xmlns:a16="http://schemas.microsoft.com/office/drawing/2014/main" id="{302D5E0E-E8DD-8E44-A5F7-21EF999493C8}"/>
              </a:ext>
            </a:extLst>
          </p:cNvPr>
          <p:cNvSpPr>
            <a:spLocks noGrp="1"/>
          </p:cNvSpPr>
          <p:nvPr>
            <p:ph type="body" sz="quarter" idx="36" hasCustomPrompt="1"/>
          </p:nvPr>
        </p:nvSpPr>
        <p:spPr>
          <a:xfrm>
            <a:off x="575999" y="1828800"/>
            <a:ext cx="3240000" cy="4266000"/>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1712379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creenshot laptop w/text whit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E55744B-07FA-EE45-A7FB-63DDC439C7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92442" y="1464071"/>
            <a:ext cx="7188604" cy="4500692"/>
          </a:xfrm>
          <a:prstGeom prst="rect">
            <a:avLst/>
          </a:prstGeom>
        </p:spPr>
      </p:pic>
      <p:sp>
        <p:nvSpPr>
          <p:cNvPr id="26" name="Picture Placeholder 2">
            <a:extLst>
              <a:ext uri="{FF2B5EF4-FFF2-40B4-BE49-F238E27FC236}">
                <a16:creationId xmlns:a16="http://schemas.microsoft.com/office/drawing/2014/main" id="{17DD2EF2-3D74-4340-8366-D48E266CD258}"/>
              </a:ext>
            </a:extLst>
          </p:cNvPr>
          <p:cNvSpPr>
            <a:spLocks noGrp="1"/>
          </p:cNvSpPr>
          <p:nvPr>
            <p:ph type="pic" sz="quarter" idx="18"/>
          </p:nvPr>
        </p:nvSpPr>
        <p:spPr>
          <a:xfrm>
            <a:off x="6105928" y="2087175"/>
            <a:ext cx="4968000" cy="3115160"/>
          </a:xfrm>
          <a:prstGeom prst="rect">
            <a:avLst/>
          </a:prstGeom>
          <a:solidFill>
            <a:schemeClr val="bg1"/>
          </a:solidFill>
        </p:spPr>
        <p:txBody>
          <a:bodyPr>
            <a:noAutofit/>
          </a:bodyPr>
          <a:lstStyle>
            <a:lvl1pPr marL="0" indent="0">
              <a:buNone/>
              <a:defRPr sz="2000">
                <a:solidFill>
                  <a:schemeClr val="tx1"/>
                </a:solidFill>
              </a:defRPr>
            </a:lvl1pPr>
          </a:lstStyle>
          <a:p>
            <a:r>
              <a:rPr lang="en-US"/>
              <a:t>Click icon to add picture</a:t>
            </a:r>
            <a:endParaRPr lang="en-GB"/>
          </a:p>
        </p:txBody>
      </p:sp>
      <p:sp>
        <p:nvSpPr>
          <p:cNvPr id="13" name="Title 1">
            <a:extLst>
              <a:ext uri="{FF2B5EF4-FFF2-40B4-BE49-F238E27FC236}">
                <a16:creationId xmlns:a16="http://schemas.microsoft.com/office/drawing/2014/main" id="{D0BDC025-AECE-ED40-BA0E-D98FAF2725F4}"/>
              </a:ext>
            </a:extLst>
          </p:cNvPr>
          <p:cNvSpPr>
            <a:spLocks noGrp="1"/>
          </p:cNvSpPr>
          <p:nvPr>
            <p:ph type="title" hasCustomPrompt="1"/>
          </p:nvPr>
        </p:nvSpPr>
        <p:spPr>
          <a:xfrm>
            <a:off x="576000" y="816951"/>
            <a:ext cx="4510800"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4" name="Text Placeholder 17">
            <a:extLst>
              <a:ext uri="{FF2B5EF4-FFF2-40B4-BE49-F238E27FC236}">
                <a16:creationId xmlns:a16="http://schemas.microsoft.com/office/drawing/2014/main" id="{EEB6580F-972E-8949-A49B-31BA20ED83BA}"/>
              </a:ext>
            </a:extLst>
          </p:cNvPr>
          <p:cNvSpPr>
            <a:spLocks noGrp="1"/>
          </p:cNvSpPr>
          <p:nvPr>
            <p:ph type="body" sz="quarter" idx="29" hasCustomPrompt="1"/>
          </p:nvPr>
        </p:nvSpPr>
        <p:spPr>
          <a:xfrm>
            <a:off x="576000" y="1193187"/>
            <a:ext cx="45108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15" name="Text Placeholder 3">
            <a:extLst>
              <a:ext uri="{FF2B5EF4-FFF2-40B4-BE49-F238E27FC236}">
                <a16:creationId xmlns:a16="http://schemas.microsoft.com/office/drawing/2014/main" id="{A6A2AFCE-BC5A-A940-ACF6-9412C07A647F}"/>
              </a:ext>
            </a:extLst>
          </p:cNvPr>
          <p:cNvSpPr>
            <a:spLocks noGrp="1"/>
          </p:cNvSpPr>
          <p:nvPr>
            <p:ph type="body" sz="quarter" idx="34" hasCustomPrompt="1"/>
          </p:nvPr>
        </p:nvSpPr>
        <p:spPr>
          <a:xfrm>
            <a:off x="576000" y="1820252"/>
            <a:ext cx="4511938"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17" name="Text Placeholder 3">
            <a:extLst>
              <a:ext uri="{FF2B5EF4-FFF2-40B4-BE49-F238E27FC236}">
                <a16:creationId xmlns:a16="http://schemas.microsoft.com/office/drawing/2014/main" id="{41B91CB2-610B-FA44-8952-7907ADF18816}"/>
              </a:ext>
            </a:extLst>
          </p:cNvPr>
          <p:cNvSpPr>
            <a:spLocks noGrp="1"/>
          </p:cNvSpPr>
          <p:nvPr>
            <p:ph type="body" sz="quarter" idx="36" hasCustomPrompt="1"/>
          </p:nvPr>
        </p:nvSpPr>
        <p:spPr>
          <a:xfrm>
            <a:off x="576000" y="4062709"/>
            <a:ext cx="4511938"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18" name="Text Placeholder 13">
            <a:extLst>
              <a:ext uri="{FF2B5EF4-FFF2-40B4-BE49-F238E27FC236}">
                <a16:creationId xmlns:a16="http://schemas.microsoft.com/office/drawing/2014/main" id="{E6B5B640-0CC9-AB44-A882-883DCEBF3E98}"/>
              </a:ext>
            </a:extLst>
          </p:cNvPr>
          <p:cNvSpPr>
            <a:spLocks noGrp="1"/>
          </p:cNvSpPr>
          <p:nvPr>
            <p:ph type="body" sz="quarter" idx="63" hasCustomPrompt="1"/>
          </p:nvPr>
        </p:nvSpPr>
        <p:spPr>
          <a:xfrm>
            <a:off x="576000" y="2362199"/>
            <a:ext cx="4511938" cy="1456471"/>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000">
                <a:solidFill>
                  <a:schemeClr val="tx1"/>
                </a:solidFill>
              </a:defRPr>
            </a:lvl5pPr>
            <a:lvl6pPr marL="1097280" indent="-182880">
              <a:lnSpc>
                <a:spcPct val="100000"/>
              </a:lnSpc>
              <a:spcBef>
                <a:spcPts val="300"/>
              </a:spcBef>
              <a:spcAft>
                <a:spcPts val="200"/>
              </a:spcAft>
              <a:buClr>
                <a:schemeClr val="bg2"/>
              </a:buClr>
              <a:defRPr sz="10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endParaRPr lang="en-GB"/>
          </a:p>
        </p:txBody>
      </p:sp>
      <p:sp>
        <p:nvSpPr>
          <p:cNvPr id="19" name="Text Placeholder 13">
            <a:extLst>
              <a:ext uri="{FF2B5EF4-FFF2-40B4-BE49-F238E27FC236}">
                <a16:creationId xmlns:a16="http://schemas.microsoft.com/office/drawing/2014/main" id="{93FB0FE8-0435-F946-B1F7-C07E6237203B}"/>
              </a:ext>
            </a:extLst>
          </p:cNvPr>
          <p:cNvSpPr>
            <a:spLocks noGrp="1"/>
          </p:cNvSpPr>
          <p:nvPr>
            <p:ph type="body" sz="quarter" idx="64" hasCustomPrompt="1"/>
          </p:nvPr>
        </p:nvSpPr>
        <p:spPr>
          <a:xfrm>
            <a:off x="576000" y="4608442"/>
            <a:ext cx="4511938" cy="1487558"/>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000">
                <a:solidFill>
                  <a:schemeClr val="tx1"/>
                </a:solidFill>
              </a:defRPr>
            </a:lvl5pPr>
            <a:lvl6pPr marL="1097280" indent="-182880">
              <a:lnSpc>
                <a:spcPct val="100000"/>
              </a:lnSpc>
              <a:spcBef>
                <a:spcPts val="300"/>
              </a:spcBef>
              <a:spcAft>
                <a:spcPts val="200"/>
              </a:spcAft>
              <a:buClr>
                <a:schemeClr val="bg2"/>
              </a:buClr>
              <a:defRPr sz="10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endParaRPr lang="en-GB"/>
          </a:p>
        </p:txBody>
      </p:sp>
      <p:sp>
        <p:nvSpPr>
          <p:cNvPr id="2" name="Footer Placeholder 1">
            <a:extLst>
              <a:ext uri="{FF2B5EF4-FFF2-40B4-BE49-F238E27FC236}">
                <a16:creationId xmlns:a16="http://schemas.microsoft.com/office/drawing/2014/main" id="{B9386CC4-EBBF-B543-8FA9-4BA448729948}"/>
              </a:ext>
            </a:extLst>
          </p:cNvPr>
          <p:cNvSpPr>
            <a:spLocks noGrp="1"/>
          </p:cNvSpPr>
          <p:nvPr>
            <p:ph type="ftr" sz="quarter" idx="65"/>
          </p:nvPr>
        </p:nvSpPr>
        <p:spPr/>
        <p:txBody>
          <a:bodyPr/>
          <a:lstStyle/>
          <a:p>
            <a:endParaRPr lang="en-GB"/>
          </a:p>
        </p:txBody>
      </p:sp>
      <p:sp>
        <p:nvSpPr>
          <p:cNvPr id="3" name="Slide Number Placeholder 2">
            <a:extLst>
              <a:ext uri="{FF2B5EF4-FFF2-40B4-BE49-F238E27FC236}">
                <a16:creationId xmlns:a16="http://schemas.microsoft.com/office/drawing/2014/main" id="{B9CEB833-06FF-DB4C-83D2-12C12CE324FC}"/>
              </a:ext>
            </a:extLst>
          </p:cNvPr>
          <p:cNvSpPr>
            <a:spLocks noGrp="1"/>
          </p:cNvSpPr>
          <p:nvPr>
            <p:ph type="sldNum" sz="quarter" idx="66"/>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6230385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creenshot laptop w/text purp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F9FB2D-C681-3E4F-B759-194CCA02CA23}"/>
              </a:ext>
            </a:extLst>
          </p:cNvPr>
          <p:cNvSpPr/>
          <p:nvPr userDrawn="1"/>
        </p:nvSpPr>
        <p:spPr>
          <a:xfrm>
            <a:off x="6096000" y="0"/>
            <a:ext cx="6096000" cy="63611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25" name="Picture 24">
            <a:extLst>
              <a:ext uri="{FF2B5EF4-FFF2-40B4-BE49-F238E27FC236}">
                <a16:creationId xmlns:a16="http://schemas.microsoft.com/office/drawing/2014/main" id="{1E55744B-07FA-EE45-A7FB-63DDC439C7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92442" y="1464071"/>
            <a:ext cx="7188604" cy="4500692"/>
          </a:xfrm>
          <a:prstGeom prst="rect">
            <a:avLst/>
          </a:prstGeom>
        </p:spPr>
      </p:pic>
      <p:sp>
        <p:nvSpPr>
          <p:cNvPr id="26" name="Picture Placeholder 2">
            <a:extLst>
              <a:ext uri="{FF2B5EF4-FFF2-40B4-BE49-F238E27FC236}">
                <a16:creationId xmlns:a16="http://schemas.microsoft.com/office/drawing/2014/main" id="{17DD2EF2-3D74-4340-8366-D48E266CD258}"/>
              </a:ext>
            </a:extLst>
          </p:cNvPr>
          <p:cNvSpPr>
            <a:spLocks noGrp="1"/>
          </p:cNvSpPr>
          <p:nvPr>
            <p:ph type="pic" sz="quarter" idx="18"/>
          </p:nvPr>
        </p:nvSpPr>
        <p:spPr>
          <a:xfrm>
            <a:off x="6105928" y="2087175"/>
            <a:ext cx="4968000" cy="3115160"/>
          </a:xfrm>
          <a:prstGeom prst="rect">
            <a:avLst/>
          </a:prstGeom>
          <a:solidFill>
            <a:schemeClr val="bg1"/>
          </a:solidFill>
        </p:spPr>
        <p:txBody>
          <a:bodyPr>
            <a:noAutofit/>
          </a:bodyPr>
          <a:lstStyle>
            <a:lvl1pPr marL="0" indent="0">
              <a:buNone/>
              <a:defRPr sz="2000">
                <a:solidFill>
                  <a:schemeClr val="tx1"/>
                </a:solidFill>
              </a:defRPr>
            </a:lvl1pPr>
          </a:lstStyle>
          <a:p>
            <a:r>
              <a:rPr lang="en-US"/>
              <a:t>Click icon to add picture</a:t>
            </a:r>
            <a:endParaRPr lang="en-GB"/>
          </a:p>
        </p:txBody>
      </p:sp>
      <p:sp>
        <p:nvSpPr>
          <p:cNvPr id="14" name="Title 1">
            <a:extLst>
              <a:ext uri="{FF2B5EF4-FFF2-40B4-BE49-F238E27FC236}">
                <a16:creationId xmlns:a16="http://schemas.microsoft.com/office/drawing/2014/main" id="{A00AEDA7-BE10-8642-B616-19F070F36B91}"/>
              </a:ext>
            </a:extLst>
          </p:cNvPr>
          <p:cNvSpPr>
            <a:spLocks noGrp="1"/>
          </p:cNvSpPr>
          <p:nvPr>
            <p:ph type="title" hasCustomPrompt="1"/>
          </p:nvPr>
        </p:nvSpPr>
        <p:spPr>
          <a:xfrm>
            <a:off x="576000" y="816951"/>
            <a:ext cx="4510800"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2" name="Footer Placeholder 1">
            <a:extLst>
              <a:ext uri="{FF2B5EF4-FFF2-40B4-BE49-F238E27FC236}">
                <a16:creationId xmlns:a16="http://schemas.microsoft.com/office/drawing/2014/main" id="{54A66E87-6D56-6747-A31B-7C4E958C0DD3}"/>
              </a:ext>
            </a:extLst>
          </p:cNvPr>
          <p:cNvSpPr>
            <a:spLocks noGrp="1"/>
          </p:cNvSpPr>
          <p:nvPr>
            <p:ph type="ftr" sz="quarter" idx="65"/>
          </p:nvPr>
        </p:nvSpPr>
        <p:spPr/>
        <p:txBody>
          <a:bodyPr/>
          <a:lstStyle/>
          <a:p>
            <a:endParaRPr lang="en-GB"/>
          </a:p>
        </p:txBody>
      </p:sp>
      <p:sp>
        <p:nvSpPr>
          <p:cNvPr id="3" name="Slide Number Placeholder 2">
            <a:extLst>
              <a:ext uri="{FF2B5EF4-FFF2-40B4-BE49-F238E27FC236}">
                <a16:creationId xmlns:a16="http://schemas.microsoft.com/office/drawing/2014/main" id="{88118061-15FF-8343-9982-AD2679ACB0D5}"/>
              </a:ext>
            </a:extLst>
          </p:cNvPr>
          <p:cNvSpPr>
            <a:spLocks noGrp="1"/>
          </p:cNvSpPr>
          <p:nvPr>
            <p:ph type="sldNum" sz="quarter" idx="66"/>
          </p:nvPr>
        </p:nvSpPr>
        <p:spPr/>
        <p:txBody>
          <a:bodyPr/>
          <a:lstStyle/>
          <a:p>
            <a:fld id="{F18EFF25-22D3-7349-97D6-73D11F9E5B0D}" type="slidenum">
              <a:rPr lang="en-GB" smtClean="0"/>
              <a:pPr/>
              <a:t>‹#›</a:t>
            </a:fld>
            <a:endParaRPr lang="en-GB"/>
          </a:p>
        </p:txBody>
      </p:sp>
      <p:sp>
        <p:nvSpPr>
          <p:cNvPr id="20" name="Text Placeholder 17">
            <a:extLst>
              <a:ext uri="{FF2B5EF4-FFF2-40B4-BE49-F238E27FC236}">
                <a16:creationId xmlns:a16="http://schemas.microsoft.com/office/drawing/2014/main" id="{D04837F5-9CC3-D04D-852B-3DE62CE7B987}"/>
              </a:ext>
            </a:extLst>
          </p:cNvPr>
          <p:cNvSpPr>
            <a:spLocks noGrp="1"/>
          </p:cNvSpPr>
          <p:nvPr>
            <p:ph type="body" sz="quarter" idx="29" hasCustomPrompt="1"/>
          </p:nvPr>
        </p:nvSpPr>
        <p:spPr>
          <a:xfrm>
            <a:off x="576000" y="1193187"/>
            <a:ext cx="45108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3" name="Text Placeholder 3">
            <a:extLst>
              <a:ext uri="{FF2B5EF4-FFF2-40B4-BE49-F238E27FC236}">
                <a16:creationId xmlns:a16="http://schemas.microsoft.com/office/drawing/2014/main" id="{5C091AEB-A990-6B47-909F-DAD33C58A77A}"/>
              </a:ext>
            </a:extLst>
          </p:cNvPr>
          <p:cNvSpPr>
            <a:spLocks noGrp="1"/>
          </p:cNvSpPr>
          <p:nvPr>
            <p:ph type="body" sz="quarter" idx="34" hasCustomPrompt="1"/>
          </p:nvPr>
        </p:nvSpPr>
        <p:spPr>
          <a:xfrm>
            <a:off x="576000" y="1820252"/>
            <a:ext cx="4511938"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24" name="Text Placeholder 3">
            <a:extLst>
              <a:ext uri="{FF2B5EF4-FFF2-40B4-BE49-F238E27FC236}">
                <a16:creationId xmlns:a16="http://schemas.microsoft.com/office/drawing/2014/main" id="{47D3DF19-7FB0-FA48-9F46-2F376126B17E}"/>
              </a:ext>
            </a:extLst>
          </p:cNvPr>
          <p:cNvSpPr>
            <a:spLocks noGrp="1"/>
          </p:cNvSpPr>
          <p:nvPr>
            <p:ph type="body" sz="quarter" idx="36" hasCustomPrompt="1"/>
          </p:nvPr>
        </p:nvSpPr>
        <p:spPr>
          <a:xfrm>
            <a:off x="576000" y="4062709"/>
            <a:ext cx="4511938" cy="313350"/>
          </a:xfrm>
          <a:prstGeom prst="rect">
            <a:avLst/>
          </a:prstGeom>
        </p:spPr>
        <p:txBody>
          <a:bodyPr>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27" name="Text Placeholder 13">
            <a:extLst>
              <a:ext uri="{FF2B5EF4-FFF2-40B4-BE49-F238E27FC236}">
                <a16:creationId xmlns:a16="http://schemas.microsoft.com/office/drawing/2014/main" id="{A2F573A9-C63D-FC40-BF7F-8154E7212DC3}"/>
              </a:ext>
            </a:extLst>
          </p:cNvPr>
          <p:cNvSpPr>
            <a:spLocks noGrp="1"/>
          </p:cNvSpPr>
          <p:nvPr>
            <p:ph type="body" sz="quarter" idx="63" hasCustomPrompt="1"/>
          </p:nvPr>
        </p:nvSpPr>
        <p:spPr>
          <a:xfrm>
            <a:off x="576000" y="2362199"/>
            <a:ext cx="4511938" cy="1456471"/>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000">
                <a:solidFill>
                  <a:schemeClr val="tx1"/>
                </a:solidFill>
              </a:defRPr>
            </a:lvl5pPr>
            <a:lvl6pPr marL="1097280" indent="-182880">
              <a:lnSpc>
                <a:spcPct val="100000"/>
              </a:lnSpc>
              <a:spcBef>
                <a:spcPts val="300"/>
              </a:spcBef>
              <a:spcAft>
                <a:spcPts val="200"/>
              </a:spcAft>
              <a:buClr>
                <a:schemeClr val="bg2"/>
              </a:buClr>
              <a:defRPr sz="10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endParaRPr lang="en-GB"/>
          </a:p>
        </p:txBody>
      </p:sp>
      <p:sp>
        <p:nvSpPr>
          <p:cNvPr id="28" name="Text Placeholder 13">
            <a:extLst>
              <a:ext uri="{FF2B5EF4-FFF2-40B4-BE49-F238E27FC236}">
                <a16:creationId xmlns:a16="http://schemas.microsoft.com/office/drawing/2014/main" id="{1F725629-1E3D-2742-BFCD-F08BE184E04C}"/>
              </a:ext>
            </a:extLst>
          </p:cNvPr>
          <p:cNvSpPr>
            <a:spLocks noGrp="1"/>
          </p:cNvSpPr>
          <p:nvPr>
            <p:ph type="body" sz="quarter" idx="64" hasCustomPrompt="1"/>
          </p:nvPr>
        </p:nvSpPr>
        <p:spPr>
          <a:xfrm>
            <a:off x="576000" y="4608442"/>
            <a:ext cx="4511938" cy="1487558"/>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000">
                <a:solidFill>
                  <a:schemeClr val="tx1"/>
                </a:solidFill>
              </a:defRPr>
            </a:lvl5pPr>
            <a:lvl6pPr marL="1097280" indent="-182880">
              <a:lnSpc>
                <a:spcPct val="100000"/>
              </a:lnSpc>
              <a:spcBef>
                <a:spcPts val="300"/>
              </a:spcBef>
              <a:spcAft>
                <a:spcPts val="200"/>
              </a:spcAft>
              <a:buClr>
                <a:schemeClr val="bg2"/>
              </a:buClr>
              <a:defRPr sz="10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endParaRPr lang="en-GB"/>
          </a:p>
        </p:txBody>
      </p:sp>
    </p:spTree>
    <p:extLst>
      <p:ext uri="{BB962C8B-B14F-4D97-AF65-F5344CB8AC3E}">
        <p14:creationId xmlns:p14="http://schemas.microsoft.com/office/powerpoint/2010/main" val="1922791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creenshot laptop mobile right w/text purple">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F962ED9-2925-C64C-A0CC-45C2BA65EF7D}"/>
              </a:ext>
            </a:extLst>
          </p:cNvPr>
          <p:cNvSpPr/>
          <p:nvPr userDrawn="1"/>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pic>
        <p:nvPicPr>
          <p:cNvPr id="12" name="Picture 11">
            <a:extLst>
              <a:ext uri="{FF2B5EF4-FFF2-40B4-BE49-F238E27FC236}">
                <a16:creationId xmlns:a16="http://schemas.microsoft.com/office/drawing/2014/main" id="{7EA4402E-62A1-814F-9A18-2B853A802F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12839" y="1714889"/>
            <a:ext cx="5805879" cy="3782225"/>
          </a:xfrm>
          <a:prstGeom prst="rect">
            <a:avLst/>
          </a:prstGeom>
        </p:spPr>
      </p:pic>
      <p:sp>
        <p:nvSpPr>
          <p:cNvPr id="5" name="Picture Placeholder 4">
            <a:extLst>
              <a:ext uri="{FF2B5EF4-FFF2-40B4-BE49-F238E27FC236}">
                <a16:creationId xmlns:a16="http://schemas.microsoft.com/office/drawing/2014/main" id="{A3F07E68-E714-C74F-AE53-1B597DFC0C16}"/>
              </a:ext>
            </a:extLst>
          </p:cNvPr>
          <p:cNvSpPr>
            <a:spLocks noGrp="1"/>
          </p:cNvSpPr>
          <p:nvPr>
            <p:ph type="pic" sz="quarter" idx="16"/>
          </p:nvPr>
        </p:nvSpPr>
        <p:spPr>
          <a:xfrm>
            <a:off x="6102333" y="1928099"/>
            <a:ext cx="5398720" cy="3144624"/>
          </a:xfrm>
          <a:prstGeom prst="rect">
            <a:avLst/>
          </a:prstGeom>
          <a:noFill/>
        </p:spPr>
        <p:txBody>
          <a:bodyPr>
            <a:noAutofit/>
          </a:bodyPr>
          <a:lstStyle>
            <a:lvl1pPr marL="0" indent="0">
              <a:buNone/>
              <a:defRPr sz="1200">
                <a:solidFill>
                  <a:schemeClr val="bg1"/>
                </a:solidFill>
              </a:defRPr>
            </a:lvl1pPr>
          </a:lstStyle>
          <a:p>
            <a:r>
              <a:rPr lang="en-US"/>
              <a:t>Click icon to add picture</a:t>
            </a:r>
            <a:endParaRPr lang="en-GB"/>
          </a:p>
        </p:txBody>
      </p:sp>
      <p:sp>
        <p:nvSpPr>
          <p:cNvPr id="18" name="Picture Placeholder 4">
            <a:extLst>
              <a:ext uri="{FF2B5EF4-FFF2-40B4-BE49-F238E27FC236}">
                <a16:creationId xmlns:a16="http://schemas.microsoft.com/office/drawing/2014/main" id="{1A4FD747-7EBA-6A4B-BF3D-7111BCD47E95}"/>
              </a:ext>
            </a:extLst>
          </p:cNvPr>
          <p:cNvSpPr>
            <a:spLocks noGrp="1"/>
          </p:cNvSpPr>
          <p:nvPr>
            <p:ph type="pic" sz="quarter" idx="18"/>
          </p:nvPr>
        </p:nvSpPr>
        <p:spPr>
          <a:xfrm>
            <a:off x="5548305" y="3740713"/>
            <a:ext cx="1280205" cy="2092703"/>
          </a:xfrm>
          <a:prstGeom prst="rect">
            <a:avLst/>
          </a:prstGeom>
          <a:solidFill>
            <a:schemeClr val="accent1"/>
          </a:solidFill>
        </p:spPr>
        <p:txBody>
          <a:bodyPr>
            <a:noAutofit/>
          </a:bodyPr>
          <a:lstStyle>
            <a:lvl1pPr marL="0" indent="0">
              <a:buNone/>
              <a:defRPr sz="1200">
                <a:solidFill>
                  <a:schemeClr val="bg1"/>
                </a:solidFill>
              </a:defRPr>
            </a:lvl1pPr>
          </a:lstStyle>
          <a:p>
            <a:r>
              <a:rPr lang="en-US"/>
              <a:t>Click icon to add picture</a:t>
            </a:r>
            <a:endParaRPr lang="en-GB"/>
          </a:p>
        </p:txBody>
      </p:sp>
      <p:sp>
        <p:nvSpPr>
          <p:cNvPr id="26" name="Title 1">
            <a:extLst>
              <a:ext uri="{FF2B5EF4-FFF2-40B4-BE49-F238E27FC236}">
                <a16:creationId xmlns:a16="http://schemas.microsoft.com/office/drawing/2014/main" id="{67F7315E-345C-574C-8800-22CA687387DB}"/>
              </a:ext>
            </a:extLst>
          </p:cNvPr>
          <p:cNvSpPr>
            <a:spLocks noGrp="1"/>
          </p:cNvSpPr>
          <p:nvPr>
            <p:ph type="title" hasCustomPrompt="1"/>
          </p:nvPr>
        </p:nvSpPr>
        <p:spPr>
          <a:xfrm>
            <a:off x="576000" y="816951"/>
            <a:ext cx="7486650"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a:t>Insert title</a:t>
            </a:r>
            <a:endParaRPr lang="en-GB"/>
          </a:p>
        </p:txBody>
      </p:sp>
      <p:pic>
        <p:nvPicPr>
          <p:cNvPr id="36" name="Picture 35">
            <a:extLst>
              <a:ext uri="{FF2B5EF4-FFF2-40B4-BE49-F238E27FC236}">
                <a16:creationId xmlns:a16="http://schemas.microsoft.com/office/drawing/2014/main" id="{6F5B4B8F-29DF-9242-BEF0-7A1E2CB66F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4780898" y="4008404"/>
            <a:ext cx="2815021" cy="1565109"/>
          </a:xfrm>
          <a:prstGeom prst="rect">
            <a:avLst/>
          </a:prstGeom>
          <a:noFill/>
        </p:spPr>
      </p:pic>
      <p:pic>
        <p:nvPicPr>
          <p:cNvPr id="21" name="Picture 20" descr="A picture containing drawing&#10;&#10;Description automatically generated">
            <a:extLst>
              <a:ext uri="{FF2B5EF4-FFF2-40B4-BE49-F238E27FC236}">
                <a16:creationId xmlns:a16="http://schemas.microsoft.com/office/drawing/2014/main" id="{9095B468-058C-4A46-8C2B-B6D5F945832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55F174DB-5227-8343-87D4-33F004678F5A}"/>
              </a:ext>
            </a:extLst>
          </p:cNvPr>
          <p:cNvSpPr>
            <a:spLocks noGrp="1"/>
          </p:cNvSpPr>
          <p:nvPr>
            <p:ph type="ftr" sz="quarter" idx="65"/>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BA19B1E0-3B25-BF45-AFDF-7555AB4A72D0}"/>
              </a:ext>
            </a:extLst>
          </p:cNvPr>
          <p:cNvSpPr>
            <a:spLocks noGrp="1"/>
          </p:cNvSpPr>
          <p:nvPr>
            <p:ph type="sldNum" sz="quarter" idx="66"/>
          </p:nvPr>
        </p:nvSpPr>
        <p:spPr/>
        <p:txBody>
          <a:bodyPr/>
          <a:lstStyle>
            <a:lvl1pPr>
              <a:defRPr>
                <a:solidFill>
                  <a:schemeClr val="bg1"/>
                </a:solidFill>
              </a:defRPr>
            </a:lvl1pPr>
          </a:lstStyle>
          <a:p>
            <a:fld id="{F18EFF25-22D3-7349-97D6-73D11F9E5B0D}" type="slidenum">
              <a:rPr lang="en-GB" smtClean="0"/>
              <a:pPr/>
              <a:t>‹#›</a:t>
            </a:fld>
            <a:endParaRPr lang="en-GB"/>
          </a:p>
        </p:txBody>
      </p:sp>
      <p:sp>
        <p:nvSpPr>
          <p:cNvPr id="22" name="Text Placeholder 17">
            <a:extLst>
              <a:ext uri="{FF2B5EF4-FFF2-40B4-BE49-F238E27FC236}">
                <a16:creationId xmlns:a16="http://schemas.microsoft.com/office/drawing/2014/main" id="{39D17ECF-9B17-AB47-808A-1C920669993C}"/>
              </a:ext>
            </a:extLst>
          </p:cNvPr>
          <p:cNvSpPr>
            <a:spLocks noGrp="1"/>
          </p:cNvSpPr>
          <p:nvPr>
            <p:ph type="body" sz="quarter" idx="29" hasCustomPrompt="1"/>
          </p:nvPr>
        </p:nvSpPr>
        <p:spPr>
          <a:xfrm>
            <a:off x="576000" y="1193187"/>
            <a:ext cx="4510800"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28" name="Text Placeholder 3">
            <a:extLst>
              <a:ext uri="{FF2B5EF4-FFF2-40B4-BE49-F238E27FC236}">
                <a16:creationId xmlns:a16="http://schemas.microsoft.com/office/drawing/2014/main" id="{350064E8-9D54-CF48-926B-0126FE903956}"/>
              </a:ext>
            </a:extLst>
          </p:cNvPr>
          <p:cNvSpPr>
            <a:spLocks noGrp="1"/>
          </p:cNvSpPr>
          <p:nvPr>
            <p:ph type="body" sz="quarter" idx="34" hasCustomPrompt="1"/>
          </p:nvPr>
        </p:nvSpPr>
        <p:spPr>
          <a:xfrm>
            <a:off x="576000" y="1820252"/>
            <a:ext cx="4511938"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29" name="Text Placeholder 3">
            <a:extLst>
              <a:ext uri="{FF2B5EF4-FFF2-40B4-BE49-F238E27FC236}">
                <a16:creationId xmlns:a16="http://schemas.microsoft.com/office/drawing/2014/main" id="{DD322865-2E59-B24D-B162-0834007781E3}"/>
              </a:ext>
            </a:extLst>
          </p:cNvPr>
          <p:cNvSpPr>
            <a:spLocks noGrp="1"/>
          </p:cNvSpPr>
          <p:nvPr>
            <p:ph type="body" sz="quarter" idx="36" hasCustomPrompt="1"/>
          </p:nvPr>
        </p:nvSpPr>
        <p:spPr>
          <a:xfrm>
            <a:off x="576000" y="4062709"/>
            <a:ext cx="4511938" cy="313350"/>
          </a:xfrm>
          <a:prstGeom prst="rect">
            <a:avLst/>
          </a:prstGeom>
        </p:spPr>
        <p:txBody>
          <a:bodyPr>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30" name="Text Placeholder 13">
            <a:extLst>
              <a:ext uri="{FF2B5EF4-FFF2-40B4-BE49-F238E27FC236}">
                <a16:creationId xmlns:a16="http://schemas.microsoft.com/office/drawing/2014/main" id="{A2D4DE72-C011-E042-AF96-1CB70EA184FB}"/>
              </a:ext>
            </a:extLst>
          </p:cNvPr>
          <p:cNvSpPr>
            <a:spLocks noGrp="1"/>
          </p:cNvSpPr>
          <p:nvPr>
            <p:ph type="body" sz="quarter" idx="63" hasCustomPrompt="1"/>
          </p:nvPr>
        </p:nvSpPr>
        <p:spPr>
          <a:xfrm>
            <a:off x="576000" y="2362199"/>
            <a:ext cx="4511938" cy="1456471"/>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2"/>
              </a:buClr>
              <a:defRPr sz="1000">
                <a:solidFill>
                  <a:schemeClr val="tx1"/>
                </a:solidFill>
              </a:defRPr>
            </a:lvl5pPr>
            <a:lvl6pPr marL="1097280" indent="-182880">
              <a:lnSpc>
                <a:spcPct val="100000"/>
              </a:lnSpc>
              <a:spcBef>
                <a:spcPts val="300"/>
              </a:spcBef>
              <a:spcAft>
                <a:spcPts val="200"/>
              </a:spcAft>
              <a:buClr>
                <a:schemeClr val="bg2"/>
              </a:buClr>
              <a:defRPr sz="10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endParaRPr lang="en-GB"/>
          </a:p>
        </p:txBody>
      </p:sp>
      <p:sp>
        <p:nvSpPr>
          <p:cNvPr id="31" name="Text Placeholder 13">
            <a:extLst>
              <a:ext uri="{FF2B5EF4-FFF2-40B4-BE49-F238E27FC236}">
                <a16:creationId xmlns:a16="http://schemas.microsoft.com/office/drawing/2014/main" id="{9BC995F0-FF10-6D47-8789-7780CB4E8292}"/>
              </a:ext>
            </a:extLst>
          </p:cNvPr>
          <p:cNvSpPr>
            <a:spLocks noGrp="1"/>
          </p:cNvSpPr>
          <p:nvPr>
            <p:ph type="body" sz="quarter" idx="64" hasCustomPrompt="1"/>
          </p:nvPr>
        </p:nvSpPr>
        <p:spPr>
          <a:xfrm>
            <a:off x="576000" y="4608442"/>
            <a:ext cx="4511938" cy="1487558"/>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2"/>
              </a:buClr>
              <a:defRPr sz="1000">
                <a:solidFill>
                  <a:schemeClr val="tx1"/>
                </a:solidFill>
              </a:defRPr>
            </a:lvl5pPr>
            <a:lvl6pPr marL="1097280" indent="-182880">
              <a:lnSpc>
                <a:spcPct val="100000"/>
              </a:lnSpc>
              <a:spcBef>
                <a:spcPts val="300"/>
              </a:spcBef>
              <a:spcAft>
                <a:spcPts val="200"/>
              </a:spcAft>
              <a:buClr>
                <a:schemeClr val="bg2"/>
              </a:buClr>
              <a:defRPr sz="10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endParaRPr lang="en-GB"/>
          </a:p>
        </p:txBody>
      </p:sp>
    </p:spTree>
    <p:extLst>
      <p:ext uri="{BB962C8B-B14F-4D97-AF65-F5344CB8AC3E}">
        <p14:creationId xmlns:p14="http://schemas.microsoft.com/office/powerpoint/2010/main" val="4448507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creenshot mobile right 2 column text purple">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F962ED9-2925-C64C-A0CC-45C2BA65EF7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pic>
        <p:nvPicPr>
          <p:cNvPr id="36" name="Picture 35">
            <a:extLst>
              <a:ext uri="{FF2B5EF4-FFF2-40B4-BE49-F238E27FC236}">
                <a16:creationId xmlns:a16="http://schemas.microsoft.com/office/drawing/2014/main" id="{6F5B4B8F-29DF-9242-BEF0-7A1E2CB66F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7169241" y="2673227"/>
            <a:ext cx="4617767" cy="2567408"/>
          </a:xfrm>
          <a:prstGeom prst="rect">
            <a:avLst/>
          </a:prstGeom>
          <a:noFill/>
        </p:spPr>
      </p:pic>
      <p:sp>
        <p:nvSpPr>
          <p:cNvPr id="18" name="Picture Placeholder 4">
            <a:extLst>
              <a:ext uri="{FF2B5EF4-FFF2-40B4-BE49-F238E27FC236}">
                <a16:creationId xmlns:a16="http://schemas.microsoft.com/office/drawing/2014/main" id="{1A4FD747-7EBA-6A4B-BF3D-7111BCD47E95}"/>
              </a:ext>
            </a:extLst>
          </p:cNvPr>
          <p:cNvSpPr>
            <a:spLocks noGrp="1"/>
          </p:cNvSpPr>
          <p:nvPr>
            <p:ph type="pic" sz="quarter" idx="18"/>
          </p:nvPr>
        </p:nvSpPr>
        <p:spPr>
          <a:xfrm>
            <a:off x="8492359" y="2196662"/>
            <a:ext cx="1965434" cy="3510455"/>
          </a:xfrm>
          <a:prstGeom prst="rect">
            <a:avLst/>
          </a:prstGeom>
          <a:solidFill>
            <a:schemeClr val="accent1"/>
          </a:solidFill>
        </p:spPr>
        <p:txBody>
          <a:bodyPr>
            <a:noAutofit/>
          </a:bodyPr>
          <a:lstStyle>
            <a:lvl1pPr marL="0" indent="0">
              <a:buNone/>
              <a:defRPr sz="1200">
                <a:solidFill>
                  <a:schemeClr val="bg1"/>
                </a:solidFill>
              </a:defRPr>
            </a:lvl1pPr>
          </a:lstStyle>
          <a:p>
            <a:r>
              <a:rPr lang="en-US"/>
              <a:t>Click icon to add picture</a:t>
            </a:r>
            <a:endParaRPr lang="en-GB"/>
          </a:p>
        </p:txBody>
      </p:sp>
      <p:sp>
        <p:nvSpPr>
          <p:cNvPr id="11" name="Text Placeholder 3">
            <a:extLst>
              <a:ext uri="{FF2B5EF4-FFF2-40B4-BE49-F238E27FC236}">
                <a16:creationId xmlns:a16="http://schemas.microsoft.com/office/drawing/2014/main" id="{C3C6A148-710A-3846-A8CF-8392EBF2A687}"/>
              </a:ext>
            </a:extLst>
          </p:cNvPr>
          <p:cNvSpPr>
            <a:spLocks noGrp="1"/>
          </p:cNvSpPr>
          <p:nvPr>
            <p:ph type="body" sz="quarter" idx="34" hasCustomPrompt="1"/>
          </p:nvPr>
        </p:nvSpPr>
        <p:spPr>
          <a:xfrm>
            <a:off x="576000" y="1820252"/>
            <a:ext cx="3665453" cy="313350"/>
          </a:xfrm>
          <a:prstGeom prst="rect">
            <a:avLst/>
          </a:prstGeom>
        </p:spPr>
        <p:txBody>
          <a:bodyPr rIns="182880">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21" name="Text Placeholder 13">
            <a:extLst>
              <a:ext uri="{FF2B5EF4-FFF2-40B4-BE49-F238E27FC236}">
                <a16:creationId xmlns:a16="http://schemas.microsoft.com/office/drawing/2014/main" id="{4BB0EB20-A7C9-254A-A6E3-16B8EF8B158B}"/>
              </a:ext>
            </a:extLst>
          </p:cNvPr>
          <p:cNvSpPr>
            <a:spLocks noGrp="1"/>
          </p:cNvSpPr>
          <p:nvPr>
            <p:ph type="body" sz="quarter" idx="63" hasCustomPrompt="1"/>
          </p:nvPr>
        </p:nvSpPr>
        <p:spPr>
          <a:xfrm>
            <a:off x="576000" y="2362200"/>
            <a:ext cx="3665453" cy="3733799"/>
          </a:xfrm>
          <a:prstGeom prst="rect">
            <a:avLst/>
          </a:prstGeom>
        </p:spPr>
        <p:txBody>
          <a:bodyPr rIns="182880">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6" name="Title 1">
            <a:extLst>
              <a:ext uri="{FF2B5EF4-FFF2-40B4-BE49-F238E27FC236}">
                <a16:creationId xmlns:a16="http://schemas.microsoft.com/office/drawing/2014/main" id="{AEB5DB97-09A1-7742-92F1-CE87EADDE6C8}"/>
              </a:ext>
            </a:extLst>
          </p:cNvPr>
          <p:cNvSpPr>
            <a:spLocks noGrp="1"/>
          </p:cNvSpPr>
          <p:nvPr>
            <p:ph type="title" hasCustomPrompt="1"/>
          </p:nvPr>
        </p:nvSpPr>
        <p:spPr>
          <a:xfrm>
            <a:off x="576000" y="816951"/>
            <a:ext cx="7561262"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a:t>Insert title</a:t>
            </a:r>
            <a:endParaRPr lang="en-GB"/>
          </a:p>
        </p:txBody>
      </p:sp>
      <p:sp>
        <p:nvSpPr>
          <p:cNvPr id="27" name="Text Placeholder 17">
            <a:extLst>
              <a:ext uri="{FF2B5EF4-FFF2-40B4-BE49-F238E27FC236}">
                <a16:creationId xmlns:a16="http://schemas.microsoft.com/office/drawing/2014/main" id="{09AE9FA8-9142-BF4D-9686-662661E96E3F}"/>
              </a:ext>
            </a:extLst>
          </p:cNvPr>
          <p:cNvSpPr>
            <a:spLocks noGrp="1"/>
          </p:cNvSpPr>
          <p:nvPr>
            <p:ph type="body" sz="quarter" idx="29" hasCustomPrompt="1"/>
          </p:nvPr>
        </p:nvSpPr>
        <p:spPr>
          <a:xfrm>
            <a:off x="576000" y="1193187"/>
            <a:ext cx="7561902"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pic>
        <p:nvPicPr>
          <p:cNvPr id="15" name="Picture 14" descr="A picture containing drawing&#10;&#10;Description automatically generated">
            <a:extLst>
              <a:ext uri="{FF2B5EF4-FFF2-40B4-BE49-F238E27FC236}">
                <a16:creationId xmlns:a16="http://schemas.microsoft.com/office/drawing/2014/main" id="{EC37BA53-151A-B347-AB3C-9BA978A631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 name="Footer Placeholder 1">
            <a:extLst>
              <a:ext uri="{FF2B5EF4-FFF2-40B4-BE49-F238E27FC236}">
                <a16:creationId xmlns:a16="http://schemas.microsoft.com/office/drawing/2014/main" id="{F7519BB8-6308-E34E-AC22-968D00376134}"/>
              </a:ext>
            </a:extLst>
          </p:cNvPr>
          <p:cNvSpPr>
            <a:spLocks noGrp="1"/>
          </p:cNvSpPr>
          <p:nvPr>
            <p:ph type="ftr" sz="quarter" idx="65"/>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32D3701B-A297-A44E-BD1B-E005DD05E535}"/>
              </a:ext>
            </a:extLst>
          </p:cNvPr>
          <p:cNvSpPr>
            <a:spLocks noGrp="1"/>
          </p:cNvSpPr>
          <p:nvPr>
            <p:ph type="sldNum" sz="quarter" idx="66"/>
          </p:nvPr>
        </p:nvSpPr>
        <p:spPr/>
        <p:txBody>
          <a:bodyPr/>
          <a:lstStyle>
            <a:lvl1pPr>
              <a:defRPr>
                <a:solidFill>
                  <a:schemeClr val="bg1"/>
                </a:solidFill>
              </a:defRPr>
            </a:lvl1pPr>
          </a:lstStyle>
          <a:p>
            <a:fld id="{F18EFF25-22D3-7349-97D6-73D11F9E5B0D}" type="slidenum">
              <a:rPr lang="en-GB" smtClean="0"/>
              <a:pPr/>
              <a:t>‹#›</a:t>
            </a:fld>
            <a:endParaRPr lang="en-GB"/>
          </a:p>
        </p:txBody>
      </p:sp>
    </p:spTree>
    <p:extLst>
      <p:ext uri="{BB962C8B-B14F-4D97-AF65-F5344CB8AC3E}">
        <p14:creationId xmlns:p14="http://schemas.microsoft.com/office/powerpoint/2010/main" val="858011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break image">
    <p:bg>
      <p:bgPr>
        <a:solidFill>
          <a:schemeClr val="bg1"/>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6DD5E0BA-60C5-904A-9906-963386C34186}"/>
              </a:ext>
            </a:extLst>
          </p:cNvPr>
          <p:cNvSpPr>
            <a:spLocks noGrp="1"/>
          </p:cNvSpPr>
          <p:nvPr>
            <p:ph type="pic" sz="quarter" idx="11" hasCustomPrompt="1"/>
          </p:nvPr>
        </p:nvSpPr>
        <p:spPr>
          <a:xfrm>
            <a:off x="0" y="13176"/>
            <a:ext cx="12192000" cy="6858000"/>
          </a:xfrm>
          <a:solidFill>
            <a:schemeClr val="bg1"/>
          </a:solidFill>
        </p:spPr>
        <p:txBody>
          <a:bodyPr>
            <a:noAutofit/>
          </a:bodyPr>
          <a:lstStyle>
            <a:lvl1pPr marL="0" indent="0" algn="l">
              <a:buNone/>
              <a:defRPr sz="2200">
                <a:solidFill>
                  <a:schemeClr val="tx1"/>
                </a:solidFill>
              </a:defRPr>
            </a:lvl1pPr>
          </a:lstStyle>
          <a:p>
            <a:r>
              <a:rPr lang="en-GB"/>
              <a:t>To add and an image: drag and drop an image on to this frame or click the icon in the centre of the page</a:t>
            </a:r>
          </a:p>
        </p:txBody>
      </p:sp>
      <p:sp>
        <p:nvSpPr>
          <p:cNvPr id="12" name="Text Placeholder 2">
            <a:extLst>
              <a:ext uri="{FF2B5EF4-FFF2-40B4-BE49-F238E27FC236}">
                <a16:creationId xmlns:a16="http://schemas.microsoft.com/office/drawing/2014/main" id="{9D9D42DE-A9BB-514A-9C70-E66CAFA188A2}"/>
              </a:ext>
            </a:extLst>
          </p:cNvPr>
          <p:cNvSpPr>
            <a:spLocks noGrp="1"/>
          </p:cNvSpPr>
          <p:nvPr>
            <p:ph type="body" sz="quarter" idx="57" hasCustomPrompt="1"/>
          </p:nvPr>
        </p:nvSpPr>
        <p:spPr>
          <a:xfrm>
            <a:off x="576001" y="2375452"/>
            <a:ext cx="9156962" cy="2164452"/>
          </a:xfrm>
        </p:spPr>
        <p:txBody>
          <a:bodyPr>
            <a:noAutofit/>
          </a:bodyPr>
          <a:lstStyle>
            <a:lvl1pPr marL="0" marR="0" indent="0" algn="l" defTabSz="914377" rtl="0" eaLnBrk="1" fontAlgn="auto" latinLnBrk="0" hangingPunct="1">
              <a:lnSpc>
                <a:spcPct val="100000"/>
              </a:lnSpc>
              <a:spcBef>
                <a:spcPts val="0"/>
              </a:spcBef>
              <a:spcAft>
                <a:spcPts val="200"/>
              </a:spcAft>
              <a:buClr>
                <a:schemeClr val="bg1"/>
              </a:buClr>
              <a:buSzTx/>
              <a:buFont typeface="Arial" panose="020B0604020202020204" pitchFamily="34" charset="0"/>
              <a:buNone/>
              <a:tabLst/>
              <a:defRPr lang="en-GB" sz="4600" b="1" kern="1200" dirty="0">
                <a:solidFill>
                  <a:schemeClr val="tx1"/>
                </a:solidFill>
                <a:latin typeface="+mn-lt"/>
                <a:ea typeface="+mn-ea"/>
                <a:cs typeface="+mn-cs"/>
              </a:defRPr>
            </a:lvl1pPr>
            <a:lvl2pPr marL="0" indent="-216000">
              <a:spcBef>
                <a:spcPts val="2000"/>
              </a:spcBef>
              <a:spcAft>
                <a:spcPts val="200"/>
              </a:spcAft>
              <a:buClr>
                <a:schemeClr val="tx1"/>
              </a:buClr>
              <a:buFont typeface="Arial" panose="020B0604020202020204" pitchFamily="34" charset="0"/>
              <a:buChar char="•"/>
              <a:defRPr sz="2000" b="0">
                <a:solidFill>
                  <a:schemeClr val="tx1"/>
                </a:solidFill>
              </a:defRPr>
            </a:lvl2pPr>
            <a:lvl3pPr marL="393192" indent="-216000">
              <a:spcBef>
                <a:spcPts val="300"/>
              </a:spcBef>
              <a:spcAft>
                <a:spcPts val="200"/>
              </a:spcAft>
              <a:buClr>
                <a:schemeClr val="tx1"/>
              </a:buClr>
              <a:defRPr sz="18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marL="0" marR="0" lvl="0" indent="0" algn="l" defTabSz="914377" rtl="0" eaLnBrk="1" fontAlgn="auto" latinLnBrk="0" hangingPunct="1">
              <a:lnSpc>
                <a:spcPct val="100000"/>
              </a:lnSpc>
              <a:spcBef>
                <a:spcPts val="300"/>
              </a:spcBef>
              <a:spcAft>
                <a:spcPts val="200"/>
              </a:spcAft>
              <a:buClr>
                <a:schemeClr val="bg1"/>
              </a:buClr>
              <a:buSzTx/>
              <a:buFont typeface="Arial" panose="020B0604020202020204" pitchFamily="34" charset="0"/>
              <a:buNone/>
              <a:tabLst/>
              <a:defRPr/>
            </a:pPr>
            <a:r>
              <a:rPr lang="en-US"/>
              <a:t>Insert section title</a:t>
            </a:r>
            <a:endParaRPr lang="en-GB"/>
          </a:p>
          <a:p>
            <a:pPr lvl="1"/>
            <a:r>
              <a:rPr lang="en-GB"/>
              <a:t>Second level</a:t>
            </a:r>
          </a:p>
          <a:p>
            <a:pPr lvl="2"/>
            <a:r>
              <a:rPr lang="en-GB"/>
              <a:t>Third level</a:t>
            </a:r>
          </a:p>
        </p:txBody>
      </p:sp>
      <p:sp>
        <p:nvSpPr>
          <p:cNvPr id="3" name="Footer Placeholder 2">
            <a:extLst>
              <a:ext uri="{FF2B5EF4-FFF2-40B4-BE49-F238E27FC236}">
                <a16:creationId xmlns:a16="http://schemas.microsoft.com/office/drawing/2014/main" id="{A2A65C27-6CBE-AB40-8B17-DC84C811E5DF}"/>
              </a:ext>
            </a:extLst>
          </p:cNvPr>
          <p:cNvSpPr>
            <a:spLocks noGrp="1"/>
          </p:cNvSpPr>
          <p:nvPr>
            <p:ph type="ftr" sz="quarter" idx="59"/>
          </p:nvPr>
        </p:nvSpPr>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EA31775C-D68B-B24C-BB5A-055A2A2D1321}"/>
              </a:ext>
            </a:extLst>
          </p:cNvPr>
          <p:cNvSpPr>
            <a:spLocks noGrp="1"/>
          </p:cNvSpPr>
          <p:nvPr>
            <p:ph type="sldNum" sz="quarter" idx="60"/>
          </p:nvPr>
        </p:nvSpPr>
        <p:spPr/>
        <p:txBody>
          <a:bodyPr/>
          <a:lstStyle>
            <a:lvl1pPr>
              <a:defRPr>
                <a:solidFill>
                  <a:schemeClr val="tx1"/>
                </a:solidFill>
              </a:defRPr>
            </a:lvl1pPr>
          </a:lstStyle>
          <a:p>
            <a:fld id="{F18EFF25-22D3-7349-97D6-73D11F9E5B0D}" type="slidenum">
              <a:rPr lang="en-GB" smtClean="0"/>
              <a:pPr/>
              <a:t>‹#›</a:t>
            </a:fld>
            <a:endParaRPr lang="en-GB"/>
          </a:p>
        </p:txBody>
      </p:sp>
      <p:pic>
        <p:nvPicPr>
          <p:cNvPr id="9" name="Picture 8" descr="A close up of a flower&#10;&#10;Description automatically generated">
            <a:extLst>
              <a:ext uri="{FF2B5EF4-FFF2-40B4-BE49-F238E27FC236}">
                <a16:creationId xmlns:a16="http://schemas.microsoft.com/office/drawing/2014/main" id="{EE0E3ED2-E69E-864A-A0B1-5D5A1A2DE7A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9165" y="6364617"/>
            <a:ext cx="1629410" cy="487847"/>
          </a:xfrm>
          <a:prstGeom prst="rect">
            <a:avLst/>
          </a:prstGeom>
        </p:spPr>
      </p:pic>
    </p:spTree>
    <p:extLst>
      <p:ext uri="{BB962C8B-B14F-4D97-AF65-F5344CB8AC3E}">
        <p14:creationId xmlns:p14="http://schemas.microsoft.com/office/powerpoint/2010/main" val="2571948089"/>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cons 2 column white w/header">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C1DB3B23-4292-6448-A4F1-4F89B526A5E4}"/>
              </a:ext>
            </a:extLst>
          </p:cNvPr>
          <p:cNvSpPr>
            <a:spLocks noGrp="1"/>
          </p:cNvSpPr>
          <p:nvPr>
            <p:ph type="title" hasCustomPrompt="1"/>
          </p:nvPr>
        </p:nvSpPr>
        <p:spPr>
          <a:xfrm>
            <a:off x="576000" y="816951"/>
            <a:ext cx="7283713" cy="438108"/>
          </a:xfrm>
        </p:spPr>
        <p:txBody>
          <a:bodyPr wrap="square" anchor="t" anchorCtr="0">
            <a:noAutofit/>
          </a:bodyPr>
          <a:lstStyle>
            <a:lvl1pPr>
              <a:lnSpc>
                <a:spcPct val="85000"/>
              </a:lnSpc>
              <a:buClr>
                <a:schemeClr val="bg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31" name="Text Placeholder 17">
            <a:extLst>
              <a:ext uri="{FF2B5EF4-FFF2-40B4-BE49-F238E27FC236}">
                <a16:creationId xmlns:a16="http://schemas.microsoft.com/office/drawing/2014/main" id="{0904C1AC-B5F0-B04E-9F47-050C93165260}"/>
              </a:ext>
            </a:extLst>
          </p:cNvPr>
          <p:cNvSpPr>
            <a:spLocks noGrp="1"/>
          </p:cNvSpPr>
          <p:nvPr>
            <p:ph type="body" sz="quarter" idx="29" hasCustomPrompt="1"/>
          </p:nvPr>
        </p:nvSpPr>
        <p:spPr>
          <a:xfrm>
            <a:off x="576000" y="1193187"/>
            <a:ext cx="7283713" cy="346776"/>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33" name="Text Placeholder 3">
            <a:extLst>
              <a:ext uri="{FF2B5EF4-FFF2-40B4-BE49-F238E27FC236}">
                <a16:creationId xmlns:a16="http://schemas.microsoft.com/office/drawing/2014/main" id="{11C30C0C-0B5A-0F45-9DC3-7D83D502C2D3}"/>
              </a:ext>
            </a:extLst>
          </p:cNvPr>
          <p:cNvSpPr>
            <a:spLocks noGrp="1"/>
          </p:cNvSpPr>
          <p:nvPr>
            <p:ph type="body" sz="quarter" idx="33" hasCustomPrompt="1"/>
          </p:nvPr>
        </p:nvSpPr>
        <p:spPr>
          <a:xfrm>
            <a:off x="575999" y="2362200"/>
            <a:ext cx="5448563" cy="313350"/>
          </a:xfrm>
          <a:prstGeom prst="rect">
            <a:avLst/>
          </a:prstGeom>
        </p:spPr>
        <p:txBody>
          <a:bodyPr rIns="182880">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34" name="Picture Placeholder 6">
            <a:extLst>
              <a:ext uri="{FF2B5EF4-FFF2-40B4-BE49-F238E27FC236}">
                <a16:creationId xmlns:a16="http://schemas.microsoft.com/office/drawing/2014/main" id="{C903BB1A-4246-FF4A-B237-62D75BBFD4F3}"/>
              </a:ext>
            </a:extLst>
          </p:cNvPr>
          <p:cNvSpPr>
            <a:spLocks noGrp="1" noChangeAspect="1"/>
          </p:cNvSpPr>
          <p:nvPr>
            <p:ph type="pic" sz="quarter" idx="18" hasCustomPrompt="1"/>
          </p:nvPr>
        </p:nvSpPr>
        <p:spPr>
          <a:xfrm>
            <a:off x="576000" y="1830446"/>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35" name="Text Placeholder 13">
            <a:extLst>
              <a:ext uri="{FF2B5EF4-FFF2-40B4-BE49-F238E27FC236}">
                <a16:creationId xmlns:a16="http://schemas.microsoft.com/office/drawing/2014/main" id="{A0EB6CAD-8621-1B4E-8CD3-EDF5B53C8CDF}"/>
              </a:ext>
            </a:extLst>
          </p:cNvPr>
          <p:cNvSpPr>
            <a:spLocks noGrp="1"/>
          </p:cNvSpPr>
          <p:nvPr>
            <p:ph type="body" sz="quarter" idx="43" hasCustomPrompt="1"/>
          </p:nvPr>
        </p:nvSpPr>
        <p:spPr>
          <a:xfrm>
            <a:off x="575999" y="2804364"/>
            <a:ext cx="5448563" cy="3286234"/>
          </a:xfrm>
          <a:prstGeom prst="rect">
            <a:avLst/>
          </a:prstGeom>
        </p:spPr>
        <p:txBody>
          <a:bodyPr rIns="182880">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36" name="Text Placeholder 3">
            <a:extLst>
              <a:ext uri="{FF2B5EF4-FFF2-40B4-BE49-F238E27FC236}">
                <a16:creationId xmlns:a16="http://schemas.microsoft.com/office/drawing/2014/main" id="{B32EB8DC-B579-514E-870D-F5008ED211EA}"/>
              </a:ext>
            </a:extLst>
          </p:cNvPr>
          <p:cNvSpPr>
            <a:spLocks noGrp="1"/>
          </p:cNvSpPr>
          <p:nvPr>
            <p:ph type="body" sz="quarter" idx="44" hasCustomPrompt="1"/>
          </p:nvPr>
        </p:nvSpPr>
        <p:spPr>
          <a:xfrm>
            <a:off x="6187905" y="2362200"/>
            <a:ext cx="5417171" cy="313350"/>
          </a:xfrm>
          <a:prstGeom prst="rect">
            <a:avLst/>
          </a:prstGeom>
        </p:spPr>
        <p:txBody>
          <a:bodyPr rIns="182880">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37" name="Text Placeholder 13">
            <a:extLst>
              <a:ext uri="{FF2B5EF4-FFF2-40B4-BE49-F238E27FC236}">
                <a16:creationId xmlns:a16="http://schemas.microsoft.com/office/drawing/2014/main" id="{EEBB00E4-F5F5-FD42-9C24-8479EF75909B}"/>
              </a:ext>
            </a:extLst>
          </p:cNvPr>
          <p:cNvSpPr>
            <a:spLocks noGrp="1"/>
          </p:cNvSpPr>
          <p:nvPr>
            <p:ph type="body" sz="quarter" idx="45" hasCustomPrompt="1"/>
          </p:nvPr>
        </p:nvSpPr>
        <p:spPr>
          <a:xfrm>
            <a:off x="6187454" y="2804364"/>
            <a:ext cx="5417171" cy="3286234"/>
          </a:xfrm>
          <a:prstGeom prst="rect">
            <a:avLst/>
          </a:prstGeom>
        </p:spPr>
        <p:txBody>
          <a:bodyPr rIns="182880">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38" name="Picture Placeholder 6">
            <a:extLst>
              <a:ext uri="{FF2B5EF4-FFF2-40B4-BE49-F238E27FC236}">
                <a16:creationId xmlns:a16="http://schemas.microsoft.com/office/drawing/2014/main" id="{499CC7B8-DA0A-8148-94D2-99A74974C7E4}"/>
              </a:ext>
            </a:extLst>
          </p:cNvPr>
          <p:cNvSpPr>
            <a:spLocks noGrp="1" noChangeAspect="1"/>
          </p:cNvSpPr>
          <p:nvPr>
            <p:ph type="pic" sz="quarter" idx="46" hasCustomPrompt="1"/>
          </p:nvPr>
        </p:nvSpPr>
        <p:spPr>
          <a:xfrm>
            <a:off x="6187905" y="1830446"/>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2" name="Footer Placeholder 1">
            <a:extLst>
              <a:ext uri="{FF2B5EF4-FFF2-40B4-BE49-F238E27FC236}">
                <a16:creationId xmlns:a16="http://schemas.microsoft.com/office/drawing/2014/main" id="{DCE5851E-0CBF-8047-B3ED-1F1B1AC4D76A}"/>
              </a:ext>
            </a:extLst>
          </p:cNvPr>
          <p:cNvSpPr>
            <a:spLocks noGrp="1"/>
          </p:cNvSpPr>
          <p:nvPr>
            <p:ph type="ftr" sz="quarter" idx="47"/>
          </p:nvPr>
        </p:nvSpPr>
        <p:spPr/>
        <p:txBody>
          <a:bodyPr/>
          <a:lstStyle/>
          <a:p>
            <a:endParaRPr lang="en-GB"/>
          </a:p>
        </p:txBody>
      </p:sp>
      <p:sp>
        <p:nvSpPr>
          <p:cNvPr id="3" name="Slide Number Placeholder 2">
            <a:extLst>
              <a:ext uri="{FF2B5EF4-FFF2-40B4-BE49-F238E27FC236}">
                <a16:creationId xmlns:a16="http://schemas.microsoft.com/office/drawing/2014/main" id="{5C46279A-B832-D444-A0DC-6A2B2CBB229E}"/>
              </a:ext>
            </a:extLst>
          </p:cNvPr>
          <p:cNvSpPr>
            <a:spLocks noGrp="1"/>
          </p:cNvSpPr>
          <p:nvPr>
            <p:ph type="sldNum" sz="quarter" idx="48"/>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12852398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cons 2 column purple w/header">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E1AA3F4-B8FA-D74C-8682-52298BE77305}"/>
              </a:ext>
            </a:extLst>
          </p:cNvPr>
          <p:cNvSpPr/>
          <p:nvPr userDrawn="1"/>
        </p:nvSpPr>
        <p:spPr>
          <a:xfrm>
            <a:off x="0" y="0"/>
            <a:ext cx="12192000" cy="68572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65" name="Title 1">
            <a:extLst>
              <a:ext uri="{FF2B5EF4-FFF2-40B4-BE49-F238E27FC236}">
                <a16:creationId xmlns:a16="http://schemas.microsoft.com/office/drawing/2014/main" id="{40A71FDF-05A4-AE46-88D0-BDD6184FA5C0}"/>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66" name="Text Placeholder 17">
            <a:extLst>
              <a:ext uri="{FF2B5EF4-FFF2-40B4-BE49-F238E27FC236}">
                <a16:creationId xmlns:a16="http://schemas.microsoft.com/office/drawing/2014/main" id="{C6062BE6-DC2A-4742-BE4F-CD9D82C56CDA}"/>
              </a:ext>
            </a:extLst>
          </p:cNvPr>
          <p:cNvSpPr>
            <a:spLocks noGrp="1"/>
          </p:cNvSpPr>
          <p:nvPr>
            <p:ph type="body" sz="quarter" idx="29" hasCustomPrompt="1"/>
          </p:nvPr>
        </p:nvSpPr>
        <p:spPr>
          <a:xfrm>
            <a:off x="576000" y="1193187"/>
            <a:ext cx="7283713"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bg1"/>
              </a:buClr>
              <a:buNone/>
              <a:defRPr lang="en-US" sz="2400" b="0" kern="1200" dirty="0" smtClean="0">
                <a:solidFill>
                  <a:schemeClr val="bg1"/>
                </a:solidFill>
                <a:latin typeface="+mj-lt"/>
                <a:ea typeface="+mj-ea"/>
                <a:cs typeface="+mj-cs"/>
              </a:defRPr>
            </a:lvl1pPr>
          </a:lstStyle>
          <a:p>
            <a:pPr lvl="0"/>
            <a:r>
              <a:rPr lang="en-US"/>
              <a:t>Insert subtitle</a:t>
            </a:r>
          </a:p>
        </p:txBody>
      </p:sp>
      <p:pic>
        <p:nvPicPr>
          <p:cNvPr id="69" name="Picture 68" descr="A picture containing drawing&#10;&#10;Description automatically generated">
            <a:extLst>
              <a:ext uri="{FF2B5EF4-FFF2-40B4-BE49-F238E27FC236}">
                <a16:creationId xmlns:a16="http://schemas.microsoft.com/office/drawing/2014/main" id="{A35F2BA4-6832-B347-A516-8E888147AF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4" name="Footer Placeholder 3">
            <a:extLst>
              <a:ext uri="{FF2B5EF4-FFF2-40B4-BE49-F238E27FC236}">
                <a16:creationId xmlns:a16="http://schemas.microsoft.com/office/drawing/2014/main" id="{4F0FFB71-8009-EA40-8F34-241E47F1BF5C}"/>
              </a:ext>
            </a:extLst>
          </p:cNvPr>
          <p:cNvSpPr>
            <a:spLocks noGrp="1"/>
          </p:cNvSpPr>
          <p:nvPr>
            <p:ph type="ftr" sz="quarter" idx="90"/>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777C82F6-D4B7-FD42-9E85-C32CE7BCAB95}"/>
              </a:ext>
            </a:extLst>
          </p:cNvPr>
          <p:cNvSpPr>
            <a:spLocks noGrp="1"/>
          </p:cNvSpPr>
          <p:nvPr>
            <p:ph type="sldNum" sz="quarter" idx="91"/>
          </p:nvPr>
        </p:nvSpPr>
        <p:spPr/>
        <p:txBody>
          <a:bodyPr/>
          <a:lstStyle>
            <a:lvl1pPr>
              <a:defRPr>
                <a:solidFill>
                  <a:schemeClr val="bg1"/>
                </a:solidFill>
              </a:defRPr>
            </a:lvl1pPr>
          </a:lstStyle>
          <a:p>
            <a:fld id="{F18EFF25-22D3-7349-97D6-73D11F9E5B0D}" type="slidenum">
              <a:rPr lang="en-GB" smtClean="0"/>
              <a:pPr/>
              <a:t>‹#›</a:t>
            </a:fld>
            <a:endParaRPr lang="en-GB"/>
          </a:p>
        </p:txBody>
      </p:sp>
      <p:sp>
        <p:nvSpPr>
          <p:cNvPr id="27" name="Text Placeholder 3">
            <a:extLst>
              <a:ext uri="{FF2B5EF4-FFF2-40B4-BE49-F238E27FC236}">
                <a16:creationId xmlns:a16="http://schemas.microsoft.com/office/drawing/2014/main" id="{C0F83FD7-6C68-B14E-BFC6-163F6DD9AE95}"/>
              </a:ext>
            </a:extLst>
          </p:cNvPr>
          <p:cNvSpPr>
            <a:spLocks noGrp="1"/>
          </p:cNvSpPr>
          <p:nvPr>
            <p:ph type="body" sz="quarter" idx="33" hasCustomPrompt="1"/>
          </p:nvPr>
        </p:nvSpPr>
        <p:spPr>
          <a:xfrm>
            <a:off x="575999" y="2362200"/>
            <a:ext cx="5448563" cy="313350"/>
          </a:xfrm>
          <a:prstGeom prst="rect">
            <a:avLst/>
          </a:prstGeom>
        </p:spPr>
        <p:txBody>
          <a:bodyPr rIns="182880">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28" name="Picture Placeholder 6">
            <a:extLst>
              <a:ext uri="{FF2B5EF4-FFF2-40B4-BE49-F238E27FC236}">
                <a16:creationId xmlns:a16="http://schemas.microsoft.com/office/drawing/2014/main" id="{34B020A1-73AB-8940-99D1-8C6979799418}"/>
              </a:ext>
            </a:extLst>
          </p:cNvPr>
          <p:cNvSpPr>
            <a:spLocks noGrp="1" noChangeAspect="1"/>
          </p:cNvSpPr>
          <p:nvPr>
            <p:ph type="pic" sz="quarter" idx="18" hasCustomPrompt="1"/>
          </p:nvPr>
        </p:nvSpPr>
        <p:spPr>
          <a:xfrm>
            <a:off x="576000" y="1830446"/>
            <a:ext cx="393192" cy="393192"/>
          </a:xfrm>
          <a:prstGeom prst="rect">
            <a:avLst/>
          </a:prstGeom>
        </p:spPr>
        <p:txBody>
          <a:bodyPr anchor="ctr" anchorCtr="0">
            <a:noAutofit/>
          </a:bodyPr>
          <a:lstStyle>
            <a:lvl1pPr marL="0" indent="0" algn="ctr">
              <a:buClr>
                <a:schemeClr val="bg1"/>
              </a:buClr>
              <a:buNone/>
              <a:defRPr sz="800">
                <a:solidFill>
                  <a:schemeClr val="bg1"/>
                </a:solidFill>
              </a:defRPr>
            </a:lvl1pPr>
          </a:lstStyle>
          <a:p>
            <a:r>
              <a:rPr lang="en-GB"/>
              <a:t>Insert icon</a:t>
            </a:r>
          </a:p>
        </p:txBody>
      </p:sp>
      <p:sp>
        <p:nvSpPr>
          <p:cNvPr id="29" name="Text Placeholder 13">
            <a:extLst>
              <a:ext uri="{FF2B5EF4-FFF2-40B4-BE49-F238E27FC236}">
                <a16:creationId xmlns:a16="http://schemas.microsoft.com/office/drawing/2014/main" id="{95A83752-1A6E-EF4B-B789-9DD71BF4F1A4}"/>
              </a:ext>
            </a:extLst>
          </p:cNvPr>
          <p:cNvSpPr>
            <a:spLocks noGrp="1"/>
          </p:cNvSpPr>
          <p:nvPr>
            <p:ph type="body" sz="quarter" idx="43" hasCustomPrompt="1"/>
          </p:nvPr>
        </p:nvSpPr>
        <p:spPr>
          <a:xfrm>
            <a:off x="575999" y="2804364"/>
            <a:ext cx="5448563" cy="3286234"/>
          </a:xfrm>
          <a:prstGeom prst="rect">
            <a:avLst/>
          </a:prstGeom>
        </p:spPr>
        <p:txBody>
          <a:bodyPr rIns="182880">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30" name="Text Placeholder 3">
            <a:extLst>
              <a:ext uri="{FF2B5EF4-FFF2-40B4-BE49-F238E27FC236}">
                <a16:creationId xmlns:a16="http://schemas.microsoft.com/office/drawing/2014/main" id="{BFEAA5BB-6D7C-AB47-B174-BDF7532F3B2D}"/>
              </a:ext>
            </a:extLst>
          </p:cNvPr>
          <p:cNvSpPr>
            <a:spLocks noGrp="1"/>
          </p:cNvSpPr>
          <p:nvPr>
            <p:ph type="body" sz="quarter" idx="44" hasCustomPrompt="1"/>
          </p:nvPr>
        </p:nvSpPr>
        <p:spPr>
          <a:xfrm>
            <a:off x="6187905" y="2362200"/>
            <a:ext cx="5417171" cy="313350"/>
          </a:xfrm>
          <a:prstGeom prst="rect">
            <a:avLst/>
          </a:prstGeom>
        </p:spPr>
        <p:txBody>
          <a:bodyPr rIns="182880">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31" name="Text Placeholder 13">
            <a:extLst>
              <a:ext uri="{FF2B5EF4-FFF2-40B4-BE49-F238E27FC236}">
                <a16:creationId xmlns:a16="http://schemas.microsoft.com/office/drawing/2014/main" id="{81E79E09-31EE-F24B-BF69-A0D875995B9B}"/>
              </a:ext>
            </a:extLst>
          </p:cNvPr>
          <p:cNvSpPr>
            <a:spLocks noGrp="1"/>
          </p:cNvSpPr>
          <p:nvPr>
            <p:ph type="body" sz="quarter" idx="45" hasCustomPrompt="1"/>
          </p:nvPr>
        </p:nvSpPr>
        <p:spPr>
          <a:xfrm>
            <a:off x="6187454" y="2804364"/>
            <a:ext cx="5417171" cy="3286234"/>
          </a:xfrm>
          <a:prstGeom prst="rect">
            <a:avLst/>
          </a:prstGeom>
        </p:spPr>
        <p:txBody>
          <a:bodyPr rIns="182880">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32" name="Picture Placeholder 6">
            <a:extLst>
              <a:ext uri="{FF2B5EF4-FFF2-40B4-BE49-F238E27FC236}">
                <a16:creationId xmlns:a16="http://schemas.microsoft.com/office/drawing/2014/main" id="{DB91D0AB-283E-5140-AFD8-C1DE7564FDEF}"/>
              </a:ext>
            </a:extLst>
          </p:cNvPr>
          <p:cNvSpPr>
            <a:spLocks noGrp="1" noChangeAspect="1"/>
          </p:cNvSpPr>
          <p:nvPr>
            <p:ph type="pic" sz="quarter" idx="46" hasCustomPrompt="1"/>
          </p:nvPr>
        </p:nvSpPr>
        <p:spPr>
          <a:xfrm>
            <a:off x="6187905" y="1830446"/>
            <a:ext cx="393192" cy="393192"/>
          </a:xfrm>
          <a:prstGeom prst="rect">
            <a:avLst/>
          </a:prstGeom>
        </p:spPr>
        <p:txBody>
          <a:bodyPr anchor="ctr" anchorCtr="0">
            <a:noAutofit/>
          </a:bodyPr>
          <a:lstStyle>
            <a:lvl1pPr marL="0" indent="0" algn="ctr">
              <a:buClr>
                <a:schemeClr val="bg1"/>
              </a:buClr>
              <a:buNone/>
              <a:defRPr sz="800">
                <a:solidFill>
                  <a:schemeClr val="bg1"/>
                </a:solidFill>
              </a:defRPr>
            </a:lvl1pPr>
          </a:lstStyle>
          <a:p>
            <a:r>
              <a:rPr lang="en-GB"/>
              <a:t>Insert icon</a:t>
            </a:r>
          </a:p>
        </p:txBody>
      </p:sp>
    </p:spTree>
    <p:extLst>
      <p:ext uri="{BB962C8B-B14F-4D97-AF65-F5344CB8AC3E}">
        <p14:creationId xmlns:p14="http://schemas.microsoft.com/office/powerpoint/2010/main" val="21296652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cons 3 column stack white w/header">
    <p:bg>
      <p:bgPr>
        <a:solidFill>
          <a:schemeClr val="bg1"/>
        </a:solidFill>
        <a:effectLst/>
      </p:bgPr>
    </p:bg>
    <p:spTree>
      <p:nvGrpSpPr>
        <p:cNvPr id="1" name=""/>
        <p:cNvGrpSpPr/>
        <p:nvPr/>
      </p:nvGrpSpPr>
      <p:grpSpPr>
        <a:xfrm>
          <a:off x="0" y="0"/>
          <a:ext cx="0" cy="0"/>
          <a:chOff x="0" y="0"/>
          <a:chExt cx="0" cy="0"/>
        </a:xfrm>
      </p:grpSpPr>
      <p:sp>
        <p:nvSpPr>
          <p:cNvPr id="67" name="Title 1">
            <a:extLst>
              <a:ext uri="{FF2B5EF4-FFF2-40B4-BE49-F238E27FC236}">
                <a16:creationId xmlns:a16="http://schemas.microsoft.com/office/drawing/2014/main" id="{47317507-BC78-614A-B768-FF51E74E7628}"/>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buClr>
                <a:schemeClr val="bg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68" name="Text Placeholder 17">
            <a:extLst>
              <a:ext uri="{FF2B5EF4-FFF2-40B4-BE49-F238E27FC236}">
                <a16:creationId xmlns:a16="http://schemas.microsoft.com/office/drawing/2014/main" id="{A2209FDD-7DED-634C-BBF5-D9B6D17169A2}"/>
              </a:ext>
            </a:extLst>
          </p:cNvPr>
          <p:cNvSpPr>
            <a:spLocks noGrp="1"/>
          </p:cNvSpPr>
          <p:nvPr>
            <p:ph type="body" sz="quarter" idx="29" hasCustomPrompt="1"/>
          </p:nvPr>
        </p:nvSpPr>
        <p:spPr>
          <a:xfrm>
            <a:off x="576000" y="1193187"/>
            <a:ext cx="7283713"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8" name="Text Placeholder 2">
            <a:extLst>
              <a:ext uri="{FF2B5EF4-FFF2-40B4-BE49-F238E27FC236}">
                <a16:creationId xmlns:a16="http://schemas.microsoft.com/office/drawing/2014/main" id="{C9472BED-5119-D64F-9043-2EDF08249D75}"/>
              </a:ext>
            </a:extLst>
          </p:cNvPr>
          <p:cNvSpPr>
            <a:spLocks noGrp="1"/>
          </p:cNvSpPr>
          <p:nvPr>
            <p:ph type="body" sz="quarter" idx="16" hasCustomPrompt="1"/>
          </p:nvPr>
        </p:nvSpPr>
        <p:spPr>
          <a:xfrm>
            <a:off x="1357271" y="2378880"/>
            <a:ext cx="2783784" cy="296025"/>
          </a:xfrm>
          <a:prstGeom prst="rect">
            <a:avLst/>
          </a:prstGeom>
        </p:spPr>
        <p:txBody>
          <a:bodyPr>
            <a:noAutofit/>
          </a:bodyPr>
          <a:lstStyle>
            <a:lvl1pPr marL="0" indent="0">
              <a:buClr>
                <a:schemeClr val="accent1"/>
              </a:buClr>
              <a:buNone/>
              <a:defRPr sz="22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29" name="Text Placeholder 13">
            <a:extLst>
              <a:ext uri="{FF2B5EF4-FFF2-40B4-BE49-F238E27FC236}">
                <a16:creationId xmlns:a16="http://schemas.microsoft.com/office/drawing/2014/main" id="{077CD20B-3C0B-F040-972F-91E6222FA34A}"/>
              </a:ext>
            </a:extLst>
          </p:cNvPr>
          <p:cNvSpPr>
            <a:spLocks noGrp="1"/>
          </p:cNvSpPr>
          <p:nvPr>
            <p:ph type="body" sz="quarter" idx="63" hasCustomPrompt="1"/>
          </p:nvPr>
        </p:nvSpPr>
        <p:spPr>
          <a:xfrm>
            <a:off x="1357271" y="2771719"/>
            <a:ext cx="2793526" cy="1064682"/>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6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30" name="Picture Placeholder 6">
            <a:extLst>
              <a:ext uri="{FF2B5EF4-FFF2-40B4-BE49-F238E27FC236}">
                <a16:creationId xmlns:a16="http://schemas.microsoft.com/office/drawing/2014/main" id="{4D85361C-BAD5-CA4F-8AB5-55A3923BA846}"/>
              </a:ext>
            </a:extLst>
          </p:cNvPr>
          <p:cNvSpPr>
            <a:spLocks noGrp="1" noChangeAspect="1"/>
          </p:cNvSpPr>
          <p:nvPr>
            <p:ph type="pic" sz="quarter" idx="18" hasCustomPrompt="1"/>
          </p:nvPr>
        </p:nvSpPr>
        <p:spPr>
          <a:xfrm>
            <a:off x="576000" y="2378880"/>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31" name="Text Placeholder 2">
            <a:extLst>
              <a:ext uri="{FF2B5EF4-FFF2-40B4-BE49-F238E27FC236}">
                <a16:creationId xmlns:a16="http://schemas.microsoft.com/office/drawing/2014/main" id="{7248F212-BAF9-7D4A-9996-44DF4AC8BD5B}"/>
              </a:ext>
            </a:extLst>
          </p:cNvPr>
          <p:cNvSpPr>
            <a:spLocks noGrp="1"/>
          </p:cNvSpPr>
          <p:nvPr>
            <p:ph type="body" sz="quarter" idx="75" hasCustomPrompt="1"/>
          </p:nvPr>
        </p:nvSpPr>
        <p:spPr>
          <a:xfrm>
            <a:off x="5113120" y="2378880"/>
            <a:ext cx="2746593" cy="296025"/>
          </a:xfrm>
          <a:prstGeom prst="rect">
            <a:avLst/>
          </a:prstGeom>
        </p:spPr>
        <p:txBody>
          <a:bodyPr>
            <a:noAutofit/>
          </a:bodyPr>
          <a:lstStyle>
            <a:lvl1pPr marL="0" indent="0">
              <a:buClr>
                <a:schemeClr val="accent1"/>
              </a:buClr>
              <a:buNone/>
              <a:defRPr sz="22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32" name="Text Placeholder 13">
            <a:extLst>
              <a:ext uri="{FF2B5EF4-FFF2-40B4-BE49-F238E27FC236}">
                <a16:creationId xmlns:a16="http://schemas.microsoft.com/office/drawing/2014/main" id="{4C655F5A-4A54-FA44-9794-53392E9632A7}"/>
              </a:ext>
            </a:extLst>
          </p:cNvPr>
          <p:cNvSpPr>
            <a:spLocks noGrp="1"/>
          </p:cNvSpPr>
          <p:nvPr>
            <p:ph type="body" sz="quarter" idx="76" hasCustomPrompt="1"/>
          </p:nvPr>
        </p:nvSpPr>
        <p:spPr>
          <a:xfrm>
            <a:off x="5113120" y="2771719"/>
            <a:ext cx="2746593" cy="1064682"/>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33" name="Picture Placeholder 6">
            <a:extLst>
              <a:ext uri="{FF2B5EF4-FFF2-40B4-BE49-F238E27FC236}">
                <a16:creationId xmlns:a16="http://schemas.microsoft.com/office/drawing/2014/main" id="{8ABE8954-E2EB-504E-93CE-BC592A5EB4C0}"/>
              </a:ext>
            </a:extLst>
          </p:cNvPr>
          <p:cNvSpPr>
            <a:spLocks noGrp="1" noChangeAspect="1"/>
          </p:cNvSpPr>
          <p:nvPr>
            <p:ph type="pic" sz="quarter" idx="77" hasCustomPrompt="1"/>
          </p:nvPr>
        </p:nvSpPr>
        <p:spPr>
          <a:xfrm>
            <a:off x="4360501" y="2378880"/>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34" name="Text Placeholder 2">
            <a:extLst>
              <a:ext uri="{FF2B5EF4-FFF2-40B4-BE49-F238E27FC236}">
                <a16:creationId xmlns:a16="http://schemas.microsoft.com/office/drawing/2014/main" id="{99CF34D7-F053-3D43-923E-5638C1623921}"/>
              </a:ext>
            </a:extLst>
          </p:cNvPr>
          <p:cNvSpPr>
            <a:spLocks noGrp="1"/>
          </p:cNvSpPr>
          <p:nvPr>
            <p:ph type="body" sz="quarter" idx="78" hasCustomPrompt="1"/>
          </p:nvPr>
        </p:nvSpPr>
        <p:spPr>
          <a:xfrm>
            <a:off x="8785373" y="2378880"/>
            <a:ext cx="2808902" cy="296025"/>
          </a:xfrm>
          <a:prstGeom prst="rect">
            <a:avLst/>
          </a:prstGeom>
        </p:spPr>
        <p:txBody>
          <a:bodyPr>
            <a:noAutofit/>
          </a:bodyPr>
          <a:lstStyle>
            <a:lvl1pPr marL="0" indent="0">
              <a:buClr>
                <a:schemeClr val="accent1"/>
              </a:buClr>
              <a:buNone/>
              <a:defRPr sz="22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35" name="Text Placeholder 13">
            <a:extLst>
              <a:ext uri="{FF2B5EF4-FFF2-40B4-BE49-F238E27FC236}">
                <a16:creationId xmlns:a16="http://schemas.microsoft.com/office/drawing/2014/main" id="{439A5796-5C46-C843-8FB0-443534F0F3B0}"/>
              </a:ext>
            </a:extLst>
          </p:cNvPr>
          <p:cNvSpPr>
            <a:spLocks noGrp="1"/>
          </p:cNvSpPr>
          <p:nvPr>
            <p:ph type="body" sz="quarter" idx="79" hasCustomPrompt="1"/>
          </p:nvPr>
        </p:nvSpPr>
        <p:spPr>
          <a:xfrm>
            <a:off x="8785373" y="2771719"/>
            <a:ext cx="2819252" cy="1064682"/>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400">
                <a:solidFill>
                  <a:schemeClr val="tx1"/>
                </a:solidFill>
              </a:defRPr>
            </a:lvl3pPr>
            <a:lvl4pPr marL="731520" indent="-182880">
              <a:lnSpc>
                <a:spcPct val="100000"/>
              </a:lnSpc>
              <a:spcBef>
                <a:spcPts val="300"/>
              </a:spcBef>
              <a:spcAft>
                <a:spcPts val="200"/>
              </a:spcAft>
              <a:buClr>
                <a:schemeClr val="bg2"/>
              </a:buClr>
              <a:defRPr sz="14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40" name="Picture Placeholder 6">
            <a:extLst>
              <a:ext uri="{FF2B5EF4-FFF2-40B4-BE49-F238E27FC236}">
                <a16:creationId xmlns:a16="http://schemas.microsoft.com/office/drawing/2014/main" id="{4FF1D561-8E67-C243-88AB-33DE20A708F9}"/>
              </a:ext>
            </a:extLst>
          </p:cNvPr>
          <p:cNvSpPr>
            <a:spLocks noGrp="1" noChangeAspect="1"/>
          </p:cNvSpPr>
          <p:nvPr>
            <p:ph type="pic" sz="quarter" idx="80" hasCustomPrompt="1"/>
          </p:nvPr>
        </p:nvSpPr>
        <p:spPr>
          <a:xfrm>
            <a:off x="8061834" y="2378880"/>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44" name="Text Placeholder 2">
            <a:extLst>
              <a:ext uri="{FF2B5EF4-FFF2-40B4-BE49-F238E27FC236}">
                <a16:creationId xmlns:a16="http://schemas.microsoft.com/office/drawing/2014/main" id="{E3C01E50-DA51-9B49-87F6-927E9A7B341A}"/>
              </a:ext>
            </a:extLst>
          </p:cNvPr>
          <p:cNvSpPr>
            <a:spLocks noGrp="1"/>
          </p:cNvSpPr>
          <p:nvPr>
            <p:ph type="body" sz="quarter" idx="81" hasCustomPrompt="1"/>
          </p:nvPr>
        </p:nvSpPr>
        <p:spPr>
          <a:xfrm>
            <a:off x="1357271" y="4241133"/>
            <a:ext cx="2783784" cy="296025"/>
          </a:xfrm>
          <a:prstGeom prst="rect">
            <a:avLst/>
          </a:prstGeom>
        </p:spPr>
        <p:txBody>
          <a:bodyPr>
            <a:noAutofit/>
          </a:bodyPr>
          <a:lstStyle>
            <a:lvl1pPr marL="0" indent="0">
              <a:buClr>
                <a:schemeClr val="accent1"/>
              </a:buClr>
              <a:buNone/>
              <a:defRPr sz="22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45" name="Text Placeholder 13">
            <a:extLst>
              <a:ext uri="{FF2B5EF4-FFF2-40B4-BE49-F238E27FC236}">
                <a16:creationId xmlns:a16="http://schemas.microsoft.com/office/drawing/2014/main" id="{C97963E7-E6D3-F945-B2AA-A60F0FD53D1A}"/>
              </a:ext>
            </a:extLst>
          </p:cNvPr>
          <p:cNvSpPr>
            <a:spLocks noGrp="1"/>
          </p:cNvSpPr>
          <p:nvPr>
            <p:ph type="body" sz="quarter" idx="82" hasCustomPrompt="1"/>
          </p:nvPr>
        </p:nvSpPr>
        <p:spPr>
          <a:xfrm>
            <a:off x="1357271" y="4633972"/>
            <a:ext cx="2794042" cy="1064682"/>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46" name="Picture Placeholder 6">
            <a:extLst>
              <a:ext uri="{FF2B5EF4-FFF2-40B4-BE49-F238E27FC236}">
                <a16:creationId xmlns:a16="http://schemas.microsoft.com/office/drawing/2014/main" id="{560692AE-8A8B-A647-AF1C-04CF8F483D40}"/>
              </a:ext>
            </a:extLst>
          </p:cNvPr>
          <p:cNvSpPr>
            <a:spLocks noGrp="1" noChangeAspect="1"/>
          </p:cNvSpPr>
          <p:nvPr>
            <p:ph type="pic" sz="quarter" idx="83" hasCustomPrompt="1"/>
          </p:nvPr>
        </p:nvSpPr>
        <p:spPr>
          <a:xfrm>
            <a:off x="576000" y="4241133"/>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47" name="Text Placeholder 2">
            <a:extLst>
              <a:ext uri="{FF2B5EF4-FFF2-40B4-BE49-F238E27FC236}">
                <a16:creationId xmlns:a16="http://schemas.microsoft.com/office/drawing/2014/main" id="{2675A8DA-9555-E64E-8651-7C696BE80D04}"/>
              </a:ext>
            </a:extLst>
          </p:cNvPr>
          <p:cNvSpPr>
            <a:spLocks noGrp="1"/>
          </p:cNvSpPr>
          <p:nvPr>
            <p:ph type="body" sz="quarter" idx="84" hasCustomPrompt="1"/>
          </p:nvPr>
        </p:nvSpPr>
        <p:spPr>
          <a:xfrm>
            <a:off x="5113120" y="4241133"/>
            <a:ext cx="2746593" cy="296025"/>
          </a:xfrm>
          <a:prstGeom prst="rect">
            <a:avLst/>
          </a:prstGeom>
        </p:spPr>
        <p:txBody>
          <a:bodyPr>
            <a:noAutofit/>
          </a:bodyPr>
          <a:lstStyle>
            <a:lvl1pPr marL="0" indent="0">
              <a:buClr>
                <a:schemeClr val="accent1"/>
              </a:buClr>
              <a:buNone/>
              <a:defRPr sz="22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48" name="Text Placeholder 13">
            <a:extLst>
              <a:ext uri="{FF2B5EF4-FFF2-40B4-BE49-F238E27FC236}">
                <a16:creationId xmlns:a16="http://schemas.microsoft.com/office/drawing/2014/main" id="{3FB37298-3C80-6249-9AD6-15435F37B279}"/>
              </a:ext>
            </a:extLst>
          </p:cNvPr>
          <p:cNvSpPr>
            <a:spLocks noGrp="1"/>
          </p:cNvSpPr>
          <p:nvPr>
            <p:ph type="body" sz="quarter" idx="85" hasCustomPrompt="1"/>
          </p:nvPr>
        </p:nvSpPr>
        <p:spPr>
          <a:xfrm>
            <a:off x="5113120" y="4633972"/>
            <a:ext cx="2746593" cy="1064682"/>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51" name="Picture Placeholder 6">
            <a:extLst>
              <a:ext uri="{FF2B5EF4-FFF2-40B4-BE49-F238E27FC236}">
                <a16:creationId xmlns:a16="http://schemas.microsoft.com/office/drawing/2014/main" id="{49F9A46E-DA3C-9744-B12E-0CD92128695C}"/>
              </a:ext>
            </a:extLst>
          </p:cNvPr>
          <p:cNvSpPr>
            <a:spLocks noGrp="1" noChangeAspect="1"/>
          </p:cNvSpPr>
          <p:nvPr>
            <p:ph type="pic" sz="quarter" idx="86" hasCustomPrompt="1"/>
          </p:nvPr>
        </p:nvSpPr>
        <p:spPr>
          <a:xfrm>
            <a:off x="4360501" y="4241133"/>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54" name="Text Placeholder 2">
            <a:extLst>
              <a:ext uri="{FF2B5EF4-FFF2-40B4-BE49-F238E27FC236}">
                <a16:creationId xmlns:a16="http://schemas.microsoft.com/office/drawing/2014/main" id="{030B89AD-5E3E-4548-8136-EFDEB1F0836A}"/>
              </a:ext>
            </a:extLst>
          </p:cNvPr>
          <p:cNvSpPr>
            <a:spLocks noGrp="1"/>
          </p:cNvSpPr>
          <p:nvPr>
            <p:ph type="body" sz="quarter" idx="87" hasCustomPrompt="1"/>
          </p:nvPr>
        </p:nvSpPr>
        <p:spPr>
          <a:xfrm>
            <a:off x="8785373" y="4241133"/>
            <a:ext cx="2808902" cy="296025"/>
          </a:xfrm>
          <a:prstGeom prst="rect">
            <a:avLst/>
          </a:prstGeom>
        </p:spPr>
        <p:txBody>
          <a:bodyPr>
            <a:noAutofit/>
          </a:bodyPr>
          <a:lstStyle>
            <a:lvl1pPr marL="0" indent="0">
              <a:buClr>
                <a:schemeClr val="accent1"/>
              </a:buClr>
              <a:buNone/>
              <a:defRPr sz="22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57" name="Text Placeholder 13">
            <a:extLst>
              <a:ext uri="{FF2B5EF4-FFF2-40B4-BE49-F238E27FC236}">
                <a16:creationId xmlns:a16="http://schemas.microsoft.com/office/drawing/2014/main" id="{A72F4DE6-72E2-0947-BA1D-57CE0D822144}"/>
              </a:ext>
            </a:extLst>
          </p:cNvPr>
          <p:cNvSpPr>
            <a:spLocks noGrp="1"/>
          </p:cNvSpPr>
          <p:nvPr>
            <p:ph type="body" sz="quarter" idx="88" hasCustomPrompt="1"/>
          </p:nvPr>
        </p:nvSpPr>
        <p:spPr>
          <a:xfrm>
            <a:off x="8785373" y="4633972"/>
            <a:ext cx="2819252" cy="1064682"/>
          </a:xfrm>
          <a:prstGeom prst="rect">
            <a:avLst/>
          </a:prstGeom>
        </p:spPr>
        <p:txBody>
          <a:bodyPr>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58" name="Picture Placeholder 6">
            <a:extLst>
              <a:ext uri="{FF2B5EF4-FFF2-40B4-BE49-F238E27FC236}">
                <a16:creationId xmlns:a16="http://schemas.microsoft.com/office/drawing/2014/main" id="{701B9858-59F1-6949-B8FF-5CC07A44CFAE}"/>
              </a:ext>
            </a:extLst>
          </p:cNvPr>
          <p:cNvSpPr>
            <a:spLocks noGrp="1" noChangeAspect="1"/>
          </p:cNvSpPr>
          <p:nvPr>
            <p:ph type="pic" sz="quarter" idx="89" hasCustomPrompt="1"/>
          </p:nvPr>
        </p:nvSpPr>
        <p:spPr>
          <a:xfrm>
            <a:off x="8061834" y="4241133"/>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4" name="Footer Placeholder 3">
            <a:extLst>
              <a:ext uri="{FF2B5EF4-FFF2-40B4-BE49-F238E27FC236}">
                <a16:creationId xmlns:a16="http://schemas.microsoft.com/office/drawing/2014/main" id="{04B63515-F289-0E4B-B001-539A323A7AD5}"/>
              </a:ext>
            </a:extLst>
          </p:cNvPr>
          <p:cNvSpPr>
            <a:spLocks noGrp="1"/>
          </p:cNvSpPr>
          <p:nvPr>
            <p:ph type="ftr" sz="quarter" idx="90"/>
          </p:nvPr>
        </p:nvSpPr>
        <p:spPr/>
        <p:txBody>
          <a:bodyPr/>
          <a:lstStyle/>
          <a:p>
            <a:endParaRPr lang="en-GB"/>
          </a:p>
        </p:txBody>
      </p:sp>
      <p:sp>
        <p:nvSpPr>
          <p:cNvPr id="5" name="Slide Number Placeholder 4">
            <a:extLst>
              <a:ext uri="{FF2B5EF4-FFF2-40B4-BE49-F238E27FC236}">
                <a16:creationId xmlns:a16="http://schemas.microsoft.com/office/drawing/2014/main" id="{A46DFF82-4C5D-1248-9EFE-45CB00176CD1}"/>
              </a:ext>
            </a:extLst>
          </p:cNvPr>
          <p:cNvSpPr>
            <a:spLocks noGrp="1"/>
          </p:cNvSpPr>
          <p:nvPr>
            <p:ph type="sldNum" sz="quarter" idx="91"/>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12118111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cons 3 column stack purple w/header">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E1AA3F4-B8FA-D74C-8682-52298BE77305}"/>
              </a:ext>
            </a:extLst>
          </p:cNvPr>
          <p:cNvSpPr/>
          <p:nvPr userDrawn="1"/>
        </p:nvSpPr>
        <p:spPr>
          <a:xfrm>
            <a:off x="0" y="0"/>
            <a:ext cx="12192000" cy="68572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65" name="Title 1">
            <a:extLst>
              <a:ext uri="{FF2B5EF4-FFF2-40B4-BE49-F238E27FC236}">
                <a16:creationId xmlns:a16="http://schemas.microsoft.com/office/drawing/2014/main" id="{40A71FDF-05A4-AE46-88D0-BDD6184FA5C0}"/>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a:t>Insert title</a:t>
            </a:r>
            <a:endParaRPr lang="en-GB"/>
          </a:p>
        </p:txBody>
      </p:sp>
      <p:pic>
        <p:nvPicPr>
          <p:cNvPr id="69" name="Picture 68" descr="A picture containing drawing&#10;&#10;Description automatically generated">
            <a:extLst>
              <a:ext uri="{FF2B5EF4-FFF2-40B4-BE49-F238E27FC236}">
                <a16:creationId xmlns:a16="http://schemas.microsoft.com/office/drawing/2014/main" id="{A35F2BA4-6832-B347-A516-8E888147AF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47" name="Picture Placeholder 6">
            <a:extLst>
              <a:ext uri="{FF2B5EF4-FFF2-40B4-BE49-F238E27FC236}">
                <a16:creationId xmlns:a16="http://schemas.microsoft.com/office/drawing/2014/main" id="{1D067C96-5D4F-8645-89E8-5C4AA0FF665A}"/>
              </a:ext>
            </a:extLst>
          </p:cNvPr>
          <p:cNvSpPr>
            <a:spLocks noGrp="1" noChangeAspect="1"/>
          </p:cNvSpPr>
          <p:nvPr>
            <p:ph type="pic" sz="quarter" idx="18" hasCustomPrompt="1"/>
          </p:nvPr>
        </p:nvSpPr>
        <p:spPr>
          <a:xfrm>
            <a:off x="576000" y="2378880"/>
            <a:ext cx="393192" cy="393192"/>
          </a:xfrm>
          <a:prstGeom prst="rect">
            <a:avLst/>
          </a:prstGeom>
        </p:spPr>
        <p:txBody>
          <a:bodyPr anchor="ctr" anchorCtr="0">
            <a:noAutofit/>
          </a:bodyPr>
          <a:lstStyle>
            <a:lvl1pPr marL="0" indent="0" algn="ctr">
              <a:buClr>
                <a:schemeClr val="bg1"/>
              </a:buClr>
              <a:buNone/>
              <a:defRPr sz="800">
                <a:solidFill>
                  <a:schemeClr val="bg1"/>
                </a:solidFill>
              </a:defRPr>
            </a:lvl1pPr>
          </a:lstStyle>
          <a:p>
            <a:r>
              <a:rPr lang="en-GB"/>
              <a:t>Insert icon</a:t>
            </a:r>
          </a:p>
        </p:txBody>
      </p:sp>
      <p:sp>
        <p:nvSpPr>
          <p:cNvPr id="50" name="Picture Placeholder 6">
            <a:extLst>
              <a:ext uri="{FF2B5EF4-FFF2-40B4-BE49-F238E27FC236}">
                <a16:creationId xmlns:a16="http://schemas.microsoft.com/office/drawing/2014/main" id="{0DBD6420-A9A9-CF4A-8E27-6CA2995F77A0}"/>
              </a:ext>
            </a:extLst>
          </p:cNvPr>
          <p:cNvSpPr>
            <a:spLocks noGrp="1" noChangeAspect="1"/>
          </p:cNvSpPr>
          <p:nvPr>
            <p:ph type="pic" sz="quarter" idx="77" hasCustomPrompt="1"/>
          </p:nvPr>
        </p:nvSpPr>
        <p:spPr>
          <a:xfrm>
            <a:off x="4360501" y="2378880"/>
            <a:ext cx="393192" cy="393192"/>
          </a:xfrm>
          <a:prstGeom prst="rect">
            <a:avLst/>
          </a:prstGeom>
        </p:spPr>
        <p:txBody>
          <a:bodyPr anchor="ctr" anchorCtr="0">
            <a:noAutofit/>
          </a:bodyPr>
          <a:lstStyle>
            <a:lvl1pPr marL="0" indent="0" algn="ctr">
              <a:buClr>
                <a:schemeClr val="bg1"/>
              </a:buClr>
              <a:buNone/>
              <a:defRPr sz="800">
                <a:solidFill>
                  <a:schemeClr val="bg1"/>
                </a:solidFill>
              </a:defRPr>
            </a:lvl1pPr>
          </a:lstStyle>
          <a:p>
            <a:r>
              <a:rPr lang="en-GB"/>
              <a:t>Insert icon</a:t>
            </a:r>
          </a:p>
        </p:txBody>
      </p:sp>
      <p:sp>
        <p:nvSpPr>
          <p:cNvPr id="53" name="Picture Placeholder 6">
            <a:extLst>
              <a:ext uri="{FF2B5EF4-FFF2-40B4-BE49-F238E27FC236}">
                <a16:creationId xmlns:a16="http://schemas.microsoft.com/office/drawing/2014/main" id="{9794AF54-4264-E240-B38E-13883D13C1FE}"/>
              </a:ext>
            </a:extLst>
          </p:cNvPr>
          <p:cNvSpPr>
            <a:spLocks noGrp="1" noChangeAspect="1"/>
          </p:cNvSpPr>
          <p:nvPr>
            <p:ph type="pic" sz="quarter" idx="80" hasCustomPrompt="1"/>
          </p:nvPr>
        </p:nvSpPr>
        <p:spPr>
          <a:xfrm>
            <a:off x="8061834" y="2378880"/>
            <a:ext cx="393192" cy="393192"/>
          </a:xfrm>
          <a:prstGeom prst="rect">
            <a:avLst/>
          </a:prstGeom>
        </p:spPr>
        <p:txBody>
          <a:bodyPr anchor="ctr" anchorCtr="0">
            <a:noAutofit/>
          </a:bodyPr>
          <a:lstStyle>
            <a:lvl1pPr marL="0" indent="0" algn="ctr">
              <a:buClr>
                <a:schemeClr val="bg1"/>
              </a:buClr>
              <a:buNone/>
              <a:defRPr sz="800">
                <a:solidFill>
                  <a:schemeClr val="bg1"/>
                </a:solidFill>
              </a:defRPr>
            </a:lvl1pPr>
          </a:lstStyle>
          <a:p>
            <a:r>
              <a:rPr lang="en-GB"/>
              <a:t>Insert icon</a:t>
            </a:r>
          </a:p>
        </p:txBody>
      </p:sp>
      <p:sp>
        <p:nvSpPr>
          <p:cNvPr id="56" name="Picture Placeholder 6">
            <a:extLst>
              <a:ext uri="{FF2B5EF4-FFF2-40B4-BE49-F238E27FC236}">
                <a16:creationId xmlns:a16="http://schemas.microsoft.com/office/drawing/2014/main" id="{184B460B-2B84-3648-BB42-72752FCFE668}"/>
              </a:ext>
            </a:extLst>
          </p:cNvPr>
          <p:cNvSpPr>
            <a:spLocks noGrp="1" noChangeAspect="1"/>
          </p:cNvSpPr>
          <p:nvPr>
            <p:ph type="pic" sz="quarter" idx="83" hasCustomPrompt="1"/>
          </p:nvPr>
        </p:nvSpPr>
        <p:spPr>
          <a:xfrm>
            <a:off x="576000" y="4241133"/>
            <a:ext cx="393192" cy="393192"/>
          </a:xfrm>
          <a:prstGeom prst="rect">
            <a:avLst/>
          </a:prstGeom>
        </p:spPr>
        <p:txBody>
          <a:bodyPr anchor="ctr" anchorCtr="0">
            <a:noAutofit/>
          </a:bodyPr>
          <a:lstStyle>
            <a:lvl1pPr marL="0" indent="0" algn="ctr">
              <a:buClr>
                <a:schemeClr val="bg1"/>
              </a:buClr>
              <a:buNone/>
              <a:defRPr sz="800">
                <a:solidFill>
                  <a:schemeClr val="bg1"/>
                </a:solidFill>
              </a:defRPr>
            </a:lvl1pPr>
          </a:lstStyle>
          <a:p>
            <a:r>
              <a:rPr lang="en-GB"/>
              <a:t>Insert icon</a:t>
            </a:r>
          </a:p>
        </p:txBody>
      </p:sp>
      <p:sp>
        <p:nvSpPr>
          <p:cNvPr id="60" name="Picture Placeholder 6">
            <a:extLst>
              <a:ext uri="{FF2B5EF4-FFF2-40B4-BE49-F238E27FC236}">
                <a16:creationId xmlns:a16="http://schemas.microsoft.com/office/drawing/2014/main" id="{37C21EF7-5A54-8D43-A474-B58537426606}"/>
              </a:ext>
            </a:extLst>
          </p:cNvPr>
          <p:cNvSpPr>
            <a:spLocks noGrp="1" noChangeAspect="1"/>
          </p:cNvSpPr>
          <p:nvPr>
            <p:ph type="pic" sz="quarter" idx="86" hasCustomPrompt="1"/>
          </p:nvPr>
        </p:nvSpPr>
        <p:spPr>
          <a:xfrm>
            <a:off x="4360501" y="4241133"/>
            <a:ext cx="393192" cy="393192"/>
          </a:xfrm>
          <a:prstGeom prst="rect">
            <a:avLst/>
          </a:prstGeom>
        </p:spPr>
        <p:txBody>
          <a:bodyPr anchor="ctr" anchorCtr="0">
            <a:noAutofit/>
          </a:bodyPr>
          <a:lstStyle>
            <a:lvl1pPr marL="0" indent="0" algn="ctr">
              <a:buClr>
                <a:schemeClr val="bg1"/>
              </a:buClr>
              <a:buNone/>
              <a:defRPr sz="800">
                <a:solidFill>
                  <a:schemeClr val="bg1"/>
                </a:solidFill>
              </a:defRPr>
            </a:lvl1pPr>
          </a:lstStyle>
          <a:p>
            <a:r>
              <a:rPr lang="en-GB"/>
              <a:t>Insert icon</a:t>
            </a:r>
          </a:p>
        </p:txBody>
      </p:sp>
      <p:sp>
        <p:nvSpPr>
          <p:cNvPr id="64" name="Picture Placeholder 6">
            <a:extLst>
              <a:ext uri="{FF2B5EF4-FFF2-40B4-BE49-F238E27FC236}">
                <a16:creationId xmlns:a16="http://schemas.microsoft.com/office/drawing/2014/main" id="{11540C1D-93DF-5642-AA9A-C632DCDF224E}"/>
              </a:ext>
            </a:extLst>
          </p:cNvPr>
          <p:cNvSpPr>
            <a:spLocks noGrp="1" noChangeAspect="1"/>
          </p:cNvSpPr>
          <p:nvPr>
            <p:ph type="pic" sz="quarter" idx="89" hasCustomPrompt="1"/>
          </p:nvPr>
        </p:nvSpPr>
        <p:spPr>
          <a:xfrm>
            <a:off x="8061834" y="4241133"/>
            <a:ext cx="393192" cy="393192"/>
          </a:xfrm>
          <a:prstGeom prst="rect">
            <a:avLst/>
          </a:prstGeom>
        </p:spPr>
        <p:txBody>
          <a:bodyPr anchor="ctr" anchorCtr="0">
            <a:noAutofit/>
          </a:bodyPr>
          <a:lstStyle>
            <a:lvl1pPr marL="0" indent="0" algn="ctr">
              <a:buClr>
                <a:schemeClr val="bg1"/>
              </a:buClr>
              <a:buNone/>
              <a:defRPr sz="800">
                <a:solidFill>
                  <a:schemeClr val="bg1"/>
                </a:solidFill>
              </a:defRPr>
            </a:lvl1pPr>
          </a:lstStyle>
          <a:p>
            <a:r>
              <a:rPr lang="en-GB"/>
              <a:t>Insert icon</a:t>
            </a:r>
          </a:p>
        </p:txBody>
      </p:sp>
      <p:sp>
        <p:nvSpPr>
          <p:cNvPr id="4" name="Footer Placeholder 3">
            <a:extLst>
              <a:ext uri="{FF2B5EF4-FFF2-40B4-BE49-F238E27FC236}">
                <a16:creationId xmlns:a16="http://schemas.microsoft.com/office/drawing/2014/main" id="{4F0FFB71-8009-EA40-8F34-241E47F1BF5C}"/>
              </a:ext>
            </a:extLst>
          </p:cNvPr>
          <p:cNvSpPr>
            <a:spLocks noGrp="1"/>
          </p:cNvSpPr>
          <p:nvPr>
            <p:ph type="ftr" sz="quarter" idx="90"/>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777C82F6-D4B7-FD42-9E85-C32CE7BCAB95}"/>
              </a:ext>
            </a:extLst>
          </p:cNvPr>
          <p:cNvSpPr>
            <a:spLocks noGrp="1"/>
          </p:cNvSpPr>
          <p:nvPr>
            <p:ph type="sldNum" sz="quarter" idx="91"/>
          </p:nvPr>
        </p:nvSpPr>
        <p:spPr/>
        <p:txBody>
          <a:bodyPr/>
          <a:lstStyle>
            <a:lvl1pPr>
              <a:defRPr>
                <a:solidFill>
                  <a:schemeClr val="bg1"/>
                </a:solidFill>
              </a:defRPr>
            </a:lvl1pPr>
          </a:lstStyle>
          <a:p>
            <a:fld id="{F18EFF25-22D3-7349-97D6-73D11F9E5B0D}" type="slidenum">
              <a:rPr lang="en-GB" smtClean="0"/>
              <a:pPr/>
              <a:t>‹#›</a:t>
            </a:fld>
            <a:endParaRPr lang="en-GB"/>
          </a:p>
        </p:txBody>
      </p:sp>
      <p:sp>
        <p:nvSpPr>
          <p:cNvPr id="31" name="Text Placeholder 17">
            <a:extLst>
              <a:ext uri="{FF2B5EF4-FFF2-40B4-BE49-F238E27FC236}">
                <a16:creationId xmlns:a16="http://schemas.microsoft.com/office/drawing/2014/main" id="{C952D8E2-D90E-764B-AD9F-0DBAFE231965}"/>
              </a:ext>
            </a:extLst>
          </p:cNvPr>
          <p:cNvSpPr>
            <a:spLocks noGrp="1"/>
          </p:cNvSpPr>
          <p:nvPr>
            <p:ph type="body" sz="quarter" idx="29" hasCustomPrompt="1"/>
          </p:nvPr>
        </p:nvSpPr>
        <p:spPr>
          <a:xfrm>
            <a:off x="576000" y="1193187"/>
            <a:ext cx="7283713" cy="313350"/>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34" name="Text Placeholder 2">
            <a:extLst>
              <a:ext uri="{FF2B5EF4-FFF2-40B4-BE49-F238E27FC236}">
                <a16:creationId xmlns:a16="http://schemas.microsoft.com/office/drawing/2014/main" id="{BD67B6D9-DCE2-CA47-8264-7019A46BA5B2}"/>
              </a:ext>
            </a:extLst>
          </p:cNvPr>
          <p:cNvSpPr>
            <a:spLocks noGrp="1"/>
          </p:cNvSpPr>
          <p:nvPr>
            <p:ph type="body" sz="quarter" idx="16" hasCustomPrompt="1"/>
          </p:nvPr>
        </p:nvSpPr>
        <p:spPr>
          <a:xfrm>
            <a:off x="1357271" y="2378880"/>
            <a:ext cx="2783784" cy="296025"/>
          </a:xfrm>
          <a:prstGeom prst="rect">
            <a:avLst/>
          </a:prstGeom>
        </p:spPr>
        <p:txBody>
          <a:bodyPr>
            <a:noAutofit/>
          </a:bodyPr>
          <a:lstStyle>
            <a:lvl1pPr marL="0" indent="0">
              <a:buClr>
                <a:schemeClr val="accent1"/>
              </a:buClr>
              <a:buNone/>
              <a:defRPr sz="22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35" name="Text Placeholder 13">
            <a:extLst>
              <a:ext uri="{FF2B5EF4-FFF2-40B4-BE49-F238E27FC236}">
                <a16:creationId xmlns:a16="http://schemas.microsoft.com/office/drawing/2014/main" id="{04534FCF-0042-B446-A640-C3A96574A1A6}"/>
              </a:ext>
            </a:extLst>
          </p:cNvPr>
          <p:cNvSpPr>
            <a:spLocks noGrp="1"/>
          </p:cNvSpPr>
          <p:nvPr>
            <p:ph type="body" sz="quarter" idx="63" hasCustomPrompt="1"/>
          </p:nvPr>
        </p:nvSpPr>
        <p:spPr>
          <a:xfrm>
            <a:off x="1357271" y="2771719"/>
            <a:ext cx="2793526" cy="1064682"/>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6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36" name="Text Placeholder 2">
            <a:extLst>
              <a:ext uri="{FF2B5EF4-FFF2-40B4-BE49-F238E27FC236}">
                <a16:creationId xmlns:a16="http://schemas.microsoft.com/office/drawing/2014/main" id="{F2989888-42F3-9D42-96E7-6172DC092E24}"/>
              </a:ext>
            </a:extLst>
          </p:cNvPr>
          <p:cNvSpPr>
            <a:spLocks noGrp="1"/>
          </p:cNvSpPr>
          <p:nvPr>
            <p:ph type="body" sz="quarter" idx="75" hasCustomPrompt="1"/>
          </p:nvPr>
        </p:nvSpPr>
        <p:spPr>
          <a:xfrm>
            <a:off x="5113120" y="2378880"/>
            <a:ext cx="2746593" cy="296025"/>
          </a:xfrm>
          <a:prstGeom prst="rect">
            <a:avLst/>
          </a:prstGeom>
        </p:spPr>
        <p:txBody>
          <a:bodyPr>
            <a:noAutofit/>
          </a:bodyPr>
          <a:lstStyle>
            <a:lvl1pPr marL="0" indent="0">
              <a:buClr>
                <a:schemeClr val="accent1"/>
              </a:buClr>
              <a:buNone/>
              <a:defRPr sz="22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37" name="Text Placeholder 13">
            <a:extLst>
              <a:ext uri="{FF2B5EF4-FFF2-40B4-BE49-F238E27FC236}">
                <a16:creationId xmlns:a16="http://schemas.microsoft.com/office/drawing/2014/main" id="{1686E302-16F0-E84D-B408-78E38FB0EF79}"/>
              </a:ext>
            </a:extLst>
          </p:cNvPr>
          <p:cNvSpPr>
            <a:spLocks noGrp="1"/>
          </p:cNvSpPr>
          <p:nvPr>
            <p:ph type="body" sz="quarter" idx="76" hasCustomPrompt="1"/>
          </p:nvPr>
        </p:nvSpPr>
        <p:spPr>
          <a:xfrm>
            <a:off x="5113120" y="2771719"/>
            <a:ext cx="2746593" cy="1064682"/>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38" name="Text Placeholder 2">
            <a:extLst>
              <a:ext uri="{FF2B5EF4-FFF2-40B4-BE49-F238E27FC236}">
                <a16:creationId xmlns:a16="http://schemas.microsoft.com/office/drawing/2014/main" id="{E81C0C78-1655-7E4E-AF68-744C5AF6DFCC}"/>
              </a:ext>
            </a:extLst>
          </p:cNvPr>
          <p:cNvSpPr>
            <a:spLocks noGrp="1"/>
          </p:cNvSpPr>
          <p:nvPr>
            <p:ph type="body" sz="quarter" idx="78" hasCustomPrompt="1"/>
          </p:nvPr>
        </p:nvSpPr>
        <p:spPr>
          <a:xfrm>
            <a:off x="8785373" y="2378880"/>
            <a:ext cx="2808902" cy="296025"/>
          </a:xfrm>
          <a:prstGeom prst="rect">
            <a:avLst/>
          </a:prstGeom>
        </p:spPr>
        <p:txBody>
          <a:bodyPr>
            <a:noAutofit/>
          </a:bodyPr>
          <a:lstStyle>
            <a:lvl1pPr marL="0" indent="0">
              <a:buClr>
                <a:schemeClr val="accent1"/>
              </a:buClr>
              <a:buNone/>
              <a:defRPr sz="22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40" name="Text Placeholder 13">
            <a:extLst>
              <a:ext uri="{FF2B5EF4-FFF2-40B4-BE49-F238E27FC236}">
                <a16:creationId xmlns:a16="http://schemas.microsoft.com/office/drawing/2014/main" id="{D6C51BD4-A507-D547-9D53-7E89A603470E}"/>
              </a:ext>
            </a:extLst>
          </p:cNvPr>
          <p:cNvSpPr>
            <a:spLocks noGrp="1"/>
          </p:cNvSpPr>
          <p:nvPr>
            <p:ph type="body" sz="quarter" idx="79" hasCustomPrompt="1"/>
          </p:nvPr>
        </p:nvSpPr>
        <p:spPr>
          <a:xfrm>
            <a:off x="8785373" y="2771719"/>
            <a:ext cx="2819252" cy="1064682"/>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400">
                <a:solidFill>
                  <a:schemeClr val="bg1"/>
                </a:solidFill>
              </a:defRPr>
            </a:lvl3pPr>
            <a:lvl4pPr marL="731520" indent="-182880">
              <a:lnSpc>
                <a:spcPct val="100000"/>
              </a:lnSpc>
              <a:spcBef>
                <a:spcPts val="300"/>
              </a:spcBef>
              <a:spcAft>
                <a:spcPts val="200"/>
              </a:spcAft>
              <a:buClr>
                <a:schemeClr val="bg1"/>
              </a:buClr>
              <a:defRPr sz="14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41" name="Text Placeholder 2">
            <a:extLst>
              <a:ext uri="{FF2B5EF4-FFF2-40B4-BE49-F238E27FC236}">
                <a16:creationId xmlns:a16="http://schemas.microsoft.com/office/drawing/2014/main" id="{779AAB32-D942-C845-A5EE-F3FB922EBFA4}"/>
              </a:ext>
            </a:extLst>
          </p:cNvPr>
          <p:cNvSpPr>
            <a:spLocks noGrp="1"/>
          </p:cNvSpPr>
          <p:nvPr>
            <p:ph type="body" sz="quarter" idx="81" hasCustomPrompt="1"/>
          </p:nvPr>
        </p:nvSpPr>
        <p:spPr>
          <a:xfrm>
            <a:off x="1357271" y="4241133"/>
            <a:ext cx="2783784" cy="296025"/>
          </a:xfrm>
          <a:prstGeom prst="rect">
            <a:avLst/>
          </a:prstGeom>
        </p:spPr>
        <p:txBody>
          <a:bodyPr>
            <a:noAutofit/>
          </a:bodyPr>
          <a:lstStyle>
            <a:lvl1pPr marL="0" indent="0">
              <a:buClr>
                <a:schemeClr val="accent1"/>
              </a:buClr>
              <a:buNone/>
              <a:defRPr sz="22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42" name="Text Placeholder 13">
            <a:extLst>
              <a:ext uri="{FF2B5EF4-FFF2-40B4-BE49-F238E27FC236}">
                <a16:creationId xmlns:a16="http://schemas.microsoft.com/office/drawing/2014/main" id="{22329C9D-458B-F940-A41F-EA3EADBE523E}"/>
              </a:ext>
            </a:extLst>
          </p:cNvPr>
          <p:cNvSpPr>
            <a:spLocks noGrp="1"/>
          </p:cNvSpPr>
          <p:nvPr>
            <p:ph type="body" sz="quarter" idx="82" hasCustomPrompt="1"/>
          </p:nvPr>
        </p:nvSpPr>
        <p:spPr>
          <a:xfrm>
            <a:off x="1357271" y="4633972"/>
            <a:ext cx="2794042" cy="1064682"/>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43" name="Text Placeholder 2">
            <a:extLst>
              <a:ext uri="{FF2B5EF4-FFF2-40B4-BE49-F238E27FC236}">
                <a16:creationId xmlns:a16="http://schemas.microsoft.com/office/drawing/2014/main" id="{DD35670F-883E-414E-A7A0-A7AAB53EC2F2}"/>
              </a:ext>
            </a:extLst>
          </p:cNvPr>
          <p:cNvSpPr>
            <a:spLocks noGrp="1"/>
          </p:cNvSpPr>
          <p:nvPr>
            <p:ph type="body" sz="quarter" idx="84" hasCustomPrompt="1"/>
          </p:nvPr>
        </p:nvSpPr>
        <p:spPr>
          <a:xfrm>
            <a:off x="5113120" y="4241133"/>
            <a:ext cx="2746593" cy="296025"/>
          </a:xfrm>
          <a:prstGeom prst="rect">
            <a:avLst/>
          </a:prstGeom>
        </p:spPr>
        <p:txBody>
          <a:bodyPr>
            <a:noAutofit/>
          </a:bodyPr>
          <a:lstStyle>
            <a:lvl1pPr marL="0" indent="0">
              <a:buClr>
                <a:schemeClr val="accent1"/>
              </a:buClr>
              <a:buNone/>
              <a:defRPr sz="22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44" name="Text Placeholder 13">
            <a:extLst>
              <a:ext uri="{FF2B5EF4-FFF2-40B4-BE49-F238E27FC236}">
                <a16:creationId xmlns:a16="http://schemas.microsoft.com/office/drawing/2014/main" id="{D74DC475-805E-5A4E-B0A3-93BED9DF745D}"/>
              </a:ext>
            </a:extLst>
          </p:cNvPr>
          <p:cNvSpPr>
            <a:spLocks noGrp="1"/>
          </p:cNvSpPr>
          <p:nvPr>
            <p:ph type="body" sz="quarter" idx="85" hasCustomPrompt="1"/>
          </p:nvPr>
        </p:nvSpPr>
        <p:spPr>
          <a:xfrm>
            <a:off x="5113120" y="4633972"/>
            <a:ext cx="2746593" cy="1064682"/>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45" name="Text Placeholder 2">
            <a:extLst>
              <a:ext uri="{FF2B5EF4-FFF2-40B4-BE49-F238E27FC236}">
                <a16:creationId xmlns:a16="http://schemas.microsoft.com/office/drawing/2014/main" id="{1AD32E5F-3414-6148-AAD1-56BD0B8D7D5F}"/>
              </a:ext>
            </a:extLst>
          </p:cNvPr>
          <p:cNvSpPr>
            <a:spLocks noGrp="1"/>
          </p:cNvSpPr>
          <p:nvPr>
            <p:ph type="body" sz="quarter" idx="87" hasCustomPrompt="1"/>
          </p:nvPr>
        </p:nvSpPr>
        <p:spPr>
          <a:xfrm>
            <a:off x="8785373" y="4241133"/>
            <a:ext cx="2808902" cy="296025"/>
          </a:xfrm>
          <a:prstGeom prst="rect">
            <a:avLst/>
          </a:prstGeom>
        </p:spPr>
        <p:txBody>
          <a:bodyPr>
            <a:noAutofit/>
          </a:bodyPr>
          <a:lstStyle>
            <a:lvl1pPr marL="0" indent="0">
              <a:buClr>
                <a:schemeClr val="accent1"/>
              </a:buClr>
              <a:buNone/>
              <a:defRPr sz="2200" b="1">
                <a:solidFill>
                  <a:schemeClr val="bg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57" name="Text Placeholder 13">
            <a:extLst>
              <a:ext uri="{FF2B5EF4-FFF2-40B4-BE49-F238E27FC236}">
                <a16:creationId xmlns:a16="http://schemas.microsoft.com/office/drawing/2014/main" id="{D4600F48-E675-2243-98A0-F86399F147DD}"/>
              </a:ext>
            </a:extLst>
          </p:cNvPr>
          <p:cNvSpPr>
            <a:spLocks noGrp="1"/>
          </p:cNvSpPr>
          <p:nvPr>
            <p:ph type="body" sz="quarter" idx="88" hasCustomPrompt="1"/>
          </p:nvPr>
        </p:nvSpPr>
        <p:spPr>
          <a:xfrm>
            <a:off x="8785373" y="4633972"/>
            <a:ext cx="2819252" cy="1064682"/>
          </a:xfrm>
          <a:prstGeom prst="rect">
            <a:avLst/>
          </a:prstGeom>
        </p:spPr>
        <p:txBody>
          <a:bodyPr>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8796547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cons 4 column white w/header">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EE4B799E-7F8B-F44F-BFCB-E8F9BE2436BA}"/>
              </a:ext>
            </a:extLst>
          </p:cNvPr>
          <p:cNvSpPr>
            <a:spLocks noGrp="1"/>
          </p:cNvSpPr>
          <p:nvPr>
            <p:ph type="title" hasCustomPrompt="1"/>
          </p:nvPr>
        </p:nvSpPr>
        <p:spPr>
          <a:xfrm>
            <a:off x="576000" y="816951"/>
            <a:ext cx="7283713" cy="431980"/>
          </a:xfrm>
        </p:spPr>
        <p:txBody>
          <a:bodyPr wrap="square" anchor="t" anchorCtr="0">
            <a:noAutofit/>
          </a:bodyPr>
          <a:lstStyle>
            <a:lvl1pPr>
              <a:lnSpc>
                <a:spcPct val="85000"/>
              </a:lnSpc>
              <a:buClr>
                <a:schemeClr val="bg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55" name="Text Placeholder 17">
            <a:extLst>
              <a:ext uri="{FF2B5EF4-FFF2-40B4-BE49-F238E27FC236}">
                <a16:creationId xmlns:a16="http://schemas.microsoft.com/office/drawing/2014/main" id="{F294DB43-F470-754F-A6A1-034A079220BE}"/>
              </a:ext>
            </a:extLst>
          </p:cNvPr>
          <p:cNvSpPr>
            <a:spLocks noGrp="1"/>
          </p:cNvSpPr>
          <p:nvPr>
            <p:ph type="body" sz="quarter" idx="29" hasCustomPrompt="1"/>
          </p:nvPr>
        </p:nvSpPr>
        <p:spPr>
          <a:xfrm>
            <a:off x="576000" y="1193187"/>
            <a:ext cx="7283713" cy="341926"/>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23" name="Text Placeholder 13">
            <a:extLst>
              <a:ext uri="{FF2B5EF4-FFF2-40B4-BE49-F238E27FC236}">
                <a16:creationId xmlns:a16="http://schemas.microsoft.com/office/drawing/2014/main" id="{3279D4D5-E441-4B46-AD43-8CD4807D6D1B}"/>
              </a:ext>
            </a:extLst>
          </p:cNvPr>
          <p:cNvSpPr>
            <a:spLocks noGrp="1"/>
          </p:cNvSpPr>
          <p:nvPr>
            <p:ph type="body" sz="quarter" idx="47" hasCustomPrompt="1"/>
          </p:nvPr>
        </p:nvSpPr>
        <p:spPr>
          <a:xfrm>
            <a:off x="576000" y="2816173"/>
            <a:ext cx="2640275" cy="3274427"/>
          </a:xfrm>
          <a:prstGeom prst="rect">
            <a:avLst/>
          </a:prstGeom>
        </p:spPr>
        <p:txBody>
          <a:bodyPr rIns="182880">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4" name="Text Placeholder 13">
            <a:extLst>
              <a:ext uri="{FF2B5EF4-FFF2-40B4-BE49-F238E27FC236}">
                <a16:creationId xmlns:a16="http://schemas.microsoft.com/office/drawing/2014/main" id="{BAECF0E9-687B-A44F-AB65-88B1BCFB6449}"/>
              </a:ext>
            </a:extLst>
          </p:cNvPr>
          <p:cNvSpPr>
            <a:spLocks noGrp="1"/>
          </p:cNvSpPr>
          <p:nvPr>
            <p:ph type="body" sz="quarter" idx="48" hasCustomPrompt="1"/>
          </p:nvPr>
        </p:nvSpPr>
        <p:spPr>
          <a:xfrm>
            <a:off x="3394015" y="2816173"/>
            <a:ext cx="2701985" cy="3274427"/>
          </a:xfrm>
          <a:prstGeom prst="rect">
            <a:avLst/>
          </a:prstGeom>
        </p:spPr>
        <p:txBody>
          <a:bodyPr rIns="182880">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5" name="Text Placeholder 13">
            <a:extLst>
              <a:ext uri="{FF2B5EF4-FFF2-40B4-BE49-F238E27FC236}">
                <a16:creationId xmlns:a16="http://schemas.microsoft.com/office/drawing/2014/main" id="{E5880ED0-7F35-DF41-9284-8BDD9884172F}"/>
              </a:ext>
            </a:extLst>
          </p:cNvPr>
          <p:cNvSpPr>
            <a:spLocks noGrp="1"/>
          </p:cNvSpPr>
          <p:nvPr>
            <p:ph type="body" sz="quarter" idx="49" hasCustomPrompt="1"/>
          </p:nvPr>
        </p:nvSpPr>
        <p:spPr>
          <a:xfrm>
            <a:off x="6191971" y="2816173"/>
            <a:ext cx="2604367" cy="3274427"/>
          </a:xfrm>
          <a:prstGeom prst="rect">
            <a:avLst/>
          </a:prstGeom>
        </p:spPr>
        <p:txBody>
          <a:bodyPr rIns="182880">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6" name="Text Placeholder 13">
            <a:extLst>
              <a:ext uri="{FF2B5EF4-FFF2-40B4-BE49-F238E27FC236}">
                <a16:creationId xmlns:a16="http://schemas.microsoft.com/office/drawing/2014/main" id="{D2B4E2D8-6A72-2C47-B6A0-4C056B004385}"/>
              </a:ext>
            </a:extLst>
          </p:cNvPr>
          <p:cNvSpPr>
            <a:spLocks noGrp="1"/>
          </p:cNvSpPr>
          <p:nvPr>
            <p:ph type="body" sz="quarter" idx="50" hasCustomPrompt="1"/>
          </p:nvPr>
        </p:nvSpPr>
        <p:spPr>
          <a:xfrm>
            <a:off x="8982108" y="2816173"/>
            <a:ext cx="2622518" cy="3274427"/>
          </a:xfrm>
          <a:prstGeom prst="rect">
            <a:avLst/>
          </a:prstGeom>
        </p:spPr>
        <p:txBody>
          <a:bodyPr rIns="182880">
            <a:noAutofit/>
          </a:bodyPr>
          <a:lstStyle>
            <a:lvl1pPr marL="182880" indent="-182880">
              <a:lnSpc>
                <a:spcPct val="100000"/>
              </a:lnSpc>
              <a:spcBef>
                <a:spcPts val="300"/>
              </a:spcBef>
              <a:spcAft>
                <a:spcPts val="200"/>
              </a:spcAft>
              <a:buClr>
                <a:schemeClr val="bg2"/>
              </a:buClr>
              <a:defRPr sz="2000">
                <a:solidFill>
                  <a:schemeClr val="tx1"/>
                </a:solidFill>
              </a:defRPr>
            </a:lvl1pPr>
            <a:lvl2pPr marL="365760" indent="-182880">
              <a:lnSpc>
                <a:spcPct val="100000"/>
              </a:lnSpc>
              <a:spcBef>
                <a:spcPts val="300"/>
              </a:spcBef>
              <a:spcAft>
                <a:spcPts val="200"/>
              </a:spcAft>
              <a:buClr>
                <a:schemeClr val="bg2"/>
              </a:buClr>
              <a:defRPr sz="2000">
                <a:solidFill>
                  <a:schemeClr val="tx1"/>
                </a:solidFill>
              </a:defRPr>
            </a:lvl2pPr>
            <a:lvl3pPr marL="548640" indent="-182880">
              <a:lnSpc>
                <a:spcPct val="100000"/>
              </a:lnSpc>
              <a:spcBef>
                <a:spcPts val="300"/>
              </a:spcBef>
              <a:spcAft>
                <a:spcPts val="200"/>
              </a:spcAft>
              <a:buClr>
                <a:schemeClr val="bg2"/>
              </a:buClr>
              <a:defRPr sz="1800">
                <a:solidFill>
                  <a:schemeClr val="tx1"/>
                </a:solidFill>
              </a:defRPr>
            </a:lvl3pPr>
            <a:lvl4pPr marL="731520" indent="-182880">
              <a:lnSpc>
                <a:spcPct val="100000"/>
              </a:lnSpc>
              <a:spcBef>
                <a:spcPts val="300"/>
              </a:spcBef>
              <a:spcAft>
                <a:spcPts val="200"/>
              </a:spcAft>
              <a:buClr>
                <a:schemeClr val="bg2"/>
              </a:buClr>
              <a:defRPr sz="1800">
                <a:solidFill>
                  <a:schemeClr val="tx1"/>
                </a:solidFill>
              </a:defRPr>
            </a:lvl4pPr>
            <a:lvl5pPr marL="914400" indent="-182880">
              <a:lnSpc>
                <a:spcPct val="100000"/>
              </a:lnSpc>
              <a:spcBef>
                <a:spcPts val="300"/>
              </a:spcBef>
              <a:spcAft>
                <a:spcPts val="200"/>
              </a:spcAft>
              <a:buClr>
                <a:schemeClr val="bg2"/>
              </a:buClr>
              <a:defRPr sz="1600">
                <a:solidFill>
                  <a:schemeClr val="tx1"/>
                </a:solidFill>
              </a:defRPr>
            </a:lvl5pPr>
            <a:lvl6pPr marL="1097280" indent="-182880">
              <a:lnSpc>
                <a:spcPct val="100000"/>
              </a:lnSpc>
              <a:spcBef>
                <a:spcPts val="300"/>
              </a:spcBef>
              <a:spcAft>
                <a:spcPts val="200"/>
              </a:spcAft>
              <a:buClr>
                <a:schemeClr val="bg2"/>
              </a:buClr>
              <a:defRPr sz="16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7" name="Picture Placeholder 6">
            <a:extLst>
              <a:ext uri="{FF2B5EF4-FFF2-40B4-BE49-F238E27FC236}">
                <a16:creationId xmlns:a16="http://schemas.microsoft.com/office/drawing/2014/main" id="{F03C1D50-3E73-524A-A462-B3A4D52069B7}"/>
              </a:ext>
            </a:extLst>
          </p:cNvPr>
          <p:cNvSpPr>
            <a:spLocks noGrp="1" noChangeAspect="1"/>
          </p:cNvSpPr>
          <p:nvPr>
            <p:ph type="pic" sz="quarter" idx="18" hasCustomPrompt="1"/>
          </p:nvPr>
        </p:nvSpPr>
        <p:spPr>
          <a:xfrm>
            <a:off x="576000" y="1831104"/>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28" name="Text Placeholder 3">
            <a:extLst>
              <a:ext uri="{FF2B5EF4-FFF2-40B4-BE49-F238E27FC236}">
                <a16:creationId xmlns:a16="http://schemas.microsoft.com/office/drawing/2014/main" id="{08EC505F-1A80-164A-8D43-A42D262D1430}"/>
              </a:ext>
            </a:extLst>
          </p:cNvPr>
          <p:cNvSpPr>
            <a:spLocks noGrp="1"/>
          </p:cNvSpPr>
          <p:nvPr>
            <p:ph type="body" sz="quarter" idx="33" hasCustomPrompt="1"/>
          </p:nvPr>
        </p:nvSpPr>
        <p:spPr>
          <a:xfrm>
            <a:off x="576000" y="2374009"/>
            <a:ext cx="2639837" cy="313350"/>
          </a:xfrm>
          <a:prstGeom prst="rect">
            <a:avLst/>
          </a:prstGeom>
        </p:spPr>
        <p:txBody>
          <a:bodyPr rIns="182880">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30" name="Picture Placeholder 6">
            <a:extLst>
              <a:ext uri="{FF2B5EF4-FFF2-40B4-BE49-F238E27FC236}">
                <a16:creationId xmlns:a16="http://schemas.microsoft.com/office/drawing/2014/main" id="{9B82C975-099C-A744-8426-739996B14F76}"/>
              </a:ext>
            </a:extLst>
          </p:cNvPr>
          <p:cNvSpPr>
            <a:spLocks noGrp="1" noChangeAspect="1"/>
          </p:cNvSpPr>
          <p:nvPr>
            <p:ph type="pic" sz="quarter" idx="51" hasCustomPrompt="1"/>
          </p:nvPr>
        </p:nvSpPr>
        <p:spPr>
          <a:xfrm>
            <a:off x="3390345" y="1831104"/>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31" name="Text Placeholder 3">
            <a:extLst>
              <a:ext uri="{FF2B5EF4-FFF2-40B4-BE49-F238E27FC236}">
                <a16:creationId xmlns:a16="http://schemas.microsoft.com/office/drawing/2014/main" id="{6A5D12BE-2D88-254B-9EB6-DD6B8AD5DED0}"/>
              </a:ext>
            </a:extLst>
          </p:cNvPr>
          <p:cNvSpPr>
            <a:spLocks noGrp="1"/>
          </p:cNvSpPr>
          <p:nvPr>
            <p:ph type="body" sz="quarter" idx="52" hasCustomPrompt="1"/>
          </p:nvPr>
        </p:nvSpPr>
        <p:spPr>
          <a:xfrm>
            <a:off x="3401497" y="2374009"/>
            <a:ext cx="2707252" cy="313350"/>
          </a:xfrm>
          <a:prstGeom prst="rect">
            <a:avLst/>
          </a:prstGeom>
        </p:spPr>
        <p:txBody>
          <a:bodyPr rIns="182880">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32" name="Picture Placeholder 6">
            <a:extLst>
              <a:ext uri="{FF2B5EF4-FFF2-40B4-BE49-F238E27FC236}">
                <a16:creationId xmlns:a16="http://schemas.microsoft.com/office/drawing/2014/main" id="{F9428B0F-F92C-C04F-8476-9C2AB13E4C45}"/>
              </a:ext>
            </a:extLst>
          </p:cNvPr>
          <p:cNvSpPr>
            <a:spLocks noGrp="1" noChangeAspect="1"/>
          </p:cNvSpPr>
          <p:nvPr>
            <p:ph type="pic" sz="quarter" idx="53" hasCustomPrompt="1"/>
          </p:nvPr>
        </p:nvSpPr>
        <p:spPr>
          <a:xfrm>
            <a:off x="6193238" y="1831104"/>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33" name="Text Placeholder 3">
            <a:extLst>
              <a:ext uri="{FF2B5EF4-FFF2-40B4-BE49-F238E27FC236}">
                <a16:creationId xmlns:a16="http://schemas.microsoft.com/office/drawing/2014/main" id="{338CEC0F-5F97-2842-B297-CB8D7C61E96A}"/>
              </a:ext>
            </a:extLst>
          </p:cNvPr>
          <p:cNvSpPr>
            <a:spLocks noGrp="1"/>
          </p:cNvSpPr>
          <p:nvPr>
            <p:ph type="body" sz="quarter" idx="54" hasCustomPrompt="1"/>
          </p:nvPr>
        </p:nvSpPr>
        <p:spPr>
          <a:xfrm>
            <a:off x="6193239" y="2374009"/>
            <a:ext cx="2617880" cy="313350"/>
          </a:xfrm>
          <a:prstGeom prst="rect">
            <a:avLst/>
          </a:prstGeom>
        </p:spPr>
        <p:txBody>
          <a:bodyPr rIns="182880">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34" name="Picture Placeholder 6">
            <a:extLst>
              <a:ext uri="{FF2B5EF4-FFF2-40B4-BE49-F238E27FC236}">
                <a16:creationId xmlns:a16="http://schemas.microsoft.com/office/drawing/2014/main" id="{59B61C51-63D5-9F49-8C78-ED3619190DB5}"/>
              </a:ext>
            </a:extLst>
          </p:cNvPr>
          <p:cNvSpPr>
            <a:spLocks noGrp="1" noChangeAspect="1"/>
          </p:cNvSpPr>
          <p:nvPr>
            <p:ph type="pic" sz="quarter" idx="55" hasCustomPrompt="1"/>
          </p:nvPr>
        </p:nvSpPr>
        <p:spPr>
          <a:xfrm>
            <a:off x="8996132" y="1831104"/>
            <a:ext cx="393192" cy="393192"/>
          </a:xfrm>
          <a:prstGeom prst="rect">
            <a:avLst/>
          </a:prstGeo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35" name="Text Placeholder 3">
            <a:extLst>
              <a:ext uri="{FF2B5EF4-FFF2-40B4-BE49-F238E27FC236}">
                <a16:creationId xmlns:a16="http://schemas.microsoft.com/office/drawing/2014/main" id="{A73470DE-BE0D-BA44-AF95-8660DE13D47E}"/>
              </a:ext>
            </a:extLst>
          </p:cNvPr>
          <p:cNvSpPr>
            <a:spLocks noGrp="1"/>
          </p:cNvSpPr>
          <p:nvPr>
            <p:ph type="body" sz="quarter" idx="56" hasCustomPrompt="1"/>
          </p:nvPr>
        </p:nvSpPr>
        <p:spPr>
          <a:xfrm>
            <a:off x="8996134" y="2374009"/>
            <a:ext cx="2608866" cy="313350"/>
          </a:xfrm>
          <a:prstGeom prst="rect">
            <a:avLst/>
          </a:prstGeom>
        </p:spPr>
        <p:txBody>
          <a:bodyPr rIns="182880">
            <a:noAutofit/>
          </a:bodyPr>
          <a:lstStyle>
            <a:lvl1pPr marL="0" indent="0">
              <a:spcBef>
                <a:spcPts val="500"/>
              </a:spcBef>
              <a:buClr>
                <a:schemeClr val="bg1"/>
              </a:buClr>
              <a:buNone/>
              <a:defRPr sz="22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2" name="Footer Placeholder 1">
            <a:extLst>
              <a:ext uri="{FF2B5EF4-FFF2-40B4-BE49-F238E27FC236}">
                <a16:creationId xmlns:a16="http://schemas.microsoft.com/office/drawing/2014/main" id="{F358C8E5-B969-2345-B3E1-BFDC0019220D}"/>
              </a:ext>
            </a:extLst>
          </p:cNvPr>
          <p:cNvSpPr>
            <a:spLocks noGrp="1"/>
          </p:cNvSpPr>
          <p:nvPr>
            <p:ph type="ftr" sz="quarter" idx="57"/>
          </p:nvPr>
        </p:nvSpPr>
        <p:spPr/>
        <p:txBody>
          <a:bodyPr/>
          <a:lstStyle/>
          <a:p>
            <a:endParaRPr lang="en-GB"/>
          </a:p>
        </p:txBody>
      </p:sp>
      <p:sp>
        <p:nvSpPr>
          <p:cNvPr id="3" name="Slide Number Placeholder 2">
            <a:extLst>
              <a:ext uri="{FF2B5EF4-FFF2-40B4-BE49-F238E27FC236}">
                <a16:creationId xmlns:a16="http://schemas.microsoft.com/office/drawing/2014/main" id="{1724330F-3AD7-B643-83F0-3734252EC2C3}"/>
              </a:ext>
            </a:extLst>
          </p:cNvPr>
          <p:cNvSpPr>
            <a:spLocks noGrp="1"/>
          </p:cNvSpPr>
          <p:nvPr>
            <p:ph type="sldNum" sz="quarter" idx="58"/>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7123037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s 4 column purple w/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774BC0F-2AA3-2042-8A21-1D83CEDAF52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48" name="Title 1">
            <a:extLst>
              <a:ext uri="{FF2B5EF4-FFF2-40B4-BE49-F238E27FC236}">
                <a16:creationId xmlns:a16="http://schemas.microsoft.com/office/drawing/2014/main" id="{FBB2C0DA-A171-0B48-8881-D18D3FC5EB1A}"/>
              </a:ext>
            </a:extLst>
          </p:cNvPr>
          <p:cNvSpPr>
            <a:spLocks noGrp="1"/>
          </p:cNvSpPr>
          <p:nvPr>
            <p:ph type="title" hasCustomPrompt="1"/>
          </p:nvPr>
        </p:nvSpPr>
        <p:spPr>
          <a:xfrm>
            <a:off x="576000" y="816951"/>
            <a:ext cx="7283713" cy="431980"/>
          </a:xfrm>
        </p:spPr>
        <p:txBody>
          <a:bodyPr wrap="square" anchor="t" anchorCtr="0">
            <a:noAutofit/>
          </a:bodyPr>
          <a:lstStyle>
            <a:lvl1pPr>
              <a:lnSpc>
                <a:spcPct val="85000"/>
              </a:lnSpc>
              <a:buClr>
                <a:schemeClr val="bg1"/>
              </a:buClr>
              <a:defRPr lang="en-GB" sz="3000" b="1" kern="1200" spc="10" baseline="0" dirty="0">
                <a:solidFill>
                  <a:schemeClr val="bg1"/>
                </a:solidFill>
                <a:latin typeface="+mj-lt"/>
                <a:ea typeface="+mj-ea"/>
                <a:cs typeface="+mj-cs"/>
              </a:defRPr>
            </a:lvl1pPr>
          </a:lstStyle>
          <a:p>
            <a:r>
              <a:rPr lang="en-US"/>
              <a:t>Insert title</a:t>
            </a:r>
            <a:endParaRPr lang="en-GB"/>
          </a:p>
        </p:txBody>
      </p:sp>
      <p:pic>
        <p:nvPicPr>
          <p:cNvPr id="51" name="Picture 50" descr="A picture containing drawing&#10;&#10;Description automatically generated">
            <a:extLst>
              <a:ext uri="{FF2B5EF4-FFF2-40B4-BE49-F238E27FC236}">
                <a16:creationId xmlns:a16="http://schemas.microsoft.com/office/drawing/2014/main" id="{DB0BF6A1-1A26-3643-84F3-18935C193A7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536" y="6364288"/>
            <a:ext cx="1625179" cy="486580"/>
          </a:xfrm>
          <a:prstGeom prst="rect">
            <a:avLst/>
          </a:prstGeom>
        </p:spPr>
      </p:pic>
      <p:sp>
        <p:nvSpPr>
          <p:cNvPr id="29" name="Picture Placeholder 6">
            <a:extLst>
              <a:ext uri="{FF2B5EF4-FFF2-40B4-BE49-F238E27FC236}">
                <a16:creationId xmlns:a16="http://schemas.microsoft.com/office/drawing/2014/main" id="{6C1BD40A-1C48-F045-9A63-EAF8642341DF}"/>
              </a:ext>
            </a:extLst>
          </p:cNvPr>
          <p:cNvSpPr>
            <a:spLocks noGrp="1" noChangeAspect="1"/>
          </p:cNvSpPr>
          <p:nvPr>
            <p:ph type="pic" sz="quarter" idx="18" hasCustomPrompt="1"/>
          </p:nvPr>
        </p:nvSpPr>
        <p:spPr>
          <a:xfrm>
            <a:off x="576000" y="1831104"/>
            <a:ext cx="393192" cy="393192"/>
          </a:xfrm>
          <a:prstGeom prst="rect">
            <a:avLst/>
          </a:prstGeom>
        </p:spPr>
        <p:txBody>
          <a:bodyPr anchor="ctr" anchorCtr="0">
            <a:noAutofit/>
          </a:bodyPr>
          <a:lstStyle>
            <a:lvl1pPr marL="0" indent="0" algn="ctr">
              <a:buClr>
                <a:schemeClr val="bg1"/>
              </a:buClr>
              <a:buNone/>
              <a:defRPr sz="800">
                <a:solidFill>
                  <a:schemeClr val="bg1"/>
                </a:solidFill>
              </a:defRPr>
            </a:lvl1pPr>
          </a:lstStyle>
          <a:p>
            <a:r>
              <a:rPr lang="en-GB"/>
              <a:t>Insert icon</a:t>
            </a:r>
          </a:p>
        </p:txBody>
      </p:sp>
      <p:sp>
        <p:nvSpPr>
          <p:cNvPr id="31" name="Picture Placeholder 6">
            <a:extLst>
              <a:ext uri="{FF2B5EF4-FFF2-40B4-BE49-F238E27FC236}">
                <a16:creationId xmlns:a16="http://schemas.microsoft.com/office/drawing/2014/main" id="{E9AD53E2-82A0-C949-9351-B55126519860}"/>
              </a:ext>
            </a:extLst>
          </p:cNvPr>
          <p:cNvSpPr>
            <a:spLocks noGrp="1" noChangeAspect="1"/>
          </p:cNvSpPr>
          <p:nvPr>
            <p:ph type="pic" sz="quarter" idx="51" hasCustomPrompt="1"/>
          </p:nvPr>
        </p:nvSpPr>
        <p:spPr>
          <a:xfrm>
            <a:off x="3390345" y="1831104"/>
            <a:ext cx="393192" cy="393192"/>
          </a:xfrm>
          <a:prstGeom prst="rect">
            <a:avLst/>
          </a:prstGeom>
        </p:spPr>
        <p:txBody>
          <a:bodyPr anchor="ctr" anchorCtr="0">
            <a:noAutofit/>
          </a:bodyPr>
          <a:lstStyle>
            <a:lvl1pPr marL="0" indent="0" algn="ctr">
              <a:buClr>
                <a:schemeClr val="bg1"/>
              </a:buClr>
              <a:buNone/>
              <a:defRPr sz="800">
                <a:solidFill>
                  <a:schemeClr val="bg1"/>
                </a:solidFill>
              </a:defRPr>
            </a:lvl1pPr>
          </a:lstStyle>
          <a:p>
            <a:r>
              <a:rPr lang="en-GB"/>
              <a:t>Insert icon</a:t>
            </a:r>
          </a:p>
        </p:txBody>
      </p:sp>
      <p:sp>
        <p:nvSpPr>
          <p:cNvPr id="33" name="Picture Placeholder 6">
            <a:extLst>
              <a:ext uri="{FF2B5EF4-FFF2-40B4-BE49-F238E27FC236}">
                <a16:creationId xmlns:a16="http://schemas.microsoft.com/office/drawing/2014/main" id="{079EDE5D-3EA4-844C-94C1-83F2D0301453}"/>
              </a:ext>
            </a:extLst>
          </p:cNvPr>
          <p:cNvSpPr>
            <a:spLocks noGrp="1" noChangeAspect="1"/>
          </p:cNvSpPr>
          <p:nvPr>
            <p:ph type="pic" sz="quarter" idx="53" hasCustomPrompt="1"/>
          </p:nvPr>
        </p:nvSpPr>
        <p:spPr>
          <a:xfrm>
            <a:off x="6193238" y="1831104"/>
            <a:ext cx="393192" cy="393192"/>
          </a:xfrm>
          <a:prstGeom prst="rect">
            <a:avLst/>
          </a:prstGeom>
        </p:spPr>
        <p:txBody>
          <a:bodyPr anchor="ctr" anchorCtr="0">
            <a:noAutofit/>
          </a:bodyPr>
          <a:lstStyle>
            <a:lvl1pPr marL="0" indent="0" algn="ctr">
              <a:buClr>
                <a:schemeClr val="bg1"/>
              </a:buClr>
              <a:buNone/>
              <a:defRPr sz="800">
                <a:solidFill>
                  <a:schemeClr val="bg1"/>
                </a:solidFill>
              </a:defRPr>
            </a:lvl1pPr>
          </a:lstStyle>
          <a:p>
            <a:r>
              <a:rPr lang="en-GB"/>
              <a:t>Insert icon</a:t>
            </a:r>
          </a:p>
        </p:txBody>
      </p:sp>
      <p:sp>
        <p:nvSpPr>
          <p:cNvPr id="53" name="Picture Placeholder 6">
            <a:extLst>
              <a:ext uri="{FF2B5EF4-FFF2-40B4-BE49-F238E27FC236}">
                <a16:creationId xmlns:a16="http://schemas.microsoft.com/office/drawing/2014/main" id="{80437A14-A013-F747-AD66-5E94191E67EA}"/>
              </a:ext>
            </a:extLst>
          </p:cNvPr>
          <p:cNvSpPr>
            <a:spLocks noGrp="1" noChangeAspect="1"/>
          </p:cNvSpPr>
          <p:nvPr>
            <p:ph type="pic" sz="quarter" idx="55" hasCustomPrompt="1"/>
          </p:nvPr>
        </p:nvSpPr>
        <p:spPr>
          <a:xfrm>
            <a:off x="8996132" y="1831104"/>
            <a:ext cx="393192" cy="393192"/>
          </a:xfrm>
          <a:prstGeom prst="rect">
            <a:avLst/>
          </a:prstGeom>
        </p:spPr>
        <p:txBody>
          <a:bodyPr anchor="ctr" anchorCtr="0">
            <a:noAutofit/>
          </a:bodyPr>
          <a:lstStyle>
            <a:lvl1pPr marL="0" indent="0" algn="ctr">
              <a:buClr>
                <a:schemeClr val="bg1"/>
              </a:buClr>
              <a:buNone/>
              <a:defRPr sz="800">
                <a:solidFill>
                  <a:schemeClr val="bg1"/>
                </a:solidFill>
              </a:defRPr>
            </a:lvl1pPr>
          </a:lstStyle>
          <a:p>
            <a:r>
              <a:rPr lang="en-GB"/>
              <a:t>Insert icon</a:t>
            </a:r>
          </a:p>
        </p:txBody>
      </p:sp>
      <p:sp>
        <p:nvSpPr>
          <p:cNvPr id="2" name="Footer Placeholder 1">
            <a:extLst>
              <a:ext uri="{FF2B5EF4-FFF2-40B4-BE49-F238E27FC236}">
                <a16:creationId xmlns:a16="http://schemas.microsoft.com/office/drawing/2014/main" id="{B5B77980-DA41-FF43-939A-F373BDC04E78}"/>
              </a:ext>
            </a:extLst>
          </p:cNvPr>
          <p:cNvSpPr>
            <a:spLocks noGrp="1"/>
          </p:cNvSpPr>
          <p:nvPr>
            <p:ph type="ftr" sz="quarter" idx="57"/>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3E9F099B-8B66-754A-8C6F-15A78F7F6D62}"/>
              </a:ext>
            </a:extLst>
          </p:cNvPr>
          <p:cNvSpPr>
            <a:spLocks noGrp="1"/>
          </p:cNvSpPr>
          <p:nvPr>
            <p:ph type="sldNum" sz="quarter" idx="58"/>
          </p:nvPr>
        </p:nvSpPr>
        <p:spPr/>
        <p:txBody>
          <a:bodyPr/>
          <a:lstStyle>
            <a:lvl1pPr>
              <a:defRPr>
                <a:solidFill>
                  <a:schemeClr val="bg1"/>
                </a:solidFill>
              </a:defRPr>
            </a:lvl1pPr>
          </a:lstStyle>
          <a:p>
            <a:fld id="{F18EFF25-22D3-7349-97D6-73D11F9E5B0D}" type="slidenum">
              <a:rPr lang="en-GB" smtClean="0"/>
              <a:pPr/>
              <a:t>‹#›</a:t>
            </a:fld>
            <a:endParaRPr lang="en-GB"/>
          </a:p>
        </p:txBody>
      </p:sp>
      <p:sp>
        <p:nvSpPr>
          <p:cNvPr id="23" name="Text Placeholder 17">
            <a:extLst>
              <a:ext uri="{FF2B5EF4-FFF2-40B4-BE49-F238E27FC236}">
                <a16:creationId xmlns:a16="http://schemas.microsoft.com/office/drawing/2014/main" id="{56E75355-A94E-E947-A4C5-4780C136040C}"/>
              </a:ext>
            </a:extLst>
          </p:cNvPr>
          <p:cNvSpPr>
            <a:spLocks noGrp="1"/>
          </p:cNvSpPr>
          <p:nvPr>
            <p:ph type="body" sz="quarter" idx="29" hasCustomPrompt="1"/>
          </p:nvPr>
        </p:nvSpPr>
        <p:spPr>
          <a:xfrm>
            <a:off x="576000" y="1193187"/>
            <a:ext cx="7283713" cy="341926"/>
          </a:xfrm>
          <a:prstGeom prst="rect">
            <a:avLst/>
          </a:prstGeo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bg1"/>
                </a:solidFill>
                <a:latin typeface="+mj-lt"/>
                <a:ea typeface="+mj-ea"/>
                <a:cs typeface="+mj-cs"/>
              </a:defRPr>
            </a:lvl1pPr>
          </a:lstStyle>
          <a:p>
            <a:pPr lvl="0"/>
            <a:r>
              <a:rPr lang="en-US"/>
              <a:t>Insert subtitle</a:t>
            </a:r>
          </a:p>
        </p:txBody>
      </p:sp>
      <p:sp>
        <p:nvSpPr>
          <p:cNvPr id="24" name="Text Placeholder 13">
            <a:extLst>
              <a:ext uri="{FF2B5EF4-FFF2-40B4-BE49-F238E27FC236}">
                <a16:creationId xmlns:a16="http://schemas.microsoft.com/office/drawing/2014/main" id="{1467C42B-936D-E74D-A701-134F6F2AF33B}"/>
              </a:ext>
            </a:extLst>
          </p:cNvPr>
          <p:cNvSpPr>
            <a:spLocks noGrp="1"/>
          </p:cNvSpPr>
          <p:nvPr>
            <p:ph type="body" sz="quarter" idx="47" hasCustomPrompt="1"/>
          </p:nvPr>
        </p:nvSpPr>
        <p:spPr>
          <a:xfrm>
            <a:off x="576000" y="2816173"/>
            <a:ext cx="2640275" cy="3274427"/>
          </a:xfrm>
          <a:prstGeom prst="rect">
            <a:avLst/>
          </a:prstGeom>
        </p:spPr>
        <p:txBody>
          <a:bodyPr rIns="182880">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34" name="Text Placeholder 13">
            <a:extLst>
              <a:ext uri="{FF2B5EF4-FFF2-40B4-BE49-F238E27FC236}">
                <a16:creationId xmlns:a16="http://schemas.microsoft.com/office/drawing/2014/main" id="{32C68893-AB74-314E-B49C-AAB6BDEA706C}"/>
              </a:ext>
            </a:extLst>
          </p:cNvPr>
          <p:cNvSpPr>
            <a:spLocks noGrp="1"/>
          </p:cNvSpPr>
          <p:nvPr>
            <p:ph type="body" sz="quarter" idx="48" hasCustomPrompt="1"/>
          </p:nvPr>
        </p:nvSpPr>
        <p:spPr>
          <a:xfrm>
            <a:off x="3394015" y="2816173"/>
            <a:ext cx="2701985" cy="3274427"/>
          </a:xfrm>
          <a:prstGeom prst="rect">
            <a:avLst/>
          </a:prstGeom>
        </p:spPr>
        <p:txBody>
          <a:bodyPr rIns="182880">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35" name="Text Placeholder 13">
            <a:extLst>
              <a:ext uri="{FF2B5EF4-FFF2-40B4-BE49-F238E27FC236}">
                <a16:creationId xmlns:a16="http://schemas.microsoft.com/office/drawing/2014/main" id="{B5B851CA-720A-1F40-A117-D75144C37BAC}"/>
              </a:ext>
            </a:extLst>
          </p:cNvPr>
          <p:cNvSpPr>
            <a:spLocks noGrp="1"/>
          </p:cNvSpPr>
          <p:nvPr>
            <p:ph type="body" sz="quarter" idx="49" hasCustomPrompt="1"/>
          </p:nvPr>
        </p:nvSpPr>
        <p:spPr>
          <a:xfrm>
            <a:off x="6191971" y="2816173"/>
            <a:ext cx="2604367" cy="3274427"/>
          </a:xfrm>
          <a:prstGeom prst="rect">
            <a:avLst/>
          </a:prstGeom>
        </p:spPr>
        <p:txBody>
          <a:bodyPr rIns="182880">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38" name="Text Placeholder 13">
            <a:extLst>
              <a:ext uri="{FF2B5EF4-FFF2-40B4-BE49-F238E27FC236}">
                <a16:creationId xmlns:a16="http://schemas.microsoft.com/office/drawing/2014/main" id="{52126CB4-CF7E-1047-A661-45B320C195F4}"/>
              </a:ext>
            </a:extLst>
          </p:cNvPr>
          <p:cNvSpPr>
            <a:spLocks noGrp="1"/>
          </p:cNvSpPr>
          <p:nvPr>
            <p:ph type="body" sz="quarter" idx="50" hasCustomPrompt="1"/>
          </p:nvPr>
        </p:nvSpPr>
        <p:spPr>
          <a:xfrm>
            <a:off x="8982108" y="2816173"/>
            <a:ext cx="2622518" cy="3274427"/>
          </a:xfrm>
          <a:prstGeom prst="rect">
            <a:avLst/>
          </a:prstGeom>
        </p:spPr>
        <p:txBody>
          <a:bodyPr rIns="182880">
            <a:noAutofit/>
          </a:bodyPr>
          <a:lstStyle>
            <a:lvl1pPr marL="182880" indent="-182880">
              <a:lnSpc>
                <a:spcPct val="100000"/>
              </a:lnSpc>
              <a:spcBef>
                <a:spcPts val="300"/>
              </a:spcBef>
              <a:spcAft>
                <a:spcPts val="200"/>
              </a:spcAft>
              <a:buClr>
                <a:schemeClr val="bg1"/>
              </a:buClr>
              <a:defRPr sz="2000">
                <a:solidFill>
                  <a:schemeClr val="bg1"/>
                </a:solidFill>
              </a:defRPr>
            </a:lvl1pPr>
            <a:lvl2pPr marL="365760" indent="-182880">
              <a:lnSpc>
                <a:spcPct val="100000"/>
              </a:lnSpc>
              <a:spcBef>
                <a:spcPts val="300"/>
              </a:spcBef>
              <a:spcAft>
                <a:spcPts val="200"/>
              </a:spcAft>
              <a:buClr>
                <a:schemeClr val="bg1"/>
              </a:buClr>
              <a:defRPr sz="2000">
                <a:solidFill>
                  <a:schemeClr val="bg1"/>
                </a:solidFill>
              </a:defRPr>
            </a:lvl2pPr>
            <a:lvl3pPr marL="548640" indent="-182880">
              <a:lnSpc>
                <a:spcPct val="100000"/>
              </a:lnSpc>
              <a:spcBef>
                <a:spcPts val="300"/>
              </a:spcBef>
              <a:spcAft>
                <a:spcPts val="200"/>
              </a:spcAft>
              <a:buClr>
                <a:schemeClr val="bg1"/>
              </a:buClr>
              <a:defRPr sz="1800">
                <a:solidFill>
                  <a:schemeClr val="bg1"/>
                </a:solidFill>
              </a:defRPr>
            </a:lvl3pPr>
            <a:lvl4pPr marL="731520" indent="-182880">
              <a:lnSpc>
                <a:spcPct val="100000"/>
              </a:lnSpc>
              <a:spcBef>
                <a:spcPts val="300"/>
              </a:spcBef>
              <a:spcAft>
                <a:spcPts val="200"/>
              </a:spcAft>
              <a:buClr>
                <a:schemeClr val="bg1"/>
              </a:buClr>
              <a:defRPr sz="1800">
                <a:solidFill>
                  <a:schemeClr val="bg1"/>
                </a:solidFill>
              </a:defRPr>
            </a:lvl4pPr>
            <a:lvl5pPr marL="914400" indent="-182880">
              <a:lnSpc>
                <a:spcPct val="100000"/>
              </a:lnSpc>
              <a:spcBef>
                <a:spcPts val="300"/>
              </a:spcBef>
              <a:spcAft>
                <a:spcPts val="200"/>
              </a:spcAft>
              <a:buClr>
                <a:schemeClr val="bg1"/>
              </a:buClr>
              <a:defRPr sz="1600">
                <a:solidFill>
                  <a:schemeClr val="bg1"/>
                </a:solidFill>
              </a:defRPr>
            </a:lvl5pPr>
            <a:lvl6pPr marL="1097280" indent="-182880">
              <a:lnSpc>
                <a:spcPct val="100000"/>
              </a:lnSpc>
              <a:spcBef>
                <a:spcPts val="300"/>
              </a:spcBef>
              <a:spcAft>
                <a:spcPts val="200"/>
              </a:spcAft>
              <a:buClr>
                <a:schemeClr val="bg1"/>
              </a:buClr>
              <a:defRPr sz="16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39" name="Text Placeholder 3">
            <a:extLst>
              <a:ext uri="{FF2B5EF4-FFF2-40B4-BE49-F238E27FC236}">
                <a16:creationId xmlns:a16="http://schemas.microsoft.com/office/drawing/2014/main" id="{F3878E61-951D-4642-86BE-BE8F97F22729}"/>
              </a:ext>
            </a:extLst>
          </p:cNvPr>
          <p:cNvSpPr>
            <a:spLocks noGrp="1"/>
          </p:cNvSpPr>
          <p:nvPr>
            <p:ph type="body" sz="quarter" idx="33" hasCustomPrompt="1"/>
          </p:nvPr>
        </p:nvSpPr>
        <p:spPr>
          <a:xfrm>
            <a:off x="576000" y="2374009"/>
            <a:ext cx="2639837" cy="313350"/>
          </a:xfrm>
          <a:prstGeom prst="rect">
            <a:avLst/>
          </a:prstGeom>
        </p:spPr>
        <p:txBody>
          <a:bodyPr rIns="182880">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40" name="Text Placeholder 3">
            <a:extLst>
              <a:ext uri="{FF2B5EF4-FFF2-40B4-BE49-F238E27FC236}">
                <a16:creationId xmlns:a16="http://schemas.microsoft.com/office/drawing/2014/main" id="{0282D980-058C-714A-AF4D-A97AA3419DC9}"/>
              </a:ext>
            </a:extLst>
          </p:cNvPr>
          <p:cNvSpPr>
            <a:spLocks noGrp="1"/>
          </p:cNvSpPr>
          <p:nvPr>
            <p:ph type="body" sz="quarter" idx="52" hasCustomPrompt="1"/>
          </p:nvPr>
        </p:nvSpPr>
        <p:spPr>
          <a:xfrm>
            <a:off x="3401497" y="2374009"/>
            <a:ext cx="2707252" cy="313350"/>
          </a:xfrm>
          <a:prstGeom prst="rect">
            <a:avLst/>
          </a:prstGeom>
        </p:spPr>
        <p:txBody>
          <a:bodyPr rIns="182880">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41" name="Text Placeholder 3">
            <a:extLst>
              <a:ext uri="{FF2B5EF4-FFF2-40B4-BE49-F238E27FC236}">
                <a16:creationId xmlns:a16="http://schemas.microsoft.com/office/drawing/2014/main" id="{7FE6A8EF-44BD-0347-BACE-9996961127F5}"/>
              </a:ext>
            </a:extLst>
          </p:cNvPr>
          <p:cNvSpPr>
            <a:spLocks noGrp="1"/>
          </p:cNvSpPr>
          <p:nvPr>
            <p:ph type="body" sz="quarter" idx="54" hasCustomPrompt="1"/>
          </p:nvPr>
        </p:nvSpPr>
        <p:spPr>
          <a:xfrm>
            <a:off x="6193239" y="2374009"/>
            <a:ext cx="2617880" cy="313350"/>
          </a:xfrm>
          <a:prstGeom prst="rect">
            <a:avLst/>
          </a:prstGeom>
        </p:spPr>
        <p:txBody>
          <a:bodyPr rIns="182880">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42" name="Text Placeholder 3">
            <a:extLst>
              <a:ext uri="{FF2B5EF4-FFF2-40B4-BE49-F238E27FC236}">
                <a16:creationId xmlns:a16="http://schemas.microsoft.com/office/drawing/2014/main" id="{55D313DF-BE0D-7048-91B5-E2F7F56030F3}"/>
              </a:ext>
            </a:extLst>
          </p:cNvPr>
          <p:cNvSpPr>
            <a:spLocks noGrp="1"/>
          </p:cNvSpPr>
          <p:nvPr>
            <p:ph type="body" sz="quarter" idx="56" hasCustomPrompt="1"/>
          </p:nvPr>
        </p:nvSpPr>
        <p:spPr>
          <a:xfrm>
            <a:off x="8996134" y="2374009"/>
            <a:ext cx="2608866" cy="313350"/>
          </a:xfrm>
          <a:prstGeom prst="rect">
            <a:avLst/>
          </a:prstGeom>
        </p:spPr>
        <p:txBody>
          <a:bodyPr rIns="182880">
            <a:noAutofit/>
          </a:bodyPr>
          <a:lstStyle>
            <a:lvl1pPr marL="0" indent="0">
              <a:spcBef>
                <a:spcPts val="500"/>
              </a:spcBef>
              <a:buClr>
                <a:schemeClr val="bg1"/>
              </a:buClr>
              <a:buNone/>
              <a:defRPr sz="2200" b="1">
                <a:solidFill>
                  <a:schemeClr val="bg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Tree>
    <p:extLst>
      <p:ext uri="{BB962C8B-B14F-4D97-AF65-F5344CB8AC3E}">
        <p14:creationId xmlns:p14="http://schemas.microsoft.com/office/powerpoint/2010/main" val="12923566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meline straight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A58766-7E11-B24B-8AA3-02FB0FFB4E5F}"/>
              </a:ext>
            </a:extLst>
          </p:cNvPr>
          <p:cNvSpPr/>
          <p:nvPr userDrawn="1"/>
        </p:nvSpPr>
        <p:spPr>
          <a:xfrm>
            <a:off x="12700" y="3534223"/>
            <a:ext cx="12192000" cy="15403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38" name="Title 1">
            <a:extLst>
              <a:ext uri="{FF2B5EF4-FFF2-40B4-BE49-F238E27FC236}">
                <a16:creationId xmlns:a16="http://schemas.microsoft.com/office/drawing/2014/main" id="{3BFD31E1-F4E6-F240-8483-460E7F0C016B}"/>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buClr>
                <a:schemeClr val="bg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40" name="Text Placeholder 17">
            <a:extLst>
              <a:ext uri="{FF2B5EF4-FFF2-40B4-BE49-F238E27FC236}">
                <a16:creationId xmlns:a16="http://schemas.microsoft.com/office/drawing/2014/main" id="{0BF92B0D-B40D-DE48-A93D-F5D835A64D81}"/>
              </a:ext>
            </a:extLst>
          </p:cNvPr>
          <p:cNvSpPr>
            <a:spLocks noGrp="1"/>
          </p:cNvSpPr>
          <p:nvPr>
            <p:ph type="body" sz="quarter" idx="29" hasCustomPrompt="1"/>
          </p:nvPr>
        </p:nvSpPr>
        <p:spPr>
          <a:xfrm>
            <a:off x="576000" y="1193187"/>
            <a:ext cx="728371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cxnSp>
        <p:nvCxnSpPr>
          <p:cNvPr id="43" name="Straight Connector 42">
            <a:extLst>
              <a:ext uri="{FF2B5EF4-FFF2-40B4-BE49-F238E27FC236}">
                <a16:creationId xmlns:a16="http://schemas.microsoft.com/office/drawing/2014/main" id="{E34B8B1D-EBD9-8F46-9127-8FDFD758F81F}"/>
              </a:ext>
            </a:extLst>
          </p:cNvPr>
          <p:cNvCxnSpPr>
            <a:cxnSpLocks/>
          </p:cNvCxnSpPr>
          <p:nvPr userDrawn="1"/>
        </p:nvCxnSpPr>
        <p:spPr>
          <a:xfrm flipV="1">
            <a:off x="594447"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2B8F5F2-B2A7-E843-A02B-D9EAD8C62027}"/>
              </a:ext>
            </a:extLst>
          </p:cNvPr>
          <p:cNvCxnSpPr>
            <a:cxnSpLocks/>
          </p:cNvCxnSpPr>
          <p:nvPr userDrawn="1"/>
        </p:nvCxnSpPr>
        <p:spPr>
          <a:xfrm flipV="1">
            <a:off x="1114444"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E02C609-2F86-5348-A750-7D7E2B3F853D}"/>
              </a:ext>
            </a:extLst>
          </p:cNvPr>
          <p:cNvCxnSpPr>
            <a:cxnSpLocks/>
          </p:cNvCxnSpPr>
          <p:nvPr userDrawn="1"/>
        </p:nvCxnSpPr>
        <p:spPr>
          <a:xfrm flipV="1">
            <a:off x="2821699"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CF0129E-D899-2641-8B0B-A00037E34B1F}"/>
              </a:ext>
            </a:extLst>
          </p:cNvPr>
          <p:cNvCxnSpPr>
            <a:cxnSpLocks/>
          </p:cNvCxnSpPr>
          <p:nvPr userDrawn="1"/>
        </p:nvCxnSpPr>
        <p:spPr>
          <a:xfrm flipV="1">
            <a:off x="3346484"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E306CFB-9897-4F40-9D98-41D043452400}"/>
              </a:ext>
            </a:extLst>
          </p:cNvPr>
          <p:cNvCxnSpPr>
            <a:cxnSpLocks/>
          </p:cNvCxnSpPr>
          <p:nvPr userDrawn="1"/>
        </p:nvCxnSpPr>
        <p:spPr>
          <a:xfrm flipV="1">
            <a:off x="5048951"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6F80659-CEA5-CD4B-98D1-CC2E7024F488}"/>
              </a:ext>
            </a:extLst>
          </p:cNvPr>
          <p:cNvCxnSpPr>
            <a:cxnSpLocks/>
          </p:cNvCxnSpPr>
          <p:nvPr userDrawn="1"/>
        </p:nvCxnSpPr>
        <p:spPr>
          <a:xfrm flipV="1">
            <a:off x="5578524"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786B58D-1535-164A-929F-89F4B4CB0C03}"/>
              </a:ext>
            </a:extLst>
          </p:cNvPr>
          <p:cNvCxnSpPr>
            <a:cxnSpLocks/>
          </p:cNvCxnSpPr>
          <p:nvPr userDrawn="1"/>
        </p:nvCxnSpPr>
        <p:spPr>
          <a:xfrm flipV="1">
            <a:off x="7276203"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9685A5D-F272-894C-B819-963D1E129D9A}"/>
              </a:ext>
            </a:extLst>
          </p:cNvPr>
          <p:cNvCxnSpPr>
            <a:cxnSpLocks/>
          </p:cNvCxnSpPr>
          <p:nvPr userDrawn="1"/>
        </p:nvCxnSpPr>
        <p:spPr>
          <a:xfrm flipV="1">
            <a:off x="7810564"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298133E-2BF9-9F48-9E75-3C530E5FF726}"/>
              </a:ext>
            </a:extLst>
          </p:cNvPr>
          <p:cNvCxnSpPr>
            <a:cxnSpLocks/>
          </p:cNvCxnSpPr>
          <p:nvPr userDrawn="1"/>
        </p:nvCxnSpPr>
        <p:spPr>
          <a:xfrm flipV="1">
            <a:off x="9503455"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8D52D26-6E7A-3C42-A8B7-E4430C677D00}"/>
              </a:ext>
            </a:extLst>
          </p:cNvPr>
          <p:cNvCxnSpPr>
            <a:cxnSpLocks/>
          </p:cNvCxnSpPr>
          <p:nvPr userDrawn="1"/>
        </p:nvCxnSpPr>
        <p:spPr>
          <a:xfrm flipV="1">
            <a:off x="10042602"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55" name="Text Placeholder 2">
            <a:extLst>
              <a:ext uri="{FF2B5EF4-FFF2-40B4-BE49-F238E27FC236}">
                <a16:creationId xmlns:a16="http://schemas.microsoft.com/office/drawing/2014/main" id="{CF111B50-C6C5-D94F-91A9-3C3470248778}"/>
              </a:ext>
            </a:extLst>
          </p:cNvPr>
          <p:cNvSpPr>
            <a:spLocks noGrp="1"/>
          </p:cNvSpPr>
          <p:nvPr>
            <p:ph type="body" sz="quarter" idx="16" hasCustomPrompt="1"/>
          </p:nvPr>
        </p:nvSpPr>
        <p:spPr>
          <a:xfrm>
            <a:off x="666827" y="1812925"/>
            <a:ext cx="1476375" cy="235331"/>
          </a:xfrm>
        </p:spPr>
        <p:txBody>
          <a:bodyPr>
            <a:noAutofit/>
          </a:bodyPr>
          <a:lstStyle>
            <a:lvl1pPr marL="0" indent="0">
              <a:buClr>
                <a:schemeClr val="tx1"/>
              </a:buClr>
              <a:buNone/>
              <a:defRPr sz="20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58" name="Text Placeholder 2">
            <a:extLst>
              <a:ext uri="{FF2B5EF4-FFF2-40B4-BE49-F238E27FC236}">
                <a16:creationId xmlns:a16="http://schemas.microsoft.com/office/drawing/2014/main" id="{A78D1FC0-F793-024C-B9B9-BBE9F18CED67}"/>
              </a:ext>
            </a:extLst>
          </p:cNvPr>
          <p:cNvSpPr>
            <a:spLocks noGrp="1"/>
          </p:cNvSpPr>
          <p:nvPr>
            <p:ph type="body" sz="quarter" idx="17" hasCustomPrompt="1"/>
          </p:nvPr>
        </p:nvSpPr>
        <p:spPr>
          <a:xfrm>
            <a:off x="666827" y="2096280"/>
            <a:ext cx="1476375" cy="1146792"/>
          </a:xfrm>
        </p:spPr>
        <p:txBody>
          <a:bodyPr>
            <a:normAutofit/>
          </a:bodyPr>
          <a:lstStyle>
            <a:lvl1pPr marL="172800" indent="-172800" algn="l" defTabSz="914377" rtl="0" eaLnBrk="1" latinLnBrk="0" hangingPunct="1">
              <a:spcBef>
                <a:spcPts val="300"/>
              </a:spcBef>
              <a:spcAft>
                <a:spcPts val="200"/>
              </a:spcAft>
              <a:buClr>
                <a:schemeClr val="tx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tx1"/>
              </a:buClr>
              <a:defRPr sz="1400" b="0">
                <a:solidFill>
                  <a:schemeClr val="tx1"/>
                </a:solidFill>
              </a:defRPr>
            </a:lvl2pPr>
            <a:lvl3pPr marL="626400" indent="-216000">
              <a:spcBef>
                <a:spcPts val="300"/>
              </a:spcBef>
              <a:spcAft>
                <a:spcPts val="200"/>
              </a:spcAft>
              <a:buClr>
                <a:schemeClr val="tx1"/>
              </a:buClr>
              <a:defRPr sz="1400" b="0">
                <a:solidFill>
                  <a:schemeClr val="tx1"/>
                </a:solidFill>
              </a:defRPr>
            </a:lvl3pPr>
            <a:lvl4pPr marL="846000" indent="-216000">
              <a:spcBef>
                <a:spcPts val="300"/>
              </a:spcBef>
              <a:spcAft>
                <a:spcPts val="200"/>
              </a:spcAft>
              <a:buClr>
                <a:schemeClr val="tx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60" name="Text Placeholder 2">
            <a:extLst>
              <a:ext uri="{FF2B5EF4-FFF2-40B4-BE49-F238E27FC236}">
                <a16:creationId xmlns:a16="http://schemas.microsoft.com/office/drawing/2014/main" id="{03561B5D-4105-1D47-9052-44E1E4F51BC2}"/>
              </a:ext>
            </a:extLst>
          </p:cNvPr>
          <p:cNvSpPr>
            <a:spLocks noGrp="1"/>
          </p:cNvSpPr>
          <p:nvPr>
            <p:ph type="body" sz="quarter" idx="18" hasCustomPrompt="1"/>
          </p:nvPr>
        </p:nvSpPr>
        <p:spPr>
          <a:xfrm>
            <a:off x="2894633" y="1812925"/>
            <a:ext cx="1476375" cy="235331"/>
          </a:xfrm>
        </p:spPr>
        <p:txBody>
          <a:bodyPr>
            <a:noAutofit/>
          </a:bodyPr>
          <a:lstStyle>
            <a:lvl1pPr marL="0" indent="0">
              <a:buClr>
                <a:schemeClr val="tx1"/>
              </a:buClr>
              <a:buNone/>
              <a:defRPr sz="20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62" name="Text Placeholder 2">
            <a:extLst>
              <a:ext uri="{FF2B5EF4-FFF2-40B4-BE49-F238E27FC236}">
                <a16:creationId xmlns:a16="http://schemas.microsoft.com/office/drawing/2014/main" id="{0E30DB65-9F39-B14C-B8D3-A15FA9EB096E}"/>
              </a:ext>
            </a:extLst>
          </p:cNvPr>
          <p:cNvSpPr>
            <a:spLocks noGrp="1"/>
          </p:cNvSpPr>
          <p:nvPr>
            <p:ph type="body" sz="quarter" idx="20" hasCustomPrompt="1"/>
          </p:nvPr>
        </p:nvSpPr>
        <p:spPr>
          <a:xfrm>
            <a:off x="5122439" y="1812925"/>
            <a:ext cx="1476375" cy="235331"/>
          </a:xfrm>
        </p:spPr>
        <p:txBody>
          <a:bodyPr>
            <a:noAutofit/>
          </a:bodyPr>
          <a:lstStyle>
            <a:lvl1pPr marL="0" indent="0">
              <a:buClr>
                <a:schemeClr val="tx1"/>
              </a:buClr>
              <a:buNone/>
              <a:defRPr sz="20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64" name="Text Placeholder 2">
            <a:extLst>
              <a:ext uri="{FF2B5EF4-FFF2-40B4-BE49-F238E27FC236}">
                <a16:creationId xmlns:a16="http://schemas.microsoft.com/office/drawing/2014/main" id="{CE68C034-FE85-0148-83A7-5DEA30129CE6}"/>
              </a:ext>
            </a:extLst>
          </p:cNvPr>
          <p:cNvSpPr>
            <a:spLocks noGrp="1"/>
          </p:cNvSpPr>
          <p:nvPr>
            <p:ph type="body" sz="quarter" idx="22" hasCustomPrompt="1"/>
          </p:nvPr>
        </p:nvSpPr>
        <p:spPr>
          <a:xfrm>
            <a:off x="7350245" y="1812925"/>
            <a:ext cx="1476375" cy="235331"/>
          </a:xfrm>
        </p:spPr>
        <p:txBody>
          <a:bodyPr>
            <a:noAutofit/>
          </a:bodyPr>
          <a:lstStyle>
            <a:lvl1pPr marL="0" indent="0">
              <a:buClr>
                <a:schemeClr val="tx1"/>
              </a:buClr>
              <a:buNone/>
              <a:defRPr sz="20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70" name="Text Placeholder 2">
            <a:extLst>
              <a:ext uri="{FF2B5EF4-FFF2-40B4-BE49-F238E27FC236}">
                <a16:creationId xmlns:a16="http://schemas.microsoft.com/office/drawing/2014/main" id="{4EC6935A-F9AC-1642-8A49-A2557F79A857}"/>
              </a:ext>
            </a:extLst>
          </p:cNvPr>
          <p:cNvSpPr>
            <a:spLocks noGrp="1"/>
          </p:cNvSpPr>
          <p:nvPr>
            <p:ph type="body" sz="quarter" idx="24" hasCustomPrompt="1"/>
          </p:nvPr>
        </p:nvSpPr>
        <p:spPr>
          <a:xfrm>
            <a:off x="9578052" y="1812925"/>
            <a:ext cx="1476375" cy="235331"/>
          </a:xfrm>
        </p:spPr>
        <p:txBody>
          <a:bodyPr>
            <a:noAutofit/>
          </a:bodyPr>
          <a:lstStyle>
            <a:lvl1pPr marL="0" indent="0">
              <a:buClr>
                <a:schemeClr val="tx1"/>
              </a:buClr>
              <a:buNone/>
              <a:defRPr sz="20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72" name="Text Placeholder 2">
            <a:extLst>
              <a:ext uri="{FF2B5EF4-FFF2-40B4-BE49-F238E27FC236}">
                <a16:creationId xmlns:a16="http://schemas.microsoft.com/office/drawing/2014/main" id="{145A19C9-C8B2-A34B-B83F-435865430240}"/>
              </a:ext>
            </a:extLst>
          </p:cNvPr>
          <p:cNvSpPr>
            <a:spLocks noGrp="1"/>
          </p:cNvSpPr>
          <p:nvPr>
            <p:ph type="body" sz="quarter" idx="26" hasCustomPrompt="1"/>
          </p:nvPr>
        </p:nvSpPr>
        <p:spPr>
          <a:xfrm>
            <a:off x="1212772" y="5216212"/>
            <a:ext cx="1476375" cy="235331"/>
          </a:xfrm>
        </p:spPr>
        <p:txBody>
          <a:bodyPr>
            <a:noAutofit/>
          </a:bodyPr>
          <a:lstStyle>
            <a:lvl1pPr marL="0" indent="0">
              <a:buClr>
                <a:schemeClr val="tx1"/>
              </a:buClr>
              <a:buNone/>
              <a:defRPr sz="20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74" name="Text Placeholder 2">
            <a:extLst>
              <a:ext uri="{FF2B5EF4-FFF2-40B4-BE49-F238E27FC236}">
                <a16:creationId xmlns:a16="http://schemas.microsoft.com/office/drawing/2014/main" id="{993EDDDA-2A6C-5D4B-AAAC-7FC1E6CB4439}"/>
              </a:ext>
            </a:extLst>
          </p:cNvPr>
          <p:cNvSpPr>
            <a:spLocks noGrp="1"/>
          </p:cNvSpPr>
          <p:nvPr>
            <p:ph type="body" sz="quarter" idx="27" hasCustomPrompt="1"/>
          </p:nvPr>
        </p:nvSpPr>
        <p:spPr>
          <a:xfrm>
            <a:off x="3430439" y="5216212"/>
            <a:ext cx="1476375" cy="235331"/>
          </a:xfrm>
        </p:spPr>
        <p:txBody>
          <a:bodyPr>
            <a:noAutofit/>
          </a:bodyPr>
          <a:lstStyle>
            <a:lvl1pPr marL="0" indent="0">
              <a:buClr>
                <a:schemeClr val="tx1"/>
              </a:buClr>
              <a:buNone/>
              <a:defRPr sz="20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75" name="Text Placeholder 2">
            <a:extLst>
              <a:ext uri="{FF2B5EF4-FFF2-40B4-BE49-F238E27FC236}">
                <a16:creationId xmlns:a16="http://schemas.microsoft.com/office/drawing/2014/main" id="{61524BE5-AB3C-2F48-874C-42795E5497F2}"/>
              </a:ext>
            </a:extLst>
          </p:cNvPr>
          <p:cNvSpPr>
            <a:spLocks noGrp="1"/>
          </p:cNvSpPr>
          <p:nvPr>
            <p:ph type="body" sz="quarter" idx="28" hasCustomPrompt="1"/>
          </p:nvPr>
        </p:nvSpPr>
        <p:spPr>
          <a:xfrm>
            <a:off x="5664595" y="5216212"/>
            <a:ext cx="1476375" cy="235331"/>
          </a:xfrm>
        </p:spPr>
        <p:txBody>
          <a:bodyPr>
            <a:noAutofit/>
          </a:bodyPr>
          <a:lstStyle>
            <a:lvl1pPr marL="0" indent="0">
              <a:buClr>
                <a:schemeClr val="tx1"/>
              </a:buClr>
              <a:buNone/>
              <a:defRPr sz="20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76" name="Text Placeholder 2">
            <a:extLst>
              <a:ext uri="{FF2B5EF4-FFF2-40B4-BE49-F238E27FC236}">
                <a16:creationId xmlns:a16="http://schemas.microsoft.com/office/drawing/2014/main" id="{5DA67B83-11AF-974E-9925-B3B531BC38BF}"/>
              </a:ext>
            </a:extLst>
          </p:cNvPr>
          <p:cNvSpPr>
            <a:spLocks noGrp="1"/>
          </p:cNvSpPr>
          <p:nvPr>
            <p:ph type="body" sz="quarter" idx="32" hasCustomPrompt="1"/>
          </p:nvPr>
        </p:nvSpPr>
        <p:spPr>
          <a:xfrm>
            <a:off x="7898751" y="5216212"/>
            <a:ext cx="1476375" cy="235331"/>
          </a:xfrm>
        </p:spPr>
        <p:txBody>
          <a:bodyPr>
            <a:noAutofit/>
          </a:bodyPr>
          <a:lstStyle>
            <a:lvl1pPr marL="0" indent="0">
              <a:buClr>
                <a:schemeClr val="tx1"/>
              </a:buClr>
              <a:buNone/>
              <a:defRPr sz="20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77" name="Text Placeholder 2">
            <a:extLst>
              <a:ext uri="{FF2B5EF4-FFF2-40B4-BE49-F238E27FC236}">
                <a16:creationId xmlns:a16="http://schemas.microsoft.com/office/drawing/2014/main" id="{E3C9C2FD-B51D-A647-8F76-314FF354B1C1}"/>
              </a:ext>
            </a:extLst>
          </p:cNvPr>
          <p:cNvSpPr>
            <a:spLocks noGrp="1"/>
          </p:cNvSpPr>
          <p:nvPr>
            <p:ph type="body" sz="quarter" idx="30" hasCustomPrompt="1"/>
          </p:nvPr>
        </p:nvSpPr>
        <p:spPr>
          <a:xfrm>
            <a:off x="10132908" y="5216212"/>
            <a:ext cx="1476375" cy="235331"/>
          </a:xfrm>
        </p:spPr>
        <p:txBody>
          <a:bodyPr>
            <a:noAutofit/>
          </a:bodyPr>
          <a:lstStyle>
            <a:lvl1pPr marL="0" indent="0">
              <a:buClr>
                <a:schemeClr val="tx1"/>
              </a:buClr>
              <a:buNone/>
              <a:defRPr sz="20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78" name="Text Placeholder 2">
            <a:extLst>
              <a:ext uri="{FF2B5EF4-FFF2-40B4-BE49-F238E27FC236}">
                <a16:creationId xmlns:a16="http://schemas.microsoft.com/office/drawing/2014/main" id="{2793EA83-42AD-1145-87BB-2447092D8D5D}"/>
              </a:ext>
            </a:extLst>
          </p:cNvPr>
          <p:cNvSpPr>
            <a:spLocks noGrp="1"/>
          </p:cNvSpPr>
          <p:nvPr>
            <p:ph type="body" sz="quarter" idx="41" hasCustomPrompt="1"/>
          </p:nvPr>
        </p:nvSpPr>
        <p:spPr>
          <a:xfrm>
            <a:off x="2893366" y="2096280"/>
            <a:ext cx="1476375" cy="1146792"/>
          </a:xfrm>
        </p:spPr>
        <p:txBody>
          <a:bodyPr>
            <a:normAutofit/>
          </a:bodyPr>
          <a:lstStyle>
            <a:lvl1pPr marL="172800" indent="-172800" algn="l" defTabSz="914377" rtl="0" eaLnBrk="1" latinLnBrk="0" hangingPunct="1">
              <a:spcBef>
                <a:spcPts val="300"/>
              </a:spcBef>
              <a:spcAft>
                <a:spcPts val="200"/>
              </a:spcAft>
              <a:buClr>
                <a:schemeClr val="tx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tx1"/>
              </a:buClr>
              <a:defRPr sz="1400" b="0">
                <a:solidFill>
                  <a:schemeClr val="tx1"/>
                </a:solidFill>
              </a:defRPr>
            </a:lvl2pPr>
            <a:lvl3pPr marL="626400" indent="-216000">
              <a:spcBef>
                <a:spcPts val="300"/>
              </a:spcBef>
              <a:spcAft>
                <a:spcPts val="200"/>
              </a:spcAft>
              <a:buClr>
                <a:schemeClr val="tx1"/>
              </a:buClr>
              <a:defRPr sz="1400" b="0">
                <a:solidFill>
                  <a:schemeClr val="tx1"/>
                </a:solidFill>
              </a:defRPr>
            </a:lvl3pPr>
            <a:lvl4pPr marL="846000" indent="-216000">
              <a:spcBef>
                <a:spcPts val="300"/>
              </a:spcBef>
              <a:spcAft>
                <a:spcPts val="200"/>
              </a:spcAft>
              <a:buClr>
                <a:schemeClr val="tx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79" name="Text Placeholder 2">
            <a:extLst>
              <a:ext uri="{FF2B5EF4-FFF2-40B4-BE49-F238E27FC236}">
                <a16:creationId xmlns:a16="http://schemas.microsoft.com/office/drawing/2014/main" id="{3E6467CE-4DB5-FE4F-BAA3-16D99DD84C5E}"/>
              </a:ext>
            </a:extLst>
          </p:cNvPr>
          <p:cNvSpPr>
            <a:spLocks noGrp="1"/>
          </p:cNvSpPr>
          <p:nvPr>
            <p:ph type="body" sz="quarter" idx="42" hasCustomPrompt="1"/>
          </p:nvPr>
        </p:nvSpPr>
        <p:spPr>
          <a:xfrm>
            <a:off x="5119905" y="2096280"/>
            <a:ext cx="1476375" cy="1146792"/>
          </a:xfrm>
        </p:spPr>
        <p:txBody>
          <a:bodyPr>
            <a:normAutofit/>
          </a:bodyPr>
          <a:lstStyle>
            <a:lvl1pPr marL="172800" indent="-172800" algn="l" defTabSz="914377" rtl="0" eaLnBrk="1" latinLnBrk="0" hangingPunct="1">
              <a:spcBef>
                <a:spcPts val="300"/>
              </a:spcBef>
              <a:spcAft>
                <a:spcPts val="200"/>
              </a:spcAft>
              <a:buClr>
                <a:schemeClr val="tx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tx1"/>
              </a:buClr>
              <a:defRPr sz="1400" b="0">
                <a:solidFill>
                  <a:schemeClr val="tx1"/>
                </a:solidFill>
              </a:defRPr>
            </a:lvl2pPr>
            <a:lvl3pPr marL="626400" indent="-216000">
              <a:spcBef>
                <a:spcPts val="300"/>
              </a:spcBef>
              <a:spcAft>
                <a:spcPts val="200"/>
              </a:spcAft>
              <a:buClr>
                <a:schemeClr val="tx1"/>
              </a:buClr>
              <a:defRPr sz="1400" b="0">
                <a:solidFill>
                  <a:schemeClr val="tx1"/>
                </a:solidFill>
              </a:defRPr>
            </a:lvl3pPr>
            <a:lvl4pPr marL="846000" indent="-216000">
              <a:spcBef>
                <a:spcPts val="300"/>
              </a:spcBef>
              <a:spcAft>
                <a:spcPts val="200"/>
              </a:spcAft>
              <a:buClr>
                <a:schemeClr val="tx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80" name="Text Placeholder 2">
            <a:extLst>
              <a:ext uri="{FF2B5EF4-FFF2-40B4-BE49-F238E27FC236}">
                <a16:creationId xmlns:a16="http://schemas.microsoft.com/office/drawing/2014/main" id="{86E4672E-B3A7-9A41-B57D-464EF9E27F79}"/>
              </a:ext>
            </a:extLst>
          </p:cNvPr>
          <p:cNvSpPr>
            <a:spLocks noGrp="1"/>
          </p:cNvSpPr>
          <p:nvPr>
            <p:ph type="body" sz="quarter" idx="43" hasCustomPrompt="1"/>
          </p:nvPr>
        </p:nvSpPr>
        <p:spPr>
          <a:xfrm>
            <a:off x="7346444" y="2097718"/>
            <a:ext cx="1476375" cy="1146792"/>
          </a:xfrm>
        </p:spPr>
        <p:txBody>
          <a:bodyPr>
            <a:normAutofit/>
          </a:bodyPr>
          <a:lstStyle>
            <a:lvl1pPr marL="172800" indent="-172800" algn="l" defTabSz="914377" rtl="0" eaLnBrk="1" latinLnBrk="0" hangingPunct="1">
              <a:spcBef>
                <a:spcPts val="300"/>
              </a:spcBef>
              <a:spcAft>
                <a:spcPts val="200"/>
              </a:spcAft>
              <a:buClr>
                <a:schemeClr val="tx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tx1"/>
              </a:buClr>
              <a:defRPr sz="1400" b="0">
                <a:solidFill>
                  <a:schemeClr val="tx1"/>
                </a:solidFill>
              </a:defRPr>
            </a:lvl2pPr>
            <a:lvl3pPr marL="626400" indent="-216000">
              <a:spcBef>
                <a:spcPts val="300"/>
              </a:spcBef>
              <a:spcAft>
                <a:spcPts val="200"/>
              </a:spcAft>
              <a:buClr>
                <a:schemeClr val="tx1"/>
              </a:buClr>
              <a:defRPr sz="1400" b="0">
                <a:solidFill>
                  <a:schemeClr val="tx1"/>
                </a:solidFill>
              </a:defRPr>
            </a:lvl3pPr>
            <a:lvl4pPr marL="846000" indent="-216000">
              <a:spcBef>
                <a:spcPts val="300"/>
              </a:spcBef>
              <a:spcAft>
                <a:spcPts val="200"/>
              </a:spcAft>
              <a:buClr>
                <a:schemeClr val="tx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81" name="Text Placeholder 2">
            <a:extLst>
              <a:ext uri="{FF2B5EF4-FFF2-40B4-BE49-F238E27FC236}">
                <a16:creationId xmlns:a16="http://schemas.microsoft.com/office/drawing/2014/main" id="{29F8208F-7F99-2C43-8428-C055FF297BBE}"/>
              </a:ext>
            </a:extLst>
          </p:cNvPr>
          <p:cNvSpPr>
            <a:spLocks noGrp="1"/>
          </p:cNvSpPr>
          <p:nvPr>
            <p:ph type="body" sz="quarter" idx="44" hasCustomPrompt="1"/>
          </p:nvPr>
        </p:nvSpPr>
        <p:spPr>
          <a:xfrm>
            <a:off x="9572983" y="2097718"/>
            <a:ext cx="1476375" cy="1146792"/>
          </a:xfrm>
        </p:spPr>
        <p:txBody>
          <a:bodyPr>
            <a:normAutofit/>
          </a:bodyPr>
          <a:lstStyle>
            <a:lvl1pPr marL="172800" indent="-172800" algn="l" defTabSz="914377" rtl="0" eaLnBrk="1" latinLnBrk="0" hangingPunct="1">
              <a:spcBef>
                <a:spcPts val="300"/>
              </a:spcBef>
              <a:spcAft>
                <a:spcPts val="200"/>
              </a:spcAft>
              <a:buClr>
                <a:schemeClr val="tx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tx1"/>
              </a:buClr>
              <a:defRPr sz="1400" b="0">
                <a:solidFill>
                  <a:schemeClr val="tx1"/>
                </a:solidFill>
              </a:defRPr>
            </a:lvl2pPr>
            <a:lvl3pPr marL="626400" indent="-216000">
              <a:spcBef>
                <a:spcPts val="300"/>
              </a:spcBef>
              <a:spcAft>
                <a:spcPts val="200"/>
              </a:spcAft>
              <a:buClr>
                <a:schemeClr val="tx1"/>
              </a:buClr>
              <a:defRPr sz="1400" b="0">
                <a:solidFill>
                  <a:schemeClr val="tx1"/>
                </a:solidFill>
              </a:defRPr>
            </a:lvl3pPr>
            <a:lvl4pPr marL="846000" indent="-216000">
              <a:spcBef>
                <a:spcPts val="300"/>
              </a:spcBef>
              <a:spcAft>
                <a:spcPts val="200"/>
              </a:spcAft>
              <a:buClr>
                <a:schemeClr val="tx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82" name="Text Placeholder 2">
            <a:extLst>
              <a:ext uri="{FF2B5EF4-FFF2-40B4-BE49-F238E27FC236}">
                <a16:creationId xmlns:a16="http://schemas.microsoft.com/office/drawing/2014/main" id="{F0CD0A55-28E3-ED40-A853-C507CC4E1CD3}"/>
              </a:ext>
            </a:extLst>
          </p:cNvPr>
          <p:cNvSpPr>
            <a:spLocks noGrp="1"/>
          </p:cNvSpPr>
          <p:nvPr>
            <p:ph type="body" sz="quarter" idx="46" hasCustomPrompt="1"/>
          </p:nvPr>
        </p:nvSpPr>
        <p:spPr>
          <a:xfrm>
            <a:off x="1198640" y="4023111"/>
            <a:ext cx="1476375" cy="1146792"/>
          </a:xfrm>
        </p:spPr>
        <p:txBody>
          <a:bodyPr anchor="b">
            <a:normAutofit/>
          </a:bodyPr>
          <a:lstStyle>
            <a:lvl1pPr marL="172800" indent="-172800" algn="l" defTabSz="914377" rtl="0" eaLnBrk="1" latinLnBrk="0" hangingPunct="1">
              <a:spcBef>
                <a:spcPts val="300"/>
              </a:spcBef>
              <a:spcAft>
                <a:spcPts val="200"/>
              </a:spcAft>
              <a:buClr>
                <a:schemeClr val="tx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tx1"/>
              </a:buClr>
              <a:defRPr sz="1400" b="0">
                <a:solidFill>
                  <a:schemeClr val="tx1"/>
                </a:solidFill>
              </a:defRPr>
            </a:lvl2pPr>
            <a:lvl3pPr marL="626400" indent="-216000">
              <a:spcBef>
                <a:spcPts val="300"/>
              </a:spcBef>
              <a:spcAft>
                <a:spcPts val="200"/>
              </a:spcAft>
              <a:buClr>
                <a:schemeClr val="tx1"/>
              </a:buClr>
              <a:defRPr sz="1400" b="0">
                <a:solidFill>
                  <a:schemeClr val="tx1"/>
                </a:solidFill>
              </a:defRPr>
            </a:lvl3pPr>
            <a:lvl4pPr marL="846000" indent="-216000">
              <a:spcBef>
                <a:spcPts val="300"/>
              </a:spcBef>
              <a:spcAft>
                <a:spcPts val="200"/>
              </a:spcAft>
              <a:buClr>
                <a:schemeClr val="tx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83" name="Text Placeholder 2">
            <a:extLst>
              <a:ext uri="{FF2B5EF4-FFF2-40B4-BE49-F238E27FC236}">
                <a16:creationId xmlns:a16="http://schemas.microsoft.com/office/drawing/2014/main" id="{ED06EDCF-F02E-9C4A-B35A-0B89C71341E2}"/>
              </a:ext>
            </a:extLst>
          </p:cNvPr>
          <p:cNvSpPr>
            <a:spLocks noGrp="1"/>
          </p:cNvSpPr>
          <p:nvPr>
            <p:ph type="body" sz="quarter" idx="47" hasCustomPrompt="1"/>
          </p:nvPr>
        </p:nvSpPr>
        <p:spPr>
          <a:xfrm>
            <a:off x="3422004" y="4023111"/>
            <a:ext cx="1476375" cy="1146792"/>
          </a:xfrm>
        </p:spPr>
        <p:txBody>
          <a:bodyPr anchor="b">
            <a:normAutofit/>
          </a:bodyPr>
          <a:lstStyle>
            <a:lvl1pPr marL="172800" indent="-172800" algn="l" defTabSz="914377" rtl="0" eaLnBrk="1" latinLnBrk="0" hangingPunct="1">
              <a:spcBef>
                <a:spcPts val="300"/>
              </a:spcBef>
              <a:spcAft>
                <a:spcPts val="200"/>
              </a:spcAft>
              <a:buClr>
                <a:schemeClr val="tx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tx1"/>
              </a:buClr>
              <a:defRPr sz="1400" b="0">
                <a:solidFill>
                  <a:schemeClr val="tx1"/>
                </a:solidFill>
              </a:defRPr>
            </a:lvl2pPr>
            <a:lvl3pPr marL="626400" indent="-216000">
              <a:spcBef>
                <a:spcPts val="300"/>
              </a:spcBef>
              <a:spcAft>
                <a:spcPts val="200"/>
              </a:spcAft>
              <a:buClr>
                <a:schemeClr val="tx1"/>
              </a:buClr>
              <a:defRPr sz="1400" b="0">
                <a:solidFill>
                  <a:schemeClr val="tx1"/>
                </a:solidFill>
              </a:defRPr>
            </a:lvl3pPr>
            <a:lvl4pPr marL="846000" indent="-216000">
              <a:spcBef>
                <a:spcPts val="300"/>
              </a:spcBef>
              <a:spcAft>
                <a:spcPts val="200"/>
              </a:spcAft>
              <a:buClr>
                <a:schemeClr val="tx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84" name="Text Placeholder 2">
            <a:extLst>
              <a:ext uri="{FF2B5EF4-FFF2-40B4-BE49-F238E27FC236}">
                <a16:creationId xmlns:a16="http://schemas.microsoft.com/office/drawing/2014/main" id="{DC5D0E13-3E9C-3743-9DA3-78BA1016C9C1}"/>
              </a:ext>
            </a:extLst>
          </p:cNvPr>
          <p:cNvSpPr>
            <a:spLocks noGrp="1"/>
          </p:cNvSpPr>
          <p:nvPr>
            <p:ph type="body" sz="quarter" idx="48" hasCustomPrompt="1"/>
          </p:nvPr>
        </p:nvSpPr>
        <p:spPr>
          <a:xfrm>
            <a:off x="5658068" y="4023111"/>
            <a:ext cx="1476375" cy="1146792"/>
          </a:xfrm>
        </p:spPr>
        <p:txBody>
          <a:bodyPr anchor="b">
            <a:normAutofit/>
          </a:bodyPr>
          <a:lstStyle>
            <a:lvl1pPr marL="172800" indent="-172800" algn="l" defTabSz="914377" rtl="0" eaLnBrk="1" latinLnBrk="0" hangingPunct="1">
              <a:spcBef>
                <a:spcPts val="300"/>
              </a:spcBef>
              <a:spcAft>
                <a:spcPts val="200"/>
              </a:spcAft>
              <a:buClr>
                <a:schemeClr val="tx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tx1"/>
              </a:buClr>
              <a:defRPr sz="1400" b="0">
                <a:solidFill>
                  <a:schemeClr val="tx1"/>
                </a:solidFill>
              </a:defRPr>
            </a:lvl2pPr>
            <a:lvl3pPr marL="626400" indent="-216000">
              <a:spcBef>
                <a:spcPts val="300"/>
              </a:spcBef>
              <a:spcAft>
                <a:spcPts val="200"/>
              </a:spcAft>
              <a:buClr>
                <a:schemeClr val="tx1"/>
              </a:buClr>
              <a:defRPr sz="1400" b="0">
                <a:solidFill>
                  <a:schemeClr val="tx1"/>
                </a:solidFill>
              </a:defRPr>
            </a:lvl3pPr>
            <a:lvl4pPr marL="846000" indent="-216000">
              <a:spcBef>
                <a:spcPts val="300"/>
              </a:spcBef>
              <a:spcAft>
                <a:spcPts val="200"/>
              </a:spcAft>
              <a:buClr>
                <a:schemeClr val="tx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85" name="Text Placeholder 2">
            <a:extLst>
              <a:ext uri="{FF2B5EF4-FFF2-40B4-BE49-F238E27FC236}">
                <a16:creationId xmlns:a16="http://schemas.microsoft.com/office/drawing/2014/main" id="{02CAD3B7-3F2E-214D-A9B9-4DD95A55D85F}"/>
              </a:ext>
            </a:extLst>
          </p:cNvPr>
          <p:cNvSpPr>
            <a:spLocks noGrp="1"/>
          </p:cNvSpPr>
          <p:nvPr>
            <p:ph type="body" sz="quarter" idx="49" hasCustomPrompt="1"/>
          </p:nvPr>
        </p:nvSpPr>
        <p:spPr>
          <a:xfrm>
            <a:off x="7894132" y="4024549"/>
            <a:ext cx="1476375" cy="1146792"/>
          </a:xfrm>
        </p:spPr>
        <p:txBody>
          <a:bodyPr anchor="b">
            <a:normAutofit/>
          </a:bodyPr>
          <a:lstStyle>
            <a:lvl1pPr marL="172800" indent="-172800" algn="l" defTabSz="914377" rtl="0" eaLnBrk="1" latinLnBrk="0" hangingPunct="1">
              <a:spcBef>
                <a:spcPts val="300"/>
              </a:spcBef>
              <a:spcAft>
                <a:spcPts val="200"/>
              </a:spcAft>
              <a:buClr>
                <a:schemeClr val="tx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tx1"/>
              </a:buClr>
              <a:defRPr sz="1400" b="0">
                <a:solidFill>
                  <a:schemeClr val="tx1"/>
                </a:solidFill>
              </a:defRPr>
            </a:lvl2pPr>
            <a:lvl3pPr marL="626400" indent="-216000">
              <a:spcBef>
                <a:spcPts val="300"/>
              </a:spcBef>
              <a:spcAft>
                <a:spcPts val="200"/>
              </a:spcAft>
              <a:buClr>
                <a:schemeClr val="tx1"/>
              </a:buClr>
              <a:defRPr sz="1400" b="0">
                <a:solidFill>
                  <a:schemeClr val="tx1"/>
                </a:solidFill>
              </a:defRPr>
            </a:lvl3pPr>
            <a:lvl4pPr marL="846000" indent="-216000">
              <a:spcBef>
                <a:spcPts val="300"/>
              </a:spcBef>
              <a:spcAft>
                <a:spcPts val="200"/>
              </a:spcAft>
              <a:buClr>
                <a:schemeClr val="tx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86" name="Text Placeholder 2">
            <a:extLst>
              <a:ext uri="{FF2B5EF4-FFF2-40B4-BE49-F238E27FC236}">
                <a16:creationId xmlns:a16="http://schemas.microsoft.com/office/drawing/2014/main" id="{646FE730-E12C-AE42-AC69-4AB7F3F52C93}"/>
              </a:ext>
            </a:extLst>
          </p:cNvPr>
          <p:cNvSpPr>
            <a:spLocks noGrp="1"/>
          </p:cNvSpPr>
          <p:nvPr>
            <p:ph type="body" sz="quarter" idx="50" hasCustomPrompt="1"/>
          </p:nvPr>
        </p:nvSpPr>
        <p:spPr>
          <a:xfrm>
            <a:off x="10130196" y="4024549"/>
            <a:ext cx="1476375" cy="1146792"/>
          </a:xfrm>
        </p:spPr>
        <p:txBody>
          <a:bodyPr anchor="b">
            <a:normAutofit/>
          </a:bodyPr>
          <a:lstStyle>
            <a:lvl1pPr marL="172800" indent="-172800" algn="l" defTabSz="914377" rtl="0" eaLnBrk="1" latinLnBrk="0" hangingPunct="1">
              <a:spcBef>
                <a:spcPts val="300"/>
              </a:spcBef>
              <a:spcAft>
                <a:spcPts val="200"/>
              </a:spcAft>
              <a:buClr>
                <a:schemeClr val="tx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tx1"/>
              </a:buClr>
              <a:defRPr sz="1400" b="0">
                <a:solidFill>
                  <a:schemeClr val="tx1"/>
                </a:solidFill>
              </a:defRPr>
            </a:lvl2pPr>
            <a:lvl3pPr marL="626400" indent="-216000">
              <a:spcBef>
                <a:spcPts val="300"/>
              </a:spcBef>
              <a:spcAft>
                <a:spcPts val="200"/>
              </a:spcAft>
              <a:buClr>
                <a:schemeClr val="tx1"/>
              </a:buClr>
              <a:defRPr sz="1400" b="0">
                <a:solidFill>
                  <a:schemeClr val="tx1"/>
                </a:solidFill>
              </a:defRPr>
            </a:lvl3pPr>
            <a:lvl4pPr marL="846000" indent="-216000">
              <a:spcBef>
                <a:spcPts val="300"/>
              </a:spcBef>
              <a:spcAft>
                <a:spcPts val="200"/>
              </a:spcAft>
              <a:buClr>
                <a:schemeClr val="tx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2" name="Footer Placeholder 1">
            <a:extLst>
              <a:ext uri="{FF2B5EF4-FFF2-40B4-BE49-F238E27FC236}">
                <a16:creationId xmlns:a16="http://schemas.microsoft.com/office/drawing/2014/main" id="{2BA21FF0-930F-3442-BF1B-E38C877E41EC}"/>
              </a:ext>
            </a:extLst>
          </p:cNvPr>
          <p:cNvSpPr>
            <a:spLocks noGrp="1"/>
          </p:cNvSpPr>
          <p:nvPr>
            <p:ph type="ftr" sz="quarter" idx="51"/>
          </p:nvPr>
        </p:nvSpPr>
        <p:spPr/>
        <p:txBody>
          <a:bodyPr/>
          <a:lstStyle/>
          <a:p>
            <a:endParaRPr lang="en-GB"/>
          </a:p>
        </p:txBody>
      </p:sp>
      <p:sp>
        <p:nvSpPr>
          <p:cNvPr id="3" name="Slide Number Placeholder 2">
            <a:extLst>
              <a:ext uri="{FF2B5EF4-FFF2-40B4-BE49-F238E27FC236}">
                <a16:creationId xmlns:a16="http://schemas.microsoft.com/office/drawing/2014/main" id="{D789B10B-F120-0047-BBB9-C0B536373E58}"/>
              </a:ext>
            </a:extLst>
          </p:cNvPr>
          <p:cNvSpPr>
            <a:spLocks noGrp="1"/>
          </p:cNvSpPr>
          <p:nvPr>
            <p:ph type="sldNum" sz="quarter" idx="52"/>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31001292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meline straight">
    <p:bg>
      <p:bgPr>
        <a:solidFill>
          <a:schemeClr val="bg1"/>
        </a:solidFill>
        <a:effectLst/>
      </p:bgPr>
    </p:bg>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BFD31E1-F4E6-F240-8483-460E7F0C016B}"/>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buClr>
                <a:schemeClr val="bg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40" name="Text Placeholder 17">
            <a:extLst>
              <a:ext uri="{FF2B5EF4-FFF2-40B4-BE49-F238E27FC236}">
                <a16:creationId xmlns:a16="http://schemas.microsoft.com/office/drawing/2014/main" id="{0BF92B0D-B40D-DE48-A93D-F5D835A64D81}"/>
              </a:ext>
            </a:extLst>
          </p:cNvPr>
          <p:cNvSpPr>
            <a:spLocks noGrp="1"/>
          </p:cNvSpPr>
          <p:nvPr>
            <p:ph type="body" sz="quarter" idx="29" hasCustomPrompt="1"/>
          </p:nvPr>
        </p:nvSpPr>
        <p:spPr>
          <a:xfrm>
            <a:off x="576000" y="1193187"/>
            <a:ext cx="728371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cxnSp>
        <p:nvCxnSpPr>
          <p:cNvPr id="96" name="Straight Connector 95">
            <a:extLst>
              <a:ext uri="{FF2B5EF4-FFF2-40B4-BE49-F238E27FC236}">
                <a16:creationId xmlns:a16="http://schemas.microsoft.com/office/drawing/2014/main" id="{9BD132D6-912F-3D4D-9221-0A938BBA284C}"/>
              </a:ext>
            </a:extLst>
          </p:cNvPr>
          <p:cNvCxnSpPr>
            <a:cxnSpLocks/>
            <a:stCxn id="103" idx="0"/>
          </p:cNvCxnSpPr>
          <p:nvPr userDrawn="1"/>
        </p:nvCxnSpPr>
        <p:spPr>
          <a:xfrm flipV="1">
            <a:off x="604563" y="2244437"/>
            <a:ext cx="0" cy="3147758"/>
          </a:xfrm>
          <a:prstGeom prst="line">
            <a:avLst/>
          </a:prstGeom>
          <a:noFill/>
          <a:ln w="6350" cap="flat" cmpd="sng" algn="ctr">
            <a:solidFill>
              <a:schemeClr val="accent1"/>
            </a:solidFill>
            <a:prstDash val="solid"/>
            <a:miter lim="800000"/>
            <a:headEnd type="none" w="lg" len="lg"/>
            <a:tailEnd type="oval" w="lg" len="lg"/>
          </a:ln>
          <a:effectLst/>
        </p:spPr>
      </p:cxnSp>
      <p:cxnSp>
        <p:nvCxnSpPr>
          <p:cNvPr id="97" name="Straight Connector 96">
            <a:extLst>
              <a:ext uri="{FF2B5EF4-FFF2-40B4-BE49-F238E27FC236}">
                <a16:creationId xmlns:a16="http://schemas.microsoft.com/office/drawing/2014/main" id="{DF867798-4DE6-EC41-AD82-03E6B1FF17CB}"/>
              </a:ext>
            </a:extLst>
          </p:cNvPr>
          <p:cNvCxnSpPr>
            <a:cxnSpLocks/>
          </p:cNvCxnSpPr>
          <p:nvPr userDrawn="1"/>
        </p:nvCxnSpPr>
        <p:spPr>
          <a:xfrm>
            <a:off x="2435815" y="2721012"/>
            <a:ext cx="0" cy="1687283"/>
          </a:xfrm>
          <a:prstGeom prst="line">
            <a:avLst/>
          </a:prstGeom>
          <a:noFill/>
          <a:ln w="6350" cap="flat" cmpd="sng" algn="ctr">
            <a:solidFill>
              <a:schemeClr val="accent1"/>
            </a:solidFill>
            <a:prstDash val="solid"/>
            <a:miter lim="800000"/>
            <a:headEnd type="oval" w="lg" len="lg"/>
            <a:tailEnd type="none" w="lg" len="lg"/>
          </a:ln>
          <a:effectLst/>
        </p:spPr>
      </p:cxnSp>
      <p:cxnSp>
        <p:nvCxnSpPr>
          <p:cNvPr id="98" name="Straight Connector 97">
            <a:extLst>
              <a:ext uri="{FF2B5EF4-FFF2-40B4-BE49-F238E27FC236}">
                <a16:creationId xmlns:a16="http://schemas.microsoft.com/office/drawing/2014/main" id="{A2E03D6C-2073-014A-8EE7-7E84746447E3}"/>
              </a:ext>
            </a:extLst>
          </p:cNvPr>
          <p:cNvCxnSpPr>
            <a:cxnSpLocks/>
          </p:cNvCxnSpPr>
          <p:nvPr userDrawn="1"/>
        </p:nvCxnSpPr>
        <p:spPr>
          <a:xfrm>
            <a:off x="3401014" y="3920780"/>
            <a:ext cx="1" cy="2003422"/>
          </a:xfrm>
          <a:prstGeom prst="line">
            <a:avLst/>
          </a:prstGeom>
          <a:noFill/>
          <a:ln w="6350" cap="flat" cmpd="sng" algn="ctr">
            <a:solidFill>
              <a:schemeClr val="accent1"/>
            </a:solidFill>
            <a:prstDash val="solid"/>
            <a:miter lim="800000"/>
            <a:headEnd type="none" w="lg" len="lg"/>
            <a:tailEnd type="oval" w="lg" len="lg"/>
          </a:ln>
          <a:effectLst/>
        </p:spPr>
      </p:cxnSp>
      <p:cxnSp>
        <p:nvCxnSpPr>
          <p:cNvPr id="99" name="Straight Connector 98">
            <a:extLst>
              <a:ext uri="{FF2B5EF4-FFF2-40B4-BE49-F238E27FC236}">
                <a16:creationId xmlns:a16="http://schemas.microsoft.com/office/drawing/2014/main" id="{B8695049-1E37-A245-808B-ECED791353F7}"/>
              </a:ext>
            </a:extLst>
          </p:cNvPr>
          <p:cNvCxnSpPr>
            <a:cxnSpLocks/>
          </p:cNvCxnSpPr>
          <p:nvPr userDrawn="1"/>
        </p:nvCxnSpPr>
        <p:spPr>
          <a:xfrm>
            <a:off x="6121321" y="2906006"/>
            <a:ext cx="669" cy="1925767"/>
          </a:xfrm>
          <a:prstGeom prst="line">
            <a:avLst/>
          </a:prstGeom>
          <a:noFill/>
          <a:ln w="6350" cap="flat" cmpd="sng" algn="ctr">
            <a:solidFill>
              <a:schemeClr val="accent1"/>
            </a:solidFill>
            <a:prstDash val="solid"/>
            <a:miter lim="800000"/>
            <a:headEnd type="none" w="lg" len="lg"/>
            <a:tailEnd type="oval" w="lg" len="lg"/>
          </a:ln>
          <a:effectLst/>
        </p:spPr>
      </p:cxnSp>
      <p:cxnSp>
        <p:nvCxnSpPr>
          <p:cNvPr id="100" name="Straight Connector 99">
            <a:extLst>
              <a:ext uri="{FF2B5EF4-FFF2-40B4-BE49-F238E27FC236}">
                <a16:creationId xmlns:a16="http://schemas.microsoft.com/office/drawing/2014/main" id="{DCFA0A77-16B3-6041-A0E6-F29F8B0C6983}"/>
              </a:ext>
            </a:extLst>
          </p:cNvPr>
          <p:cNvCxnSpPr>
            <a:cxnSpLocks/>
          </p:cNvCxnSpPr>
          <p:nvPr userDrawn="1"/>
        </p:nvCxnSpPr>
        <p:spPr>
          <a:xfrm>
            <a:off x="9968503" y="2602557"/>
            <a:ext cx="0" cy="1130620"/>
          </a:xfrm>
          <a:prstGeom prst="line">
            <a:avLst/>
          </a:prstGeom>
          <a:noFill/>
          <a:ln w="6350" cap="flat" cmpd="sng" algn="ctr">
            <a:solidFill>
              <a:schemeClr val="accent1"/>
            </a:solidFill>
            <a:prstDash val="solid"/>
            <a:miter lim="800000"/>
            <a:headEnd type="none" w="lg" len="lg"/>
            <a:tailEnd type="oval" w="lg" len="lg"/>
          </a:ln>
          <a:effectLst/>
        </p:spPr>
      </p:cxnSp>
      <p:cxnSp>
        <p:nvCxnSpPr>
          <p:cNvPr id="101" name="Straight Connector 100">
            <a:extLst>
              <a:ext uri="{FF2B5EF4-FFF2-40B4-BE49-F238E27FC236}">
                <a16:creationId xmlns:a16="http://schemas.microsoft.com/office/drawing/2014/main" id="{B37C9C1D-2B7D-454D-A6D1-0B20066FED59}"/>
              </a:ext>
            </a:extLst>
          </p:cNvPr>
          <p:cNvCxnSpPr>
            <a:cxnSpLocks/>
          </p:cNvCxnSpPr>
          <p:nvPr userDrawn="1"/>
        </p:nvCxnSpPr>
        <p:spPr>
          <a:xfrm>
            <a:off x="8076373" y="2602557"/>
            <a:ext cx="0" cy="1668107"/>
          </a:xfrm>
          <a:prstGeom prst="line">
            <a:avLst/>
          </a:prstGeom>
          <a:noFill/>
          <a:ln w="6350" cap="flat" cmpd="sng" algn="ctr">
            <a:solidFill>
              <a:schemeClr val="accent1"/>
            </a:solidFill>
            <a:prstDash val="solid"/>
            <a:miter lim="800000"/>
            <a:headEnd type="none" w="lg" len="lg"/>
            <a:tailEnd type="oval" w="lg" len="lg"/>
          </a:ln>
          <a:effectLst/>
        </p:spPr>
      </p:cxnSp>
      <p:cxnSp>
        <p:nvCxnSpPr>
          <p:cNvPr id="102" name="Straight Connector 101">
            <a:extLst>
              <a:ext uri="{FF2B5EF4-FFF2-40B4-BE49-F238E27FC236}">
                <a16:creationId xmlns:a16="http://schemas.microsoft.com/office/drawing/2014/main" id="{C49C7B11-057C-0D44-8794-A9180C9D5C9D}"/>
              </a:ext>
            </a:extLst>
          </p:cNvPr>
          <p:cNvCxnSpPr>
            <a:cxnSpLocks/>
          </p:cNvCxnSpPr>
          <p:nvPr userDrawn="1"/>
        </p:nvCxnSpPr>
        <p:spPr>
          <a:xfrm>
            <a:off x="4770486" y="3257098"/>
            <a:ext cx="0" cy="2100263"/>
          </a:xfrm>
          <a:prstGeom prst="line">
            <a:avLst/>
          </a:prstGeom>
          <a:noFill/>
          <a:ln w="6350" cap="flat" cmpd="sng" algn="ctr">
            <a:solidFill>
              <a:schemeClr val="accent1"/>
            </a:solidFill>
            <a:prstDash val="solid"/>
            <a:miter lim="800000"/>
            <a:headEnd type="none" w="sm" len="sm"/>
            <a:tailEnd type="oval" w="lg" len="lg"/>
          </a:ln>
          <a:effectLst/>
        </p:spPr>
      </p:cxnSp>
      <p:sp>
        <p:nvSpPr>
          <p:cNvPr id="103" name="Oval 102">
            <a:extLst>
              <a:ext uri="{FF2B5EF4-FFF2-40B4-BE49-F238E27FC236}">
                <a16:creationId xmlns:a16="http://schemas.microsoft.com/office/drawing/2014/main" id="{4C4E7789-3CC3-B942-9FD3-96A47F48BBA8}"/>
              </a:ext>
            </a:extLst>
          </p:cNvPr>
          <p:cNvSpPr/>
          <p:nvPr userDrawn="1"/>
        </p:nvSpPr>
        <p:spPr>
          <a:xfrm>
            <a:off x="493999" y="5392195"/>
            <a:ext cx="221128" cy="221128"/>
          </a:xfrm>
          <a:prstGeom prst="ellipse">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02A71963-851B-2C4E-BC74-7AE51A14D45C}"/>
              </a:ext>
            </a:extLst>
          </p:cNvPr>
          <p:cNvSpPr/>
          <p:nvPr userDrawn="1"/>
        </p:nvSpPr>
        <p:spPr>
          <a:xfrm>
            <a:off x="2325251" y="4237236"/>
            <a:ext cx="221128" cy="221128"/>
          </a:xfrm>
          <a:prstGeom prst="ellipse">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3A4A19F3-0B10-CC4E-9812-09352E0B26ED}"/>
              </a:ext>
            </a:extLst>
          </p:cNvPr>
          <p:cNvSpPr/>
          <p:nvPr userDrawn="1"/>
        </p:nvSpPr>
        <p:spPr>
          <a:xfrm>
            <a:off x="3303390" y="3710751"/>
            <a:ext cx="221128" cy="221128"/>
          </a:xfrm>
          <a:prstGeom prst="ellipse">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F252F891-B574-974D-8EA8-3DCBCC318690}"/>
              </a:ext>
            </a:extLst>
          </p:cNvPr>
          <p:cNvSpPr/>
          <p:nvPr userDrawn="1"/>
        </p:nvSpPr>
        <p:spPr>
          <a:xfrm>
            <a:off x="4659922" y="3135546"/>
            <a:ext cx="221128" cy="221128"/>
          </a:xfrm>
          <a:prstGeom prst="ellipse">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5D273172-8127-2848-A0A6-C2BFAF359FA6}"/>
              </a:ext>
            </a:extLst>
          </p:cNvPr>
          <p:cNvSpPr/>
          <p:nvPr userDrawn="1"/>
        </p:nvSpPr>
        <p:spPr>
          <a:xfrm>
            <a:off x="6015033" y="2764960"/>
            <a:ext cx="221128" cy="221128"/>
          </a:xfrm>
          <a:prstGeom prst="ellipse">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DF6E5FD1-7B56-2549-8780-A78345F32863}"/>
              </a:ext>
            </a:extLst>
          </p:cNvPr>
          <p:cNvSpPr/>
          <p:nvPr userDrawn="1"/>
        </p:nvSpPr>
        <p:spPr>
          <a:xfrm>
            <a:off x="7976436" y="2572413"/>
            <a:ext cx="221128" cy="221128"/>
          </a:xfrm>
          <a:prstGeom prst="ellipse">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34F3E5C4-42F0-E04F-AFFE-8BD697B5C9A5}"/>
              </a:ext>
            </a:extLst>
          </p:cNvPr>
          <p:cNvSpPr/>
          <p:nvPr userDrawn="1"/>
        </p:nvSpPr>
        <p:spPr>
          <a:xfrm>
            <a:off x="9862674" y="2577657"/>
            <a:ext cx="221128" cy="221128"/>
          </a:xfrm>
          <a:prstGeom prst="ellipse">
            <a:avLst/>
          </a:prstGeom>
          <a:solidFill>
            <a:schemeClr val="accent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 Placeholder 2">
            <a:extLst>
              <a:ext uri="{FF2B5EF4-FFF2-40B4-BE49-F238E27FC236}">
                <a16:creationId xmlns:a16="http://schemas.microsoft.com/office/drawing/2014/main" id="{BA0243BD-120B-F14A-88FC-1736C0C9D561}"/>
              </a:ext>
            </a:extLst>
          </p:cNvPr>
          <p:cNvSpPr>
            <a:spLocks noGrp="1"/>
          </p:cNvSpPr>
          <p:nvPr>
            <p:ph type="body" sz="quarter" idx="16" hasCustomPrompt="1"/>
          </p:nvPr>
        </p:nvSpPr>
        <p:spPr>
          <a:xfrm>
            <a:off x="785673" y="2106380"/>
            <a:ext cx="1476375" cy="235331"/>
          </a:xfrm>
        </p:spPr>
        <p:txBody>
          <a:bodyPr>
            <a:noAutofit/>
          </a:bodyPr>
          <a:lstStyle>
            <a:lvl1pPr marL="0" indent="0">
              <a:buClr>
                <a:schemeClr val="tx1"/>
              </a:buClr>
              <a:buFont typeface="Arial" panose="020B0604020202020204" pitchFamily="34" charset="0"/>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p>
          <a:p>
            <a:pPr lvl="0"/>
            <a:endParaRPr lang="en-GB"/>
          </a:p>
        </p:txBody>
      </p:sp>
      <p:sp>
        <p:nvSpPr>
          <p:cNvPr id="111" name="Text Placeholder 2">
            <a:extLst>
              <a:ext uri="{FF2B5EF4-FFF2-40B4-BE49-F238E27FC236}">
                <a16:creationId xmlns:a16="http://schemas.microsoft.com/office/drawing/2014/main" id="{EF2F126A-A5DC-BC4F-89AA-0B8DE66E6FD9}"/>
              </a:ext>
            </a:extLst>
          </p:cNvPr>
          <p:cNvSpPr>
            <a:spLocks noGrp="1"/>
          </p:cNvSpPr>
          <p:nvPr>
            <p:ph type="body" sz="quarter" idx="30" hasCustomPrompt="1"/>
          </p:nvPr>
        </p:nvSpPr>
        <p:spPr>
          <a:xfrm>
            <a:off x="2620518" y="2595993"/>
            <a:ext cx="1476375" cy="235331"/>
          </a:xfrm>
        </p:spPr>
        <p:txBody>
          <a:bodyPr>
            <a:noAutofit/>
          </a:bodyPr>
          <a:lstStyle>
            <a:lvl1pPr marL="0" indent="0">
              <a:buClr>
                <a:schemeClr val="tx1"/>
              </a:buClr>
              <a:buFont typeface="Arial" panose="020B0604020202020204" pitchFamily="34" charset="0"/>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112" name="Text Placeholder 2">
            <a:extLst>
              <a:ext uri="{FF2B5EF4-FFF2-40B4-BE49-F238E27FC236}">
                <a16:creationId xmlns:a16="http://schemas.microsoft.com/office/drawing/2014/main" id="{4F6296E5-CBFC-A54B-B33B-CE50A5B6CADF}"/>
              </a:ext>
            </a:extLst>
          </p:cNvPr>
          <p:cNvSpPr>
            <a:spLocks noGrp="1"/>
          </p:cNvSpPr>
          <p:nvPr>
            <p:ph type="body" sz="quarter" idx="31" hasCustomPrompt="1"/>
          </p:nvPr>
        </p:nvSpPr>
        <p:spPr>
          <a:xfrm>
            <a:off x="3584020" y="5784649"/>
            <a:ext cx="1476375" cy="235331"/>
          </a:xfrm>
        </p:spPr>
        <p:txBody>
          <a:bodyPr>
            <a:noAutofit/>
          </a:bodyPr>
          <a:lstStyle>
            <a:lvl1pPr marL="0" indent="0">
              <a:buClr>
                <a:schemeClr val="tx1"/>
              </a:buClr>
              <a:buFont typeface="Arial" panose="020B0604020202020204" pitchFamily="34" charset="0"/>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113" name="Text Placeholder 2">
            <a:extLst>
              <a:ext uri="{FF2B5EF4-FFF2-40B4-BE49-F238E27FC236}">
                <a16:creationId xmlns:a16="http://schemas.microsoft.com/office/drawing/2014/main" id="{F8AF9899-FB87-ED49-9E23-5020DD293EB9}"/>
              </a:ext>
            </a:extLst>
          </p:cNvPr>
          <p:cNvSpPr>
            <a:spLocks noGrp="1"/>
          </p:cNvSpPr>
          <p:nvPr>
            <p:ph type="body" sz="quarter" idx="32" hasCustomPrompt="1"/>
          </p:nvPr>
        </p:nvSpPr>
        <p:spPr>
          <a:xfrm>
            <a:off x="4964178" y="5218009"/>
            <a:ext cx="1476375" cy="235331"/>
          </a:xfrm>
        </p:spPr>
        <p:txBody>
          <a:bodyPr>
            <a:noAutofit/>
          </a:bodyPr>
          <a:lstStyle>
            <a:lvl1pPr marL="0" indent="0">
              <a:buClr>
                <a:schemeClr val="tx1"/>
              </a:buClr>
              <a:buFont typeface="Arial" panose="020B0604020202020204" pitchFamily="34" charset="0"/>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114" name="Text Placeholder 2">
            <a:extLst>
              <a:ext uri="{FF2B5EF4-FFF2-40B4-BE49-F238E27FC236}">
                <a16:creationId xmlns:a16="http://schemas.microsoft.com/office/drawing/2014/main" id="{966992D3-660F-D34B-B329-06477E828B9F}"/>
              </a:ext>
            </a:extLst>
          </p:cNvPr>
          <p:cNvSpPr>
            <a:spLocks noGrp="1"/>
          </p:cNvSpPr>
          <p:nvPr>
            <p:ph type="body" sz="quarter" idx="33" hasCustomPrompt="1"/>
          </p:nvPr>
        </p:nvSpPr>
        <p:spPr>
          <a:xfrm>
            <a:off x="6325192" y="4691210"/>
            <a:ext cx="1476375" cy="235331"/>
          </a:xfrm>
        </p:spPr>
        <p:txBody>
          <a:bodyPr>
            <a:noAutofit/>
          </a:bodyPr>
          <a:lstStyle>
            <a:lvl1pPr marL="0" indent="0">
              <a:buClr>
                <a:schemeClr val="tx1"/>
              </a:buClr>
              <a:buFont typeface="Arial" panose="020B0604020202020204" pitchFamily="34" charset="0"/>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115" name="Text Placeholder 2">
            <a:extLst>
              <a:ext uri="{FF2B5EF4-FFF2-40B4-BE49-F238E27FC236}">
                <a16:creationId xmlns:a16="http://schemas.microsoft.com/office/drawing/2014/main" id="{3DEADA15-FE8A-8448-9BF7-564F62A7516C}"/>
              </a:ext>
            </a:extLst>
          </p:cNvPr>
          <p:cNvSpPr>
            <a:spLocks noGrp="1"/>
          </p:cNvSpPr>
          <p:nvPr>
            <p:ph type="body" sz="quarter" idx="34" hasCustomPrompt="1"/>
          </p:nvPr>
        </p:nvSpPr>
        <p:spPr>
          <a:xfrm>
            <a:off x="8260286" y="4127941"/>
            <a:ext cx="1476375" cy="235331"/>
          </a:xfrm>
        </p:spPr>
        <p:txBody>
          <a:bodyPr>
            <a:noAutofit/>
          </a:bodyPr>
          <a:lstStyle>
            <a:lvl1pPr marL="0" indent="0">
              <a:buClr>
                <a:schemeClr val="tx1"/>
              </a:buClr>
              <a:buFont typeface="Arial" panose="020B0604020202020204" pitchFamily="34" charset="0"/>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116" name="Text Placeholder 2">
            <a:extLst>
              <a:ext uri="{FF2B5EF4-FFF2-40B4-BE49-F238E27FC236}">
                <a16:creationId xmlns:a16="http://schemas.microsoft.com/office/drawing/2014/main" id="{CAC7C2DB-0621-FC43-A111-46CD407362DB}"/>
              </a:ext>
            </a:extLst>
          </p:cNvPr>
          <p:cNvSpPr>
            <a:spLocks noGrp="1"/>
          </p:cNvSpPr>
          <p:nvPr>
            <p:ph type="body" sz="quarter" idx="35" hasCustomPrompt="1"/>
          </p:nvPr>
        </p:nvSpPr>
        <p:spPr>
          <a:xfrm>
            <a:off x="10160270" y="3600574"/>
            <a:ext cx="1444356" cy="268041"/>
          </a:xfrm>
        </p:spPr>
        <p:txBody>
          <a:bodyPr>
            <a:noAutofit/>
          </a:bodyPr>
          <a:lstStyle>
            <a:lvl1pPr marL="0" indent="0">
              <a:buClr>
                <a:schemeClr val="tx1"/>
              </a:buClr>
              <a:buFont typeface="Arial" panose="020B0604020202020204" pitchFamily="34" charset="0"/>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pic>
        <p:nvPicPr>
          <p:cNvPr id="117" name="Graphic 116">
            <a:extLst>
              <a:ext uri="{FF2B5EF4-FFF2-40B4-BE49-F238E27FC236}">
                <a16:creationId xmlns:a16="http://schemas.microsoft.com/office/drawing/2014/main" id="{A36427AB-B98B-4F4B-B3F5-49591A8239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128" y="2654388"/>
            <a:ext cx="12275128" cy="3322967"/>
          </a:xfrm>
          <a:prstGeom prst="rect">
            <a:avLst/>
          </a:prstGeom>
        </p:spPr>
      </p:pic>
      <p:sp>
        <p:nvSpPr>
          <p:cNvPr id="4" name="Footer Placeholder 3">
            <a:extLst>
              <a:ext uri="{FF2B5EF4-FFF2-40B4-BE49-F238E27FC236}">
                <a16:creationId xmlns:a16="http://schemas.microsoft.com/office/drawing/2014/main" id="{FFE9E8BE-EE15-F64F-BBCA-4134F9B92B72}"/>
              </a:ext>
            </a:extLst>
          </p:cNvPr>
          <p:cNvSpPr>
            <a:spLocks noGrp="1"/>
          </p:cNvSpPr>
          <p:nvPr>
            <p:ph type="ftr" sz="quarter" idx="36"/>
          </p:nvPr>
        </p:nvSpPr>
        <p:spPr/>
        <p:txBody>
          <a:bodyPr/>
          <a:lstStyle/>
          <a:p>
            <a:endParaRPr lang="en-GB"/>
          </a:p>
        </p:txBody>
      </p:sp>
      <p:sp>
        <p:nvSpPr>
          <p:cNvPr id="5" name="Slide Number Placeholder 4">
            <a:extLst>
              <a:ext uri="{FF2B5EF4-FFF2-40B4-BE49-F238E27FC236}">
                <a16:creationId xmlns:a16="http://schemas.microsoft.com/office/drawing/2014/main" id="{1FE95701-9CF4-514D-8C47-82A78236DDC2}"/>
              </a:ext>
            </a:extLst>
          </p:cNvPr>
          <p:cNvSpPr>
            <a:spLocks noGrp="1"/>
          </p:cNvSpPr>
          <p:nvPr>
            <p:ph type="sldNum" sz="quarter" idx="37"/>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16341377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Map unpopulated">
    <p:bg>
      <p:bgPr>
        <a:solidFill>
          <a:schemeClr val="bg1"/>
        </a:solidFill>
        <a:effectLst/>
      </p:bgPr>
    </p:bg>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BFD31E1-F4E6-F240-8483-460E7F0C016B}"/>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buClr>
                <a:schemeClr val="bg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40" name="Text Placeholder 17">
            <a:extLst>
              <a:ext uri="{FF2B5EF4-FFF2-40B4-BE49-F238E27FC236}">
                <a16:creationId xmlns:a16="http://schemas.microsoft.com/office/drawing/2014/main" id="{0BF92B0D-B40D-DE48-A93D-F5D835A64D81}"/>
              </a:ext>
            </a:extLst>
          </p:cNvPr>
          <p:cNvSpPr>
            <a:spLocks noGrp="1"/>
          </p:cNvSpPr>
          <p:nvPr>
            <p:ph type="body" sz="quarter" idx="29" hasCustomPrompt="1"/>
          </p:nvPr>
        </p:nvSpPr>
        <p:spPr>
          <a:xfrm>
            <a:off x="576000" y="1193187"/>
            <a:ext cx="728371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grpSp>
        <p:nvGrpSpPr>
          <p:cNvPr id="26" name="Group 25">
            <a:extLst>
              <a:ext uri="{FF2B5EF4-FFF2-40B4-BE49-F238E27FC236}">
                <a16:creationId xmlns:a16="http://schemas.microsoft.com/office/drawing/2014/main" id="{0946F0FA-854F-DE49-83E2-73557212BE4E}"/>
              </a:ext>
            </a:extLst>
          </p:cNvPr>
          <p:cNvGrpSpPr/>
          <p:nvPr userDrawn="1"/>
        </p:nvGrpSpPr>
        <p:grpSpPr>
          <a:xfrm>
            <a:off x="3933121" y="1508729"/>
            <a:ext cx="7686147" cy="4542667"/>
            <a:chOff x="4118865" y="1346736"/>
            <a:chExt cx="7686147" cy="4542667"/>
          </a:xfrm>
        </p:grpSpPr>
        <p:sp>
          <p:nvSpPr>
            <p:cNvPr id="27" name="Freeform 26">
              <a:extLst>
                <a:ext uri="{FF2B5EF4-FFF2-40B4-BE49-F238E27FC236}">
                  <a16:creationId xmlns:a16="http://schemas.microsoft.com/office/drawing/2014/main" id="{91EED6C9-B42A-4B41-9541-EE3A9E31AA13}"/>
                </a:ext>
              </a:extLst>
            </p:cNvPr>
            <p:cNvSpPr>
              <a:spLocks/>
            </p:cNvSpPr>
            <p:nvPr userDrawn="1">
              <p:custDataLst>
                <p:tags r:id="rId1"/>
              </p:custDataLst>
            </p:nvPr>
          </p:nvSpPr>
          <p:spPr bwMode="auto">
            <a:xfrm>
              <a:off x="5446313" y="5826476"/>
              <a:ext cx="37332" cy="56635"/>
            </a:xfrm>
            <a:custGeom>
              <a:avLst/>
              <a:gdLst>
                <a:gd name="T0" fmla="*/ 0 w 73"/>
                <a:gd name="T1" fmla="*/ 0 h 20"/>
                <a:gd name="T2" fmla="*/ 1 w 73"/>
                <a:gd name="T3" fmla="*/ 5 h 20"/>
                <a:gd name="T4" fmla="*/ 4 w 73"/>
                <a:gd name="T5" fmla="*/ 10 h 20"/>
                <a:gd name="T6" fmla="*/ 8 w 73"/>
                <a:gd name="T7" fmla="*/ 14 h 20"/>
                <a:gd name="T8" fmla="*/ 13 w 73"/>
                <a:gd name="T9" fmla="*/ 20 h 20"/>
                <a:gd name="T10" fmla="*/ 16 w 73"/>
                <a:gd name="T11" fmla="*/ 17 h 20"/>
                <a:gd name="T12" fmla="*/ 19 w 73"/>
                <a:gd name="T13" fmla="*/ 13 h 20"/>
                <a:gd name="T14" fmla="*/ 23 w 73"/>
                <a:gd name="T15" fmla="*/ 11 h 20"/>
                <a:gd name="T16" fmla="*/ 27 w 73"/>
                <a:gd name="T17" fmla="*/ 10 h 20"/>
                <a:gd name="T18" fmla="*/ 36 w 73"/>
                <a:gd name="T19" fmla="*/ 8 h 20"/>
                <a:gd name="T20" fmla="*/ 46 w 73"/>
                <a:gd name="T21" fmla="*/ 7 h 20"/>
                <a:gd name="T22" fmla="*/ 54 w 73"/>
                <a:gd name="T23" fmla="*/ 7 h 20"/>
                <a:gd name="T24" fmla="*/ 63 w 73"/>
                <a:gd name="T25" fmla="*/ 6 h 20"/>
                <a:gd name="T26" fmla="*/ 66 w 73"/>
                <a:gd name="T27" fmla="*/ 5 h 20"/>
                <a:gd name="T28" fmla="*/ 69 w 73"/>
                <a:gd name="T29" fmla="*/ 4 h 20"/>
                <a:gd name="T30" fmla="*/ 71 w 73"/>
                <a:gd name="T31" fmla="*/ 2 h 20"/>
                <a:gd name="T32" fmla="*/ 73 w 73"/>
                <a:gd name="T33" fmla="*/ 0 h 20"/>
                <a:gd name="T34" fmla="*/ 0 w 73"/>
                <a:gd name="T3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2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 name="Freeform 25">
              <a:extLst>
                <a:ext uri="{FF2B5EF4-FFF2-40B4-BE49-F238E27FC236}">
                  <a16:creationId xmlns:a16="http://schemas.microsoft.com/office/drawing/2014/main" id="{8A3E54EA-EC6A-BA4B-A15B-29A9B4E3C10A}"/>
                </a:ext>
              </a:extLst>
            </p:cNvPr>
            <p:cNvSpPr>
              <a:spLocks/>
            </p:cNvSpPr>
            <p:nvPr userDrawn="1">
              <p:custDataLst>
                <p:tags r:id="rId2"/>
              </p:custDataLst>
            </p:nvPr>
          </p:nvSpPr>
          <p:spPr bwMode="auto">
            <a:xfrm>
              <a:off x="5465868" y="5832768"/>
              <a:ext cx="26667" cy="56635"/>
            </a:xfrm>
            <a:custGeom>
              <a:avLst/>
              <a:gdLst>
                <a:gd name="T0" fmla="*/ 0 w 53"/>
                <a:gd name="T1" fmla="*/ 8 h 19"/>
                <a:gd name="T2" fmla="*/ 7 w 53"/>
                <a:gd name="T3" fmla="*/ 13 h 19"/>
                <a:gd name="T4" fmla="*/ 14 w 53"/>
                <a:gd name="T5" fmla="*/ 17 h 19"/>
                <a:gd name="T6" fmla="*/ 22 w 53"/>
                <a:gd name="T7" fmla="*/ 19 h 19"/>
                <a:gd name="T8" fmla="*/ 29 w 53"/>
                <a:gd name="T9" fmla="*/ 19 h 19"/>
                <a:gd name="T10" fmla="*/ 35 w 53"/>
                <a:gd name="T11" fmla="*/ 18 h 19"/>
                <a:gd name="T12" fmla="*/ 42 w 53"/>
                <a:gd name="T13" fmla="*/ 15 h 19"/>
                <a:gd name="T14" fmla="*/ 47 w 53"/>
                <a:gd name="T15" fmla="*/ 12 h 19"/>
                <a:gd name="T16" fmla="*/ 53 w 53"/>
                <a:gd name="T17" fmla="*/ 8 h 19"/>
                <a:gd name="T18" fmla="*/ 47 w 53"/>
                <a:gd name="T19" fmla="*/ 5 h 19"/>
                <a:gd name="T20" fmla="*/ 42 w 53"/>
                <a:gd name="T21" fmla="*/ 2 h 19"/>
                <a:gd name="T22" fmla="*/ 35 w 53"/>
                <a:gd name="T23" fmla="*/ 1 h 19"/>
                <a:gd name="T24" fmla="*/ 29 w 53"/>
                <a:gd name="T25" fmla="*/ 0 h 19"/>
                <a:gd name="T26" fmla="*/ 22 w 53"/>
                <a:gd name="T27" fmla="*/ 0 h 19"/>
                <a:gd name="T28" fmla="*/ 14 w 53"/>
                <a:gd name="T29" fmla="*/ 1 h 19"/>
                <a:gd name="T30" fmla="*/ 7 w 53"/>
                <a:gd name="T31" fmla="*/ 3 h 19"/>
                <a:gd name="T32" fmla="*/ 0 w 53"/>
                <a:gd name="T33"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 name="Freeform 105">
              <a:extLst>
                <a:ext uri="{FF2B5EF4-FFF2-40B4-BE49-F238E27FC236}">
                  <a16:creationId xmlns:a16="http://schemas.microsoft.com/office/drawing/2014/main" id="{55A455D0-674B-5E43-A621-6E0F6EFA0459}"/>
                </a:ext>
              </a:extLst>
            </p:cNvPr>
            <p:cNvSpPr>
              <a:spLocks/>
            </p:cNvSpPr>
            <p:nvPr userDrawn="1">
              <p:custDataLst>
                <p:tags r:id="rId3"/>
              </p:custDataLst>
            </p:nvPr>
          </p:nvSpPr>
          <p:spPr bwMode="auto">
            <a:xfrm>
              <a:off x="6219636" y="5801305"/>
              <a:ext cx="60444" cy="58208"/>
            </a:xfrm>
            <a:custGeom>
              <a:avLst/>
              <a:gdLst>
                <a:gd name="T0" fmla="*/ 0 w 126"/>
                <a:gd name="T1" fmla="*/ 19 h 62"/>
                <a:gd name="T2" fmla="*/ 11 w 126"/>
                <a:gd name="T3" fmla="*/ 20 h 62"/>
                <a:gd name="T4" fmla="*/ 21 w 126"/>
                <a:gd name="T5" fmla="*/ 21 h 62"/>
                <a:gd name="T6" fmla="*/ 29 w 126"/>
                <a:gd name="T7" fmla="*/ 23 h 62"/>
                <a:gd name="T8" fmla="*/ 36 w 126"/>
                <a:gd name="T9" fmla="*/ 26 h 62"/>
                <a:gd name="T10" fmla="*/ 50 w 126"/>
                <a:gd name="T11" fmla="*/ 33 h 62"/>
                <a:gd name="T12" fmla="*/ 61 w 126"/>
                <a:gd name="T13" fmla="*/ 40 h 62"/>
                <a:gd name="T14" fmla="*/ 70 w 126"/>
                <a:gd name="T15" fmla="*/ 48 h 62"/>
                <a:gd name="T16" fmla="*/ 79 w 126"/>
                <a:gd name="T17" fmla="*/ 55 h 62"/>
                <a:gd name="T18" fmla="*/ 84 w 126"/>
                <a:gd name="T19" fmla="*/ 58 h 62"/>
                <a:gd name="T20" fmla="*/ 89 w 126"/>
                <a:gd name="T21" fmla="*/ 60 h 62"/>
                <a:gd name="T22" fmla="*/ 95 w 126"/>
                <a:gd name="T23" fmla="*/ 61 h 62"/>
                <a:gd name="T24" fmla="*/ 100 w 126"/>
                <a:gd name="T25" fmla="*/ 62 h 62"/>
                <a:gd name="T26" fmla="*/ 105 w 126"/>
                <a:gd name="T27" fmla="*/ 61 h 62"/>
                <a:gd name="T28" fmla="*/ 109 w 126"/>
                <a:gd name="T29" fmla="*/ 60 h 62"/>
                <a:gd name="T30" fmla="*/ 113 w 126"/>
                <a:gd name="T31" fmla="*/ 58 h 62"/>
                <a:gd name="T32" fmla="*/ 117 w 126"/>
                <a:gd name="T33" fmla="*/ 56 h 62"/>
                <a:gd name="T34" fmla="*/ 122 w 126"/>
                <a:gd name="T35" fmla="*/ 51 h 62"/>
                <a:gd name="T36" fmla="*/ 126 w 126"/>
                <a:gd name="T37" fmla="*/ 49 h 62"/>
                <a:gd name="T38" fmla="*/ 110 w 126"/>
                <a:gd name="T39" fmla="*/ 33 h 62"/>
                <a:gd name="T40" fmla="*/ 96 w 126"/>
                <a:gd name="T41" fmla="*/ 21 h 62"/>
                <a:gd name="T42" fmla="*/ 89 w 126"/>
                <a:gd name="T43" fmla="*/ 15 h 62"/>
                <a:gd name="T44" fmla="*/ 81 w 126"/>
                <a:gd name="T45" fmla="*/ 9 h 62"/>
                <a:gd name="T46" fmla="*/ 72 w 126"/>
                <a:gd name="T47" fmla="*/ 5 h 62"/>
                <a:gd name="T48" fmla="*/ 61 w 126"/>
                <a:gd name="T49" fmla="*/ 0 h 62"/>
                <a:gd name="T50" fmla="*/ 0 w 126"/>
                <a:gd name="T51" fmla="*/ 0 h 62"/>
                <a:gd name="T52" fmla="*/ 0 w 126"/>
                <a:gd name="T53" fmla="*/ 9 h 62"/>
                <a:gd name="T54" fmla="*/ 0 w 126"/>
                <a:gd name="T55" fmla="*/ 1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 h="62">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 name="Freeform 197">
              <a:extLst>
                <a:ext uri="{FF2B5EF4-FFF2-40B4-BE49-F238E27FC236}">
                  <a16:creationId xmlns:a16="http://schemas.microsoft.com/office/drawing/2014/main" id="{F1FD872B-2294-3643-819B-EBDDDEB8A4DB}"/>
                </a:ext>
              </a:extLst>
            </p:cNvPr>
            <p:cNvSpPr>
              <a:spLocks/>
            </p:cNvSpPr>
            <p:nvPr userDrawn="1">
              <p:custDataLst>
                <p:tags r:id="rId4"/>
              </p:custDataLst>
            </p:nvPr>
          </p:nvSpPr>
          <p:spPr bwMode="auto">
            <a:xfrm>
              <a:off x="5465868" y="5832768"/>
              <a:ext cx="26667" cy="56635"/>
            </a:xfrm>
            <a:custGeom>
              <a:avLst/>
              <a:gdLst>
                <a:gd name="T0" fmla="*/ 0 w 53"/>
                <a:gd name="T1" fmla="*/ 8 h 19"/>
                <a:gd name="T2" fmla="*/ 7 w 53"/>
                <a:gd name="T3" fmla="*/ 13 h 19"/>
                <a:gd name="T4" fmla="*/ 14 w 53"/>
                <a:gd name="T5" fmla="*/ 17 h 19"/>
                <a:gd name="T6" fmla="*/ 22 w 53"/>
                <a:gd name="T7" fmla="*/ 19 h 19"/>
                <a:gd name="T8" fmla="*/ 29 w 53"/>
                <a:gd name="T9" fmla="*/ 19 h 19"/>
                <a:gd name="T10" fmla="*/ 35 w 53"/>
                <a:gd name="T11" fmla="*/ 18 h 19"/>
                <a:gd name="T12" fmla="*/ 42 w 53"/>
                <a:gd name="T13" fmla="*/ 15 h 19"/>
                <a:gd name="T14" fmla="*/ 47 w 53"/>
                <a:gd name="T15" fmla="*/ 12 h 19"/>
                <a:gd name="T16" fmla="*/ 53 w 53"/>
                <a:gd name="T17" fmla="*/ 8 h 19"/>
                <a:gd name="T18" fmla="*/ 47 w 53"/>
                <a:gd name="T19" fmla="*/ 5 h 19"/>
                <a:gd name="T20" fmla="*/ 42 w 53"/>
                <a:gd name="T21" fmla="*/ 2 h 19"/>
                <a:gd name="T22" fmla="*/ 35 w 53"/>
                <a:gd name="T23" fmla="*/ 1 h 19"/>
                <a:gd name="T24" fmla="*/ 29 w 53"/>
                <a:gd name="T25" fmla="*/ 0 h 19"/>
                <a:gd name="T26" fmla="*/ 22 w 53"/>
                <a:gd name="T27" fmla="*/ 0 h 19"/>
                <a:gd name="T28" fmla="*/ 14 w 53"/>
                <a:gd name="T29" fmla="*/ 1 h 19"/>
                <a:gd name="T30" fmla="*/ 7 w 53"/>
                <a:gd name="T31" fmla="*/ 3 h 19"/>
                <a:gd name="T32" fmla="*/ 0 w 53"/>
                <a:gd name="T33"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1" name="Freeform 198">
              <a:extLst>
                <a:ext uri="{FF2B5EF4-FFF2-40B4-BE49-F238E27FC236}">
                  <a16:creationId xmlns:a16="http://schemas.microsoft.com/office/drawing/2014/main" id="{591BB3EA-5DE4-F54F-9FB3-77879C421DFA}"/>
                </a:ext>
              </a:extLst>
            </p:cNvPr>
            <p:cNvSpPr>
              <a:spLocks/>
            </p:cNvSpPr>
            <p:nvPr userDrawn="1">
              <p:custDataLst>
                <p:tags r:id="rId5"/>
              </p:custDataLst>
            </p:nvPr>
          </p:nvSpPr>
          <p:spPr bwMode="auto">
            <a:xfrm>
              <a:off x="5426757" y="5812319"/>
              <a:ext cx="39111" cy="58207"/>
            </a:xfrm>
            <a:custGeom>
              <a:avLst/>
              <a:gdLst>
                <a:gd name="T0" fmla="*/ 0 w 80"/>
                <a:gd name="T1" fmla="*/ 0 h 18"/>
                <a:gd name="T2" fmla="*/ 1 w 80"/>
                <a:gd name="T3" fmla="*/ 6 h 18"/>
                <a:gd name="T4" fmla="*/ 5 w 80"/>
                <a:gd name="T5" fmla="*/ 12 h 18"/>
                <a:gd name="T6" fmla="*/ 8 w 80"/>
                <a:gd name="T7" fmla="*/ 14 h 18"/>
                <a:gd name="T8" fmla="*/ 11 w 80"/>
                <a:gd name="T9" fmla="*/ 16 h 18"/>
                <a:gd name="T10" fmla="*/ 15 w 80"/>
                <a:gd name="T11" fmla="*/ 18 h 18"/>
                <a:gd name="T12" fmla="*/ 20 w 80"/>
                <a:gd name="T13" fmla="*/ 18 h 18"/>
                <a:gd name="T14" fmla="*/ 22 w 80"/>
                <a:gd name="T15" fmla="*/ 15 h 18"/>
                <a:gd name="T16" fmla="*/ 24 w 80"/>
                <a:gd name="T17" fmla="*/ 13 h 18"/>
                <a:gd name="T18" fmla="*/ 26 w 80"/>
                <a:gd name="T19" fmla="*/ 11 h 18"/>
                <a:gd name="T20" fmla="*/ 31 w 80"/>
                <a:gd name="T21" fmla="*/ 10 h 18"/>
                <a:gd name="T22" fmla="*/ 38 w 80"/>
                <a:gd name="T23" fmla="*/ 8 h 18"/>
                <a:gd name="T24" fmla="*/ 47 w 80"/>
                <a:gd name="T25" fmla="*/ 7 h 18"/>
                <a:gd name="T26" fmla="*/ 57 w 80"/>
                <a:gd name="T27" fmla="*/ 7 h 18"/>
                <a:gd name="T28" fmla="*/ 66 w 80"/>
                <a:gd name="T29" fmla="*/ 6 h 18"/>
                <a:gd name="T30" fmla="*/ 70 w 80"/>
                <a:gd name="T31" fmla="*/ 5 h 18"/>
                <a:gd name="T32" fmla="*/ 74 w 80"/>
                <a:gd name="T33" fmla="*/ 4 h 18"/>
                <a:gd name="T34" fmla="*/ 77 w 80"/>
                <a:gd name="T35" fmla="*/ 2 h 18"/>
                <a:gd name="T36" fmla="*/ 80 w 80"/>
                <a:gd name="T37" fmla="*/ 0 h 18"/>
                <a:gd name="T38" fmla="*/ 0 w 80"/>
                <a:gd name="T3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18">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2" name="Freeform 199">
              <a:extLst>
                <a:ext uri="{FF2B5EF4-FFF2-40B4-BE49-F238E27FC236}">
                  <a16:creationId xmlns:a16="http://schemas.microsoft.com/office/drawing/2014/main" id="{AA1A2608-FA5B-C144-9EDE-F475734252E7}"/>
                </a:ext>
              </a:extLst>
            </p:cNvPr>
            <p:cNvSpPr>
              <a:spLocks/>
            </p:cNvSpPr>
            <p:nvPr userDrawn="1">
              <p:custDataLst>
                <p:tags r:id="rId6"/>
              </p:custDataLst>
            </p:nvPr>
          </p:nvSpPr>
          <p:spPr bwMode="auto">
            <a:xfrm>
              <a:off x="5426757" y="5791866"/>
              <a:ext cx="24889" cy="59782"/>
            </a:xfrm>
            <a:custGeom>
              <a:avLst/>
              <a:gdLst>
                <a:gd name="T0" fmla="*/ 20 w 46"/>
                <a:gd name="T1" fmla="*/ 0 h 27"/>
                <a:gd name="T2" fmla="*/ 0 w 46"/>
                <a:gd name="T3" fmla="*/ 18 h 27"/>
                <a:gd name="T4" fmla="*/ 9 w 46"/>
                <a:gd name="T5" fmla="*/ 22 h 27"/>
                <a:gd name="T6" fmla="*/ 16 w 46"/>
                <a:gd name="T7" fmla="*/ 25 h 27"/>
                <a:gd name="T8" fmla="*/ 23 w 46"/>
                <a:gd name="T9" fmla="*/ 27 h 27"/>
                <a:gd name="T10" fmla="*/ 29 w 46"/>
                <a:gd name="T11" fmla="*/ 27 h 27"/>
                <a:gd name="T12" fmla="*/ 33 w 46"/>
                <a:gd name="T13" fmla="*/ 27 h 27"/>
                <a:gd name="T14" fmla="*/ 37 w 46"/>
                <a:gd name="T15" fmla="*/ 25 h 27"/>
                <a:gd name="T16" fmla="*/ 42 w 46"/>
                <a:gd name="T17" fmla="*/ 22 h 27"/>
                <a:gd name="T18" fmla="*/ 46 w 46"/>
                <a:gd name="T19" fmla="*/ 18 h 27"/>
                <a:gd name="T20" fmla="*/ 41 w 46"/>
                <a:gd name="T21" fmla="*/ 16 h 27"/>
                <a:gd name="T22" fmla="*/ 33 w 46"/>
                <a:gd name="T23" fmla="*/ 11 h 27"/>
                <a:gd name="T24" fmla="*/ 26 w 46"/>
                <a:gd name="T25" fmla="*/ 5 h 27"/>
                <a:gd name="T26" fmla="*/ 20 w 46"/>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7">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 name="Freeform 200">
              <a:extLst>
                <a:ext uri="{FF2B5EF4-FFF2-40B4-BE49-F238E27FC236}">
                  <a16:creationId xmlns:a16="http://schemas.microsoft.com/office/drawing/2014/main" id="{4A0A5051-B20B-2D45-9FF0-853B7A66EE46}"/>
                </a:ext>
              </a:extLst>
            </p:cNvPr>
            <p:cNvSpPr>
              <a:spLocks/>
            </p:cNvSpPr>
            <p:nvPr userDrawn="1">
              <p:custDataLst>
                <p:tags r:id="rId7"/>
              </p:custDataLst>
            </p:nvPr>
          </p:nvSpPr>
          <p:spPr bwMode="auto">
            <a:xfrm>
              <a:off x="5392980" y="5785573"/>
              <a:ext cx="28444" cy="59782"/>
            </a:xfrm>
            <a:custGeom>
              <a:avLst/>
              <a:gdLst>
                <a:gd name="T0" fmla="*/ 34 w 54"/>
                <a:gd name="T1" fmla="*/ 0 h 39"/>
                <a:gd name="T2" fmla="*/ 20 w 54"/>
                <a:gd name="T3" fmla="*/ 4 h 39"/>
                <a:gd name="T4" fmla="*/ 10 w 54"/>
                <a:gd name="T5" fmla="*/ 10 h 39"/>
                <a:gd name="T6" fmla="*/ 6 w 54"/>
                <a:gd name="T7" fmla="*/ 13 h 39"/>
                <a:gd name="T8" fmla="*/ 4 w 54"/>
                <a:gd name="T9" fmla="*/ 16 h 39"/>
                <a:gd name="T10" fmla="*/ 2 w 54"/>
                <a:gd name="T11" fmla="*/ 20 h 39"/>
                <a:gd name="T12" fmla="*/ 0 w 54"/>
                <a:gd name="T13" fmla="*/ 24 h 39"/>
                <a:gd name="T14" fmla="*/ 2 w 54"/>
                <a:gd name="T15" fmla="*/ 28 h 39"/>
                <a:gd name="T16" fmla="*/ 3 w 54"/>
                <a:gd name="T17" fmla="*/ 32 h 39"/>
                <a:gd name="T18" fmla="*/ 5 w 54"/>
                <a:gd name="T19" fmla="*/ 35 h 39"/>
                <a:gd name="T20" fmla="*/ 8 w 54"/>
                <a:gd name="T21" fmla="*/ 37 h 39"/>
                <a:gd name="T22" fmla="*/ 11 w 54"/>
                <a:gd name="T23" fmla="*/ 38 h 39"/>
                <a:gd name="T24" fmla="*/ 16 w 54"/>
                <a:gd name="T25" fmla="*/ 39 h 39"/>
                <a:gd name="T26" fmla="*/ 20 w 54"/>
                <a:gd name="T27" fmla="*/ 39 h 39"/>
                <a:gd name="T28" fmla="*/ 25 w 54"/>
                <a:gd name="T29" fmla="*/ 39 h 39"/>
                <a:gd name="T30" fmla="*/ 30 w 54"/>
                <a:gd name="T31" fmla="*/ 38 h 39"/>
                <a:gd name="T32" fmla="*/ 34 w 54"/>
                <a:gd name="T33" fmla="*/ 37 h 39"/>
                <a:gd name="T34" fmla="*/ 39 w 54"/>
                <a:gd name="T35" fmla="*/ 35 h 39"/>
                <a:gd name="T36" fmla="*/ 43 w 54"/>
                <a:gd name="T37" fmla="*/ 33 h 39"/>
                <a:gd name="T38" fmla="*/ 47 w 54"/>
                <a:gd name="T39" fmla="*/ 30 h 39"/>
                <a:gd name="T40" fmla="*/ 50 w 54"/>
                <a:gd name="T41" fmla="*/ 26 h 39"/>
                <a:gd name="T42" fmla="*/ 52 w 54"/>
                <a:gd name="T43" fmla="*/ 22 h 39"/>
                <a:gd name="T44" fmla="*/ 54 w 54"/>
                <a:gd name="T45" fmla="*/ 18 h 39"/>
                <a:gd name="T46" fmla="*/ 51 w 54"/>
                <a:gd name="T47" fmla="*/ 17 h 39"/>
                <a:gd name="T48" fmla="*/ 48 w 54"/>
                <a:gd name="T49" fmla="*/ 16 h 39"/>
                <a:gd name="T50" fmla="*/ 44 w 54"/>
                <a:gd name="T51" fmla="*/ 14 h 39"/>
                <a:gd name="T52" fmla="*/ 42 w 54"/>
                <a:gd name="T53" fmla="*/ 11 h 39"/>
                <a:gd name="T54" fmla="*/ 39 w 54"/>
                <a:gd name="T55" fmla="*/ 8 h 39"/>
                <a:gd name="T56" fmla="*/ 37 w 54"/>
                <a:gd name="T57" fmla="*/ 5 h 39"/>
                <a:gd name="T58" fmla="*/ 34 w 54"/>
                <a:gd name="T59" fmla="*/ 2 h 39"/>
                <a:gd name="T60" fmla="*/ 34 w 54"/>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 h="39">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 name="Freeform 201">
              <a:extLst>
                <a:ext uri="{FF2B5EF4-FFF2-40B4-BE49-F238E27FC236}">
                  <a16:creationId xmlns:a16="http://schemas.microsoft.com/office/drawing/2014/main" id="{1F4A1321-BAFB-6541-A4ED-E418C248D689}"/>
                </a:ext>
              </a:extLst>
            </p:cNvPr>
            <p:cNvSpPr>
              <a:spLocks/>
            </p:cNvSpPr>
            <p:nvPr userDrawn="1">
              <p:custDataLst>
                <p:tags r:id="rId8"/>
              </p:custDataLst>
            </p:nvPr>
          </p:nvSpPr>
          <p:spPr bwMode="auto">
            <a:xfrm>
              <a:off x="5364537" y="5776133"/>
              <a:ext cx="32000" cy="58208"/>
            </a:xfrm>
            <a:custGeom>
              <a:avLst/>
              <a:gdLst>
                <a:gd name="T0" fmla="*/ 0 w 60"/>
                <a:gd name="T1" fmla="*/ 11 h 15"/>
                <a:gd name="T2" fmla="*/ 10 w 60"/>
                <a:gd name="T3" fmla="*/ 13 h 15"/>
                <a:gd name="T4" fmla="*/ 18 w 60"/>
                <a:gd name="T5" fmla="*/ 14 h 15"/>
                <a:gd name="T6" fmla="*/ 27 w 60"/>
                <a:gd name="T7" fmla="*/ 15 h 15"/>
                <a:gd name="T8" fmla="*/ 35 w 60"/>
                <a:gd name="T9" fmla="*/ 15 h 15"/>
                <a:gd name="T10" fmla="*/ 41 w 60"/>
                <a:gd name="T11" fmla="*/ 14 h 15"/>
                <a:gd name="T12" fmla="*/ 48 w 60"/>
                <a:gd name="T13" fmla="*/ 12 h 15"/>
                <a:gd name="T14" fmla="*/ 55 w 60"/>
                <a:gd name="T15" fmla="*/ 9 h 15"/>
                <a:gd name="T16" fmla="*/ 60 w 60"/>
                <a:gd name="T17" fmla="*/ 5 h 15"/>
                <a:gd name="T18" fmla="*/ 57 w 60"/>
                <a:gd name="T19" fmla="*/ 3 h 15"/>
                <a:gd name="T20" fmla="*/ 54 w 60"/>
                <a:gd name="T21" fmla="*/ 0 h 15"/>
                <a:gd name="T22" fmla="*/ 51 w 60"/>
                <a:gd name="T23" fmla="*/ 0 h 15"/>
                <a:gd name="T24" fmla="*/ 47 w 60"/>
                <a:gd name="T25" fmla="*/ 0 h 15"/>
                <a:gd name="T26" fmla="*/ 40 w 60"/>
                <a:gd name="T27" fmla="*/ 0 h 15"/>
                <a:gd name="T28" fmla="*/ 33 w 60"/>
                <a:gd name="T29" fmla="*/ 3 h 15"/>
                <a:gd name="T30" fmla="*/ 24 w 60"/>
                <a:gd name="T31" fmla="*/ 6 h 15"/>
                <a:gd name="T32" fmla="*/ 16 w 60"/>
                <a:gd name="T33" fmla="*/ 8 h 15"/>
                <a:gd name="T34" fmla="*/ 7 w 60"/>
                <a:gd name="T35" fmla="*/ 10 h 15"/>
                <a:gd name="T36" fmla="*/ 0 w 60"/>
                <a:gd name="T3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15">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5" name="Freeform 202">
              <a:extLst>
                <a:ext uri="{FF2B5EF4-FFF2-40B4-BE49-F238E27FC236}">
                  <a16:creationId xmlns:a16="http://schemas.microsoft.com/office/drawing/2014/main" id="{D97A6146-343B-764E-9F29-2C111DD26E1C}"/>
                </a:ext>
              </a:extLst>
            </p:cNvPr>
            <p:cNvSpPr>
              <a:spLocks/>
            </p:cNvSpPr>
            <p:nvPr userDrawn="1">
              <p:custDataLst>
                <p:tags r:id="rId9"/>
              </p:custDataLst>
            </p:nvPr>
          </p:nvSpPr>
          <p:spPr bwMode="auto">
            <a:xfrm>
              <a:off x="5337869" y="5763548"/>
              <a:ext cx="37333" cy="56635"/>
            </a:xfrm>
            <a:custGeom>
              <a:avLst/>
              <a:gdLst>
                <a:gd name="T0" fmla="*/ 40 w 79"/>
                <a:gd name="T1" fmla="*/ 0 h 32"/>
                <a:gd name="T2" fmla="*/ 34 w 79"/>
                <a:gd name="T3" fmla="*/ 1 h 32"/>
                <a:gd name="T4" fmla="*/ 30 w 79"/>
                <a:gd name="T5" fmla="*/ 2 h 32"/>
                <a:gd name="T6" fmla="*/ 25 w 79"/>
                <a:gd name="T7" fmla="*/ 4 h 32"/>
                <a:gd name="T8" fmla="*/ 20 w 79"/>
                <a:gd name="T9" fmla="*/ 6 h 32"/>
                <a:gd name="T10" fmla="*/ 15 w 79"/>
                <a:gd name="T11" fmla="*/ 9 h 32"/>
                <a:gd name="T12" fmla="*/ 10 w 79"/>
                <a:gd name="T13" fmla="*/ 11 h 32"/>
                <a:gd name="T14" fmla="*/ 5 w 79"/>
                <a:gd name="T15" fmla="*/ 12 h 32"/>
                <a:gd name="T16" fmla="*/ 0 w 79"/>
                <a:gd name="T17" fmla="*/ 13 h 32"/>
                <a:gd name="T18" fmla="*/ 5 w 79"/>
                <a:gd name="T19" fmla="*/ 21 h 32"/>
                <a:gd name="T20" fmla="*/ 10 w 79"/>
                <a:gd name="T21" fmla="*/ 26 h 32"/>
                <a:gd name="T22" fmla="*/ 12 w 79"/>
                <a:gd name="T23" fmla="*/ 29 h 32"/>
                <a:gd name="T24" fmla="*/ 15 w 79"/>
                <a:gd name="T25" fmla="*/ 31 h 32"/>
                <a:gd name="T26" fmla="*/ 18 w 79"/>
                <a:gd name="T27" fmla="*/ 31 h 32"/>
                <a:gd name="T28" fmla="*/ 20 w 79"/>
                <a:gd name="T29" fmla="*/ 32 h 32"/>
                <a:gd name="T30" fmla="*/ 27 w 79"/>
                <a:gd name="T31" fmla="*/ 31 h 32"/>
                <a:gd name="T32" fmla="*/ 34 w 79"/>
                <a:gd name="T33" fmla="*/ 30 h 32"/>
                <a:gd name="T34" fmla="*/ 41 w 79"/>
                <a:gd name="T35" fmla="*/ 27 h 32"/>
                <a:gd name="T36" fmla="*/ 48 w 79"/>
                <a:gd name="T37" fmla="*/ 24 h 32"/>
                <a:gd name="T38" fmla="*/ 62 w 79"/>
                <a:gd name="T39" fmla="*/ 18 h 32"/>
                <a:gd name="T40" fmla="*/ 79 w 79"/>
                <a:gd name="T41" fmla="*/ 13 h 32"/>
                <a:gd name="T42" fmla="*/ 67 w 79"/>
                <a:gd name="T43" fmla="*/ 6 h 32"/>
                <a:gd name="T44" fmla="*/ 58 w 79"/>
                <a:gd name="T45" fmla="*/ 2 h 32"/>
                <a:gd name="T46" fmla="*/ 49 w 79"/>
                <a:gd name="T47" fmla="*/ 1 h 32"/>
                <a:gd name="T48" fmla="*/ 40 w 79"/>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32">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 name="Freeform 203">
              <a:extLst>
                <a:ext uri="{FF2B5EF4-FFF2-40B4-BE49-F238E27FC236}">
                  <a16:creationId xmlns:a16="http://schemas.microsoft.com/office/drawing/2014/main" id="{D84A4751-6725-6A47-A886-1A960EBBF59A}"/>
                </a:ext>
              </a:extLst>
            </p:cNvPr>
            <p:cNvSpPr>
              <a:spLocks/>
            </p:cNvSpPr>
            <p:nvPr userDrawn="1">
              <p:custDataLst>
                <p:tags r:id="rId10"/>
              </p:custDataLst>
            </p:nvPr>
          </p:nvSpPr>
          <p:spPr bwMode="auto">
            <a:xfrm>
              <a:off x="5330759" y="5744670"/>
              <a:ext cx="33778" cy="56635"/>
            </a:xfrm>
            <a:custGeom>
              <a:avLst/>
              <a:gdLst>
                <a:gd name="T0" fmla="*/ 33 w 66"/>
                <a:gd name="T1" fmla="*/ 0 h 19"/>
                <a:gd name="T2" fmla="*/ 25 w 66"/>
                <a:gd name="T3" fmla="*/ 1 h 19"/>
                <a:gd name="T4" fmla="*/ 19 w 66"/>
                <a:gd name="T5" fmla="*/ 2 h 19"/>
                <a:gd name="T6" fmla="*/ 13 w 66"/>
                <a:gd name="T7" fmla="*/ 4 h 19"/>
                <a:gd name="T8" fmla="*/ 9 w 66"/>
                <a:gd name="T9" fmla="*/ 7 h 19"/>
                <a:gd name="T10" fmla="*/ 5 w 66"/>
                <a:gd name="T11" fmla="*/ 11 h 19"/>
                <a:gd name="T12" fmla="*/ 2 w 66"/>
                <a:gd name="T13" fmla="*/ 14 h 19"/>
                <a:gd name="T14" fmla="*/ 0 w 66"/>
                <a:gd name="T15" fmla="*/ 17 h 19"/>
                <a:gd name="T16" fmla="*/ 0 w 66"/>
                <a:gd name="T17" fmla="*/ 19 h 19"/>
                <a:gd name="T18" fmla="*/ 19 w 66"/>
                <a:gd name="T19" fmla="*/ 19 h 19"/>
                <a:gd name="T20" fmla="*/ 38 w 66"/>
                <a:gd name="T21" fmla="*/ 19 h 19"/>
                <a:gd name="T22" fmla="*/ 46 w 66"/>
                <a:gd name="T23" fmla="*/ 18 h 19"/>
                <a:gd name="T24" fmla="*/ 54 w 66"/>
                <a:gd name="T25" fmla="*/ 17 h 19"/>
                <a:gd name="T26" fmla="*/ 61 w 66"/>
                <a:gd name="T27" fmla="*/ 15 h 19"/>
                <a:gd name="T28" fmla="*/ 66 w 66"/>
                <a:gd name="T29" fmla="*/ 13 h 19"/>
                <a:gd name="T30" fmla="*/ 57 w 66"/>
                <a:gd name="T31" fmla="*/ 8 h 19"/>
                <a:gd name="T32" fmla="*/ 50 w 66"/>
                <a:gd name="T33" fmla="*/ 4 h 19"/>
                <a:gd name="T34" fmla="*/ 42 w 66"/>
                <a:gd name="T35" fmla="*/ 1 h 19"/>
                <a:gd name="T36" fmla="*/ 33 w 66"/>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9">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 name="Freeform 212">
              <a:extLst>
                <a:ext uri="{FF2B5EF4-FFF2-40B4-BE49-F238E27FC236}">
                  <a16:creationId xmlns:a16="http://schemas.microsoft.com/office/drawing/2014/main" id="{5A8D8BEC-84F4-8944-91C3-005A6ABA8D60}"/>
                </a:ext>
              </a:extLst>
            </p:cNvPr>
            <p:cNvSpPr>
              <a:spLocks/>
            </p:cNvSpPr>
            <p:nvPr userDrawn="1">
              <p:custDataLst>
                <p:tags r:id="rId11"/>
              </p:custDataLst>
            </p:nvPr>
          </p:nvSpPr>
          <p:spPr bwMode="auto">
            <a:xfrm>
              <a:off x="5318314" y="5736804"/>
              <a:ext cx="7111" cy="56635"/>
            </a:xfrm>
            <a:custGeom>
              <a:avLst/>
              <a:gdLst>
                <a:gd name="T0" fmla="*/ 0 w 20"/>
                <a:gd name="T1" fmla="*/ 0 h 5"/>
                <a:gd name="T2" fmla="*/ 1 w 20"/>
                <a:gd name="T3" fmla="*/ 2 h 5"/>
                <a:gd name="T4" fmla="*/ 2 w 20"/>
                <a:gd name="T5" fmla="*/ 3 h 5"/>
                <a:gd name="T6" fmla="*/ 4 w 20"/>
                <a:gd name="T7" fmla="*/ 4 h 5"/>
                <a:gd name="T8" fmla="*/ 7 w 20"/>
                <a:gd name="T9" fmla="*/ 5 h 5"/>
                <a:gd name="T10" fmla="*/ 11 w 20"/>
                <a:gd name="T11" fmla="*/ 4 h 5"/>
                <a:gd name="T12" fmla="*/ 14 w 20"/>
                <a:gd name="T13" fmla="*/ 3 h 5"/>
                <a:gd name="T14" fmla="*/ 17 w 20"/>
                <a:gd name="T15" fmla="*/ 2 h 5"/>
                <a:gd name="T16" fmla="*/ 20 w 20"/>
                <a:gd name="T17" fmla="*/ 0 h 5"/>
                <a:gd name="T18" fmla="*/ 0 w 20"/>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5">
                  <a:moveTo>
                    <a:pt x="0" y="0"/>
                  </a:moveTo>
                  <a:lnTo>
                    <a:pt x="1" y="2"/>
                  </a:lnTo>
                  <a:lnTo>
                    <a:pt x="2" y="3"/>
                  </a:lnTo>
                  <a:lnTo>
                    <a:pt x="4" y="4"/>
                  </a:lnTo>
                  <a:lnTo>
                    <a:pt x="7" y="5"/>
                  </a:lnTo>
                  <a:lnTo>
                    <a:pt x="11" y="4"/>
                  </a:lnTo>
                  <a:lnTo>
                    <a:pt x="14" y="3"/>
                  </a:lnTo>
                  <a:lnTo>
                    <a:pt x="17" y="2"/>
                  </a:lnTo>
                  <a:lnTo>
                    <a:pt x="20"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 name="Freeform 213">
              <a:extLst>
                <a:ext uri="{FF2B5EF4-FFF2-40B4-BE49-F238E27FC236}">
                  <a16:creationId xmlns:a16="http://schemas.microsoft.com/office/drawing/2014/main" id="{E7F11D9F-D97F-B547-BF1D-6D11CEDA50F8}"/>
                </a:ext>
              </a:extLst>
            </p:cNvPr>
            <p:cNvSpPr>
              <a:spLocks/>
            </p:cNvSpPr>
            <p:nvPr userDrawn="1">
              <p:custDataLst>
                <p:tags r:id="rId12"/>
              </p:custDataLst>
            </p:nvPr>
          </p:nvSpPr>
          <p:spPr bwMode="auto">
            <a:xfrm>
              <a:off x="5401869" y="5806024"/>
              <a:ext cx="39111" cy="56635"/>
            </a:xfrm>
            <a:custGeom>
              <a:avLst/>
              <a:gdLst>
                <a:gd name="T0" fmla="*/ 40 w 73"/>
                <a:gd name="T1" fmla="*/ 0 h 22"/>
                <a:gd name="T2" fmla="*/ 32 w 73"/>
                <a:gd name="T3" fmla="*/ 1 h 22"/>
                <a:gd name="T4" fmla="*/ 26 w 73"/>
                <a:gd name="T5" fmla="*/ 2 h 22"/>
                <a:gd name="T6" fmla="*/ 20 w 73"/>
                <a:gd name="T7" fmla="*/ 5 h 22"/>
                <a:gd name="T8" fmla="*/ 15 w 73"/>
                <a:gd name="T9" fmla="*/ 8 h 22"/>
                <a:gd name="T10" fmla="*/ 6 w 73"/>
                <a:gd name="T11" fmla="*/ 14 h 22"/>
                <a:gd name="T12" fmla="*/ 0 w 73"/>
                <a:gd name="T13" fmla="*/ 19 h 22"/>
                <a:gd name="T14" fmla="*/ 20 w 73"/>
                <a:gd name="T15" fmla="*/ 20 h 22"/>
                <a:gd name="T16" fmla="*/ 39 w 73"/>
                <a:gd name="T17" fmla="*/ 22 h 22"/>
                <a:gd name="T18" fmla="*/ 49 w 73"/>
                <a:gd name="T19" fmla="*/ 22 h 22"/>
                <a:gd name="T20" fmla="*/ 57 w 73"/>
                <a:gd name="T21" fmla="*/ 22 h 22"/>
                <a:gd name="T22" fmla="*/ 65 w 73"/>
                <a:gd name="T23" fmla="*/ 21 h 22"/>
                <a:gd name="T24" fmla="*/ 73 w 73"/>
                <a:gd name="T25" fmla="*/ 19 h 22"/>
                <a:gd name="T26" fmla="*/ 64 w 73"/>
                <a:gd name="T27" fmla="*/ 14 h 22"/>
                <a:gd name="T28" fmla="*/ 56 w 73"/>
                <a:gd name="T29" fmla="*/ 8 h 22"/>
                <a:gd name="T30" fmla="*/ 53 w 73"/>
                <a:gd name="T31" fmla="*/ 5 h 22"/>
                <a:gd name="T32" fmla="*/ 49 w 73"/>
                <a:gd name="T33" fmla="*/ 2 h 22"/>
                <a:gd name="T34" fmla="*/ 44 w 73"/>
                <a:gd name="T35" fmla="*/ 1 h 22"/>
                <a:gd name="T36" fmla="*/ 40 w 73"/>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22">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1" name="Freeform 214">
              <a:extLst>
                <a:ext uri="{FF2B5EF4-FFF2-40B4-BE49-F238E27FC236}">
                  <a16:creationId xmlns:a16="http://schemas.microsoft.com/office/drawing/2014/main" id="{C126D11E-5102-584B-AC0A-E3EE3C388A60}"/>
                </a:ext>
              </a:extLst>
            </p:cNvPr>
            <p:cNvSpPr>
              <a:spLocks/>
            </p:cNvSpPr>
            <p:nvPr userDrawn="1">
              <p:custDataLst>
                <p:tags r:id="rId13"/>
              </p:custDataLst>
            </p:nvPr>
          </p:nvSpPr>
          <p:spPr bwMode="auto">
            <a:xfrm>
              <a:off x="5444535" y="5747817"/>
              <a:ext cx="138665" cy="99112"/>
            </a:xfrm>
            <a:custGeom>
              <a:avLst/>
              <a:gdLst>
                <a:gd name="T0" fmla="*/ 235 w 281"/>
                <a:gd name="T1" fmla="*/ 168 h 193"/>
                <a:gd name="T2" fmla="*/ 188 w 281"/>
                <a:gd name="T3" fmla="*/ 171 h 193"/>
                <a:gd name="T4" fmla="*/ 168 w 281"/>
                <a:gd name="T5" fmla="*/ 168 h 193"/>
                <a:gd name="T6" fmla="*/ 155 w 281"/>
                <a:gd name="T7" fmla="*/ 164 h 193"/>
                <a:gd name="T8" fmla="*/ 130 w 281"/>
                <a:gd name="T9" fmla="*/ 135 h 193"/>
                <a:gd name="T10" fmla="*/ 104 w 281"/>
                <a:gd name="T11" fmla="*/ 94 h 193"/>
                <a:gd name="T12" fmla="*/ 94 w 281"/>
                <a:gd name="T13" fmla="*/ 74 h 193"/>
                <a:gd name="T14" fmla="*/ 87 w 281"/>
                <a:gd name="T15" fmla="*/ 51 h 193"/>
                <a:gd name="T16" fmla="*/ 83 w 281"/>
                <a:gd name="T17" fmla="*/ 27 h 193"/>
                <a:gd name="T18" fmla="*/ 43 w 281"/>
                <a:gd name="T19" fmla="*/ 0 h 193"/>
                <a:gd name="T20" fmla="*/ 28 w 281"/>
                <a:gd name="T21" fmla="*/ 52 h 193"/>
                <a:gd name="T22" fmla="*/ 18 w 281"/>
                <a:gd name="T23" fmla="*/ 61 h 193"/>
                <a:gd name="T24" fmla="*/ 6 w 281"/>
                <a:gd name="T25" fmla="*/ 69 h 193"/>
                <a:gd name="T26" fmla="*/ 0 w 281"/>
                <a:gd name="T27" fmla="*/ 73 h 193"/>
                <a:gd name="T28" fmla="*/ 1 w 281"/>
                <a:gd name="T29" fmla="*/ 75 h 193"/>
                <a:gd name="T30" fmla="*/ 9 w 281"/>
                <a:gd name="T31" fmla="*/ 81 h 193"/>
                <a:gd name="T32" fmla="*/ 37 w 281"/>
                <a:gd name="T33" fmla="*/ 111 h 193"/>
                <a:gd name="T34" fmla="*/ 45 w 281"/>
                <a:gd name="T35" fmla="*/ 122 h 193"/>
                <a:gd name="T36" fmla="*/ 53 w 281"/>
                <a:gd name="T37" fmla="*/ 129 h 193"/>
                <a:gd name="T38" fmla="*/ 62 w 281"/>
                <a:gd name="T39" fmla="*/ 134 h 193"/>
                <a:gd name="T40" fmla="*/ 71 w 281"/>
                <a:gd name="T41" fmla="*/ 136 h 193"/>
                <a:gd name="T42" fmla="*/ 76 w 281"/>
                <a:gd name="T43" fmla="*/ 141 h 193"/>
                <a:gd name="T44" fmla="*/ 79 w 281"/>
                <a:gd name="T45" fmla="*/ 148 h 193"/>
                <a:gd name="T46" fmla="*/ 86 w 281"/>
                <a:gd name="T47" fmla="*/ 153 h 193"/>
                <a:gd name="T48" fmla="*/ 99 w 281"/>
                <a:gd name="T49" fmla="*/ 154 h 193"/>
                <a:gd name="T50" fmla="*/ 106 w 281"/>
                <a:gd name="T51" fmla="*/ 157 h 193"/>
                <a:gd name="T52" fmla="*/ 109 w 281"/>
                <a:gd name="T53" fmla="*/ 163 h 193"/>
                <a:gd name="T54" fmla="*/ 109 w 281"/>
                <a:gd name="T55" fmla="*/ 179 h 193"/>
                <a:gd name="T56" fmla="*/ 111 w 281"/>
                <a:gd name="T57" fmla="*/ 189 h 193"/>
                <a:gd name="T58" fmla="*/ 115 w 281"/>
                <a:gd name="T59" fmla="*/ 193 h 193"/>
                <a:gd name="T60" fmla="*/ 129 w 281"/>
                <a:gd name="T61" fmla="*/ 193 h 193"/>
                <a:gd name="T62" fmla="*/ 164 w 281"/>
                <a:gd name="T63" fmla="*/ 191 h 193"/>
                <a:gd name="T64" fmla="*/ 180 w 281"/>
                <a:gd name="T65" fmla="*/ 189 h 193"/>
                <a:gd name="T66" fmla="*/ 192 w 281"/>
                <a:gd name="T67" fmla="*/ 186 h 193"/>
                <a:gd name="T68" fmla="*/ 212 w 281"/>
                <a:gd name="T69" fmla="*/ 188 h 193"/>
                <a:gd name="T70" fmla="*/ 281 w 281"/>
                <a:gd name="T71" fmla="*/ 16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1" h="193">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2" name="Freeform 5">
              <a:extLst>
                <a:ext uri="{FF2B5EF4-FFF2-40B4-BE49-F238E27FC236}">
                  <a16:creationId xmlns:a16="http://schemas.microsoft.com/office/drawing/2014/main" id="{CF3F4837-8232-8942-A24D-4161BDE06037}"/>
                </a:ext>
              </a:extLst>
            </p:cNvPr>
            <p:cNvSpPr>
              <a:spLocks/>
            </p:cNvSpPr>
            <p:nvPr userDrawn="1">
              <p:custDataLst>
                <p:tags r:id="rId14"/>
              </p:custDataLst>
            </p:nvPr>
          </p:nvSpPr>
          <p:spPr bwMode="auto">
            <a:xfrm>
              <a:off x="4118865" y="1617364"/>
              <a:ext cx="803589" cy="404504"/>
            </a:xfrm>
            <a:custGeom>
              <a:avLst/>
              <a:gdLst>
                <a:gd name="T0" fmla="*/ 1395 w 1808"/>
                <a:gd name="T1" fmla="*/ 807 h 850"/>
                <a:gd name="T2" fmla="*/ 1394 w 1808"/>
                <a:gd name="T3" fmla="*/ 753 h 850"/>
                <a:gd name="T4" fmla="*/ 1373 w 1808"/>
                <a:gd name="T5" fmla="*/ 648 h 850"/>
                <a:gd name="T6" fmla="*/ 1323 w 1808"/>
                <a:gd name="T7" fmla="*/ 641 h 850"/>
                <a:gd name="T8" fmla="*/ 1264 w 1808"/>
                <a:gd name="T9" fmla="*/ 639 h 850"/>
                <a:gd name="T10" fmla="*/ 1134 w 1808"/>
                <a:gd name="T11" fmla="*/ 582 h 850"/>
                <a:gd name="T12" fmla="*/ 973 w 1808"/>
                <a:gd name="T13" fmla="*/ 537 h 850"/>
                <a:gd name="T14" fmla="*/ 943 w 1808"/>
                <a:gd name="T15" fmla="*/ 504 h 850"/>
                <a:gd name="T16" fmla="*/ 901 w 1808"/>
                <a:gd name="T17" fmla="*/ 516 h 850"/>
                <a:gd name="T18" fmla="*/ 849 w 1808"/>
                <a:gd name="T19" fmla="*/ 570 h 850"/>
                <a:gd name="T20" fmla="*/ 675 w 1808"/>
                <a:gd name="T21" fmla="*/ 619 h 850"/>
                <a:gd name="T22" fmla="*/ 678 w 1808"/>
                <a:gd name="T23" fmla="*/ 578 h 850"/>
                <a:gd name="T24" fmla="*/ 721 w 1808"/>
                <a:gd name="T25" fmla="*/ 548 h 850"/>
                <a:gd name="T26" fmla="*/ 786 w 1808"/>
                <a:gd name="T27" fmla="*/ 545 h 850"/>
                <a:gd name="T28" fmla="*/ 724 w 1808"/>
                <a:gd name="T29" fmla="*/ 528 h 850"/>
                <a:gd name="T30" fmla="*/ 578 w 1808"/>
                <a:gd name="T31" fmla="*/ 589 h 850"/>
                <a:gd name="T32" fmla="*/ 547 w 1808"/>
                <a:gd name="T33" fmla="*/ 625 h 850"/>
                <a:gd name="T34" fmla="*/ 526 w 1808"/>
                <a:gd name="T35" fmla="*/ 650 h 850"/>
                <a:gd name="T36" fmla="*/ 452 w 1808"/>
                <a:gd name="T37" fmla="*/ 654 h 850"/>
                <a:gd name="T38" fmla="*/ 383 w 1808"/>
                <a:gd name="T39" fmla="*/ 702 h 850"/>
                <a:gd name="T40" fmla="*/ 252 w 1808"/>
                <a:gd name="T41" fmla="*/ 750 h 850"/>
                <a:gd name="T42" fmla="*/ 105 w 1808"/>
                <a:gd name="T43" fmla="*/ 807 h 850"/>
                <a:gd name="T44" fmla="*/ 4 w 1808"/>
                <a:gd name="T45" fmla="*/ 813 h 850"/>
                <a:gd name="T46" fmla="*/ 14 w 1808"/>
                <a:gd name="T47" fmla="*/ 789 h 850"/>
                <a:gd name="T48" fmla="*/ 127 w 1808"/>
                <a:gd name="T49" fmla="*/ 761 h 850"/>
                <a:gd name="T50" fmla="*/ 265 w 1808"/>
                <a:gd name="T51" fmla="*/ 696 h 850"/>
                <a:gd name="T52" fmla="*/ 300 w 1808"/>
                <a:gd name="T53" fmla="*/ 626 h 850"/>
                <a:gd name="T54" fmla="*/ 253 w 1808"/>
                <a:gd name="T55" fmla="*/ 657 h 850"/>
                <a:gd name="T56" fmla="*/ 150 w 1808"/>
                <a:gd name="T57" fmla="*/ 643 h 850"/>
                <a:gd name="T58" fmla="*/ 172 w 1808"/>
                <a:gd name="T59" fmla="*/ 610 h 850"/>
                <a:gd name="T60" fmla="*/ 240 w 1808"/>
                <a:gd name="T61" fmla="*/ 547 h 850"/>
                <a:gd name="T62" fmla="*/ 152 w 1808"/>
                <a:gd name="T63" fmla="*/ 575 h 850"/>
                <a:gd name="T64" fmla="*/ 143 w 1808"/>
                <a:gd name="T65" fmla="*/ 536 h 850"/>
                <a:gd name="T66" fmla="*/ 346 w 1808"/>
                <a:gd name="T67" fmla="*/ 380 h 850"/>
                <a:gd name="T68" fmla="*/ 444 w 1808"/>
                <a:gd name="T69" fmla="*/ 382 h 850"/>
                <a:gd name="T70" fmla="*/ 569 w 1808"/>
                <a:gd name="T71" fmla="*/ 349 h 850"/>
                <a:gd name="T72" fmla="*/ 592 w 1808"/>
                <a:gd name="T73" fmla="*/ 306 h 850"/>
                <a:gd name="T74" fmla="*/ 506 w 1808"/>
                <a:gd name="T75" fmla="*/ 331 h 850"/>
                <a:gd name="T76" fmla="*/ 438 w 1808"/>
                <a:gd name="T77" fmla="*/ 318 h 850"/>
                <a:gd name="T78" fmla="*/ 472 w 1808"/>
                <a:gd name="T79" fmla="*/ 287 h 850"/>
                <a:gd name="T80" fmla="*/ 711 w 1808"/>
                <a:gd name="T81" fmla="*/ 238 h 850"/>
                <a:gd name="T82" fmla="*/ 749 w 1808"/>
                <a:gd name="T83" fmla="*/ 210 h 850"/>
                <a:gd name="T84" fmla="*/ 684 w 1808"/>
                <a:gd name="T85" fmla="*/ 176 h 850"/>
                <a:gd name="T86" fmla="*/ 739 w 1808"/>
                <a:gd name="T87" fmla="*/ 109 h 850"/>
                <a:gd name="T88" fmla="*/ 988 w 1808"/>
                <a:gd name="T89" fmla="*/ 27 h 850"/>
                <a:gd name="T90" fmla="*/ 1157 w 1808"/>
                <a:gd name="T91" fmla="*/ 9 h 850"/>
                <a:gd name="T92" fmla="*/ 1277 w 1808"/>
                <a:gd name="T93" fmla="*/ 2 h 850"/>
                <a:gd name="T94" fmla="*/ 1354 w 1808"/>
                <a:gd name="T95" fmla="*/ 10 h 850"/>
                <a:gd name="T96" fmla="*/ 1516 w 1808"/>
                <a:gd name="T97" fmla="*/ 34 h 850"/>
                <a:gd name="T98" fmla="*/ 1761 w 1808"/>
                <a:gd name="T99" fmla="*/ 41 h 850"/>
                <a:gd name="T100" fmla="*/ 1287 w 1808"/>
                <a:gd name="T101" fmla="*/ 540 h 850"/>
                <a:gd name="T102" fmla="*/ 1321 w 1808"/>
                <a:gd name="T103" fmla="*/ 571 h 850"/>
                <a:gd name="T104" fmla="*/ 1327 w 1808"/>
                <a:gd name="T105" fmla="*/ 601 h 850"/>
                <a:gd name="T106" fmla="*/ 1382 w 1808"/>
                <a:gd name="T107" fmla="*/ 599 h 850"/>
                <a:gd name="T108" fmla="*/ 1429 w 1808"/>
                <a:gd name="T109" fmla="*/ 577 h 850"/>
                <a:gd name="T110" fmla="*/ 1475 w 1808"/>
                <a:gd name="T111" fmla="*/ 667 h 850"/>
                <a:gd name="T112" fmla="*/ 1462 w 1808"/>
                <a:gd name="T113" fmla="*/ 706 h 850"/>
                <a:gd name="T114" fmla="*/ 1449 w 1808"/>
                <a:gd name="T115" fmla="*/ 742 h 850"/>
                <a:gd name="T116" fmla="*/ 1477 w 1808"/>
                <a:gd name="T117" fmla="*/ 783 h 850"/>
                <a:gd name="T118" fmla="*/ 1477 w 1808"/>
                <a:gd name="T119" fmla="*/ 811 h 850"/>
                <a:gd name="T120" fmla="*/ 1426 w 1808"/>
                <a:gd name="T121" fmla="*/ 848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08" h="85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43" name="Group 438">
              <a:extLst>
                <a:ext uri="{FF2B5EF4-FFF2-40B4-BE49-F238E27FC236}">
                  <a16:creationId xmlns:a16="http://schemas.microsoft.com/office/drawing/2014/main" id="{B1EEE932-D28B-7D46-AD67-BC623C3FDA1A}"/>
                </a:ext>
              </a:extLst>
            </p:cNvPr>
            <p:cNvGrpSpPr>
              <a:grpSpLocks/>
            </p:cNvGrpSpPr>
            <p:nvPr userDrawn="1">
              <p:custDataLst>
                <p:tags r:id="rId15"/>
              </p:custDataLst>
            </p:nvPr>
          </p:nvGrpSpPr>
          <p:grpSpPr bwMode="auto">
            <a:xfrm>
              <a:off x="5812257" y="4225770"/>
              <a:ext cx="393661" cy="935686"/>
              <a:chOff x="1589" y="3126"/>
              <a:chExt cx="290" cy="657"/>
            </a:xfrm>
            <a:solidFill>
              <a:srgbClr val="DADADA"/>
            </a:solidFill>
          </p:grpSpPr>
          <p:sp>
            <p:nvSpPr>
              <p:cNvPr id="595" name="Freeform 439">
                <a:extLst>
                  <a:ext uri="{FF2B5EF4-FFF2-40B4-BE49-F238E27FC236}">
                    <a16:creationId xmlns:a16="http://schemas.microsoft.com/office/drawing/2014/main" id="{4E22C162-38E2-674A-8CE6-35259C794B65}"/>
                  </a:ext>
                </a:extLst>
              </p:cNvPr>
              <p:cNvSpPr>
                <a:spLocks/>
              </p:cNvSpPr>
              <p:nvPr/>
            </p:nvSpPr>
            <p:spPr bwMode="auto">
              <a:xfrm>
                <a:off x="1748" y="3531"/>
                <a:ext cx="15" cy="17"/>
              </a:xfrm>
              <a:custGeom>
                <a:avLst/>
                <a:gdLst>
                  <a:gd name="T0" fmla="*/ 46 w 46"/>
                  <a:gd name="T1" fmla="*/ 12 h 51"/>
                  <a:gd name="T2" fmla="*/ 19 w 46"/>
                  <a:gd name="T3" fmla="*/ 0 h 51"/>
                  <a:gd name="T4" fmla="*/ 13 w 46"/>
                  <a:gd name="T5" fmla="*/ 5 h 51"/>
                  <a:gd name="T6" fmla="*/ 7 w 46"/>
                  <a:gd name="T7" fmla="*/ 9 h 51"/>
                  <a:gd name="T8" fmla="*/ 4 w 46"/>
                  <a:gd name="T9" fmla="*/ 12 h 51"/>
                  <a:gd name="T10" fmla="*/ 2 w 46"/>
                  <a:gd name="T11" fmla="*/ 14 h 51"/>
                  <a:gd name="T12" fmla="*/ 0 w 46"/>
                  <a:gd name="T13" fmla="*/ 16 h 51"/>
                  <a:gd name="T14" fmla="*/ 0 w 46"/>
                  <a:gd name="T15" fmla="*/ 19 h 51"/>
                  <a:gd name="T16" fmla="*/ 0 w 46"/>
                  <a:gd name="T17" fmla="*/ 24 h 51"/>
                  <a:gd name="T18" fmla="*/ 2 w 46"/>
                  <a:gd name="T19" fmla="*/ 29 h 51"/>
                  <a:gd name="T20" fmla="*/ 4 w 46"/>
                  <a:gd name="T21" fmla="*/ 36 h 51"/>
                  <a:gd name="T22" fmla="*/ 7 w 46"/>
                  <a:gd name="T23" fmla="*/ 41 h 51"/>
                  <a:gd name="T24" fmla="*/ 10 w 46"/>
                  <a:gd name="T25" fmla="*/ 46 h 51"/>
                  <a:gd name="T26" fmla="*/ 13 w 46"/>
                  <a:gd name="T27" fmla="*/ 49 h 51"/>
                  <a:gd name="T28" fmla="*/ 15 w 46"/>
                  <a:gd name="T29" fmla="*/ 50 h 51"/>
                  <a:gd name="T30" fmla="*/ 16 w 46"/>
                  <a:gd name="T31" fmla="*/ 51 h 51"/>
                  <a:gd name="T32" fmla="*/ 18 w 46"/>
                  <a:gd name="T33" fmla="*/ 51 h 51"/>
                  <a:gd name="T34" fmla="*/ 19 w 46"/>
                  <a:gd name="T35" fmla="*/ 50 h 51"/>
                  <a:gd name="T36" fmla="*/ 35 w 46"/>
                  <a:gd name="T37" fmla="*/ 50 h 51"/>
                  <a:gd name="T38" fmla="*/ 46 w 46"/>
                  <a:gd name="T39" fmla="*/ 50 h 51"/>
                  <a:gd name="T40" fmla="*/ 46 w 46"/>
                  <a:gd name="T41" fmla="*/ 37 h 51"/>
                  <a:gd name="T42" fmla="*/ 46 w 46"/>
                  <a:gd name="T43" fmla="*/ 26 h 51"/>
                  <a:gd name="T44" fmla="*/ 46 w 46"/>
                  <a:gd name="T45" fmla="*/ 18 h 51"/>
                  <a:gd name="T46" fmla="*/ 46 w 46"/>
                  <a:gd name="T47" fmla="*/ 1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96" name="Freeform 440">
                <a:extLst>
                  <a:ext uri="{FF2B5EF4-FFF2-40B4-BE49-F238E27FC236}">
                    <a16:creationId xmlns:a16="http://schemas.microsoft.com/office/drawing/2014/main" id="{ED43CD94-DD87-1340-B38A-A7599A7171E8}"/>
                  </a:ext>
                </a:extLst>
              </p:cNvPr>
              <p:cNvSpPr>
                <a:spLocks/>
              </p:cNvSpPr>
              <p:nvPr/>
            </p:nvSpPr>
            <p:spPr bwMode="auto">
              <a:xfrm>
                <a:off x="1759" y="3730"/>
                <a:ext cx="63" cy="53"/>
              </a:xfrm>
              <a:custGeom>
                <a:avLst/>
                <a:gdLst>
                  <a:gd name="T0" fmla="*/ 0 w 192"/>
                  <a:gd name="T1" fmla="*/ 0 h 158"/>
                  <a:gd name="T2" fmla="*/ 0 w 192"/>
                  <a:gd name="T3" fmla="*/ 14 h 158"/>
                  <a:gd name="T4" fmla="*/ 2 w 192"/>
                  <a:gd name="T5" fmla="*/ 26 h 158"/>
                  <a:gd name="T6" fmla="*/ 4 w 192"/>
                  <a:gd name="T7" fmla="*/ 38 h 158"/>
                  <a:gd name="T8" fmla="*/ 7 w 192"/>
                  <a:gd name="T9" fmla="*/ 50 h 158"/>
                  <a:gd name="T10" fmla="*/ 11 w 192"/>
                  <a:gd name="T11" fmla="*/ 61 h 158"/>
                  <a:gd name="T12" fmla="*/ 15 w 192"/>
                  <a:gd name="T13" fmla="*/ 71 h 158"/>
                  <a:gd name="T14" fmla="*/ 21 w 192"/>
                  <a:gd name="T15" fmla="*/ 81 h 158"/>
                  <a:gd name="T16" fmla="*/ 25 w 192"/>
                  <a:gd name="T17" fmla="*/ 90 h 158"/>
                  <a:gd name="T18" fmla="*/ 47 w 192"/>
                  <a:gd name="T19" fmla="*/ 122 h 158"/>
                  <a:gd name="T20" fmla="*/ 66 w 192"/>
                  <a:gd name="T21" fmla="*/ 148 h 158"/>
                  <a:gd name="T22" fmla="*/ 72 w 192"/>
                  <a:gd name="T23" fmla="*/ 151 h 158"/>
                  <a:gd name="T24" fmla="*/ 79 w 192"/>
                  <a:gd name="T25" fmla="*/ 153 h 158"/>
                  <a:gd name="T26" fmla="*/ 85 w 192"/>
                  <a:gd name="T27" fmla="*/ 155 h 158"/>
                  <a:gd name="T28" fmla="*/ 92 w 192"/>
                  <a:gd name="T29" fmla="*/ 156 h 158"/>
                  <a:gd name="T30" fmla="*/ 105 w 192"/>
                  <a:gd name="T31" fmla="*/ 158 h 158"/>
                  <a:gd name="T32" fmla="*/ 119 w 192"/>
                  <a:gd name="T33" fmla="*/ 158 h 158"/>
                  <a:gd name="T34" fmla="*/ 152 w 192"/>
                  <a:gd name="T35" fmla="*/ 155 h 158"/>
                  <a:gd name="T36" fmla="*/ 192 w 192"/>
                  <a:gd name="T37" fmla="*/ 154 h 158"/>
                  <a:gd name="T38" fmla="*/ 184 w 192"/>
                  <a:gd name="T39" fmla="*/ 153 h 158"/>
                  <a:gd name="T40" fmla="*/ 176 w 192"/>
                  <a:gd name="T41" fmla="*/ 152 h 158"/>
                  <a:gd name="T42" fmla="*/ 168 w 192"/>
                  <a:gd name="T43" fmla="*/ 151 h 158"/>
                  <a:gd name="T44" fmla="*/ 160 w 192"/>
                  <a:gd name="T45" fmla="*/ 149 h 158"/>
                  <a:gd name="T46" fmla="*/ 145 w 192"/>
                  <a:gd name="T47" fmla="*/ 144 h 158"/>
                  <a:gd name="T48" fmla="*/ 129 w 192"/>
                  <a:gd name="T49" fmla="*/ 138 h 158"/>
                  <a:gd name="T50" fmla="*/ 115 w 192"/>
                  <a:gd name="T51" fmla="*/ 130 h 158"/>
                  <a:gd name="T52" fmla="*/ 101 w 192"/>
                  <a:gd name="T53" fmla="*/ 120 h 158"/>
                  <a:gd name="T54" fmla="*/ 87 w 192"/>
                  <a:gd name="T55" fmla="*/ 110 h 158"/>
                  <a:gd name="T56" fmla="*/ 75 w 192"/>
                  <a:gd name="T57" fmla="*/ 98 h 158"/>
                  <a:gd name="T58" fmla="*/ 63 w 192"/>
                  <a:gd name="T59" fmla="*/ 87 h 158"/>
                  <a:gd name="T60" fmla="*/ 52 w 192"/>
                  <a:gd name="T61" fmla="*/ 75 h 158"/>
                  <a:gd name="T62" fmla="*/ 42 w 192"/>
                  <a:gd name="T63" fmla="*/ 63 h 158"/>
                  <a:gd name="T64" fmla="*/ 35 w 192"/>
                  <a:gd name="T65" fmla="*/ 50 h 158"/>
                  <a:gd name="T66" fmla="*/ 27 w 192"/>
                  <a:gd name="T67" fmla="*/ 38 h 158"/>
                  <a:gd name="T68" fmla="*/ 21 w 192"/>
                  <a:gd name="T69" fmla="*/ 26 h 158"/>
                  <a:gd name="T70" fmla="*/ 16 w 192"/>
                  <a:gd name="T71" fmla="*/ 16 h 158"/>
                  <a:gd name="T72" fmla="*/ 13 w 192"/>
                  <a:gd name="T73" fmla="*/ 6 h 158"/>
                  <a:gd name="T74" fmla="*/ 0 w 192"/>
                  <a:gd name="T75"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58">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97" name="Freeform 441">
                <a:extLst>
                  <a:ext uri="{FF2B5EF4-FFF2-40B4-BE49-F238E27FC236}">
                    <a16:creationId xmlns:a16="http://schemas.microsoft.com/office/drawing/2014/main" id="{FEBC2EAA-A23C-334C-8448-0D62D1EE9F21}"/>
                  </a:ext>
                </a:extLst>
              </p:cNvPr>
              <p:cNvSpPr>
                <a:spLocks/>
              </p:cNvSpPr>
              <p:nvPr/>
            </p:nvSpPr>
            <p:spPr bwMode="auto">
              <a:xfrm>
                <a:off x="1589" y="3126"/>
                <a:ext cx="290" cy="606"/>
              </a:xfrm>
              <a:custGeom>
                <a:avLst/>
                <a:gdLst>
                  <a:gd name="T0" fmla="*/ 772 w 884"/>
                  <a:gd name="T1" fmla="*/ 415 h 1818"/>
                  <a:gd name="T2" fmla="*/ 873 w 884"/>
                  <a:gd name="T3" fmla="*/ 342 h 1818"/>
                  <a:gd name="T4" fmla="*/ 884 w 884"/>
                  <a:gd name="T5" fmla="*/ 232 h 1818"/>
                  <a:gd name="T6" fmla="*/ 840 w 884"/>
                  <a:gd name="T7" fmla="*/ 192 h 1818"/>
                  <a:gd name="T8" fmla="*/ 841 w 884"/>
                  <a:gd name="T9" fmla="*/ 262 h 1818"/>
                  <a:gd name="T10" fmla="*/ 774 w 884"/>
                  <a:gd name="T11" fmla="*/ 328 h 1818"/>
                  <a:gd name="T12" fmla="*/ 667 w 884"/>
                  <a:gd name="T13" fmla="*/ 331 h 1818"/>
                  <a:gd name="T14" fmla="*/ 625 w 884"/>
                  <a:gd name="T15" fmla="*/ 290 h 1818"/>
                  <a:gd name="T16" fmla="*/ 658 w 884"/>
                  <a:gd name="T17" fmla="*/ 215 h 1818"/>
                  <a:gd name="T18" fmla="*/ 544 w 884"/>
                  <a:gd name="T19" fmla="*/ 148 h 1818"/>
                  <a:gd name="T20" fmla="*/ 425 w 884"/>
                  <a:gd name="T21" fmla="*/ 87 h 1818"/>
                  <a:gd name="T22" fmla="*/ 373 w 884"/>
                  <a:gd name="T23" fmla="*/ 10 h 1818"/>
                  <a:gd name="T24" fmla="*/ 286 w 884"/>
                  <a:gd name="T25" fmla="*/ 22 h 1818"/>
                  <a:gd name="T26" fmla="*/ 234 w 884"/>
                  <a:gd name="T27" fmla="*/ 24 h 1818"/>
                  <a:gd name="T28" fmla="*/ 171 w 884"/>
                  <a:gd name="T29" fmla="*/ 8 h 1818"/>
                  <a:gd name="T30" fmla="*/ 98 w 884"/>
                  <a:gd name="T31" fmla="*/ 54 h 1818"/>
                  <a:gd name="T32" fmla="*/ 67 w 884"/>
                  <a:gd name="T33" fmla="*/ 116 h 1818"/>
                  <a:gd name="T34" fmla="*/ 27 w 884"/>
                  <a:gd name="T35" fmla="*/ 179 h 1818"/>
                  <a:gd name="T36" fmla="*/ 55 w 884"/>
                  <a:gd name="T37" fmla="*/ 251 h 1818"/>
                  <a:gd name="T38" fmla="*/ 51 w 884"/>
                  <a:gd name="T39" fmla="*/ 319 h 1818"/>
                  <a:gd name="T40" fmla="*/ 0 w 884"/>
                  <a:gd name="T41" fmla="*/ 432 h 1818"/>
                  <a:gd name="T42" fmla="*/ 12 w 884"/>
                  <a:gd name="T43" fmla="*/ 609 h 1818"/>
                  <a:gd name="T44" fmla="*/ 76 w 884"/>
                  <a:gd name="T45" fmla="*/ 696 h 1818"/>
                  <a:gd name="T46" fmla="*/ 60 w 884"/>
                  <a:gd name="T47" fmla="*/ 753 h 1818"/>
                  <a:gd name="T48" fmla="*/ 60 w 884"/>
                  <a:gd name="T49" fmla="*/ 808 h 1818"/>
                  <a:gd name="T50" fmla="*/ 81 w 884"/>
                  <a:gd name="T51" fmla="*/ 850 h 1818"/>
                  <a:gd name="T52" fmla="*/ 53 w 884"/>
                  <a:gd name="T53" fmla="*/ 900 h 1818"/>
                  <a:gd name="T54" fmla="*/ 82 w 884"/>
                  <a:gd name="T55" fmla="*/ 983 h 1818"/>
                  <a:gd name="T56" fmla="*/ 81 w 884"/>
                  <a:gd name="T57" fmla="*/ 1055 h 1818"/>
                  <a:gd name="T58" fmla="*/ 78 w 884"/>
                  <a:gd name="T59" fmla="*/ 1152 h 1818"/>
                  <a:gd name="T60" fmla="*/ 137 w 884"/>
                  <a:gd name="T61" fmla="*/ 1265 h 1818"/>
                  <a:gd name="T62" fmla="*/ 198 w 884"/>
                  <a:gd name="T63" fmla="*/ 1394 h 1818"/>
                  <a:gd name="T64" fmla="*/ 217 w 884"/>
                  <a:gd name="T65" fmla="*/ 1463 h 1818"/>
                  <a:gd name="T66" fmla="*/ 230 w 884"/>
                  <a:gd name="T67" fmla="*/ 1526 h 1818"/>
                  <a:gd name="T68" fmla="*/ 213 w 884"/>
                  <a:gd name="T69" fmla="*/ 1590 h 1818"/>
                  <a:gd name="T70" fmla="*/ 201 w 884"/>
                  <a:gd name="T71" fmla="*/ 1644 h 1818"/>
                  <a:gd name="T72" fmla="*/ 228 w 884"/>
                  <a:gd name="T73" fmla="*/ 1718 h 1818"/>
                  <a:gd name="T74" fmla="*/ 311 w 884"/>
                  <a:gd name="T75" fmla="*/ 1772 h 1818"/>
                  <a:gd name="T76" fmla="*/ 392 w 884"/>
                  <a:gd name="T77" fmla="*/ 1798 h 1818"/>
                  <a:gd name="T78" fmla="*/ 451 w 884"/>
                  <a:gd name="T79" fmla="*/ 1786 h 1818"/>
                  <a:gd name="T80" fmla="*/ 454 w 884"/>
                  <a:gd name="T81" fmla="*/ 1703 h 1818"/>
                  <a:gd name="T82" fmla="*/ 470 w 884"/>
                  <a:gd name="T83" fmla="*/ 1612 h 1818"/>
                  <a:gd name="T84" fmla="*/ 495 w 884"/>
                  <a:gd name="T85" fmla="*/ 1509 h 1818"/>
                  <a:gd name="T86" fmla="*/ 420 w 884"/>
                  <a:gd name="T87" fmla="*/ 1486 h 1818"/>
                  <a:gd name="T88" fmla="*/ 401 w 884"/>
                  <a:gd name="T89" fmla="*/ 1430 h 1818"/>
                  <a:gd name="T90" fmla="*/ 453 w 884"/>
                  <a:gd name="T91" fmla="*/ 1395 h 1818"/>
                  <a:gd name="T92" fmla="*/ 484 w 884"/>
                  <a:gd name="T93" fmla="*/ 1332 h 1818"/>
                  <a:gd name="T94" fmla="*/ 455 w 884"/>
                  <a:gd name="T95" fmla="*/ 1224 h 1818"/>
                  <a:gd name="T96" fmla="*/ 425 w 884"/>
                  <a:gd name="T97" fmla="*/ 1141 h 1818"/>
                  <a:gd name="T98" fmla="*/ 518 w 884"/>
                  <a:gd name="T99" fmla="*/ 1166 h 1818"/>
                  <a:gd name="T100" fmla="*/ 568 w 884"/>
                  <a:gd name="T101" fmla="*/ 1151 h 1818"/>
                  <a:gd name="T102" fmla="*/ 558 w 884"/>
                  <a:gd name="T103" fmla="*/ 1078 h 1818"/>
                  <a:gd name="T104" fmla="*/ 565 w 884"/>
                  <a:gd name="T105" fmla="*/ 1030 h 1818"/>
                  <a:gd name="T106" fmla="*/ 676 w 884"/>
                  <a:gd name="T107" fmla="*/ 1023 h 1818"/>
                  <a:gd name="T108" fmla="*/ 795 w 884"/>
                  <a:gd name="T109" fmla="*/ 973 h 1818"/>
                  <a:gd name="T110" fmla="*/ 816 w 884"/>
                  <a:gd name="T111" fmla="*/ 882 h 1818"/>
                  <a:gd name="T112" fmla="*/ 781 w 884"/>
                  <a:gd name="T113" fmla="*/ 852 h 1818"/>
                  <a:gd name="T114" fmla="*/ 758 w 884"/>
                  <a:gd name="T115" fmla="*/ 810 h 1818"/>
                  <a:gd name="T116" fmla="*/ 692 w 884"/>
                  <a:gd name="T117" fmla="*/ 752 h 1818"/>
                  <a:gd name="T118" fmla="*/ 701 w 884"/>
                  <a:gd name="T119" fmla="*/ 532 h 1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44" name="Freeform 6">
              <a:extLst>
                <a:ext uri="{FF2B5EF4-FFF2-40B4-BE49-F238E27FC236}">
                  <a16:creationId xmlns:a16="http://schemas.microsoft.com/office/drawing/2014/main" id="{E8A9940F-268E-6542-BAD8-2FAD9430097B}"/>
                </a:ext>
              </a:extLst>
            </p:cNvPr>
            <p:cNvSpPr>
              <a:spLocks/>
            </p:cNvSpPr>
            <p:nvPr userDrawn="1">
              <p:custDataLst>
                <p:tags r:id="rId16"/>
              </p:custDataLst>
            </p:nvPr>
          </p:nvSpPr>
          <p:spPr bwMode="auto">
            <a:xfrm>
              <a:off x="4590607" y="2175897"/>
              <a:ext cx="1415227" cy="698166"/>
            </a:xfrm>
            <a:custGeom>
              <a:avLst/>
              <a:gdLst>
                <a:gd name="T0" fmla="*/ 2928 w 3175"/>
                <a:gd name="T1" fmla="*/ 353 h 1472"/>
                <a:gd name="T2" fmla="*/ 2896 w 3175"/>
                <a:gd name="T3" fmla="*/ 440 h 1472"/>
                <a:gd name="T4" fmla="*/ 2843 w 3175"/>
                <a:gd name="T5" fmla="*/ 462 h 1472"/>
                <a:gd name="T6" fmla="*/ 2667 w 3175"/>
                <a:gd name="T7" fmla="*/ 566 h 1472"/>
                <a:gd name="T8" fmla="*/ 2595 w 3175"/>
                <a:gd name="T9" fmla="*/ 585 h 1472"/>
                <a:gd name="T10" fmla="*/ 2570 w 3175"/>
                <a:gd name="T11" fmla="*/ 677 h 1472"/>
                <a:gd name="T12" fmla="*/ 2514 w 3175"/>
                <a:gd name="T13" fmla="*/ 621 h 1472"/>
                <a:gd name="T14" fmla="*/ 2499 w 3175"/>
                <a:gd name="T15" fmla="*/ 690 h 1472"/>
                <a:gd name="T16" fmla="*/ 2465 w 3175"/>
                <a:gd name="T17" fmla="*/ 744 h 1472"/>
                <a:gd name="T18" fmla="*/ 2471 w 3175"/>
                <a:gd name="T19" fmla="*/ 823 h 1472"/>
                <a:gd name="T20" fmla="*/ 2332 w 3175"/>
                <a:gd name="T21" fmla="*/ 928 h 1472"/>
                <a:gd name="T22" fmla="*/ 2165 w 3175"/>
                <a:gd name="T23" fmla="*/ 1045 h 1472"/>
                <a:gd name="T24" fmla="*/ 2112 w 3175"/>
                <a:gd name="T25" fmla="*/ 1195 h 1472"/>
                <a:gd name="T26" fmla="*/ 2103 w 3175"/>
                <a:gd name="T27" fmla="*/ 1457 h 1472"/>
                <a:gd name="T28" fmla="*/ 2026 w 3175"/>
                <a:gd name="T29" fmla="*/ 1414 h 1472"/>
                <a:gd name="T30" fmla="*/ 1993 w 3175"/>
                <a:gd name="T31" fmla="*/ 1326 h 1472"/>
                <a:gd name="T32" fmla="*/ 1959 w 3175"/>
                <a:gd name="T33" fmla="*/ 1184 h 1472"/>
                <a:gd name="T34" fmla="*/ 1832 w 3175"/>
                <a:gd name="T35" fmla="*/ 1168 h 1472"/>
                <a:gd name="T36" fmla="*/ 1653 w 3175"/>
                <a:gd name="T37" fmla="*/ 1143 h 1472"/>
                <a:gd name="T38" fmla="*/ 1616 w 3175"/>
                <a:gd name="T39" fmla="*/ 1186 h 1472"/>
                <a:gd name="T40" fmla="*/ 1548 w 3175"/>
                <a:gd name="T41" fmla="*/ 1238 h 1472"/>
                <a:gd name="T42" fmla="*/ 1436 w 3175"/>
                <a:gd name="T43" fmla="*/ 1192 h 1472"/>
                <a:gd name="T44" fmla="*/ 1231 w 3175"/>
                <a:gd name="T45" fmla="*/ 1272 h 1472"/>
                <a:gd name="T46" fmla="*/ 1160 w 3175"/>
                <a:gd name="T47" fmla="*/ 1392 h 1472"/>
                <a:gd name="T48" fmla="*/ 1080 w 3175"/>
                <a:gd name="T49" fmla="*/ 1382 h 1472"/>
                <a:gd name="T50" fmla="*/ 1037 w 3175"/>
                <a:gd name="T51" fmla="*/ 1227 h 1472"/>
                <a:gd name="T52" fmla="*/ 940 w 3175"/>
                <a:gd name="T53" fmla="*/ 1190 h 1472"/>
                <a:gd name="T54" fmla="*/ 867 w 3175"/>
                <a:gd name="T55" fmla="*/ 1219 h 1472"/>
                <a:gd name="T56" fmla="*/ 782 w 3175"/>
                <a:gd name="T57" fmla="*/ 1087 h 1472"/>
                <a:gd name="T58" fmla="*/ 670 w 3175"/>
                <a:gd name="T59" fmla="*/ 1065 h 1472"/>
                <a:gd name="T60" fmla="*/ 462 w 3175"/>
                <a:gd name="T61" fmla="*/ 1065 h 1472"/>
                <a:gd name="T62" fmla="*/ 220 w 3175"/>
                <a:gd name="T63" fmla="*/ 1016 h 1472"/>
                <a:gd name="T64" fmla="*/ 88 w 3175"/>
                <a:gd name="T65" fmla="*/ 920 h 1472"/>
                <a:gd name="T66" fmla="*/ 39 w 3175"/>
                <a:gd name="T67" fmla="*/ 848 h 1472"/>
                <a:gd name="T68" fmla="*/ 29 w 3175"/>
                <a:gd name="T69" fmla="*/ 662 h 1472"/>
                <a:gd name="T70" fmla="*/ 0 w 3175"/>
                <a:gd name="T71" fmla="*/ 604 h 1472"/>
                <a:gd name="T72" fmla="*/ 141 w 3175"/>
                <a:gd name="T73" fmla="*/ 336 h 1472"/>
                <a:gd name="T74" fmla="*/ 247 w 3175"/>
                <a:gd name="T75" fmla="*/ 176 h 1472"/>
                <a:gd name="T76" fmla="*/ 355 w 3175"/>
                <a:gd name="T77" fmla="*/ 102 h 1472"/>
                <a:gd name="T78" fmla="*/ 376 w 3175"/>
                <a:gd name="T79" fmla="*/ 120 h 1472"/>
                <a:gd name="T80" fmla="*/ 1827 w 3175"/>
                <a:gd name="T81" fmla="*/ 0 h 1472"/>
                <a:gd name="T82" fmla="*/ 1926 w 3175"/>
                <a:gd name="T83" fmla="*/ 55 h 1472"/>
                <a:gd name="T84" fmla="*/ 2015 w 3175"/>
                <a:gd name="T85" fmla="*/ 69 h 1472"/>
                <a:gd name="T86" fmla="*/ 1929 w 3175"/>
                <a:gd name="T87" fmla="*/ 128 h 1472"/>
                <a:gd name="T88" fmla="*/ 1977 w 3175"/>
                <a:gd name="T89" fmla="*/ 166 h 1472"/>
                <a:gd name="T90" fmla="*/ 2094 w 3175"/>
                <a:gd name="T91" fmla="*/ 155 h 1472"/>
                <a:gd name="T92" fmla="*/ 2284 w 3175"/>
                <a:gd name="T93" fmla="*/ 193 h 1472"/>
                <a:gd name="T94" fmla="*/ 2217 w 3175"/>
                <a:gd name="T95" fmla="*/ 204 h 1472"/>
                <a:gd name="T96" fmla="*/ 2087 w 3175"/>
                <a:gd name="T97" fmla="*/ 264 h 1472"/>
                <a:gd name="T98" fmla="*/ 2021 w 3175"/>
                <a:gd name="T99" fmla="*/ 355 h 1472"/>
                <a:gd name="T100" fmla="*/ 2012 w 3175"/>
                <a:gd name="T101" fmla="*/ 451 h 1472"/>
                <a:gd name="T102" fmla="*/ 2076 w 3175"/>
                <a:gd name="T103" fmla="*/ 417 h 1472"/>
                <a:gd name="T104" fmla="*/ 2205 w 3175"/>
                <a:gd name="T105" fmla="*/ 252 h 1472"/>
                <a:gd name="T106" fmla="*/ 2267 w 3175"/>
                <a:gd name="T107" fmla="*/ 303 h 1472"/>
                <a:gd name="T108" fmla="*/ 2299 w 3175"/>
                <a:gd name="T109" fmla="*/ 394 h 1472"/>
                <a:gd name="T110" fmla="*/ 2206 w 3175"/>
                <a:gd name="T111" fmla="*/ 454 h 1472"/>
                <a:gd name="T112" fmla="*/ 2317 w 3175"/>
                <a:gd name="T113" fmla="*/ 457 h 1472"/>
                <a:gd name="T114" fmla="*/ 2570 w 3175"/>
                <a:gd name="T115" fmla="*/ 373 h 1472"/>
                <a:gd name="T116" fmla="*/ 2730 w 3175"/>
                <a:gd name="T117" fmla="*/ 252 h 1472"/>
                <a:gd name="T118" fmla="*/ 3016 w 3175"/>
                <a:gd name="T119" fmla="*/ 203 h 1472"/>
                <a:gd name="T120" fmla="*/ 3136 w 3175"/>
                <a:gd name="T121" fmla="*/ 118 h 1472"/>
                <a:gd name="T122" fmla="*/ 3149 w 3175"/>
                <a:gd name="T123" fmla="*/ 184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9" y="394"/>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5" name="Freeform 7">
              <a:extLst>
                <a:ext uri="{FF2B5EF4-FFF2-40B4-BE49-F238E27FC236}">
                  <a16:creationId xmlns:a16="http://schemas.microsoft.com/office/drawing/2014/main" id="{F9705AEF-81D8-954E-804A-6B4CA3AF5C2C}"/>
                </a:ext>
              </a:extLst>
            </p:cNvPr>
            <p:cNvSpPr>
              <a:spLocks/>
            </p:cNvSpPr>
            <p:nvPr userDrawn="1">
              <p:custDataLst>
                <p:tags r:id="rId17"/>
              </p:custDataLst>
            </p:nvPr>
          </p:nvSpPr>
          <p:spPr bwMode="auto">
            <a:xfrm>
              <a:off x="5444623" y="3582305"/>
              <a:ext cx="348114" cy="535501"/>
            </a:xfrm>
            <a:custGeom>
              <a:avLst/>
              <a:gdLst>
                <a:gd name="T0" fmla="*/ 583 w 784"/>
                <a:gd name="T1" fmla="*/ 277 h 1128"/>
                <a:gd name="T2" fmla="*/ 549 w 784"/>
                <a:gd name="T3" fmla="*/ 295 h 1128"/>
                <a:gd name="T4" fmla="*/ 484 w 784"/>
                <a:gd name="T5" fmla="*/ 387 h 1128"/>
                <a:gd name="T6" fmla="*/ 465 w 784"/>
                <a:gd name="T7" fmla="*/ 457 h 1128"/>
                <a:gd name="T8" fmla="*/ 481 w 784"/>
                <a:gd name="T9" fmla="*/ 522 h 1128"/>
                <a:gd name="T10" fmla="*/ 530 w 784"/>
                <a:gd name="T11" fmla="*/ 591 h 1128"/>
                <a:gd name="T12" fmla="*/ 579 w 784"/>
                <a:gd name="T13" fmla="*/ 616 h 1128"/>
                <a:gd name="T14" fmla="*/ 625 w 784"/>
                <a:gd name="T15" fmla="*/ 600 h 1128"/>
                <a:gd name="T16" fmla="*/ 654 w 784"/>
                <a:gd name="T17" fmla="*/ 653 h 1128"/>
                <a:gd name="T18" fmla="*/ 672 w 784"/>
                <a:gd name="T19" fmla="*/ 683 h 1128"/>
                <a:gd name="T20" fmla="*/ 714 w 784"/>
                <a:gd name="T21" fmla="*/ 687 h 1128"/>
                <a:gd name="T22" fmla="*/ 749 w 784"/>
                <a:gd name="T23" fmla="*/ 712 h 1128"/>
                <a:gd name="T24" fmla="*/ 770 w 784"/>
                <a:gd name="T25" fmla="*/ 756 h 1128"/>
                <a:gd name="T26" fmla="*/ 761 w 784"/>
                <a:gd name="T27" fmla="*/ 790 h 1128"/>
                <a:gd name="T28" fmla="*/ 760 w 784"/>
                <a:gd name="T29" fmla="*/ 825 h 1128"/>
                <a:gd name="T30" fmla="*/ 772 w 784"/>
                <a:gd name="T31" fmla="*/ 882 h 1128"/>
                <a:gd name="T32" fmla="*/ 758 w 784"/>
                <a:gd name="T33" fmla="*/ 932 h 1128"/>
                <a:gd name="T34" fmla="*/ 770 w 784"/>
                <a:gd name="T35" fmla="*/ 994 h 1128"/>
                <a:gd name="T36" fmla="*/ 763 w 784"/>
                <a:gd name="T37" fmla="*/ 1054 h 1128"/>
                <a:gd name="T38" fmla="*/ 691 w 784"/>
                <a:gd name="T39" fmla="*/ 1122 h 1128"/>
                <a:gd name="T40" fmla="*/ 648 w 784"/>
                <a:gd name="T41" fmla="*/ 1103 h 1128"/>
                <a:gd name="T42" fmla="*/ 602 w 784"/>
                <a:gd name="T43" fmla="*/ 1056 h 1128"/>
                <a:gd name="T44" fmla="*/ 463 w 784"/>
                <a:gd name="T45" fmla="*/ 998 h 1128"/>
                <a:gd name="T46" fmla="*/ 425 w 784"/>
                <a:gd name="T47" fmla="*/ 967 h 1128"/>
                <a:gd name="T48" fmla="*/ 331 w 784"/>
                <a:gd name="T49" fmla="*/ 894 h 1128"/>
                <a:gd name="T50" fmla="*/ 318 w 784"/>
                <a:gd name="T51" fmla="*/ 867 h 1128"/>
                <a:gd name="T52" fmla="*/ 328 w 784"/>
                <a:gd name="T53" fmla="*/ 815 h 1128"/>
                <a:gd name="T54" fmla="*/ 290 w 784"/>
                <a:gd name="T55" fmla="*/ 778 h 1128"/>
                <a:gd name="T56" fmla="*/ 259 w 784"/>
                <a:gd name="T57" fmla="*/ 745 h 1128"/>
                <a:gd name="T58" fmla="*/ 243 w 784"/>
                <a:gd name="T59" fmla="*/ 689 h 1128"/>
                <a:gd name="T60" fmla="*/ 153 w 784"/>
                <a:gd name="T61" fmla="*/ 530 h 1128"/>
                <a:gd name="T62" fmla="*/ 120 w 784"/>
                <a:gd name="T63" fmla="*/ 487 h 1128"/>
                <a:gd name="T64" fmla="*/ 90 w 784"/>
                <a:gd name="T65" fmla="*/ 432 h 1128"/>
                <a:gd name="T66" fmla="*/ 22 w 784"/>
                <a:gd name="T67" fmla="*/ 397 h 1128"/>
                <a:gd name="T68" fmla="*/ 0 w 784"/>
                <a:gd name="T69" fmla="*/ 363 h 1128"/>
                <a:gd name="T70" fmla="*/ 13 w 784"/>
                <a:gd name="T71" fmla="*/ 276 h 1128"/>
                <a:gd name="T72" fmla="*/ 28 w 784"/>
                <a:gd name="T73" fmla="*/ 246 h 1128"/>
                <a:gd name="T74" fmla="*/ 72 w 784"/>
                <a:gd name="T75" fmla="*/ 222 h 1128"/>
                <a:gd name="T76" fmla="*/ 95 w 784"/>
                <a:gd name="T77" fmla="*/ 272 h 1128"/>
                <a:gd name="T78" fmla="*/ 158 w 784"/>
                <a:gd name="T79" fmla="*/ 307 h 1128"/>
                <a:gd name="T80" fmla="*/ 184 w 784"/>
                <a:gd name="T81" fmla="*/ 271 h 1128"/>
                <a:gd name="T82" fmla="*/ 201 w 784"/>
                <a:gd name="T83" fmla="*/ 225 h 1128"/>
                <a:gd name="T84" fmla="*/ 270 w 784"/>
                <a:gd name="T85" fmla="*/ 170 h 1128"/>
                <a:gd name="T86" fmla="*/ 344 w 784"/>
                <a:gd name="T87" fmla="*/ 120 h 1128"/>
                <a:gd name="T88" fmla="*/ 357 w 784"/>
                <a:gd name="T89" fmla="*/ 70 h 1128"/>
                <a:gd name="T90" fmla="*/ 347 w 784"/>
                <a:gd name="T91" fmla="*/ 5 h 1128"/>
                <a:gd name="T92" fmla="*/ 422 w 784"/>
                <a:gd name="T93" fmla="*/ 53 h 1128"/>
                <a:gd name="T94" fmla="*/ 467 w 784"/>
                <a:gd name="T95" fmla="*/ 107 h 1128"/>
                <a:gd name="T96" fmla="*/ 506 w 784"/>
                <a:gd name="T97" fmla="*/ 154 h 1128"/>
                <a:gd name="T98" fmla="*/ 561 w 784"/>
                <a:gd name="T99" fmla="*/ 157 h 1128"/>
                <a:gd name="T100" fmla="*/ 617 w 784"/>
                <a:gd name="T101" fmla="*/ 149 h 1128"/>
                <a:gd name="T102" fmla="*/ 640 w 784"/>
                <a:gd name="T103" fmla="*/ 156 h 1128"/>
                <a:gd name="T104" fmla="*/ 654 w 784"/>
                <a:gd name="T105" fmla="*/ 193 h 1128"/>
                <a:gd name="T106" fmla="*/ 627 w 784"/>
                <a:gd name="T107" fmla="*/ 210 h 1128"/>
                <a:gd name="T108" fmla="*/ 627 w 784"/>
                <a:gd name="T109" fmla="*/ 240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6" name="Freeform 8">
              <a:extLst>
                <a:ext uri="{FF2B5EF4-FFF2-40B4-BE49-F238E27FC236}">
                  <a16:creationId xmlns:a16="http://schemas.microsoft.com/office/drawing/2014/main" id="{34FEBA93-C136-C543-8FDA-F83C298321BF}"/>
                </a:ext>
              </a:extLst>
            </p:cNvPr>
            <p:cNvSpPr>
              <a:spLocks/>
            </p:cNvSpPr>
            <p:nvPr userDrawn="1">
              <p:custDataLst>
                <p:tags r:id="rId18"/>
              </p:custDataLst>
            </p:nvPr>
          </p:nvSpPr>
          <p:spPr bwMode="auto">
            <a:xfrm>
              <a:off x="5752069" y="4093332"/>
              <a:ext cx="268405" cy="1024935"/>
            </a:xfrm>
            <a:custGeom>
              <a:avLst/>
              <a:gdLst>
                <a:gd name="T0" fmla="*/ 418 w 598"/>
                <a:gd name="T1" fmla="*/ 2021 h 2158"/>
                <a:gd name="T2" fmla="*/ 342 w 598"/>
                <a:gd name="T3" fmla="*/ 1955 h 2158"/>
                <a:gd name="T4" fmla="*/ 339 w 598"/>
                <a:gd name="T5" fmla="*/ 1893 h 2158"/>
                <a:gd name="T6" fmla="*/ 345 w 598"/>
                <a:gd name="T7" fmla="*/ 1843 h 2158"/>
                <a:gd name="T8" fmla="*/ 362 w 598"/>
                <a:gd name="T9" fmla="*/ 1791 h 2158"/>
                <a:gd name="T10" fmla="*/ 354 w 598"/>
                <a:gd name="T11" fmla="*/ 1740 h 2158"/>
                <a:gd name="T12" fmla="*/ 332 w 598"/>
                <a:gd name="T13" fmla="*/ 1683 h 2158"/>
                <a:gd name="T14" fmla="*/ 303 w 598"/>
                <a:gd name="T15" fmla="*/ 1581 h 2158"/>
                <a:gd name="T16" fmla="*/ 226 w 598"/>
                <a:gd name="T17" fmla="*/ 1460 h 2158"/>
                <a:gd name="T18" fmla="*/ 206 w 598"/>
                <a:gd name="T19" fmla="*/ 1381 h 2158"/>
                <a:gd name="T20" fmla="*/ 217 w 598"/>
                <a:gd name="T21" fmla="*/ 1299 h 2158"/>
                <a:gd name="T22" fmla="*/ 208 w 598"/>
                <a:gd name="T23" fmla="*/ 1235 h 2158"/>
                <a:gd name="T24" fmla="*/ 185 w 598"/>
                <a:gd name="T25" fmla="*/ 1165 h 2158"/>
                <a:gd name="T26" fmla="*/ 211 w 598"/>
                <a:gd name="T27" fmla="*/ 1123 h 2158"/>
                <a:gd name="T28" fmla="*/ 195 w 598"/>
                <a:gd name="T29" fmla="*/ 1082 h 2158"/>
                <a:gd name="T30" fmla="*/ 211 w 598"/>
                <a:gd name="T31" fmla="*/ 1025 h 2158"/>
                <a:gd name="T32" fmla="*/ 210 w 598"/>
                <a:gd name="T33" fmla="*/ 993 h 2158"/>
                <a:gd name="T34" fmla="*/ 187 w 598"/>
                <a:gd name="T35" fmla="*/ 927 h 2158"/>
                <a:gd name="T36" fmla="*/ 136 w 598"/>
                <a:gd name="T37" fmla="*/ 852 h 2158"/>
                <a:gd name="T38" fmla="*/ 134 w 598"/>
                <a:gd name="T39" fmla="*/ 686 h 2158"/>
                <a:gd name="T40" fmla="*/ 183 w 598"/>
                <a:gd name="T41" fmla="*/ 584 h 2158"/>
                <a:gd name="T42" fmla="*/ 189 w 598"/>
                <a:gd name="T43" fmla="*/ 522 h 2158"/>
                <a:gd name="T44" fmla="*/ 160 w 598"/>
                <a:gd name="T45" fmla="*/ 459 h 2158"/>
                <a:gd name="T46" fmla="*/ 182 w 598"/>
                <a:gd name="T47" fmla="*/ 406 h 2158"/>
                <a:gd name="T48" fmla="*/ 229 w 598"/>
                <a:gd name="T49" fmla="*/ 346 h 2158"/>
                <a:gd name="T50" fmla="*/ 200 w 598"/>
                <a:gd name="T51" fmla="*/ 308 h 2158"/>
                <a:gd name="T52" fmla="*/ 148 w 598"/>
                <a:gd name="T53" fmla="*/ 222 h 2158"/>
                <a:gd name="T54" fmla="*/ 129 w 598"/>
                <a:gd name="T55" fmla="*/ 125 h 2158"/>
                <a:gd name="T56" fmla="*/ 91 w 598"/>
                <a:gd name="T57" fmla="*/ 37 h 2158"/>
                <a:gd name="T58" fmla="*/ 0 w 598"/>
                <a:gd name="T59" fmla="*/ 44 h 2158"/>
                <a:gd name="T60" fmla="*/ 31 w 598"/>
                <a:gd name="T61" fmla="*/ 200 h 2158"/>
                <a:gd name="T62" fmla="*/ 42 w 598"/>
                <a:gd name="T63" fmla="*/ 304 h 2158"/>
                <a:gd name="T64" fmla="*/ 27 w 598"/>
                <a:gd name="T65" fmla="*/ 374 h 2158"/>
                <a:gd name="T66" fmla="*/ 52 w 598"/>
                <a:gd name="T67" fmla="*/ 524 h 2158"/>
                <a:gd name="T68" fmla="*/ 46 w 598"/>
                <a:gd name="T69" fmla="*/ 649 h 2158"/>
                <a:gd name="T70" fmla="*/ 36 w 598"/>
                <a:gd name="T71" fmla="*/ 718 h 2158"/>
                <a:gd name="T72" fmla="*/ 52 w 598"/>
                <a:gd name="T73" fmla="*/ 767 h 2158"/>
                <a:gd name="T74" fmla="*/ 64 w 598"/>
                <a:gd name="T75" fmla="*/ 871 h 2158"/>
                <a:gd name="T76" fmla="*/ 81 w 598"/>
                <a:gd name="T77" fmla="*/ 913 h 2158"/>
                <a:gd name="T78" fmla="*/ 73 w 598"/>
                <a:gd name="T79" fmla="*/ 1045 h 2158"/>
                <a:gd name="T80" fmla="*/ 63 w 598"/>
                <a:gd name="T81" fmla="*/ 1152 h 2158"/>
                <a:gd name="T82" fmla="*/ 40 w 598"/>
                <a:gd name="T83" fmla="*/ 1188 h 2158"/>
                <a:gd name="T84" fmla="*/ 60 w 598"/>
                <a:gd name="T85" fmla="*/ 1258 h 2158"/>
                <a:gd name="T86" fmla="*/ 106 w 598"/>
                <a:gd name="T87" fmla="*/ 1343 h 2158"/>
                <a:gd name="T88" fmla="*/ 93 w 598"/>
                <a:gd name="T89" fmla="*/ 1396 h 2158"/>
                <a:gd name="T90" fmla="*/ 106 w 598"/>
                <a:gd name="T91" fmla="*/ 1449 h 2158"/>
                <a:gd name="T92" fmla="*/ 164 w 598"/>
                <a:gd name="T93" fmla="*/ 1467 h 2158"/>
                <a:gd name="T94" fmla="*/ 209 w 598"/>
                <a:gd name="T95" fmla="*/ 1621 h 2158"/>
                <a:gd name="T96" fmla="*/ 227 w 598"/>
                <a:gd name="T97" fmla="*/ 1709 h 2158"/>
                <a:gd name="T98" fmla="*/ 151 w 598"/>
                <a:gd name="T99" fmla="*/ 1749 h 2158"/>
                <a:gd name="T100" fmla="*/ 207 w 598"/>
                <a:gd name="T101" fmla="*/ 1776 h 2158"/>
                <a:gd name="T102" fmla="*/ 250 w 598"/>
                <a:gd name="T103" fmla="*/ 1820 h 2158"/>
                <a:gd name="T104" fmla="*/ 275 w 598"/>
                <a:gd name="T105" fmla="*/ 1871 h 2158"/>
                <a:gd name="T106" fmla="*/ 308 w 598"/>
                <a:gd name="T107" fmla="*/ 1961 h 2158"/>
                <a:gd name="T108" fmla="*/ 359 w 598"/>
                <a:gd name="T109" fmla="*/ 2013 h 2158"/>
                <a:gd name="T110" fmla="*/ 393 w 598"/>
                <a:gd name="T111" fmla="*/ 2048 h 2158"/>
                <a:gd name="T112" fmla="*/ 424 w 598"/>
                <a:gd name="T113" fmla="*/ 2074 h 2158"/>
                <a:gd name="T114" fmla="*/ 465 w 598"/>
                <a:gd name="T115" fmla="*/ 2110 h 2158"/>
                <a:gd name="T116" fmla="*/ 519 w 598"/>
                <a:gd name="T117" fmla="*/ 2140 h 2158"/>
                <a:gd name="T118" fmla="*/ 538 w 598"/>
                <a:gd name="T119" fmla="*/ 2151 h 2158"/>
                <a:gd name="T120" fmla="*/ 586 w 598"/>
                <a:gd name="T121" fmla="*/ 2098 h 2158"/>
                <a:gd name="T122" fmla="*/ 591 w 598"/>
                <a:gd name="T123" fmla="*/ 2071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 name="Freeform 9">
              <a:extLst>
                <a:ext uri="{FF2B5EF4-FFF2-40B4-BE49-F238E27FC236}">
                  <a16:creationId xmlns:a16="http://schemas.microsoft.com/office/drawing/2014/main" id="{C62826DE-C938-8C49-86B0-17198D5F4011}"/>
                </a:ext>
              </a:extLst>
            </p:cNvPr>
            <p:cNvSpPr>
              <a:spLocks/>
            </p:cNvSpPr>
            <p:nvPr userDrawn="1">
              <p:custDataLst>
                <p:tags r:id="rId19"/>
              </p:custDataLst>
            </p:nvPr>
          </p:nvSpPr>
          <p:spPr bwMode="auto">
            <a:xfrm>
              <a:off x="5654468" y="3442673"/>
              <a:ext cx="990659" cy="1091154"/>
            </a:xfrm>
            <a:custGeom>
              <a:avLst/>
              <a:gdLst>
                <a:gd name="T0" fmla="*/ 440 w 2226"/>
                <a:gd name="T1" fmla="*/ 896 h 2292"/>
                <a:gd name="T2" fmla="*/ 505 w 2226"/>
                <a:gd name="T3" fmla="*/ 985 h 2292"/>
                <a:gd name="T4" fmla="*/ 572 w 2226"/>
                <a:gd name="T5" fmla="*/ 1054 h 2292"/>
                <a:gd name="T6" fmla="*/ 716 w 2226"/>
                <a:gd name="T7" fmla="*/ 1098 h 2292"/>
                <a:gd name="T8" fmla="*/ 798 w 2226"/>
                <a:gd name="T9" fmla="*/ 1204 h 2292"/>
                <a:gd name="T10" fmla="*/ 846 w 2226"/>
                <a:gd name="T11" fmla="*/ 1292 h 2292"/>
                <a:gd name="T12" fmla="*/ 939 w 2226"/>
                <a:gd name="T13" fmla="*/ 1355 h 2292"/>
                <a:gd name="T14" fmla="*/ 957 w 2226"/>
                <a:gd name="T15" fmla="*/ 1466 h 2292"/>
                <a:gd name="T16" fmla="*/ 976 w 2226"/>
                <a:gd name="T17" fmla="*/ 1541 h 2292"/>
                <a:gd name="T18" fmla="*/ 992 w 2226"/>
                <a:gd name="T19" fmla="*/ 1632 h 2292"/>
                <a:gd name="T20" fmla="*/ 1131 w 2226"/>
                <a:gd name="T21" fmla="*/ 1698 h 2292"/>
                <a:gd name="T22" fmla="*/ 1193 w 2226"/>
                <a:gd name="T23" fmla="*/ 1805 h 2292"/>
                <a:gd name="T24" fmla="*/ 1243 w 2226"/>
                <a:gd name="T25" fmla="*/ 1864 h 2292"/>
                <a:gd name="T26" fmla="*/ 1183 w 2226"/>
                <a:gd name="T27" fmla="*/ 2003 h 2292"/>
                <a:gd name="T28" fmla="*/ 1084 w 2226"/>
                <a:gd name="T29" fmla="*/ 2128 h 2292"/>
                <a:gd name="T30" fmla="*/ 1180 w 2226"/>
                <a:gd name="T31" fmla="*/ 2161 h 2292"/>
                <a:gd name="T32" fmla="*/ 1296 w 2226"/>
                <a:gd name="T33" fmla="*/ 2234 h 2292"/>
                <a:gd name="T34" fmla="*/ 1419 w 2226"/>
                <a:gd name="T35" fmla="*/ 2198 h 2292"/>
                <a:gd name="T36" fmla="*/ 1518 w 2226"/>
                <a:gd name="T37" fmla="*/ 2036 h 2292"/>
                <a:gd name="T38" fmla="*/ 1512 w 2226"/>
                <a:gd name="T39" fmla="*/ 1918 h 2292"/>
                <a:gd name="T40" fmla="*/ 1561 w 2226"/>
                <a:gd name="T41" fmla="*/ 1793 h 2292"/>
                <a:gd name="T42" fmla="*/ 1706 w 2226"/>
                <a:gd name="T43" fmla="*/ 1727 h 2292"/>
                <a:gd name="T44" fmla="*/ 1798 w 2226"/>
                <a:gd name="T45" fmla="*/ 1681 h 2292"/>
                <a:gd name="T46" fmla="*/ 1897 w 2226"/>
                <a:gd name="T47" fmla="*/ 1641 h 2292"/>
                <a:gd name="T48" fmla="*/ 1982 w 2226"/>
                <a:gd name="T49" fmla="*/ 1400 h 2292"/>
                <a:gd name="T50" fmla="*/ 2014 w 2226"/>
                <a:gd name="T51" fmla="*/ 1288 h 2292"/>
                <a:gd name="T52" fmla="*/ 2002 w 2226"/>
                <a:gd name="T53" fmla="*/ 1090 h 2292"/>
                <a:gd name="T54" fmla="*/ 2073 w 2226"/>
                <a:gd name="T55" fmla="*/ 1009 h 2292"/>
                <a:gd name="T56" fmla="*/ 2190 w 2226"/>
                <a:gd name="T57" fmla="*/ 877 h 2292"/>
                <a:gd name="T58" fmla="*/ 2222 w 2226"/>
                <a:gd name="T59" fmla="*/ 732 h 2292"/>
                <a:gd name="T60" fmla="*/ 2157 w 2226"/>
                <a:gd name="T61" fmla="*/ 599 h 2292"/>
                <a:gd name="T62" fmla="*/ 2059 w 2226"/>
                <a:gd name="T63" fmla="*/ 563 h 2292"/>
                <a:gd name="T64" fmla="*/ 1921 w 2226"/>
                <a:gd name="T65" fmla="*/ 462 h 2292"/>
                <a:gd name="T66" fmla="*/ 1742 w 2226"/>
                <a:gd name="T67" fmla="*/ 450 h 2292"/>
                <a:gd name="T68" fmla="*/ 1670 w 2226"/>
                <a:gd name="T69" fmla="*/ 447 h 2292"/>
                <a:gd name="T70" fmla="*/ 1636 w 2226"/>
                <a:gd name="T71" fmla="*/ 394 h 2292"/>
                <a:gd name="T72" fmla="*/ 1512 w 2226"/>
                <a:gd name="T73" fmla="*/ 348 h 2292"/>
                <a:gd name="T74" fmla="*/ 1411 w 2226"/>
                <a:gd name="T75" fmla="*/ 409 h 2292"/>
                <a:gd name="T76" fmla="*/ 1338 w 2226"/>
                <a:gd name="T77" fmla="*/ 405 h 2292"/>
                <a:gd name="T78" fmla="*/ 1247 w 2226"/>
                <a:gd name="T79" fmla="*/ 384 h 2292"/>
                <a:gd name="T80" fmla="*/ 1317 w 2226"/>
                <a:gd name="T81" fmla="*/ 268 h 2292"/>
                <a:gd name="T82" fmla="*/ 1338 w 2226"/>
                <a:gd name="T83" fmla="*/ 184 h 2292"/>
                <a:gd name="T84" fmla="*/ 1291 w 2226"/>
                <a:gd name="T85" fmla="*/ 68 h 2292"/>
                <a:gd name="T86" fmla="*/ 1124 w 2226"/>
                <a:gd name="T87" fmla="*/ 135 h 2292"/>
                <a:gd name="T88" fmla="*/ 1003 w 2226"/>
                <a:gd name="T89" fmla="*/ 170 h 2292"/>
                <a:gd name="T90" fmla="*/ 960 w 2226"/>
                <a:gd name="T91" fmla="*/ 187 h 2292"/>
                <a:gd name="T92" fmla="*/ 812 w 2226"/>
                <a:gd name="T93" fmla="*/ 176 h 2292"/>
                <a:gd name="T94" fmla="*/ 811 w 2226"/>
                <a:gd name="T95" fmla="*/ 67 h 2292"/>
                <a:gd name="T96" fmla="*/ 745 w 2226"/>
                <a:gd name="T97" fmla="*/ 0 h 2292"/>
                <a:gd name="T98" fmla="*/ 700 w 2226"/>
                <a:gd name="T99" fmla="*/ 31 h 2292"/>
                <a:gd name="T100" fmla="*/ 589 w 2226"/>
                <a:gd name="T101" fmla="*/ 70 h 2292"/>
                <a:gd name="T102" fmla="*/ 560 w 2226"/>
                <a:gd name="T103" fmla="*/ 198 h 2292"/>
                <a:gd name="T104" fmla="*/ 453 w 2226"/>
                <a:gd name="T105" fmla="*/ 258 h 2292"/>
                <a:gd name="T106" fmla="*/ 286 w 2226"/>
                <a:gd name="T107" fmla="*/ 197 h 2292"/>
                <a:gd name="T108" fmla="*/ 253 w 2226"/>
                <a:gd name="T109" fmla="*/ 240 h 2292"/>
                <a:gd name="T110" fmla="*/ 198 w 2226"/>
                <a:gd name="T111" fmla="*/ 311 h 2292"/>
                <a:gd name="T112" fmla="*/ 246 w 2226"/>
                <a:gd name="T113" fmla="*/ 388 h 2292"/>
                <a:gd name="T114" fmla="*/ 194 w 2226"/>
                <a:gd name="T115" fmla="*/ 560 h 2292"/>
                <a:gd name="T116" fmla="*/ 100 w 2226"/>
                <a:gd name="T117" fmla="*/ 567 h 2292"/>
                <a:gd name="T118" fmla="*/ 16 w 2226"/>
                <a:gd name="T119" fmla="*/ 687 h 2292"/>
                <a:gd name="T120" fmla="*/ 22 w 2226"/>
                <a:gd name="T121" fmla="*/ 824 h 2292"/>
                <a:gd name="T122" fmla="*/ 120 w 2226"/>
                <a:gd name="T123" fmla="*/ 905 h 2292"/>
                <a:gd name="T124" fmla="*/ 191 w 2226"/>
                <a:gd name="T125" fmla="*/ 949 h 2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8" name="Freeform 10">
              <a:extLst>
                <a:ext uri="{FF2B5EF4-FFF2-40B4-BE49-F238E27FC236}">
                  <a16:creationId xmlns:a16="http://schemas.microsoft.com/office/drawing/2014/main" id="{5DDC205A-D568-DB4C-9C24-F9A450CA3852}"/>
                </a:ext>
              </a:extLst>
            </p:cNvPr>
            <p:cNvSpPr>
              <a:spLocks/>
            </p:cNvSpPr>
            <p:nvPr userDrawn="1">
              <p:custDataLst>
                <p:tags r:id="rId20"/>
              </p:custDataLst>
            </p:nvPr>
          </p:nvSpPr>
          <p:spPr bwMode="auto">
            <a:xfrm>
              <a:off x="7819601" y="2486834"/>
              <a:ext cx="71574" cy="44625"/>
            </a:xfrm>
            <a:custGeom>
              <a:avLst/>
              <a:gdLst>
                <a:gd name="T0" fmla="*/ 94 w 161"/>
                <a:gd name="T1" fmla="*/ 0 h 93"/>
                <a:gd name="T2" fmla="*/ 107 w 161"/>
                <a:gd name="T3" fmla="*/ 18 h 93"/>
                <a:gd name="T4" fmla="*/ 112 w 161"/>
                <a:gd name="T5" fmla="*/ 12 h 93"/>
                <a:gd name="T6" fmla="*/ 117 w 161"/>
                <a:gd name="T7" fmla="*/ 8 h 93"/>
                <a:gd name="T8" fmla="*/ 122 w 161"/>
                <a:gd name="T9" fmla="*/ 5 h 93"/>
                <a:gd name="T10" fmla="*/ 127 w 161"/>
                <a:gd name="T11" fmla="*/ 3 h 93"/>
                <a:gd name="T12" fmla="*/ 137 w 161"/>
                <a:gd name="T13" fmla="*/ 1 h 93"/>
                <a:gd name="T14" fmla="*/ 148 w 161"/>
                <a:gd name="T15" fmla="*/ 0 h 93"/>
                <a:gd name="T16" fmla="*/ 151 w 161"/>
                <a:gd name="T17" fmla="*/ 0 h 93"/>
                <a:gd name="T18" fmla="*/ 161 w 161"/>
                <a:gd name="T19" fmla="*/ 0 h 93"/>
                <a:gd name="T20" fmla="*/ 161 w 161"/>
                <a:gd name="T21" fmla="*/ 92 h 93"/>
                <a:gd name="T22" fmla="*/ 155 w 161"/>
                <a:gd name="T23" fmla="*/ 93 h 93"/>
                <a:gd name="T24" fmla="*/ 150 w 161"/>
                <a:gd name="T25" fmla="*/ 93 h 93"/>
                <a:gd name="T26" fmla="*/ 145 w 161"/>
                <a:gd name="T27" fmla="*/ 92 h 93"/>
                <a:gd name="T28" fmla="*/ 140 w 161"/>
                <a:gd name="T29" fmla="*/ 91 h 93"/>
                <a:gd name="T30" fmla="*/ 129 w 161"/>
                <a:gd name="T31" fmla="*/ 88 h 93"/>
                <a:gd name="T32" fmla="*/ 120 w 161"/>
                <a:gd name="T33" fmla="*/ 82 h 93"/>
                <a:gd name="T34" fmla="*/ 111 w 161"/>
                <a:gd name="T35" fmla="*/ 75 h 93"/>
                <a:gd name="T36" fmla="*/ 104 w 161"/>
                <a:gd name="T37" fmla="*/ 67 h 93"/>
                <a:gd name="T38" fmla="*/ 97 w 161"/>
                <a:gd name="T39" fmla="*/ 59 h 93"/>
                <a:gd name="T40" fmla="*/ 94 w 161"/>
                <a:gd name="T41" fmla="*/ 49 h 93"/>
                <a:gd name="T42" fmla="*/ 92 w 161"/>
                <a:gd name="T43" fmla="*/ 50 h 93"/>
                <a:gd name="T44" fmla="*/ 89 w 161"/>
                <a:gd name="T45" fmla="*/ 51 h 93"/>
                <a:gd name="T46" fmla="*/ 86 w 161"/>
                <a:gd name="T47" fmla="*/ 51 h 93"/>
                <a:gd name="T48" fmla="*/ 84 w 161"/>
                <a:gd name="T49" fmla="*/ 51 h 93"/>
                <a:gd name="T50" fmla="*/ 78 w 161"/>
                <a:gd name="T51" fmla="*/ 50 h 93"/>
                <a:gd name="T52" fmla="*/ 74 w 161"/>
                <a:gd name="T53" fmla="*/ 49 h 93"/>
                <a:gd name="T54" fmla="*/ 65 w 161"/>
                <a:gd name="T55" fmla="*/ 48 h 93"/>
                <a:gd name="T56" fmla="*/ 55 w 161"/>
                <a:gd name="T57" fmla="*/ 45 h 93"/>
                <a:gd name="T58" fmla="*/ 44 w 161"/>
                <a:gd name="T59" fmla="*/ 40 h 93"/>
                <a:gd name="T60" fmla="*/ 32 w 161"/>
                <a:gd name="T61" fmla="*/ 34 h 93"/>
                <a:gd name="T62" fmla="*/ 21 w 161"/>
                <a:gd name="T63" fmla="*/ 26 h 93"/>
                <a:gd name="T64" fmla="*/ 12 w 161"/>
                <a:gd name="T65" fmla="*/ 18 h 93"/>
                <a:gd name="T66" fmla="*/ 8 w 161"/>
                <a:gd name="T67" fmla="*/ 14 h 93"/>
                <a:gd name="T68" fmla="*/ 5 w 161"/>
                <a:gd name="T69" fmla="*/ 9 h 93"/>
                <a:gd name="T70" fmla="*/ 3 w 161"/>
                <a:gd name="T71" fmla="*/ 5 h 93"/>
                <a:gd name="T72" fmla="*/ 0 w 161"/>
                <a:gd name="T73" fmla="*/ 0 h 93"/>
                <a:gd name="T74" fmla="*/ 94 w 161"/>
                <a:gd name="T7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9" name="Freeform 11">
              <a:extLst>
                <a:ext uri="{FF2B5EF4-FFF2-40B4-BE49-F238E27FC236}">
                  <a16:creationId xmlns:a16="http://schemas.microsoft.com/office/drawing/2014/main" id="{DDC0884E-D683-064F-9CEF-B5DA29AF2895}"/>
                </a:ext>
              </a:extLst>
            </p:cNvPr>
            <p:cNvSpPr>
              <a:spLocks/>
            </p:cNvSpPr>
            <p:nvPr userDrawn="1">
              <p:custDataLst>
                <p:tags r:id="rId21"/>
              </p:custDataLst>
            </p:nvPr>
          </p:nvSpPr>
          <p:spPr bwMode="auto">
            <a:xfrm>
              <a:off x="7305564" y="2373112"/>
              <a:ext cx="84588" cy="145391"/>
            </a:xfrm>
            <a:custGeom>
              <a:avLst/>
              <a:gdLst>
                <a:gd name="T0" fmla="*/ 38 w 192"/>
                <a:gd name="T1" fmla="*/ 3 h 307"/>
                <a:gd name="T2" fmla="*/ 37 w 192"/>
                <a:gd name="T3" fmla="*/ 0 h 307"/>
                <a:gd name="T4" fmla="*/ 57 w 192"/>
                <a:gd name="T5" fmla="*/ 3 h 307"/>
                <a:gd name="T6" fmla="*/ 110 w 192"/>
                <a:gd name="T7" fmla="*/ 14 h 307"/>
                <a:gd name="T8" fmla="*/ 155 w 192"/>
                <a:gd name="T9" fmla="*/ 25 h 307"/>
                <a:gd name="T10" fmla="*/ 181 w 192"/>
                <a:gd name="T11" fmla="*/ 28 h 307"/>
                <a:gd name="T12" fmla="*/ 192 w 192"/>
                <a:gd name="T13" fmla="*/ 35 h 307"/>
                <a:gd name="T14" fmla="*/ 188 w 192"/>
                <a:gd name="T15" fmla="*/ 47 h 307"/>
                <a:gd name="T16" fmla="*/ 175 w 192"/>
                <a:gd name="T17" fmla="*/ 82 h 307"/>
                <a:gd name="T18" fmla="*/ 158 w 192"/>
                <a:gd name="T19" fmla="*/ 127 h 307"/>
                <a:gd name="T20" fmla="*/ 147 w 192"/>
                <a:gd name="T21" fmla="*/ 165 h 307"/>
                <a:gd name="T22" fmla="*/ 146 w 192"/>
                <a:gd name="T23" fmla="*/ 207 h 307"/>
                <a:gd name="T24" fmla="*/ 144 w 192"/>
                <a:gd name="T25" fmla="*/ 249 h 307"/>
                <a:gd name="T26" fmla="*/ 134 w 192"/>
                <a:gd name="T27" fmla="*/ 277 h 307"/>
                <a:gd name="T28" fmla="*/ 106 w 192"/>
                <a:gd name="T29" fmla="*/ 296 h 307"/>
                <a:gd name="T30" fmla="*/ 83 w 192"/>
                <a:gd name="T31" fmla="*/ 303 h 307"/>
                <a:gd name="T32" fmla="*/ 72 w 192"/>
                <a:gd name="T33" fmla="*/ 307 h 307"/>
                <a:gd name="T34" fmla="*/ 52 w 192"/>
                <a:gd name="T35" fmla="*/ 305 h 307"/>
                <a:gd name="T36" fmla="*/ 32 w 192"/>
                <a:gd name="T37" fmla="*/ 291 h 307"/>
                <a:gd name="T38" fmla="*/ 30 w 192"/>
                <a:gd name="T39" fmla="*/ 277 h 307"/>
                <a:gd name="T40" fmla="*/ 22 w 192"/>
                <a:gd name="T41" fmla="*/ 257 h 307"/>
                <a:gd name="T42" fmla="*/ 10 w 192"/>
                <a:gd name="T43" fmla="*/ 231 h 307"/>
                <a:gd name="T44" fmla="*/ 2 w 192"/>
                <a:gd name="T45" fmla="*/ 211 h 307"/>
                <a:gd name="T46" fmla="*/ 0 w 192"/>
                <a:gd name="T47" fmla="*/ 197 h 307"/>
                <a:gd name="T48" fmla="*/ 0 w 192"/>
                <a:gd name="T49" fmla="*/ 180 h 307"/>
                <a:gd name="T50" fmla="*/ 2 w 192"/>
                <a:gd name="T51" fmla="*/ 165 h 307"/>
                <a:gd name="T52" fmla="*/ 11 w 192"/>
                <a:gd name="T53" fmla="*/ 145 h 307"/>
                <a:gd name="T54" fmla="*/ 33 w 192"/>
                <a:gd name="T55" fmla="*/ 109 h 307"/>
                <a:gd name="T56" fmla="*/ 48 w 192"/>
                <a:gd name="T57" fmla="*/ 81 h 307"/>
                <a:gd name="T58" fmla="*/ 52 w 192"/>
                <a:gd name="T59" fmla="*/ 62 h 307"/>
                <a:gd name="T60" fmla="*/ 53 w 192"/>
                <a:gd name="T61" fmla="*/ 41 h 307"/>
                <a:gd name="T62" fmla="*/ 55 w 192"/>
                <a:gd name="T63" fmla="*/ 30 h 307"/>
                <a:gd name="T64" fmla="*/ 57 w 192"/>
                <a:gd name="T65" fmla="*/ 26 h 307"/>
                <a:gd name="T66" fmla="*/ 60 w 192"/>
                <a:gd name="T67" fmla="*/ 22 h 307"/>
                <a:gd name="T68" fmla="*/ 44 w 192"/>
                <a:gd name="T69" fmla="*/ 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0" name="Freeform 12">
              <a:extLst>
                <a:ext uri="{FF2B5EF4-FFF2-40B4-BE49-F238E27FC236}">
                  <a16:creationId xmlns:a16="http://schemas.microsoft.com/office/drawing/2014/main" id="{D380981C-A3CD-D44B-929F-F48E11265739}"/>
                </a:ext>
              </a:extLst>
            </p:cNvPr>
            <p:cNvSpPr>
              <a:spLocks/>
            </p:cNvSpPr>
            <p:nvPr userDrawn="1">
              <p:custDataLst>
                <p:tags r:id="rId22"/>
              </p:custDataLst>
            </p:nvPr>
          </p:nvSpPr>
          <p:spPr bwMode="auto">
            <a:xfrm>
              <a:off x="7388528" y="1916065"/>
              <a:ext cx="175684" cy="244718"/>
            </a:xfrm>
            <a:custGeom>
              <a:avLst/>
              <a:gdLst>
                <a:gd name="T0" fmla="*/ 26 w 398"/>
                <a:gd name="T1" fmla="*/ 2 h 518"/>
                <a:gd name="T2" fmla="*/ 95 w 398"/>
                <a:gd name="T3" fmla="*/ 13 h 518"/>
                <a:gd name="T4" fmla="*/ 116 w 398"/>
                <a:gd name="T5" fmla="*/ 23 h 518"/>
                <a:gd name="T6" fmla="*/ 80 w 398"/>
                <a:gd name="T7" fmla="*/ 47 h 518"/>
                <a:gd name="T8" fmla="*/ 64 w 398"/>
                <a:gd name="T9" fmla="*/ 62 h 518"/>
                <a:gd name="T10" fmla="*/ 77 w 398"/>
                <a:gd name="T11" fmla="*/ 69 h 518"/>
                <a:gd name="T12" fmla="*/ 167 w 398"/>
                <a:gd name="T13" fmla="*/ 79 h 518"/>
                <a:gd name="T14" fmla="*/ 210 w 398"/>
                <a:gd name="T15" fmla="*/ 109 h 518"/>
                <a:gd name="T16" fmla="*/ 154 w 398"/>
                <a:gd name="T17" fmla="*/ 127 h 518"/>
                <a:gd name="T18" fmla="*/ 147 w 398"/>
                <a:gd name="T19" fmla="*/ 138 h 518"/>
                <a:gd name="T20" fmla="*/ 191 w 398"/>
                <a:gd name="T21" fmla="*/ 143 h 518"/>
                <a:gd name="T22" fmla="*/ 211 w 398"/>
                <a:gd name="T23" fmla="*/ 156 h 518"/>
                <a:gd name="T24" fmla="*/ 243 w 398"/>
                <a:gd name="T25" fmla="*/ 191 h 518"/>
                <a:gd name="T26" fmla="*/ 258 w 398"/>
                <a:gd name="T27" fmla="*/ 212 h 518"/>
                <a:gd name="T28" fmla="*/ 260 w 398"/>
                <a:gd name="T29" fmla="*/ 237 h 518"/>
                <a:gd name="T30" fmla="*/ 272 w 398"/>
                <a:gd name="T31" fmla="*/ 254 h 518"/>
                <a:gd name="T32" fmla="*/ 286 w 398"/>
                <a:gd name="T33" fmla="*/ 279 h 518"/>
                <a:gd name="T34" fmla="*/ 306 w 398"/>
                <a:gd name="T35" fmla="*/ 297 h 518"/>
                <a:gd name="T36" fmla="*/ 327 w 398"/>
                <a:gd name="T37" fmla="*/ 320 h 518"/>
                <a:gd name="T38" fmla="*/ 346 w 398"/>
                <a:gd name="T39" fmla="*/ 337 h 518"/>
                <a:gd name="T40" fmla="*/ 370 w 398"/>
                <a:gd name="T41" fmla="*/ 341 h 518"/>
                <a:gd name="T42" fmla="*/ 396 w 398"/>
                <a:gd name="T43" fmla="*/ 365 h 518"/>
                <a:gd name="T44" fmla="*/ 395 w 398"/>
                <a:gd name="T45" fmla="*/ 395 h 518"/>
                <a:gd name="T46" fmla="*/ 382 w 398"/>
                <a:gd name="T47" fmla="*/ 404 h 518"/>
                <a:gd name="T48" fmla="*/ 367 w 398"/>
                <a:gd name="T49" fmla="*/ 415 h 518"/>
                <a:gd name="T50" fmla="*/ 368 w 398"/>
                <a:gd name="T51" fmla="*/ 426 h 518"/>
                <a:gd name="T52" fmla="*/ 376 w 398"/>
                <a:gd name="T53" fmla="*/ 443 h 518"/>
                <a:gd name="T54" fmla="*/ 359 w 398"/>
                <a:gd name="T55" fmla="*/ 463 h 518"/>
                <a:gd name="T56" fmla="*/ 146 w 398"/>
                <a:gd name="T57" fmla="*/ 500 h 518"/>
                <a:gd name="T58" fmla="*/ 68 w 398"/>
                <a:gd name="T59" fmla="*/ 508 h 518"/>
                <a:gd name="T60" fmla="*/ 53 w 398"/>
                <a:gd name="T61" fmla="*/ 518 h 518"/>
                <a:gd name="T62" fmla="*/ 58 w 398"/>
                <a:gd name="T63" fmla="*/ 493 h 518"/>
                <a:gd name="T64" fmla="*/ 71 w 398"/>
                <a:gd name="T65" fmla="*/ 476 h 518"/>
                <a:gd name="T66" fmla="*/ 114 w 398"/>
                <a:gd name="T67" fmla="*/ 458 h 518"/>
                <a:gd name="T68" fmla="*/ 172 w 398"/>
                <a:gd name="T69" fmla="*/ 439 h 518"/>
                <a:gd name="T70" fmla="*/ 179 w 398"/>
                <a:gd name="T71" fmla="*/ 426 h 518"/>
                <a:gd name="T72" fmla="*/ 171 w 398"/>
                <a:gd name="T73" fmla="*/ 434 h 518"/>
                <a:gd name="T74" fmla="*/ 111 w 398"/>
                <a:gd name="T75" fmla="*/ 432 h 518"/>
                <a:gd name="T76" fmla="*/ 76 w 398"/>
                <a:gd name="T77" fmla="*/ 420 h 518"/>
                <a:gd name="T78" fmla="*/ 77 w 398"/>
                <a:gd name="T79" fmla="*/ 402 h 518"/>
                <a:gd name="T80" fmla="*/ 95 w 398"/>
                <a:gd name="T81" fmla="*/ 391 h 518"/>
                <a:gd name="T82" fmla="*/ 87 w 398"/>
                <a:gd name="T83" fmla="*/ 352 h 518"/>
                <a:gd name="T84" fmla="*/ 105 w 398"/>
                <a:gd name="T85" fmla="*/ 329 h 518"/>
                <a:gd name="T86" fmla="*/ 154 w 398"/>
                <a:gd name="T87" fmla="*/ 309 h 518"/>
                <a:gd name="T88" fmla="*/ 172 w 398"/>
                <a:gd name="T89" fmla="*/ 291 h 518"/>
                <a:gd name="T90" fmla="*/ 148 w 398"/>
                <a:gd name="T91" fmla="*/ 271 h 518"/>
                <a:gd name="T92" fmla="*/ 139 w 398"/>
                <a:gd name="T93" fmla="*/ 247 h 518"/>
                <a:gd name="T94" fmla="*/ 94 w 398"/>
                <a:gd name="T95" fmla="*/ 239 h 518"/>
                <a:gd name="T96" fmla="*/ 80 w 398"/>
                <a:gd name="T97" fmla="*/ 216 h 518"/>
                <a:gd name="T98" fmla="*/ 90 w 398"/>
                <a:gd name="T99" fmla="*/ 192 h 518"/>
                <a:gd name="T100" fmla="*/ 100 w 398"/>
                <a:gd name="T101" fmla="*/ 168 h 518"/>
                <a:gd name="T102" fmla="*/ 73 w 398"/>
                <a:gd name="T103" fmla="*/ 186 h 518"/>
                <a:gd name="T104" fmla="*/ 22 w 398"/>
                <a:gd name="T105" fmla="*/ 162 h 518"/>
                <a:gd name="T106" fmla="*/ 20 w 398"/>
                <a:gd name="T107" fmla="*/ 142 h 518"/>
                <a:gd name="T108" fmla="*/ 14 w 398"/>
                <a:gd name="T109" fmla="*/ 131 h 518"/>
                <a:gd name="T110" fmla="*/ 20 w 398"/>
                <a:gd name="T111" fmla="*/ 63 h 518"/>
                <a:gd name="T112" fmla="*/ 19 w 398"/>
                <a:gd name="T113" fmla="*/ 49 h 518"/>
                <a:gd name="T114" fmla="*/ 4 w 398"/>
                <a:gd name="T115" fmla="*/ 40 h 518"/>
                <a:gd name="T116" fmla="*/ 20 w 398"/>
                <a:gd name="T117" fmla="*/ 19 h 518"/>
                <a:gd name="T118" fmla="*/ 3 w 398"/>
                <a:gd name="T119" fmla="*/ 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1" name="Freeform 13">
              <a:extLst>
                <a:ext uri="{FF2B5EF4-FFF2-40B4-BE49-F238E27FC236}">
                  <a16:creationId xmlns:a16="http://schemas.microsoft.com/office/drawing/2014/main" id="{43B8DFBF-C55C-6A4A-8426-F932254B6BBA}"/>
                </a:ext>
              </a:extLst>
            </p:cNvPr>
            <p:cNvSpPr>
              <a:spLocks/>
            </p:cNvSpPr>
            <p:nvPr userDrawn="1">
              <p:custDataLst>
                <p:tags r:id="rId23"/>
              </p:custDataLst>
            </p:nvPr>
          </p:nvSpPr>
          <p:spPr bwMode="auto">
            <a:xfrm>
              <a:off x="7756160" y="2181654"/>
              <a:ext cx="174056" cy="69097"/>
            </a:xfrm>
            <a:custGeom>
              <a:avLst/>
              <a:gdLst>
                <a:gd name="T0" fmla="*/ 190 w 382"/>
                <a:gd name="T1" fmla="*/ 21 h 148"/>
                <a:gd name="T2" fmla="*/ 177 w 382"/>
                <a:gd name="T3" fmla="*/ 31 h 148"/>
                <a:gd name="T4" fmla="*/ 174 w 382"/>
                <a:gd name="T5" fmla="*/ 45 h 148"/>
                <a:gd name="T6" fmla="*/ 168 w 382"/>
                <a:gd name="T7" fmla="*/ 53 h 148"/>
                <a:gd name="T8" fmla="*/ 166 w 382"/>
                <a:gd name="T9" fmla="*/ 61 h 148"/>
                <a:gd name="T10" fmla="*/ 177 w 382"/>
                <a:gd name="T11" fmla="*/ 74 h 148"/>
                <a:gd name="T12" fmla="*/ 155 w 382"/>
                <a:gd name="T13" fmla="*/ 86 h 148"/>
                <a:gd name="T14" fmla="*/ 108 w 382"/>
                <a:gd name="T15" fmla="*/ 96 h 148"/>
                <a:gd name="T16" fmla="*/ 77 w 382"/>
                <a:gd name="T17" fmla="*/ 97 h 148"/>
                <a:gd name="T18" fmla="*/ 52 w 382"/>
                <a:gd name="T19" fmla="*/ 95 h 148"/>
                <a:gd name="T20" fmla="*/ 4 w 382"/>
                <a:gd name="T21" fmla="*/ 111 h 148"/>
                <a:gd name="T22" fmla="*/ 0 w 382"/>
                <a:gd name="T23" fmla="*/ 129 h 148"/>
                <a:gd name="T24" fmla="*/ 4 w 382"/>
                <a:gd name="T25" fmla="*/ 131 h 148"/>
                <a:gd name="T26" fmla="*/ 12 w 382"/>
                <a:gd name="T27" fmla="*/ 131 h 148"/>
                <a:gd name="T28" fmla="*/ 51 w 382"/>
                <a:gd name="T29" fmla="*/ 129 h 148"/>
                <a:gd name="T30" fmla="*/ 114 w 382"/>
                <a:gd name="T31" fmla="*/ 127 h 148"/>
                <a:gd name="T32" fmla="*/ 123 w 382"/>
                <a:gd name="T33" fmla="*/ 134 h 148"/>
                <a:gd name="T34" fmla="*/ 137 w 382"/>
                <a:gd name="T35" fmla="*/ 141 h 148"/>
                <a:gd name="T36" fmla="*/ 159 w 382"/>
                <a:gd name="T37" fmla="*/ 147 h 148"/>
                <a:gd name="T38" fmla="*/ 185 w 382"/>
                <a:gd name="T39" fmla="*/ 148 h 148"/>
                <a:gd name="T40" fmla="*/ 210 w 382"/>
                <a:gd name="T41" fmla="*/ 148 h 148"/>
                <a:gd name="T42" fmla="*/ 233 w 382"/>
                <a:gd name="T43" fmla="*/ 148 h 148"/>
                <a:gd name="T44" fmla="*/ 255 w 382"/>
                <a:gd name="T45" fmla="*/ 148 h 148"/>
                <a:gd name="T46" fmla="*/ 275 w 382"/>
                <a:gd name="T47" fmla="*/ 143 h 148"/>
                <a:gd name="T48" fmla="*/ 301 w 382"/>
                <a:gd name="T49" fmla="*/ 134 h 148"/>
                <a:gd name="T50" fmla="*/ 334 w 382"/>
                <a:gd name="T51" fmla="*/ 121 h 148"/>
                <a:gd name="T52" fmla="*/ 353 w 382"/>
                <a:gd name="T53" fmla="*/ 103 h 148"/>
                <a:gd name="T54" fmla="*/ 372 w 382"/>
                <a:gd name="T55" fmla="*/ 72 h 148"/>
                <a:gd name="T56" fmla="*/ 376 w 382"/>
                <a:gd name="T57" fmla="*/ 52 h 148"/>
                <a:gd name="T58" fmla="*/ 363 w 382"/>
                <a:gd name="T59" fmla="*/ 44 h 148"/>
                <a:gd name="T60" fmla="*/ 357 w 382"/>
                <a:gd name="T61" fmla="*/ 32 h 148"/>
                <a:gd name="T62" fmla="*/ 347 w 382"/>
                <a:gd name="T63" fmla="*/ 22 h 148"/>
                <a:gd name="T64" fmla="*/ 334 w 382"/>
                <a:gd name="T65" fmla="*/ 17 h 148"/>
                <a:gd name="T66" fmla="*/ 319 w 382"/>
                <a:gd name="T67" fmla="*/ 8 h 148"/>
                <a:gd name="T68" fmla="*/ 203 w 382"/>
                <a:gd name="T69" fmla="*/ 1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chemeClr val="tx2"/>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2" name="Freeform 14">
              <a:extLst>
                <a:ext uri="{FF2B5EF4-FFF2-40B4-BE49-F238E27FC236}">
                  <a16:creationId xmlns:a16="http://schemas.microsoft.com/office/drawing/2014/main" id="{30E6D6DE-4088-124C-81C7-1752E2932B11}"/>
                </a:ext>
              </a:extLst>
            </p:cNvPr>
            <p:cNvSpPr>
              <a:spLocks/>
            </p:cNvSpPr>
            <p:nvPr userDrawn="1">
              <p:custDataLst>
                <p:tags r:id="rId24"/>
              </p:custDataLst>
            </p:nvPr>
          </p:nvSpPr>
          <p:spPr bwMode="auto">
            <a:xfrm>
              <a:off x="9285256" y="2044902"/>
              <a:ext cx="1312745" cy="941443"/>
            </a:xfrm>
            <a:custGeom>
              <a:avLst/>
              <a:gdLst>
                <a:gd name="T0" fmla="*/ 373 w 2936"/>
                <a:gd name="T1" fmla="*/ 1071 h 1983"/>
                <a:gd name="T2" fmla="*/ 385 w 2936"/>
                <a:gd name="T3" fmla="*/ 1182 h 1983"/>
                <a:gd name="T4" fmla="*/ 478 w 2936"/>
                <a:gd name="T5" fmla="*/ 1358 h 1983"/>
                <a:gd name="T6" fmla="*/ 768 w 2936"/>
                <a:gd name="T7" fmla="*/ 1492 h 1983"/>
                <a:gd name="T8" fmla="*/ 1036 w 2936"/>
                <a:gd name="T9" fmla="*/ 1552 h 1983"/>
                <a:gd name="T10" fmla="*/ 1124 w 2936"/>
                <a:gd name="T11" fmla="*/ 1529 h 1983"/>
                <a:gd name="T12" fmla="*/ 1401 w 2936"/>
                <a:gd name="T13" fmla="*/ 1448 h 1983"/>
                <a:gd name="T14" fmla="*/ 1547 w 2936"/>
                <a:gd name="T15" fmla="*/ 1542 h 1983"/>
                <a:gd name="T16" fmla="*/ 1577 w 2936"/>
                <a:gd name="T17" fmla="*/ 1697 h 1983"/>
                <a:gd name="T18" fmla="*/ 1607 w 2936"/>
                <a:gd name="T19" fmla="*/ 1773 h 1983"/>
                <a:gd name="T20" fmla="*/ 1706 w 2936"/>
                <a:gd name="T21" fmla="*/ 1912 h 1983"/>
                <a:gd name="T22" fmla="*/ 1842 w 2936"/>
                <a:gd name="T23" fmla="*/ 1859 h 1983"/>
                <a:gd name="T24" fmla="*/ 2072 w 2936"/>
                <a:gd name="T25" fmla="*/ 1854 h 1983"/>
                <a:gd name="T26" fmla="*/ 2265 w 2936"/>
                <a:gd name="T27" fmla="*/ 1983 h 1983"/>
                <a:gd name="T28" fmla="*/ 2357 w 2936"/>
                <a:gd name="T29" fmla="*/ 1910 h 1983"/>
                <a:gd name="T30" fmla="*/ 2457 w 2936"/>
                <a:gd name="T31" fmla="*/ 1866 h 1983"/>
                <a:gd name="T32" fmla="*/ 2546 w 2936"/>
                <a:gd name="T33" fmla="*/ 1826 h 1983"/>
                <a:gd name="T34" fmla="*/ 2683 w 2936"/>
                <a:gd name="T35" fmla="*/ 1732 h 1983"/>
                <a:gd name="T36" fmla="*/ 2719 w 2936"/>
                <a:gd name="T37" fmla="*/ 1616 h 1983"/>
                <a:gd name="T38" fmla="*/ 2794 w 2936"/>
                <a:gd name="T39" fmla="*/ 1420 h 1983"/>
                <a:gd name="T40" fmla="*/ 2705 w 2936"/>
                <a:gd name="T41" fmla="*/ 1375 h 1983"/>
                <a:gd name="T42" fmla="*/ 2640 w 2936"/>
                <a:gd name="T43" fmla="*/ 1273 h 1983"/>
                <a:gd name="T44" fmla="*/ 2669 w 2936"/>
                <a:gd name="T45" fmla="*/ 1227 h 1983"/>
                <a:gd name="T46" fmla="*/ 2532 w 2936"/>
                <a:gd name="T47" fmla="*/ 1061 h 1983"/>
                <a:gd name="T48" fmla="*/ 2583 w 2936"/>
                <a:gd name="T49" fmla="*/ 993 h 1983"/>
                <a:gd name="T50" fmla="*/ 2453 w 2936"/>
                <a:gd name="T51" fmla="*/ 962 h 1983"/>
                <a:gd name="T52" fmla="*/ 2333 w 2936"/>
                <a:gd name="T53" fmla="*/ 887 h 1983"/>
                <a:gd name="T54" fmla="*/ 2368 w 2936"/>
                <a:gd name="T55" fmla="*/ 836 h 1983"/>
                <a:gd name="T56" fmla="*/ 2443 w 2936"/>
                <a:gd name="T57" fmla="*/ 756 h 1983"/>
                <a:gd name="T58" fmla="*/ 2496 w 2936"/>
                <a:gd name="T59" fmla="*/ 780 h 1983"/>
                <a:gd name="T60" fmla="*/ 2532 w 2936"/>
                <a:gd name="T61" fmla="*/ 853 h 1983"/>
                <a:gd name="T62" fmla="*/ 2689 w 2936"/>
                <a:gd name="T63" fmla="*/ 763 h 1983"/>
                <a:gd name="T64" fmla="*/ 2828 w 2936"/>
                <a:gd name="T65" fmla="*/ 673 h 1983"/>
                <a:gd name="T66" fmla="*/ 2886 w 2936"/>
                <a:gd name="T67" fmla="*/ 564 h 1983"/>
                <a:gd name="T68" fmla="*/ 2928 w 2936"/>
                <a:gd name="T69" fmla="*/ 494 h 1983"/>
                <a:gd name="T70" fmla="*/ 2893 w 2936"/>
                <a:gd name="T71" fmla="*/ 307 h 1983"/>
                <a:gd name="T72" fmla="*/ 2722 w 2936"/>
                <a:gd name="T73" fmla="*/ 341 h 1983"/>
                <a:gd name="T74" fmla="*/ 2461 w 2936"/>
                <a:gd name="T75" fmla="*/ 205 h 1983"/>
                <a:gd name="T76" fmla="*/ 2300 w 2936"/>
                <a:gd name="T77" fmla="*/ 89 h 1983"/>
                <a:gd name="T78" fmla="*/ 1980 w 2936"/>
                <a:gd name="T79" fmla="*/ 53 h 1983"/>
                <a:gd name="T80" fmla="*/ 2007 w 2936"/>
                <a:gd name="T81" fmla="*/ 155 h 1983"/>
                <a:gd name="T82" fmla="*/ 1952 w 2936"/>
                <a:gd name="T83" fmla="*/ 227 h 1983"/>
                <a:gd name="T84" fmla="*/ 2025 w 2936"/>
                <a:gd name="T85" fmla="*/ 350 h 1983"/>
                <a:gd name="T86" fmla="*/ 2146 w 2936"/>
                <a:gd name="T87" fmla="*/ 370 h 1983"/>
                <a:gd name="T88" fmla="*/ 2041 w 2936"/>
                <a:gd name="T89" fmla="*/ 455 h 1983"/>
                <a:gd name="T90" fmla="*/ 1891 w 2936"/>
                <a:gd name="T91" fmla="*/ 570 h 1983"/>
                <a:gd name="T92" fmla="*/ 1630 w 2936"/>
                <a:gd name="T93" fmla="*/ 713 h 1983"/>
                <a:gd name="T94" fmla="*/ 1228 w 2936"/>
                <a:gd name="T95" fmla="*/ 659 h 1983"/>
                <a:gd name="T96" fmla="*/ 1036 w 2936"/>
                <a:gd name="T97" fmla="*/ 560 h 1983"/>
                <a:gd name="T98" fmla="*/ 752 w 2936"/>
                <a:gd name="T99" fmla="*/ 495 h 1983"/>
                <a:gd name="T100" fmla="*/ 686 w 2936"/>
                <a:gd name="T101" fmla="*/ 379 h 1983"/>
                <a:gd name="T102" fmla="*/ 512 w 2936"/>
                <a:gd name="T103" fmla="*/ 299 h 1983"/>
                <a:gd name="T104" fmla="*/ 430 w 2936"/>
                <a:gd name="T105" fmla="*/ 311 h 1983"/>
                <a:gd name="T106" fmla="*/ 423 w 2936"/>
                <a:gd name="T107" fmla="*/ 388 h 1983"/>
                <a:gd name="T108" fmla="*/ 305 w 2936"/>
                <a:gd name="T109" fmla="*/ 382 h 1983"/>
                <a:gd name="T110" fmla="*/ 227 w 2936"/>
                <a:gd name="T111" fmla="*/ 507 h 1983"/>
                <a:gd name="T112" fmla="*/ 260 w 2936"/>
                <a:gd name="T113" fmla="*/ 595 h 1983"/>
                <a:gd name="T114" fmla="*/ 252 w 2936"/>
                <a:gd name="T115" fmla="*/ 716 h 1983"/>
                <a:gd name="T116" fmla="*/ 118 w 2936"/>
                <a:gd name="T117" fmla="*/ 781 h 1983"/>
                <a:gd name="T118" fmla="*/ 40 w 2936"/>
                <a:gd name="T119" fmla="*/ 894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3" name="Freeform 15">
              <a:extLst>
                <a:ext uri="{FF2B5EF4-FFF2-40B4-BE49-F238E27FC236}">
                  <a16:creationId xmlns:a16="http://schemas.microsoft.com/office/drawing/2014/main" id="{22C06802-06AF-404B-B721-47769D0BDD0F}"/>
                </a:ext>
              </a:extLst>
            </p:cNvPr>
            <p:cNvSpPr>
              <a:spLocks/>
            </p:cNvSpPr>
            <p:nvPr userDrawn="1">
              <p:custDataLst>
                <p:tags r:id="rId25"/>
              </p:custDataLst>
            </p:nvPr>
          </p:nvSpPr>
          <p:spPr bwMode="auto">
            <a:xfrm>
              <a:off x="7944858" y="1628881"/>
              <a:ext cx="226110" cy="247597"/>
            </a:xfrm>
            <a:custGeom>
              <a:avLst/>
              <a:gdLst>
                <a:gd name="T0" fmla="*/ 345 w 504"/>
                <a:gd name="T1" fmla="*/ 493 h 524"/>
                <a:gd name="T2" fmla="*/ 256 w 504"/>
                <a:gd name="T3" fmla="*/ 505 h 524"/>
                <a:gd name="T4" fmla="*/ 235 w 504"/>
                <a:gd name="T5" fmla="*/ 517 h 524"/>
                <a:gd name="T6" fmla="*/ 210 w 504"/>
                <a:gd name="T7" fmla="*/ 522 h 524"/>
                <a:gd name="T8" fmla="*/ 155 w 504"/>
                <a:gd name="T9" fmla="*/ 524 h 524"/>
                <a:gd name="T10" fmla="*/ 106 w 504"/>
                <a:gd name="T11" fmla="*/ 522 h 524"/>
                <a:gd name="T12" fmla="*/ 94 w 504"/>
                <a:gd name="T13" fmla="*/ 516 h 524"/>
                <a:gd name="T14" fmla="*/ 71 w 504"/>
                <a:gd name="T15" fmla="*/ 509 h 524"/>
                <a:gd name="T16" fmla="*/ 36 w 504"/>
                <a:gd name="T17" fmla="*/ 496 h 524"/>
                <a:gd name="T18" fmla="*/ 22 w 504"/>
                <a:gd name="T19" fmla="*/ 486 h 524"/>
                <a:gd name="T20" fmla="*/ 20 w 504"/>
                <a:gd name="T21" fmla="*/ 477 h 524"/>
                <a:gd name="T22" fmla="*/ 27 w 504"/>
                <a:gd name="T23" fmla="*/ 463 h 524"/>
                <a:gd name="T24" fmla="*/ 32 w 504"/>
                <a:gd name="T25" fmla="*/ 445 h 524"/>
                <a:gd name="T26" fmla="*/ 28 w 504"/>
                <a:gd name="T27" fmla="*/ 432 h 524"/>
                <a:gd name="T28" fmla="*/ 10 w 504"/>
                <a:gd name="T29" fmla="*/ 417 h 524"/>
                <a:gd name="T30" fmla="*/ 1 w 504"/>
                <a:gd name="T31" fmla="*/ 407 h 524"/>
                <a:gd name="T32" fmla="*/ 1 w 504"/>
                <a:gd name="T33" fmla="*/ 391 h 524"/>
                <a:gd name="T34" fmla="*/ 17 w 504"/>
                <a:gd name="T35" fmla="*/ 360 h 524"/>
                <a:gd name="T36" fmla="*/ 48 w 504"/>
                <a:gd name="T37" fmla="*/ 328 h 524"/>
                <a:gd name="T38" fmla="*/ 86 w 504"/>
                <a:gd name="T39" fmla="*/ 299 h 524"/>
                <a:gd name="T40" fmla="*/ 124 w 504"/>
                <a:gd name="T41" fmla="*/ 279 h 524"/>
                <a:gd name="T42" fmla="*/ 160 w 504"/>
                <a:gd name="T43" fmla="*/ 272 h 524"/>
                <a:gd name="T44" fmla="*/ 155 w 504"/>
                <a:gd name="T45" fmla="*/ 264 h 524"/>
                <a:gd name="T46" fmla="*/ 142 w 504"/>
                <a:gd name="T47" fmla="*/ 259 h 524"/>
                <a:gd name="T48" fmla="*/ 133 w 504"/>
                <a:gd name="T49" fmla="*/ 251 h 524"/>
                <a:gd name="T50" fmla="*/ 127 w 504"/>
                <a:gd name="T51" fmla="*/ 229 h 524"/>
                <a:gd name="T52" fmla="*/ 124 w 504"/>
                <a:gd name="T53" fmla="*/ 195 h 524"/>
                <a:gd name="T54" fmla="*/ 115 w 504"/>
                <a:gd name="T55" fmla="*/ 161 h 524"/>
                <a:gd name="T56" fmla="*/ 100 w 504"/>
                <a:gd name="T57" fmla="*/ 134 h 524"/>
                <a:gd name="T58" fmla="*/ 68 w 504"/>
                <a:gd name="T59" fmla="*/ 90 h 524"/>
                <a:gd name="T60" fmla="*/ 86 w 504"/>
                <a:gd name="T61" fmla="*/ 60 h 524"/>
                <a:gd name="T62" fmla="*/ 106 w 504"/>
                <a:gd name="T63" fmla="*/ 56 h 524"/>
                <a:gd name="T64" fmla="*/ 130 w 504"/>
                <a:gd name="T65" fmla="*/ 58 h 524"/>
                <a:gd name="T66" fmla="*/ 139 w 504"/>
                <a:gd name="T67" fmla="*/ 61 h 524"/>
                <a:gd name="T68" fmla="*/ 160 w 504"/>
                <a:gd name="T69" fmla="*/ 56 h 524"/>
                <a:gd name="T70" fmla="*/ 164 w 504"/>
                <a:gd name="T71" fmla="*/ 33 h 524"/>
                <a:gd name="T72" fmla="*/ 171 w 504"/>
                <a:gd name="T73" fmla="*/ 13 h 524"/>
                <a:gd name="T74" fmla="*/ 187 w 504"/>
                <a:gd name="T75" fmla="*/ 0 h 524"/>
                <a:gd name="T76" fmla="*/ 225 w 504"/>
                <a:gd name="T77" fmla="*/ 0 h 524"/>
                <a:gd name="T78" fmla="*/ 254 w 504"/>
                <a:gd name="T79" fmla="*/ 8 h 524"/>
                <a:gd name="T80" fmla="*/ 280 w 504"/>
                <a:gd name="T81" fmla="*/ 21 h 524"/>
                <a:gd name="T82" fmla="*/ 279 w 504"/>
                <a:gd name="T83" fmla="*/ 62 h 524"/>
                <a:gd name="T84" fmla="*/ 292 w 504"/>
                <a:gd name="T85" fmla="*/ 77 h 524"/>
                <a:gd name="T86" fmla="*/ 319 w 504"/>
                <a:gd name="T87" fmla="*/ 94 h 524"/>
                <a:gd name="T88" fmla="*/ 356 w 504"/>
                <a:gd name="T89" fmla="*/ 119 h 524"/>
                <a:gd name="T90" fmla="*/ 346 w 504"/>
                <a:gd name="T91" fmla="*/ 135 h 524"/>
                <a:gd name="T92" fmla="*/ 340 w 504"/>
                <a:gd name="T93" fmla="*/ 153 h 524"/>
                <a:gd name="T94" fmla="*/ 344 w 504"/>
                <a:gd name="T95" fmla="*/ 176 h 524"/>
                <a:gd name="T96" fmla="*/ 363 w 504"/>
                <a:gd name="T97" fmla="*/ 200 h 524"/>
                <a:gd name="T98" fmla="*/ 378 w 504"/>
                <a:gd name="T99" fmla="*/ 210 h 524"/>
                <a:gd name="T100" fmla="*/ 386 w 504"/>
                <a:gd name="T101" fmla="*/ 256 h 524"/>
                <a:gd name="T102" fmla="*/ 404 w 504"/>
                <a:gd name="T103" fmla="*/ 289 h 524"/>
                <a:gd name="T104" fmla="*/ 432 w 504"/>
                <a:gd name="T105" fmla="*/ 315 h 524"/>
                <a:gd name="T106" fmla="*/ 463 w 504"/>
                <a:gd name="T107" fmla="*/ 335 h 524"/>
                <a:gd name="T108" fmla="*/ 466 w 504"/>
                <a:gd name="T109" fmla="*/ 390 h 524"/>
                <a:gd name="T110" fmla="*/ 397 w 504"/>
                <a:gd name="T111" fmla="*/ 457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4" name="Freeform 16">
              <a:extLst>
                <a:ext uri="{FF2B5EF4-FFF2-40B4-BE49-F238E27FC236}">
                  <a16:creationId xmlns:a16="http://schemas.microsoft.com/office/drawing/2014/main" id="{48BF2451-474B-DB40-BC6D-999C7EC7A402}"/>
                </a:ext>
              </a:extLst>
            </p:cNvPr>
            <p:cNvSpPr>
              <a:spLocks/>
            </p:cNvSpPr>
            <p:nvPr userDrawn="1">
              <p:custDataLst>
                <p:tags r:id="rId26"/>
              </p:custDataLst>
            </p:nvPr>
          </p:nvSpPr>
          <p:spPr bwMode="auto">
            <a:xfrm>
              <a:off x="7675002" y="2012512"/>
              <a:ext cx="187069" cy="215927"/>
            </a:xfrm>
            <a:custGeom>
              <a:avLst/>
              <a:gdLst>
                <a:gd name="T0" fmla="*/ 426 w 438"/>
                <a:gd name="T1" fmla="*/ 190 h 451"/>
                <a:gd name="T2" fmla="*/ 408 w 438"/>
                <a:gd name="T3" fmla="*/ 128 h 451"/>
                <a:gd name="T4" fmla="*/ 387 w 438"/>
                <a:gd name="T5" fmla="*/ 85 h 451"/>
                <a:gd name="T6" fmla="*/ 367 w 438"/>
                <a:gd name="T7" fmla="*/ 62 h 451"/>
                <a:gd name="T8" fmla="*/ 356 w 438"/>
                <a:gd name="T9" fmla="*/ 58 h 451"/>
                <a:gd name="T10" fmla="*/ 335 w 438"/>
                <a:gd name="T11" fmla="*/ 45 h 451"/>
                <a:gd name="T12" fmla="*/ 314 w 438"/>
                <a:gd name="T13" fmla="*/ 38 h 451"/>
                <a:gd name="T14" fmla="*/ 293 w 438"/>
                <a:gd name="T15" fmla="*/ 38 h 451"/>
                <a:gd name="T16" fmla="*/ 276 w 438"/>
                <a:gd name="T17" fmla="*/ 42 h 451"/>
                <a:gd name="T18" fmla="*/ 251 w 438"/>
                <a:gd name="T19" fmla="*/ 58 h 451"/>
                <a:gd name="T20" fmla="*/ 235 w 438"/>
                <a:gd name="T21" fmla="*/ 67 h 451"/>
                <a:gd name="T22" fmla="*/ 217 w 438"/>
                <a:gd name="T23" fmla="*/ 66 h 451"/>
                <a:gd name="T24" fmla="*/ 174 w 438"/>
                <a:gd name="T25" fmla="*/ 37 h 451"/>
                <a:gd name="T26" fmla="*/ 113 w 438"/>
                <a:gd name="T27" fmla="*/ 0 h 451"/>
                <a:gd name="T28" fmla="*/ 95 w 438"/>
                <a:gd name="T29" fmla="*/ 23 h 451"/>
                <a:gd name="T30" fmla="*/ 93 w 438"/>
                <a:gd name="T31" fmla="*/ 43 h 451"/>
                <a:gd name="T32" fmla="*/ 98 w 438"/>
                <a:gd name="T33" fmla="*/ 52 h 451"/>
                <a:gd name="T34" fmla="*/ 119 w 438"/>
                <a:gd name="T35" fmla="*/ 69 h 451"/>
                <a:gd name="T36" fmla="*/ 99 w 438"/>
                <a:gd name="T37" fmla="*/ 73 h 451"/>
                <a:gd name="T38" fmla="*/ 66 w 438"/>
                <a:gd name="T39" fmla="*/ 93 h 451"/>
                <a:gd name="T40" fmla="*/ 58 w 438"/>
                <a:gd name="T41" fmla="*/ 119 h 451"/>
                <a:gd name="T42" fmla="*/ 45 w 438"/>
                <a:gd name="T43" fmla="*/ 138 h 451"/>
                <a:gd name="T44" fmla="*/ 35 w 438"/>
                <a:gd name="T45" fmla="*/ 156 h 451"/>
                <a:gd name="T46" fmla="*/ 33 w 438"/>
                <a:gd name="T47" fmla="*/ 179 h 451"/>
                <a:gd name="T48" fmla="*/ 7 w 438"/>
                <a:gd name="T49" fmla="*/ 238 h 451"/>
                <a:gd name="T50" fmla="*/ 15 w 438"/>
                <a:gd name="T51" fmla="*/ 246 h 451"/>
                <a:gd name="T52" fmla="*/ 26 w 438"/>
                <a:gd name="T53" fmla="*/ 247 h 451"/>
                <a:gd name="T54" fmla="*/ 33 w 438"/>
                <a:gd name="T55" fmla="*/ 346 h 451"/>
                <a:gd name="T56" fmla="*/ 93 w 438"/>
                <a:gd name="T57" fmla="*/ 353 h 451"/>
                <a:gd name="T58" fmla="*/ 104 w 438"/>
                <a:gd name="T59" fmla="*/ 376 h 451"/>
                <a:gd name="T60" fmla="*/ 89 w 438"/>
                <a:gd name="T61" fmla="*/ 425 h 451"/>
                <a:gd name="T62" fmla="*/ 109 w 438"/>
                <a:gd name="T63" fmla="*/ 447 h 451"/>
                <a:gd name="T64" fmla="*/ 152 w 438"/>
                <a:gd name="T65" fmla="*/ 447 h 451"/>
                <a:gd name="T66" fmla="*/ 205 w 438"/>
                <a:gd name="T67" fmla="*/ 444 h 451"/>
                <a:gd name="T68" fmla="*/ 276 w 438"/>
                <a:gd name="T69" fmla="*/ 446 h 451"/>
                <a:gd name="T70" fmla="*/ 343 w 438"/>
                <a:gd name="T71" fmla="*/ 442 h 451"/>
                <a:gd name="T72" fmla="*/ 372 w 438"/>
                <a:gd name="T73" fmla="*/ 432 h 451"/>
                <a:gd name="T74" fmla="*/ 359 w 438"/>
                <a:gd name="T75" fmla="*/ 413 h 451"/>
                <a:gd name="T76" fmla="*/ 369 w 438"/>
                <a:gd name="T77" fmla="*/ 403 h 451"/>
                <a:gd name="T78" fmla="*/ 372 w 438"/>
                <a:gd name="T79" fmla="*/ 382 h 451"/>
                <a:gd name="T80" fmla="*/ 380 w 438"/>
                <a:gd name="T81" fmla="*/ 367 h 451"/>
                <a:gd name="T82" fmla="*/ 343 w 438"/>
                <a:gd name="T83" fmla="*/ 344 h 451"/>
                <a:gd name="T84" fmla="*/ 325 w 438"/>
                <a:gd name="T85" fmla="*/ 323 h 451"/>
                <a:gd name="T86" fmla="*/ 311 w 438"/>
                <a:gd name="T87" fmla="*/ 294 h 451"/>
                <a:gd name="T88" fmla="*/ 294 w 438"/>
                <a:gd name="T89" fmla="*/ 277 h 451"/>
                <a:gd name="T90" fmla="*/ 314 w 438"/>
                <a:gd name="T91" fmla="*/ 275 h 451"/>
                <a:gd name="T92" fmla="*/ 346 w 438"/>
                <a:gd name="T93" fmla="*/ 271 h 451"/>
                <a:gd name="T94" fmla="*/ 369 w 438"/>
                <a:gd name="T95" fmla="*/ 260 h 451"/>
                <a:gd name="T96" fmla="*/ 407 w 438"/>
                <a:gd name="T97" fmla="*/ 240 h 451"/>
                <a:gd name="T98" fmla="*/ 438 w 438"/>
                <a:gd name="T99" fmla="*/ 235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5" name="Freeform 17">
              <a:extLst>
                <a:ext uri="{FF2B5EF4-FFF2-40B4-BE49-F238E27FC236}">
                  <a16:creationId xmlns:a16="http://schemas.microsoft.com/office/drawing/2014/main" id="{DB16A8A8-23EE-B848-89AF-D1A07DCB606F}"/>
                </a:ext>
              </a:extLst>
            </p:cNvPr>
            <p:cNvSpPr>
              <a:spLocks/>
            </p:cNvSpPr>
            <p:nvPr userDrawn="1">
              <p:custDataLst>
                <p:tags r:id="rId27"/>
              </p:custDataLst>
            </p:nvPr>
          </p:nvSpPr>
          <p:spPr bwMode="auto">
            <a:xfrm>
              <a:off x="7700854" y="2240676"/>
              <a:ext cx="257018" cy="249036"/>
            </a:xfrm>
            <a:custGeom>
              <a:avLst/>
              <a:gdLst>
                <a:gd name="T0" fmla="*/ 327 w 578"/>
                <a:gd name="T1" fmla="*/ 88 h 524"/>
                <a:gd name="T2" fmla="*/ 312 w 578"/>
                <a:gd name="T3" fmla="*/ 85 h 524"/>
                <a:gd name="T4" fmla="*/ 301 w 578"/>
                <a:gd name="T5" fmla="*/ 79 h 524"/>
                <a:gd name="T6" fmla="*/ 275 w 578"/>
                <a:gd name="T7" fmla="*/ 66 h 524"/>
                <a:gd name="T8" fmla="*/ 251 w 578"/>
                <a:gd name="T9" fmla="*/ 78 h 524"/>
                <a:gd name="T10" fmla="*/ 246 w 578"/>
                <a:gd name="T11" fmla="*/ 105 h 524"/>
                <a:gd name="T12" fmla="*/ 253 w 578"/>
                <a:gd name="T13" fmla="*/ 153 h 524"/>
                <a:gd name="T14" fmla="*/ 270 w 578"/>
                <a:gd name="T15" fmla="*/ 172 h 524"/>
                <a:gd name="T16" fmla="*/ 287 w 578"/>
                <a:gd name="T17" fmla="*/ 178 h 524"/>
                <a:gd name="T18" fmla="*/ 298 w 578"/>
                <a:gd name="T19" fmla="*/ 191 h 524"/>
                <a:gd name="T20" fmla="*/ 351 w 578"/>
                <a:gd name="T21" fmla="*/ 225 h 524"/>
                <a:gd name="T22" fmla="*/ 449 w 578"/>
                <a:gd name="T23" fmla="*/ 309 h 524"/>
                <a:gd name="T24" fmla="*/ 477 w 578"/>
                <a:gd name="T25" fmla="*/ 322 h 524"/>
                <a:gd name="T26" fmla="*/ 504 w 578"/>
                <a:gd name="T27" fmla="*/ 328 h 524"/>
                <a:gd name="T28" fmla="*/ 536 w 578"/>
                <a:gd name="T29" fmla="*/ 356 h 524"/>
                <a:gd name="T30" fmla="*/ 578 w 578"/>
                <a:gd name="T31" fmla="*/ 376 h 524"/>
                <a:gd name="T32" fmla="*/ 565 w 578"/>
                <a:gd name="T33" fmla="*/ 407 h 524"/>
                <a:gd name="T34" fmla="*/ 526 w 578"/>
                <a:gd name="T35" fmla="*/ 383 h 524"/>
                <a:gd name="T36" fmla="*/ 508 w 578"/>
                <a:gd name="T37" fmla="*/ 376 h 524"/>
                <a:gd name="T38" fmla="*/ 498 w 578"/>
                <a:gd name="T39" fmla="*/ 397 h 524"/>
                <a:gd name="T40" fmla="*/ 506 w 578"/>
                <a:gd name="T41" fmla="*/ 426 h 524"/>
                <a:gd name="T42" fmla="*/ 514 w 578"/>
                <a:gd name="T43" fmla="*/ 442 h 524"/>
                <a:gd name="T44" fmla="*/ 500 w 578"/>
                <a:gd name="T45" fmla="*/ 468 h 524"/>
                <a:gd name="T46" fmla="*/ 483 w 578"/>
                <a:gd name="T47" fmla="*/ 505 h 524"/>
                <a:gd name="T48" fmla="*/ 465 w 578"/>
                <a:gd name="T49" fmla="*/ 522 h 524"/>
                <a:gd name="T50" fmla="*/ 436 w 578"/>
                <a:gd name="T51" fmla="*/ 505 h 524"/>
                <a:gd name="T52" fmla="*/ 456 w 578"/>
                <a:gd name="T53" fmla="*/ 484 h 524"/>
                <a:gd name="T54" fmla="*/ 465 w 578"/>
                <a:gd name="T55" fmla="*/ 467 h 524"/>
                <a:gd name="T56" fmla="*/ 461 w 578"/>
                <a:gd name="T57" fmla="*/ 441 h 524"/>
                <a:gd name="T58" fmla="*/ 427 w 578"/>
                <a:gd name="T59" fmla="*/ 395 h 524"/>
                <a:gd name="T60" fmla="*/ 385 w 578"/>
                <a:gd name="T61" fmla="*/ 369 h 524"/>
                <a:gd name="T62" fmla="*/ 355 w 578"/>
                <a:gd name="T63" fmla="*/ 356 h 524"/>
                <a:gd name="T64" fmla="*/ 318 w 578"/>
                <a:gd name="T65" fmla="*/ 330 h 524"/>
                <a:gd name="T66" fmla="*/ 268 w 578"/>
                <a:gd name="T67" fmla="*/ 315 h 524"/>
                <a:gd name="T68" fmla="*/ 218 w 578"/>
                <a:gd name="T69" fmla="*/ 285 h 524"/>
                <a:gd name="T70" fmla="*/ 162 w 578"/>
                <a:gd name="T71" fmla="*/ 229 h 524"/>
                <a:gd name="T72" fmla="*/ 126 w 578"/>
                <a:gd name="T73" fmla="*/ 168 h 524"/>
                <a:gd name="T74" fmla="*/ 77 w 578"/>
                <a:gd name="T75" fmla="*/ 154 h 524"/>
                <a:gd name="T76" fmla="*/ 51 w 578"/>
                <a:gd name="T77" fmla="*/ 157 h 524"/>
                <a:gd name="T78" fmla="*/ 15 w 578"/>
                <a:gd name="T79" fmla="*/ 165 h 524"/>
                <a:gd name="T80" fmla="*/ 3 w 578"/>
                <a:gd name="T81" fmla="*/ 133 h 524"/>
                <a:gd name="T82" fmla="*/ 1 w 578"/>
                <a:gd name="T83" fmla="*/ 93 h 524"/>
                <a:gd name="T84" fmla="*/ 6 w 578"/>
                <a:gd name="T85" fmla="*/ 49 h 524"/>
                <a:gd name="T86" fmla="*/ 45 w 578"/>
                <a:gd name="T87" fmla="*/ 41 h 524"/>
                <a:gd name="T88" fmla="*/ 68 w 578"/>
                <a:gd name="T89" fmla="*/ 33 h 524"/>
                <a:gd name="T90" fmla="*/ 83 w 578"/>
                <a:gd name="T91" fmla="*/ 48 h 524"/>
                <a:gd name="T92" fmla="*/ 104 w 578"/>
                <a:gd name="T93" fmla="*/ 44 h 524"/>
                <a:gd name="T94" fmla="*/ 149 w 578"/>
                <a:gd name="T95" fmla="*/ 16 h 524"/>
                <a:gd name="T96" fmla="*/ 239 w 578"/>
                <a:gd name="T97" fmla="*/ 0 h 524"/>
                <a:gd name="T98" fmla="*/ 257 w 578"/>
                <a:gd name="T99" fmla="*/ 13 h 524"/>
                <a:gd name="T100" fmla="*/ 332 w 578"/>
                <a:gd name="T101" fmla="*/ 19 h 524"/>
                <a:gd name="T102" fmla="*/ 322 w 578"/>
                <a:gd name="T103" fmla="*/ 65 h 524"/>
                <a:gd name="T104" fmla="*/ 325 w 578"/>
                <a:gd name="T105" fmla="*/ 9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6" name="Freeform 18">
              <a:extLst>
                <a:ext uri="{FF2B5EF4-FFF2-40B4-BE49-F238E27FC236}">
                  <a16:creationId xmlns:a16="http://schemas.microsoft.com/office/drawing/2014/main" id="{A6E6C1F1-3C36-224E-A82B-C7D8FB6FFB60}"/>
                </a:ext>
              </a:extLst>
            </p:cNvPr>
            <p:cNvSpPr>
              <a:spLocks/>
            </p:cNvSpPr>
            <p:nvPr userDrawn="1">
              <p:custDataLst>
                <p:tags r:id="rId28"/>
              </p:custDataLst>
            </p:nvPr>
          </p:nvSpPr>
          <p:spPr bwMode="auto">
            <a:xfrm>
              <a:off x="7718746" y="2393264"/>
              <a:ext cx="34161" cy="74855"/>
            </a:xfrm>
            <a:custGeom>
              <a:avLst/>
              <a:gdLst>
                <a:gd name="T0" fmla="*/ 0 w 79"/>
                <a:gd name="T1" fmla="*/ 37 h 160"/>
                <a:gd name="T2" fmla="*/ 6 w 79"/>
                <a:gd name="T3" fmla="*/ 37 h 160"/>
                <a:gd name="T4" fmla="*/ 11 w 79"/>
                <a:gd name="T5" fmla="*/ 36 h 160"/>
                <a:gd name="T6" fmla="*/ 16 w 79"/>
                <a:gd name="T7" fmla="*/ 35 h 160"/>
                <a:gd name="T8" fmla="*/ 19 w 79"/>
                <a:gd name="T9" fmla="*/ 33 h 160"/>
                <a:gd name="T10" fmla="*/ 26 w 79"/>
                <a:gd name="T11" fmla="*/ 28 h 160"/>
                <a:gd name="T12" fmla="*/ 31 w 79"/>
                <a:gd name="T13" fmla="*/ 22 h 160"/>
                <a:gd name="T14" fmla="*/ 37 w 79"/>
                <a:gd name="T15" fmla="*/ 16 h 160"/>
                <a:gd name="T16" fmla="*/ 41 w 79"/>
                <a:gd name="T17" fmla="*/ 10 h 160"/>
                <a:gd name="T18" fmla="*/ 46 w 79"/>
                <a:gd name="T19" fmla="*/ 5 h 160"/>
                <a:gd name="T20" fmla="*/ 53 w 79"/>
                <a:gd name="T21" fmla="*/ 0 h 160"/>
                <a:gd name="T22" fmla="*/ 57 w 79"/>
                <a:gd name="T23" fmla="*/ 3 h 160"/>
                <a:gd name="T24" fmla="*/ 62 w 79"/>
                <a:gd name="T25" fmla="*/ 7 h 160"/>
                <a:gd name="T26" fmla="*/ 64 w 79"/>
                <a:gd name="T27" fmla="*/ 10 h 160"/>
                <a:gd name="T28" fmla="*/ 66 w 79"/>
                <a:gd name="T29" fmla="*/ 14 h 160"/>
                <a:gd name="T30" fmla="*/ 69 w 79"/>
                <a:gd name="T31" fmla="*/ 22 h 160"/>
                <a:gd name="T32" fmla="*/ 72 w 79"/>
                <a:gd name="T33" fmla="*/ 32 h 160"/>
                <a:gd name="T34" fmla="*/ 73 w 79"/>
                <a:gd name="T35" fmla="*/ 40 h 160"/>
                <a:gd name="T36" fmla="*/ 74 w 79"/>
                <a:gd name="T37" fmla="*/ 49 h 160"/>
                <a:gd name="T38" fmla="*/ 76 w 79"/>
                <a:gd name="T39" fmla="*/ 58 h 160"/>
                <a:gd name="T40" fmla="*/ 79 w 79"/>
                <a:gd name="T41" fmla="*/ 67 h 160"/>
                <a:gd name="T42" fmla="*/ 79 w 79"/>
                <a:gd name="T43" fmla="*/ 98 h 160"/>
                <a:gd name="T44" fmla="*/ 68 w 79"/>
                <a:gd name="T45" fmla="*/ 115 h 160"/>
                <a:gd name="T46" fmla="*/ 59 w 79"/>
                <a:gd name="T47" fmla="*/ 129 h 160"/>
                <a:gd name="T48" fmla="*/ 53 w 79"/>
                <a:gd name="T49" fmla="*/ 136 h 160"/>
                <a:gd name="T50" fmla="*/ 50 w 79"/>
                <a:gd name="T51" fmla="*/ 144 h 160"/>
                <a:gd name="T52" fmla="*/ 48 w 79"/>
                <a:gd name="T53" fmla="*/ 151 h 160"/>
                <a:gd name="T54" fmla="*/ 46 w 79"/>
                <a:gd name="T55" fmla="*/ 160 h 160"/>
                <a:gd name="T56" fmla="*/ 40 w 79"/>
                <a:gd name="T57" fmla="*/ 155 h 160"/>
                <a:gd name="T58" fmla="*/ 33 w 79"/>
                <a:gd name="T59" fmla="*/ 150 h 160"/>
                <a:gd name="T60" fmla="*/ 28 w 79"/>
                <a:gd name="T61" fmla="*/ 144 h 160"/>
                <a:gd name="T62" fmla="*/ 22 w 79"/>
                <a:gd name="T63" fmla="*/ 137 h 160"/>
                <a:gd name="T64" fmla="*/ 18 w 79"/>
                <a:gd name="T65" fmla="*/ 130 h 160"/>
                <a:gd name="T66" fmla="*/ 15 w 79"/>
                <a:gd name="T67" fmla="*/ 123 h 160"/>
                <a:gd name="T68" fmla="*/ 11 w 79"/>
                <a:gd name="T69" fmla="*/ 115 h 160"/>
                <a:gd name="T70" fmla="*/ 8 w 79"/>
                <a:gd name="T71" fmla="*/ 108 h 160"/>
                <a:gd name="T72" fmla="*/ 4 w 79"/>
                <a:gd name="T73" fmla="*/ 91 h 160"/>
                <a:gd name="T74" fmla="*/ 1 w 79"/>
                <a:gd name="T75" fmla="*/ 73 h 160"/>
                <a:gd name="T76" fmla="*/ 0 w 79"/>
                <a:gd name="T77" fmla="*/ 55 h 160"/>
                <a:gd name="T78" fmla="*/ 0 w 79"/>
                <a:gd name="T79" fmla="*/ 3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57" name="Group 19">
              <a:extLst>
                <a:ext uri="{FF2B5EF4-FFF2-40B4-BE49-F238E27FC236}">
                  <a16:creationId xmlns:a16="http://schemas.microsoft.com/office/drawing/2014/main" id="{7465772D-F428-F84F-9226-97B6754FD990}"/>
                </a:ext>
              </a:extLst>
            </p:cNvPr>
            <p:cNvGrpSpPr>
              <a:grpSpLocks/>
            </p:cNvGrpSpPr>
            <p:nvPr userDrawn="1">
              <p:custDataLst>
                <p:tags r:id="rId29"/>
              </p:custDataLst>
            </p:nvPr>
          </p:nvGrpSpPr>
          <p:grpSpPr bwMode="auto">
            <a:xfrm>
              <a:off x="10095353" y="3354862"/>
              <a:ext cx="484756" cy="192895"/>
              <a:chOff x="4488" y="2394"/>
              <a:chExt cx="358" cy="124"/>
            </a:xfrm>
            <a:solidFill>
              <a:srgbClr val="DADADA"/>
            </a:solidFill>
          </p:grpSpPr>
          <p:sp>
            <p:nvSpPr>
              <p:cNvPr id="593" name="Freeform 20">
                <a:extLst>
                  <a:ext uri="{FF2B5EF4-FFF2-40B4-BE49-F238E27FC236}">
                    <a16:creationId xmlns:a16="http://schemas.microsoft.com/office/drawing/2014/main" id="{E2C3DCEE-BEA7-DA40-A760-FA4285BD78A7}"/>
                  </a:ext>
                </a:extLst>
              </p:cNvPr>
              <p:cNvSpPr>
                <a:spLocks/>
              </p:cNvSpPr>
              <p:nvPr/>
            </p:nvSpPr>
            <p:spPr bwMode="auto">
              <a:xfrm>
                <a:off x="4675" y="2394"/>
                <a:ext cx="171" cy="124"/>
              </a:xfrm>
              <a:custGeom>
                <a:avLst/>
                <a:gdLst>
                  <a:gd name="T0" fmla="*/ 424 w 512"/>
                  <a:gd name="T1" fmla="*/ 198 h 408"/>
                  <a:gd name="T2" fmla="*/ 387 w 512"/>
                  <a:gd name="T3" fmla="*/ 193 h 408"/>
                  <a:gd name="T4" fmla="*/ 367 w 512"/>
                  <a:gd name="T5" fmla="*/ 203 h 408"/>
                  <a:gd name="T6" fmla="*/ 354 w 512"/>
                  <a:gd name="T7" fmla="*/ 217 h 408"/>
                  <a:gd name="T8" fmla="*/ 347 w 512"/>
                  <a:gd name="T9" fmla="*/ 254 h 408"/>
                  <a:gd name="T10" fmla="*/ 327 w 512"/>
                  <a:gd name="T11" fmla="*/ 306 h 408"/>
                  <a:gd name="T12" fmla="*/ 305 w 512"/>
                  <a:gd name="T13" fmla="*/ 335 h 408"/>
                  <a:gd name="T14" fmla="*/ 289 w 512"/>
                  <a:gd name="T15" fmla="*/ 350 h 408"/>
                  <a:gd name="T16" fmla="*/ 271 w 512"/>
                  <a:gd name="T17" fmla="*/ 359 h 408"/>
                  <a:gd name="T18" fmla="*/ 256 w 512"/>
                  <a:gd name="T19" fmla="*/ 368 h 408"/>
                  <a:gd name="T20" fmla="*/ 253 w 512"/>
                  <a:gd name="T21" fmla="*/ 376 h 408"/>
                  <a:gd name="T22" fmla="*/ 215 w 512"/>
                  <a:gd name="T23" fmla="*/ 370 h 408"/>
                  <a:gd name="T24" fmla="*/ 183 w 512"/>
                  <a:gd name="T25" fmla="*/ 367 h 408"/>
                  <a:gd name="T26" fmla="*/ 155 w 512"/>
                  <a:gd name="T27" fmla="*/ 373 h 408"/>
                  <a:gd name="T28" fmla="*/ 138 w 512"/>
                  <a:gd name="T29" fmla="*/ 388 h 408"/>
                  <a:gd name="T30" fmla="*/ 97 w 512"/>
                  <a:gd name="T31" fmla="*/ 405 h 408"/>
                  <a:gd name="T32" fmla="*/ 62 w 512"/>
                  <a:gd name="T33" fmla="*/ 407 h 408"/>
                  <a:gd name="T34" fmla="*/ 45 w 512"/>
                  <a:gd name="T35" fmla="*/ 400 h 408"/>
                  <a:gd name="T36" fmla="*/ 15 w 512"/>
                  <a:gd name="T37" fmla="*/ 368 h 408"/>
                  <a:gd name="T38" fmla="*/ 2 w 512"/>
                  <a:gd name="T39" fmla="*/ 344 h 408"/>
                  <a:gd name="T40" fmla="*/ 8 w 512"/>
                  <a:gd name="T41" fmla="*/ 335 h 408"/>
                  <a:gd name="T42" fmla="*/ 34 w 512"/>
                  <a:gd name="T43" fmla="*/ 344 h 408"/>
                  <a:gd name="T44" fmla="*/ 53 w 512"/>
                  <a:gd name="T45" fmla="*/ 336 h 408"/>
                  <a:gd name="T46" fmla="*/ 56 w 512"/>
                  <a:gd name="T47" fmla="*/ 314 h 408"/>
                  <a:gd name="T48" fmla="*/ 71 w 512"/>
                  <a:gd name="T49" fmla="*/ 300 h 408"/>
                  <a:gd name="T50" fmla="*/ 82 w 512"/>
                  <a:gd name="T51" fmla="*/ 286 h 408"/>
                  <a:gd name="T52" fmla="*/ 89 w 512"/>
                  <a:gd name="T53" fmla="*/ 272 h 408"/>
                  <a:gd name="T54" fmla="*/ 101 w 512"/>
                  <a:gd name="T55" fmla="*/ 262 h 408"/>
                  <a:gd name="T56" fmla="*/ 137 w 512"/>
                  <a:gd name="T57" fmla="*/ 246 h 408"/>
                  <a:gd name="T58" fmla="*/ 175 w 512"/>
                  <a:gd name="T59" fmla="*/ 232 h 408"/>
                  <a:gd name="T60" fmla="*/ 202 w 512"/>
                  <a:gd name="T61" fmla="*/ 217 h 408"/>
                  <a:gd name="T62" fmla="*/ 213 w 512"/>
                  <a:gd name="T63" fmla="*/ 205 h 408"/>
                  <a:gd name="T64" fmla="*/ 219 w 512"/>
                  <a:gd name="T65" fmla="*/ 191 h 408"/>
                  <a:gd name="T66" fmla="*/ 227 w 512"/>
                  <a:gd name="T67" fmla="*/ 161 h 408"/>
                  <a:gd name="T68" fmla="*/ 229 w 512"/>
                  <a:gd name="T69" fmla="*/ 149 h 408"/>
                  <a:gd name="T70" fmla="*/ 231 w 512"/>
                  <a:gd name="T71" fmla="*/ 152 h 408"/>
                  <a:gd name="T72" fmla="*/ 239 w 512"/>
                  <a:gd name="T73" fmla="*/ 143 h 408"/>
                  <a:gd name="T74" fmla="*/ 237 w 512"/>
                  <a:gd name="T75" fmla="*/ 155 h 408"/>
                  <a:gd name="T76" fmla="*/ 240 w 512"/>
                  <a:gd name="T77" fmla="*/ 174 h 408"/>
                  <a:gd name="T78" fmla="*/ 251 w 512"/>
                  <a:gd name="T79" fmla="*/ 193 h 408"/>
                  <a:gd name="T80" fmla="*/ 272 w 512"/>
                  <a:gd name="T81" fmla="*/ 205 h 408"/>
                  <a:gd name="T82" fmla="*/ 306 w 512"/>
                  <a:gd name="T83" fmla="*/ 204 h 408"/>
                  <a:gd name="T84" fmla="*/ 320 w 512"/>
                  <a:gd name="T85" fmla="*/ 205 h 408"/>
                  <a:gd name="T86" fmla="*/ 327 w 512"/>
                  <a:gd name="T87" fmla="*/ 198 h 408"/>
                  <a:gd name="T88" fmla="*/ 324 w 512"/>
                  <a:gd name="T89" fmla="*/ 176 h 408"/>
                  <a:gd name="T90" fmla="*/ 299 w 512"/>
                  <a:gd name="T91" fmla="*/ 130 h 408"/>
                  <a:gd name="T92" fmla="*/ 319 w 512"/>
                  <a:gd name="T93" fmla="*/ 109 h 408"/>
                  <a:gd name="T94" fmla="*/ 344 w 512"/>
                  <a:gd name="T95" fmla="*/ 66 h 408"/>
                  <a:gd name="T96" fmla="*/ 374 w 512"/>
                  <a:gd name="T97" fmla="*/ 22 h 408"/>
                  <a:gd name="T98" fmla="*/ 399 w 512"/>
                  <a:gd name="T99" fmla="*/ 0 h 408"/>
                  <a:gd name="T100" fmla="*/ 401 w 512"/>
                  <a:gd name="T101" fmla="*/ 23 h 408"/>
                  <a:gd name="T102" fmla="*/ 413 w 512"/>
                  <a:gd name="T103" fmla="*/ 50 h 408"/>
                  <a:gd name="T104" fmla="*/ 439 w 512"/>
                  <a:gd name="T105" fmla="*/ 75 h 408"/>
                  <a:gd name="T106" fmla="*/ 486 w 512"/>
                  <a:gd name="T107" fmla="*/ 106 h 408"/>
                  <a:gd name="T108" fmla="*/ 508 w 512"/>
                  <a:gd name="T109" fmla="*/ 132 h 408"/>
                  <a:gd name="T110" fmla="*/ 499 w 512"/>
                  <a:gd name="T111" fmla="*/ 149 h 408"/>
                  <a:gd name="T112" fmla="*/ 478 w 512"/>
                  <a:gd name="T113" fmla="*/ 152 h 408"/>
                  <a:gd name="T114" fmla="*/ 458 w 512"/>
                  <a:gd name="T115" fmla="*/ 18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94" name="Freeform 21">
                <a:extLst>
                  <a:ext uri="{FF2B5EF4-FFF2-40B4-BE49-F238E27FC236}">
                    <a16:creationId xmlns:a16="http://schemas.microsoft.com/office/drawing/2014/main" id="{2AB4C31E-8E78-B644-99F7-F2F0B6386682}"/>
                  </a:ext>
                </a:extLst>
              </p:cNvPr>
              <p:cNvSpPr>
                <a:spLocks/>
              </p:cNvSpPr>
              <p:nvPr/>
            </p:nvSpPr>
            <p:spPr bwMode="auto">
              <a:xfrm>
                <a:off x="4488" y="2420"/>
                <a:ext cx="77" cy="89"/>
              </a:xfrm>
              <a:custGeom>
                <a:avLst/>
                <a:gdLst>
                  <a:gd name="T0" fmla="*/ 151 w 232"/>
                  <a:gd name="T1" fmla="*/ 24 h 289"/>
                  <a:gd name="T2" fmla="*/ 165 w 232"/>
                  <a:gd name="T3" fmla="*/ 48 h 289"/>
                  <a:gd name="T4" fmla="*/ 174 w 232"/>
                  <a:gd name="T5" fmla="*/ 56 h 289"/>
                  <a:gd name="T6" fmla="*/ 181 w 232"/>
                  <a:gd name="T7" fmla="*/ 60 h 289"/>
                  <a:gd name="T8" fmla="*/ 186 w 232"/>
                  <a:gd name="T9" fmla="*/ 166 h 289"/>
                  <a:gd name="T10" fmla="*/ 189 w 232"/>
                  <a:gd name="T11" fmla="*/ 196 h 289"/>
                  <a:gd name="T12" fmla="*/ 193 w 232"/>
                  <a:gd name="T13" fmla="*/ 207 h 289"/>
                  <a:gd name="T14" fmla="*/ 199 w 232"/>
                  <a:gd name="T15" fmla="*/ 216 h 289"/>
                  <a:gd name="T16" fmla="*/ 232 w 232"/>
                  <a:gd name="T17" fmla="*/ 246 h 289"/>
                  <a:gd name="T18" fmla="*/ 219 w 232"/>
                  <a:gd name="T19" fmla="*/ 288 h 289"/>
                  <a:gd name="T20" fmla="*/ 186 w 232"/>
                  <a:gd name="T21" fmla="*/ 282 h 289"/>
                  <a:gd name="T22" fmla="*/ 151 w 232"/>
                  <a:gd name="T23" fmla="*/ 264 h 289"/>
                  <a:gd name="T24" fmla="*/ 113 w 232"/>
                  <a:gd name="T25" fmla="*/ 235 h 289"/>
                  <a:gd name="T26" fmla="*/ 81 w 232"/>
                  <a:gd name="T27" fmla="*/ 207 h 289"/>
                  <a:gd name="T28" fmla="*/ 56 w 232"/>
                  <a:gd name="T29" fmla="*/ 176 h 289"/>
                  <a:gd name="T30" fmla="*/ 31 w 232"/>
                  <a:gd name="T31" fmla="*/ 145 h 289"/>
                  <a:gd name="T32" fmla="*/ 9 w 232"/>
                  <a:gd name="T33" fmla="*/ 126 h 289"/>
                  <a:gd name="T34" fmla="*/ 2 w 232"/>
                  <a:gd name="T35" fmla="*/ 117 h 289"/>
                  <a:gd name="T36" fmla="*/ 0 w 232"/>
                  <a:gd name="T37" fmla="*/ 109 h 289"/>
                  <a:gd name="T38" fmla="*/ 0 w 232"/>
                  <a:gd name="T39" fmla="*/ 100 h 289"/>
                  <a:gd name="T40" fmla="*/ 3 w 232"/>
                  <a:gd name="T41" fmla="*/ 92 h 289"/>
                  <a:gd name="T42" fmla="*/ 11 w 232"/>
                  <a:gd name="T43" fmla="*/ 79 h 289"/>
                  <a:gd name="T44" fmla="*/ 12 w 232"/>
                  <a:gd name="T45" fmla="*/ 52 h 289"/>
                  <a:gd name="T46" fmla="*/ 7 w 232"/>
                  <a:gd name="T47" fmla="*/ 15 h 289"/>
                  <a:gd name="T48" fmla="*/ 13 w 232"/>
                  <a:gd name="T49" fmla="*/ 0 h 289"/>
                  <a:gd name="T50" fmla="*/ 26 w 232"/>
                  <a:gd name="T51" fmla="*/ 3 h 289"/>
                  <a:gd name="T52" fmla="*/ 42 w 232"/>
                  <a:gd name="T53" fmla="*/ 10 h 289"/>
                  <a:gd name="T54" fmla="*/ 59 w 232"/>
                  <a:gd name="T55" fmla="*/ 21 h 289"/>
                  <a:gd name="T56" fmla="*/ 73 w 232"/>
                  <a:gd name="T57" fmla="*/ 28 h 289"/>
                  <a:gd name="T58" fmla="*/ 81 w 232"/>
                  <a:gd name="T59" fmla="*/ 31 h 289"/>
                  <a:gd name="T60" fmla="*/ 91 w 232"/>
                  <a:gd name="T61" fmla="*/ 31 h 289"/>
                  <a:gd name="T62" fmla="*/ 105 w 232"/>
                  <a:gd name="T63" fmla="*/ 26 h 289"/>
                  <a:gd name="T64" fmla="*/ 120 w 232"/>
                  <a:gd name="T65" fmla="*/ 19 h 289"/>
                  <a:gd name="T66" fmla="*/ 133 w 232"/>
                  <a:gd name="T67" fmla="*/ 11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58" name="Freeform 22">
              <a:extLst>
                <a:ext uri="{FF2B5EF4-FFF2-40B4-BE49-F238E27FC236}">
                  <a16:creationId xmlns:a16="http://schemas.microsoft.com/office/drawing/2014/main" id="{4AB1A08E-B947-9D45-80AD-8BF42D41CF39}"/>
                </a:ext>
              </a:extLst>
            </p:cNvPr>
            <p:cNvSpPr>
              <a:spLocks/>
            </p:cNvSpPr>
            <p:nvPr userDrawn="1">
              <p:custDataLst>
                <p:tags r:id="rId30"/>
              </p:custDataLst>
            </p:nvPr>
          </p:nvSpPr>
          <p:spPr bwMode="auto">
            <a:xfrm>
              <a:off x="8068486" y="1428789"/>
              <a:ext cx="3141153" cy="974553"/>
            </a:xfrm>
            <a:custGeom>
              <a:avLst/>
              <a:gdLst>
                <a:gd name="T0" fmla="*/ 725 w 7049"/>
                <a:gd name="T1" fmla="*/ 1733 h 2048"/>
                <a:gd name="T2" fmla="*/ 1070 w 7049"/>
                <a:gd name="T3" fmla="*/ 1937 h 2048"/>
                <a:gd name="T4" fmla="*/ 1212 w 7049"/>
                <a:gd name="T5" fmla="*/ 1814 h 2048"/>
                <a:gd name="T6" fmla="*/ 1674 w 7049"/>
                <a:gd name="T7" fmla="*/ 1469 h 2048"/>
                <a:gd name="T8" fmla="*/ 2618 w 7049"/>
                <a:gd name="T9" fmla="*/ 1315 h 2048"/>
                <a:gd name="T10" fmla="*/ 3350 w 7049"/>
                <a:gd name="T11" fmla="*/ 1494 h 2048"/>
                <a:gd name="T12" fmla="*/ 3676 w 7049"/>
                <a:gd name="T13" fmla="*/ 1438 h 2048"/>
                <a:gd name="T14" fmla="*/ 4136 w 7049"/>
                <a:gd name="T15" fmla="*/ 1492 h 2048"/>
                <a:gd name="T16" fmla="*/ 4577 w 7049"/>
                <a:gd name="T17" fmla="*/ 1509 h 2048"/>
                <a:gd name="T18" fmla="*/ 4759 w 7049"/>
                <a:gd name="T19" fmla="*/ 1372 h 2048"/>
                <a:gd name="T20" fmla="*/ 5156 w 7049"/>
                <a:gd name="T21" fmla="*/ 1476 h 2048"/>
                <a:gd name="T22" fmla="*/ 5614 w 7049"/>
                <a:gd name="T23" fmla="*/ 1598 h 2048"/>
                <a:gd name="T24" fmla="*/ 5604 w 7049"/>
                <a:gd name="T25" fmla="*/ 1844 h 2048"/>
                <a:gd name="T26" fmla="*/ 5853 w 7049"/>
                <a:gd name="T27" fmla="*/ 1612 h 2048"/>
                <a:gd name="T28" fmla="*/ 5570 w 7049"/>
                <a:gd name="T29" fmla="*/ 1256 h 2048"/>
                <a:gd name="T30" fmla="*/ 5331 w 7049"/>
                <a:gd name="T31" fmla="*/ 1147 h 2048"/>
                <a:gd name="T32" fmla="*/ 5857 w 7049"/>
                <a:gd name="T33" fmla="*/ 982 h 2048"/>
                <a:gd name="T34" fmla="*/ 5974 w 7049"/>
                <a:gd name="T35" fmla="*/ 822 h 2048"/>
                <a:gd name="T36" fmla="*/ 6132 w 7049"/>
                <a:gd name="T37" fmla="*/ 761 h 2048"/>
                <a:gd name="T38" fmla="*/ 6195 w 7049"/>
                <a:gd name="T39" fmla="*/ 974 h 2048"/>
                <a:gd name="T40" fmla="*/ 6352 w 7049"/>
                <a:gd name="T41" fmla="*/ 1251 h 2048"/>
                <a:gd name="T42" fmla="*/ 6575 w 7049"/>
                <a:gd name="T43" fmla="*/ 1410 h 2048"/>
                <a:gd name="T44" fmla="*/ 6566 w 7049"/>
                <a:gd name="T45" fmla="*/ 1214 h 2048"/>
                <a:gd name="T46" fmla="*/ 6373 w 7049"/>
                <a:gd name="T47" fmla="*/ 1037 h 2048"/>
                <a:gd name="T48" fmla="*/ 6547 w 7049"/>
                <a:gd name="T49" fmla="*/ 885 h 2048"/>
                <a:gd name="T50" fmla="*/ 6801 w 7049"/>
                <a:gd name="T51" fmla="*/ 784 h 2048"/>
                <a:gd name="T52" fmla="*/ 6628 w 7049"/>
                <a:gd name="T53" fmla="*/ 618 h 2048"/>
                <a:gd name="T54" fmla="*/ 6799 w 7049"/>
                <a:gd name="T55" fmla="*/ 636 h 2048"/>
                <a:gd name="T56" fmla="*/ 6861 w 7049"/>
                <a:gd name="T57" fmla="*/ 543 h 2048"/>
                <a:gd name="T58" fmla="*/ 6500 w 7049"/>
                <a:gd name="T59" fmla="*/ 462 h 2048"/>
                <a:gd name="T60" fmla="*/ 5843 w 7049"/>
                <a:gd name="T61" fmla="*/ 410 h 2048"/>
                <a:gd name="T62" fmla="*/ 5693 w 7049"/>
                <a:gd name="T63" fmla="*/ 415 h 2048"/>
                <a:gd name="T64" fmla="*/ 4991 w 7049"/>
                <a:gd name="T65" fmla="*/ 351 h 2048"/>
                <a:gd name="T66" fmla="*/ 4728 w 7049"/>
                <a:gd name="T67" fmla="*/ 290 h 2048"/>
                <a:gd name="T68" fmla="*/ 4412 w 7049"/>
                <a:gd name="T69" fmla="*/ 290 h 2048"/>
                <a:gd name="T70" fmla="*/ 4009 w 7049"/>
                <a:gd name="T71" fmla="*/ 318 h 2048"/>
                <a:gd name="T72" fmla="*/ 3574 w 7049"/>
                <a:gd name="T73" fmla="*/ 261 h 2048"/>
                <a:gd name="T74" fmla="*/ 3290 w 7049"/>
                <a:gd name="T75" fmla="*/ 244 h 2048"/>
                <a:gd name="T76" fmla="*/ 3008 w 7049"/>
                <a:gd name="T77" fmla="*/ 235 h 2048"/>
                <a:gd name="T78" fmla="*/ 2724 w 7049"/>
                <a:gd name="T79" fmla="*/ 58 h 2048"/>
                <a:gd name="T80" fmla="*/ 2617 w 7049"/>
                <a:gd name="T81" fmla="*/ 140 h 2048"/>
                <a:gd name="T82" fmla="*/ 2134 w 7049"/>
                <a:gd name="T83" fmla="*/ 167 h 2048"/>
                <a:gd name="T84" fmla="*/ 2159 w 7049"/>
                <a:gd name="T85" fmla="*/ 200 h 2048"/>
                <a:gd name="T86" fmla="*/ 2198 w 7049"/>
                <a:gd name="T87" fmla="*/ 342 h 2048"/>
                <a:gd name="T88" fmla="*/ 1933 w 7049"/>
                <a:gd name="T89" fmla="*/ 256 h 2048"/>
                <a:gd name="T90" fmla="*/ 1787 w 7049"/>
                <a:gd name="T91" fmla="*/ 273 h 2048"/>
                <a:gd name="T92" fmla="*/ 1917 w 7049"/>
                <a:gd name="T93" fmla="*/ 446 h 2048"/>
                <a:gd name="T94" fmla="*/ 2076 w 7049"/>
                <a:gd name="T95" fmla="*/ 529 h 2048"/>
                <a:gd name="T96" fmla="*/ 1883 w 7049"/>
                <a:gd name="T97" fmla="*/ 593 h 2048"/>
                <a:gd name="T98" fmla="*/ 1832 w 7049"/>
                <a:gd name="T99" fmla="*/ 464 h 2048"/>
                <a:gd name="T100" fmla="*/ 1621 w 7049"/>
                <a:gd name="T101" fmla="*/ 231 h 2048"/>
                <a:gd name="T102" fmla="*/ 1623 w 7049"/>
                <a:gd name="T103" fmla="*/ 451 h 2048"/>
                <a:gd name="T104" fmla="*/ 1238 w 7049"/>
                <a:gd name="T105" fmla="*/ 397 h 2048"/>
                <a:gd name="T106" fmla="*/ 1198 w 7049"/>
                <a:gd name="T107" fmla="*/ 477 h 2048"/>
                <a:gd name="T108" fmla="*/ 908 w 7049"/>
                <a:gd name="T109" fmla="*/ 500 h 2048"/>
                <a:gd name="T110" fmla="*/ 692 w 7049"/>
                <a:gd name="T111" fmla="*/ 483 h 2048"/>
                <a:gd name="T112" fmla="*/ 602 w 7049"/>
                <a:gd name="T113" fmla="*/ 585 h 2048"/>
                <a:gd name="T114" fmla="*/ 407 w 7049"/>
                <a:gd name="T115" fmla="*/ 739 h 2048"/>
                <a:gd name="T116" fmla="*/ 390 w 7049"/>
                <a:gd name="T117" fmla="*/ 612 h 2048"/>
                <a:gd name="T118" fmla="*/ 150 w 7049"/>
                <a:gd name="T119" fmla="*/ 440 h 2048"/>
                <a:gd name="T120" fmla="*/ 71 w 7049"/>
                <a:gd name="T121" fmla="*/ 605 h 2048"/>
                <a:gd name="T122" fmla="*/ 112 w 7049"/>
                <a:gd name="T123" fmla="*/ 95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9" name="Freeform 23">
              <a:extLst>
                <a:ext uri="{FF2B5EF4-FFF2-40B4-BE49-F238E27FC236}">
                  <a16:creationId xmlns:a16="http://schemas.microsoft.com/office/drawing/2014/main" id="{FFBBBA35-068D-B049-ABE3-075AD9539D4D}"/>
                </a:ext>
              </a:extLst>
            </p:cNvPr>
            <p:cNvSpPr>
              <a:spLocks/>
            </p:cNvSpPr>
            <p:nvPr userDrawn="1">
              <p:custDataLst>
                <p:tags r:id="rId31"/>
              </p:custDataLst>
            </p:nvPr>
          </p:nvSpPr>
          <p:spPr bwMode="auto">
            <a:xfrm>
              <a:off x="7313700" y="2324167"/>
              <a:ext cx="287925" cy="224565"/>
            </a:xfrm>
            <a:custGeom>
              <a:avLst/>
              <a:gdLst>
                <a:gd name="T0" fmla="*/ 406 w 647"/>
                <a:gd name="T1" fmla="*/ 27 h 470"/>
                <a:gd name="T2" fmla="*/ 428 w 647"/>
                <a:gd name="T3" fmla="*/ 45 h 470"/>
                <a:gd name="T4" fmla="*/ 458 w 647"/>
                <a:gd name="T5" fmla="*/ 60 h 470"/>
                <a:gd name="T6" fmla="*/ 512 w 647"/>
                <a:gd name="T7" fmla="*/ 78 h 470"/>
                <a:gd name="T8" fmla="*/ 538 w 647"/>
                <a:gd name="T9" fmla="*/ 81 h 470"/>
                <a:gd name="T10" fmla="*/ 562 w 647"/>
                <a:gd name="T11" fmla="*/ 99 h 470"/>
                <a:gd name="T12" fmla="*/ 567 w 647"/>
                <a:gd name="T13" fmla="*/ 97 h 470"/>
                <a:gd name="T14" fmla="*/ 575 w 647"/>
                <a:gd name="T15" fmla="*/ 85 h 470"/>
                <a:gd name="T16" fmla="*/ 583 w 647"/>
                <a:gd name="T17" fmla="*/ 78 h 470"/>
                <a:gd name="T18" fmla="*/ 603 w 647"/>
                <a:gd name="T19" fmla="*/ 80 h 470"/>
                <a:gd name="T20" fmla="*/ 624 w 647"/>
                <a:gd name="T21" fmla="*/ 79 h 470"/>
                <a:gd name="T22" fmla="*/ 640 w 647"/>
                <a:gd name="T23" fmla="*/ 84 h 470"/>
                <a:gd name="T24" fmla="*/ 646 w 647"/>
                <a:gd name="T25" fmla="*/ 103 h 470"/>
                <a:gd name="T26" fmla="*/ 646 w 647"/>
                <a:gd name="T27" fmla="*/ 123 h 470"/>
                <a:gd name="T28" fmla="*/ 618 w 647"/>
                <a:gd name="T29" fmla="*/ 131 h 470"/>
                <a:gd name="T30" fmla="*/ 586 w 647"/>
                <a:gd name="T31" fmla="*/ 146 h 470"/>
                <a:gd name="T32" fmla="*/ 560 w 647"/>
                <a:gd name="T33" fmla="*/ 165 h 470"/>
                <a:gd name="T34" fmla="*/ 504 w 647"/>
                <a:gd name="T35" fmla="*/ 214 h 470"/>
                <a:gd name="T36" fmla="*/ 489 w 647"/>
                <a:gd name="T37" fmla="*/ 227 h 470"/>
                <a:gd name="T38" fmla="*/ 474 w 647"/>
                <a:gd name="T39" fmla="*/ 254 h 470"/>
                <a:gd name="T40" fmla="*/ 473 w 647"/>
                <a:gd name="T41" fmla="*/ 282 h 470"/>
                <a:gd name="T42" fmla="*/ 473 w 647"/>
                <a:gd name="T43" fmla="*/ 311 h 470"/>
                <a:gd name="T44" fmla="*/ 463 w 647"/>
                <a:gd name="T45" fmla="*/ 340 h 470"/>
                <a:gd name="T46" fmla="*/ 450 w 647"/>
                <a:gd name="T47" fmla="*/ 354 h 470"/>
                <a:gd name="T48" fmla="*/ 411 w 647"/>
                <a:gd name="T49" fmla="*/ 384 h 470"/>
                <a:gd name="T50" fmla="*/ 383 w 647"/>
                <a:gd name="T51" fmla="*/ 411 h 470"/>
                <a:gd name="T52" fmla="*/ 374 w 647"/>
                <a:gd name="T53" fmla="*/ 425 h 470"/>
                <a:gd name="T54" fmla="*/ 369 w 647"/>
                <a:gd name="T55" fmla="*/ 432 h 470"/>
                <a:gd name="T56" fmla="*/ 310 w 647"/>
                <a:gd name="T57" fmla="*/ 429 h 470"/>
                <a:gd name="T58" fmla="*/ 257 w 647"/>
                <a:gd name="T59" fmla="*/ 434 h 470"/>
                <a:gd name="T60" fmla="*/ 224 w 647"/>
                <a:gd name="T61" fmla="*/ 446 h 470"/>
                <a:gd name="T62" fmla="*/ 193 w 647"/>
                <a:gd name="T63" fmla="*/ 467 h 470"/>
                <a:gd name="T64" fmla="*/ 179 w 647"/>
                <a:gd name="T65" fmla="*/ 469 h 470"/>
                <a:gd name="T66" fmla="*/ 169 w 647"/>
                <a:gd name="T67" fmla="*/ 461 h 470"/>
                <a:gd name="T68" fmla="*/ 153 w 647"/>
                <a:gd name="T69" fmla="*/ 432 h 470"/>
                <a:gd name="T70" fmla="*/ 140 w 647"/>
                <a:gd name="T71" fmla="*/ 414 h 470"/>
                <a:gd name="T72" fmla="*/ 122 w 647"/>
                <a:gd name="T73" fmla="*/ 400 h 470"/>
                <a:gd name="T74" fmla="*/ 114 w 647"/>
                <a:gd name="T75" fmla="*/ 379 h 470"/>
                <a:gd name="T76" fmla="*/ 126 w 647"/>
                <a:gd name="T77" fmla="*/ 336 h 470"/>
                <a:gd name="T78" fmla="*/ 127 w 647"/>
                <a:gd name="T79" fmla="*/ 267 h 470"/>
                <a:gd name="T80" fmla="*/ 147 w 647"/>
                <a:gd name="T81" fmla="*/ 206 h 470"/>
                <a:gd name="T82" fmla="*/ 168 w 647"/>
                <a:gd name="T83" fmla="*/ 149 h 470"/>
                <a:gd name="T84" fmla="*/ 172 w 647"/>
                <a:gd name="T85" fmla="*/ 131 h 470"/>
                <a:gd name="T86" fmla="*/ 116 w 647"/>
                <a:gd name="T87" fmla="*/ 123 h 470"/>
                <a:gd name="T88" fmla="*/ 62 w 647"/>
                <a:gd name="T89" fmla="*/ 109 h 470"/>
                <a:gd name="T90" fmla="*/ 17 w 647"/>
                <a:gd name="T91" fmla="*/ 93 h 470"/>
                <a:gd name="T92" fmla="*/ 0 w 647"/>
                <a:gd name="T93" fmla="*/ 38 h 470"/>
                <a:gd name="T94" fmla="*/ 23 w 647"/>
                <a:gd name="T95" fmla="*/ 34 h 470"/>
                <a:gd name="T96" fmla="*/ 51 w 647"/>
                <a:gd name="T97" fmla="*/ 20 h 470"/>
                <a:gd name="T98" fmla="*/ 73 w 647"/>
                <a:gd name="T99" fmla="*/ 4 h 470"/>
                <a:gd name="T100" fmla="*/ 86 w 647"/>
                <a:gd name="T101" fmla="*/ 0 h 470"/>
                <a:gd name="T102" fmla="*/ 132 w 647"/>
                <a:gd name="T103" fmla="*/ 7 h 470"/>
                <a:gd name="T104" fmla="*/ 171 w 647"/>
                <a:gd name="T105" fmla="*/ 17 h 470"/>
                <a:gd name="T106" fmla="*/ 209 w 647"/>
                <a:gd name="T107" fmla="*/ 20 h 470"/>
                <a:gd name="T108" fmla="*/ 235 w 647"/>
                <a:gd name="T109" fmla="*/ 29 h 470"/>
                <a:gd name="T110" fmla="*/ 258 w 647"/>
                <a:gd name="T111" fmla="*/ 37 h 470"/>
                <a:gd name="T112" fmla="*/ 385 w 647"/>
                <a:gd name="T113" fmla="*/ 2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0" name="Freeform 24">
              <a:extLst>
                <a:ext uri="{FF2B5EF4-FFF2-40B4-BE49-F238E27FC236}">
                  <a16:creationId xmlns:a16="http://schemas.microsoft.com/office/drawing/2014/main" id="{F29A2861-A1BD-464A-926A-5671B1DEAAC8}"/>
                </a:ext>
              </a:extLst>
            </p:cNvPr>
            <p:cNvSpPr>
              <a:spLocks/>
            </p:cNvSpPr>
            <p:nvPr userDrawn="1">
              <p:custDataLst>
                <p:tags r:id="rId32"/>
              </p:custDataLst>
            </p:nvPr>
          </p:nvSpPr>
          <p:spPr bwMode="auto">
            <a:xfrm>
              <a:off x="10010764" y="2993543"/>
              <a:ext cx="213097" cy="413141"/>
            </a:xfrm>
            <a:custGeom>
              <a:avLst/>
              <a:gdLst>
                <a:gd name="T0" fmla="*/ 379 w 479"/>
                <a:gd name="T1" fmla="*/ 357 h 868"/>
                <a:gd name="T2" fmla="*/ 333 w 479"/>
                <a:gd name="T3" fmla="*/ 370 h 868"/>
                <a:gd name="T4" fmla="*/ 314 w 479"/>
                <a:gd name="T5" fmla="*/ 390 h 868"/>
                <a:gd name="T6" fmla="*/ 316 w 479"/>
                <a:gd name="T7" fmla="*/ 428 h 868"/>
                <a:gd name="T8" fmla="*/ 352 w 479"/>
                <a:gd name="T9" fmla="*/ 492 h 868"/>
                <a:gd name="T10" fmla="*/ 359 w 479"/>
                <a:gd name="T11" fmla="*/ 530 h 868"/>
                <a:gd name="T12" fmla="*/ 366 w 479"/>
                <a:gd name="T13" fmla="*/ 555 h 868"/>
                <a:gd name="T14" fmla="*/ 323 w 479"/>
                <a:gd name="T15" fmla="*/ 526 h 868"/>
                <a:gd name="T16" fmla="*/ 309 w 479"/>
                <a:gd name="T17" fmla="*/ 492 h 868"/>
                <a:gd name="T18" fmla="*/ 269 w 479"/>
                <a:gd name="T19" fmla="*/ 467 h 868"/>
                <a:gd name="T20" fmla="*/ 210 w 479"/>
                <a:gd name="T21" fmla="*/ 439 h 868"/>
                <a:gd name="T22" fmla="*/ 193 w 479"/>
                <a:gd name="T23" fmla="*/ 406 h 868"/>
                <a:gd name="T24" fmla="*/ 156 w 479"/>
                <a:gd name="T25" fmla="*/ 477 h 868"/>
                <a:gd name="T26" fmla="*/ 156 w 479"/>
                <a:gd name="T27" fmla="*/ 524 h 868"/>
                <a:gd name="T28" fmla="*/ 132 w 479"/>
                <a:gd name="T29" fmla="*/ 575 h 868"/>
                <a:gd name="T30" fmla="*/ 128 w 479"/>
                <a:gd name="T31" fmla="*/ 621 h 868"/>
                <a:gd name="T32" fmla="*/ 154 w 479"/>
                <a:gd name="T33" fmla="*/ 650 h 868"/>
                <a:gd name="T34" fmla="*/ 175 w 479"/>
                <a:gd name="T35" fmla="*/ 685 h 868"/>
                <a:gd name="T36" fmla="*/ 185 w 479"/>
                <a:gd name="T37" fmla="*/ 730 h 868"/>
                <a:gd name="T38" fmla="*/ 226 w 479"/>
                <a:gd name="T39" fmla="*/ 780 h 868"/>
                <a:gd name="T40" fmla="*/ 281 w 479"/>
                <a:gd name="T41" fmla="*/ 825 h 868"/>
                <a:gd name="T42" fmla="*/ 340 w 479"/>
                <a:gd name="T43" fmla="*/ 850 h 868"/>
                <a:gd name="T44" fmla="*/ 298 w 479"/>
                <a:gd name="T45" fmla="*/ 867 h 868"/>
                <a:gd name="T46" fmla="*/ 269 w 479"/>
                <a:gd name="T47" fmla="*/ 864 h 868"/>
                <a:gd name="T48" fmla="*/ 229 w 479"/>
                <a:gd name="T49" fmla="*/ 841 h 868"/>
                <a:gd name="T50" fmla="*/ 200 w 479"/>
                <a:gd name="T51" fmla="*/ 823 h 868"/>
                <a:gd name="T52" fmla="*/ 137 w 479"/>
                <a:gd name="T53" fmla="*/ 759 h 868"/>
                <a:gd name="T54" fmla="*/ 83 w 479"/>
                <a:gd name="T55" fmla="*/ 730 h 868"/>
                <a:gd name="T56" fmla="*/ 74 w 479"/>
                <a:gd name="T57" fmla="*/ 688 h 868"/>
                <a:gd name="T58" fmla="*/ 80 w 479"/>
                <a:gd name="T59" fmla="*/ 653 h 868"/>
                <a:gd name="T60" fmla="*/ 88 w 479"/>
                <a:gd name="T61" fmla="*/ 617 h 868"/>
                <a:gd name="T62" fmla="*/ 120 w 479"/>
                <a:gd name="T63" fmla="*/ 498 h 868"/>
                <a:gd name="T64" fmla="*/ 108 w 479"/>
                <a:gd name="T65" fmla="*/ 404 h 868"/>
                <a:gd name="T66" fmla="*/ 62 w 479"/>
                <a:gd name="T67" fmla="*/ 319 h 868"/>
                <a:gd name="T68" fmla="*/ 64 w 479"/>
                <a:gd name="T69" fmla="*/ 285 h 868"/>
                <a:gd name="T70" fmla="*/ 74 w 479"/>
                <a:gd name="T71" fmla="*/ 265 h 868"/>
                <a:gd name="T72" fmla="*/ 56 w 479"/>
                <a:gd name="T73" fmla="*/ 202 h 868"/>
                <a:gd name="T74" fmla="*/ 23 w 479"/>
                <a:gd name="T75" fmla="*/ 158 h 868"/>
                <a:gd name="T76" fmla="*/ 1 w 479"/>
                <a:gd name="T77" fmla="*/ 102 h 868"/>
                <a:gd name="T78" fmla="*/ 11 w 479"/>
                <a:gd name="T79" fmla="*/ 44 h 868"/>
                <a:gd name="T80" fmla="*/ 49 w 479"/>
                <a:gd name="T81" fmla="*/ 16 h 868"/>
                <a:gd name="T82" fmla="*/ 120 w 479"/>
                <a:gd name="T83" fmla="*/ 0 h 868"/>
                <a:gd name="T84" fmla="*/ 156 w 479"/>
                <a:gd name="T85" fmla="*/ 28 h 868"/>
                <a:gd name="T86" fmla="*/ 179 w 479"/>
                <a:gd name="T87" fmla="*/ 36 h 868"/>
                <a:gd name="T88" fmla="*/ 197 w 479"/>
                <a:gd name="T89" fmla="*/ 136 h 868"/>
                <a:gd name="T90" fmla="*/ 213 w 479"/>
                <a:gd name="T91" fmla="*/ 166 h 868"/>
                <a:gd name="T92" fmla="*/ 231 w 479"/>
                <a:gd name="T93" fmla="*/ 155 h 868"/>
                <a:gd name="T94" fmla="*/ 258 w 479"/>
                <a:gd name="T95" fmla="*/ 126 h 868"/>
                <a:gd name="T96" fmla="*/ 281 w 479"/>
                <a:gd name="T97" fmla="*/ 141 h 868"/>
                <a:gd name="T98" fmla="*/ 298 w 479"/>
                <a:gd name="T99" fmla="*/ 136 h 868"/>
                <a:gd name="T100" fmla="*/ 316 w 479"/>
                <a:gd name="T101" fmla="*/ 108 h 868"/>
                <a:gd name="T102" fmla="*/ 346 w 479"/>
                <a:gd name="T103" fmla="*/ 108 h 868"/>
                <a:gd name="T104" fmla="*/ 387 w 479"/>
                <a:gd name="T105" fmla="*/ 157 h 868"/>
                <a:gd name="T106" fmla="*/ 454 w 479"/>
                <a:gd name="T107" fmla="*/ 246 h 868"/>
                <a:gd name="T108" fmla="*/ 478 w 479"/>
                <a:gd name="T109" fmla="*/ 307 h 868"/>
                <a:gd name="T110" fmla="*/ 468 w 479"/>
                <a:gd name="T111" fmla="*/ 33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1" name="Line 26" descr="Horizontal dunkel">
              <a:extLst>
                <a:ext uri="{FF2B5EF4-FFF2-40B4-BE49-F238E27FC236}">
                  <a16:creationId xmlns:a16="http://schemas.microsoft.com/office/drawing/2014/main" id="{87F558F1-101A-754E-A880-D358284BEEAE}"/>
                </a:ext>
              </a:extLst>
            </p:cNvPr>
            <p:cNvSpPr>
              <a:spLocks noChangeShapeType="1"/>
            </p:cNvSpPr>
            <p:nvPr userDrawn="1">
              <p:custDataLst>
                <p:tags r:id="rId33"/>
              </p:custDataLst>
            </p:nvPr>
          </p:nvSpPr>
          <p:spPr bwMode="auto">
            <a:xfrm>
              <a:off x="4447459" y="2367353"/>
              <a:ext cx="3254" cy="8637"/>
            </a:xfrm>
            <a:prstGeom prst="line">
              <a:avLst/>
            </a:prstGeom>
            <a:no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2" name="Freeform 27">
              <a:extLst>
                <a:ext uri="{FF2B5EF4-FFF2-40B4-BE49-F238E27FC236}">
                  <a16:creationId xmlns:a16="http://schemas.microsoft.com/office/drawing/2014/main" id="{DAD5189B-C5B8-8241-AF9A-35AB323F5995}"/>
                </a:ext>
              </a:extLst>
            </p:cNvPr>
            <p:cNvSpPr>
              <a:spLocks/>
            </p:cNvSpPr>
            <p:nvPr userDrawn="1">
              <p:custDataLst>
                <p:tags r:id="rId34"/>
              </p:custDataLst>
            </p:nvPr>
          </p:nvSpPr>
          <p:spPr bwMode="auto">
            <a:xfrm>
              <a:off x="4450711" y="2364474"/>
              <a:ext cx="3254" cy="50383"/>
            </a:xfrm>
            <a:custGeom>
              <a:avLst/>
              <a:gdLst>
                <a:gd name="T0" fmla="*/ 0 w 6"/>
                <a:gd name="T1" fmla="*/ 24 h 24"/>
                <a:gd name="T2" fmla="*/ 0 w 6"/>
                <a:gd name="T3" fmla="*/ 19 h 24"/>
                <a:gd name="T4" fmla="*/ 1 w 6"/>
                <a:gd name="T5" fmla="*/ 14 h 24"/>
                <a:gd name="T6" fmla="*/ 3 w 6"/>
                <a:gd name="T7" fmla="*/ 8 h 24"/>
                <a:gd name="T8" fmla="*/ 6 w 6"/>
                <a:gd name="T9" fmla="*/ 0 h 24"/>
              </a:gdLst>
              <a:ahLst/>
              <a:cxnLst>
                <a:cxn ang="0">
                  <a:pos x="T0" y="T1"/>
                </a:cxn>
                <a:cxn ang="0">
                  <a:pos x="T2" y="T3"/>
                </a:cxn>
                <a:cxn ang="0">
                  <a:pos x="T4" y="T5"/>
                </a:cxn>
                <a:cxn ang="0">
                  <a:pos x="T6" y="T7"/>
                </a:cxn>
                <a:cxn ang="0">
                  <a:pos x="T8" y="T9"/>
                </a:cxn>
              </a:cxnLst>
              <a:rect l="0" t="0" r="r" b="b"/>
              <a:pathLst>
                <a:path w="6" h="24">
                  <a:moveTo>
                    <a:pt x="0" y="24"/>
                  </a:moveTo>
                  <a:lnTo>
                    <a:pt x="0" y="19"/>
                  </a:lnTo>
                  <a:lnTo>
                    <a:pt x="1" y="14"/>
                  </a:lnTo>
                  <a:lnTo>
                    <a:pt x="3" y="8"/>
                  </a:lnTo>
                  <a:lnTo>
                    <a:pt x="6"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3" name="Freeform 28">
              <a:extLst>
                <a:ext uri="{FF2B5EF4-FFF2-40B4-BE49-F238E27FC236}">
                  <a16:creationId xmlns:a16="http://schemas.microsoft.com/office/drawing/2014/main" id="{10803402-A50A-D24A-8415-F74135BF91EE}"/>
                </a:ext>
              </a:extLst>
            </p:cNvPr>
            <p:cNvSpPr>
              <a:spLocks/>
            </p:cNvSpPr>
            <p:nvPr userDrawn="1">
              <p:custDataLst>
                <p:tags r:id="rId35"/>
              </p:custDataLst>
            </p:nvPr>
          </p:nvSpPr>
          <p:spPr bwMode="auto">
            <a:xfrm>
              <a:off x="4426310" y="2413418"/>
              <a:ext cx="24401" cy="51823"/>
            </a:xfrm>
            <a:custGeom>
              <a:avLst/>
              <a:gdLst>
                <a:gd name="T0" fmla="*/ 0 w 47"/>
                <a:gd name="T1" fmla="*/ 24 h 67"/>
                <a:gd name="T2" fmla="*/ 0 w 47"/>
                <a:gd name="T3" fmla="*/ 30 h 67"/>
                <a:gd name="T4" fmla="*/ 2 w 47"/>
                <a:gd name="T5" fmla="*/ 36 h 67"/>
                <a:gd name="T6" fmla="*/ 3 w 47"/>
                <a:gd name="T7" fmla="*/ 42 h 67"/>
                <a:gd name="T8" fmla="*/ 5 w 47"/>
                <a:gd name="T9" fmla="*/ 47 h 67"/>
                <a:gd name="T10" fmla="*/ 9 w 47"/>
                <a:gd name="T11" fmla="*/ 58 h 67"/>
                <a:gd name="T12" fmla="*/ 14 w 47"/>
                <a:gd name="T13" fmla="*/ 67 h 67"/>
                <a:gd name="T14" fmla="*/ 47 w 47"/>
                <a:gd name="T15" fmla="*/ 67 h 67"/>
                <a:gd name="T16" fmla="*/ 47 w 47"/>
                <a:gd name="T17" fmla="*/ 0 h 67"/>
                <a:gd name="T18" fmla="*/ 36 w 47"/>
                <a:gd name="T19" fmla="*/ 2 h 67"/>
                <a:gd name="T20" fmla="*/ 26 w 47"/>
                <a:gd name="T21" fmla="*/ 4 h 67"/>
                <a:gd name="T22" fmla="*/ 18 w 47"/>
                <a:gd name="T23" fmla="*/ 7 h 67"/>
                <a:gd name="T24" fmla="*/ 11 w 47"/>
                <a:gd name="T25" fmla="*/ 9 h 67"/>
                <a:gd name="T26" fmla="*/ 6 w 47"/>
                <a:gd name="T27" fmla="*/ 12 h 67"/>
                <a:gd name="T28" fmla="*/ 3 w 47"/>
                <a:gd name="T29" fmla="*/ 16 h 67"/>
                <a:gd name="T30" fmla="*/ 0 w 47"/>
                <a:gd name="T31" fmla="*/ 20 h 67"/>
                <a:gd name="T32" fmla="*/ 0 w 47"/>
                <a:gd name="T33" fmla="*/ 2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67">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4" name="Freeform 29">
              <a:extLst>
                <a:ext uri="{FF2B5EF4-FFF2-40B4-BE49-F238E27FC236}">
                  <a16:creationId xmlns:a16="http://schemas.microsoft.com/office/drawing/2014/main" id="{1A6AD196-9F9B-814B-8481-07A52F275E7C}"/>
                </a:ext>
              </a:extLst>
            </p:cNvPr>
            <p:cNvSpPr>
              <a:spLocks/>
            </p:cNvSpPr>
            <p:nvPr userDrawn="1">
              <p:custDataLst>
                <p:tags r:id="rId36"/>
              </p:custDataLst>
            </p:nvPr>
          </p:nvSpPr>
          <p:spPr bwMode="auto">
            <a:xfrm>
              <a:off x="5784602" y="2409099"/>
              <a:ext cx="50427" cy="51823"/>
            </a:xfrm>
            <a:custGeom>
              <a:avLst/>
              <a:gdLst>
                <a:gd name="T0" fmla="*/ 0 w 112"/>
                <a:gd name="T1" fmla="*/ 36 h 36"/>
                <a:gd name="T2" fmla="*/ 59 w 112"/>
                <a:gd name="T3" fmla="*/ 36 h 36"/>
                <a:gd name="T4" fmla="*/ 67 w 112"/>
                <a:gd name="T5" fmla="*/ 30 h 36"/>
                <a:gd name="T6" fmla="*/ 75 w 112"/>
                <a:gd name="T7" fmla="*/ 26 h 36"/>
                <a:gd name="T8" fmla="*/ 84 w 112"/>
                <a:gd name="T9" fmla="*/ 23 h 36"/>
                <a:gd name="T10" fmla="*/ 91 w 112"/>
                <a:gd name="T11" fmla="*/ 20 h 36"/>
                <a:gd name="T12" fmla="*/ 98 w 112"/>
                <a:gd name="T13" fmla="*/ 17 h 36"/>
                <a:gd name="T14" fmla="*/ 104 w 112"/>
                <a:gd name="T15" fmla="*/ 13 h 36"/>
                <a:gd name="T16" fmla="*/ 107 w 112"/>
                <a:gd name="T17" fmla="*/ 11 h 36"/>
                <a:gd name="T18" fmla="*/ 109 w 112"/>
                <a:gd name="T19" fmla="*/ 8 h 36"/>
                <a:gd name="T20" fmla="*/ 111 w 112"/>
                <a:gd name="T21" fmla="*/ 4 h 36"/>
                <a:gd name="T22" fmla="*/ 112 w 112"/>
                <a:gd name="T23" fmla="*/ 0 h 36"/>
                <a:gd name="T24" fmla="*/ 100 w 112"/>
                <a:gd name="T25" fmla="*/ 0 h 36"/>
                <a:gd name="T26" fmla="*/ 85 w 112"/>
                <a:gd name="T27" fmla="*/ 1 h 36"/>
                <a:gd name="T28" fmla="*/ 67 w 112"/>
                <a:gd name="T29" fmla="*/ 3 h 36"/>
                <a:gd name="T30" fmla="*/ 48 w 112"/>
                <a:gd name="T31" fmla="*/ 7 h 36"/>
                <a:gd name="T32" fmla="*/ 40 w 112"/>
                <a:gd name="T33" fmla="*/ 9 h 36"/>
                <a:gd name="T34" fmla="*/ 31 w 112"/>
                <a:gd name="T35" fmla="*/ 11 h 36"/>
                <a:gd name="T36" fmla="*/ 23 w 112"/>
                <a:gd name="T37" fmla="*/ 14 h 36"/>
                <a:gd name="T38" fmla="*/ 17 w 112"/>
                <a:gd name="T39" fmla="*/ 18 h 36"/>
                <a:gd name="T40" fmla="*/ 10 w 112"/>
                <a:gd name="T41" fmla="*/ 22 h 36"/>
                <a:gd name="T42" fmla="*/ 6 w 112"/>
                <a:gd name="T43" fmla="*/ 26 h 36"/>
                <a:gd name="T44" fmla="*/ 1 w 112"/>
                <a:gd name="T45" fmla="*/ 31 h 36"/>
                <a:gd name="T46" fmla="*/ 0 w 112"/>
                <a:gd name="T4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5" name="Freeform 30">
              <a:extLst>
                <a:ext uri="{FF2B5EF4-FFF2-40B4-BE49-F238E27FC236}">
                  <a16:creationId xmlns:a16="http://schemas.microsoft.com/office/drawing/2014/main" id="{C2A4E529-A3C6-9D47-A5CF-9DBAE8A27D00}"/>
                </a:ext>
              </a:extLst>
            </p:cNvPr>
            <p:cNvSpPr>
              <a:spLocks/>
            </p:cNvSpPr>
            <p:nvPr userDrawn="1">
              <p:custDataLst>
                <p:tags r:id="rId37"/>
              </p:custDataLst>
            </p:nvPr>
          </p:nvSpPr>
          <p:spPr bwMode="auto">
            <a:xfrm>
              <a:off x="8590657" y="2007475"/>
              <a:ext cx="896311" cy="410262"/>
            </a:xfrm>
            <a:custGeom>
              <a:avLst/>
              <a:gdLst>
                <a:gd name="T0" fmla="*/ 433 w 2006"/>
                <a:gd name="T1" fmla="*/ 765 h 863"/>
                <a:gd name="T2" fmla="*/ 412 w 2006"/>
                <a:gd name="T3" fmla="*/ 764 h 863"/>
                <a:gd name="T4" fmla="*/ 390 w 2006"/>
                <a:gd name="T5" fmla="*/ 794 h 863"/>
                <a:gd name="T6" fmla="*/ 375 w 2006"/>
                <a:gd name="T7" fmla="*/ 792 h 863"/>
                <a:gd name="T8" fmla="*/ 370 w 2006"/>
                <a:gd name="T9" fmla="*/ 751 h 863"/>
                <a:gd name="T10" fmla="*/ 324 w 2006"/>
                <a:gd name="T11" fmla="*/ 724 h 863"/>
                <a:gd name="T12" fmla="*/ 312 w 2006"/>
                <a:gd name="T13" fmla="*/ 708 h 863"/>
                <a:gd name="T14" fmla="*/ 288 w 2006"/>
                <a:gd name="T15" fmla="*/ 692 h 863"/>
                <a:gd name="T16" fmla="*/ 251 w 2006"/>
                <a:gd name="T17" fmla="*/ 641 h 863"/>
                <a:gd name="T18" fmla="*/ 232 w 2006"/>
                <a:gd name="T19" fmla="*/ 610 h 863"/>
                <a:gd name="T20" fmla="*/ 253 w 2006"/>
                <a:gd name="T21" fmla="*/ 594 h 863"/>
                <a:gd name="T22" fmla="*/ 279 w 2006"/>
                <a:gd name="T23" fmla="*/ 573 h 863"/>
                <a:gd name="T24" fmla="*/ 338 w 2006"/>
                <a:gd name="T25" fmla="*/ 544 h 863"/>
                <a:gd name="T26" fmla="*/ 319 w 2006"/>
                <a:gd name="T27" fmla="*/ 487 h 863"/>
                <a:gd name="T28" fmla="*/ 258 w 2006"/>
                <a:gd name="T29" fmla="*/ 475 h 863"/>
                <a:gd name="T30" fmla="*/ 209 w 2006"/>
                <a:gd name="T31" fmla="*/ 470 h 863"/>
                <a:gd name="T32" fmla="*/ 157 w 2006"/>
                <a:gd name="T33" fmla="*/ 495 h 863"/>
                <a:gd name="T34" fmla="*/ 106 w 2006"/>
                <a:gd name="T35" fmla="*/ 505 h 863"/>
                <a:gd name="T36" fmla="*/ 27 w 2006"/>
                <a:gd name="T37" fmla="*/ 413 h 863"/>
                <a:gd name="T38" fmla="*/ 20 w 2006"/>
                <a:gd name="T39" fmla="*/ 283 h 863"/>
                <a:gd name="T40" fmla="*/ 113 w 2006"/>
                <a:gd name="T41" fmla="*/ 259 h 863"/>
                <a:gd name="T42" fmla="*/ 292 w 2006"/>
                <a:gd name="T43" fmla="*/ 222 h 863"/>
                <a:gd name="T44" fmla="*/ 498 w 2006"/>
                <a:gd name="T45" fmla="*/ 253 h 863"/>
                <a:gd name="T46" fmla="*/ 717 w 2006"/>
                <a:gd name="T47" fmla="*/ 253 h 863"/>
                <a:gd name="T48" fmla="*/ 658 w 2006"/>
                <a:gd name="T49" fmla="*/ 185 h 863"/>
                <a:gd name="T50" fmla="*/ 830 w 2006"/>
                <a:gd name="T51" fmla="*/ 68 h 863"/>
                <a:gd name="T52" fmla="*/ 1050 w 2006"/>
                <a:gd name="T53" fmla="*/ 13 h 863"/>
                <a:gd name="T54" fmla="*/ 1176 w 2006"/>
                <a:gd name="T55" fmla="*/ 61 h 863"/>
                <a:gd name="T56" fmla="*/ 1296 w 2006"/>
                <a:gd name="T57" fmla="*/ 111 h 863"/>
                <a:gd name="T58" fmla="*/ 1442 w 2006"/>
                <a:gd name="T59" fmla="*/ 99 h 863"/>
                <a:gd name="T60" fmla="*/ 1647 w 2006"/>
                <a:gd name="T61" fmla="*/ 271 h 863"/>
                <a:gd name="T62" fmla="*/ 1793 w 2006"/>
                <a:gd name="T63" fmla="*/ 265 h 863"/>
                <a:gd name="T64" fmla="*/ 2000 w 2006"/>
                <a:gd name="T65" fmla="*/ 339 h 863"/>
                <a:gd name="T66" fmla="*/ 2002 w 2006"/>
                <a:gd name="T67" fmla="*/ 381 h 863"/>
                <a:gd name="T68" fmla="*/ 1981 w 2006"/>
                <a:gd name="T69" fmla="*/ 399 h 863"/>
                <a:gd name="T70" fmla="*/ 1960 w 2006"/>
                <a:gd name="T71" fmla="*/ 404 h 863"/>
                <a:gd name="T72" fmla="*/ 1963 w 2006"/>
                <a:gd name="T73" fmla="*/ 425 h 863"/>
                <a:gd name="T74" fmla="*/ 1985 w 2006"/>
                <a:gd name="T75" fmla="*/ 466 h 863"/>
                <a:gd name="T76" fmla="*/ 1979 w 2006"/>
                <a:gd name="T77" fmla="*/ 478 h 863"/>
                <a:gd name="T78" fmla="*/ 1939 w 2006"/>
                <a:gd name="T79" fmla="*/ 481 h 863"/>
                <a:gd name="T80" fmla="*/ 1893 w 2006"/>
                <a:gd name="T81" fmla="*/ 474 h 863"/>
                <a:gd name="T82" fmla="*/ 1864 w 2006"/>
                <a:gd name="T83" fmla="*/ 474 h 863"/>
                <a:gd name="T84" fmla="*/ 1878 w 2006"/>
                <a:gd name="T85" fmla="*/ 548 h 863"/>
                <a:gd name="T86" fmla="*/ 1880 w 2006"/>
                <a:gd name="T87" fmla="*/ 586 h 863"/>
                <a:gd name="T88" fmla="*/ 1789 w 2006"/>
                <a:gd name="T89" fmla="*/ 588 h 863"/>
                <a:gd name="T90" fmla="*/ 1768 w 2006"/>
                <a:gd name="T91" fmla="*/ 604 h 863"/>
                <a:gd name="T92" fmla="*/ 1795 w 2006"/>
                <a:gd name="T93" fmla="*/ 619 h 863"/>
                <a:gd name="T94" fmla="*/ 1814 w 2006"/>
                <a:gd name="T95" fmla="*/ 650 h 863"/>
                <a:gd name="T96" fmla="*/ 1834 w 2006"/>
                <a:gd name="T97" fmla="*/ 689 h 863"/>
                <a:gd name="T98" fmla="*/ 1837 w 2006"/>
                <a:gd name="T99" fmla="*/ 706 h 863"/>
                <a:gd name="T100" fmla="*/ 1837 w 2006"/>
                <a:gd name="T101" fmla="*/ 754 h 863"/>
                <a:gd name="T102" fmla="*/ 1741 w 2006"/>
                <a:gd name="T103" fmla="*/ 740 h 863"/>
                <a:gd name="T104" fmla="*/ 1475 w 2006"/>
                <a:gd name="T105" fmla="*/ 764 h 863"/>
                <a:gd name="T106" fmla="*/ 1316 w 2006"/>
                <a:gd name="T107" fmla="*/ 795 h 863"/>
                <a:gd name="T108" fmla="*/ 1142 w 2006"/>
                <a:gd name="T109" fmla="*/ 838 h 863"/>
                <a:gd name="T110" fmla="*/ 963 w 2006"/>
                <a:gd name="T111" fmla="*/ 697 h 863"/>
                <a:gd name="T112" fmla="*/ 684 w 2006"/>
                <a:gd name="T113" fmla="*/ 586 h 863"/>
                <a:gd name="T114" fmla="*/ 584 w 2006"/>
                <a:gd name="T115" fmla="*/ 832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6" name="Freeform 31">
              <a:extLst>
                <a:ext uri="{FF2B5EF4-FFF2-40B4-BE49-F238E27FC236}">
                  <a16:creationId xmlns:a16="http://schemas.microsoft.com/office/drawing/2014/main" id="{49DBD8D3-69AE-AC40-8DFA-8995E7BDCF1C}"/>
                </a:ext>
              </a:extLst>
            </p:cNvPr>
            <p:cNvSpPr>
              <a:spLocks/>
            </p:cNvSpPr>
            <p:nvPr userDrawn="1">
              <p:custDataLst>
                <p:tags r:id="rId38"/>
              </p:custDataLst>
            </p:nvPr>
          </p:nvSpPr>
          <p:spPr bwMode="auto">
            <a:xfrm>
              <a:off x="8826528" y="2282421"/>
              <a:ext cx="419688" cy="226005"/>
            </a:xfrm>
            <a:custGeom>
              <a:avLst/>
              <a:gdLst>
                <a:gd name="T0" fmla="*/ 638 w 950"/>
                <a:gd name="T1" fmla="*/ 443 h 468"/>
                <a:gd name="T2" fmla="*/ 558 w 950"/>
                <a:gd name="T3" fmla="*/ 418 h 468"/>
                <a:gd name="T4" fmla="*/ 471 w 950"/>
                <a:gd name="T5" fmla="*/ 376 h 468"/>
                <a:gd name="T6" fmla="*/ 392 w 950"/>
                <a:gd name="T7" fmla="*/ 307 h 468"/>
                <a:gd name="T8" fmla="*/ 305 w 950"/>
                <a:gd name="T9" fmla="*/ 258 h 468"/>
                <a:gd name="T10" fmla="*/ 253 w 950"/>
                <a:gd name="T11" fmla="*/ 209 h 468"/>
                <a:gd name="T12" fmla="*/ 186 w 950"/>
                <a:gd name="T13" fmla="*/ 172 h 468"/>
                <a:gd name="T14" fmla="*/ 133 w 950"/>
                <a:gd name="T15" fmla="*/ 190 h 468"/>
                <a:gd name="T16" fmla="*/ 99 w 950"/>
                <a:gd name="T17" fmla="*/ 240 h 468"/>
                <a:gd name="T18" fmla="*/ 40 w 950"/>
                <a:gd name="T19" fmla="*/ 246 h 468"/>
                <a:gd name="T20" fmla="*/ 0 w 950"/>
                <a:gd name="T21" fmla="*/ 24 h 468"/>
                <a:gd name="T22" fmla="*/ 79 w 950"/>
                <a:gd name="T23" fmla="*/ 6 h 468"/>
                <a:gd name="T24" fmla="*/ 133 w 950"/>
                <a:gd name="T25" fmla="*/ 55 h 468"/>
                <a:gd name="T26" fmla="*/ 157 w 950"/>
                <a:gd name="T27" fmla="*/ 15 h 468"/>
                <a:gd name="T28" fmla="*/ 332 w 950"/>
                <a:gd name="T29" fmla="*/ 117 h 468"/>
                <a:gd name="T30" fmla="*/ 438 w 950"/>
                <a:gd name="T31" fmla="*/ 117 h 468"/>
                <a:gd name="T32" fmla="*/ 525 w 950"/>
                <a:gd name="T33" fmla="*/ 135 h 468"/>
                <a:gd name="T34" fmla="*/ 597 w 950"/>
                <a:gd name="T35" fmla="*/ 228 h 468"/>
                <a:gd name="T36" fmla="*/ 671 w 950"/>
                <a:gd name="T37" fmla="*/ 252 h 468"/>
                <a:gd name="T38" fmla="*/ 730 w 950"/>
                <a:gd name="T39" fmla="*/ 258 h 468"/>
                <a:gd name="T40" fmla="*/ 791 w 950"/>
                <a:gd name="T41" fmla="*/ 215 h 468"/>
                <a:gd name="T42" fmla="*/ 843 w 950"/>
                <a:gd name="T43" fmla="*/ 196 h 468"/>
                <a:gd name="T44" fmla="*/ 824 w 950"/>
                <a:gd name="T45" fmla="*/ 252 h 468"/>
                <a:gd name="T46" fmla="*/ 870 w 950"/>
                <a:gd name="T47" fmla="*/ 240 h 468"/>
                <a:gd name="T48" fmla="*/ 950 w 950"/>
                <a:gd name="T49" fmla="*/ 283 h 468"/>
                <a:gd name="T50" fmla="*/ 883 w 950"/>
                <a:gd name="T51" fmla="*/ 320 h 468"/>
                <a:gd name="T52" fmla="*/ 824 w 950"/>
                <a:gd name="T53" fmla="*/ 283 h 468"/>
                <a:gd name="T54" fmla="*/ 764 w 950"/>
                <a:gd name="T55" fmla="*/ 277 h 468"/>
                <a:gd name="T56" fmla="*/ 737 w 950"/>
                <a:gd name="T57" fmla="*/ 320 h 468"/>
                <a:gd name="T58" fmla="*/ 684 w 950"/>
                <a:gd name="T59" fmla="*/ 357 h 468"/>
                <a:gd name="T60" fmla="*/ 710 w 950"/>
                <a:gd name="T61" fmla="*/ 388 h 468"/>
                <a:gd name="T62" fmla="*/ 743 w 950"/>
                <a:gd name="T63" fmla="*/ 437 h 468"/>
                <a:gd name="T64" fmla="*/ 717 w 950"/>
                <a:gd name="T65" fmla="*/ 468 h 468"/>
                <a:gd name="T66" fmla="*/ 703 w 950"/>
                <a:gd name="T67" fmla="*/ 465 h 468"/>
                <a:gd name="T68" fmla="*/ 684 w 950"/>
                <a:gd name="T69" fmla="*/ 461 h 468"/>
                <a:gd name="T70" fmla="*/ 658 w 950"/>
                <a:gd name="T71" fmla="*/ 46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7" name="Freeform 32">
              <a:extLst>
                <a:ext uri="{FF2B5EF4-FFF2-40B4-BE49-F238E27FC236}">
                  <a16:creationId xmlns:a16="http://schemas.microsoft.com/office/drawing/2014/main" id="{1F34DFB8-458D-8F4C-89DB-8D75AFC19B5C}"/>
                </a:ext>
              </a:extLst>
            </p:cNvPr>
            <p:cNvSpPr>
              <a:spLocks/>
            </p:cNvSpPr>
            <p:nvPr userDrawn="1">
              <p:custDataLst>
                <p:tags r:id="rId39"/>
              </p:custDataLst>
            </p:nvPr>
          </p:nvSpPr>
          <p:spPr bwMode="auto">
            <a:xfrm>
              <a:off x="7604878" y="3192196"/>
              <a:ext cx="304193" cy="261992"/>
            </a:xfrm>
            <a:custGeom>
              <a:avLst/>
              <a:gdLst>
                <a:gd name="T0" fmla="*/ 6 w 671"/>
                <a:gd name="T1" fmla="*/ 383 h 549"/>
                <a:gd name="T2" fmla="*/ 8 w 671"/>
                <a:gd name="T3" fmla="*/ 316 h 549"/>
                <a:gd name="T4" fmla="*/ 17 w 671"/>
                <a:gd name="T5" fmla="*/ 287 h 549"/>
                <a:gd name="T6" fmla="*/ 52 w 671"/>
                <a:gd name="T7" fmla="*/ 238 h 549"/>
                <a:gd name="T8" fmla="*/ 71 w 671"/>
                <a:gd name="T9" fmla="*/ 205 h 549"/>
                <a:gd name="T10" fmla="*/ 73 w 671"/>
                <a:gd name="T11" fmla="*/ 167 h 549"/>
                <a:gd name="T12" fmla="*/ 73 w 671"/>
                <a:gd name="T13" fmla="*/ 137 h 549"/>
                <a:gd name="T14" fmla="*/ 54 w 671"/>
                <a:gd name="T15" fmla="*/ 108 h 549"/>
                <a:gd name="T16" fmla="*/ 61 w 671"/>
                <a:gd name="T17" fmla="*/ 79 h 549"/>
                <a:gd name="T18" fmla="*/ 76 w 671"/>
                <a:gd name="T19" fmla="*/ 50 h 549"/>
                <a:gd name="T20" fmla="*/ 96 w 671"/>
                <a:gd name="T21" fmla="*/ 25 h 549"/>
                <a:gd name="T22" fmla="*/ 120 w 671"/>
                <a:gd name="T23" fmla="*/ 7 h 549"/>
                <a:gd name="T24" fmla="*/ 146 w 671"/>
                <a:gd name="T25" fmla="*/ 0 h 549"/>
                <a:gd name="T26" fmla="*/ 173 w 671"/>
                <a:gd name="T27" fmla="*/ 5 h 549"/>
                <a:gd name="T28" fmla="*/ 206 w 671"/>
                <a:gd name="T29" fmla="*/ 26 h 549"/>
                <a:gd name="T30" fmla="*/ 236 w 671"/>
                <a:gd name="T31" fmla="*/ 45 h 549"/>
                <a:gd name="T32" fmla="*/ 259 w 671"/>
                <a:gd name="T33" fmla="*/ 50 h 549"/>
                <a:gd name="T34" fmla="*/ 272 w 671"/>
                <a:gd name="T35" fmla="*/ 44 h 549"/>
                <a:gd name="T36" fmla="*/ 284 w 671"/>
                <a:gd name="T37" fmla="*/ 35 h 549"/>
                <a:gd name="T38" fmla="*/ 300 w 671"/>
                <a:gd name="T39" fmla="*/ 32 h 549"/>
                <a:gd name="T40" fmla="*/ 318 w 671"/>
                <a:gd name="T41" fmla="*/ 39 h 549"/>
                <a:gd name="T42" fmla="*/ 337 w 671"/>
                <a:gd name="T43" fmla="*/ 65 h 549"/>
                <a:gd name="T44" fmla="*/ 353 w 671"/>
                <a:gd name="T45" fmla="*/ 79 h 549"/>
                <a:gd name="T46" fmla="*/ 370 w 671"/>
                <a:gd name="T47" fmla="*/ 81 h 549"/>
                <a:gd name="T48" fmla="*/ 381 w 671"/>
                <a:gd name="T49" fmla="*/ 75 h 549"/>
                <a:gd name="T50" fmla="*/ 397 w 671"/>
                <a:gd name="T51" fmla="*/ 56 h 549"/>
                <a:gd name="T52" fmla="*/ 419 w 671"/>
                <a:gd name="T53" fmla="*/ 38 h 549"/>
                <a:gd name="T54" fmla="*/ 458 w 671"/>
                <a:gd name="T55" fmla="*/ 22 h 549"/>
                <a:gd name="T56" fmla="*/ 487 w 671"/>
                <a:gd name="T57" fmla="*/ 25 h 549"/>
                <a:gd name="T58" fmla="*/ 511 w 671"/>
                <a:gd name="T59" fmla="*/ 35 h 549"/>
                <a:gd name="T60" fmla="*/ 537 w 671"/>
                <a:gd name="T61" fmla="*/ 43 h 549"/>
                <a:gd name="T62" fmla="*/ 571 w 671"/>
                <a:gd name="T63" fmla="*/ 39 h 549"/>
                <a:gd name="T64" fmla="*/ 646 w 671"/>
                <a:gd name="T65" fmla="*/ 67 h 549"/>
                <a:gd name="T66" fmla="*/ 665 w 671"/>
                <a:gd name="T67" fmla="*/ 105 h 549"/>
                <a:gd name="T68" fmla="*/ 623 w 671"/>
                <a:gd name="T69" fmla="*/ 183 h 549"/>
                <a:gd name="T70" fmla="*/ 593 w 671"/>
                <a:gd name="T71" fmla="*/ 233 h 549"/>
                <a:gd name="T72" fmla="*/ 570 w 671"/>
                <a:gd name="T73" fmla="*/ 291 h 549"/>
                <a:gd name="T74" fmla="*/ 550 w 671"/>
                <a:gd name="T75" fmla="*/ 343 h 549"/>
                <a:gd name="T76" fmla="*/ 525 w 671"/>
                <a:gd name="T77" fmla="*/ 407 h 549"/>
                <a:gd name="T78" fmla="*/ 516 w 671"/>
                <a:gd name="T79" fmla="*/ 422 h 549"/>
                <a:gd name="T80" fmla="*/ 500 w 671"/>
                <a:gd name="T81" fmla="*/ 439 h 549"/>
                <a:gd name="T82" fmla="*/ 482 w 671"/>
                <a:gd name="T83" fmla="*/ 443 h 549"/>
                <a:gd name="T84" fmla="*/ 459 w 671"/>
                <a:gd name="T85" fmla="*/ 432 h 549"/>
                <a:gd name="T86" fmla="*/ 440 w 671"/>
                <a:gd name="T87" fmla="*/ 421 h 549"/>
                <a:gd name="T88" fmla="*/ 408 w 671"/>
                <a:gd name="T89" fmla="*/ 424 h 549"/>
                <a:gd name="T90" fmla="*/ 381 w 671"/>
                <a:gd name="T91" fmla="*/ 441 h 549"/>
                <a:gd name="T92" fmla="*/ 364 w 671"/>
                <a:gd name="T93" fmla="*/ 469 h 549"/>
                <a:gd name="T94" fmla="*/ 342 w 671"/>
                <a:gd name="T95" fmla="*/ 521 h 549"/>
                <a:gd name="T96" fmla="*/ 325 w 671"/>
                <a:gd name="T97" fmla="*/ 549 h 549"/>
                <a:gd name="T98" fmla="*/ 229 w 671"/>
                <a:gd name="T99" fmla="*/ 546 h 549"/>
                <a:gd name="T100" fmla="*/ 217 w 671"/>
                <a:gd name="T101" fmla="*/ 548 h 549"/>
                <a:gd name="T102" fmla="*/ 179 w 671"/>
                <a:gd name="T103" fmla="*/ 543 h 549"/>
                <a:gd name="T104" fmla="*/ 161 w 671"/>
                <a:gd name="T105" fmla="*/ 540 h 549"/>
                <a:gd name="T106" fmla="*/ 144 w 671"/>
                <a:gd name="T107" fmla="*/ 531 h 549"/>
                <a:gd name="T108" fmla="*/ 129 w 671"/>
                <a:gd name="T109" fmla="*/ 515 h 549"/>
                <a:gd name="T110" fmla="*/ 119 w 671"/>
                <a:gd name="T111" fmla="*/ 496 h 549"/>
                <a:gd name="T112" fmla="*/ 113 w 671"/>
                <a:gd name="T113" fmla="*/ 472 h 549"/>
                <a:gd name="T114" fmla="*/ 100 w 671"/>
                <a:gd name="T115" fmla="*/ 460 h 549"/>
                <a:gd name="T116" fmla="*/ 83 w 671"/>
                <a:gd name="T117" fmla="*/ 447 h 549"/>
                <a:gd name="T118" fmla="*/ 63 w 671"/>
                <a:gd name="T119" fmla="*/ 432 h 549"/>
                <a:gd name="T120" fmla="*/ 39 w 671"/>
                <a:gd name="T121" fmla="*/ 429 h 549"/>
                <a:gd name="T122" fmla="*/ 0 w 671"/>
                <a:gd name="T123" fmla="*/ 43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8" name="Freeform 33">
              <a:extLst>
                <a:ext uri="{FF2B5EF4-FFF2-40B4-BE49-F238E27FC236}">
                  <a16:creationId xmlns:a16="http://schemas.microsoft.com/office/drawing/2014/main" id="{526C4F69-7090-8748-AC17-F463A3C0897C}"/>
                </a:ext>
              </a:extLst>
            </p:cNvPr>
            <p:cNvSpPr>
              <a:spLocks/>
            </p:cNvSpPr>
            <p:nvPr userDrawn="1">
              <p:custDataLst>
                <p:tags r:id="rId40"/>
              </p:custDataLst>
            </p:nvPr>
          </p:nvSpPr>
          <p:spPr bwMode="auto">
            <a:xfrm>
              <a:off x="8468654" y="3069837"/>
              <a:ext cx="156163" cy="154028"/>
            </a:xfrm>
            <a:custGeom>
              <a:avLst/>
              <a:gdLst>
                <a:gd name="T0" fmla="*/ 326 w 358"/>
                <a:gd name="T1" fmla="*/ 324 h 327"/>
                <a:gd name="T2" fmla="*/ 331 w 358"/>
                <a:gd name="T3" fmla="*/ 321 h 327"/>
                <a:gd name="T4" fmla="*/ 337 w 358"/>
                <a:gd name="T5" fmla="*/ 318 h 327"/>
                <a:gd name="T6" fmla="*/ 346 w 358"/>
                <a:gd name="T7" fmla="*/ 318 h 327"/>
                <a:gd name="T8" fmla="*/ 356 w 358"/>
                <a:gd name="T9" fmla="*/ 324 h 327"/>
                <a:gd name="T10" fmla="*/ 319 w 358"/>
                <a:gd name="T11" fmla="*/ 285 h 327"/>
                <a:gd name="T12" fmla="*/ 278 w 358"/>
                <a:gd name="T13" fmla="*/ 235 h 327"/>
                <a:gd name="T14" fmla="*/ 253 w 358"/>
                <a:gd name="T15" fmla="*/ 204 h 327"/>
                <a:gd name="T16" fmla="*/ 232 w 358"/>
                <a:gd name="T17" fmla="*/ 186 h 327"/>
                <a:gd name="T18" fmla="*/ 219 w 358"/>
                <a:gd name="T19" fmla="*/ 181 h 327"/>
                <a:gd name="T20" fmla="*/ 208 w 358"/>
                <a:gd name="T21" fmla="*/ 180 h 327"/>
                <a:gd name="T22" fmla="*/ 201 w 358"/>
                <a:gd name="T23" fmla="*/ 179 h 327"/>
                <a:gd name="T24" fmla="*/ 199 w 358"/>
                <a:gd name="T25" fmla="*/ 174 h 327"/>
                <a:gd name="T26" fmla="*/ 198 w 358"/>
                <a:gd name="T27" fmla="*/ 170 h 327"/>
                <a:gd name="T28" fmla="*/ 195 w 358"/>
                <a:gd name="T29" fmla="*/ 169 h 327"/>
                <a:gd name="T30" fmla="*/ 184 w 358"/>
                <a:gd name="T31" fmla="*/ 172 h 327"/>
                <a:gd name="T32" fmla="*/ 171 w 358"/>
                <a:gd name="T33" fmla="*/ 172 h 327"/>
                <a:gd name="T34" fmla="*/ 165 w 358"/>
                <a:gd name="T35" fmla="*/ 168 h 327"/>
                <a:gd name="T36" fmla="*/ 160 w 358"/>
                <a:gd name="T37" fmla="*/ 161 h 327"/>
                <a:gd name="T38" fmla="*/ 152 w 358"/>
                <a:gd name="T39" fmla="*/ 144 h 327"/>
                <a:gd name="T40" fmla="*/ 143 w 358"/>
                <a:gd name="T41" fmla="*/ 131 h 327"/>
                <a:gd name="T42" fmla="*/ 133 w 358"/>
                <a:gd name="T43" fmla="*/ 119 h 327"/>
                <a:gd name="T44" fmla="*/ 127 w 358"/>
                <a:gd name="T45" fmla="*/ 105 h 327"/>
                <a:gd name="T46" fmla="*/ 122 w 358"/>
                <a:gd name="T47" fmla="*/ 84 h 327"/>
                <a:gd name="T48" fmla="*/ 119 w 358"/>
                <a:gd name="T49" fmla="*/ 53 h 327"/>
                <a:gd name="T50" fmla="*/ 117 w 358"/>
                <a:gd name="T51" fmla="*/ 23 h 327"/>
                <a:gd name="T52" fmla="*/ 112 w 358"/>
                <a:gd name="T53" fmla="*/ 0 h 327"/>
                <a:gd name="T54" fmla="*/ 73 w 358"/>
                <a:gd name="T55" fmla="*/ 26 h 327"/>
                <a:gd name="T56" fmla="*/ 61 w 358"/>
                <a:gd name="T57" fmla="*/ 33 h 327"/>
                <a:gd name="T58" fmla="*/ 33 w 358"/>
                <a:gd name="T59" fmla="*/ 50 h 327"/>
                <a:gd name="T60" fmla="*/ 21 w 358"/>
                <a:gd name="T61" fmla="*/ 61 h 327"/>
                <a:gd name="T62" fmla="*/ 17 w 358"/>
                <a:gd name="T63" fmla="*/ 72 h 327"/>
                <a:gd name="T64" fmla="*/ 16 w 358"/>
                <a:gd name="T65" fmla="*/ 83 h 327"/>
                <a:gd name="T66" fmla="*/ 20 w 358"/>
                <a:gd name="T67" fmla="*/ 93 h 327"/>
                <a:gd name="T68" fmla="*/ 22 w 358"/>
                <a:gd name="T69" fmla="*/ 100 h 327"/>
                <a:gd name="T70" fmla="*/ 20 w 358"/>
                <a:gd name="T71" fmla="*/ 110 h 327"/>
                <a:gd name="T72" fmla="*/ 15 w 358"/>
                <a:gd name="T73" fmla="*/ 123 h 327"/>
                <a:gd name="T74" fmla="*/ 7 w 358"/>
                <a:gd name="T75" fmla="*/ 136 h 327"/>
                <a:gd name="T76" fmla="*/ 0 w 358"/>
                <a:gd name="T77" fmla="*/ 155 h 327"/>
                <a:gd name="T78" fmla="*/ 0 w 358"/>
                <a:gd name="T79" fmla="*/ 174 h 327"/>
                <a:gd name="T80" fmla="*/ 5 w 358"/>
                <a:gd name="T81" fmla="*/ 182 h 327"/>
                <a:gd name="T82" fmla="*/ 11 w 358"/>
                <a:gd name="T83" fmla="*/ 187 h 327"/>
                <a:gd name="T84" fmla="*/ 20 w 358"/>
                <a:gd name="T85" fmla="*/ 186 h 327"/>
                <a:gd name="T86" fmla="*/ 44 w 358"/>
                <a:gd name="T87" fmla="*/ 168 h 327"/>
                <a:gd name="T88" fmla="*/ 60 w 358"/>
                <a:gd name="T89" fmla="*/ 161 h 327"/>
                <a:gd name="T90" fmla="*/ 76 w 358"/>
                <a:gd name="T91" fmla="*/ 150 h 327"/>
                <a:gd name="T92" fmla="*/ 93 w 358"/>
                <a:gd name="T93" fmla="*/ 159 h 327"/>
                <a:gd name="T94" fmla="*/ 110 w 358"/>
                <a:gd name="T95" fmla="*/ 164 h 327"/>
                <a:gd name="T96" fmla="*/ 142 w 358"/>
                <a:gd name="T97" fmla="*/ 180 h 327"/>
                <a:gd name="T98" fmla="*/ 163 w 358"/>
                <a:gd name="T99" fmla="*/ 190 h 327"/>
                <a:gd name="T100" fmla="*/ 196 w 358"/>
                <a:gd name="T101" fmla="*/ 209 h 327"/>
                <a:gd name="T102" fmla="*/ 219 w 358"/>
                <a:gd name="T103" fmla="*/ 225 h 327"/>
                <a:gd name="T104" fmla="*/ 245 w 358"/>
                <a:gd name="T105" fmla="*/ 244 h 327"/>
                <a:gd name="T106" fmla="*/ 256 w 358"/>
                <a:gd name="T107" fmla="*/ 254 h 327"/>
                <a:gd name="T108" fmla="*/ 267 w 358"/>
                <a:gd name="T109" fmla="*/ 270 h 327"/>
                <a:gd name="T110" fmla="*/ 269 w 358"/>
                <a:gd name="T111" fmla="*/ 279 h 327"/>
                <a:gd name="T112" fmla="*/ 269 w 358"/>
                <a:gd name="T113" fmla="*/ 286 h 327"/>
                <a:gd name="T114" fmla="*/ 270 w 358"/>
                <a:gd name="T115" fmla="*/ 290 h 327"/>
                <a:gd name="T116" fmla="*/ 276 w 358"/>
                <a:gd name="T117" fmla="*/ 292 h 327"/>
                <a:gd name="T118" fmla="*/ 292 w 358"/>
                <a:gd name="T119" fmla="*/ 302 h 327"/>
                <a:gd name="T120" fmla="*/ 318 w 358"/>
                <a:gd name="T121" fmla="*/ 32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9" name="Freeform 34">
              <a:extLst>
                <a:ext uri="{FF2B5EF4-FFF2-40B4-BE49-F238E27FC236}">
                  <a16:creationId xmlns:a16="http://schemas.microsoft.com/office/drawing/2014/main" id="{33B086D9-2C93-804C-A790-48DC2FE4DC2E}"/>
                </a:ext>
              </a:extLst>
            </p:cNvPr>
            <p:cNvSpPr>
              <a:spLocks/>
            </p:cNvSpPr>
            <p:nvPr userDrawn="1">
              <p:custDataLst>
                <p:tags r:id="rId41"/>
              </p:custDataLst>
            </p:nvPr>
          </p:nvSpPr>
          <p:spPr bwMode="auto">
            <a:xfrm>
              <a:off x="7917204" y="2167260"/>
              <a:ext cx="128509" cy="51823"/>
            </a:xfrm>
            <a:custGeom>
              <a:avLst/>
              <a:gdLst>
                <a:gd name="T0" fmla="*/ 126 w 292"/>
                <a:gd name="T1" fmla="*/ 0 h 99"/>
                <a:gd name="T2" fmla="*/ 153 w 292"/>
                <a:gd name="T3" fmla="*/ 0 h 99"/>
                <a:gd name="T4" fmla="*/ 198 w 292"/>
                <a:gd name="T5" fmla="*/ 1 h 99"/>
                <a:gd name="T6" fmla="*/ 250 w 292"/>
                <a:gd name="T7" fmla="*/ 6 h 99"/>
                <a:gd name="T8" fmla="*/ 292 w 292"/>
                <a:gd name="T9" fmla="*/ 7 h 99"/>
                <a:gd name="T10" fmla="*/ 290 w 292"/>
                <a:gd name="T11" fmla="*/ 20 h 99"/>
                <a:gd name="T12" fmla="*/ 285 w 292"/>
                <a:gd name="T13" fmla="*/ 33 h 99"/>
                <a:gd name="T14" fmla="*/ 279 w 292"/>
                <a:gd name="T15" fmla="*/ 55 h 99"/>
                <a:gd name="T16" fmla="*/ 135 w 292"/>
                <a:gd name="T17" fmla="*/ 70 h 99"/>
                <a:gd name="T18" fmla="*/ 99 w 292"/>
                <a:gd name="T19" fmla="*/ 89 h 99"/>
                <a:gd name="T20" fmla="*/ 79 w 292"/>
                <a:gd name="T21" fmla="*/ 96 h 99"/>
                <a:gd name="T22" fmla="*/ 66 w 292"/>
                <a:gd name="T23" fmla="*/ 98 h 99"/>
                <a:gd name="T24" fmla="*/ 55 w 292"/>
                <a:gd name="T25" fmla="*/ 98 h 99"/>
                <a:gd name="T26" fmla="*/ 45 w 292"/>
                <a:gd name="T27" fmla="*/ 94 h 99"/>
                <a:gd name="T28" fmla="*/ 33 w 292"/>
                <a:gd name="T29" fmla="*/ 86 h 99"/>
                <a:gd name="T30" fmla="*/ 20 w 292"/>
                <a:gd name="T31" fmla="*/ 77 h 99"/>
                <a:gd name="T32" fmla="*/ 7 w 292"/>
                <a:gd name="T33" fmla="*/ 69 h 99"/>
                <a:gd name="T34" fmla="*/ 1 w 292"/>
                <a:gd name="T35" fmla="*/ 57 h 99"/>
                <a:gd name="T36" fmla="*/ 0 w 292"/>
                <a:gd name="T37" fmla="*/ 42 h 99"/>
                <a:gd name="T38" fmla="*/ 1 w 292"/>
                <a:gd name="T39" fmla="*/ 25 h 99"/>
                <a:gd name="T40" fmla="*/ 3 w 292"/>
                <a:gd name="T41" fmla="*/ 20 h 99"/>
                <a:gd name="T42" fmla="*/ 9 w 292"/>
                <a:gd name="T43" fmla="*/ 18 h 99"/>
                <a:gd name="T44" fmla="*/ 15 w 292"/>
                <a:gd name="T45" fmla="*/ 21 h 99"/>
                <a:gd name="T46" fmla="*/ 25 w 292"/>
                <a:gd name="T47" fmla="*/ 28 h 99"/>
                <a:gd name="T48" fmla="*/ 35 w 292"/>
                <a:gd name="T49" fmla="*/ 32 h 99"/>
                <a:gd name="T50" fmla="*/ 45 w 292"/>
                <a:gd name="T51" fmla="*/ 34 h 99"/>
                <a:gd name="T52" fmla="*/ 54 w 292"/>
                <a:gd name="T53" fmla="*/ 33 h 99"/>
                <a:gd name="T54" fmla="*/ 67 w 292"/>
                <a:gd name="T55" fmla="*/ 29 h 99"/>
                <a:gd name="T56" fmla="*/ 81 w 292"/>
                <a:gd name="T57" fmla="*/ 19 h 99"/>
                <a:gd name="T58" fmla="*/ 88 w 292"/>
                <a:gd name="T59" fmla="*/ 11 h 99"/>
                <a:gd name="T60" fmla="*/ 94 w 292"/>
                <a:gd name="T61" fmla="*/ 6 h 99"/>
                <a:gd name="T62" fmla="*/ 109 w 292"/>
                <a:gd name="T63"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0" name="Freeform 35">
              <a:extLst>
                <a:ext uri="{FF2B5EF4-FFF2-40B4-BE49-F238E27FC236}">
                  <a16:creationId xmlns:a16="http://schemas.microsoft.com/office/drawing/2014/main" id="{5DBAA909-C0FE-9A40-8EEF-F2B3CA9E876A}"/>
                </a:ext>
              </a:extLst>
            </p:cNvPr>
            <p:cNvSpPr>
              <a:spLocks/>
            </p:cNvSpPr>
            <p:nvPr userDrawn="1">
              <p:custDataLst>
                <p:tags r:id="rId42"/>
              </p:custDataLst>
            </p:nvPr>
          </p:nvSpPr>
          <p:spPr bwMode="auto">
            <a:xfrm>
              <a:off x="8802126" y="2820800"/>
              <a:ext cx="19520" cy="51823"/>
            </a:xfrm>
            <a:custGeom>
              <a:avLst/>
              <a:gdLst>
                <a:gd name="T0" fmla="*/ 39 w 43"/>
                <a:gd name="T1" fmla="*/ 93 h 93"/>
                <a:gd name="T2" fmla="*/ 31 w 43"/>
                <a:gd name="T3" fmla="*/ 91 h 93"/>
                <a:gd name="T4" fmla="*/ 26 w 43"/>
                <a:gd name="T5" fmla="*/ 89 h 93"/>
                <a:gd name="T6" fmla="*/ 21 w 43"/>
                <a:gd name="T7" fmla="*/ 87 h 93"/>
                <a:gd name="T8" fmla="*/ 18 w 43"/>
                <a:gd name="T9" fmla="*/ 84 h 93"/>
                <a:gd name="T10" fmla="*/ 15 w 43"/>
                <a:gd name="T11" fmla="*/ 79 h 93"/>
                <a:gd name="T12" fmla="*/ 14 w 43"/>
                <a:gd name="T13" fmla="*/ 73 h 93"/>
                <a:gd name="T14" fmla="*/ 13 w 43"/>
                <a:gd name="T15" fmla="*/ 65 h 93"/>
                <a:gd name="T16" fmla="*/ 11 w 43"/>
                <a:gd name="T17" fmla="*/ 55 h 93"/>
                <a:gd name="T18" fmla="*/ 11 w 43"/>
                <a:gd name="T19" fmla="*/ 48 h 93"/>
                <a:gd name="T20" fmla="*/ 9 w 43"/>
                <a:gd name="T21" fmla="*/ 42 h 93"/>
                <a:gd name="T22" fmla="*/ 6 w 43"/>
                <a:gd name="T23" fmla="*/ 38 h 93"/>
                <a:gd name="T24" fmla="*/ 4 w 43"/>
                <a:gd name="T25" fmla="*/ 36 h 93"/>
                <a:gd name="T26" fmla="*/ 2 w 43"/>
                <a:gd name="T27" fmla="*/ 34 h 93"/>
                <a:gd name="T28" fmla="*/ 0 w 43"/>
                <a:gd name="T29" fmla="*/ 32 h 93"/>
                <a:gd name="T30" fmla="*/ 2 w 43"/>
                <a:gd name="T31" fmla="*/ 29 h 93"/>
                <a:gd name="T32" fmla="*/ 5 w 43"/>
                <a:gd name="T33" fmla="*/ 24 h 93"/>
                <a:gd name="T34" fmla="*/ 6 w 43"/>
                <a:gd name="T35" fmla="*/ 28 h 93"/>
                <a:gd name="T36" fmla="*/ 7 w 43"/>
                <a:gd name="T37" fmla="*/ 29 h 93"/>
                <a:gd name="T38" fmla="*/ 8 w 43"/>
                <a:gd name="T39" fmla="*/ 30 h 93"/>
                <a:gd name="T40" fmla="*/ 9 w 43"/>
                <a:gd name="T41" fmla="*/ 29 h 93"/>
                <a:gd name="T42" fmla="*/ 11 w 43"/>
                <a:gd name="T43" fmla="*/ 25 h 93"/>
                <a:gd name="T44" fmla="*/ 14 w 43"/>
                <a:gd name="T45" fmla="*/ 19 h 93"/>
                <a:gd name="T46" fmla="*/ 16 w 43"/>
                <a:gd name="T47" fmla="*/ 12 h 93"/>
                <a:gd name="T48" fmla="*/ 20 w 43"/>
                <a:gd name="T49" fmla="*/ 6 h 93"/>
                <a:gd name="T50" fmla="*/ 22 w 43"/>
                <a:gd name="T51" fmla="*/ 4 h 93"/>
                <a:gd name="T52" fmla="*/ 25 w 43"/>
                <a:gd name="T53" fmla="*/ 2 h 93"/>
                <a:gd name="T54" fmla="*/ 28 w 43"/>
                <a:gd name="T55" fmla="*/ 0 h 93"/>
                <a:gd name="T56" fmla="*/ 32 w 43"/>
                <a:gd name="T57" fmla="*/ 0 h 93"/>
                <a:gd name="T58" fmla="*/ 33 w 43"/>
                <a:gd name="T59" fmla="*/ 10 h 93"/>
                <a:gd name="T60" fmla="*/ 33 w 43"/>
                <a:gd name="T61" fmla="*/ 16 h 93"/>
                <a:gd name="T62" fmla="*/ 33 w 43"/>
                <a:gd name="T63" fmla="*/ 20 h 93"/>
                <a:gd name="T64" fmla="*/ 32 w 43"/>
                <a:gd name="T65" fmla="*/ 23 h 93"/>
                <a:gd name="T66" fmla="*/ 32 w 43"/>
                <a:gd name="T67" fmla="*/ 27 h 93"/>
                <a:gd name="T68" fmla="*/ 32 w 43"/>
                <a:gd name="T69" fmla="*/ 31 h 93"/>
                <a:gd name="T70" fmla="*/ 35 w 43"/>
                <a:gd name="T71" fmla="*/ 36 h 93"/>
                <a:gd name="T72" fmla="*/ 39 w 43"/>
                <a:gd name="T73" fmla="*/ 43 h 93"/>
                <a:gd name="T74" fmla="*/ 38 w 43"/>
                <a:gd name="T75" fmla="*/ 44 h 93"/>
                <a:gd name="T76" fmla="*/ 37 w 43"/>
                <a:gd name="T77" fmla="*/ 45 h 93"/>
                <a:gd name="T78" fmla="*/ 37 w 43"/>
                <a:gd name="T79" fmla="*/ 48 h 93"/>
                <a:gd name="T80" fmla="*/ 38 w 43"/>
                <a:gd name="T81" fmla="*/ 51 h 93"/>
                <a:gd name="T82" fmla="*/ 39 w 43"/>
                <a:gd name="T83" fmla="*/ 59 h 93"/>
                <a:gd name="T84" fmla="*/ 41 w 43"/>
                <a:gd name="T85" fmla="*/ 68 h 93"/>
                <a:gd name="T86" fmla="*/ 42 w 43"/>
                <a:gd name="T87" fmla="*/ 76 h 93"/>
                <a:gd name="T88" fmla="*/ 43 w 43"/>
                <a:gd name="T89" fmla="*/ 85 h 93"/>
                <a:gd name="T90" fmla="*/ 43 w 43"/>
                <a:gd name="T91" fmla="*/ 88 h 93"/>
                <a:gd name="T92" fmla="*/ 42 w 43"/>
                <a:gd name="T93" fmla="*/ 91 h 93"/>
                <a:gd name="T94" fmla="*/ 40 w 43"/>
                <a:gd name="T95" fmla="*/ 92 h 93"/>
                <a:gd name="T96" fmla="*/ 39 w 43"/>
                <a:gd name="T9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1" name="Freeform 36">
              <a:extLst>
                <a:ext uri="{FF2B5EF4-FFF2-40B4-BE49-F238E27FC236}">
                  <a16:creationId xmlns:a16="http://schemas.microsoft.com/office/drawing/2014/main" id="{294DD296-3B87-8E43-A55E-A679EE53B054}"/>
                </a:ext>
              </a:extLst>
            </p:cNvPr>
            <p:cNvSpPr>
              <a:spLocks/>
            </p:cNvSpPr>
            <p:nvPr userDrawn="1">
              <p:custDataLst>
                <p:tags r:id="rId43"/>
              </p:custDataLst>
            </p:nvPr>
          </p:nvSpPr>
          <p:spPr bwMode="auto">
            <a:xfrm>
              <a:off x="8924131" y="2825119"/>
              <a:ext cx="14640" cy="51823"/>
            </a:xfrm>
            <a:custGeom>
              <a:avLst/>
              <a:gdLst>
                <a:gd name="T0" fmla="*/ 40 w 40"/>
                <a:gd name="T1" fmla="*/ 56 h 56"/>
                <a:gd name="T2" fmla="*/ 37 w 40"/>
                <a:gd name="T3" fmla="*/ 46 h 56"/>
                <a:gd name="T4" fmla="*/ 33 w 40"/>
                <a:gd name="T5" fmla="*/ 38 h 56"/>
                <a:gd name="T6" fmla="*/ 28 w 40"/>
                <a:gd name="T7" fmla="*/ 32 h 56"/>
                <a:gd name="T8" fmla="*/ 23 w 40"/>
                <a:gd name="T9" fmla="*/ 28 h 56"/>
                <a:gd name="T10" fmla="*/ 11 w 40"/>
                <a:gd name="T11" fmla="*/ 21 h 56"/>
                <a:gd name="T12" fmla="*/ 0 w 40"/>
                <a:gd name="T13" fmla="*/ 12 h 56"/>
                <a:gd name="T14" fmla="*/ 13 w 40"/>
                <a:gd name="T15" fmla="*/ 4 h 56"/>
                <a:gd name="T16" fmla="*/ 20 w 40"/>
                <a:gd name="T17" fmla="*/ 0 h 56"/>
                <a:gd name="T18" fmla="*/ 28 w 40"/>
                <a:gd name="T19" fmla="*/ 12 h 56"/>
                <a:gd name="T20" fmla="*/ 35 w 40"/>
                <a:gd name="T21" fmla="*/ 22 h 56"/>
                <a:gd name="T22" fmla="*/ 37 w 40"/>
                <a:gd name="T23" fmla="*/ 25 h 56"/>
                <a:gd name="T24" fmla="*/ 39 w 40"/>
                <a:gd name="T25" fmla="*/ 29 h 56"/>
                <a:gd name="T26" fmla="*/ 39 w 40"/>
                <a:gd name="T27" fmla="*/ 33 h 56"/>
                <a:gd name="T28" fmla="*/ 40 w 40"/>
                <a:gd name="T29" fmla="*/ 37 h 56"/>
                <a:gd name="T30" fmla="*/ 40 w 40"/>
                <a:gd name="T31" fmla="*/ 44 h 56"/>
                <a:gd name="T32" fmla="*/ 40 w 40"/>
                <a:gd name="T33" fmla="*/ 46 h 56"/>
                <a:gd name="T34" fmla="*/ 40 w 40"/>
                <a:gd name="T35" fmla="*/ 49 h 56"/>
                <a:gd name="T36" fmla="*/ 40 w 40"/>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2" name="Freeform 37">
              <a:extLst>
                <a:ext uri="{FF2B5EF4-FFF2-40B4-BE49-F238E27FC236}">
                  <a16:creationId xmlns:a16="http://schemas.microsoft.com/office/drawing/2014/main" id="{F252B278-75E9-E54E-97AE-EBF05CDC2598}"/>
                </a:ext>
              </a:extLst>
            </p:cNvPr>
            <p:cNvSpPr>
              <a:spLocks/>
            </p:cNvSpPr>
            <p:nvPr userDrawn="1">
              <p:custDataLst>
                <p:tags r:id="rId44"/>
              </p:custDataLst>
            </p:nvPr>
          </p:nvSpPr>
          <p:spPr bwMode="auto">
            <a:xfrm>
              <a:off x="10448345" y="3423958"/>
              <a:ext cx="45547" cy="51823"/>
            </a:xfrm>
            <a:custGeom>
              <a:avLst/>
              <a:gdLst>
                <a:gd name="T0" fmla="*/ 0 w 106"/>
                <a:gd name="T1" fmla="*/ 7 h 71"/>
                <a:gd name="T2" fmla="*/ 12 w 106"/>
                <a:gd name="T3" fmla="*/ 10 h 71"/>
                <a:gd name="T4" fmla="*/ 24 w 106"/>
                <a:gd name="T5" fmla="*/ 12 h 71"/>
                <a:gd name="T6" fmla="*/ 35 w 106"/>
                <a:gd name="T7" fmla="*/ 13 h 71"/>
                <a:gd name="T8" fmla="*/ 45 w 106"/>
                <a:gd name="T9" fmla="*/ 13 h 71"/>
                <a:gd name="T10" fmla="*/ 54 w 106"/>
                <a:gd name="T11" fmla="*/ 11 h 71"/>
                <a:gd name="T12" fmla="*/ 61 w 106"/>
                <a:gd name="T13" fmla="*/ 8 h 71"/>
                <a:gd name="T14" fmla="*/ 68 w 106"/>
                <a:gd name="T15" fmla="*/ 5 h 71"/>
                <a:gd name="T16" fmla="*/ 74 w 106"/>
                <a:gd name="T17" fmla="*/ 0 h 71"/>
                <a:gd name="T18" fmla="*/ 84 w 106"/>
                <a:gd name="T19" fmla="*/ 16 h 71"/>
                <a:gd name="T20" fmla="*/ 94 w 106"/>
                <a:gd name="T21" fmla="*/ 30 h 71"/>
                <a:gd name="T22" fmla="*/ 101 w 106"/>
                <a:gd name="T23" fmla="*/ 44 h 71"/>
                <a:gd name="T24" fmla="*/ 105 w 106"/>
                <a:gd name="T25" fmla="*/ 55 h 71"/>
                <a:gd name="T26" fmla="*/ 106 w 106"/>
                <a:gd name="T27" fmla="*/ 60 h 71"/>
                <a:gd name="T28" fmla="*/ 106 w 106"/>
                <a:gd name="T29" fmla="*/ 63 h 71"/>
                <a:gd name="T30" fmla="*/ 105 w 106"/>
                <a:gd name="T31" fmla="*/ 67 h 71"/>
                <a:gd name="T32" fmla="*/ 103 w 106"/>
                <a:gd name="T33" fmla="*/ 69 h 71"/>
                <a:gd name="T34" fmla="*/ 101 w 106"/>
                <a:gd name="T35" fmla="*/ 70 h 71"/>
                <a:gd name="T36" fmla="*/ 98 w 106"/>
                <a:gd name="T37" fmla="*/ 70 h 71"/>
                <a:gd name="T38" fmla="*/ 92 w 106"/>
                <a:gd name="T39" fmla="*/ 70 h 71"/>
                <a:gd name="T40" fmla="*/ 87 w 106"/>
                <a:gd name="T41" fmla="*/ 68 h 71"/>
                <a:gd name="T42" fmla="*/ 74 w 106"/>
                <a:gd name="T43" fmla="*/ 70 h 71"/>
                <a:gd name="T44" fmla="*/ 63 w 106"/>
                <a:gd name="T45" fmla="*/ 71 h 71"/>
                <a:gd name="T46" fmla="*/ 53 w 106"/>
                <a:gd name="T47" fmla="*/ 69 h 71"/>
                <a:gd name="T48" fmla="*/ 45 w 106"/>
                <a:gd name="T49" fmla="*/ 66 h 71"/>
                <a:gd name="T50" fmla="*/ 37 w 106"/>
                <a:gd name="T51" fmla="*/ 62 h 71"/>
                <a:gd name="T52" fmla="*/ 32 w 106"/>
                <a:gd name="T53" fmla="*/ 57 h 71"/>
                <a:gd name="T54" fmla="*/ 27 w 106"/>
                <a:gd name="T55" fmla="*/ 51 h 71"/>
                <a:gd name="T56" fmla="*/ 24 w 106"/>
                <a:gd name="T57" fmla="*/ 45 h 71"/>
                <a:gd name="T58" fmla="*/ 21 w 106"/>
                <a:gd name="T59" fmla="*/ 38 h 71"/>
                <a:gd name="T60" fmla="*/ 20 w 106"/>
                <a:gd name="T61" fmla="*/ 30 h 71"/>
                <a:gd name="T62" fmla="*/ 19 w 106"/>
                <a:gd name="T63" fmla="*/ 24 h 71"/>
                <a:gd name="T64" fmla="*/ 18 w 106"/>
                <a:gd name="T65" fmla="*/ 19 h 71"/>
                <a:gd name="T66" fmla="*/ 18 w 106"/>
                <a:gd name="T67" fmla="*/ 14 h 71"/>
                <a:gd name="T68" fmla="*/ 19 w 106"/>
                <a:gd name="T69" fmla="*/ 10 h 71"/>
                <a:gd name="T70" fmla="*/ 20 w 106"/>
                <a:gd name="T71" fmla="*/ 7 h 71"/>
                <a:gd name="T72" fmla="*/ 21 w 106"/>
                <a:gd name="T73" fmla="*/ 7 h 71"/>
                <a:gd name="T74" fmla="*/ 20 w 106"/>
                <a:gd name="T75" fmla="*/ 10 h 71"/>
                <a:gd name="T76" fmla="*/ 19 w 106"/>
                <a:gd name="T77" fmla="*/ 16 h 71"/>
                <a:gd name="T78" fmla="*/ 19 w 106"/>
                <a:gd name="T79" fmla="*/ 17 h 71"/>
                <a:gd name="T80" fmla="*/ 19 w 106"/>
                <a:gd name="T81" fmla="*/ 17 h 71"/>
                <a:gd name="T82" fmla="*/ 20 w 106"/>
                <a:gd name="T83" fmla="*/ 17 h 71"/>
                <a:gd name="T84" fmla="*/ 21 w 106"/>
                <a:gd name="T85" fmla="*/ 17 h 71"/>
                <a:gd name="T86" fmla="*/ 23 w 106"/>
                <a:gd name="T87" fmla="*/ 13 h 71"/>
                <a:gd name="T88" fmla="*/ 27 w 106"/>
                <a:gd name="T89" fmla="*/ 7 h 71"/>
                <a:gd name="T90" fmla="*/ 0 w 106"/>
                <a:gd name="T91"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19" y="17"/>
                  </a:lnTo>
                  <a:lnTo>
                    <a:pt x="20" y="17"/>
                  </a:lnTo>
                  <a:lnTo>
                    <a:pt x="21" y="17"/>
                  </a:lnTo>
                  <a:lnTo>
                    <a:pt x="23" y="13"/>
                  </a:lnTo>
                  <a:lnTo>
                    <a:pt x="27" y="7"/>
                  </a:lnTo>
                  <a:lnTo>
                    <a:pt x="0" y="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73" name="Group 38">
              <a:extLst>
                <a:ext uri="{FF2B5EF4-FFF2-40B4-BE49-F238E27FC236}">
                  <a16:creationId xmlns:a16="http://schemas.microsoft.com/office/drawing/2014/main" id="{2DBA41A6-F1FA-6A45-A5B2-8AE2FFB71EB3}"/>
                </a:ext>
              </a:extLst>
            </p:cNvPr>
            <p:cNvGrpSpPr>
              <a:grpSpLocks/>
            </p:cNvGrpSpPr>
            <p:nvPr userDrawn="1">
              <p:custDataLst>
                <p:tags r:id="rId45"/>
              </p:custDataLst>
            </p:nvPr>
          </p:nvGrpSpPr>
          <p:grpSpPr bwMode="auto">
            <a:xfrm>
              <a:off x="6197785" y="5063568"/>
              <a:ext cx="66694" cy="50383"/>
              <a:chOff x="1654" y="3671"/>
              <a:chExt cx="49" cy="17"/>
            </a:xfrm>
            <a:solidFill>
              <a:srgbClr val="DADADA"/>
            </a:solidFill>
          </p:grpSpPr>
          <p:sp>
            <p:nvSpPr>
              <p:cNvPr id="591" name="Freeform 39">
                <a:extLst>
                  <a:ext uri="{FF2B5EF4-FFF2-40B4-BE49-F238E27FC236}">
                    <a16:creationId xmlns:a16="http://schemas.microsoft.com/office/drawing/2014/main" id="{6C070F00-CAE8-244D-A9D6-8783A94BAFE8}"/>
                  </a:ext>
                </a:extLst>
              </p:cNvPr>
              <p:cNvSpPr>
                <a:spLocks/>
              </p:cNvSpPr>
              <p:nvPr/>
            </p:nvSpPr>
            <p:spPr bwMode="auto">
              <a:xfrm>
                <a:off x="1654" y="3672"/>
                <a:ext cx="20" cy="14"/>
              </a:xfrm>
              <a:custGeom>
                <a:avLst/>
                <a:gdLst>
                  <a:gd name="T0" fmla="*/ 26 w 59"/>
                  <a:gd name="T1" fmla="*/ 43 h 43"/>
                  <a:gd name="T2" fmla="*/ 59 w 59"/>
                  <a:gd name="T3" fmla="*/ 18 h 43"/>
                  <a:gd name="T4" fmla="*/ 55 w 59"/>
                  <a:gd name="T5" fmla="*/ 14 h 43"/>
                  <a:gd name="T6" fmla="*/ 51 w 59"/>
                  <a:gd name="T7" fmla="*/ 9 h 43"/>
                  <a:gd name="T8" fmla="*/ 47 w 59"/>
                  <a:gd name="T9" fmla="*/ 5 h 43"/>
                  <a:gd name="T10" fmla="*/ 46 w 59"/>
                  <a:gd name="T11" fmla="*/ 0 h 43"/>
                  <a:gd name="T12" fmla="*/ 41 w 59"/>
                  <a:gd name="T13" fmla="*/ 1 h 43"/>
                  <a:gd name="T14" fmla="*/ 34 w 59"/>
                  <a:gd name="T15" fmla="*/ 4 h 43"/>
                  <a:gd name="T16" fmla="*/ 31 w 59"/>
                  <a:gd name="T17" fmla="*/ 6 h 43"/>
                  <a:gd name="T18" fmla="*/ 29 w 59"/>
                  <a:gd name="T19" fmla="*/ 8 h 43"/>
                  <a:gd name="T20" fmla="*/ 26 w 59"/>
                  <a:gd name="T21" fmla="*/ 10 h 43"/>
                  <a:gd name="T22" fmla="*/ 26 w 59"/>
                  <a:gd name="T23" fmla="*/ 12 h 43"/>
                  <a:gd name="T24" fmla="*/ 20 w 59"/>
                  <a:gd name="T25" fmla="*/ 13 h 43"/>
                  <a:gd name="T26" fmla="*/ 13 w 59"/>
                  <a:gd name="T27" fmla="*/ 16 h 43"/>
                  <a:gd name="T28" fmla="*/ 6 w 59"/>
                  <a:gd name="T29" fmla="*/ 20 h 43"/>
                  <a:gd name="T30" fmla="*/ 0 w 59"/>
                  <a:gd name="T31" fmla="*/ 24 h 43"/>
                  <a:gd name="T32" fmla="*/ 5 w 59"/>
                  <a:gd name="T33" fmla="*/ 29 h 43"/>
                  <a:gd name="T34" fmla="*/ 10 w 59"/>
                  <a:gd name="T35" fmla="*/ 34 h 43"/>
                  <a:gd name="T36" fmla="*/ 18 w 59"/>
                  <a:gd name="T37" fmla="*/ 39 h 43"/>
                  <a:gd name="T38" fmla="*/ 26 w 59"/>
                  <a:gd name="T3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43">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92" name="Freeform 40">
                <a:extLst>
                  <a:ext uri="{FF2B5EF4-FFF2-40B4-BE49-F238E27FC236}">
                    <a16:creationId xmlns:a16="http://schemas.microsoft.com/office/drawing/2014/main" id="{854B3BF1-5726-CE42-B0E2-D31D6590C687}"/>
                  </a:ext>
                </a:extLst>
              </p:cNvPr>
              <p:cNvSpPr>
                <a:spLocks/>
              </p:cNvSpPr>
              <p:nvPr/>
            </p:nvSpPr>
            <p:spPr bwMode="auto">
              <a:xfrm>
                <a:off x="1681" y="3671"/>
                <a:ext cx="22" cy="17"/>
              </a:xfrm>
              <a:custGeom>
                <a:avLst/>
                <a:gdLst>
                  <a:gd name="T0" fmla="*/ 0 w 67"/>
                  <a:gd name="T1" fmla="*/ 2 h 51"/>
                  <a:gd name="T2" fmla="*/ 24 w 67"/>
                  <a:gd name="T3" fmla="*/ 1 h 51"/>
                  <a:gd name="T4" fmla="*/ 39 w 67"/>
                  <a:gd name="T5" fmla="*/ 0 h 51"/>
                  <a:gd name="T6" fmla="*/ 45 w 67"/>
                  <a:gd name="T7" fmla="*/ 1 h 51"/>
                  <a:gd name="T8" fmla="*/ 51 w 67"/>
                  <a:gd name="T9" fmla="*/ 2 h 51"/>
                  <a:gd name="T10" fmla="*/ 58 w 67"/>
                  <a:gd name="T11" fmla="*/ 4 h 51"/>
                  <a:gd name="T12" fmla="*/ 67 w 67"/>
                  <a:gd name="T13" fmla="*/ 8 h 51"/>
                  <a:gd name="T14" fmla="*/ 55 w 67"/>
                  <a:gd name="T15" fmla="*/ 13 h 51"/>
                  <a:gd name="T16" fmla="*/ 46 w 67"/>
                  <a:gd name="T17" fmla="*/ 19 h 51"/>
                  <a:gd name="T18" fmla="*/ 42 w 67"/>
                  <a:gd name="T19" fmla="*/ 22 h 51"/>
                  <a:gd name="T20" fmla="*/ 36 w 67"/>
                  <a:gd name="T21" fmla="*/ 24 h 51"/>
                  <a:gd name="T22" fmla="*/ 29 w 67"/>
                  <a:gd name="T23" fmla="*/ 26 h 51"/>
                  <a:gd name="T24" fmla="*/ 20 w 67"/>
                  <a:gd name="T25" fmla="*/ 26 h 51"/>
                  <a:gd name="T26" fmla="*/ 24 w 67"/>
                  <a:gd name="T27" fmla="*/ 26 h 51"/>
                  <a:gd name="T28" fmla="*/ 34 w 67"/>
                  <a:gd name="T29" fmla="*/ 26 h 51"/>
                  <a:gd name="T30" fmla="*/ 29 w 67"/>
                  <a:gd name="T31" fmla="*/ 34 h 51"/>
                  <a:gd name="T32" fmla="*/ 25 w 67"/>
                  <a:gd name="T33" fmla="*/ 40 h 51"/>
                  <a:gd name="T34" fmla="*/ 22 w 67"/>
                  <a:gd name="T35" fmla="*/ 44 h 51"/>
                  <a:gd name="T36" fmla="*/ 20 w 67"/>
                  <a:gd name="T37" fmla="*/ 46 h 51"/>
                  <a:gd name="T38" fmla="*/ 12 w 67"/>
                  <a:gd name="T39" fmla="*/ 48 h 51"/>
                  <a:gd name="T40" fmla="*/ 0 w 67"/>
                  <a:gd name="T41" fmla="*/ 51 h 51"/>
                  <a:gd name="T42" fmla="*/ 0 w 67"/>
                  <a:gd name="T43"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51">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74" name="Freeform 41">
              <a:extLst>
                <a:ext uri="{FF2B5EF4-FFF2-40B4-BE49-F238E27FC236}">
                  <a16:creationId xmlns:a16="http://schemas.microsoft.com/office/drawing/2014/main" id="{FF61A0D5-1F4F-E746-B45F-2DE0C9F95A71}"/>
                </a:ext>
              </a:extLst>
            </p:cNvPr>
            <p:cNvSpPr>
              <a:spLocks/>
            </p:cNvSpPr>
            <p:nvPr userDrawn="1">
              <p:custDataLst>
                <p:tags r:id="rId46"/>
              </p:custDataLst>
            </p:nvPr>
          </p:nvSpPr>
          <p:spPr bwMode="auto">
            <a:xfrm>
              <a:off x="5836657" y="3064080"/>
              <a:ext cx="32534" cy="53261"/>
            </a:xfrm>
            <a:custGeom>
              <a:avLst/>
              <a:gdLst>
                <a:gd name="T0" fmla="*/ 0 w 80"/>
                <a:gd name="T1" fmla="*/ 15 h 34"/>
                <a:gd name="T2" fmla="*/ 1 w 80"/>
                <a:gd name="T3" fmla="*/ 19 h 34"/>
                <a:gd name="T4" fmla="*/ 2 w 80"/>
                <a:gd name="T5" fmla="*/ 21 h 34"/>
                <a:gd name="T6" fmla="*/ 4 w 80"/>
                <a:gd name="T7" fmla="*/ 24 h 34"/>
                <a:gd name="T8" fmla="*/ 7 w 80"/>
                <a:gd name="T9" fmla="*/ 26 h 34"/>
                <a:gd name="T10" fmla="*/ 13 w 80"/>
                <a:gd name="T11" fmla="*/ 29 h 34"/>
                <a:gd name="T12" fmla="*/ 22 w 80"/>
                <a:gd name="T13" fmla="*/ 31 h 34"/>
                <a:gd name="T14" fmla="*/ 40 w 80"/>
                <a:gd name="T15" fmla="*/ 33 h 34"/>
                <a:gd name="T16" fmla="*/ 54 w 80"/>
                <a:gd name="T17" fmla="*/ 34 h 34"/>
                <a:gd name="T18" fmla="*/ 58 w 80"/>
                <a:gd name="T19" fmla="*/ 33 h 34"/>
                <a:gd name="T20" fmla="*/ 62 w 80"/>
                <a:gd name="T21" fmla="*/ 32 h 34"/>
                <a:gd name="T22" fmla="*/ 65 w 80"/>
                <a:gd name="T23" fmla="*/ 29 h 34"/>
                <a:gd name="T24" fmla="*/ 67 w 80"/>
                <a:gd name="T25" fmla="*/ 27 h 34"/>
                <a:gd name="T26" fmla="*/ 73 w 80"/>
                <a:gd name="T27" fmla="*/ 21 h 34"/>
                <a:gd name="T28" fmla="*/ 80 w 80"/>
                <a:gd name="T29" fmla="*/ 15 h 34"/>
                <a:gd name="T30" fmla="*/ 75 w 80"/>
                <a:gd name="T31" fmla="*/ 10 h 34"/>
                <a:gd name="T32" fmla="*/ 70 w 80"/>
                <a:gd name="T33" fmla="*/ 7 h 34"/>
                <a:gd name="T34" fmla="*/ 65 w 80"/>
                <a:gd name="T35" fmla="*/ 4 h 34"/>
                <a:gd name="T36" fmla="*/ 60 w 80"/>
                <a:gd name="T37" fmla="*/ 2 h 34"/>
                <a:gd name="T38" fmla="*/ 55 w 80"/>
                <a:gd name="T39" fmla="*/ 0 h 34"/>
                <a:gd name="T40" fmla="*/ 51 w 80"/>
                <a:gd name="T41" fmla="*/ 0 h 34"/>
                <a:gd name="T42" fmla="*/ 45 w 80"/>
                <a:gd name="T43" fmla="*/ 1 h 34"/>
                <a:gd name="T44" fmla="*/ 41 w 80"/>
                <a:gd name="T45" fmla="*/ 2 h 34"/>
                <a:gd name="T46" fmla="*/ 34 w 80"/>
                <a:gd name="T47" fmla="*/ 2 h 34"/>
                <a:gd name="T48" fmla="*/ 21 w 80"/>
                <a:gd name="T49" fmla="*/ 2 h 34"/>
                <a:gd name="T50" fmla="*/ 13 w 80"/>
                <a:gd name="T51" fmla="*/ 3 h 34"/>
                <a:gd name="T52" fmla="*/ 7 w 80"/>
                <a:gd name="T53" fmla="*/ 5 h 34"/>
                <a:gd name="T54" fmla="*/ 4 w 80"/>
                <a:gd name="T55" fmla="*/ 7 h 34"/>
                <a:gd name="T56" fmla="*/ 2 w 80"/>
                <a:gd name="T57" fmla="*/ 9 h 34"/>
                <a:gd name="T58" fmla="*/ 1 w 80"/>
                <a:gd name="T59" fmla="*/ 11 h 34"/>
                <a:gd name="T60" fmla="*/ 0 w 80"/>
                <a:gd name="T61"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5" name="Freeform 42">
              <a:extLst>
                <a:ext uri="{FF2B5EF4-FFF2-40B4-BE49-F238E27FC236}">
                  <a16:creationId xmlns:a16="http://schemas.microsoft.com/office/drawing/2014/main" id="{E7DED503-1BAF-8F44-946B-C9D68F3C9CA4}"/>
                </a:ext>
              </a:extLst>
            </p:cNvPr>
            <p:cNvSpPr>
              <a:spLocks/>
            </p:cNvSpPr>
            <p:nvPr userDrawn="1">
              <p:custDataLst>
                <p:tags r:id="rId47"/>
              </p:custDataLst>
            </p:nvPr>
          </p:nvSpPr>
          <p:spPr bwMode="auto">
            <a:xfrm>
              <a:off x="5893591" y="3069838"/>
              <a:ext cx="1627" cy="53261"/>
            </a:xfrm>
            <a:custGeom>
              <a:avLst/>
              <a:gdLst>
                <a:gd name="T0" fmla="*/ 0 w 7"/>
                <a:gd name="T1" fmla="*/ 0 h 13"/>
                <a:gd name="T2" fmla="*/ 7 w 7"/>
                <a:gd name="T3" fmla="*/ 13 h 13"/>
                <a:gd name="T4" fmla="*/ 7 w 7"/>
                <a:gd name="T5" fmla="*/ 7 h 13"/>
              </a:gdLst>
              <a:ahLst/>
              <a:cxnLst>
                <a:cxn ang="0">
                  <a:pos x="T0" y="T1"/>
                </a:cxn>
                <a:cxn ang="0">
                  <a:pos x="T2" y="T3"/>
                </a:cxn>
                <a:cxn ang="0">
                  <a:pos x="T4" y="T5"/>
                </a:cxn>
              </a:cxnLst>
              <a:rect l="0" t="0" r="r" b="b"/>
              <a:pathLst>
                <a:path w="7" h="13">
                  <a:moveTo>
                    <a:pt x="0" y="0"/>
                  </a:moveTo>
                  <a:lnTo>
                    <a:pt x="7" y="13"/>
                  </a:lnTo>
                  <a:lnTo>
                    <a:pt x="7" y="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6" name="Freeform 43">
              <a:extLst>
                <a:ext uri="{FF2B5EF4-FFF2-40B4-BE49-F238E27FC236}">
                  <a16:creationId xmlns:a16="http://schemas.microsoft.com/office/drawing/2014/main" id="{6F24C4E9-C436-2E45-AAD0-517CB1A33CD4}"/>
                </a:ext>
              </a:extLst>
            </p:cNvPr>
            <p:cNvSpPr>
              <a:spLocks/>
            </p:cNvSpPr>
            <p:nvPr userDrawn="1">
              <p:custDataLst>
                <p:tags r:id="rId48"/>
              </p:custDataLst>
            </p:nvPr>
          </p:nvSpPr>
          <p:spPr bwMode="auto">
            <a:xfrm>
              <a:off x="5906605" y="3071277"/>
              <a:ext cx="6507" cy="53262"/>
            </a:xfrm>
            <a:custGeom>
              <a:avLst/>
              <a:gdLst>
                <a:gd name="T0" fmla="*/ 0 w 20"/>
                <a:gd name="T1" fmla="*/ 0 h 6"/>
                <a:gd name="T2" fmla="*/ 7 w 20"/>
                <a:gd name="T3" fmla="*/ 3 h 6"/>
                <a:gd name="T4" fmla="*/ 20 w 20"/>
                <a:gd name="T5" fmla="*/ 6 h 6"/>
                <a:gd name="T6" fmla="*/ 0 w 20"/>
                <a:gd name="T7" fmla="*/ 0 h 6"/>
              </a:gdLst>
              <a:ahLst/>
              <a:cxnLst>
                <a:cxn ang="0">
                  <a:pos x="T0" y="T1"/>
                </a:cxn>
                <a:cxn ang="0">
                  <a:pos x="T2" y="T3"/>
                </a:cxn>
                <a:cxn ang="0">
                  <a:pos x="T4" y="T5"/>
                </a:cxn>
                <a:cxn ang="0">
                  <a:pos x="T6" y="T7"/>
                </a:cxn>
              </a:cxnLst>
              <a:rect l="0" t="0" r="r" b="b"/>
              <a:pathLst>
                <a:path w="20" h="6">
                  <a:moveTo>
                    <a:pt x="0" y="0"/>
                  </a:moveTo>
                  <a:lnTo>
                    <a:pt x="7" y="3"/>
                  </a:lnTo>
                  <a:lnTo>
                    <a:pt x="20" y="6"/>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7" name="Freeform 44">
              <a:extLst>
                <a:ext uri="{FF2B5EF4-FFF2-40B4-BE49-F238E27FC236}">
                  <a16:creationId xmlns:a16="http://schemas.microsoft.com/office/drawing/2014/main" id="{BCCA787C-DD89-EE49-BD69-F570D7D53582}"/>
                </a:ext>
              </a:extLst>
            </p:cNvPr>
            <p:cNvSpPr>
              <a:spLocks/>
            </p:cNvSpPr>
            <p:nvPr userDrawn="1">
              <p:custDataLst>
                <p:tags r:id="rId49"/>
              </p:custDataLst>
            </p:nvPr>
          </p:nvSpPr>
          <p:spPr bwMode="auto">
            <a:xfrm>
              <a:off x="5921246" y="3062640"/>
              <a:ext cx="8133" cy="51823"/>
            </a:xfrm>
            <a:custGeom>
              <a:avLst/>
              <a:gdLst>
                <a:gd name="T0" fmla="*/ 0 w 14"/>
                <a:gd name="T1" fmla="*/ 12 h 12"/>
                <a:gd name="T2" fmla="*/ 14 w 14"/>
                <a:gd name="T3" fmla="*/ 0 h 12"/>
                <a:gd name="T4" fmla="*/ 0 w 14"/>
                <a:gd name="T5" fmla="*/ 12 h 12"/>
              </a:gdLst>
              <a:ahLst/>
              <a:cxnLst>
                <a:cxn ang="0">
                  <a:pos x="T0" y="T1"/>
                </a:cxn>
                <a:cxn ang="0">
                  <a:pos x="T2" y="T3"/>
                </a:cxn>
                <a:cxn ang="0">
                  <a:pos x="T4" y="T5"/>
                </a:cxn>
              </a:cxnLst>
              <a:rect l="0" t="0" r="r" b="b"/>
              <a:pathLst>
                <a:path w="14" h="12">
                  <a:moveTo>
                    <a:pt x="0" y="12"/>
                  </a:moveTo>
                  <a:lnTo>
                    <a:pt x="14" y="0"/>
                  </a:lnTo>
                  <a:lnTo>
                    <a:pt x="0" y="1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8" name="Freeform 45">
              <a:extLst>
                <a:ext uri="{FF2B5EF4-FFF2-40B4-BE49-F238E27FC236}">
                  <a16:creationId xmlns:a16="http://schemas.microsoft.com/office/drawing/2014/main" id="{6922BA4F-7191-AE48-B46F-BEE6AEDF8889}"/>
                </a:ext>
              </a:extLst>
            </p:cNvPr>
            <p:cNvSpPr>
              <a:spLocks/>
            </p:cNvSpPr>
            <p:nvPr userDrawn="1">
              <p:custDataLst>
                <p:tags r:id="rId50"/>
              </p:custDataLst>
            </p:nvPr>
          </p:nvSpPr>
          <p:spPr bwMode="auto">
            <a:xfrm>
              <a:off x="5900099" y="3055443"/>
              <a:ext cx="11388" cy="53261"/>
            </a:xfrm>
            <a:custGeom>
              <a:avLst/>
              <a:gdLst>
                <a:gd name="T0" fmla="*/ 0 w 27"/>
                <a:gd name="T1" fmla="*/ 0 h 7"/>
                <a:gd name="T2" fmla="*/ 0 w 27"/>
                <a:gd name="T3" fmla="*/ 4 h 7"/>
                <a:gd name="T4" fmla="*/ 2 w 27"/>
                <a:gd name="T5" fmla="*/ 6 h 7"/>
                <a:gd name="T6" fmla="*/ 7 w 27"/>
                <a:gd name="T7" fmla="*/ 7 h 7"/>
                <a:gd name="T8" fmla="*/ 10 w 27"/>
                <a:gd name="T9" fmla="*/ 7 h 7"/>
                <a:gd name="T10" fmla="*/ 15 w 27"/>
                <a:gd name="T11" fmla="*/ 6 h 7"/>
                <a:gd name="T12" fmla="*/ 19 w 27"/>
                <a:gd name="T13" fmla="*/ 4 h 7"/>
                <a:gd name="T14" fmla="*/ 23 w 27"/>
                <a:gd name="T15" fmla="*/ 2 h 7"/>
                <a:gd name="T16" fmla="*/ 27 w 27"/>
                <a:gd name="T17" fmla="*/ 0 h 7"/>
                <a:gd name="T18" fmla="*/ 0 w 27"/>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7">
                  <a:moveTo>
                    <a:pt x="0" y="0"/>
                  </a:moveTo>
                  <a:lnTo>
                    <a:pt x="0" y="4"/>
                  </a:lnTo>
                  <a:lnTo>
                    <a:pt x="2" y="6"/>
                  </a:lnTo>
                  <a:lnTo>
                    <a:pt x="7" y="7"/>
                  </a:lnTo>
                  <a:lnTo>
                    <a:pt x="10" y="7"/>
                  </a:lnTo>
                  <a:lnTo>
                    <a:pt x="15" y="6"/>
                  </a:lnTo>
                  <a:lnTo>
                    <a:pt x="19" y="4"/>
                  </a:lnTo>
                  <a:lnTo>
                    <a:pt x="23" y="2"/>
                  </a:lnTo>
                  <a:lnTo>
                    <a:pt x="27"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9" name="Freeform 46">
              <a:extLst>
                <a:ext uri="{FF2B5EF4-FFF2-40B4-BE49-F238E27FC236}">
                  <a16:creationId xmlns:a16="http://schemas.microsoft.com/office/drawing/2014/main" id="{A5DEAFBF-C99F-BD4D-9CE8-E2B5CEF1A6BE}"/>
                </a:ext>
              </a:extLst>
            </p:cNvPr>
            <p:cNvSpPr>
              <a:spLocks/>
            </p:cNvSpPr>
            <p:nvPr userDrawn="1">
              <p:custDataLst>
                <p:tags r:id="rId51"/>
              </p:custDataLst>
            </p:nvPr>
          </p:nvSpPr>
          <p:spPr bwMode="auto">
            <a:xfrm>
              <a:off x="5950527" y="3081355"/>
              <a:ext cx="14640" cy="54702"/>
            </a:xfrm>
            <a:custGeom>
              <a:avLst/>
              <a:gdLst>
                <a:gd name="T0" fmla="*/ 0 w 27"/>
                <a:gd name="T1" fmla="*/ 0 h 6"/>
                <a:gd name="T2" fmla="*/ 11 w 27"/>
                <a:gd name="T3" fmla="*/ 3 h 6"/>
                <a:gd name="T4" fmla="*/ 27 w 27"/>
                <a:gd name="T5" fmla="*/ 6 h 6"/>
              </a:gdLst>
              <a:ahLst/>
              <a:cxnLst>
                <a:cxn ang="0">
                  <a:pos x="T0" y="T1"/>
                </a:cxn>
                <a:cxn ang="0">
                  <a:pos x="T2" y="T3"/>
                </a:cxn>
                <a:cxn ang="0">
                  <a:pos x="T4" y="T5"/>
                </a:cxn>
              </a:cxnLst>
              <a:rect l="0" t="0" r="r" b="b"/>
              <a:pathLst>
                <a:path w="27" h="6">
                  <a:moveTo>
                    <a:pt x="0" y="0"/>
                  </a:moveTo>
                  <a:lnTo>
                    <a:pt x="11" y="3"/>
                  </a:lnTo>
                  <a:lnTo>
                    <a:pt x="27"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0" name="Line 47">
              <a:extLst>
                <a:ext uri="{FF2B5EF4-FFF2-40B4-BE49-F238E27FC236}">
                  <a16:creationId xmlns:a16="http://schemas.microsoft.com/office/drawing/2014/main" id="{58DFE0E1-1D5B-0040-AEB5-840FBA1F0F0A}"/>
                </a:ext>
              </a:extLst>
            </p:cNvPr>
            <p:cNvSpPr>
              <a:spLocks noChangeShapeType="1"/>
            </p:cNvSpPr>
            <p:nvPr userDrawn="1">
              <p:custDataLst>
                <p:tags r:id="rId52"/>
              </p:custDataLst>
            </p:nvPr>
          </p:nvSpPr>
          <p:spPr bwMode="auto">
            <a:xfrm flipH="1" flipV="1">
              <a:off x="5958659" y="3078475"/>
              <a:ext cx="6507" cy="863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1" name="Line 48">
              <a:extLst>
                <a:ext uri="{FF2B5EF4-FFF2-40B4-BE49-F238E27FC236}">
                  <a16:creationId xmlns:a16="http://schemas.microsoft.com/office/drawing/2014/main" id="{6C781665-5764-A342-8700-F546016E4F7F}"/>
                </a:ext>
              </a:extLst>
            </p:cNvPr>
            <p:cNvSpPr>
              <a:spLocks noChangeShapeType="1"/>
            </p:cNvSpPr>
            <p:nvPr userDrawn="1">
              <p:custDataLst>
                <p:tags r:id="rId53"/>
              </p:custDataLst>
            </p:nvPr>
          </p:nvSpPr>
          <p:spPr bwMode="auto">
            <a:xfrm flipH="1">
              <a:off x="5958659" y="3101506"/>
              <a:ext cx="6507" cy="100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2" name="Freeform 49">
              <a:extLst>
                <a:ext uri="{FF2B5EF4-FFF2-40B4-BE49-F238E27FC236}">
                  <a16:creationId xmlns:a16="http://schemas.microsoft.com/office/drawing/2014/main" id="{778D4E78-3414-7A44-96E3-E24E390DED83}"/>
                </a:ext>
              </a:extLst>
            </p:cNvPr>
            <p:cNvSpPr>
              <a:spLocks/>
            </p:cNvSpPr>
            <p:nvPr userDrawn="1">
              <p:custDataLst>
                <p:tags r:id="rId54"/>
              </p:custDataLst>
            </p:nvPr>
          </p:nvSpPr>
          <p:spPr bwMode="auto">
            <a:xfrm>
              <a:off x="5958660" y="3097188"/>
              <a:ext cx="11388" cy="53262"/>
            </a:xfrm>
            <a:custGeom>
              <a:avLst/>
              <a:gdLst>
                <a:gd name="T0" fmla="*/ 0 w 20"/>
                <a:gd name="T1" fmla="*/ 24 h 24"/>
                <a:gd name="T2" fmla="*/ 2 w 20"/>
                <a:gd name="T3" fmla="*/ 24 h 24"/>
                <a:gd name="T4" fmla="*/ 6 w 20"/>
                <a:gd name="T5" fmla="*/ 22 h 24"/>
                <a:gd name="T6" fmla="*/ 9 w 20"/>
                <a:gd name="T7" fmla="*/ 20 h 24"/>
                <a:gd name="T8" fmla="*/ 12 w 20"/>
                <a:gd name="T9" fmla="*/ 16 h 24"/>
                <a:gd name="T10" fmla="*/ 15 w 20"/>
                <a:gd name="T11" fmla="*/ 13 h 24"/>
                <a:gd name="T12" fmla="*/ 18 w 20"/>
                <a:gd name="T13" fmla="*/ 9 h 24"/>
                <a:gd name="T14" fmla="*/ 19 w 20"/>
                <a:gd name="T15" fmla="*/ 4 h 24"/>
                <a:gd name="T16" fmla="*/ 20 w 20"/>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0" y="24"/>
                  </a:moveTo>
                  <a:lnTo>
                    <a:pt x="2" y="24"/>
                  </a:lnTo>
                  <a:lnTo>
                    <a:pt x="6" y="22"/>
                  </a:lnTo>
                  <a:lnTo>
                    <a:pt x="9" y="20"/>
                  </a:lnTo>
                  <a:lnTo>
                    <a:pt x="12" y="16"/>
                  </a:lnTo>
                  <a:lnTo>
                    <a:pt x="15" y="13"/>
                  </a:lnTo>
                  <a:lnTo>
                    <a:pt x="18" y="9"/>
                  </a:lnTo>
                  <a:lnTo>
                    <a:pt x="19" y="4"/>
                  </a:lnTo>
                  <a:lnTo>
                    <a:pt x="2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3" name="Freeform 50">
              <a:extLst>
                <a:ext uri="{FF2B5EF4-FFF2-40B4-BE49-F238E27FC236}">
                  <a16:creationId xmlns:a16="http://schemas.microsoft.com/office/drawing/2014/main" id="{540AEFEE-BDAD-2B41-8611-485691EE838A}"/>
                </a:ext>
              </a:extLst>
            </p:cNvPr>
            <p:cNvSpPr>
              <a:spLocks/>
            </p:cNvSpPr>
            <p:nvPr userDrawn="1">
              <p:custDataLst>
                <p:tags r:id="rId55"/>
              </p:custDataLst>
            </p:nvPr>
          </p:nvSpPr>
          <p:spPr bwMode="auto">
            <a:xfrm>
              <a:off x="5965167" y="3123099"/>
              <a:ext cx="17894" cy="50383"/>
            </a:xfrm>
            <a:custGeom>
              <a:avLst/>
              <a:gdLst>
                <a:gd name="T0" fmla="*/ 13 w 33"/>
                <a:gd name="T1" fmla="*/ 7 h 25"/>
                <a:gd name="T2" fmla="*/ 0 w 33"/>
                <a:gd name="T3" fmla="*/ 19 h 25"/>
                <a:gd name="T4" fmla="*/ 10 w 33"/>
                <a:gd name="T5" fmla="*/ 20 h 25"/>
                <a:gd name="T6" fmla="*/ 19 w 33"/>
                <a:gd name="T7" fmla="*/ 22 h 25"/>
                <a:gd name="T8" fmla="*/ 27 w 33"/>
                <a:gd name="T9" fmla="*/ 25 h 25"/>
                <a:gd name="T10" fmla="*/ 33 w 33"/>
                <a:gd name="T11" fmla="*/ 25 h 25"/>
                <a:gd name="T12" fmla="*/ 33 w 33"/>
                <a:gd name="T13" fmla="*/ 0 h 25"/>
                <a:gd name="T14" fmla="*/ 27 w 33"/>
                <a:gd name="T15" fmla="*/ 0 h 25"/>
                <a:gd name="T16" fmla="*/ 13 w 33"/>
                <a:gd name="T1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5">
                  <a:moveTo>
                    <a:pt x="13" y="7"/>
                  </a:moveTo>
                  <a:lnTo>
                    <a:pt x="0" y="19"/>
                  </a:lnTo>
                  <a:lnTo>
                    <a:pt x="10" y="20"/>
                  </a:lnTo>
                  <a:lnTo>
                    <a:pt x="19" y="22"/>
                  </a:lnTo>
                  <a:lnTo>
                    <a:pt x="27" y="25"/>
                  </a:lnTo>
                  <a:lnTo>
                    <a:pt x="33" y="25"/>
                  </a:lnTo>
                  <a:lnTo>
                    <a:pt x="33" y="0"/>
                  </a:lnTo>
                  <a:lnTo>
                    <a:pt x="27" y="0"/>
                  </a:lnTo>
                  <a:lnTo>
                    <a:pt x="13" y="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4" name="Freeform 51">
              <a:extLst>
                <a:ext uri="{FF2B5EF4-FFF2-40B4-BE49-F238E27FC236}">
                  <a16:creationId xmlns:a16="http://schemas.microsoft.com/office/drawing/2014/main" id="{6CB2E263-0BC5-FC41-A866-6BBF5C7A842E}"/>
                </a:ext>
              </a:extLst>
            </p:cNvPr>
            <p:cNvSpPr>
              <a:spLocks/>
            </p:cNvSpPr>
            <p:nvPr userDrawn="1">
              <p:custDataLst>
                <p:tags r:id="rId56"/>
              </p:custDataLst>
            </p:nvPr>
          </p:nvSpPr>
          <p:spPr bwMode="auto">
            <a:xfrm>
              <a:off x="5971674" y="3166284"/>
              <a:ext cx="16267" cy="51823"/>
            </a:xfrm>
            <a:custGeom>
              <a:avLst/>
              <a:gdLst>
                <a:gd name="T0" fmla="*/ 0 w 40"/>
                <a:gd name="T1" fmla="*/ 0 h 18"/>
                <a:gd name="T2" fmla="*/ 3 w 40"/>
                <a:gd name="T3" fmla="*/ 6 h 18"/>
                <a:gd name="T4" fmla="*/ 6 w 40"/>
                <a:gd name="T5" fmla="*/ 11 h 18"/>
                <a:gd name="T6" fmla="*/ 10 w 40"/>
                <a:gd name="T7" fmla="*/ 14 h 18"/>
                <a:gd name="T8" fmla="*/ 15 w 40"/>
                <a:gd name="T9" fmla="*/ 16 h 18"/>
                <a:gd name="T10" fmla="*/ 27 w 40"/>
                <a:gd name="T11" fmla="*/ 18 h 18"/>
                <a:gd name="T12" fmla="*/ 40 w 40"/>
                <a:gd name="T13" fmla="*/ 18 h 18"/>
                <a:gd name="T14" fmla="*/ 40 w 40"/>
                <a:gd name="T15" fmla="*/ 0 h 18"/>
                <a:gd name="T16" fmla="*/ 30 w 40"/>
                <a:gd name="T17" fmla="*/ 0 h 18"/>
                <a:gd name="T18" fmla="*/ 20 w 40"/>
                <a:gd name="T19" fmla="*/ 0 h 18"/>
                <a:gd name="T20" fmla="*/ 10 w 40"/>
                <a:gd name="T21" fmla="*/ 0 h 18"/>
                <a:gd name="T22" fmla="*/ 0 w 4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18">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5" name="Freeform 52">
              <a:extLst>
                <a:ext uri="{FF2B5EF4-FFF2-40B4-BE49-F238E27FC236}">
                  <a16:creationId xmlns:a16="http://schemas.microsoft.com/office/drawing/2014/main" id="{258E1CC0-EEEA-2E4D-A12B-E6885912F61A}"/>
                </a:ext>
              </a:extLst>
            </p:cNvPr>
            <p:cNvSpPr>
              <a:spLocks/>
            </p:cNvSpPr>
            <p:nvPr userDrawn="1">
              <p:custDataLst>
                <p:tags r:id="rId57"/>
              </p:custDataLst>
            </p:nvPr>
          </p:nvSpPr>
          <p:spPr bwMode="auto">
            <a:xfrm>
              <a:off x="5981433" y="3189317"/>
              <a:ext cx="3254" cy="51823"/>
            </a:xfrm>
            <a:custGeom>
              <a:avLst/>
              <a:gdLst>
                <a:gd name="T0" fmla="*/ 4 w 11"/>
                <a:gd name="T1" fmla="*/ 32 h 32"/>
                <a:gd name="T2" fmla="*/ 6 w 11"/>
                <a:gd name="T3" fmla="*/ 28 h 32"/>
                <a:gd name="T4" fmla="*/ 8 w 11"/>
                <a:gd name="T5" fmla="*/ 25 h 32"/>
                <a:gd name="T6" fmla="*/ 9 w 11"/>
                <a:gd name="T7" fmla="*/ 22 h 32"/>
                <a:gd name="T8" fmla="*/ 10 w 11"/>
                <a:gd name="T9" fmla="*/ 18 h 32"/>
                <a:gd name="T10" fmla="*/ 11 w 11"/>
                <a:gd name="T11" fmla="*/ 9 h 32"/>
                <a:gd name="T12" fmla="*/ 11 w 11"/>
                <a:gd name="T13" fmla="*/ 0 h 32"/>
                <a:gd name="T14" fmla="*/ 6 w 11"/>
                <a:gd name="T15" fmla="*/ 3 h 32"/>
                <a:gd name="T16" fmla="*/ 3 w 11"/>
                <a:gd name="T17" fmla="*/ 7 h 32"/>
                <a:gd name="T18" fmla="*/ 1 w 11"/>
                <a:gd name="T19" fmla="*/ 11 h 32"/>
                <a:gd name="T20" fmla="*/ 0 w 11"/>
                <a:gd name="T21" fmla="*/ 16 h 32"/>
                <a:gd name="T22" fmla="*/ 0 w 11"/>
                <a:gd name="T23" fmla="*/ 20 h 32"/>
                <a:gd name="T24" fmla="*/ 1 w 11"/>
                <a:gd name="T25" fmla="*/ 24 h 32"/>
                <a:gd name="T26" fmla="*/ 2 w 11"/>
                <a:gd name="T27" fmla="*/ 28 h 32"/>
                <a:gd name="T28" fmla="*/ 4 w 11"/>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32">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6" name="Freeform 53">
              <a:extLst>
                <a:ext uri="{FF2B5EF4-FFF2-40B4-BE49-F238E27FC236}">
                  <a16:creationId xmlns:a16="http://schemas.microsoft.com/office/drawing/2014/main" id="{55213A4F-F192-944D-994E-F02EF4C75872}"/>
                </a:ext>
              </a:extLst>
            </p:cNvPr>
            <p:cNvSpPr>
              <a:spLocks/>
            </p:cNvSpPr>
            <p:nvPr userDrawn="1">
              <p:custDataLst>
                <p:tags r:id="rId58"/>
              </p:custDataLst>
            </p:nvPr>
          </p:nvSpPr>
          <p:spPr bwMode="auto">
            <a:xfrm>
              <a:off x="6004207" y="3216669"/>
              <a:ext cx="1627" cy="50383"/>
            </a:xfrm>
            <a:custGeom>
              <a:avLst/>
              <a:gdLst>
                <a:gd name="T0" fmla="*/ 0 w 14"/>
                <a:gd name="T1" fmla="*/ 0 h 24"/>
                <a:gd name="T2" fmla="*/ 0 w 14"/>
                <a:gd name="T3" fmla="*/ 24 h 24"/>
                <a:gd name="T4" fmla="*/ 14 w 14"/>
                <a:gd name="T5" fmla="*/ 12 h 24"/>
                <a:gd name="T6" fmla="*/ 0 w 14"/>
                <a:gd name="T7" fmla="*/ 0 h 24"/>
              </a:gdLst>
              <a:ahLst/>
              <a:cxnLst>
                <a:cxn ang="0">
                  <a:pos x="T0" y="T1"/>
                </a:cxn>
                <a:cxn ang="0">
                  <a:pos x="T2" y="T3"/>
                </a:cxn>
                <a:cxn ang="0">
                  <a:pos x="T4" y="T5"/>
                </a:cxn>
                <a:cxn ang="0">
                  <a:pos x="T6" y="T7"/>
                </a:cxn>
              </a:cxnLst>
              <a:rect l="0" t="0" r="r" b="b"/>
              <a:pathLst>
                <a:path w="14" h="24">
                  <a:moveTo>
                    <a:pt x="0" y="0"/>
                  </a:moveTo>
                  <a:lnTo>
                    <a:pt x="0" y="24"/>
                  </a:lnTo>
                  <a:lnTo>
                    <a:pt x="14" y="12"/>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7" name="Freeform 54">
              <a:extLst>
                <a:ext uri="{FF2B5EF4-FFF2-40B4-BE49-F238E27FC236}">
                  <a16:creationId xmlns:a16="http://schemas.microsoft.com/office/drawing/2014/main" id="{CC750AE3-AD7B-FF4B-BBDA-C819FB445AF7}"/>
                </a:ext>
              </a:extLst>
            </p:cNvPr>
            <p:cNvSpPr>
              <a:spLocks/>
            </p:cNvSpPr>
            <p:nvPr userDrawn="1">
              <p:custDataLst>
                <p:tags r:id="rId59"/>
              </p:custDataLst>
            </p:nvPr>
          </p:nvSpPr>
          <p:spPr bwMode="auto">
            <a:xfrm>
              <a:off x="5965167" y="3228184"/>
              <a:ext cx="16267" cy="53261"/>
            </a:xfrm>
            <a:custGeom>
              <a:avLst/>
              <a:gdLst>
                <a:gd name="T0" fmla="*/ 0 w 27"/>
                <a:gd name="T1" fmla="*/ 12 h 18"/>
                <a:gd name="T2" fmla="*/ 7 w 27"/>
                <a:gd name="T3" fmla="*/ 15 h 18"/>
                <a:gd name="T4" fmla="*/ 13 w 27"/>
                <a:gd name="T5" fmla="*/ 18 h 18"/>
                <a:gd name="T6" fmla="*/ 22 w 27"/>
                <a:gd name="T7" fmla="*/ 7 h 18"/>
                <a:gd name="T8" fmla="*/ 27 w 27"/>
                <a:gd name="T9" fmla="*/ 0 h 18"/>
                <a:gd name="T10" fmla="*/ 22 w 27"/>
                <a:gd name="T11" fmla="*/ 0 h 18"/>
                <a:gd name="T12" fmla="*/ 18 w 27"/>
                <a:gd name="T13" fmla="*/ 1 h 18"/>
                <a:gd name="T14" fmla="*/ 13 w 27"/>
                <a:gd name="T15" fmla="*/ 2 h 18"/>
                <a:gd name="T16" fmla="*/ 10 w 27"/>
                <a:gd name="T17" fmla="*/ 4 h 18"/>
                <a:gd name="T18" fmla="*/ 5 w 27"/>
                <a:gd name="T19" fmla="*/ 8 h 18"/>
                <a:gd name="T20" fmla="*/ 0 w 27"/>
                <a:gd name="T21"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8">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8" name="Freeform 55">
              <a:extLst>
                <a:ext uri="{FF2B5EF4-FFF2-40B4-BE49-F238E27FC236}">
                  <a16:creationId xmlns:a16="http://schemas.microsoft.com/office/drawing/2014/main" id="{2392937B-6053-7D4E-9B03-9BD7556B53D1}"/>
                </a:ext>
              </a:extLst>
            </p:cNvPr>
            <p:cNvSpPr>
              <a:spLocks/>
            </p:cNvSpPr>
            <p:nvPr userDrawn="1">
              <p:custDataLst>
                <p:tags r:id="rId60"/>
              </p:custDataLst>
            </p:nvPr>
          </p:nvSpPr>
          <p:spPr bwMode="auto">
            <a:xfrm>
              <a:off x="5950526" y="3287204"/>
              <a:ext cx="24400" cy="51823"/>
            </a:xfrm>
            <a:custGeom>
              <a:avLst/>
              <a:gdLst>
                <a:gd name="T0" fmla="*/ 0 w 47"/>
                <a:gd name="T1" fmla="*/ 36 h 49"/>
                <a:gd name="T2" fmla="*/ 1 w 47"/>
                <a:gd name="T3" fmla="*/ 39 h 49"/>
                <a:gd name="T4" fmla="*/ 2 w 47"/>
                <a:gd name="T5" fmla="*/ 41 h 49"/>
                <a:gd name="T6" fmla="*/ 4 w 47"/>
                <a:gd name="T7" fmla="*/ 43 h 49"/>
                <a:gd name="T8" fmla="*/ 6 w 47"/>
                <a:gd name="T9" fmla="*/ 45 h 49"/>
                <a:gd name="T10" fmla="*/ 12 w 47"/>
                <a:gd name="T11" fmla="*/ 48 h 49"/>
                <a:gd name="T12" fmla="*/ 14 w 47"/>
                <a:gd name="T13" fmla="*/ 49 h 49"/>
                <a:gd name="T14" fmla="*/ 18 w 47"/>
                <a:gd name="T15" fmla="*/ 49 h 49"/>
                <a:gd name="T16" fmla="*/ 24 w 47"/>
                <a:gd name="T17" fmla="*/ 46 h 49"/>
                <a:gd name="T18" fmla="*/ 29 w 47"/>
                <a:gd name="T19" fmla="*/ 42 h 49"/>
                <a:gd name="T20" fmla="*/ 35 w 47"/>
                <a:gd name="T21" fmla="*/ 39 h 49"/>
                <a:gd name="T22" fmla="*/ 39 w 47"/>
                <a:gd name="T23" fmla="*/ 35 h 49"/>
                <a:gd name="T24" fmla="*/ 44 w 47"/>
                <a:gd name="T25" fmla="*/ 31 h 49"/>
                <a:gd name="T26" fmla="*/ 46 w 47"/>
                <a:gd name="T27" fmla="*/ 27 h 49"/>
                <a:gd name="T28" fmla="*/ 47 w 47"/>
                <a:gd name="T29" fmla="*/ 24 h 49"/>
                <a:gd name="T30" fmla="*/ 47 w 47"/>
                <a:gd name="T31" fmla="*/ 12 h 49"/>
                <a:gd name="T32" fmla="*/ 47 w 47"/>
                <a:gd name="T33" fmla="*/ 0 h 49"/>
                <a:gd name="T34" fmla="*/ 27 w 47"/>
                <a:gd name="T35" fmla="*/ 0 h 49"/>
                <a:gd name="T36" fmla="*/ 17 w 47"/>
                <a:gd name="T37" fmla="*/ 8 h 49"/>
                <a:gd name="T38" fmla="*/ 9 w 47"/>
                <a:gd name="T39" fmla="*/ 16 h 49"/>
                <a:gd name="T40" fmla="*/ 5 w 47"/>
                <a:gd name="T41" fmla="*/ 20 h 49"/>
                <a:gd name="T42" fmla="*/ 2 w 47"/>
                <a:gd name="T43" fmla="*/ 25 h 49"/>
                <a:gd name="T44" fmla="*/ 1 w 47"/>
                <a:gd name="T45" fmla="*/ 30 h 49"/>
                <a:gd name="T46" fmla="*/ 0 w 47"/>
                <a:gd name="T4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9" name="Freeform 56">
              <a:extLst>
                <a:ext uri="{FF2B5EF4-FFF2-40B4-BE49-F238E27FC236}">
                  <a16:creationId xmlns:a16="http://schemas.microsoft.com/office/drawing/2014/main" id="{BAC8748C-BDA8-C640-BCA8-E4C75DF4F8FB}"/>
                </a:ext>
              </a:extLst>
            </p:cNvPr>
            <p:cNvSpPr>
              <a:spLocks/>
            </p:cNvSpPr>
            <p:nvPr userDrawn="1">
              <p:custDataLst>
                <p:tags r:id="rId61"/>
              </p:custDataLst>
            </p:nvPr>
          </p:nvSpPr>
          <p:spPr bwMode="auto">
            <a:xfrm>
              <a:off x="5970047" y="3265612"/>
              <a:ext cx="13014" cy="51823"/>
            </a:xfrm>
            <a:custGeom>
              <a:avLst/>
              <a:gdLst>
                <a:gd name="T0" fmla="*/ 0 w 26"/>
                <a:gd name="T1" fmla="*/ 0 h 9"/>
                <a:gd name="T2" fmla="*/ 0 w 26"/>
                <a:gd name="T3" fmla="*/ 4 h 9"/>
                <a:gd name="T4" fmla="*/ 3 w 26"/>
                <a:gd name="T5" fmla="*/ 7 h 9"/>
                <a:gd name="T6" fmla="*/ 6 w 26"/>
                <a:gd name="T7" fmla="*/ 8 h 9"/>
                <a:gd name="T8" fmla="*/ 11 w 26"/>
                <a:gd name="T9" fmla="*/ 9 h 9"/>
                <a:gd name="T10" fmla="*/ 15 w 26"/>
                <a:gd name="T11" fmla="*/ 8 h 9"/>
                <a:gd name="T12" fmla="*/ 20 w 26"/>
                <a:gd name="T13" fmla="*/ 7 h 9"/>
                <a:gd name="T14" fmla="*/ 23 w 26"/>
                <a:gd name="T15" fmla="*/ 4 h 9"/>
                <a:gd name="T16" fmla="*/ 26 w 26"/>
                <a:gd name="T17" fmla="*/ 0 h 9"/>
                <a:gd name="T18" fmla="*/ 0 w 26"/>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9">
                  <a:moveTo>
                    <a:pt x="0" y="0"/>
                  </a:moveTo>
                  <a:lnTo>
                    <a:pt x="0" y="4"/>
                  </a:lnTo>
                  <a:lnTo>
                    <a:pt x="3" y="7"/>
                  </a:lnTo>
                  <a:lnTo>
                    <a:pt x="6" y="8"/>
                  </a:lnTo>
                  <a:lnTo>
                    <a:pt x="11" y="9"/>
                  </a:lnTo>
                  <a:lnTo>
                    <a:pt x="15" y="8"/>
                  </a:lnTo>
                  <a:lnTo>
                    <a:pt x="20" y="7"/>
                  </a:lnTo>
                  <a:lnTo>
                    <a:pt x="23" y="4"/>
                  </a:lnTo>
                  <a:lnTo>
                    <a:pt x="26"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0" name="Freeform 57">
              <a:extLst>
                <a:ext uri="{FF2B5EF4-FFF2-40B4-BE49-F238E27FC236}">
                  <a16:creationId xmlns:a16="http://schemas.microsoft.com/office/drawing/2014/main" id="{949BB9D2-4FE5-C943-AE31-44A0597B77AA}"/>
                </a:ext>
              </a:extLst>
            </p:cNvPr>
            <p:cNvSpPr>
              <a:spLocks/>
            </p:cNvSpPr>
            <p:nvPr userDrawn="1">
              <p:custDataLst>
                <p:tags r:id="rId62"/>
              </p:custDataLst>
            </p:nvPr>
          </p:nvSpPr>
          <p:spPr bwMode="auto">
            <a:xfrm>
              <a:off x="5439743" y="2967631"/>
              <a:ext cx="16267" cy="51823"/>
            </a:xfrm>
            <a:custGeom>
              <a:avLst/>
              <a:gdLst>
                <a:gd name="T0" fmla="*/ 0 w 39"/>
                <a:gd name="T1" fmla="*/ 0 h 18"/>
                <a:gd name="T2" fmla="*/ 0 w 39"/>
                <a:gd name="T3" fmla="*/ 18 h 18"/>
                <a:gd name="T4" fmla="*/ 6 w 39"/>
                <a:gd name="T5" fmla="*/ 18 h 18"/>
                <a:gd name="T6" fmla="*/ 13 w 39"/>
                <a:gd name="T7" fmla="*/ 18 h 18"/>
                <a:gd name="T8" fmla="*/ 23 w 39"/>
                <a:gd name="T9" fmla="*/ 17 h 18"/>
                <a:gd name="T10" fmla="*/ 30 w 39"/>
                <a:gd name="T11" fmla="*/ 14 h 18"/>
                <a:gd name="T12" fmla="*/ 34 w 39"/>
                <a:gd name="T13" fmla="*/ 12 h 18"/>
                <a:gd name="T14" fmla="*/ 37 w 39"/>
                <a:gd name="T15" fmla="*/ 10 h 18"/>
                <a:gd name="T16" fmla="*/ 38 w 39"/>
                <a:gd name="T17" fmla="*/ 8 h 18"/>
                <a:gd name="T18" fmla="*/ 39 w 39"/>
                <a:gd name="T19" fmla="*/ 6 h 18"/>
                <a:gd name="T20" fmla="*/ 29 w 39"/>
                <a:gd name="T21" fmla="*/ 5 h 18"/>
                <a:gd name="T22" fmla="*/ 19 w 39"/>
                <a:gd name="T23" fmla="*/ 3 h 18"/>
                <a:gd name="T24" fmla="*/ 10 w 39"/>
                <a:gd name="T25" fmla="*/ 0 h 18"/>
                <a:gd name="T26" fmla="*/ 0 w 39"/>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91" name="Group 58">
              <a:extLst>
                <a:ext uri="{FF2B5EF4-FFF2-40B4-BE49-F238E27FC236}">
                  <a16:creationId xmlns:a16="http://schemas.microsoft.com/office/drawing/2014/main" id="{F466DB90-B300-9D4A-868A-BA7A590A1BB9}"/>
                </a:ext>
              </a:extLst>
            </p:cNvPr>
            <p:cNvGrpSpPr>
              <a:grpSpLocks/>
            </p:cNvGrpSpPr>
            <p:nvPr userDrawn="1">
              <p:custDataLst>
                <p:tags r:id="rId63"/>
              </p:custDataLst>
            </p:nvPr>
          </p:nvGrpSpPr>
          <p:grpSpPr bwMode="auto">
            <a:xfrm>
              <a:off x="5568253" y="2816482"/>
              <a:ext cx="135016" cy="177061"/>
              <a:chOff x="1199" y="2121"/>
              <a:chExt cx="97" cy="123"/>
            </a:xfrm>
            <a:solidFill>
              <a:srgbClr val="DADADA"/>
            </a:solidFill>
          </p:grpSpPr>
          <p:sp>
            <p:nvSpPr>
              <p:cNvPr id="581" name="Freeform 59">
                <a:extLst>
                  <a:ext uri="{FF2B5EF4-FFF2-40B4-BE49-F238E27FC236}">
                    <a16:creationId xmlns:a16="http://schemas.microsoft.com/office/drawing/2014/main" id="{51C7039B-A3E7-D64E-AD39-176F9604D38E}"/>
                  </a:ext>
                </a:extLst>
              </p:cNvPr>
              <p:cNvSpPr>
                <a:spLocks/>
              </p:cNvSpPr>
              <p:nvPr/>
            </p:nvSpPr>
            <p:spPr bwMode="auto">
              <a:xfrm>
                <a:off x="1274" y="2236"/>
                <a:ext cx="16" cy="8"/>
              </a:xfrm>
              <a:custGeom>
                <a:avLst/>
                <a:gdLst>
                  <a:gd name="T0" fmla="*/ 0 w 52"/>
                  <a:gd name="T1" fmla="*/ 25 h 25"/>
                  <a:gd name="T2" fmla="*/ 7 w 52"/>
                  <a:gd name="T3" fmla="*/ 25 h 25"/>
                  <a:gd name="T4" fmla="*/ 15 w 52"/>
                  <a:gd name="T5" fmla="*/ 24 h 25"/>
                  <a:gd name="T6" fmla="*/ 23 w 52"/>
                  <a:gd name="T7" fmla="*/ 22 h 25"/>
                  <a:gd name="T8" fmla="*/ 30 w 52"/>
                  <a:gd name="T9" fmla="*/ 19 h 25"/>
                  <a:gd name="T10" fmla="*/ 38 w 52"/>
                  <a:gd name="T11" fmla="*/ 15 h 25"/>
                  <a:gd name="T12" fmla="*/ 43 w 52"/>
                  <a:gd name="T13" fmla="*/ 11 h 25"/>
                  <a:gd name="T14" fmla="*/ 49 w 52"/>
                  <a:gd name="T15" fmla="*/ 6 h 25"/>
                  <a:gd name="T16" fmla="*/ 52 w 52"/>
                  <a:gd name="T17" fmla="*/ 0 h 25"/>
                  <a:gd name="T18" fmla="*/ 40 w 52"/>
                  <a:gd name="T19" fmla="*/ 0 h 25"/>
                  <a:gd name="T20" fmla="*/ 31 w 52"/>
                  <a:gd name="T21" fmla="*/ 0 h 25"/>
                  <a:gd name="T22" fmla="*/ 23 w 52"/>
                  <a:gd name="T23" fmla="*/ 1 h 25"/>
                  <a:gd name="T24" fmla="*/ 16 w 52"/>
                  <a:gd name="T25" fmla="*/ 3 h 25"/>
                  <a:gd name="T26" fmla="*/ 11 w 52"/>
                  <a:gd name="T27" fmla="*/ 6 h 25"/>
                  <a:gd name="T28" fmla="*/ 5 w 52"/>
                  <a:gd name="T29" fmla="*/ 10 h 25"/>
                  <a:gd name="T30" fmla="*/ 2 w 52"/>
                  <a:gd name="T31" fmla="*/ 16 h 25"/>
                  <a:gd name="T32" fmla="*/ 0 w 52"/>
                  <a:gd name="T3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82" name="Freeform 60">
                <a:extLst>
                  <a:ext uri="{FF2B5EF4-FFF2-40B4-BE49-F238E27FC236}">
                    <a16:creationId xmlns:a16="http://schemas.microsoft.com/office/drawing/2014/main" id="{5C9E1C87-85AB-FF4F-9FB1-DEEB1A46E078}"/>
                  </a:ext>
                </a:extLst>
              </p:cNvPr>
              <p:cNvSpPr>
                <a:spLocks/>
              </p:cNvSpPr>
              <p:nvPr/>
            </p:nvSpPr>
            <p:spPr bwMode="auto">
              <a:xfrm>
                <a:off x="1199" y="2131"/>
                <a:ext cx="11" cy="4"/>
              </a:xfrm>
              <a:custGeom>
                <a:avLst/>
                <a:gdLst>
                  <a:gd name="T0" fmla="*/ 0 w 33"/>
                  <a:gd name="T1" fmla="*/ 0 h 13"/>
                  <a:gd name="T2" fmla="*/ 0 w 33"/>
                  <a:gd name="T3" fmla="*/ 6 h 13"/>
                  <a:gd name="T4" fmla="*/ 0 w 33"/>
                  <a:gd name="T5" fmla="*/ 13 h 13"/>
                  <a:gd name="T6" fmla="*/ 9 w 33"/>
                  <a:gd name="T7" fmla="*/ 13 h 13"/>
                  <a:gd name="T8" fmla="*/ 16 w 33"/>
                  <a:gd name="T9" fmla="*/ 13 h 13"/>
                  <a:gd name="T10" fmla="*/ 24 w 33"/>
                  <a:gd name="T11" fmla="*/ 11 h 13"/>
                  <a:gd name="T12" fmla="*/ 33 w 33"/>
                  <a:gd name="T13" fmla="*/ 6 h 13"/>
                  <a:gd name="T14" fmla="*/ 24 w 33"/>
                  <a:gd name="T15" fmla="*/ 3 h 13"/>
                  <a:gd name="T16" fmla="*/ 16 w 33"/>
                  <a:gd name="T17" fmla="*/ 1 h 13"/>
                  <a:gd name="T18" fmla="*/ 9 w 33"/>
                  <a:gd name="T19" fmla="*/ 0 h 13"/>
                  <a:gd name="T20" fmla="*/ 0 w 33"/>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83" name="Freeform 61">
                <a:extLst>
                  <a:ext uri="{FF2B5EF4-FFF2-40B4-BE49-F238E27FC236}">
                    <a16:creationId xmlns:a16="http://schemas.microsoft.com/office/drawing/2014/main" id="{3FDC13AD-0B65-1040-8560-6CEFAE46E4ED}"/>
                  </a:ext>
                </a:extLst>
              </p:cNvPr>
              <p:cNvSpPr>
                <a:spLocks/>
              </p:cNvSpPr>
              <p:nvPr/>
            </p:nvSpPr>
            <p:spPr bwMode="auto">
              <a:xfrm>
                <a:off x="1210" y="2121"/>
                <a:ext cx="20" cy="28"/>
              </a:xfrm>
              <a:custGeom>
                <a:avLst/>
                <a:gdLst>
                  <a:gd name="T0" fmla="*/ 26 w 67"/>
                  <a:gd name="T1" fmla="*/ 18 h 86"/>
                  <a:gd name="T2" fmla="*/ 0 w 67"/>
                  <a:gd name="T3" fmla="*/ 0 h 86"/>
                  <a:gd name="T4" fmla="*/ 26 w 67"/>
                  <a:gd name="T5" fmla="*/ 0 h 86"/>
                  <a:gd name="T6" fmla="*/ 29 w 67"/>
                  <a:gd name="T7" fmla="*/ 4 h 86"/>
                  <a:gd name="T8" fmla="*/ 33 w 67"/>
                  <a:gd name="T9" fmla="*/ 8 h 86"/>
                  <a:gd name="T10" fmla="*/ 36 w 67"/>
                  <a:gd name="T11" fmla="*/ 11 h 86"/>
                  <a:gd name="T12" fmla="*/ 39 w 67"/>
                  <a:gd name="T13" fmla="*/ 14 h 86"/>
                  <a:gd name="T14" fmla="*/ 47 w 67"/>
                  <a:gd name="T15" fmla="*/ 17 h 86"/>
                  <a:gd name="T16" fmla="*/ 54 w 67"/>
                  <a:gd name="T17" fmla="*/ 18 h 86"/>
                  <a:gd name="T18" fmla="*/ 58 w 67"/>
                  <a:gd name="T19" fmla="*/ 30 h 86"/>
                  <a:gd name="T20" fmla="*/ 62 w 67"/>
                  <a:gd name="T21" fmla="*/ 40 h 86"/>
                  <a:gd name="T22" fmla="*/ 63 w 67"/>
                  <a:gd name="T23" fmla="*/ 45 h 86"/>
                  <a:gd name="T24" fmla="*/ 66 w 67"/>
                  <a:gd name="T25" fmla="*/ 50 h 86"/>
                  <a:gd name="T26" fmla="*/ 66 w 67"/>
                  <a:gd name="T27" fmla="*/ 55 h 86"/>
                  <a:gd name="T28" fmla="*/ 67 w 67"/>
                  <a:gd name="T29" fmla="*/ 61 h 86"/>
                  <a:gd name="T30" fmla="*/ 63 w 67"/>
                  <a:gd name="T31" fmla="*/ 74 h 86"/>
                  <a:gd name="T32" fmla="*/ 60 w 67"/>
                  <a:gd name="T33" fmla="*/ 86 h 86"/>
                  <a:gd name="T34" fmla="*/ 55 w 67"/>
                  <a:gd name="T35" fmla="*/ 69 h 86"/>
                  <a:gd name="T36" fmla="*/ 51 w 67"/>
                  <a:gd name="T37" fmla="*/ 54 h 86"/>
                  <a:gd name="T38" fmla="*/ 50 w 67"/>
                  <a:gd name="T39" fmla="*/ 47 h 86"/>
                  <a:gd name="T40" fmla="*/ 50 w 67"/>
                  <a:gd name="T41" fmla="*/ 41 h 86"/>
                  <a:gd name="T42" fmla="*/ 51 w 67"/>
                  <a:gd name="T43" fmla="*/ 35 h 86"/>
                  <a:gd name="T44" fmla="*/ 54 w 67"/>
                  <a:gd name="T45" fmla="*/ 30 h 86"/>
                  <a:gd name="T46" fmla="*/ 44 w 67"/>
                  <a:gd name="T47" fmla="*/ 30 h 86"/>
                  <a:gd name="T48" fmla="*/ 35 w 67"/>
                  <a:gd name="T49" fmla="*/ 29 h 86"/>
                  <a:gd name="T50" fmla="*/ 32 w 67"/>
                  <a:gd name="T51" fmla="*/ 27 h 86"/>
                  <a:gd name="T52" fmla="*/ 28 w 67"/>
                  <a:gd name="T53" fmla="*/ 25 h 86"/>
                  <a:gd name="T54" fmla="*/ 27 w 67"/>
                  <a:gd name="T55" fmla="*/ 22 h 86"/>
                  <a:gd name="T56" fmla="*/ 26 w 67"/>
                  <a:gd name="T57" fmla="*/ 1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84" name="Freeform 62">
                <a:extLst>
                  <a:ext uri="{FF2B5EF4-FFF2-40B4-BE49-F238E27FC236}">
                    <a16:creationId xmlns:a16="http://schemas.microsoft.com/office/drawing/2014/main" id="{6B699510-8AB4-2145-ABF7-38FA471DE1BE}"/>
                  </a:ext>
                </a:extLst>
              </p:cNvPr>
              <p:cNvSpPr>
                <a:spLocks/>
              </p:cNvSpPr>
              <p:nvPr/>
            </p:nvSpPr>
            <p:spPr bwMode="auto">
              <a:xfrm>
                <a:off x="1201" y="2159"/>
                <a:ext cx="16" cy="28"/>
              </a:xfrm>
              <a:custGeom>
                <a:avLst/>
                <a:gdLst>
                  <a:gd name="T0" fmla="*/ 27 w 49"/>
                  <a:gd name="T1" fmla="*/ 12 h 86"/>
                  <a:gd name="T2" fmla="*/ 20 w 49"/>
                  <a:gd name="T3" fmla="*/ 6 h 86"/>
                  <a:gd name="T4" fmla="*/ 14 w 49"/>
                  <a:gd name="T5" fmla="*/ 0 h 86"/>
                  <a:gd name="T6" fmla="*/ 9 w 49"/>
                  <a:gd name="T7" fmla="*/ 5 h 86"/>
                  <a:gd name="T8" fmla="*/ 5 w 49"/>
                  <a:gd name="T9" fmla="*/ 13 h 86"/>
                  <a:gd name="T10" fmla="*/ 1 w 49"/>
                  <a:gd name="T11" fmla="*/ 21 h 86"/>
                  <a:gd name="T12" fmla="*/ 0 w 49"/>
                  <a:gd name="T13" fmla="*/ 30 h 86"/>
                  <a:gd name="T14" fmla="*/ 0 w 49"/>
                  <a:gd name="T15" fmla="*/ 36 h 86"/>
                  <a:gd name="T16" fmla="*/ 3 w 49"/>
                  <a:gd name="T17" fmla="*/ 43 h 86"/>
                  <a:gd name="T18" fmla="*/ 5 w 49"/>
                  <a:gd name="T19" fmla="*/ 50 h 86"/>
                  <a:gd name="T20" fmla="*/ 8 w 49"/>
                  <a:gd name="T21" fmla="*/ 58 h 86"/>
                  <a:gd name="T22" fmla="*/ 12 w 49"/>
                  <a:gd name="T23" fmla="*/ 66 h 86"/>
                  <a:gd name="T24" fmla="*/ 17 w 49"/>
                  <a:gd name="T25" fmla="*/ 74 h 86"/>
                  <a:gd name="T26" fmla="*/ 22 w 49"/>
                  <a:gd name="T27" fmla="*/ 80 h 86"/>
                  <a:gd name="T28" fmla="*/ 27 w 49"/>
                  <a:gd name="T29" fmla="*/ 86 h 86"/>
                  <a:gd name="T30" fmla="*/ 31 w 49"/>
                  <a:gd name="T31" fmla="*/ 79 h 86"/>
                  <a:gd name="T32" fmla="*/ 37 w 49"/>
                  <a:gd name="T33" fmla="*/ 69 h 86"/>
                  <a:gd name="T34" fmla="*/ 42 w 49"/>
                  <a:gd name="T35" fmla="*/ 57 h 86"/>
                  <a:gd name="T36" fmla="*/ 46 w 49"/>
                  <a:gd name="T37" fmla="*/ 45 h 86"/>
                  <a:gd name="T38" fmla="*/ 49 w 49"/>
                  <a:gd name="T39" fmla="*/ 39 h 86"/>
                  <a:gd name="T40" fmla="*/ 49 w 49"/>
                  <a:gd name="T41" fmla="*/ 33 h 86"/>
                  <a:gd name="T42" fmla="*/ 49 w 49"/>
                  <a:gd name="T43" fmla="*/ 26 h 86"/>
                  <a:gd name="T44" fmla="*/ 48 w 49"/>
                  <a:gd name="T45" fmla="*/ 22 h 86"/>
                  <a:gd name="T46" fmla="*/ 44 w 49"/>
                  <a:gd name="T47" fmla="*/ 18 h 86"/>
                  <a:gd name="T48" fmla="*/ 40 w 49"/>
                  <a:gd name="T49" fmla="*/ 15 h 86"/>
                  <a:gd name="T50" fmla="*/ 34 w 49"/>
                  <a:gd name="T51" fmla="*/ 13 h 86"/>
                  <a:gd name="T52" fmla="*/ 27 w 49"/>
                  <a:gd name="T53"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85" name="Freeform 63">
                <a:extLst>
                  <a:ext uri="{FF2B5EF4-FFF2-40B4-BE49-F238E27FC236}">
                    <a16:creationId xmlns:a16="http://schemas.microsoft.com/office/drawing/2014/main" id="{A84F284B-7B31-844A-BA9A-A09DD42C8054}"/>
                  </a:ext>
                </a:extLst>
              </p:cNvPr>
              <p:cNvSpPr>
                <a:spLocks/>
              </p:cNvSpPr>
              <p:nvPr/>
            </p:nvSpPr>
            <p:spPr bwMode="auto">
              <a:xfrm>
                <a:off x="1226" y="2161"/>
                <a:ext cx="2" cy="4"/>
              </a:xfrm>
              <a:custGeom>
                <a:avLst/>
                <a:gdLst>
                  <a:gd name="T0" fmla="*/ 0 w 6"/>
                  <a:gd name="T1" fmla="*/ 12 h 12"/>
                  <a:gd name="T2" fmla="*/ 6 w 6"/>
                  <a:gd name="T3" fmla="*/ 0 h 12"/>
                  <a:gd name="T4" fmla="*/ 4 w 6"/>
                  <a:gd name="T5" fmla="*/ 0 h 12"/>
                  <a:gd name="T6" fmla="*/ 2 w 6"/>
                  <a:gd name="T7" fmla="*/ 2 h 12"/>
                  <a:gd name="T8" fmla="*/ 1 w 6"/>
                  <a:gd name="T9" fmla="*/ 4 h 12"/>
                  <a:gd name="T10" fmla="*/ 0 w 6"/>
                  <a:gd name="T11" fmla="*/ 6 h 12"/>
                  <a:gd name="T12" fmla="*/ 0 w 6"/>
                  <a:gd name="T13" fmla="*/ 10 h 12"/>
                  <a:gd name="T14" fmla="*/ 0 w 6"/>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2">
                    <a:moveTo>
                      <a:pt x="0" y="12"/>
                    </a:moveTo>
                    <a:lnTo>
                      <a:pt x="6" y="0"/>
                    </a:lnTo>
                    <a:lnTo>
                      <a:pt x="4" y="0"/>
                    </a:lnTo>
                    <a:lnTo>
                      <a:pt x="2" y="2"/>
                    </a:lnTo>
                    <a:lnTo>
                      <a:pt x="1" y="4"/>
                    </a:lnTo>
                    <a:lnTo>
                      <a:pt x="0" y="6"/>
                    </a:lnTo>
                    <a:lnTo>
                      <a:pt x="0" y="10"/>
                    </a:lnTo>
                    <a:lnTo>
                      <a:pt x="0"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86" name="Freeform 64">
                <a:extLst>
                  <a:ext uri="{FF2B5EF4-FFF2-40B4-BE49-F238E27FC236}">
                    <a16:creationId xmlns:a16="http://schemas.microsoft.com/office/drawing/2014/main" id="{5480B412-1C68-BE4D-8009-E6561656AA88}"/>
                  </a:ext>
                </a:extLst>
              </p:cNvPr>
              <p:cNvSpPr>
                <a:spLocks/>
              </p:cNvSpPr>
              <p:nvPr/>
            </p:nvSpPr>
            <p:spPr bwMode="auto">
              <a:xfrm>
                <a:off x="1230" y="2154"/>
                <a:ext cx="13" cy="15"/>
              </a:xfrm>
              <a:custGeom>
                <a:avLst/>
                <a:gdLst>
                  <a:gd name="T0" fmla="*/ 0 w 39"/>
                  <a:gd name="T1" fmla="*/ 0 h 48"/>
                  <a:gd name="T2" fmla="*/ 11 w 39"/>
                  <a:gd name="T3" fmla="*/ 9 h 48"/>
                  <a:gd name="T4" fmla="*/ 22 w 39"/>
                  <a:gd name="T5" fmla="*/ 17 h 48"/>
                  <a:gd name="T6" fmla="*/ 32 w 39"/>
                  <a:gd name="T7" fmla="*/ 24 h 48"/>
                  <a:gd name="T8" fmla="*/ 39 w 39"/>
                  <a:gd name="T9" fmla="*/ 30 h 48"/>
                  <a:gd name="T10" fmla="*/ 36 w 39"/>
                  <a:gd name="T11" fmla="*/ 39 h 48"/>
                  <a:gd name="T12" fmla="*/ 33 w 39"/>
                  <a:gd name="T13" fmla="*/ 48 h 48"/>
                  <a:gd name="T14" fmla="*/ 18 w 39"/>
                  <a:gd name="T15" fmla="*/ 36 h 48"/>
                  <a:gd name="T16" fmla="*/ 8 w 39"/>
                  <a:gd name="T17" fmla="*/ 26 h 48"/>
                  <a:gd name="T18" fmla="*/ 4 w 39"/>
                  <a:gd name="T19" fmla="*/ 21 h 48"/>
                  <a:gd name="T20" fmla="*/ 2 w 39"/>
                  <a:gd name="T21" fmla="*/ 15 h 48"/>
                  <a:gd name="T22" fmla="*/ 0 w 39"/>
                  <a:gd name="T23" fmla="*/ 8 h 48"/>
                  <a:gd name="T24" fmla="*/ 0 w 39"/>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87" name="Freeform 65">
                <a:extLst>
                  <a:ext uri="{FF2B5EF4-FFF2-40B4-BE49-F238E27FC236}">
                    <a16:creationId xmlns:a16="http://schemas.microsoft.com/office/drawing/2014/main" id="{C93E70B5-E8D5-E04E-8B9D-787D099EE9C7}"/>
                  </a:ext>
                </a:extLst>
              </p:cNvPr>
              <p:cNvSpPr>
                <a:spLocks/>
              </p:cNvSpPr>
              <p:nvPr/>
            </p:nvSpPr>
            <p:spPr bwMode="auto">
              <a:xfrm>
                <a:off x="1247" y="2167"/>
                <a:ext cx="6" cy="14"/>
              </a:xfrm>
              <a:custGeom>
                <a:avLst/>
                <a:gdLst>
                  <a:gd name="T0" fmla="*/ 7 w 16"/>
                  <a:gd name="T1" fmla="*/ 0 h 43"/>
                  <a:gd name="T2" fmla="*/ 11 w 16"/>
                  <a:gd name="T3" fmla="*/ 9 h 43"/>
                  <a:gd name="T4" fmla="*/ 15 w 16"/>
                  <a:gd name="T5" fmla="*/ 16 h 43"/>
                  <a:gd name="T6" fmla="*/ 16 w 16"/>
                  <a:gd name="T7" fmla="*/ 22 h 43"/>
                  <a:gd name="T8" fmla="*/ 16 w 16"/>
                  <a:gd name="T9" fmla="*/ 27 h 43"/>
                  <a:gd name="T10" fmla="*/ 15 w 16"/>
                  <a:gd name="T11" fmla="*/ 31 h 43"/>
                  <a:gd name="T12" fmla="*/ 11 w 16"/>
                  <a:gd name="T13" fmla="*/ 35 h 43"/>
                  <a:gd name="T14" fmla="*/ 7 w 16"/>
                  <a:gd name="T15" fmla="*/ 39 h 43"/>
                  <a:gd name="T16" fmla="*/ 0 w 16"/>
                  <a:gd name="T17" fmla="*/ 43 h 43"/>
                  <a:gd name="T18" fmla="*/ 2 w 16"/>
                  <a:gd name="T19" fmla="*/ 28 h 43"/>
                  <a:gd name="T20" fmla="*/ 4 w 16"/>
                  <a:gd name="T21" fmla="*/ 18 h 43"/>
                  <a:gd name="T22" fmla="*/ 6 w 16"/>
                  <a:gd name="T23" fmla="*/ 9 h 43"/>
                  <a:gd name="T24" fmla="*/ 7 w 16"/>
                  <a:gd name="T2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88" name="Freeform 66">
                <a:extLst>
                  <a:ext uri="{FF2B5EF4-FFF2-40B4-BE49-F238E27FC236}">
                    <a16:creationId xmlns:a16="http://schemas.microsoft.com/office/drawing/2014/main" id="{5F4522F0-5BE1-7B4E-9AE9-8FBE53918450}"/>
                  </a:ext>
                </a:extLst>
              </p:cNvPr>
              <p:cNvSpPr>
                <a:spLocks/>
              </p:cNvSpPr>
              <p:nvPr/>
            </p:nvSpPr>
            <p:spPr bwMode="auto">
              <a:xfrm>
                <a:off x="1248" y="2190"/>
                <a:ext cx="8" cy="12"/>
              </a:xfrm>
              <a:custGeom>
                <a:avLst/>
                <a:gdLst>
                  <a:gd name="T0" fmla="*/ 24 w 24"/>
                  <a:gd name="T1" fmla="*/ 36 h 37"/>
                  <a:gd name="T2" fmla="*/ 19 w 24"/>
                  <a:gd name="T3" fmla="*/ 27 h 37"/>
                  <a:gd name="T4" fmla="*/ 15 w 24"/>
                  <a:gd name="T5" fmla="*/ 18 h 37"/>
                  <a:gd name="T6" fmla="*/ 12 w 24"/>
                  <a:gd name="T7" fmla="*/ 9 h 37"/>
                  <a:gd name="T8" fmla="*/ 11 w 24"/>
                  <a:gd name="T9" fmla="*/ 0 h 37"/>
                  <a:gd name="T10" fmla="*/ 6 w 24"/>
                  <a:gd name="T11" fmla="*/ 10 h 37"/>
                  <a:gd name="T12" fmla="*/ 3 w 24"/>
                  <a:gd name="T13" fmla="*/ 19 h 37"/>
                  <a:gd name="T14" fmla="*/ 1 w 24"/>
                  <a:gd name="T15" fmla="*/ 26 h 37"/>
                  <a:gd name="T16" fmla="*/ 0 w 24"/>
                  <a:gd name="T17" fmla="*/ 31 h 37"/>
                  <a:gd name="T18" fmla="*/ 1 w 24"/>
                  <a:gd name="T19" fmla="*/ 33 h 37"/>
                  <a:gd name="T20" fmla="*/ 2 w 24"/>
                  <a:gd name="T21" fmla="*/ 35 h 37"/>
                  <a:gd name="T22" fmla="*/ 4 w 24"/>
                  <a:gd name="T23" fmla="*/ 36 h 37"/>
                  <a:gd name="T24" fmla="*/ 6 w 24"/>
                  <a:gd name="T25" fmla="*/ 37 h 37"/>
                  <a:gd name="T26" fmla="*/ 14 w 24"/>
                  <a:gd name="T27" fmla="*/ 37 h 37"/>
                  <a:gd name="T28" fmla="*/ 24 w 24"/>
                  <a:gd name="T29"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89" name="Freeform 67">
                <a:extLst>
                  <a:ext uri="{FF2B5EF4-FFF2-40B4-BE49-F238E27FC236}">
                    <a16:creationId xmlns:a16="http://schemas.microsoft.com/office/drawing/2014/main" id="{37819EE3-C39A-DD49-B237-F1948B14E1FE}"/>
                  </a:ext>
                </a:extLst>
              </p:cNvPr>
              <p:cNvSpPr>
                <a:spLocks/>
              </p:cNvSpPr>
              <p:nvPr/>
            </p:nvSpPr>
            <p:spPr bwMode="auto">
              <a:xfrm>
                <a:off x="1265" y="2204"/>
                <a:ext cx="11" cy="17"/>
              </a:xfrm>
              <a:custGeom>
                <a:avLst/>
                <a:gdLst>
                  <a:gd name="T0" fmla="*/ 34 w 34"/>
                  <a:gd name="T1" fmla="*/ 0 h 55"/>
                  <a:gd name="T2" fmla="*/ 34 w 34"/>
                  <a:gd name="T3" fmla="*/ 13 h 55"/>
                  <a:gd name="T4" fmla="*/ 34 w 34"/>
                  <a:gd name="T5" fmla="*/ 25 h 55"/>
                  <a:gd name="T6" fmla="*/ 33 w 34"/>
                  <a:gd name="T7" fmla="*/ 32 h 55"/>
                  <a:gd name="T8" fmla="*/ 31 w 34"/>
                  <a:gd name="T9" fmla="*/ 38 h 55"/>
                  <a:gd name="T10" fmla="*/ 29 w 34"/>
                  <a:gd name="T11" fmla="*/ 43 h 55"/>
                  <a:gd name="T12" fmla="*/ 24 w 34"/>
                  <a:gd name="T13" fmla="*/ 47 h 55"/>
                  <a:gd name="T14" fmla="*/ 20 w 34"/>
                  <a:gd name="T15" fmla="*/ 51 h 55"/>
                  <a:gd name="T16" fmla="*/ 14 w 34"/>
                  <a:gd name="T17" fmla="*/ 53 h 55"/>
                  <a:gd name="T18" fmla="*/ 8 w 34"/>
                  <a:gd name="T19" fmla="*/ 55 h 55"/>
                  <a:gd name="T20" fmla="*/ 0 w 34"/>
                  <a:gd name="T21" fmla="*/ 55 h 55"/>
                  <a:gd name="T22" fmla="*/ 9 w 34"/>
                  <a:gd name="T23" fmla="*/ 36 h 55"/>
                  <a:gd name="T24" fmla="*/ 14 w 34"/>
                  <a:gd name="T25" fmla="*/ 21 h 55"/>
                  <a:gd name="T26" fmla="*/ 18 w 34"/>
                  <a:gd name="T27" fmla="*/ 16 h 55"/>
                  <a:gd name="T28" fmla="*/ 22 w 34"/>
                  <a:gd name="T29" fmla="*/ 10 h 55"/>
                  <a:gd name="T30" fmla="*/ 28 w 34"/>
                  <a:gd name="T31" fmla="*/ 5 h 55"/>
                  <a:gd name="T32" fmla="*/ 34 w 34"/>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90" name="Freeform 68">
                <a:extLst>
                  <a:ext uri="{FF2B5EF4-FFF2-40B4-BE49-F238E27FC236}">
                    <a16:creationId xmlns:a16="http://schemas.microsoft.com/office/drawing/2014/main" id="{24B31491-FAD4-4A41-8855-2034160D5B05}"/>
                  </a:ext>
                </a:extLst>
              </p:cNvPr>
              <p:cNvSpPr>
                <a:spLocks/>
              </p:cNvSpPr>
              <p:nvPr/>
            </p:nvSpPr>
            <p:spPr bwMode="auto">
              <a:xfrm>
                <a:off x="1285" y="2215"/>
                <a:ext cx="11" cy="4"/>
              </a:xfrm>
              <a:custGeom>
                <a:avLst/>
                <a:gdLst>
                  <a:gd name="T0" fmla="*/ 0 w 33"/>
                  <a:gd name="T1" fmla="*/ 0 h 12"/>
                  <a:gd name="T2" fmla="*/ 2 w 33"/>
                  <a:gd name="T3" fmla="*/ 4 h 12"/>
                  <a:gd name="T4" fmla="*/ 6 w 33"/>
                  <a:gd name="T5" fmla="*/ 7 h 12"/>
                  <a:gd name="T6" fmla="*/ 10 w 33"/>
                  <a:gd name="T7" fmla="*/ 9 h 12"/>
                  <a:gd name="T8" fmla="*/ 14 w 33"/>
                  <a:gd name="T9" fmla="*/ 11 h 12"/>
                  <a:gd name="T10" fmla="*/ 23 w 33"/>
                  <a:gd name="T11" fmla="*/ 12 h 12"/>
                  <a:gd name="T12" fmla="*/ 33 w 33"/>
                  <a:gd name="T13" fmla="*/ 12 h 12"/>
                  <a:gd name="T14" fmla="*/ 28 w 33"/>
                  <a:gd name="T15" fmla="*/ 8 h 12"/>
                  <a:gd name="T16" fmla="*/ 19 w 33"/>
                  <a:gd name="T17" fmla="*/ 4 h 12"/>
                  <a:gd name="T18" fmla="*/ 10 w 33"/>
                  <a:gd name="T19" fmla="*/ 1 h 12"/>
                  <a:gd name="T20" fmla="*/ 0 w 3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92" name="Freeform 69">
              <a:extLst>
                <a:ext uri="{FF2B5EF4-FFF2-40B4-BE49-F238E27FC236}">
                  <a16:creationId xmlns:a16="http://schemas.microsoft.com/office/drawing/2014/main" id="{78230E83-FD9F-4A4D-8F75-2126745FBAE3}"/>
                </a:ext>
              </a:extLst>
            </p:cNvPr>
            <p:cNvSpPr>
              <a:spLocks/>
            </p:cNvSpPr>
            <p:nvPr userDrawn="1">
              <p:custDataLst>
                <p:tags r:id="rId64"/>
              </p:custDataLst>
            </p:nvPr>
          </p:nvSpPr>
          <p:spPr bwMode="auto">
            <a:xfrm>
              <a:off x="11525219" y="4110607"/>
              <a:ext cx="13014" cy="51823"/>
            </a:xfrm>
            <a:custGeom>
              <a:avLst/>
              <a:gdLst>
                <a:gd name="T0" fmla="*/ 0 w 33"/>
                <a:gd name="T1" fmla="*/ 62 h 62"/>
                <a:gd name="T2" fmla="*/ 0 w 33"/>
                <a:gd name="T3" fmla="*/ 53 h 62"/>
                <a:gd name="T4" fmla="*/ 0 w 33"/>
                <a:gd name="T5" fmla="*/ 45 h 62"/>
                <a:gd name="T6" fmla="*/ 0 w 33"/>
                <a:gd name="T7" fmla="*/ 37 h 62"/>
                <a:gd name="T8" fmla="*/ 0 w 33"/>
                <a:gd name="T9" fmla="*/ 31 h 62"/>
                <a:gd name="T10" fmla="*/ 0 w 33"/>
                <a:gd name="T11" fmla="*/ 26 h 62"/>
                <a:gd name="T12" fmla="*/ 2 w 33"/>
                <a:gd name="T13" fmla="*/ 22 h 62"/>
                <a:gd name="T14" fmla="*/ 4 w 33"/>
                <a:gd name="T15" fmla="*/ 17 h 62"/>
                <a:gd name="T16" fmla="*/ 8 w 33"/>
                <a:gd name="T17" fmla="*/ 13 h 62"/>
                <a:gd name="T18" fmla="*/ 14 w 33"/>
                <a:gd name="T19" fmla="*/ 6 h 62"/>
                <a:gd name="T20" fmla="*/ 20 w 33"/>
                <a:gd name="T21" fmla="*/ 0 h 62"/>
                <a:gd name="T22" fmla="*/ 26 w 33"/>
                <a:gd name="T23" fmla="*/ 6 h 62"/>
                <a:gd name="T24" fmla="*/ 33 w 33"/>
                <a:gd name="T25"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2">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3" name="Freeform 70">
              <a:extLst>
                <a:ext uri="{FF2B5EF4-FFF2-40B4-BE49-F238E27FC236}">
                  <a16:creationId xmlns:a16="http://schemas.microsoft.com/office/drawing/2014/main" id="{7CA654A9-0421-244E-BF7F-824F4866630C}"/>
                </a:ext>
              </a:extLst>
            </p:cNvPr>
            <p:cNvSpPr>
              <a:spLocks/>
            </p:cNvSpPr>
            <p:nvPr userDrawn="1">
              <p:custDataLst>
                <p:tags r:id="rId65"/>
              </p:custDataLst>
            </p:nvPr>
          </p:nvSpPr>
          <p:spPr bwMode="auto">
            <a:xfrm>
              <a:off x="11534981" y="4192662"/>
              <a:ext cx="9761" cy="53261"/>
            </a:xfrm>
            <a:custGeom>
              <a:avLst/>
              <a:gdLst>
                <a:gd name="T0" fmla="*/ 0 w 26"/>
                <a:gd name="T1" fmla="*/ 18 h 18"/>
                <a:gd name="T2" fmla="*/ 0 w 26"/>
                <a:gd name="T3" fmla="*/ 0 h 18"/>
                <a:gd name="T4" fmla="*/ 26 w 26"/>
                <a:gd name="T5" fmla="*/ 0 h 18"/>
                <a:gd name="T6" fmla="*/ 6 w 26"/>
                <a:gd name="T7" fmla="*/ 12 h 18"/>
                <a:gd name="T8" fmla="*/ 6 w 26"/>
                <a:gd name="T9" fmla="*/ 6 h 18"/>
              </a:gdLst>
              <a:ahLst/>
              <a:cxnLst>
                <a:cxn ang="0">
                  <a:pos x="T0" y="T1"/>
                </a:cxn>
                <a:cxn ang="0">
                  <a:pos x="T2" y="T3"/>
                </a:cxn>
                <a:cxn ang="0">
                  <a:pos x="T4" y="T5"/>
                </a:cxn>
                <a:cxn ang="0">
                  <a:pos x="T6" y="T7"/>
                </a:cxn>
                <a:cxn ang="0">
                  <a:pos x="T8" y="T9"/>
                </a:cxn>
              </a:cxnLst>
              <a:rect l="0" t="0" r="r" b="b"/>
              <a:pathLst>
                <a:path w="26" h="18">
                  <a:moveTo>
                    <a:pt x="0" y="18"/>
                  </a:moveTo>
                  <a:lnTo>
                    <a:pt x="0" y="0"/>
                  </a:lnTo>
                  <a:lnTo>
                    <a:pt x="26" y="0"/>
                  </a:lnTo>
                  <a:lnTo>
                    <a:pt x="6" y="12"/>
                  </a:lnTo>
                  <a:lnTo>
                    <a:pt x="6"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4" name="Freeform 71">
              <a:extLst>
                <a:ext uri="{FF2B5EF4-FFF2-40B4-BE49-F238E27FC236}">
                  <a16:creationId xmlns:a16="http://schemas.microsoft.com/office/drawing/2014/main" id="{BD81F3AF-4D4C-9344-9228-A478196344F2}"/>
                </a:ext>
              </a:extLst>
            </p:cNvPr>
            <p:cNvSpPr>
              <a:spLocks/>
            </p:cNvSpPr>
            <p:nvPr userDrawn="1">
              <p:custDataLst>
                <p:tags r:id="rId66"/>
              </p:custDataLst>
            </p:nvPr>
          </p:nvSpPr>
          <p:spPr bwMode="auto">
            <a:xfrm>
              <a:off x="11652101" y="4110608"/>
              <a:ext cx="79709" cy="118041"/>
            </a:xfrm>
            <a:custGeom>
              <a:avLst/>
              <a:gdLst>
                <a:gd name="T0" fmla="*/ 180 w 180"/>
                <a:gd name="T1" fmla="*/ 222 h 240"/>
                <a:gd name="T2" fmla="*/ 175 w 180"/>
                <a:gd name="T3" fmla="*/ 223 h 240"/>
                <a:gd name="T4" fmla="*/ 171 w 180"/>
                <a:gd name="T5" fmla="*/ 223 h 240"/>
                <a:gd name="T6" fmla="*/ 167 w 180"/>
                <a:gd name="T7" fmla="*/ 225 h 240"/>
                <a:gd name="T8" fmla="*/ 164 w 180"/>
                <a:gd name="T9" fmla="*/ 227 h 240"/>
                <a:gd name="T10" fmla="*/ 158 w 180"/>
                <a:gd name="T11" fmla="*/ 232 h 240"/>
                <a:gd name="T12" fmla="*/ 153 w 180"/>
                <a:gd name="T13" fmla="*/ 240 h 240"/>
                <a:gd name="T14" fmla="*/ 140 w 180"/>
                <a:gd name="T15" fmla="*/ 232 h 240"/>
                <a:gd name="T16" fmla="*/ 131 w 180"/>
                <a:gd name="T17" fmla="*/ 223 h 240"/>
                <a:gd name="T18" fmla="*/ 123 w 180"/>
                <a:gd name="T19" fmla="*/ 214 h 240"/>
                <a:gd name="T20" fmla="*/ 118 w 180"/>
                <a:gd name="T21" fmla="*/ 206 h 240"/>
                <a:gd name="T22" fmla="*/ 112 w 180"/>
                <a:gd name="T23" fmla="*/ 195 h 240"/>
                <a:gd name="T24" fmla="*/ 106 w 180"/>
                <a:gd name="T25" fmla="*/ 185 h 240"/>
                <a:gd name="T26" fmla="*/ 98 w 180"/>
                <a:gd name="T27" fmla="*/ 174 h 240"/>
                <a:gd name="T28" fmla="*/ 87 w 180"/>
                <a:gd name="T29" fmla="*/ 161 h 240"/>
                <a:gd name="T30" fmla="*/ 82 w 180"/>
                <a:gd name="T31" fmla="*/ 153 h 240"/>
                <a:gd name="T32" fmla="*/ 75 w 180"/>
                <a:gd name="T33" fmla="*/ 146 h 240"/>
                <a:gd name="T34" fmla="*/ 70 w 180"/>
                <a:gd name="T35" fmla="*/ 139 h 240"/>
                <a:gd name="T36" fmla="*/ 62 w 180"/>
                <a:gd name="T37" fmla="*/ 133 h 240"/>
                <a:gd name="T38" fmla="*/ 48 w 180"/>
                <a:gd name="T39" fmla="*/ 121 h 240"/>
                <a:gd name="T40" fmla="*/ 33 w 180"/>
                <a:gd name="T41" fmla="*/ 110 h 240"/>
                <a:gd name="T42" fmla="*/ 27 w 180"/>
                <a:gd name="T43" fmla="*/ 104 h 240"/>
                <a:gd name="T44" fmla="*/ 21 w 180"/>
                <a:gd name="T45" fmla="*/ 98 h 240"/>
                <a:gd name="T46" fmla="*/ 15 w 180"/>
                <a:gd name="T47" fmla="*/ 92 h 240"/>
                <a:gd name="T48" fmla="*/ 10 w 180"/>
                <a:gd name="T49" fmla="*/ 84 h 240"/>
                <a:gd name="T50" fmla="*/ 6 w 180"/>
                <a:gd name="T51" fmla="*/ 77 h 240"/>
                <a:gd name="T52" fmla="*/ 4 w 180"/>
                <a:gd name="T53" fmla="*/ 68 h 240"/>
                <a:gd name="T54" fmla="*/ 1 w 180"/>
                <a:gd name="T55" fmla="*/ 60 h 240"/>
                <a:gd name="T56" fmla="*/ 0 w 180"/>
                <a:gd name="T57" fmla="*/ 50 h 240"/>
                <a:gd name="T58" fmla="*/ 0 w 180"/>
                <a:gd name="T59" fmla="*/ 35 h 240"/>
                <a:gd name="T60" fmla="*/ 0 w 180"/>
                <a:gd name="T61" fmla="*/ 25 h 240"/>
                <a:gd name="T62" fmla="*/ 0 w 180"/>
                <a:gd name="T63" fmla="*/ 15 h 240"/>
                <a:gd name="T64" fmla="*/ 0 w 180"/>
                <a:gd name="T65" fmla="*/ 0 h 240"/>
                <a:gd name="T66" fmla="*/ 10 w 180"/>
                <a:gd name="T67" fmla="*/ 8 h 240"/>
                <a:gd name="T68" fmla="*/ 19 w 180"/>
                <a:gd name="T69" fmla="*/ 17 h 240"/>
                <a:gd name="T70" fmla="*/ 27 w 180"/>
                <a:gd name="T71" fmla="*/ 27 h 240"/>
                <a:gd name="T72" fmla="*/ 34 w 180"/>
                <a:gd name="T73" fmla="*/ 38 h 240"/>
                <a:gd name="T74" fmla="*/ 41 w 180"/>
                <a:gd name="T75" fmla="*/ 48 h 240"/>
                <a:gd name="T76" fmla="*/ 46 w 180"/>
                <a:gd name="T77" fmla="*/ 58 h 240"/>
                <a:gd name="T78" fmla="*/ 51 w 180"/>
                <a:gd name="T79" fmla="*/ 66 h 240"/>
                <a:gd name="T80" fmla="*/ 54 w 180"/>
                <a:gd name="T81" fmla="*/ 74 h 240"/>
                <a:gd name="T82" fmla="*/ 60 w 180"/>
                <a:gd name="T83" fmla="*/ 86 h 240"/>
                <a:gd name="T84" fmla="*/ 66 w 180"/>
                <a:gd name="T85" fmla="*/ 98 h 240"/>
                <a:gd name="T86" fmla="*/ 74 w 180"/>
                <a:gd name="T87" fmla="*/ 107 h 240"/>
                <a:gd name="T88" fmla="*/ 82 w 180"/>
                <a:gd name="T89" fmla="*/ 116 h 240"/>
                <a:gd name="T90" fmla="*/ 100 w 180"/>
                <a:gd name="T91" fmla="*/ 133 h 240"/>
                <a:gd name="T92" fmla="*/ 119 w 180"/>
                <a:gd name="T93" fmla="*/ 149 h 240"/>
                <a:gd name="T94" fmla="*/ 139 w 180"/>
                <a:gd name="T95" fmla="*/ 164 h 240"/>
                <a:gd name="T96" fmla="*/ 155 w 180"/>
                <a:gd name="T97" fmla="*/ 180 h 240"/>
                <a:gd name="T98" fmla="*/ 163 w 180"/>
                <a:gd name="T99" fmla="*/ 189 h 240"/>
                <a:gd name="T100" fmla="*/ 169 w 180"/>
                <a:gd name="T101" fmla="*/ 199 h 240"/>
                <a:gd name="T102" fmla="*/ 175 w 180"/>
                <a:gd name="T103" fmla="*/ 210 h 240"/>
                <a:gd name="T104" fmla="*/ 180 w 180"/>
                <a:gd name="T105" fmla="*/ 22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 h="24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5" name="Freeform 72">
              <a:extLst>
                <a:ext uri="{FF2B5EF4-FFF2-40B4-BE49-F238E27FC236}">
                  <a16:creationId xmlns:a16="http://schemas.microsoft.com/office/drawing/2014/main" id="{D3B80293-2FD2-1C47-83CE-9B4269AB2A9E}"/>
                </a:ext>
              </a:extLst>
            </p:cNvPr>
            <p:cNvSpPr>
              <a:spLocks/>
            </p:cNvSpPr>
            <p:nvPr userDrawn="1">
              <p:custDataLst>
                <p:tags r:id="rId67"/>
              </p:custDataLst>
            </p:nvPr>
          </p:nvSpPr>
          <p:spPr bwMode="auto">
            <a:xfrm>
              <a:off x="11652101" y="4086137"/>
              <a:ext cx="14640" cy="51823"/>
            </a:xfrm>
            <a:custGeom>
              <a:avLst/>
              <a:gdLst>
                <a:gd name="T0" fmla="*/ 0 w 27"/>
                <a:gd name="T1" fmla="*/ 0 h 30"/>
                <a:gd name="T2" fmla="*/ 1 w 27"/>
                <a:gd name="T3" fmla="*/ 5 h 30"/>
                <a:gd name="T4" fmla="*/ 3 w 27"/>
                <a:gd name="T5" fmla="*/ 11 h 30"/>
                <a:gd name="T6" fmla="*/ 4 w 27"/>
                <a:gd name="T7" fmla="*/ 14 h 30"/>
                <a:gd name="T8" fmla="*/ 4 w 27"/>
                <a:gd name="T9" fmla="*/ 19 h 30"/>
                <a:gd name="T10" fmla="*/ 3 w 27"/>
                <a:gd name="T11" fmla="*/ 24 h 30"/>
                <a:gd name="T12" fmla="*/ 0 w 27"/>
                <a:gd name="T13" fmla="*/ 30 h 30"/>
                <a:gd name="T14" fmla="*/ 17 w 27"/>
                <a:gd name="T15" fmla="*/ 27 h 30"/>
                <a:gd name="T16" fmla="*/ 27 w 27"/>
                <a:gd name="T17" fmla="*/ 24 h 30"/>
                <a:gd name="T18" fmla="*/ 23 w 27"/>
                <a:gd name="T19" fmla="*/ 20 h 30"/>
                <a:gd name="T20" fmla="*/ 17 w 27"/>
                <a:gd name="T21" fmla="*/ 12 h 30"/>
                <a:gd name="T22" fmla="*/ 11 w 27"/>
                <a:gd name="T23" fmla="*/ 8 h 30"/>
                <a:gd name="T24" fmla="*/ 7 w 27"/>
                <a:gd name="T25" fmla="*/ 4 h 30"/>
                <a:gd name="T26" fmla="*/ 4 w 27"/>
                <a:gd name="T27" fmla="*/ 1 h 30"/>
                <a:gd name="T28" fmla="*/ 0 w 27"/>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118" name="Group 73">
              <a:extLst>
                <a:ext uri="{FF2B5EF4-FFF2-40B4-BE49-F238E27FC236}">
                  <a16:creationId xmlns:a16="http://schemas.microsoft.com/office/drawing/2014/main" id="{89276D6B-E2F0-784C-B998-1E841B84876D}"/>
                </a:ext>
              </a:extLst>
            </p:cNvPr>
            <p:cNvGrpSpPr>
              <a:grpSpLocks/>
            </p:cNvGrpSpPr>
            <p:nvPr userDrawn="1">
              <p:custDataLst>
                <p:tags r:id="rId68"/>
              </p:custDataLst>
            </p:nvPr>
          </p:nvGrpSpPr>
          <p:grpSpPr bwMode="auto">
            <a:xfrm>
              <a:off x="11334897" y="4558298"/>
              <a:ext cx="470115" cy="367077"/>
              <a:chOff x="5372" y="3323"/>
              <a:chExt cx="341" cy="253"/>
            </a:xfrm>
            <a:solidFill>
              <a:srgbClr val="DADADA"/>
            </a:solidFill>
          </p:grpSpPr>
          <p:sp>
            <p:nvSpPr>
              <p:cNvPr id="578" name="Freeform 74">
                <a:extLst>
                  <a:ext uri="{FF2B5EF4-FFF2-40B4-BE49-F238E27FC236}">
                    <a16:creationId xmlns:a16="http://schemas.microsoft.com/office/drawing/2014/main" id="{30891E16-4B1E-DE4F-A929-63EAB9FCD301}"/>
                  </a:ext>
                </a:extLst>
              </p:cNvPr>
              <p:cNvSpPr>
                <a:spLocks/>
              </p:cNvSpPr>
              <p:nvPr/>
            </p:nvSpPr>
            <p:spPr bwMode="auto">
              <a:xfrm>
                <a:off x="5372" y="3565"/>
                <a:ext cx="16" cy="11"/>
              </a:xfrm>
              <a:custGeom>
                <a:avLst/>
                <a:gdLst>
                  <a:gd name="T0" fmla="*/ 0 w 53"/>
                  <a:gd name="T1" fmla="*/ 31 h 33"/>
                  <a:gd name="T2" fmla="*/ 4 w 53"/>
                  <a:gd name="T3" fmla="*/ 26 h 33"/>
                  <a:gd name="T4" fmla="*/ 8 w 53"/>
                  <a:gd name="T5" fmla="*/ 21 h 33"/>
                  <a:gd name="T6" fmla="*/ 15 w 53"/>
                  <a:gd name="T7" fmla="*/ 16 h 33"/>
                  <a:gd name="T8" fmla="*/ 21 w 53"/>
                  <a:gd name="T9" fmla="*/ 11 h 33"/>
                  <a:gd name="T10" fmla="*/ 29 w 53"/>
                  <a:gd name="T11" fmla="*/ 7 h 33"/>
                  <a:gd name="T12" fmla="*/ 38 w 53"/>
                  <a:gd name="T13" fmla="*/ 3 h 33"/>
                  <a:gd name="T14" fmla="*/ 45 w 53"/>
                  <a:gd name="T15" fmla="*/ 1 h 33"/>
                  <a:gd name="T16" fmla="*/ 53 w 53"/>
                  <a:gd name="T17" fmla="*/ 0 h 33"/>
                  <a:gd name="T18" fmla="*/ 53 w 53"/>
                  <a:gd name="T19" fmla="*/ 18 h 33"/>
                  <a:gd name="T20" fmla="*/ 38 w 53"/>
                  <a:gd name="T21" fmla="*/ 24 h 33"/>
                  <a:gd name="T22" fmla="*/ 27 w 53"/>
                  <a:gd name="T23" fmla="*/ 30 h 33"/>
                  <a:gd name="T24" fmla="*/ 21 w 53"/>
                  <a:gd name="T25" fmla="*/ 32 h 33"/>
                  <a:gd name="T26" fmla="*/ 16 w 53"/>
                  <a:gd name="T27" fmla="*/ 33 h 33"/>
                  <a:gd name="T28" fmla="*/ 9 w 53"/>
                  <a:gd name="T29" fmla="*/ 33 h 33"/>
                  <a:gd name="T30" fmla="*/ 0 w 53"/>
                  <a:gd name="T3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79" name="Freeform 75">
                <a:extLst>
                  <a:ext uri="{FF2B5EF4-FFF2-40B4-BE49-F238E27FC236}">
                    <a16:creationId xmlns:a16="http://schemas.microsoft.com/office/drawing/2014/main" id="{2CD37E5D-320B-7B4D-9304-FD3C9C79BE9C}"/>
                  </a:ext>
                </a:extLst>
              </p:cNvPr>
              <p:cNvSpPr>
                <a:spLocks/>
              </p:cNvSpPr>
              <p:nvPr/>
            </p:nvSpPr>
            <p:spPr bwMode="auto">
              <a:xfrm>
                <a:off x="5379" y="3446"/>
                <a:ext cx="202" cy="117"/>
              </a:xfrm>
              <a:custGeom>
                <a:avLst/>
                <a:gdLst>
                  <a:gd name="T0" fmla="*/ 24 w 631"/>
                  <a:gd name="T1" fmla="*/ 296 h 358"/>
                  <a:gd name="T2" fmla="*/ 50 w 631"/>
                  <a:gd name="T3" fmla="*/ 290 h 358"/>
                  <a:gd name="T4" fmla="*/ 65 w 631"/>
                  <a:gd name="T5" fmla="*/ 277 h 358"/>
                  <a:gd name="T6" fmla="*/ 79 w 631"/>
                  <a:gd name="T7" fmla="*/ 253 h 358"/>
                  <a:gd name="T8" fmla="*/ 100 w 631"/>
                  <a:gd name="T9" fmla="*/ 256 h 358"/>
                  <a:gd name="T10" fmla="*/ 126 w 631"/>
                  <a:gd name="T11" fmla="*/ 253 h 358"/>
                  <a:gd name="T12" fmla="*/ 141 w 631"/>
                  <a:gd name="T13" fmla="*/ 247 h 358"/>
                  <a:gd name="T14" fmla="*/ 162 w 631"/>
                  <a:gd name="T15" fmla="*/ 229 h 358"/>
                  <a:gd name="T16" fmla="*/ 180 w 631"/>
                  <a:gd name="T17" fmla="*/ 208 h 358"/>
                  <a:gd name="T18" fmla="*/ 211 w 631"/>
                  <a:gd name="T19" fmla="*/ 192 h 358"/>
                  <a:gd name="T20" fmla="*/ 260 w 631"/>
                  <a:gd name="T21" fmla="*/ 175 h 358"/>
                  <a:gd name="T22" fmla="*/ 329 w 631"/>
                  <a:gd name="T23" fmla="*/ 152 h 358"/>
                  <a:gd name="T24" fmla="*/ 361 w 631"/>
                  <a:gd name="T25" fmla="*/ 137 h 358"/>
                  <a:gd name="T26" fmla="*/ 392 w 631"/>
                  <a:gd name="T27" fmla="*/ 130 h 358"/>
                  <a:gd name="T28" fmla="*/ 406 w 631"/>
                  <a:gd name="T29" fmla="*/ 127 h 358"/>
                  <a:gd name="T30" fmla="*/ 440 w 631"/>
                  <a:gd name="T31" fmla="*/ 107 h 358"/>
                  <a:gd name="T32" fmla="*/ 469 w 631"/>
                  <a:gd name="T33" fmla="*/ 80 h 358"/>
                  <a:gd name="T34" fmla="*/ 478 w 631"/>
                  <a:gd name="T35" fmla="*/ 63 h 358"/>
                  <a:gd name="T36" fmla="*/ 504 w 631"/>
                  <a:gd name="T37" fmla="*/ 58 h 358"/>
                  <a:gd name="T38" fmla="*/ 537 w 631"/>
                  <a:gd name="T39" fmla="*/ 36 h 358"/>
                  <a:gd name="T40" fmla="*/ 568 w 631"/>
                  <a:gd name="T41" fmla="*/ 11 h 358"/>
                  <a:gd name="T42" fmla="*/ 591 w 631"/>
                  <a:gd name="T43" fmla="*/ 0 h 358"/>
                  <a:gd name="T44" fmla="*/ 602 w 631"/>
                  <a:gd name="T45" fmla="*/ 22 h 358"/>
                  <a:gd name="T46" fmla="*/ 617 w 631"/>
                  <a:gd name="T47" fmla="*/ 30 h 358"/>
                  <a:gd name="T48" fmla="*/ 625 w 631"/>
                  <a:gd name="T49" fmla="*/ 46 h 358"/>
                  <a:gd name="T50" fmla="*/ 601 w 631"/>
                  <a:gd name="T51" fmla="*/ 88 h 358"/>
                  <a:gd name="T52" fmla="*/ 568 w 631"/>
                  <a:gd name="T53" fmla="*/ 125 h 358"/>
                  <a:gd name="T54" fmla="*/ 529 w 631"/>
                  <a:gd name="T55" fmla="*/ 154 h 358"/>
                  <a:gd name="T56" fmla="*/ 487 w 631"/>
                  <a:gd name="T57" fmla="*/ 173 h 358"/>
                  <a:gd name="T58" fmla="*/ 445 w 631"/>
                  <a:gd name="T59" fmla="*/ 180 h 358"/>
                  <a:gd name="T60" fmla="*/ 438 w 631"/>
                  <a:gd name="T61" fmla="*/ 197 h 358"/>
                  <a:gd name="T62" fmla="*/ 433 w 631"/>
                  <a:gd name="T63" fmla="*/ 200 h 358"/>
                  <a:gd name="T64" fmla="*/ 395 w 631"/>
                  <a:gd name="T65" fmla="*/ 199 h 358"/>
                  <a:gd name="T66" fmla="*/ 367 w 631"/>
                  <a:gd name="T67" fmla="*/ 210 h 358"/>
                  <a:gd name="T68" fmla="*/ 347 w 631"/>
                  <a:gd name="T69" fmla="*/ 212 h 358"/>
                  <a:gd name="T70" fmla="*/ 338 w 631"/>
                  <a:gd name="T71" fmla="*/ 204 h 358"/>
                  <a:gd name="T72" fmla="*/ 313 w 631"/>
                  <a:gd name="T73" fmla="*/ 241 h 358"/>
                  <a:gd name="T74" fmla="*/ 272 w 631"/>
                  <a:gd name="T75" fmla="*/ 280 h 358"/>
                  <a:gd name="T76" fmla="*/ 220 w 631"/>
                  <a:gd name="T77" fmla="*/ 315 h 358"/>
                  <a:gd name="T78" fmla="*/ 164 w 631"/>
                  <a:gd name="T79" fmla="*/ 343 h 358"/>
                  <a:gd name="T80" fmla="*/ 110 w 631"/>
                  <a:gd name="T81" fmla="*/ 357 h 358"/>
                  <a:gd name="T82" fmla="*/ 71 w 631"/>
                  <a:gd name="T83" fmla="*/ 356 h 358"/>
                  <a:gd name="T84" fmla="*/ 56 w 631"/>
                  <a:gd name="T85" fmla="*/ 348 h 358"/>
                  <a:gd name="T86" fmla="*/ 33 w 631"/>
                  <a:gd name="T87" fmla="*/ 34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80" name="Freeform 76">
                <a:extLst>
                  <a:ext uri="{FF2B5EF4-FFF2-40B4-BE49-F238E27FC236}">
                    <a16:creationId xmlns:a16="http://schemas.microsoft.com/office/drawing/2014/main" id="{C3F4F108-8777-2D45-AC3F-EF82DD70486D}"/>
                  </a:ext>
                </a:extLst>
              </p:cNvPr>
              <p:cNvSpPr>
                <a:spLocks/>
              </p:cNvSpPr>
              <p:nvPr/>
            </p:nvSpPr>
            <p:spPr bwMode="auto">
              <a:xfrm>
                <a:off x="5597" y="3323"/>
                <a:ext cx="116" cy="141"/>
              </a:xfrm>
              <a:custGeom>
                <a:avLst/>
                <a:gdLst>
                  <a:gd name="T0" fmla="*/ 60 w 359"/>
                  <a:gd name="T1" fmla="*/ 288 h 431"/>
                  <a:gd name="T2" fmla="*/ 95 w 359"/>
                  <a:gd name="T3" fmla="*/ 269 h 431"/>
                  <a:gd name="T4" fmla="*/ 165 w 359"/>
                  <a:gd name="T5" fmla="*/ 209 h 431"/>
                  <a:gd name="T6" fmla="*/ 172 w 359"/>
                  <a:gd name="T7" fmla="*/ 168 h 431"/>
                  <a:gd name="T8" fmla="*/ 180 w 359"/>
                  <a:gd name="T9" fmla="*/ 149 h 431"/>
                  <a:gd name="T10" fmla="*/ 193 w 359"/>
                  <a:gd name="T11" fmla="*/ 137 h 431"/>
                  <a:gd name="T12" fmla="*/ 190 w 359"/>
                  <a:gd name="T13" fmla="*/ 126 h 431"/>
                  <a:gd name="T14" fmla="*/ 179 w 359"/>
                  <a:gd name="T15" fmla="*/ 94 h 431"/>
                  <a:gd name="T16" fmla="*/ 173 w 359"/>
                  <a:gd name="T17" fmla="*/ 34 h 431"/>
                  <a:gd name="T18" fmla="*/ 182 w 359"/>
                  <a:gd name="T19" fmla="*/ 0 h 431"/>
                  <a:gd name="T20" fmla="*/ 194 w 359"/>
                  <a:gd name="T21" fmla="*/ 11 h 431"/>
                  <a:gd name="T22" fmla="*/ 207 w 359"/>
                  <a:gd name="T23" fmla="*/ 29 h 431"/>
                  <a:gd name="T24" fmla="*/ 231 w 359"/>
                  <a:gd name="T25" fmla="*/ 56 h 431"/>
                  <a:gd name="T26" fmla="*/ 238 w 359"/>
                  <a:gd name="T27" fmla="*/ 73 h 431"/>
                  <a:gd name="T28" fmla="*/ 237 w 359"/>
                  <a:gd name="T29" fmla="*/ 88 h 431"/>
                  <a:gd name="T30" fmla="*/ 226 w 359"/>
                  <a:gd name="T31" fmla="*/ 102 h 431"/>
                  <a:gd name="T32" fmla="*/ 205 w 359"/>
                  <a:gd name="T33" fmla="*/ 120 h 431"/>
                  <a:gd name="T34" fmla="*/ 199 w 359"/>
                  <a:gd name="T35" fmla="*/ 131 h 431"/>
                  <a:gd name="T36" fmla="*/ 199 w 359"/>
                  <a:gd name="T37" fmla="*/ 149 h 431"/>
                  <a:gd name="T38" fmla="*/ 205 w 359"/>
                  <a:gd name="T39" fmla="*/ 159 h 431"/>
                  <a:gd name="T40" fmla="*/ 226 w 359"/>
                  <a:gd name="T41" fmla="*/ 160 h 431"/>
                  <a:gd name="T42" fmla="*/ 233 w 359"/>
                  <a:gd name="T43" fmla="*/ 153 h 431"/>
                  <a:gd name="T44" fmla="*/ 232 w 359"/>
                  <a:gd name="T45" fmla="*/ 135 h 431"/>
                  <a:gd name="T46" fmla="*/ 259 w 359"/>
                  <a:gd name="T47" fmla="*/ 193 h 431"/>
                  <a:gd name="T48" fmla="*/ 271 w 359"/>
                  <a:gd name="T49" fmla="*/ 208 h 431"/>
                  <a:gd name="T50" fmla="*/ 291 w 359"/>
                  <a:gd name="T51" fmla="*/ 219 h 431"/>
                  <a:gd name="T52" fmla="*/ 300 w 359"/>
                  <a:gd name="T53" fmla="*/ 217 h 431"/>
                  <a:gd name="T54" fmla="*/ 312 w 359"/>
                  <a:gd name="T55" fmla="*/ 206 h 431"/>
                  <a:gd name="T56" fmla="*/ 341 w 359"/>
                  <a:gd name="T57" fmla="*/ 194 h 431"/>
                  <a:gd name="T58" fmla="*/ 355 w 359"/>
                  <a:gd name="T59" fmla="*/ 206 h 431"/>
                  <a:gd name="T60" fmla="*/ 342 w 359"/>
                  <a:gd name="T61" fmla="*/ 240 h 431"/>
                  <a:gd name="T62" fmla="*/ 321 w 359"/>
                  <a:gd name="T63" fmla="*/ 261 h 431"/>
                  <a:gd name="T64" fmla="*/ 295 w 359"/>
                  <a:gd name="T65" fmla="*/ 275 h 431"/>
                  <a:gd name="T66" fmla="*/ 247 w 359"/>
                  <a:gd name="T67" fmla="*/ 288 h 431"/>
                  <a:gd name="T68" fmla="*/ 208 w 359"/>
                  <a:gd name="T69" fmla="*/ 299 h 431"/>
                  <a:gd name="T70" fmla="*/ 193 w 359"/>
                  <a:gd name="T71" fmla="*/ 308 h 431"/>
                  <a:gd name="T72" fmla="*/ 179 w 359"/>
                  <a:gd name="T73" fmla="*/ 339 h 431"/>
                  <a:gd name="T74" fmla="*/ 163 w 359"/>
                  <a:gd name="T75" fmla="*/ 356 h 431"/>
                  <a:gd name="T76" fmla="*/ 109 w 359"/>
                  <a:gd name="T77" fmla="*/ 394 h 431"/>
                  <a:gd name="T78" fmla="*/ 48 w 359"/>
                  <a:gd name="T79" fmla="*/ 424 h 431"/>
                  <a:gd name="T80" fmla="*/ 19 w 359"/>
                  <a:gd name="T81" fmla="*/ 431 h 431"/>
                  <a:gd name="T82" fmla="*/ 7 w 359"/>
                  <a:gd name="T83" fmla="*/ 426 h 431"/>
                  <a:gd name="T84" fmla="*/ 1 w 359"/>
                  <a:gd name="T85" fmla="*/ 415 h 431"/>
                  <a:gd name="T86" fmla="*/ 1 w 359"/>
                  <a:gd name="T87" fmla="*/ 402 h 431"/>
                  <a:gd name="T88" fmla="*/ 9 w 359"/>
                  <a:gd name="T89" fmla="*/ 391 h 431"/>
                  <a:gd name="T90" fmla="*/ 56 w 359"/>
                  <a:gd name="T91" fmla="*/ 374 h 431"/>
                  <a:gd name="T92" fmla="*/ 73 w 359"/>
                  <a:gd name="T93" fmla="*/ 351 h 431"/>
                  <a:gd name="T94" fmla="*/ 71 w 359"/>
                  <a:gd name="T95" fmla="*/ 335 h 431"/>
                  <a:gd name="T96" fmla="*/ 64 w 359"/>
                  <a:gd name="T97" fmla="*/ 326 h 431"/>
                  <a:gd name="T98" fmla="*/ 51 w 359"/>
                  <a:gd name="T99" fmla="*/ 320 h 431"/>
                  <a:gd name="T100" fmla="*/ 19 w 359"/>
                  <a:gd name="T101" fmla="*/ 32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119" name="Freeform 77">
              <a:extLst>
                <a:ext uri="{FF2B5EF4-FFF2-40B4-BE49-F238E27FC236}">
                  <a16:creationId xmlns:a16="http://schemas.microsoft.com/office/drawing/2014/main" id="{554232A8-6E21-7847-AB3F-0ED0383778D0}"/>
                </a:ext>
              </a:extLst>
            </p:cNvPr>
            <p:cNvSpPr>
              <a:spLocks/>
            </p:cNvSpPr>
            <p:nvPr userDrawn="1">
              <p:custDataLst>
                <p:tags r:id="rId69"/>
              </p:custDataLst>
            </p:nvPr>
          </p:nvSpPr>
          <p:spPr bwMode="auto">
            <a:xfrm>
              <a:off x="10968890" y="3340467"/>
              <a:ext cx="9761" cy="51823"/>
            </a:xfrm>
            <a:custGeom>
              <a:avLst/>
              <a:gdLst>
                <a:gd name="T0" fmla="*/ 0 w 21"/>
                <a:gd name="T1" fmla="*/ 43 h 62"/>
                <a:gd name="T2" fmla="*/ 1 w 21"/>
                <a:gd name="T3" fmla="*/ 29 h 62"/>
                <a:gd name="T4" fmla="*/ 3 w 21"/>
                <a:gd name="T5" fmla="*/ 17 h 62"/>
                <a:gd name="T6" fmla="*/ 4 w 21"/>
                <a:gd name="T7" fmla="*/ 11 h 62"/>
                <a:gd name="T8" fmla="*/ 6 w 21"/>
                <a:gd name="T9" fmla="*/ 7 h 62"/>
                <a:gd name="T10" fmla="*/ 9 w 21"/>
                <a:gd name="T11" fmla="*/ 3 h 62"/>
                <a:gd name="T12" fmla="*/ 15 w 21"/>
                <a:gd name="T13" fmla="*/ 0 h 62"/>
                <a:gd name="T14" fmla="*/ 15 w 21"/>
                <a:gd name="T15" fmla="*/ 15 h 62"/>
                <a:gd name="T16" fmla="*/ 18 w 21"/>
                <a:gd name="T17" fmla="*/ 31 h 62"/>
                <a:gd name="T18" fmla="*/ 20 w 21"/>
                <a:gd name="T19" fmla="*/ 44 h 62"/>
                <a:gd name="T20" fmla="*/ 21 w 21"/>
                <a:gd name="T21" fmla="*/ 49 h 62"/>
                <a:gd name="T22" fmla="*/ 10 w 21"/>
                <a:gd name="T23" fmla="*/ 55 h 62"/>
                <a:gd name="T24" fmla="*/ 0 w 21"/>
                <a:gd name="T25" fmla="*/ 62 h 62"/>
                <a:gd name="T26" fmla="*/ 0 w 21"/>
                <a:gd name="T27" fmla="*/ 4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62">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0" name="Freeform 78">
              <a:extLst>
                <a:ext uri="{FF2B5EF4-FFF2-40B4-BE49-F238E27FC236}">
                  <a16:creationId xmlns:a16="http://schemas.microsoft.com/office/drawing/2014/main" id="{79F401DA-7C26-2E4C-8012-534501D10DC3}"/>
                </a:ext>
              </a:extLst>
            </p:cNvPr>
            <p:cNvSpPr>
              <a:spLocks/>
            </p:cNvSpPr>
            <p:nvPr userDrawn="1">
              <p:custDataLst>
                <p:tags r:id="rId70"/>
              </p:custDataLst>
            </p:nvPr>
          </p:nvSpPr>
          <p:spPr bwMode="auto">
            <a:xfrm>
              <a:off x="11713916" y="4158112"/>
              <a:ext cx="14640" cy="51823"/>
            </a:xfrm>
            <a:custGeom>
              <a:avLst/>
              <a:gdLst>
                <a:gd name="T0" fmla="*/ 0 w 33"/>
                <a:gd name="T1" fmla="*/ 0 h 24"/>
                <a:gd name="T2" fmla="*/ 5 w 33"/>
                <a:gd name="T3" fmla="*/ 5 h 24"/>
                <a:gd name="T4" fmla="*/ 10 w 33"/>
                <a:gd name="T5" fmla="*/ 10 h 24"/>
                <a:gd name="T6" fmla="*/ 11 w 33"/>
                <a:gd name="T7" fmla="*/ 13 h 24"/>
                <a:gd name="T8" fmla="*/ 12 w 33"/>
                <a:gd name="T9" fmla="*/ 16 h 24"/>
                <a:gd name="T10" fmla="*/ 13 w 33"/>
                <a:gd name="T11" fmla="*/ 20 h 24"/>
                <a:gd name="T12" fmla="*/ 13 w 33"/>
                <a:gd name="T13" fmla="*/ 24 h 24"/>
                <a:gd name="T14" fmla="*/ 33 w 33"/>
                <a:gd name="T15" fmla="*/ 0 h 24"/>
                <a:gd name="T16" fmla="*/ 24 w 33"/>
                <a:gd name="T17" fmla="*/ 0 h 24"/>
                <a:gd name="T18" fmla="*/ 16 w 33"/>
                <a:gd name="T19" fmla="*/ 0 h 24"/>
                <a:gd name="T20" fmla="*/ 9 w 33"/>
                <a:gd name="T21" fmla="*/ 0 h 24"/>
                <a:gd name="T22" fmla="*/ 0 w 33"/>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24">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1" name="Freeform 79">
              <a:extLst>
                <a:ext uri="{FF2B5EF4-FFF2-40B4-BE49-F238E27FC236}">
                  <a16:creationId xmlns:a16="http://schemas.microsoft.com/office/drawing/2014/main" id="{A12AF347-48A1-A449-A5DC-D4D2064A0136}"/>
                </a:ext>
              </a:extLst>
            </p:cNvPr>
            <p:cNvSpPr>
              <a:spLocks/>
            </p:cNvSpPr>
            <p:nvPr userDrawn="1">
              <p:custDataLst>
                <p:tags r:id="rId71"/>
              </p:custDataLst>
            </p:nvPr>
          </p:nvSpPr>
          <p:spPr bwMode="auto">
            <a:xfrm>
              <a:off x="11736690" y="4166750"/>
              <a:ext cx="17894" cy="53261"/>
            </a:xfrm>
            <a:custGeom>
              <a:avLst/>
              <a:gdLst>
                <a:gd name="T0" fmla="*/ 26 w 33"/>
                <a:gd name="T1" fmla="*/ 25 h 25"/>
                <a:gd name="T2" fmla="*/ 29 w 33"/>
                <a:gd name="T3" fmla="*/ 22 h 25"/>
                <a:gd name="T4" fmla="*/ 33 w 33"/>
                <a:gd name="T5" fmla="*/ 18 h 25"/>
                <a:gd name="T6" fmla="*/ 33 w 33"/>
                <a:gd name="T7" fmla="*/ 0 h 25"/>
                <a:gd name="T8" fmla="*/ 25 w 33"/>
                <a:gd name="T9" fmla="*/ 0 h 25"/>
                <a:gd name="T10" fmla="*/ 16 w 33"/>
                <a:gd name="T11" fmla="*/ 0 h 25"/>
                <a:gd name="T12" fmla="*/ 6 w 33"/>
                <a:gd name="T13" fmla="*/ 0 h 25"/>
                <a:gd name="T14" fmla="*/ 0 w 33"/>
                <a:gd name="T15" fmla="*/ 0 h 25"/>
                <a:gd name="T16" fmla="*/ 26 w 33"/>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5">
                  <a:moveTo>
                    <a:pt x="26" y="25"/>
                  </a:moveTo>
                  <a:lnTo>
                    <a:pt x="29" y="22"/>
                  </a:lnTo>
                  <a:lnTo>
                    <a:pt x="33" y="18"/>
                  </a:lnTo>
                  <a:lnTo>
                    <a:pt x="33" y="0"/>
                  </a:lnTo>
                  <a:lnTo>
                    <a:pt x="25" y="0"/>
                  </a:lnTo>
                  <a:lnTo>
                    <a:pt x="16" y="0"/>
                  </a:lnTo>
                  <a:lnTo>
                    <a:pt x="6" y="0"/>
                  </a:lnTo>
                  <a:lnTo>
                    <a:pt x="0" y="0"/>
                  </a:lnTo>
                  <a:lnTo>
                    <a:pt x="26" y="2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2" name="Freeform 80">
              <a:extLst>
                <a:ext uri="{FF2B5EF4-FFF2-40B4-BE49-F238E27FC236}">
                  <a16:creationId xmlns:a16="http://schemas.microsoft.com/office/drawing/2014/main" id="{7C66D3CC-B1C6-D143-8E04-D42089EF0667}"/>
                </a:ext>
              </a:extLst>
            </p:cNvPr>
            <p:cNvSpPr>
              <a:spLocks/>
            </p:cNvSpPr>
            <p:nvPr userDrawn="1">
              <p:custDataLst>
                <p:tags r:id="rId72"/>
              </p:custDataLst>
            </p:nvPr>
          </p:nvSpPr>
          <p:spPr bwMode="auto">
            <a:xfrm>
              <a:off x="11033956" y="3330390"/>
              <a:ext cx="1627" cy="50383"/>
            </a:xfrm>
            <a:custGeom>
              <a:avLst/>
              <a:gdLst>
                <a:gd name="T0" fmla="*/ 0 w 7"/>
                <a:gd name="T1" fmla="*/ 7 w 7"/>
                <a:gd name="T2" fmla="*/ 0 w 7"/>
              </a:gdLst>
              <a:ahLst/>
              <a:cxnLst>
                <a:cxn ang="0">
                  <a:pos x="T0" y="0"/>
                </a:cxn>
                <a:cxn ang="0">
                  <a:pos x="T1" y="0"/>
                </a:cxn>
                <a:cxn ang="0">
                  <a:pos x="T2" y="0"/>
                </a:cxn>
              </a:cxnLst>
              <a:rect l="0" t="0" r="r" b="b"/>
              <a:pathLst>
                <a:path w="7">
                  <a:moveTo>
                    <a:pt x="0" y="0"/>
                  </a:moveTo>
                  <a:lnTo>
                    <a:pt x="7"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3" name="Freeform 81">
              <a:extLst>
                <a:ext uri="{FF2B5EF4-FFF2-40B4-BE49-F238E27FC236}">
                  <a16:creationId xmlns:a16="http://schemas.microsoft.com/office/drawing/2014/main" id="{850A8CB9-4CB2-7647-BE51-647A55EAF12D}"/>
                </a:ext>
              </a:extLst>
            </p:cNvPr>
            <p:cNvSpPr>
              <a:spLocks/>
            </p:cNvSpPr>
            <p:nvPr userDrawn="1">
              <p:custDataLst>
                <p:tags r:id="rId73"/>
              </p:custDataLst>
            </p:nvPr>
          </p:nvSpPr>
          <p:spPr bwMode="auto">
            <a:xfrm>
              <a:off x="11094144" y="3280006"/>
              <a:ext cx="6507" cy="51823"/>
            </a:xfrm>
            <a:custGeom>
              <a:avLst/>
              <a:gdLst>
                <a:gd name="T0" fmla="*/ 16 w 16"/>
                <a:gd name="T1" fmla="*/ 0 h 25"/>
                <a:gd name="T2" fmla="*/ 16 w 16"/>
                <a:gd name="T3" fmla="*/ 6 h 25"/>
                <a:gd name="T4" fmla="*/ 14 w 16"/>
                <a:gd name="T5" fmla="*/ 13 h 25"/>
                <a:gd name="T6" fmla="*/ 13 w 16"/>
                <a:gd name="T7" fmla="*/ 16 h 25"/>
                <a:gd name="T8" fmla="*/ 11 w 16"/>
                <a:gd name="T9" fmla="*/ 20 h 25"/>
                <a:gd name="T10" fmla="*/ 7 w 16"/>
                <a:gd name="T11" fmla="*/ 23 h 25"/>
                <a:gd name="T12" fmla="*/ 3 w 16"/>
                <a:gd name="T13" fmla="*/ 25 h 25"/>
                <a:gd name="T14" fmla="*/ 1 w 16"/>
                <a:gd name="T15" fmla="*/ 24 h 25"/>
                <a:gd name="T16" fmla="*/ 0 w 16"/>
                <a:gd name="T17" fmla="*/ 21 h 25"/>
                <a:gd name="T18" fmla="*/ 1 w 16"/>
                <a:gd name="T19" fmla="*/ 18 h 25"/>
                <a:gd name="T20" fmla="*/ 2 w 16"/>
                <a:gd name="T21" fmla="*/ 13 h 25"/>
                <a:gd name="T22" fmla="*/ 4 w 16"/>
                <a:gd name="T23" fmla="*/ 9 h 25"/>
                <a:gd name="T24" fmla="*/ 7 w 16"/>
                <a:gd name="T25" fmla="*/ 4 h 25"/>
                <a:gd name="T26" fmla="*/ 11 w 16"/>
                <a:gd name="T27" fmla="*/ 1 h 25"/>
                <a:gd name="T28" fmla="*/ 16 w 1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5">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4" name="Freeform 82">
              <a:extLst>
                <a:ext uri="{FF2B5EF4-FFF2-40B4-BE49-F238E27FC236}">
                  <a16:creationId xmlns:a16="http://schemas.microsoft.com/office/drawing/2014/main" id="{D7DBB974-5B18-8543-B1A2-ABC012ACF4E9}"/>
                </a:ext>
              </a:extLst>
            </p:cNvPr>
            <p:cNvSpPr>
              <a:spLocks/>
            </p:cNvSpPr>
            <p:nvPr userDrawn="1">
              <p:custDataLst>
                <p:tags r:id="rId74"/>
              </p:custDataLst>
            </p:nvPr>
          </p:nvSpPr>
          <p:spPr bwMode="auto">
            <a:xfrm>
              <a:off x="11209641" y="3179240"/>
              <a:ext cx="4881" cy="51823"/>
            </a:xfrm>
            <a:custGeom>
              <a:avLst/>
              <a:gdLst>
                <a:gd name="T0" fmla="*/ 0 w 14"/>
                <a:gd name="T1" fmla="*/ 0 h 18"/>
                <a:gd name="T2" fmla="*/ 3 w 14"/>
                <a:gd name="T3" fmla="*/ 1 h 18"/>
                <a:gd name="T4" fmla="*/ 5 w 14"/>
                <a:gd name="T5" fmla="*/ 2 h 18"/>
                <a:gd name="T6" fmla="*/ 7 w 14"/>
                <a:gd name="T7" fmla="*/ 4 h 18"/>
                <a:gd name="T8" fmla="*/ 9 w 14"/>
                <a:gd name="T9" fmla="*/ 7 h 18"/>
                <a:gd name="T10" fmla="*/ 13 w 14"/>
                <a:gd name="T11" fmla="*/ 13 h 18"/>
                <a:gd name="T12" fmla="*/ 14 w 14"/>
                <a:gd name="T13" fmla="*/ 18 h 18"/>
                <a:gd name="T14" fmla="*/ 0 w 14"/>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8">
                  <a:moveTo>
                    <a:pt x="0" y="0"/>
                  </a:moveTo>
                  <a:lnTo>
                    <a:pt x="3" y="1"/>
                  </a:lnTo>
                  <a:lnTo>
                    <a:pt x="5" y="2"/>
                  </a:lnTo>
                  <a:lnTo>
                    <a:pt x="7" y="4"/>
                  </a:lnTo>
                  <a:lnTo>
                    <a:pt x="9" y="7"/>
                  </a:lnTo>
                  <a:lnTo>
                    <a:pt x="13" y="13"/>
                  </a:lnTo>
                  <a:lnTo>
                    <a:pt x="14" y="18"/>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5" name="Freeform 83">
              <a:extLst>
                <a:ext uri="{FF2B5EF4-FFF2-40B4-BE49-F238E27FC236}">
                  <a16:creationId xmlns:a16="http://schemas.microsoft.com/office/drawing/2014/main" id="{AB975813-CE30-EE43-89E2-909297FBD87B}"/>
                </a:ext>
              </a:extLst>
            </p:cNvPr>
            <p:cNvSpPr>
              <a:spLocks/>
            </p:cNvSpPr>
            <p:nvPr userDrawn="1">
              <p:custDataLst>
                <p:tags r:id="rId75"/>
              </p:custDataLst>
            </p:nvPr>
          </p:nvSpPr>
          <p:spPr bwMode="auto">
            <a:xfrm>
              <a:off x="11365803" y="3812629"/>
              <a:ext cx="27654" cy="53261"/>
            </a:xfrm>
            <a:custGeom>
              <a:avLst/>
              <a:gdLst>
                <a:gd name="T0" fmla="*/ 0 w 67"/>
                <a:gd name="T1" fmla="*/ 0 h 74"/>
                <a:gd name="T2" fmla="*/ 1 w 67"/>
                <a:gd name="T3" fmla="*/ 17 h 74"/>
                <a:gd name="T4" fmla="*/ 3 w 67"/>
                <a:gd name="T5" fmla="*/ 30 h 74"/>
                <a:gd name="T6" fmla="*/ 7 w 67"/>
                <a:gd name="T7" fmla="*/ 41 h 74"/>
                <a:gd name="T8" fmla="*/ 12 w 67"/>
                <a:gd name="T9" fmla="*/ 50 h 74"/>
                <a:gd name="T10" fmla="*/ 17 w 67"/>
                <a:gd name="T11" fmla="*/ 58 h 74"/>
                <a:gd name="T12" fmla="*/ 23 w 67"/>
                <a:gd name="T13" fmla="*/ 64 h 74"/>
                <a:gd name="T14" fmla="*/ 28 w 67"/>
                <a:gd name="T15" fmla="*/ 69 h 74"/>
                <a:gd name="T16" fmla="*/ 33 w 67"/>
                <a:gd name="T17" fmla="*/ 74 h 74"/>
                <a:gd name="T18" fmla="*/ 44 w 67"/>
                <a:gd name="T19" fmla="*/ 65 h 74"/>
                <a:gd name="T20" fmla="*/ 55 w 67"/>
                <a:gd name="T21" fmla="*/ 55 h 74"/>
                <a:gd name="T22" fmla="*/ 59 w 67"/>
                <a:gd name="T23" fmla="*/ 49 h 74"/>
                <a:gd name="T24" fmla="*/ 63 w 67"/>
                <a:gd name="T25" fmla="*/ 43 h 74"/>
                <a:gd name="T26" fmla="*/ 66 w 67"/>
                <a:gd name="T27" fmla="*/ 37 h 74"/>
                <a:gd name="T28" fmla="*/ 67 w 67"/>
                <a:gd name="T29" fmla="*/ 30 h 74"/>
                <a:gd name="T30" fmla="*/ 67 w 67"/>
                <a:gd name="T31" fmla="*/ 25 h 74"/>
                <a:gd name="T32" fmla="*/ 67 w 67"/>
                <a:gd name="T33" fmla="*/ 18 h 74"/>
                <a:gd name="T34" fmla="*/ 67 w 67"/>
                <a:gd name="T35" fmla="*/ 9 h 74"/>
                <a:gd name="T36" fmla="*/ 67 w 67"/>
                <a:gd name="T37" fmla="*/ 0 h 74"/>
                <a:gd name="T38" fmla="*/ 48 w 67"/>
                <a:gd name="T39" fmla="*/ 0 h 74"/>
                <a:gd name="T40" fmla="*/ 33 w 67"/>
                <a:gd name="T41" fmla="*/ 0 h 74"/>
                <a:gd name="T42" fmla="*/ 17 w 67"/>
                <a:gd name="T43" fmla="*/ 0 h 74"/>
                <a:gd name="T44" fmla="*/ 0 w 67"/>
                <a:gd name="T4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74">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6" name="Freeform 84">
              <a:extLst>
                <a:ext uri="{FF2B5EF4-FFF2-40B4-BE49-F238E27FC236}">
                  <a16:creationId xmlns:a16="http://schemas.microsoft.com/office/drawing/2014/main" id="{3485CDE8-C22D-0C4B-9DEB-E338AB76ACF2}"/>
                </a:ext>
              </a:extLst>
            </p:cNvPr>
            <p:cNvSpPr>
              <a:spLocks/>
            </p:cNvSpPr>
            <p:nvPr userDrawn="1">
              <p:custDataLst>
                <p:tags r:id="rId76"/>
              </p:custDataLst>
            </p:nvPr>
          </p:nvSpPr>
          <p:spPr bwMode="auto">
            <a:xfrm>
              <a:off x="11430870" y="3825583"/>
              <a:ext cx="13014" cy="51823"/>
            </a:xfrm>
            <a:custGeom>
              <a:avLst/>
              <a:gdLst>
                <a:gd name="T0" fmla="*/ 0 w 34"/>
                <a:gd name="T1" fmla="*/ 0 h 38"/>
                <a:gd name="T2" fmla="*/ 2 w 34"/>
                <a:gd name="T3" fmla="*/ 3 h 38"/>
                <a:gd name="T4" fmla="*/ 4 w 34"/>
                <a:gd name="T5" fmla="*/ 7 h 38"/>
                <a:gd name="T6" fmla="*/ 5 w 34"/>
                <a:gd name="T7" fmla="*/ 11 h 38"/>
                <a:gd name="T8" fmla="*/ 6 w 34"/>
                <a:gd name="T9" fmla="*/ 16 h 38"/>
                <a:gd name="T10" fmla="*/ 10 w 34"/>
                <a:gd name="T11" fmla="*/ 28 h 38"/>
                <a:gd name="T12" fmla="*/ 13 w 34"/>
                <a:gd name="T13" fmla="*/ 38 h 38"/>
                <a:gd name="T14" fmla="*/ 16 w 34"/>
                <a:gd name="T15" fmla="*/ 37 h 38"/>
                <a:gd name="T16" fmla="*/ 20 w 34"/>
                <a:gd name="T17" fmla="*/ 36 h 38"/>
                <a:gd name="T18" fmla="*/ 23 w 34"/>
                <a:gd name="T19" fmla="*/ 34 h 38"/>
                <a:gd name="T20" fmla="*/ 26 w 34"/>
                <a:gd name="T21" fmla="*/ 31 h 38"/>
                <a:gd name="T22" fmla="*/ 28 w 34"/>
                <a:gd name="T23" fmla="*/ 28 h 38"/>
                <a:gd name="T24" fmla="*/ 32 w 34"/>
                <a:gd name="T25" fmla="*/ 24 h 38"/>
                <a:gd name="T26" fmla="*/ 33 w 34"/>
                <a:gd name="T27" fmla="*/ 21 h 38"/>
                <a:gd name="T28" fmla="*/ 34 w 34"/>
                <a:gd name="T29" fmla="*/ 19 h 38"/>
                <a:gd name="T30" fmla="*/ 31 w 34"/>
                <a:gd name="T31" fmla="*/ 18 h 38"/>
                <a:gd name="T32" fmla="*/ 28 w 34"/>
                <a:gd name="T33" fmla="*/ 17 h 38"/>
                <a:gd name="T34" fmla="*/ 26 w 34"/>
                <a:gd name="T35" fmla="*/ 14 h 38"/>
                <a:gd name="T36" fmla="*/ 24 w 34"/>
                <a:gd name="T37" fmla="*/ 12 h 38"/>
                <a:gd name="T38" fmla="*/ 19 w 34"/>
                <a:gd name="T39" fmla="*/ 6 h 38"/>
                <a:gd name="T40" fmla="*/ 13 w 34"/>
                <a:gd name="T41" fmla="*/ 0 h 38"/>
                <a:gd name="T42" fmla="*/ 6 w 34"/>
                <a:gd name="T43" fmla="*/ 0 h 38"/>
                <a:gd name="T44" fmla="*/ 0 w 34"/>
                <a:gd name="T4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38">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7" name="Freeform 85">
              <a:extLst>
                <a:ext uri="{FF2B5EF4-FFF2-40B4-BE49-F238E27FC236}">
                  <a16:creationId xmlns:a16="http://schemas.microsoft.com/office/drawing/2014/main" id="{F4CEB88B-7EC8-3B42-8311-84379E06A99D}"/>
                </a:ext>
              </a:extLst>
            </p:cNvPr>
            <p:cNvSpPr>
              <a:spLocks/>
            </p:cNvSpPr>
            <p:nvPr userDrawn="1">
              <p:custDataLst>
                <p:tags r:id="rId77"/>
              </p:custDataLst>
            </p:nvPr>
          </p:nvSpPr>
          <p:spPr bwMode="auto">
            <a:xfrm>
              <a:off x="11284468" y="3622612"/>
              <a:ext cx="26027" cy="50383"/>
            </a:xfrm>
            <a:custGeom>
              <a:avLst/>
              <a:gdLst>
                <a:gd name="T0" fmla="*/ 53 w 53"/>
                <a:gd name="T1" fmla="*/ 23 h 23"/>
                <a:gd name="T2" fmla="*/ 53 w 53"/>
                <a:gd name="T3" fmla="*/ 4 h 23"/>
                <a:gd name="T4" fmla="*/ 49 w 53"/>
                <a:gd name="T5" fmla="*/ 2 h 23"/>
                <a:gd name="T6" fmla="*/ 45 w 53"/>
                <a:gd name="T7" fmla="*/ 1 h 23"/>
                <a:gd name="T8" fmla="*/ 42 w 53"/>
                <a:gd name="T9" fmla="*/ 0 h 23"/>
                <a:gd name="T10" fmla="*/ 38 w 53"/>
                <a:gd name="T11" fmla="*/ 0 h 23"/>
                <a:gd name="T12" fmla="*/ 31 w 53"/>
                <a:gd name="T13" fmla="*/ 1 h 23"/>
                <a:gd name="T14" fmla="*/ 24 w 53"/>
                <a:gd name="T15" fmla="*/ 4 h 23"/>
                <a:gd name="T16" fmla="*/ 11 w 53"/>
                <a:gd name="T17" fmla="*/ 13 h 23"/>
                <a:gd name="T18" fmla="*/ 0 w 53"/>
                <a:gd name="T19" fmla="*/ 23 h 23"/>
                <a:gd name="T20" fmla="*/ 53 w 53"/>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23">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8" name="Freeform 86">
              <a:extLst>
                <a:ext uri="{FF2B5EF4-FFF2-40B4-BE49-F238E27FC236}">
                  <a16:creationId xmlns:a16="http://schemas.microsoft.com/office/drawing/2014/main" id="{07286757-D28C-8C48-8A42-5EFC4D9FDB0E}"/>
                </a:ext>
              </a:extLst>
            </p:cNvPr>
            <p:cNvSpPr>
              <a:spLocks/>
            </p:cNvSpPr>
            <p:nvPr userDrawn="1">
              <p:custDataLst>
                <p:tags r:id="rId78"/>
              </p:custDataLst>
            </p:nvPr>
          </p:nvSpPr>
          <p:spPr bwMode="auto">
            <a:xfrm>
              <a:off x="11225908" y="3599579"/>
              <a:ext cx="11388" cy="51823"/>
            </a:xfrm>
            <a:custGeom>
              <a:avLst/>
              <a:gdLst>
                <a:gd name="T0" fmla="*/ 0 w 26"/>
                <a:gd name="T1" fmla="*/ 0 h 12"/>
                <a:gd name="T2" fmla="*/ 4 w 26"/>
                <a:gd name="T3" fmla="*/ 4 h 12"/>
                <a:gd name="T4" fmla="*/ 11 w 26"/>
                <a:gd name="T5" fmla="*/ 8 h 12"/>
                <a:gd name="T6" fmla="*/ 14 w 26"/>
                <a:gd name="T7" fmla="*/ 9 h 12"/>
                <a:gd name="T8" fmla="*/ 18 w 26"/>
                <a:gd name="T9" fmla="*/ 11 h 12"/>
                <a:gd name="T10" fmla="*/ 22 w 26"/>
                <a:gd name="T11" fmla="*/ 11 h 12"/>
                <a:gd name="T12" fmla="*/ 26 w 26"/>
                <a:gd name="T13" fmla="*/ 12 h 12"/>
                <a:gd name="T14" fmla="*/ 21 w 26"/>
                <a:gd name="T15" fmla="*/ 7 h 12"/>
                <a:gd name="T16" fmla="*/ 13 w 26"/>
                <a:gd name="T17" fmla="*/ 3 h 12"/>
                <a:gd name="T18" fmla="*/ 5 w 26"/>
                <a:gd name="T19" fmla="*/ 1 h 12"/>
                <a:gd name="T20" fmla="*/ 0 w 26"/>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2">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9" name="Freeform 87">
              <a:extLst>
                <a:ext uri="{FF2B5EF4-FFF2-40B4-BE49-F238E27FC236}">
                  <a16:creationId xmlns:a16="http://schemas.microsoft.com/office/drawing/2014/main" id="{6F2B7564-0A59-C145-8F62-6D9EB10F7622}"/>
                </a:ext>
              </a:extLst>
            </p:cNvPr>
            <p:cNvSpPr>
              <a:spLocks/>
            </p:cNvSpPr>
            <p:nvPr userDrawn="1">
              <p:custDataLst>
                <p:tags r:id="rId79"/>
              </p:custDataLst>
            </p:nvPr>
          </p:nvSpPr>
          <p:spPr bwMode="auto">
            <a:xfrm>
              <a:off x="11430870" y="3900438"/>
              <a:ext cx="32534" cy="51823"/>
            </a:xfrm>
            <a:custGeom>
              <a:avLst/>
              <a:gdLst>
                <a:gd name="T0" fmla="*/ 0 w 73"/>
                <a:gd name="T1" fmla="*/ 20 w 73"/>
                <a:gd name="T2" fmla="*/ 37 w 73"/>
                <a:gd name="T3" fmla="*/ 55 w 73"/>
                <a:gd name="T4" fmla="*/ 73 w 73"/>
              </a:gdLst>
              <a:ahLst/>
              <a:cxnLst>
                <a:cxn ang="0">
                  <a:pos x="T0" y="0"/>
                </a:cxn>
                <a:cxn ang="0">
                  <a:pos x="T1" y="0"/>
                </a:cxn>
                <a:cxn ang="0">
                  <a:pos x="T2" y="0"/>
                </a:cxn>
                <a:cxn ang="0">
                  <a:pos x="T3" y="0"/>
                </a:cxn>
                <a:cxn ang="0">
                  <a:pos x="T4" y="0"/>
                </a:cxn>
              </a:cxnLst>
              <a:rect l="0" t="0" r="r" b="b"/>
              <a:pathLst>
                <a:path w="73">
                  <a:moveTo>
                    <a:pt x="0" y="0"/>
                  </a:moveTo>
                  <a:lnTo>
                    <a:pt x="20" y="0"/>
                  </a:lnTo>
                  <a:lnTo>
                    <a:pt x="37" y="0"/>
                  </a:lnTo>
                  <a:lnTo>
                    <a:pt x="55" y="0"/>
                  </a:lnTo>
                  <a:lnTo>
                    <a:pt x="7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30" name="Freeform 88">
              <a:extLst>
                <a:ext uri="{FF2B5EF4-FFF2-40B4-BE49-F238E27FC236}">
                  <a16:creationId xmlns:a16="http://schemas.microsoft.com/office/drawing/2014/main" id="{A24CD3C9-7AC9-F044-9ADC-6620B23CEDB6}"/>
                </a:ext>
              </a:extLst>
            </p:cNvPr>
            <p:cNvSpPr>
              <a:spLocks/>
            </p:cNvSpPr>
            <p:nvPr userDrawn="1">
              <p:custDataLst>
                <p:tags r:id="rId80"/>
              </p:custDataLst>
            </p:nvPr>
          </p:nvSpPr>
          <p:spPr bwMode="auto">
            <a:xfrm>
              <a:off x="11385324" y="3890362"/>
              <a:ext cx="22774" cy="51823"/>
            </a:xfrm>
            <a:custGeom>
              <a:avLst/>
              <a:gdLst>
                <a:gd name="T0" fmla="*/ 0 w 53"/>
                <a:gd name="T1" fmla="*/ 0 h 3"/>
                <a:gd name="T2" fmla="*/ 14 w 53"/>
                <a:gd name="T3" fmla="*/ 0 h 3"/>
                <a:gd name="T4" fmla="*/ 27 w 53"/>
                <a:gd name="T5" fmla="*/ 3 h 3"/>
                <a:gd name="T6" fmla="*/ 32 w 53"/>
                <a:gd name="T7" fmla="*/ 3 h 3"/>
                <a:gd name="T8" fmla="*/ 39 w 53"/>
                <a:gd name="T9" fmla="*/ 3 h 3"/>
                <a:gd name="T10" fmla="*/ 45 w 53"/>
                <a:gd name="T11" fmla="*/ 1 h 3"/>
                <a:gd name="T12" fmla="*/ 53 w 5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3" h="3">
                  <a:moveTo>
                    <a:pt x="0" y="0"/>
                  </a:moveTo>
                  <a:lnTo>
                    <a:pt x="14" y="0"/>
                  </a:lnTo>
                  <a:lnTo>
                    <a:pt x="27" y="3"/>
                  </a:lnTo>
                  <a:lnTo>
                    <a:pt x="32" y="3"/>
                  </a:lnTo>
                  <a:lnTo>
                    <a:pt x="39" y="3"/>
                  </a:lnTo>
                  <a:lnTo>
                    <a:pt x="45" y="1"/>
                  </a:lnTo>
                  <a:lnTo>
                    <a:pt x="5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31" name="Line 89">
              <a:extLst>
                <a:ext uri="{FF2B5EF4-FFF2-40B4-BE49-F238E27FC236}">
                  <a16:creationId xmlns:a16="http://schemas.microsoft.com/office/drawing/2014/main" id="{71989BCC-27AF-F646-8357-4F02F80AD778}"/>
                </a:ext>
              </a:extLst>
            </p:cNvPr>
            <p:cNvSpPr>
              <a:spLocks noChangeShapeType="1"/>
            </p:cNvSpPr>
            <p:nvPr userDrawn="1">
              <p:custDataLst>
                <p:tags r:id="rId81"/>
              </p:custDataLst>
            </p:nvPr>
          </p:nvSpPr>
          <p:spPr bwMode="auto">
            <a:xfrm>
              <a:off x="11419486" y="3877406"/>
              <a:ext cx="21146" cy="575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32" name="Freeform 90">
              <a:extLst>
                <a:ext uri="{FF2B5EF4-FFF2-40B4-BE49-F238E27FC236}">
                  <a16:creationId xmlns:a16="http://schemas.microsoft.com/office/drawing/2014/main" id="{00B1F5BE-2DEC-1E4B-B167-A7C1384B1F97}"/>
                </a:ext>
              </a:extLst>
            </p:cNvPr>
            <p:cNvSpPr>
              <a:spLocks/>
            </p:cNvSpPr>
            <p:nvPr userDrawn="1">
              <p:custDataLst>
                <p:tags r:id="rId82"/>
              </p:custDataLst>
            </p:nvPr>
          </p:nvSpPr>
          <p:spPr bwMode="auto">
            <a:xfrm>
              <a:off x="11440631" y="3883164"/>
              <a:ext cx="1627" cy="51823"/>
            </a:xfrm>
            <a:custGeom>
              <a:avLst/>
              <a:gdLst>
                <a:gd name="T0" fmla="*/ 0 h 13"/>
                <a:gd name="T1" fmla="*/ 6 h 13"/>
                <a:gd name="T2" fmla="*/ 13 h 13"/>
              </a:gdLst>
              <a:ahLst/>
              <a:cxnLst>
                <a:cxn ang="0">
                  <a:pos x="0" y="T0"/>
                </a:cxn>
                <a:cxn ang="0">
                  <a:pos x="0" y="T1"/>
                </a:cxn>
                <a:cxn ang="0">
                  <a:pos x="0" y="T2"/>
                </a:cxn>
              </a:cxnLst>
              <a:rect l="0" t="0" r="r" b="b"/>
              <a:pathLst>
                <a:path h="13">
                  <a:moveTo>
                    <a:pt x="0" y="0"/>
                  </a:moveTo>
                  <a:lnTo>
                    <a:pt x="0" y="6"/>
                  </a:lnTo>
                  <a:lnTo>
                    <a:pt x="0" y="1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33" name="Freeform 91">
              <a:extLst>
                <a:ext uri="{FF2B5EF4-FFF2-40B4-BE49-F238E27FC236}">
                  <a16:creationId xmlns:a16="http://schemas.microsoft.com/office/drawing/2014/main" id="{BE7D6175-19C4-1644-98D5-07FAC91C431C}"/>
                </a:ext>
              </a:extLst>
            </p:cNvPr>
            <p:cNvSpPr>
              <a:spLocks/>
            </p:cNvSpPr>
            <p:nvPr userDrawn="1">
              <p:custDataLst>
                <p:tags r:id="rId83"/>
              </p:custDataLst>
            </p:nvPr>
          </p:nvSpPr>
          <p:spPr bwMode="auto">
            <a:xfrm>
              <a:off x="11393458" y="3877406"/>
              <a:ext cx="14640" cy="53262"/>
            </a:xfrm>
            <a:custGeom>
              <a:avLst/>
              <a:gdLst>
                <a:gd name="T0" fmla="*/ 0 w 26"/>
                <a:gd name="T1" fmla="*/ 15 w 26"/>
                <a:gd name="T2" fmla="*/ 26 w 26"/>
              </a:gdLst>
              <a:ahLst/>
              <a:cxnLst>
                <a:cxn ang="0">
                  <a:pos x="T0" y="0"/>
                </a:cxn>
                <a:cxn ang="0">
                  <a:pos x="T1" y="0"/>
                </a:cxn>
                <a:cxn ang="0">
                  <a:pos x="T2" y="0"/>
                </a:cxn>
              </a:cxnLst>
              <a:rect l="0" t="0" r="r" b="b"/>
              <a:pathLst>
                <a:path w="26">
                  <a:moveTo>
                    <a:pt x="0" y="0"/>
                  </a:moveTo>
                  <a:lnTo>
                    <a:pt x="15" y="0"/>
                  </a:lnTo>
                  <a:lnTo>
                    <a:pt x="26"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34" name="Freeform 92">
              <a:extLst>
                <a:ext uri="{FF2B5EF4-FFF2-40B4-BE49-F238E27FC236}">
                  <a16:creationId xmlns:a16="http://schemas.microsoft.com/office/drawing/2014/main" id="{81C20E97-3F37-3741-8388-8E59740A0539}"/>
                </a:ext>
              </a:extLst>
            </p:cNvPr>
            <p:cNvSpPr>
              <a:spLocks/>
            </p:cNvSpPr>
            <p:nvPr userDrawn="1">
              <p:custDataLst>
                <p:tags r:id="rId84"/>
              </p:custDataLst>
            </p:nvPr>
          </p:nvSpPr>
          <p:spPr bwMode="auto">
            <a:xfrm>
              <a:off x="11386950" y="3860133"/>
              <a:ext cx="6507" cy="54702"/>
            </a:xfrm>
            <a:custGeom>
              <a:avLst/>
              <a:gdLst>
                <a:gd name="T0" fmla="*/ 20 w 20"/>
                <a:gd name="T1" fmla="*/ 0 h 25"/>
                <a:gd name="T2" fmla="*/ 0 w 20"/>
                <a:gd name="T3" fmla="*/ 13 h 25"/>
                <a:gd name="T4" fmla="*/ 4 w 20"/>
                <a:gd name="T5" fmla="*/ 18 h 25"/>
                <a:gd name="T6" fmla="*/ 10 w 20"/>
                <a:gd name="T7" fmla="*/ 21 h 25"/>
                <a:gd name="T8" fmla="*/ 14 w 20"/>
                <a:gd name="T9" fmla="*/ 24 h 25"/>
                <a:gd name="T10" fmla="*/ 20 w 20"/>
                <a:gd name="T11" fmla="*/ 25 h 25"/>
                <a:gd name="T12" fmla="*/ 20 w 20"/>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0" h="25">
                  <a:moveTo>
                    <a:pt x="20" y="0"/>
                  </a:moveTo>
                  <a:lnTo>
                    <a:pt x="0" y="13"/>
                  </a:lnTo>
                  <a:lnTo>
                    <a:pt x="4" y="18"/>
                  </a:lnTo>
                  <a:lnTo>
                    <a:pt x="10" y="21"/>
                  </a:lnTo>
                  <a:lnTo>
                    <a:pt x="14" y="24"/>
                  </a:lnTo>
                  <a:lnTo>
                    <a:pt x="20" y="25"/>
                  </a:lnTo>
                  <a:lnTo>
                    <a:pt x="2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35" name="Freeform 93">
              <a:extLst>
                <a:ext uri="{FF2B5EF4-FFF2-40B4-BE49-F238E27FC236}">
                  <a16:creationId xmlns:a16="http://schemas.microsoft.com/office/drawing/2014/main" id="{42DD15A5-C3C1-1A4A-8CF1-66A9A62C7433}"/>
                </a:ext>
              </a:extLst>
            </p:cNvPr>
            <p:cNvSpPr>
              <a:spLocks/>
            </p:cNvSpPr>
            <p:nvPr userDrawn="1">
              <p:custDataLst>
                <p:tags r:id="rId85"/>
              </p:custDataLst>
            </p:nvPr>
          </p:nvSpPr>
          <p:spPr bwMode="auto">
            <a:xfrm>
              <a:off x="11469911" y="3612534"/>
              <a:ext cx="1627" cy="51823"/>
            </a:xfrm>
            <a:custGeom>
              <a:avLst/>
              <a:gdLst>
                <a:gd name="T0" fmla="*/ 0 w 6"/>
                <a:gd name="T1" fmla="*/ 24 h 24"/>
                <a:gd name="T2" fmla="*/ 0 w 6"/>
                <a:gd name="T3" fmla="*/ 0 h 24"/>
                <a:gd name="T4" fmla="*/ 6 w 6"/>
                <a:gd name="T5" fmla="*/ 12 h 24"/>
                <a:gd name="T6" fmla="*/ 0 w 6"/>
                <a:gd name="T7" fmla="*/ 24 h 24"/>
              </a:gdLst>
              <a:ahLst/>
              <a:cxnLst>
                <a:cxn ang="0">
                  <a:pos x="T0" y="T1"/>
                </a:cxn>
                <a:cxn ang="0">
                  <a:pos x="T2" y="T3"/>
                </a:cxn>
                <a:cxn ang="0">
                  <a:pos x="T4" y="T5"/>
                </a:cxn>
                <a:cxn ang="0">
                  <a:pos x="T6" y="T7"/>
                </a:cxn>
              </a:cxnLst>
              <a:rect l="0" t="0" r="r" b="b"/>
              <a:pathLst>
                <a:path w="6" h="24">
                  <a:moveTo>
                    <a:pt x="0" y="24"/>
                  </a:moveTo>
                  <a:lnTo>
                    <a:pt x="0" y="0"/>
                  </a:lnTo>
                  <a:lnTo>
                    <a:pt x="6" y="12"/>
                  </a:lnTo>
                  <a:lnTo>
                    <a:pt x="0" y="2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136" name="Group 94">
              <a:extLst>
                <a:ext uri="{FF2B5EF4-FFF2-40B4-BE49-F238E27FC236}">
                  <a16:creationId xmlns:a16="http://schemas.microsoft.com/office/drawing/2014/main" id="{50F8C932-7585-0145-AC8C-AF1B0F3B3570}"/>
                </a:ext>
              </a:extLst>
            </p:cNvPr>
            <p:cNvGrpSpPr>
              <a:grpSpLocks/>
            </p:cNvGrpSpPr>
            <p:nvPr userDrawn="1">
              <p:custDataLst>
                <p:tags r:id="rId86"/>
              </p:custDataLst>
            </p:nvPr>
          </p:nvGrpSpPr>
          <p:grpSpPr bwMode="auto">
            <a:xfrm>
              <a:off x="11341402" y="3314555"/>
              <a:ext cx="167549" cy="103645"/>
              <a:chOff x="5379" y="2466"/>
              <a:chExt cx="122" cy="71"/>
            </a:xfrm>
            <a:solidFill>
              <a:srgbClr val="DADADA"/>
            </a:solidFill>
          </p:grpSpPr>
          <p:sp>
            <p:nvSpPr>
              <p:cNvPr id="569" name="Freeform 95">
                <a:extLst>
                  <a:ext uri="{FF2B5EF4-FFF2-40B4-BE49-F238E27FC236}">
                    <a16:creationId xmlns:a16="http://schemas.microsoft.com/office/drawing/2014/main" id="{88A60716-7CE7-8345-AA09-98F8D4D8B135}"/>
                  </a:ext>
                </a:extLst>
              </p:cNvPr>
              <p:cNvSpPr>
                <a:spLocks/>
              </p:cNvSpPr>
              <p:nvPr/>
            </p:nvSpPr>
            <p:spPr bwMode="auto">
              <a:xfrm>
                <a:off x="5428" y="2492"/>
                <a:ext cx="6" cy="9"/>
              </a:xfrm>
              <a:custGeom>
                <a:avLst/>
                <a:gdLst>
                  <a:gd name="T0" fmla="*/ 19 w 19"/>
                  <a:gd name="T1" fmla="*/ 25 h 25"/>
                  <a:gd name="T2" fmla="*/ 18 w 19"/>
                  <a:gd name="T3" fmla="*/ 20 h 25"/>
                  <a:gd name="T4" fmla="*/ 17 w 19"/>
                  <a:gd name="T5" fmla="*/ 12 h 25"/>
                  <a:gd name="T6" fmla="*/ 16 w 19"/>
                  <a:gd name="T7" fmla="*/ 9 h 25"/>
                  <a:gd name="T8" fmla="*/ 17 w 19"/>
                  <a:gd name="T9" fmla="*/ 6 h 25"/>
                  <a:gd name="T10" fmla="*/ 17 w 19"/>
                  <a:gd name="T11" fmla="*/ 3 h 25"/>
                  <a:gd name="T12" fmla="*/ 19 w 19"/>
                  <a:gd name="T13" fmla="*/ 0 h 25"/>
                  <a:gd name="T14" fmla="*/ 0 w 19"/>
                  <a:gd name="T15" fmla="*/ 0 h 25"/>
                  <a:gd name="T16" fmla="*/ 1 w 19"/>
                  <a:gd name="T17" fmla="*/ 7 h 25"/>
                  <a:gd name="T18" fmla="*/ 5 w 19"/>
                  <a:gd name="T19" fmla="*/ 15 h 25"/>
                  <a:gd name="T20" fmla="*/ 7 w 19"/>
                  <a:gd name="T21" fmla="*/ 19 h 25"/>
                  <a:gd name="T22" fmla="*/ 11 w 19"/>
                  <a:gd name="T23" fmla="*/ 23 h 25"/>
                  <a:gd name="T24" fmla="*/ 15 w 19"/>
                  <a:gd name="T25" fmla="*/ 25 h 25"/>
                  <a:gd name="T26" fmla="*/ 19 w 19"/>
                  <a:gd name="T2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25">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70" name="Freeform 96">
                <a:extLst>
                  <a:ext uri="{FF2B5EF4-FFF2-40B4-BE49-F238E27FC236}">
                    <a16:creationId xmlns:a16="http://schemas.microsoft.com/office/drawing/2014/main" id="{4A8DB8D0-7F32-764D-8B86-A958160A5219}"/>
                  </a:ext>
                </a:extLst>
              </p:cNvPr>
              <p:cNvSpPr>
                <a:spLocks/>
              </p:cNvSpPr>
              <p:nvPr/>
            </p:nvSpPr>
            <p:spPr bwMode="auto">
              <a:xfrm>
                <a:off x="5379" y="2505"/>
                <a:ext cx="7" cy="6"/>
              </a:xfrm>
              <a:custGeom>
                <a:avLst/>
                <a:gdLst>
                  <a:gd name="T0" fmla="*/ 26 w 26"/>
                  <a:gd name="T1" fmla="*/ 18 h 18"/>
                  <a:gd name="T2" fmla="*/ 7 w 26"/>
                  <a:gd name="T3" fmla="*/ 18 h 18"/>
                  <a:gd name="T4" fmla="*/ 3 w 26"/>
                  <a:gd name="T5" fmla="*/ 9 h 18"/>
                  <a:gd name="T6" fmla="*/ 0 w 26"/>
                  <a:gd name="T7" fmla="*/ 0 h 18"/>
                  <a:gd name="T8" fmla="*/ 6 w 26"/>
                  <a:gd name="T9" fmla="*/ 2 h 18"/>
                  <a:gd name="T10" fmla="*/ 13 w 26"/>
                  <a:gd name="T11" fmla="*/ 6 h 18"/>
                  <a:gd name="T12" fmla="*/ 20 w 26"/>
                  <a:gd name="T13" fmla="*/ 12 h 18"/>
                  <a:gd name="T14" fmla="*/ 26 w 26"/>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8">
                    <a:moveTo>
                      <a:pt x="26" y="18"/>
                    </a:moveTo>
                    <a:lnTo>
                      <a:pt x="7" y="18"/>
                    </a:lnTo>
                    <a:lnTo>
                      <a:pt x="3" y="9"/>
                    </a:lnTo>
                    <a:lnTo>
                      <a:pt x="0" y="0"/>
                    </a:lnTo>
                    <a:lnTo>
                      <a:pt x="6" y="2"/>
                    </a:lnTo>
                    <a:lnTo>
                      <a:pt x="13" y="6"/>
                    </a:lnTo>
                    <a:lnTo>
                      <a:pt x="20" y="12"/>
                    </a:lnTo>
                    <a:lnTo>
                      <a:pt x="26"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71" name="Freeform 97">
                <a:extLst>
                  <a:ext uri="{FF2B5EF4-FFF2-40B4-BE49-F238E27FC236}">
                    <a16:creationId xmlns:a16="http://schemas.microsoft.com/office/drawing/2014/main" id="{7A00D4FE-EC5F-5643-AFFC-C25E3E593019}"/>
                  </a:ext>
                </a:extLst>
              </p:cNvPr>
              <p:cNvSpPr>
                <a:spLocks/>
              </p:cNvSpPr>
              <p:nvPr/>
            </p:nvSpPr>
            <p:spPr bwMode="auto">
              <a:xfrm>
                <a:off x="5392" y="2466"/>
                <a:ext cx="5" cy="6"/>
              </a:xfrm>
              <a:custGeom>
                <a:avLst/>
                <a:gdLst>
                  <a:gd name="T0" fmla="*/ 0 w 13"/>
                  <a:gd name="T1" fmla="*/ 18 h 18"/>
                  <a:gd name="T2" fmla="*/ 13 w 13"/>
                  <a:gd name="T3" fmla="*/ 0 h 18"/>
                  <a:gd name="T4" fmla="*/ 0 w 13"/>
                  <a:gd name="T5" fmla="*/ 18 h 18"/>
                </a:gdLst>
                <a:ahLst/>
                <a:cxnLst>
                  <a:cxn ang="0">
                    <a:pos x="T0" y="T1"/>
                  </a:cxn>
                  <a:cxn ang="0">
                    <a:pos x="T2" y="T3"/>
                  </a:cxn>
                  <a:cxn ang="0">
                    <a:pos x="T4" y="T5"/>
                  </a:cxn>
                </a:cxnLst>
                <a:rect l="0" t="0" r="r" b="b"/>
                <a:pathLst>
                  <a:path w="13" h="18">
                    <a:moveTo>
                      <a:pt x="0" y="18"/>
                    </a:moveTo>
                    <a:lnTo>
                      <a:pt x="13" y="0"/>
                    </a:lnTo>
                    <a:lnTo>
                      <a:pt x="0"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72" name="Freeform 98">
                <a:extLst>
                  <a:ext uri="{FF2B5EF4-FFF2-40B4-BE49-F238E27FC236}">
                    <a16:creationId xmlns:a16="http://schemas.microsoft.com/office/drawing/2014/main" id="{F4B080D5-8D9E-6341-90DE-142A52B9D95A}"/>
                  </a:ext>
                </a:extLst>
              </p:cNvPr>
              <p:cNvSpPr>
                <a:spLocks/>
              </p:cNvSpPr>
              <p:nvPr/>
            </p:nvSpPr>
            <p:spPr bwMode="auto">
              <a:xfrm>
                <a:off x="5426" y="2468"/>
                <a:ext cx="8" cy="8"/>
              </a:xfrm>
              <a:custGeom>
                <a:avLst/>
                <a:gdLst>
                  <a:gd name="T0" fmla="*/ 0 w 26"/>
                  <a:gd name="T1" fmla="*/ 24 h 24"/>
                  <a:gd name="T2" fmla="*/ 3 w 26"/>
                  <a:gd name="T3" fmla="*/ 23 h 24"/>
                  <a:gd name="T4" fmla="*/ 7 w 26"/>
                  <a:gd name="T5" fmla="*/ 22 h 24"/>
                  <a:gd name="T6" fmla="*/ 11 w 26"/>
                  <a:gd name="T7" fmla="*/ 19 h 24"/>
                  <a:gd name="T8" fmla="*/ 16 w 26"/>
                  <a:gd name="T9" fmla="*/ 16 h 24"/>
                  <a:gd name="T10" fmla="*/ 20 w 26"/>
                  <a:gd name="T11" fmla="*/ 13 h 24"/>
                  <a:gd name="T12" fmla="*/ 23 w 26"/>
                  <a:gd name="T13" fmla="*/ 9 h 24"/>
                  <a:gd name="T14" fmla="*/ 25 w 26"/>
                  <a:gd name="T15" fmla="*/ 4 h 24"/>
                  <a:gd name="T16" fmla="*/ 26 w 26"/>
                  <a:gd name="T17" fmla="*/ 0 h 24"/>
                  <a:gd name="T18" fmla="*/ 0 w 26"/>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4">
                    <a:moveTo>
                      <a:pt x="0" y="24"/>
                    </a:moveTo>
                    <a:lnTo>
                      <a:pt x="3" y="23"/>
                    </a:lnTo>
                    <a:lnTo>
                      <a:pt x="7" y="22"/>
                    </a:lnTo>
                    <a:lnTo>
                      <a:pt x="11" y="19"/>
                    </a:lnTo>
                    <a:lnTo>
                      <a:pt x="16" y="16"/>
                    </a:lnTo>
                    <a:lnTo>
                      <a:pt x="20" y="13"/>
                    </a:lnTo>
                    <a:lnTo>
                      <a:pt x="23" y="9"/>
                    </a:lnTo>
                    <a:lnTo>
                      <a:pt x="25" y="4"/>
                    </a:lnTo>
                    <a:lnTo>
                      <a:pt x="26" y="0"/>
                    </a:lnTo>
                    <a:lnTo>
                      <a:pt x="0" y="24"/>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73" name="Freeform 99">
                <a:extLst>
                  <a:ext uri="{FF2B5EF4-FFF2-40B4-BE49-F238E27FC236}">
                    <a16:creationId xmlns:a16="http://schemas.microsoft.com/office/drawing/2014/main" id="{F66897B2-4CFB-2D4F-A5A7-DF3C7A5869DA}"/>
                  </a:ext>
                </a:extLst>
              </p:cNvPr>
              <p:cNvSpPr>
                <a:spLocks/>
              </p:cNvSpPr>
              <p:nvPr/>
            </p:nvSpPr>
            <p:spPr bwMode="auto">
              <a:xfrm>
                <a:off x="5490" y="2490"/>
                <a:ext cx="11" cy="2"/>
              </a:xfrm>
              <a:custGeom>
                <a:avLst/>
                <a:gdLst>
                  <a:gd name="T0" fmla="*/ 0 w 34"/>
                  <a:gd name="T1" fmla="*/ 6 h 6"/>
                  <a:gd name="T2" fmla="*/ 10 w 34"/>
                  <a:gd name="T3" fmla="*/ 6 h 6"/>
                  <a:gd name="T4" fmla="*/ 17 w 34"/>
                  <a:gd name="T5" fmla="*/ 5 h 6"/>
                  <a:gd name="T6" fmla="*/ 25 w 34"/>
                  <a:gd name="T7" fmla="*/ 4 h 6"/>
                  <a:gd name="T8" fmla="*/ 34 w 34"/>
                  <a:gd name="T9" fmla="*/ 0 h 6"/>
                </a:gdLst>
                <a:ahLst/>
                <a:cxnLst>
                  <a:cxn ang="0">
                    <a:pos x="T0" y="T1"/>
                  </a:cxn>
                  <a:cxn ang="0">
                    <a:pos x="T2" y="T3"/>
                  </a:cxn>
                  <a:cxn ang="0">
                    <a:pos x="T4" y="T5"/>
                  </a:cxn>
                  <a:cxn ang="0">
                    <a:pos x="T6" y="T7"/>
                  </a:cxn>
                  <a:cxn ang="0">
                    <a:pos x="T8" y="T9"/>
                  </a:cxn>
                </a:cxnLst>
                <a:rect l="0" t="0" r="r" b="b"/>
                <a:pathLst>
                  <a:path w="34" h="6">
                    <a:moveTo>
                      <a:pt x="0" y="6"/>
                    </a:moveTo>
                    <a:lnTo>
                      <a:pt x="10" y="6"/>
                    </a:lnTo>
                    <a:lnTo>
                      <a:pt x="17" y="5"/>
                    </a:lnTo>
                    <a:lnTo>
                      <a:pt x="25" y="4"/>
                    </a:lnTo>
                    <a:lnTo>
                      <a:pt x="34"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74" name="Line 100">
                <a:extLst>
                  <a:ext uri="{FF2B5EF4-FFF2-40B4-BE49-F238E27FC236}">
                    <a16:creationId xmlns:a16="http://schemas.microsoft.com/office/drawing/2014/main" id="{3F3BED4C-BEC0-E54D-8E43-538CA5FC08B9}"/>
                  </a:ext>
                </a:extLst>
              </p:cNvPr>
              <p:cNvSpPr>
                <a:spLocks noChangeShapeType="1"/>
              </p:cNvSpPr>
              <p:nvPr/>
            </p:nvSpPr>
            <p:spPr bwMode="auto">
              <a:xfrm flipH="1">
                <a:off x="5495" y="2490"/>
                <a:ext cx="6" cy="1"/>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75" name="Freeform 101">
                <a:extLst>
                  <a:ext uri="{FF2B5EF4-FFF2-40B4-BE49-F238E27FC236}">
                    <a16:creationId xmlns:a16="http://schemas.microsoft.com/office/drawing/2014/main" id="{589CEBF4-94BC-E24B-808D-3681F01A6514}"/>
                  </a:ext>
                </a:extLst>
              </p:cNvPr>
              <p:cNvSpPr>
                <a:spLocks/>
              </p:cNvSpPr>
              <p:nvPr/>
            </p:nvSpPr>
            <p:spPr bwMode="auto">
              <a:xfrm>
                <a:off x="5464" y="2530"/>
                <a:ext cx="1" cy="7"/>
              </a:xfrm>
              <a:custGeom>
                <a:avLst/>
                <a:gdLst>
                  <a:gd name="T0" fmla="*/ 19 h 19"/>
                  <a:gd name="T1" fmla="*/ 9 h 19"/>
                  <a:gd name="T2" fmla="*/ 0 h 19"/>
                </a:gdLst>
                <a:ahLst/>
                <a:cxnLst>
                  <a:cxn ang="0">
                    <a:pos x="0" y="T0"/>
                  </a:cxn>
                  <a:cxn ang="0">
                    <a:pos x="0" y="T1"/>
                  </a:cxn>
                  <a:cxn ang="0">
                    <a:pos x="0" y="T2"/>
                  </a:cxn>
                </a:cxnLst>
                <a:rect l="0" t="0" r="r" b="b"/>
                <a:pathLst>
                  <a:path h="19">
                    <a:moveTo>
                      <a:pt x="0" y="19"/>
                    </a:moveTo>
                    <a:lnTo>
                      <a:pt x="0" y="9"/>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76" name="Line 102">
                <a:extLst>
                  <a:ext uri="{FF2B5EF4-FFF2-40B4-BE49-F238E27FC236}">
                    <a16:creationId xmlns:a16="http://schemas.microsoft.com/office/drawing/2014/main" id="{2CA390D0-08E5-834A-8560-C635473A7649}"/>
                  </a:ext>
                </a:extLst>
              </p:cNvPr>
              <p:cNvSpPr>
                <a:spLocks noChangeShapeType="1"/>
              </p:cNvSpPr>
              <p:nvPr/>
            </p:nvSpPr>
            <p:spPr bwMode="auto">
              <a:xfrm>
                <a:off x="5464" y="2530"/>
                <a:ext cx="6" cy="1"/>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77" name="Freeform 103">
                <a:extLst>
                  <a:ext uri="{FF2B5EF4-FFF2-40B4-BE49-F238E27FC236}">
                    <a16:creationId xmlns:a16="http://schemas.microsoft.com/office/drawing/2014/main" id="{F42D4CF3-6043-F34A-ACB9-4CC99C141EA9}"/>
                  </a:ext>
                </a:extLst>
              </p:cNvPr>
              <p:cNvSpPr>
                <a:spLocks/>
              </p:cNvSpPr>
              <p:nvPr/>
            </p:nvSpPr>
            <p:spPr bwMode="auto">
              <a:xfrm>
                <a:off x="5466" y="2530"/>
                <a:ext cx="4" cy="2"/>
              </a:xfrm>
              <a:custGeom>
                <a:avLst/>
                <a:gdLst>
                  <a:gd name="T0" fmla="*/ 14 w 14"/>
                  <a:gd name="T1" fmla="*/ 0 h 6"/>
                  <a:gd name="T2" fmla="*/ 7 w 14"/>
                  <a:gd name="T3" fmla="*/ 3 h 6"/>
                  <a:gd name="T4" fmla="*/ 0 w 14"/>
                  <a:gd name="T5" fmla="*/ 6 h 6"/>
                </a:gdLst>
                <a:ahLst/>
                <a:cxnLst>
                  <a:cxn ang="0">
                    <a:pos x="T0" y="T1"/>
                  </a:cxn>
                  <a:cxn ang="0">
                    <a:pos x="T2" y="T3"/>
                  </a:cxn>
                  <a:cxn ang="0">
                    <a:pos x="T4" y="T5"/>
                  </a:cxn>
                </a:cxnLst>
                <a:rect l="0" t="0" r="r" b="b"/>
                <a:pathLst>
                  <a:path w="14" h="6">
                    <a:moveTo>
                      <a:pt x="14" y="0"/>
                    </a:moveTo>
                    <a:lnTo>
                      <a:pt x="7" y="3"/>
                    </a:lnTo>
                    <a:lnTo>
                      <a:pt x="0"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137" name="Freeform 104">
              <a:extLst>
                <a:ext uri="{FF2B5EF4-FFF2-40B4-BE49-F238E27FC236}">
                  <a16:creationId xmlns:a16="http://schemas.microsoft.com/office/drawing/2014/main" id="{12521F98-F30D-384E-A84C-ED6974EC156E}"/>
                </a:ext>
              </a:extLst>
            </p:cNvPr>
            <p:cNvSpPr>
              <a:spLocks/>
            </p:cNvSpPr>
            <p:nvPr userDrawn="1">
              <p:custDataLst>
                <p:tags r:id="rId87"/>
              </p:custDataLst>
            </p:nvPr>
          </p:nvSpPr>
          <p:spPr bwMode="auto">
            <a:xfrm>
              <a:off x="9890388" y="3189317"/>
              <a:ext cx="6507" cy="51823"/>
            </a:xfrm>
            <a:custGeom>
              <a:avLst/>
              <a:gdLst>
                <a:gd name="T0" fmla="*/ 13 w 26"/>
                <a:gd name="T1" fmla="*/ 111 h 111"/>
                <a:gd name="T2" fmla="*/ 9 w 26"/>
                <a:gd name="T3" fmla="*/ 103 h 111"/>
                <a:gd name="T4" fmla="*/ 4 w 26"/>
                <a:gd name="T5" fmla="*/ 95 h 111"/>
                <a:gd name="T6" fmla="*/ 2 w 26"/>
                <a:gd name="T7" fmla="*/ 91 h 111"/>
                <a:gd name="T8" fmla="*/ 1 w 26"/>
                <a:gd name="T9" fmla="*/ 87 h 111"/>
                <a:gd name="T10" fmla="*/ 0 w 26"/>
                <a:gd name="T11" fmla="*/ 80 h 111"/>
                <a:gd name="T12" fmla="*/ 0 w 26"/>
                <a:gd name="T13" fmla="*/ 74 h 111"/>
                <a:gd name="T14" fmla="*/ 0 w 26"/>
                <a:gd name="T15" fmla="*/ 61 h 111"/>
                <a:gd name="T16" fmla="*/ 1 w 26"/>
                <a:gd name="T17" fmla="*/ 51 h 111"/>
                <a:gd name="T18" fmla="*/ 3 w 26"/>
                <a:gd name="T19" fmla="*/ 41 h 111"/>
                <a:gd name="T20" fmla="*/ 5 w 26"/>
                <a:gd name="T21" fmla="*/ 33 h 111"/>
                <a:gd name="T22" fmla="*/ 9 w 26"/>
                <a:gd name="T23" fmla="*/ 24 h 111"/>
                <a:gd name="T24" fmla="*/ 14 w 26"/>
                <a:gd name="T25" fmla="*/ 17 h 111"/>
                <a:gd name="T26" fmla="*/ 20 w 26"/>
                <a:gd name="T27" fmla="*/ 9 h 111"/>
                <a:gd name="T28" fmla="*/ 26 w 26"/>
                <a:gd name="T29" fmla="*/ 0 h 111"/>
                <a:gd name="T30" fmla="*/ 26 w 26"/>
                <a:gd name="T31" fmla="*/ 6 h 111"/>
                <a:gd name="T32" fmla="*/ 26 w 26"/>
                <a:gd name="T33" fmla="*/ 13 h 111"/>
                <a:gd name="T34" fmla="*/ 26 w 26"/>
                <a:gd name="T35" fmla="*/ 22 h 111"/>
                <a:gd name="T36" fmla="*/ 26 w 26"/>
                <a:gd name="T37" fmla="*/ 32 h 111"/>
                <a:gd name="T38" fmla="*/ 25 w 26"/>
                <a:gd name="T39" fmla="*/ 44 h 111"/>
                <a:gd name="T40" fmla="*/ 22 w 26"/>
                <a:gd name="T41" fmla="*/ 56 h 111"/>
                <a:gd name="T42" fmla="*/ 18 w 26"/>
                <a:gd name="T43" fmla="*/ 67 h 111"/>
                <a:gd name="T44" fmla="*/ 13 w 26"/>
                <a:gd name="T45" fmla="*/ 80 h 111"/>
                <a:gd name="T46" fmla="*/ 13 w 26"/>
                <a:gd name="T4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111">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38" name="Freeform 106">
              <a:extLst>
                <a:ext uri="{FF2B5EF4-FFF2-40B4-BE49-F238E27FC236}">
                  <a16:creationId xmlns:a16="http://schemas.microsoft.com/office/drawing/2014/main" id="{E0CEDDAC-A5C8-924E-BF6D-D0D6BD076103}"/>
                </a:ext>
              </a:extLst>
            </p:cNvPr>
            <p:cNvSpPr>
              <a:spLocks/>
            </p:cNvSpPr>
            <p:nvPr userDrawn="1">
              <p:custDataLst>
                <p:tags r:id="rId88"/>
              </p:custDataLst>
            </p:nvPr>
          </p:nvSpPr>
          <p:spPr bwMode="auto">
            <a:xfrm>
              <a:off x="9072160" y="4982956"/>
              <a:ext cx="30908" cy="50383"/>
            </a:xfrm>
            <a:custGeom>
              <a:avLst/>
              <a:gdLst>
                <a:gd name="T0" fmla="*/ 0 w 66"/>
                <a:gd name="T1" fmla="*/ 0 h 44"/>
                <a:gd name="T2" fmla="*/ 13 w 66"/>
                <a:gd name="T3" fmla="*/ 1 h 44"/>
                <a:gd name="T4" fmla="*/ 23 w 66"/>
                <a:gd name="T5" fmla="*/ 2 h 44"/>
                <a:gd name="T6" fmla="*/ 32 w 66"/>
                <a:gd name="T7" fmla="*/ 4 h 44"/>
                <a:gd name="T8" fmla="*/ 38 w 66"/>
                <a:gd name="T9" fmla="*/ 7 h 44"/>
                <a:gd name="T10" fmla="*/ 44 w 66"/>
                <a:gd name="T11" fmla="*/ 9 h 44"/>
                <a:gd name="T12" fmla="*/ 50 w 66"/>
                <a:gd name="T13" fmla="*/ 11 h 44"/>
                <a:gd name="T14" fmla="*/ 57 w 66"/>
                <a:gd name="T15" fmla="*/ 12 h 44"/>
                <a:gd name="T16" fmla="*/ 66 w 66"/>
                <a:gd name="T17" fmla="*/ 13 h 44"/>
                <a:gd name="T18" fmla="*/ 65 w 66"/>
                <a:gd name="T19" fmla="*/ 17 h 44"/>
                <a:gd name="T20" fmla="*/ 62 w 66"/>
                <a:gd name="T21" fmla="*/ 21 h 44"/>
                <a:gd name="T22" fmla="*/ 60 w 66"/>
                <a:gd name="T23" fmla="*/ 25 h 44"/>
                <a:gd name="T24" fmla="*/ 57 w 66"/>
                <a:gd name="T25" fmla="*/ 28 h 44"/>
                <a:gd name="T26" fmla="*/ 49 w 66"/>
                <a:gd name="T27" fmla="*/ 34 h 44"/>
                <a:gd name="T28" fmla="*/ 40 w 66"/>
                <a:gd name="T29" fmla="*/ 39 h 44"/>
                <a:gd name="T30" fmla="*/ 31 w 66"/>
                <a:gd name="T31" fmla="*/ 42 h 44"/>
                <a:gd name="T32" fmla="*/ 21 w 66"/>
                <a:gd name="T33" fmla="*/ 44 h 44"/>
                <a:gd name="T34" fmla="*/ 10 w 66"/>
                <a:gd name="T35" fmla="*/ 44 h 44"/>
                <a:gd name="T36" fmla="*/ 0 w 66"/>
                <a:gd name="T37" fmla="*/ 43 h 44"/>
                <a:gd name="T38" fmla="*/ 0 w 66"/>
                <a:gd name="T39" fmla="*/ 31 h 44"/>
                <a:gd name="T40" fmla="*/ 0 w 66"/>
                <a:gd name="T41" fmla="*/ 22 h 44"/>
                <a:gd name="T42" fmla="*/ 0 w 66"/>
                <a:gd name="T43" fmla="*/ 12 h 44"/>
                <a:gd name="T44" fmla="*/ 0 w 66"/>
                <a:gd name="T4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 h="44">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39" name="Freeform 107">
              <a:extLst>
                <a:ext uri="{FF2B5EF4-FFF2-40B4-BE49-F238E27FC236}">
                  <a16:creationId xmlns:a16="http://schemas.microsoft.com/office/drawing/2014/main" id="{C52FA733-5C2E-0C41-9D55-BFC8EF8BD950}"/>
                </a:ext>
              </a:extLst>
            </p:cNvPr>
            <p:cNvSpPr>
              <a:spLocks/>
            </p:cNvSpPr>
            <p:nvPr userDrawn="1">
              <p:custDataLst>
                <p:tags r:id="rId89"/>
              </p:custDataLst>
            </p:nvPr>
          </p:nvSpPr>
          <p:spPr bwMode="auto">
            <a:xfrm>
              <a:off x="11279590" y="2054977"/>
              <a:ext cx="21146" cy="51823"/>
            </a:xfrm>
            <a:custGeom>
              <a:avLst/>
              <a:gdLst>
                <a:gd name="T0" fmla="*/ 46 w 46"/>
                <a:gd name="T1" fmla="*/ 0 h 16"/>
                <a:gd name="T2" fmla="*/ 40 w 46"/>
                <a:gd name="T3" fmla="*/ 7 h 16"/>
                <a:gd name="T4" fmla="*/ 35 w 46"/>
                <a:gd name="T5" fmla="*/ 13 h 16"/>
                <a:gd name="T6" fmla="*/ 31 w 46"/>
                <a:gd name="T7" fmla="*/ 14 h 16"/>
                <a:gd name="T8" fmla="*/ 29 w 46"/>
                <a:gd name="T9" fmla="*/ 15 h 16"/>
                <a:gd name="T10" fmla="*/ 26 w 46"/>
                <a:gd name="T11" fmla="*/ 16 h 16"/>
                <a:gd name="T12" fmla="*/ 23 w 46"/>
                <a:gd name="T13" fmla="*/ 16 h 16"/>
                <a:gd name="T14" fmla="*/ 16 w 46"/>
                <a:gd name="T15" fmla="*/ 14 h 16"/>
                <a:gd name="T16" fmla="*/ 11 w 46"/>
                <a:gd name="T17" fmla="*/ 11 h 16"/>
                <a:gd name="T18" fmla="*/ 5 w 46"/>
                <a:gd name="T19" fmla="*/ 6 h 16"/>
                <a:gd name="T20" fmla="*/ 0 w 46"/>
                <a:gd name="T21" fmla="*/ 0 h 16"/>
                <a:gd name="T22" fmla="*/ 46 w 46"/>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6">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40" name="Freeform 108">
              <a:extLst>
                <a:ext uri="{FF2B5EF4-FFF2-40B4-BE49-F238E27FC236}">
                  <a16:creationId xmlns:a16="http://schemas.microsoft.com/office/drawing/2014/main" id="{2997C3D4-A7E1-4B40-9B0E-01AC75796180}"/>
                </a:ext>
              </a:extLst>
            </p:cNvPr>
            <p:cNvSpPr>
              <a:spLocks/>
            </p:cNvSpPr>
            <p:nvPr userDrawn="1">
              <p:custDataLst>
                <p:tags r:id="rId90"/>
              </p:custDataLst>
            </p:nvPr>
          </p:nvSpPr>
          <p:spPr bwMode="auto">
            <a:xfrm>
              <a:off x="11460152" y="2085208"/>
              <a:ext cx="16267" cy="51823"/>
            </a:xfrm>
            <a:custGeom>
              <a:avLst/>
              <a:gdLst>
                <a:gd name="T0" fmla="*/ 39 w 39"/>
                <a:gd name="T1" fmla="*/ 25 h 26"/>
                <a:gd name="T2" fmla="*/ 36 w 39"/>
                <a:gd name="T3" fmla="*/ 26 h 26"/>
                <a:gd name="T4" fmla="*/ 32 w 39"/>
                <a:gd name="T5" fmla="*/ 26 h 26"/>
                <a:gd name="T6" fmla="*/ 28 w 39"/>
                <a:gd name="T7" fmla="*/ 26 h 26"/>
                <a:gd name="T8" fmla="*/ 25 w 39"/>
                <a:gd name="T9" fmla="*/ 25 h 26"/>
                <a:gd name="T10" fmla="*/ 18 w 39"/>
                <a:gd name="T11" fmla="*/ 22 h 26"/>
                <a:gd name="T12" fmla="*/ 12 w 39"/>
                <a:gd name="T13" fmla="*/ 18 h 26"/>
                <a:gd name="T14" fmla="*/ 7 w 39"/>
                <a:gd name="T15" fmla="*/ 13 h 26"/>
                <a:gd name="T16" fmla="*/ 3 w 39"/>
                <a:gd name="T17" fmla="*/ 7 h 26"/>
                <a:gd name="T18" fmla="*/ 1 w 39"/>
                <a:gd name="T19" fmla="*/ 3 h 26"/>
                <a:gd name="T20" fmla="*/ 0 w 39"/>
                <a:gd name="T21" fmla="*/ 0 h 26"/>
                <a:gd name="T22" fmla="*/ 11 w 39"/>
                <a:gd name="T23" fmla="*/ 6 h 26"/>
                <a:gd name="T24" fmla="*/ 22 w 39"/>
                <a:gd name="T25" fmla="*/ 13 h 26"/>
                <a:gd name="T26" fmla="*/ 33 w 39"/>
                <a:gd name="T27" fmla="*/ 20 h 26"/>
                <a:gd name="T28" fmla="*/ 39 w 39"/>
                <a:gd name="T2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26">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41" name="Freeform 109">
              <a:extLst>
                <a:ext uri="{FF2B5EF4-FFF2-40B4-BE49-F238E27FC236}">
                  <a16:creationId xmlns:a16="http://schemas.microsoft.com/office/drawing/2014/main" id="{35AB3CB4-1ECE-A840-82A0-C52B646143D4}"/>
                </a:ext>
              </a:extLst>
            </p:cNvPr>
            <p:cNvSpPr>
              <a:spLocks/>
            </p:cNvSpPr>
            <p:nvPr userDrawn="1">
              <p:custDataLst>
                <p:tags r:id="rId91"/>
              </p:custDataLst>
            </p:nvPr>
          </p:nvSpPr>
          <p:spPr bwMode="auto">
            <a:xfrm>
              <a:off x="10895687" y="2293938"/>
              <a:ext cx="4880" cy="53262"/>
            </a:xfrm>
            <a:custGeom>
              <a:avLst/>
              <a:gdLst>
                <a:gd name="T0" fmla="*/ 11 w 11"/>
                <a:gd name="T1" fmla="*/ 0 h 25"/>
                <a:gd name="T2" fmla="*/ 11 w 11"/>
                <a:gd name="T3" fmla="*/ 5 h 25"/>
                <a:gd name="T4" fmla="*/ 10 w 11"/>
                <a:gd name="T5" fmla="*/ 12 h 25"/>
                <a:gd name="T6" fmla="*/ 9 w 11"/>
                <a:gd name="T7" fmla="*/ 20 h 25"/>
                <a:gd name="T8" fmla="*/ 4 w 11"/>
                <a:gd name="T9" fmla="*/ 25 h 25"/>
                <a:gd name="T10" fmla="*/ 2 w 11"/>
                <a:gd name="T11" fmla="*/ 23 h 25"/>
                <a:gd name="T12" fmla="*/ 1 w 11"/>
                <a:gd name="T13" fmla="*/ 20 h 25"/>
                <a:gd name="T14" fmla="*/ 0 w 11"/>
                <a:gd name="T15" fmla="*/ 15 h 25"/>
                <a:gd name="T16" fmla="*/ 0 w 11"/>
                <a:gd name="T17" fmla="*/ 12 h 25"/>
                <a:gd name="T18" fmla="*/ 1 w 11"/>
                <a:gd name="T19" fmla="*/ 9 h 25"/>
                <a:gd name="T20" fmla="*/ 3 w 11"/>
                <a:gd name="T21" fmla="*/ 5 h 25"/>
                <a:gd name="T22" fmla="*/ 6 w 11"/>
                <a:gd name="T23" fmla="*/ 2 h 25"/>
                <a:gd name="T24" fmla="*/ 11 w 11"/>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42" name="Freeform 110">
              <a:extLst>
                <a:ext uri="{FF2B5EF4-FFF2-40B4-BE49-F238E27FC236}">
                  <a16:creationId xmlns:a16="http://schemas.microsoft.com/office/drawing/2014/main" id="{26AD0EB7-4FCE-1D40-9A56-3B87EA098D41}"/>
                </a:ext>
              </a:extLst>
            </p:cNvPr>
            <p:cNvSpPr>
              <a:spLocks/>
            </p:cNvSpPr>
            <p:nvPr userDrawn="1">
              <p:custDataLst>
                <p:tags r:id="rId92"/>
              </p:custDataLst>
            </p:nvPr>
          </p:nvSpPr>
          <p:spPr bwMode="auto">
            <a:xfrm>
              <a:off x="10705363" y="2803526"/>
              <a:ext cx="14640" cy="53262"/>
            </a:xfrm>
            <a:custGeom>
              <a:avLst/>
              <a:gdLst>
                <a:gd name="T0" fmla="*/ 20 w 20"/>
                <a:gd name="T1" fmla="*/ 0 h 31"/>
                <a:gd name="T2" fmla="*/ 16 w 20"/>
                <a:gd name="T3" fmla="*/ 12 h 31"/>
                <a:gd name="T4" fmla="*/ 10 w 20"/>
                <a:gd name="T5" fmla="*/ 20 h 31"/>
                <a:gd name="T6" fmla="*/ 5 w 20"/>
                <a:gd name="T7" fmla="*/ 26 h 31"/>
                <a:gd name="T8" fmla="*/ 0 w 20"/>
                <a:gd name="T9" fmla="*/ 31 h 31"/>
                <a:gd name="T10" fmla="*/ 0 w 20"/>
                <a:gd name="T11" fmla="*/ 25 h 31"/>
                <a:gd name="T12" fmla="*/ 1 w 20"/>
                <a:gd name="T13" fmla="*/ 19 h 31"/>
                <a:gd name="T14" fmla="*/ 2 w 20"/>
                <a:gd name="T15" fmla="*/ 13 h 31"/>
                <a:gd name="T16" fmla="*/ 5 w 20"/>
                <a:gd name="T17" fmla="*/ 9 h 31"/>
                <a:gd name="T18" fmla="*/ 8 w 20"/>
                <a:gd name="T19" fmla="*/ 6 h 31"/>
                <a:gd name="T20" fmla="*/ 11 w 20"/>
                <a:gd name="T21" fmla="*/ 3 h 31"/>
                <a:gd name="T22" fmla="*/ 16 w 20"/>
                <a:gd name="T23" fmla="*/ 0 h 31"/>
                <a:gd name="T24" fmla="*/ 20 w 20"/>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43" name="Freeform 111">
              <a:extLst>
                <a:ext uri="{FF2B5EF4-FFF2-40B4-BE49-F238E27FC236}">
                  <a16:creationId xmlns:a16="http://schemas.microsoft.com/office/drawing/2014/main" id="{B425C791-AA6F-FA4A-A15E-5DDCEECCF1FA}"/>
                </a:ext>
              </a:extLst>
            </p:cNvPr>
            <p:cNvSpPr>
              <a:spLocks/>
            </p:cNvSpPr>
            <p:nvPr userDrawn="1">
              <p:custDataLst>
                <p:tags r:id="rId93"/>
              </p:custDataLst>
            </p:nvPr>
          </p:nvSpPr>
          <p:spPr bwMode="auto">
            <a:xfrm>
              <a:off x="10723258" y="2744506"/>
              <a:ext cx="16267" cy="51823"/>
            </a:xfrm>
            <a:custGeom>
              <a:avLst/>
              <a:gdLst>
                <a:gd name="T0" fmla="*/ 13 w 26"/>
                <a:gd name="T1" fmla="*/ 37 h 37"/>
                <a:gd name="T2" fmla="*/ 0 w 26"/>
                <a:gd name="T3" fmla="*/ 12 h 37"/>
                <a:gd name="T4" fmla="*/ 6 w 26"/>
                <a:gd name="T5" fmla="*/ 7 h 37"/>
                <a:gd name="T6" fmla="*/ 13 w 26"/>
                <a:gd name="T7" fmla="*/ 4 h 37"/>
                <a:gd name="T8" fmla="*/ 21 w 26"/>
                <a:gd name="T9" fmla="*/ 1 h 37"/>
                <a:gd name="T10" fmla="*/ 26 w 26"/>
                <a:gd name="T11" fmla="*/ 0 h 37"/>
                <a:gd name="T12" fmla="*/ 26 w 26"/>
                <a:gd name="T13" fmla="*/ 6 h 37"/>
                <a:gd name="T14" fmla="*/ 25 w 26"/>
                <a:gd name="T15" fmla="*/ 11 h 37"/>
                <a:gd name="T16" fmla="*/ 24 w 26"/>
                <a:gd name="T17" fmla="*/ 17 h 37"/>
                <a:gd name="T18" fmla="*/ 23 w 26"/>
                <a:gd name="T19" fmla="*/ 21 h 37"/>
                <a:gd name="T20" fmla="*/ 18 w 26"/>
                <a:gd name="T21" fmla="*/ 29 h 37"/>
                <a:gd name="T22" fmla="*/ 13 w 26"/>
                <a:gd name="T2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44" name="Freeform 112">
              <a:extLst>
                <a:ext uri="{FF2B5EF4-FFF2-40B4-BE49-F238E27FC236}">
                  <a16:creationId xmlns:a16="http://schemas.microsoft.com/office/drawing/2014/main" id="{E7E72954-89A6-7A4B-B5B6-49ABFD29D0F4}"/>
                </a:ext>
              </a:extLst>
            </p:cNvPr>
            <p:cNvSpPr>
              <a:spLocks/>
            </p:cNvSpPr>
            <p:nvPr userDrawn="1">
              <p:custDataLst>
                <p:tags r:id="rId94"/>
              </p:custDataLst>
            </p:nvPr>
          </p:nvSpPr>
          <p:spPr bwMode="auto">
            <a:xfrm>
              <a:off x="10609389" y="2607752"/>
              <a:ext cx="1626" cy="54702"/>
            </a:xfrm>
            <a:custGeom>
              <a:avLst/>
              <a:gdLst>
                <a:gd name="T0" fmla="*/ 0 w 7"/>
                <a:gd name="T1" fmla="*/ 18 h 18"/>
                <a:gd name="T2" fmla="*/ 0 w 7"/>
                <a:gd name="T3" fmla="*/ 0 h 18"/>
                <a:gd name="T4" fmla="*/ 7 w 7"/>
                <a:gd name="T5" fmla="*/ 12 h 18"/>
                <a:gd name="T6" fmla="*/ 0 w 7"/>
                <a:gd name="T7" fmla="*/ 18 h 18"/>
              </a:gdLst>
              <a:ahLst/>
              <a:cxnLst>
                <a:cxn ang="0">
                  <a:pos x="T0" y="T1"/>
                </a:cxn>
                <a:cxn ang="0">
                  <a:pos x="T2" y="T3"/>
                </a:cxn>
                <a:cxn ang="0">
                  <a:pos x="T4" y="T5"/>
                </a:cxn>
                <a:cxn ang="0">
                  <a:pos x="T6" y="T7"/>
                </a:cxn>
              </a:cxnLst>
              <a:rect l="0" t="0" r="r" b="b"/>
              <a:pathLst>
                <a:path w="7" h="18">
                  <a:moveTo>
                    <a:pt x="0" y="18"/>
                  </a:moveTo>
                  <a:lnTo>
                    <a:pt x="0" y="0"/>
                  </a:lnTo>
                  <a:lnTo>
                    <a:pt x="7" y="12"/>
                  </a:lnTo>
                  <a:lnTo>
                    <a:pt x="0" y="1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45" name="Freeform 113">
              <a:extLst>
                <a:ext uri="{FF2B5EF4-FFF2-40B4-BE49-F238E27FC236}">
                  <a16:creationId xmlns:a16="http://schemas.microsoft.com/office/drawing/2014/main" id="{A8C4BA9C-4161-4F4B-9A97-957E9202C84F}"/>
                </a:ext>
              </a:extLst>
            </p:cNvPr>
            <p:cNvSpPr>
              <a:spLocks/>
            </p:cNvSpPr>
            <p:nvPr userDrawn="1">
              <p:custDataLst>
                <p:tags r:id="rId95"/>
              </p:custDataLst>
            </p:nvPr>
          </p:nvSpPr>
          <p:spPr bwMode="auto">
            <a:xfrm>
              <a:off x="7383648" y="1816017"/>
              <a:ext cx="9761" cy="51823"/>
            </a:xfrm>
            <a:custGeom>
              <a:avLst/>
              <a:gdLst>
                <a:gd name="T0" fmla="*/ 0 w 33"/>
                <a:gd name="T1" fmla="*/ 12 h 31"/>
                <a:gd name="T2" fmla="*/ 19 w 33"/>
                <a:gd name="T3" fmla="*/ 0 h 31"/>
                <a:gd name="T4" fmla="*/ 24 w 33"/>
                <a:gd name="T5" fmla="*/ 5 h 31"/>
                <a:gd name="T6" fmla="*/ 28 w 33"/>
                <a:gd name="T7" fmla="*/ 12 h 31"/>
                <a:gd name="T8" fmla="*/ 32 w 33"/>
                <a:gd name="T9" fmla="*/ 22 h 31"/>
                <a:gd name="T10" fmla="*/ 33 w 33"/>
                <a:gd name="T11" fmla="*/ 31 h 31"/>
                <a:gd name="T12" fmla="*/ 27 w 33"/>
                <a:gd name="T13" fmla="*/ 30 h 31"/>
                <a:gd name="T14" fmla="*/ 22 w 33"/>
                <a:gd name="T15" fmla="*/ 28 h 31"/>
                <a:gd name="T16" fmla="*/ 16 w 33"/>
                <a:gd name="T17" fmla="*/ 25 h 31"/>
                <a:gd name="T18" fmla="*/ 11 w 33"/>
                <a:gd name="T19" fmla="*/ 22 h 31"/>
                <a:gd name="T20" fmla="*/ 3 w 33"/>
                <a:gd name="T21" fmla="*/ 15 h 31"/>
                <a:gd name="T22" fmla="*/ 0 w 33"/>
                <a:gd name="T23"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46" name="Freeform 114">
              <a:extLst>
                <a:ext uri="{FF2B5EF4-FFF2-40B4-BE49-F238E27FC236}">
                  <a16:creationId xmlns:a16="http://schemas.microsoft.com/office/drawing/2014/main" id="{38C60A5A-8A05-F044-B583-75E2EE49DD4B}"/>
                </a:ext>
              </a:extLst>
            </p:cNvPr>
            <p:cNvSpPr>
              <a:spLocks/>
            </p:cNvSpPr>
            <p:nvPr userDrawn="1">
              <p:custDataLst>
                <p:tags r:id="rId96"/>
              </p:custDataLst>
            </p:nvPr>
          </p:nvSpPr>
          <p:spPr bwMode="auto">
            <a:xfrm>
              <a:off x="7369007" y="1605848"/>
              <a:ext cx="3254" cy="51823"/>
            </a:xfrm>
            <a:custGeom>
              <a:avLst/>
              <a:gdLst>
                <a:gd name="T0" fmla="*/ 14 w 14"/>
                <a:gd name="T1" fmla="*/ 0 h 6"/>
                <a:gd name="T2" fmla="*/ 0 w 14"/>
                <a:gd name="T3" fmla="*/ 6 h 6"/>
                <a:gd name="T4" fmla="*/ 14 w 14"/>
                <a:gd name="T5" fmla="*/ 0 h 6"/>
              </a:gdLst>
              <a:ahLst/>
              <a:cxnLst>
                <a:cxn ang="0">
                  <a:pos x="T0" y="T1"/>
                </a:cxn>
                <a:cxn ang="0">
                  <a:pos x="T2" y="T3"/>
                </a:cxn>
                <a:cxn ang="0">
                  <a:pos x="T4" y="T5"/>
                </a:cxn>
              </a:cxnLst>
              <a:rect l="0" t="0" r="r" b="b"/>
              <a:pathLst>
                <a:path w="14" h="6">
                  <a:moveTo>
                    <a:pt x="14" y="0"/>
                  </a:moveTo>
                  <a:lnTo>
                    <a:pt x="0" y="6"/>
                  </a:lnTo>
                  <a:lnTo>
                    <a:pt x="14"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47" name="Freeform 115">
              <a:extLst>
                <a:ext uri="{FF2B5EF4-FFF2-40B4-BE49-F238E27FC236}">
                  <a16:creationId xmlns:a16="http://schemas.microsoft.com/office/drawing/2014/main" id="{0F31D5F6-0462-C443-9A2C-C192804E4621}"/>
                </a:ext>
              </a:extLst>
            </p:cNvPr>
            <p:cNvSpPr>
              <a:spLocks/>
            </p:cNvSpPr>
            <p:nvPr userDrawn="1">
              <p:custDataLst>
                <p:tags r:id="rId97"/>
              </p:custDataLst>
            </p:nvPr>
          </p:nvSpPr>
          <p:spPr bwMode="auto">
            <a:xfrm>
              <a:off x="8886715" y="3218108"/>
              <a:ext cx="26027" cy="50383"/>
            </a:xfrm>
            <a:custGeom>
              <a:avLst/>
              <a:gdLst>
                <a:gd name="T0" fmla="*/ 59 w 59"/>
                <a:gd name="T1" fmla="*/ 6 h 31"/>
                <a:gd name="T2" fmla="*/ 57 w 59"/>
                <a:gd name="T3" fmla="*/ 11 h 31"/>
                <a:gd name="T4" fmla="*/ 53 w 59"/>
                <a:gd name="T5" fmla="*/ 15 h 31"/>
                <a:gd name="T6" fmla="*/ 49 w 59"/>
                <a:gd name="T7" fmla="*/ 19 h 31"/>
                <a:gd name="T8" fmla="*/ 45 w 59"/>
                <a:gd name="T9" fmla="*/ 24 h 31"/>
                <a:gd name="T10" fmla="*/ 40 w 59"/>
                <a:gd name="T11" fmla="*/ 27 h 31"/>
                <a:gd name="T12" fmla="*/ 36 w 59"/>
                <a:gd name="T13" fmla="*/ 29 h 31"/>
                <a:gd name="T14" fmla="*/ 30 w 59"/>
                <a:gd name="T15" fmla="*/ 31 h 31"/>
                <a:gd name="T16" fmla="*/ 26 w 59"/>
                <a:gd name="T17" fmla="*/ 31 h 31"/>
                <a:gd name="T18" fmla="*/ 21 w 59"/>
                <a:gd name="T19" fmla="*/ 31 h 31"/>
                <a:gd name="T20" fmla="*/ 17 w 59"/>
                <a:gd name="T21" fmla="*/ 30 h 31"/>
                <a:gd name="T22" fmla="*/ 14 w 59"/>
                <a:gd name="T23" fmla="*/ 29 h 31"/>
                <a:gd name="T24" fmla="*/ 11 w 59"/>
                <a:gd name="T25" fmla="*/ 27 h 31"/>
                <a:gd name="T26" fmla="*/ 4 w 59"/>
                <a:gd name="T27" fmla="*/ 20 h 31"/>
                <a:gd name="T28" fmla="*/ 0 w 59"/>
                <a:gd name="T29" fmla="*/ 12 h 31"/>
                <a:gd name="T30" fmla="*/ 1 w 59"/>
                <a:gd name="T31" fmla="*/ 9 h 31"/>
                <a:gd name="T32" fmla="*/ 3 w 59"/>
                <a:gd name="T33" fmla="*/ 6 h 31"/>
                <a:gd name="T34" fmla="*/ 5 w 59"/>
                <a:gd name="T35" fmla="*/ 4 h 31"/>
                <a:gd name="T36" fmla="*/ 8 w 59"/>
                <a:gd name="T37" fmla="*/ 3 h 31"/>
                <a:gd name="T38" fmla="*/ 16 w 59"/>
                <a:gd name="T39" fmla="*/ 1 h 31"/>
                <a:gd name="T40" fmla="*/ 24 w 59"/>
                <a:gd name="T41" fmla="*/ 0 h 31"/>
                <a:gd name="T42" fmla="*/ 34 w 59"/>
                <a:gd name="T43" fmla="*/ 0 h 31"/>
                <a:gd name="T44" fmla="*/ 42 w 59"/>
                <a:gd name="T45" fmla="*/ 2 h 31"/>
                <a:gd name="T46" fmla="*/ 51 w 59"/>
                <a:gd name="T47" fmla="*/ 4 h 31"/>
                <a:gd name="T48" fmla="*/ 59 w 59"/>
                <a:gd name="T49"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48" name="Freeform 116">
              <a:extLst>
                <a:ext uri="{FF2B5EF4-FFF2-40B4-BE49-F238E27FC236}">
                  <a16:creationId xmlns:a16="http://schemas.microsoft.com/office/drawing/2014/main" id="{5C32E9CD-6575-5E44-9F4F-B3BBB2E9B4E8}"/>
                </a:ext>
              </a:extLst>
            </p:cNvPr>
            <p:cNvSpPr>
              <a:spLocks/>
            </p:cNvSpPr>
            <p:nvPr userDrawn="1">
              <p:custDataLst>
                <p:tags r:id="rId98"/>
              </p:custDataLst>
            </p:nvPr>
          </p:nvSpPr>
          <p:spPr bwMode="auto">
            <a:xfrm>
              <a:off x="8582523" y="3092870"/>
              <a:ext cx="19520" cy="53261"/>
            </a:xfrm>
            <a:custGeom>
              <a:avLst/>
              <a:gdLst>
                <a:gd name="T0" fmla="*/ 14 w 47"/>
                <a:gd name="T1" fmla="*/ 0 h 68"/>
                <a:gd name="T2" fmla="*/ 8 w 47"/>
                <a:gd name="T3" fmla="*/ 10 h 68"/>
                <a:gd name="T4" fmla="*/ 4 w 47"/>
                <a:gd name="T5" fmla="*/ 19 h 68"/>
                <a:gd name="T6" fmla="*/ 2 w 47"/>
                <a:gd name="T7" fmla="*/ 28 h 68"/>
                <a:gd name="T8" fmla="*/ 0 w 47"/>
                <a:gd name="T9" fmla="*/ 37 h 68"/>
                <a:gd name="T10" fmla="*/ 0 w 47"/>
                <a:gd name="T11" fmla="*/ 42 h 68"/>
                <a:gd name="T12" fmla="*/ 2 w 47"/>
                <a:gd name="T13" fmla="*/ 47 h 68"/>
                <a:gd name="T14" fmla="*/ 3 w 47"/>
                <a:gd name="T15" fmla="*/ 51 h 68"/>
                <a:gd name="T16" fmla="*/ 5 w 47"/>
                <a:gd name="T17" fmla="*/ 55 h 68"/>
                <a:gd name="T18" fmla="*/ 7 w 47"/>
                <a:gd name="T19" fmla="*/ 58 h 68"/>
                <a:gd name="T20" fmla="*/ 9 w 47"/>
                <a:gd name="T21" fmla="*/ 60 h 68"/>
                <a:gd name="T22" fmla="*/ 13 w 47"/>
                <a:gd name="T23" fmla="*/ 62 h 68"/>
                <a:gd name="T24" fmla="*/ 16 w 47"/>
                <a:gd name="T25" fmla="*/ 64 h 68"/>
                <a:gd name="T26" fmla="*/ 22 w 47"/>
                <a:gd name="T27" fmla="*/ 67 h 68"/>
                <a:gd name="T28" fmla="*/ 31 w 47"/>
                <a:gd name="T29" fmla="*/ 68 h 68"/>
                <a:gd name="T30" fmla="*/ 39 w 47"/>
                <a:gd name="T31" fmla="*/ 68 h 68"/>
                <a:gd name="T32" fmla="*/ 47 w 47"/>
                <a:gd name="T33" fmla="*/ 68 h 68"/>
                <a:gd name="T34" fmla="*/ 41 w 47"/>
                <a:gd name="T35" fmla="*/ 58 h 68"/>
                <a:gd name="T36" fmla="*/ 38 w 47"/>
                <a:gd name="T37" fmla="*/ 48 h 68"/>
                <a:gd name="T38" fmla="*/ 36 w 47"/>
                <a:gd name="T39" fmla="*/ 43 h 68"/>
                <a:gd name="T40" fmla="*/ 35 w 47"/>
                <a:gd name="T41" fmla="*/ 38 h 68"/>
                <a:gd name="T42" fmla="*/ 33 w 47"/>
                <a:gd name="T43" fmla="*/ 31 h 68"/>
                <a:gd name="T44" fmla="*/ 33 w 47"/>
                <a:gd name="T45" fmla="*/ 25 h 68"/>
                <a:gd name="T46" fmla="*/ 24 w 47"/>
                <a:gd name="T47" fmla="*/ 13 h 68"/>
                <a:gd name="T48" fmla="*/ 14 w 47"/>
                <a:gd name="T4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149" name="Group 117">
              <a:extLst>
                <a:ext uri="{FF2B5EF4-FFF2-40B4-BE49-F238E27FC236}">
                  <a16:creationId xmlns:a16="http://schemas.microsoft.com/office/drawing/2014/main" id="{B20A6108-1492-454E-BE86-803B72E38193}"/>
                </a:ext>
              </a:extLst>
            </p:cNvPr>
            <p:cNvGrpSpPr>
              <a:grpSpLocks/>
            </p:cNvGrpSpPr>
            <p:nvPr userDrawn="1">
              <p:custDataLst>
                <p:tags r:id="rId99"/>
              </p:custDataLst>
            </p:nvPr>
          </p:nvGrpSpPr>
          <p:grpSpPr bwMode="auto">
            <a:xfrm>
              <a:off x="9373099" y="3262732"/>
              <a:ext cx="47173" cy="339727"/>
              <a:chOff x="3950" y="2430"/>
              <a:chExt cx="36" cy="234"/>
            </a:xfrm>
            <a:solidFill>
              <a:srgbClr val="DADADA"/>
            </a:solidFill>
          </p:grpSpPr>
          <p:sp>
            <p:nvSpPr>
              <p:cNvPr id="538" name="Freeform 118">
                <a:extLst>
                  <a:ext uri="{FF2B5EF4-FFF2-40B4-BE49-F238E27FC236}">
                    <a16:creationId xmlns:a16="http://schemas.microsoft.com/office/drawing/2014/main" id="{A8197C6F-C5BC-5744-8D8F-C676D53EFD0C}"/>
                  </a:ext>
                </a:extLst>
              </p:cNvPr>
              <p:cNvSpPr>
                <a:spLocks/>
              </p:cNvSpPr>
              <p:nvPr/>
            </p:nvSpPr>
            <p:spPr bwMode="auto">
              <a:xfrm>
                <a:off x="3975" y="2658"/>
                <a:ext cx="6" cy="6"/>
              </a:xfrm>
              <a:custGeom>
                <a:avLst/>
                <a:gdLst>
                  <a:gd name="T0" fmla="*/ 0 w 19"/>
                  <a:gd name="T1" fmla="*/ 0 h 20"/>
                  <a:gd name="T2" fmla="*/ 0 w 19"/>
                  <a:gd name="T3" fmla="*/ 20 h 20"/>
                  <a:gd name="T4" fmla="*/ 19 w 19"/>
                  <a:gd name="T5" fmla="*/ 14 h 20"/>
                  <a:gd name="T6" fmla="*/ 14 w 19"/>
                  <a:gd name="T7" fmla="*/ 8 h 20"/>
                  <a:gd name="T8" fmla="*/ 10 w 19"/>
                  <a:gd name="T9" fmla="*/ 4 h 20"/>
                  <a:gd name="T10" fmla="*/ 4 w 19"/>
                  <a:gd name="T11" fmla="*/ 1 h 20"/>
                  <a:gd name="T12" fmla="*/ 0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0" y="0"/>
                    </a:moveTo>
                    <a:lnTo>
                      <a:pt x="0" y="20"/>
                    </a:lnTo>
                    <a:lnTo>
                      <a:pt x="19" y="14"/>
                    </a:lnTo>
                    <a:lnTo>
                      <a:pt x="14" y="8"/>
                    </a:lnTo>
                    <a:lnTo>
                      <a:pt x="10" y="4"/>
                    </a:lnTo>
                    <a:lnTo>
                      <a:pt x="4" y="1"/>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39" name="Freeform 119">
                <a:extLst>
                  <a:ext uri="{FF2B5EF4-FFF2-40B4-BE49-F238E27FC236}">
                    <a16:creationId xmlns:a16="http://schemas.microsoft.com/office/drawing/2014/main" id="{969211EE-3587-724C-B78F-066AB64AD2B8}"/>
                  </a:ext>
                </a:extLst>
              </p:cNvPr>
              <p:cNvSpPr>
                <a:spLocks/>
              </p:cNvSpPr>
              <p:nvPr/>
            </p:nvSpPr>
            <p:spPr bwMode="auto">
              <a:xfrm>
                <a:off x="3975" y="2644"/>
                <a:ext cx="6" cy="4"/>
              </a:xfrm>
              <a:custGeom>
                <a:avLst/>
                <a:gdLst>
                  <a:gd name="T0" fmla="*/ 13 w 19"/>
                  <a:gd name="T1" fmla="*/ 12 h 12"/>
                  <a:gd name="T2" fmla="*/ 19 w 19"/>
                  <a:gd name="T3" fmla="*/ 0 h 12"/>
                  <a:gd name="T4" fmla="*/ 0 w 19"/>
                  <a:gd name="T5" fmla="*/ 0 h 12"/>
                  <a:gd name="T6" fmla="*/ 13 w 19"/>
                  <a:gd name="T7" fmla="*/ 12 h 12"/>
                </a:gdLst>
                <a:ahLst/>
                <a:cxnLst>
                  <a:cxn ang="0">
                    <a:pos x="T0" y="T1"/>
                  </a:cxn>
                  <a:cxn ang="0">
                    <a:pos x="T2" y="T3"/>
                  </a:cxn>
                  <a:cxn ang="0">
                    <a:pos x="T4" y="T5"/>
                  </a:cxn>
                  <a:cxn ang="0">
                    <a:pos x="T6" y="T7"/>
                  </a:cxn>
                </a:cxnLst>
                <a:rect l="0" t="0" r="r" b="b"/>
                <a:pathLst>
                  <a:path w="19" h="12">
                    <a:moveTo>
                      <a:pt x="13" y="12"/>
                    </a:moveTo>
                    <a:lnTo>
                      <a:pt x="19" y="0"/>
                    </a:lnTo>
                    <a:lnTo>
                      <a:pt x="0" y="0"/>
                    </a:lnTo>
                    <a:lnTo>
                      <a:pt x="13"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40" name="Freeform 120">
                <a:extLst>
                  <a:ext uri="{FF2B5EF4-FFF2-40B4-BE49-F238E27FC236}">
                    <a16:creationId xmlns:a16="http://schemas.microsoft.com/office/drawing/2014/main" id="{CECA9DF5-5411-634C-8C1A-CB34DE64E0FB}"/>
                  </a:ext>
                </a:extLst>
              </p:cNvPr>
              <p:cNvSpPr>
                <a:spLocks/>
              </p:cNvSpPr>
              <p:nvPr/>
            </p:nvSpPr>
            <p:spPr bwMode="auto">
              <a:xfrm>
                <a:off x="3975" y="2637"/>
                <a:ext cx="6" cy="1"/>
              </a:xfrm>
              <a:custGeom>
                <a:avLst/>
                <a:gdLst>
                  <a:gd name="T0" fmla="*/ 0 w 19"/>
                  <a:gd name="T1" fmla="*/ 10 w 19"/>
                  <a:gd name="T2" fmla="*/ 19 w 19"/>
                  <a:gd name="T3" fmla="*/ 10 w 19"/>
                  <a:gd name="T4" fmla="*/ 0 w 19"/>
                </a:gdLst>
                <a:ahLst/>
                <a:cxnLst>
                  <a:cxn ang="0">
                    <a:pos x="T0" y="0"/>
                  </a:cxn>
                  <a:cxn ang="0">
                    <a:pos x="T1" y="0"/>
                  </a:cxn>
                  <a:cxn ang="0">
                    <a:pos x="T2" y="0"/>
                  </a:cxn>
                  <a:cxn ang="0">
                    <a:pos x="T3" y="0"/>
                  </a:cxn>
                  <a:cxn ang="0">
                    <a:pos x="T4" y="0"/>
                  </a:cxn>
                </a:cxnLst>
                <a:rect l="0" t="0" r="r" b="b"/>
                <a:pathLst>
                  <a:path w="19">
                    <a:moveTo>
                      <a:pt x="0" y="0"/>
                    </a:moveTo>
                    <a:lnTo>
                      <a:pt x="10" y="0"/>
                    </a:lnTo>
                    <a:lnTo>
                      <a:pt x="19" y="0"/>
                    </a:lnTo>
                    <a:lnTo>
                      <a:pt x="10" y="0"/>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41" name="Rectangle 121">
                <a:extLst>
                  <a:ext uri="{FF2B5EF4-FFF2-40B4-BE49-F238E27FC236}">
                    <a16:creationId xmlns:a16="http://schemas.microsoft.com/office/drawing/2014/main" id="{DB490846-10B9-D14E-A618-236324626035}"/>
                  </a:ext>
                </a:extLst>
              </p:cNvPr>
              <p:cNvSpPr>
                <a:spLocks noChangeArrowheads="1"/>
              </p:cNvSpPr>
              <p:nvPr/>
            </p:nvSpPr>
            <p:spPr bwMode="auto">
              <a:xfrm>
                <a:off x="3975" y="2632"/>
                <a:ext cx="8" cy="2"/>
              </a:xfrm>
              <a:prstGeom prst="rect">
                <a:avLst/>
              </a:prstGeom>
              <a:grpFill/>
              <a:ln w="9525">
                <a:solidFill>
                  <a:srgbClr val="FFFFFF"/>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42" name="Line 122">
                <a:extLst>
                  <a:ext uri="{FF2B5EF4-FFF2-40B4-BE49-F238E27FC236}">
                    <a16:creationId xmlns:a16="http://schemas.microsoft.com/office/drawing/2014/main" id="{62EB56B9-C8EB-3E45-97EB-7AB58FF231C8}"/>
                  </a:ext>
                </a:extLst>
              </p:cNvPr>
              <p:cNvSpPr>
                <a:spLocks noChangeShapeType="1"/>
              </p:cNvSpPr>
              <p:nvPr/>
            </p:nvSpPr>
            <p:spPr bwMode="auto">
              <a:xfrm flipV="1">
                <a:off x="3972" y="2595"/>
                <a:ext cx="5" cy="4"/>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43" name="Freeform 123">
                <a:extLst>
                  <a:ext uri="{FF2B5EF4-FFF2-40B4-BE49-F238E27FC236}">
                    <a16:creationId xmlns:a16="http://schemas.microsoft.com/office/drawing/2014/main" id="{21CB899E-B10B-A74D-89FC-0502319ABA24}"/>
                  </a:ext>
                </a:extLst>
              </p:cNvPr>
              <p:cNvSpPr>
                <a:spLocks/>
              </p:cNvSpPr>
              <p:nvPr/>
            </p:nvSpPr>
            <p:spPr bwMode="auto">
              <a:xfrm>
                <a:off x="3975" y="2595"/>
                <a:ext cx="2" cy="1"/>
              </a:xfrm>
              <a:custGeom>
                <a:avLst/>
                <a:gdLst>
                  <a:gd name="T0" fmla="*/ 6 w 6"/>
                  <a:gd name="T1" fmla="*/ 0 h 3"/>
                  <a:gd name="T2" fmla="*/ 5 w 6"/>
                  <a:gd name="T3" fmla="*/ 1 h 3"/>
                  <a:gd name="T4" fmla="*/ 3 w 6"/>
                  <a:gd name="T5" fmla="*/ 2 h 3"/>
                  <a:gd name="T6" fmla="*/ 1 w 6"/>
                  <a:gd name="T7" fmla="*/ 3 h 3"/>
                  <a:gd name="T8" fmla="*/ 0 w 6"/>
                  <a:gd name="T9" fmla="*/ 2 h 3"/>
                  <a:gd name="T10" fmla="*/ 0 w 6"/>
                  <a:gd name="T11" fmla="*/ 2 h 3"/>
                  <a:gd name="T12" fmla="*/ 0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0"/>
                    </a:moveTo>
                    <a:lnTo>
                      <a:pt x="5" y="1"/>
                    </a:lnTo>
                    <a:lnTo>
                      <a:pt x="3" y="2"/>
                    </a:lnTo>
                    <a:lnTo>
                      <a:pt x="1" y="3"/>
                    </a:lnTo>
                    <a:lnTo>
                      <a:pt x="0" y="2"/>
                    </a:lnTo>
                    <a:lnTo>
                      <a:pt x="0" y="2"/>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44" name="Freeform 124">
                <a:extLst>
                  <a:ext uri="{FF2B5EF4-FFF2-40B4-BE49-F238E27FC236}">
                    <a16:creationId xmlns:a16="http://schemas.microsoft.com/office/drawing/2014/main" id="{5089D9CB-AAC5-D04D-8033-678D053ABA26}"/>
                  </a:ext>
                </a:extLst>
              </p:cNvPr>
              <p:cNvSpPr>
                <a:spLocks/>
              </p:cNvSpPr>
              <p:nvPr/>
            </p:nvSpPr>
            <p:spPr bwMode="auto">
              <a:xfrm>
                <a:off x="3981" y="2555"/>
                <a:ext cx="5" cy="8"/>
              </a:xfrm>
              <a:custGeom>
                <a:avLst/>
                <a:gdLst>
                  <a:gd name="T0" fmla="*/ 14 w 14"/>
                  <a:gd name="T1" fmla="*/ 0 h 24"/>
                  <a:gd name="T2" fmla="*/ 13 w 14"/>
                  <a:gd name="T3" fmla="*/ 5 h 24"/>
                  <a:gd name="T4" fmla="*/ 9 w 14"/>
                  <a:gd name="T5" fmla="*/ 12 h 24"/>
                  <a:gd name="T6" fmla="*/ 5 w 14"/>
                  <a:gd name="T7" fmla="*/ 19 h 24"/>
                  <a:gd name="T8" fmla="*/ 0 w 14"/>
                  <a:gd name="T9" fmla="*/ 24 h 24"/>
                  <a:gd name="T10" fmla="*/ 0 w 14"/>
                  <a:gd name="T11" fmla="*/ 16 h 24"/>
                  <a:gd name="T12" fmla="*/ 0 w 14"/>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14" h="24">
                    <a:moveTo>
                      <a:pt x="14" y="0"/>
                    </a:moveTo>
                    <a:lnTo>
                      <a:pt x="13" y="5"/>
                    </a:lnTo>
                    <a:lnTo>
                      <a:pt x="9" y="12"/>
                    </a:lnTo>
                    <a:lnTo>
                      <a:pt x="5" y="19"/>
                    </a:lnTo>
                    <a:lnTo>
                      <a:pt x="0" y="24"/>
                    </a:lnTo>
                    <a:lnTo>
                      <a:pt x="0" y="16"/>
                    </a:lnTo>
                    <a:lnTo>
                      <a:pt x="0"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45" name="Line 125">
                <a:extLst>
                  <a:ext uri="{FF2B5EF4-FFF2-40B4-BE49-F238E27FC236}">
                    <a16:creationId xmlns:a16="http://schemas.microsoft.com/office/drawing/2014/main" id="{721EAC4B-15A0-BF47-9609-FE2B6BA2239D}"/>
                  </a:ext>
                </a:extLst>
              </p:cNvPr>
              <p:cNvSpPr>
                <a:spLocks noChangeShapeType="1"/>
              </p:cNvSpPr>
              <p:nvPr/>
            </p:nvSpPr>
            <p:spPr bwMode="auto">
              <a:xfrm>
                <a:off x="3981" y="2559"/>
                <a:ext cx="2" cy="1"/>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46" name="Freeform 126">
                <a:extLst>
                  <a:ext uri="{FF2B5EF4-FFF2-40B4-BE49-F238E27FC236}">
                    <a16:creationId xmlns:a16="http://schemas.microsoft.com/office/drawing/2014/main" id="{E84FE0B0-59F6-F04A-A09B-D96E130ACF68}"/>
                  </a:ext>
                </a:extLst>
              </p:cNvPr>
              <p:cNvSpPr>
                <a:spLocks/>
              </p:cNvSpPr>
              <p:nvPr/>
            </p:nvSpPr>
            <p:spPr bwMode="auto">
              <a:xfrm>
                <a:off x="3977" y="2572"/>
                <a:ext cx="4" cy="3"/>
              </a:xfrm>
              <a:custGeom>
                <a:avLst/>
                <a:gdLst>
                  <a:gd name="T0" fmla="*/ 13 w 13"/>
                  <a:gd name="T1" fmla="*/ 12 h 12"/>
                  <a:gd name="T2" fmla="*/ 0 w 13"/>
                  <a:gd name="T3" fmla="*/ 0 h 12"/>
                  <a:gd name="T4" fmla="*/ 13 w 13"/>
                  <a:gd name="T5" fmla="*/ 12 h 12"/>
                </a:gdLst>
                <a:ahLst/>
                <a:cxnLst>
                  <a:cxn ang="0">
                    <a:pos x="T0" y="T1"/>
                  </a:cxn>
                  <a:cxn ang="0">
                    <a:pos x="T2" y="T3"/>
                  </a:cxn>
                  <a:cxn ang="0">
                    <a:pos x="T4" y="T5"/>
                  </a:cxn>
                </a:cxnLst>
                <a:rect l="0" t="0" r="r" b="b"/>
                <a:pathLst>
                  <a:path w="13" h="12">
                    <a:moveTo>
                      <a:pt x="13" y="12"/>
                    </a:moveTo>
                    <a:lnTo>
                      <a:pt x="0" y="0"/>
                    </a:lnTo>
                    <a:lnTo>
                      <a:pt x="13"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47" name="Freeform 127">
                <a:extLst>
                  <a:ext uri="{FF2B5EF4-FFF2-40B4-BE49-F238E27FC236}">
                    <a16:creationId xmlns:a16="http://schemas.microsoft.com/office/drawing/2014/main" id="{666305E3-A235-954C-B97B-A01FAAB0AFFF}"/>
                  </a:ext>
                </a:extLst>
              </p:cNvPr>
              <p:cNvSpPr>
                <a:spLocks/>
              </p:cNvSpPr>
              <p:nvPr/>
            </p:nvSpPr>
            <p:spPr bwMode="auto">
              <a:xfrm>
                <a:off x="3981" y="2585"/>
                <a:ext cx="2" cy="6"/>
              </a:xfrm>
              <a:custGeom>
                <a:avLst/>
                <a:gdLst>
                  <a:gd name="T0" fmla="*/ 0 w 7"/>
                  <a:gd name="T1" fmla="*/ 0 h 19"/>
                  <a:gd name="T2" fmla="*/ 0 w 7"/>
                  <a:gd name="T3" fmla="*/ 19 h 19"/>
                  <a:gd name="T4" fmla="*/ 0 w 7"/>
                  <a:gd name="T5" fmla="*/ 0 h 19"/>
                  <a:gd name="T6" fmla="*/ 7 w 7"/>
                  <a:gd name="T7" fmla="*/ 0 h 19"/>
                </a:gdLst>
                <a:ahLst/>
                <a:cxnLst>
                  <a:cxn ang="0">
                    <a:pos x="T0" y="T1"/>
                  </a:cxn>
                  <a:cxn ang="0">
                    <a:pos x="T2" y="T3"/>
                  </a:cxn>
                  <a:cxn ang="0">
                    <a:pos x="T4" y="T5"/>
                  </a:cxn>
                  <a:cxn ang="0">
                    <a:pos x="T6" y="T7"/>
                  </a:cxn>
                </a:cxnLst>
                <a:rect l="0" t="0" r="r" b="b"/>
                <a:pathLst>
                  <a:path w="7" h="19">
                    <a:moveTo>
                      <a:pt x="0" y="0"/>
                    </a:moveTo>
                    <a:lnTo>
                      <a:pt x="0" y="19"/>
                    </a:lnTo>
                    <a:lnTo>
                      <a:pt x="0" y="0"/>
                    </a:lnTo>
                    <a:lnTo>
                      <a:pt x="7"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48" name="Line 128">
                <a:extLst>
                  <a:ext uri="{FF2B5EF4-FFF2-40B4-BE49-F238E27FC236}">
                    <a16:creationId xmlns:a16="http://schemas.microsoft.com/office/drawing/2014/main" id="{6D3B7D2A-FCBD-E841-B206-2869A61F49D3}"/>
                  </a:ext>
                </a:extLst>
              </p:cNvPr>
              <p:cNvSpPr>
                <a:spLocks noChangeShapeType="1"/>
              </p:cNvSpPr>
              <p:nvPr/>
            </p:nvSpPr>
            <p:spPr bwMode="auto">
              <a:xfrm flipV="1">
                <a:off x="3981" y="2599"/>
                <a:ext cx="1" cy="4"/>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49" name="Freeform 129">
                <a:extLst>
                  <a:ext uri="{FF2B5EF4-FFF2-40B4-BE49-F238E27FC236}">
                    <a16:creationId xmlns:a16="http://schemas.microsoft.com/office/drawing/2014/main" id="{2031BAAC-9CDC-7248-A1AB-34FA41EB4BEF}"/>
                  </a:ext>
                </a:extLst>
              </p:cNvPr>
              <p:cNvSpPr>
                <a:spLocks/>
              </p:cNvSpPr>
              <p:nvPr/>
            </p:nvSpPr>
            <p:spPr bwMode="auto">
              <a:xfrm>
                <a:off x="3970" y="2545"/>
                <a:ext cx="2" cy="6"/>
              </a:xfrm>
              <a:custGeom>
                <a:avLst/>
                <a:gdLst>
                  <a:gd name="T0" fmla="*/ 0 w 8"/>
                  <a:gd name="T1" fmla="*/ 18 h 18"/>
                  <a:gd name="T2" fmla="*/ 8 w 8"/>
                  <a:gd name="T3" fmla="*/ 6 h 18"/>
                  <a:gd name="T4" fmla="*/ 0 w 8"/>
                  <a:gd name="T5" fmla="*/ 0 h 18"/>
                  <a:gd name="T6" fmla="*/ 0 w 8"/>
                  <a:gd name="T7" fmla="*/ 18 h 18"/>
                </a:gdLst>
                <a:ahLst/>
                <a:cxnLst>
                  <a:cxn ang="0">
                    <a:pos x="T0" y="T1"/>
                  </a:cxn>
                  <a:cxn ang="0">
                    <a:pos x="T2" y="T3"/>
                  </a:cxn>
                  <a:cxn ang="0">
                    <a:pos x="T4" y="T5"/>
                  </a:cxn>
                  <a:cxn ang="0">
                    <a:pos x="T6" y="T7"/>
                  </a:cxn>
                </a:cxnLst>
                <a:rect l="0" t="0" r="r" b="b"/>
                <a:pathLst>
                  <a:path w="8" h="18">
                    <a:moveTo>
                      <a:pt x="0" y="18"/>
                    </a:moveTo>
                    <a:lnTo>
                      <a:pt x="8" y="6"/>
                    </a:lnTo>
                    <a:lnTo>
                      <a:pt x="0" y="0"/>
                    </a:lnTo>
                    <a:lnTo>
                      <a:pt x="0"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50" name="Freeform 130">
                <a:extLst>
                  <a:ext uri="{FF2B5EF4-FFF2-40B4-BE49-F238E27FC236}">
                    <a16:creationId xmlns:a16="http://schemas.microsoft.com/office/drawing/2014/main" id="{7E4885E2-85D1-A541-92F2-FA7901667B17}"/>
                  </a:ext>
                </a:extLst>
              </p:cNvPr>
              <p:cNvSpPr>
                <a:spLocks/>
              </p:cNvSpPr>
              <p:nvPr/>
            </p:nvSpPr>
            <p:spPr bwMode="auto">
              <a:xfrm>
                <a:off x="3968" y="2532"/>
                <a:ext cx="2" cy="7"/>
              </a:xfrm>
              <a:custGeom>
                <a:avLst/>
                <a:gdLst>
                  <a:gd name="T0" fmla="*/ 0 w 6"/>
                  <a:gd name="T1" fmla="*/ 0 h 19"/>
                  <a:gd name="T2" fmla="*/ 0 w 6"/>
                  <a:gd name="T3" fmla="*/ 19 h 19"/>
                  <a:gd name="T4" fmla="*/ 6 w 6"/>
                  <a:gd name="T5" fmla="*/ 13 h 19"/>
                </a:gdLst>
                <a:ahLst/>
                <a:cxnLst>
                  <a:cxn ang="0">
                    <a:pos x="T0" y="T1"/>
                  </a:cxn>
                  <a:cxn ang="0">
                    <a:pos x="T2" y="T3"/>
                  </a:cxn>
                  <a:cxn ang="0">
                    <a:pos x="T4" y="T5"/>
                  </a:cxn>
                </a:cxnLst>
                <a:rect l="0" t="0" r="r" b="b"/>
                <a:pathLst>
                  <a:path w="6" h="19">
                    <a:moveTo>
                      <a:pt x="0" y="0"/>
                    </a:moveTo>
                    <a:lnTo>
                      <a:pt x="0" y="19"/>
                    </a:lnTo>
                    <a:lnTo>
                      <a:pt x="6" y="13"/>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51" name="Freeform 131">
                <a:extLst>
                  <a:ext uri="{FF2B5EF4-FFF2-40B4-BE49-F238E27FC236}">
                    <a16:creationId xmlns:a16="http://schemas.microsoft.com/office/drawing/2014/main" id="{C09A467B-2D9F-2845-8080-A1F7258DE0B9}"/>
                  </a:ext>
                </a:extLst>
              </p:cNvPr>
              <p:cNvSpPr>
                <a:spLocks/>
              </p:cNvSpPr>
              <p:nvPr/>
            </p:nvSpPr>
            <p:spPr bwMode="auto">
              <a:xfrm>
                <a:off x="3965" y="2513"/>
                <a:ext cx="10" cy="5"/>
              </a:xfrm>
              <a:custGeom>
                <a:avLst/>
                <a:gdLst>
                  <a:gd name="T0" fmla="*/ 0 w 28"/>
                  <a:gd name="T1" fmla="*/ 0 h 19"/>
                  <a:gd name="T2" fmla="*/ 0 w 28"/>
                  <a:gd name="T3" fmla="*/ 19 h 19"/>
                  <a:gd name="T4" fmla="*/ 28 w 28"/>
                  <a:gd name="T5" fmla="*/ 19 h 19"/>
                </a:gdLst>
                <a:ahLst/>
                <a:cxnLst>
                  <a:cxn ang="0">
                    <a:pos x="T0" y="T1"/>
                  </a:cxn>
                  <a:cxn ang="0">
                    <a:pos x="T2" y="T3"/>
                  </a:cxn>
                  <a:cxn ang="0">
                    <a:pos x="T4" y="T5"/>
                  </a:cxn>
                </a:cxnLst>
                <a:rect l="0" t="0" r="r" b="b"/>
                <a:pathLst>
                  <a:path w="28" h="19">
                    <a:moveTo>
                      <a:pt x="0" y="0"/>
                    </a:moveTo>
                    <a:lnTo>
                      <a:pt x="0" y="19"/>
                    </a:lnTo>
                    <a:lnTo>
                      <a:pt x="28" y="19"/>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52" name="Freeform 132">
                <a:extLst>
                  <a:ext uri="{FF2B5EF4-FFF2-40B4-BE49-F238E27FC236}">
                    <a16:creationId xmlns:a16="http://schemas.microsoft.com/office/drawing/2014/main" id="{D373194F-01F9-024B-A7E0-F6A6B9CDEFA4}"/>
                  </a:ext>
                </a:extLst>
              </p:cNvPr>
              <p:cNvSpPr>
                <a:spLocks/>
              </p:cNvSpPr>
              <p:nvPr/>
            </p:nvSpPr>
            <p:spPr bwMode="auto">
              <a:xfrm>
                <a:off x="3970" y="2513"/>
                <a:ext cx="5" cy="5"/>
              </a:xfrm>
              <a:custGeom>
                <a:avLst/>
                <a:gdLst>
                  <a:gd name="T0" fmla="*/ 15 w 15"/>
                  <a:gd name="T1" fmla="*/ 19 h 19"/>
                  <a:gd name="T2" fmla="*/ 8 w 15"/>
                  <a:gd name="T3" fmla="*/ 9 h 19"/>
                  <a:gd name="T4" fmla="*/ 0 w 15"/>
                  <a:gd name="T5" fmla="*/ 0 h 19"/>
                </a:gdLst>
                <a:ahLst/>
                <a:cxnLst>
                  <a:cxn ang="0">
                    <a:pos x="T0" y="T1"/>
                  </a:cxn>
                  <a:cxn ang="0">
                    <a:pos x="T2" y="T3"/>
                  </a:cxn>
                  <a:cxn ang="0">
                    <a:pos x="T4" y="T5"/>
                  </a:cxn>
                </a:cxnLst>
                <a:rect l="0" t="0" r="r" b="b"/>
                <a:pathLst>
                  <a:path w="15" h="19">
                    <a:moveTo>
                      <a:pt x="15" y="19"/>
                    </a:moveTo>
                    <a:lnTo>
                      <a:pt x="8" y="9"/>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53" name="Freeform 133">
                <a:extLst>
                  <a:ext uri="{FF2B5EF4-FFF2-40B4-BE49-F238E27FC236}">
                    <a16:creationId xmlns:a16="http://schemas.microsoft.com/office/drawing/2014/main" id="{E99E76FD-19E2-EA43-B767-87091477CA5B}"/>
                  </a:ext>
                </a:extLst>
              </p:cNvPr>
              <p:cNvSpPr>
                <a:spLocks/>
              </p:cNvSpPr>
              <p:nvPr/>
            </p:nvSpPr>
            <p:spPr bwMode="auto">
              <a:xfrm>
                <a:off x="3975" y="2658"/>
                <a:ext cx="6" cy="6"/>
              </a:xfrm>
              <a:custGeom>
                <a:avLst/>
                <a:gdLst>
                  <a:gd name="T0" fmla="*/ 0 w 19"/>
                  <a:gd name="T1" fmla="*/ 0 h 20"/>
                  <a:gd name="T2" fmla="*/ 0 w 19"/>
                  <a:gd name="T3" fmla="*/ 20 h 20"/>
                  <a:gd name="T4" fmla="*/ 19 w 19"/>
                  <a:gd name="T5" fmla="*/ 14 h 20"/>
                  <a:gd name="T6" fmla="*/ 14 w 19"/>
                  <a:gd name="T7" fmla="*/ 8 h 20"/>
                  <a:gd name="T8" fmla="*/ 10 w 19"/>
                  <a:gd name="T9" fmla="*/ 4 h 20"/>
                  <a:gd name="T10" fmla="*/ 4 w 19"/>
                  <a:gd name="T11" fmla="*/ 1 h 20"/>
                  <a:gd name="T12" fmla="*/ 0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0" y="0"/>
                    </a:moveTo>
                    <a:lnTo>
                      <a:pt x="0" y="20"/>
                    </a:lnTo>
                    <a:lnTo>
                      <a:pt x="19" y="14"/>
                    </a:lnTo>
                    <a:lnTo>
                      <a:pt x="14" y="8"/>
                    </a:lnTo>
                    <a:lnTo>
                      <a:pt x="10" y="4"/>
                    </a:lnTo>
                    <a:lnTo>
                      <a:pt x="4" y="1"/>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54" name="Freeform 134">
                <a:extLst>
                  <a:ext uri="{FF2B5EF4-FFF2-40B4-BE49-F238E27FC236}">
                    <a16:creationId xmlns:a16="http://schemas.microsoft.com/office/drawing/2014/main" id="{DD579BC1-1365-524D-82CD-C7BFA5CAEEE2}"/>
                  </a:ext>
                </a:extLst>
              </p:cNvPr>
              <p:cNvSpPr>
                <a:spLocks/>
              </p:cNvSpPr>
              <p:nvPr/>
            </p:nvSpPr>
            <p:spPr bwMode="auto">
              <a:xfrm>
                <a:off x="3975" y="2644"/>
                <a:ext cx="6" cy="4"/>
              </a:xfrm>
              <a:custGeom>
                <a:avLst/>
                <a:gdLst>
                  <a:gd name="T0" fmla="*/ 13 w 19"/>
                  <a:gd name="T1" fmla="*/ 12 h 12"/>
                  <a:gd name="T2" fmla="*/ 19 w 19"/>
                  <a:gd name="T3" fmla="*/ 0 h 12"/>
                  <a:gd name="T4" fmla="*/ 0 w 19"/>
                  <a:gd name="T5" fmla="*/ 0 h 12"/>
                  <a:gd name="T6" fmla="*/ 13 w 19"/>
                  <a:gd name="T7" fmla="*/ 12 h 12"/>
                </a:gdLst>
                <a:ahLst/>
                <a:cxnLst>
                  <a:cxn ang="0">
                    <a:pos x="T0" y="T1"/>
                  </a:cxn>
                  <a:cxn ang="0">
                    <a:pos x="T2" y="T3"/>
                  </a:cxn>
                  <a:cxn ang="0">
                    <a:pos x="T4" y="T5"/>
                  </a:cxn>
                  <a:cxn ang="0">
                    <a:pos x="T6" y="T7"/>
                  </a:cxn>
                </a:cxnLst>
                <a:rect l="0" t="0" r="r" b="b"/>
                <a:pathLst>
                  <a:path w="19" h="12">
                    <a:moveTo>
                      <a:pt x="13" y="12"/>
                    </a:moveTo>
                    <a:lnTo>
                      <a:pt x="19" y="0"/>
                    </a:lnTo>
                    <a:lnTo>
                      <a:pt x="0" y="0"/>
                    </a:lnTo>
                    <a:lnTo>
                      <a:pt x="13"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55" name="Freeform 135">
                <a:extLst>
                  <a:ext uri="{FF2B5EF4-FFF2-40B4-BE49-F238E27FC236}">
                    <a16:creationId xmlns:a16="http://schemas.microsoft.com/office/drawing/2014/main" id="{E801CA96-B154-344F-A886-BC59109855A9}"/>
                  </a:ext>
                </a:extLst>
              </p:cNvPr>
              <p:cNvSpPr>
                <a:spLocks/>
              </p:cNvSpPr>
              <p:nvPr/>
            </p:nvSpPr>
            <p:spPr bwMode="auto">
              <a:xfrm>
                <a:off x="3975" y="2637"/>
                <a:ext cx="6" cy="1"/>
              </a:xfrm>
              <a:custGeom>
                <a:avLst/>
                <a:gdLst>
                  <a:gd name="T0" fmla="*/ 0 w 19"/>
                  <a:gd name="T1" fmla="*/ 10 w 19"/>
                  <a:gd name="T2" fmla="*/ 19 w 19"/>
                  <a:gd name="T3" fmla="*/ 10 w 19"/>
                  <a:gd name="T4" fmla="*/ 0 w 19"/>
                </a:gdLst>
                <a:ahLst/>
                <a:cxnLst>
                  <a:cxn ang="0">
                    <a:pos x="T0" y="0"/>
                  </a:cxn>
                  <a:cxn ang="0">
                    <a:pos x="T1" y="0"/>
                  </a:cxn>
                  <a:cxn ang="0">
                    <a:pos x="T2" y="0"/>
                  </a:cxn>
                  <a:cxn ang="0">
                    <a:pos x="T3" y="0"/>
                  </a:cxn>
                  <a:cxn ang="0">
                    <a:pos x="T4" y="0"/>
                  </a:cxn>
                </a:cxnLst>
                <a:rect l="0" t="0" r="r" b="b"/>
                <a:pathLst>
                  <a:path w="19">
                    <a:moveTo>
                      <a:pt x="0" y="0"/>
                    </a:moveTo>
                    <a:lnTo>
                      <a:pt x="10" y="0"/>
                    </a:lnTo>
                    <a:lnTo>
                      <a:pt x="19" y="0"/>
                    </a:lnTo>
                    <a:lnTo>
                      <a:pt x="10" y="0"/>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56" name="Rectangle 136">
                <a:extLst>
                  <a:ext uri="{FF2B5EF4-FFF2-40B4-BE49-F238E27FC236}">
                    <a16:creationId xmlns:a16="http://schemas.microsoft.com/office/drawing/2014/main" id="{1D726670-BAC9-D543-B820-D083CADC50BC}"/>
                  </a:ext>
                </a:extLst>
              </p:cNvPr>
              <p:cNvSpPr>
                <a:spLocks noChangeArrowheads="1"/>
              </p:cNvSpPr>
              <p:nvPr/>
            </p:nvSpPr>
            <p:spPr bwMode="auto">
              <a:xfrm>
                <a:off x="3975" y="2632"/>
                <a:ext cx="8" cy="2"/>
              </a:xfrm>
              <a:prstGeom prst="rect">
                <a:avLst/>
              </a:prstGeom>
              <a:grpFill/>
              <a:ln w="9525">
                <a:solidFill>
                  <a:srgbClr val="FFFFFF"/>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57" name="Line 137">
                <a:extLst>
                  <a:ext uri="{FF2B5EF4-FFF2-40B4-BE49-F238E27FC236}">
                    <a16:creationId xmlns:a16="http://schemas.microsoft.com/office/drawing/2014/main" id="{79EA2ED7-A9AD-7740-AFEF-79356BBE4C95}"/>
                  </a:ext>
                </a:extLst>
              </p:cNvPr>
              <p:cNvSpPr>
                <a:spLocks noChangeShapeType="1"/>
              </p:cNvSpPr>
              <p:nvPr/>
            </p:nvSpPr>
            <p:spPr bwMode="auto">
              <a:xfrm flipV="1">
                <a:off x="3972" y="2595"/>
                <a:ext cx="5" cy="4"/>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58" name="Freeform 138">
                <a:extLst>
                  <a:ext uri="{FF2B5EF4-FFF2-40B4-BE49-F238E27FC236}">
                    <a16:creationId xmlns:a16="http://schemas.microsoft.com/office/drawing/2014/main" id="{E1BE1D8F-8DB0-7849-8C03-8E0005DD9413}"/>
                  </a:ext>
                </a:extLst>
              </p:cNvPr>
              <p:cNvSpPr>
                <a:spLocks/>
              </p:cNvSpPr>
              <p:nvPr/>
            </p:nvSpPr>
            <p:spPr bwMode="auto">
              <a:xfrm>
                <a:off x="3975" y="2595"/>
                <a:ext cx="2" cy="1"/>
              </a:xfrm>
              <a:custGeom>
                <a:avLst/>
                <a:gdLst>
                  <a:gd name="T0" fmla="*/ 6 w 6"/>
                  <a:gd name="T1" fmla="*/ 0 h 3"/>
                  <a:gd name="T2" fmla="*/ 5 w 6"/>
                  <a:gd name="T3" fmla="*/ 1 h 3"/>
                  <a:gd name="T4" fmla="*/ 3 w 6"/>
                  <a:gd name="T5" fmla="*/ 2 h 3"/>
                  <a:gd name="T6" fmla="*/ 1 w 6"/>
                  <a:gd name="T7" fmla="*/ 3 h 3"/>
                  <a:gd name="T8" fmla="*/ 0 w 6"/>
                  <a:gd name="T9" fmla="*/ 2 h 3"/>
                  <a:gd name="T10" fmla="*/ 0 w 6"/>
                  <a:gd name="T11" fmla="*/ 2 h 3"/>
                  <a:gd name="T12" fmla="*/ 0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0"/>
                    </a:moveTo>
                    <a:lnTo>
                      <a:pt x="5" y="1"/>
                    </a:lnTo>
                    <a:lnTo>
                      <a:pt x="3" y="2"/>
                    </a:lnTo>
                    <a:lnTo>
                      <a:pt x="1" y="3"/>
                    </a:lnTo>
                    <a:lnTo>
                      <a:pt x="0" y="2"/>
                    </a:lnTo>
                    <a:lnTo>
                      <a:pt x="0" y="2"/>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59" name="Freeform 139">
                <a:extLst>
                  <a:ext uri="{FF2B5EF4-FFF2-40B4-BE49-F238E27FC236}">
                    <a16:creationId xmlns:a16="http://schemas.microsoft.com/office/drawing/2014/main" id="{4996C001-44B8-E647-9564-9C8F04F1A893}"/>
                  </a:ext>
                </a:extLst>
              </p:cNvPr>
              <p:cNvSpPr>
                <a:spLocks/>
              </p:cNvSpPr>
              <p:nvPr/>
            </p:nvSpPr>
            <p:spPr bwMode="auto">
              <a:xfrm>
                <a:off x="3981" y="2555"/>
                <a:ext cx="5" cy="8"/>
              </a:xfrm>
              <a:custGeom>
                <a:avLst/>
                <a:gdLst>
                  <a:gd name="T0" fmla="*/ 14 w 14"/>
                  <a:gd name="T1" fmla="*/ 0 h 24"/>
                  <a:gd name="T2" fmla="*/ 13 w 14"/>
                  <a:gd name="T3" fmla="*/ 5 h 24"/>
                  <a:gd name="T4" fmla="*/ 9 w 14"/>
                  <a:gd name="T5" fmla="*/ 12 h 24"/>
                  <a:gd name="T6" fmla="*/ 5 w 14"/>
                  <a:gd name="T7" fmla="*/ 19 h 24"/>
                  <a:gd name="T8" fmla="*/ 0 w 14"/>
                  <a:gd name="T9" fmla="*/ 24 h 24"/>
                  <a:gd name="T10" fmla="*/ 0 w 14"/>
                  <a:gd name="T11" fmla="*/ 16 h 24"/>
                  <a:gd name="T12" fmla="*/ 0 w 14"/>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14" h="24">
                    <a:moveTo>
                      <a:pt x="14" y="0"/>
                    </a:moveTo>
                    <a:lnTo>
                      <a:pt x="13" y="5"/>
                    </a:lnTo>
                    <a:lnTo>
                      <a:pt x="9" y="12"/>
                    </a:lnTo>
                    <a:lnTo>
                      <a:pt x="5" y="19"/>
                    </a:lnTo>
                    <a:lnTo>
                      <a:pt x="0" y="24"/>
                    </a:lnTo>
                    <a:lnTo>
                      <a:pt x="0" y="16"/>
                    </a:lnTo>
                    <a:lnTo>
                      <a:pt x="0"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60" name="Line 140">
                <a:extLst>
                  <a:ext uri="{FF2B5EF4-FFF2-40B4-BE49-F238E27FC236}">
                    <a16:creationId xmlns:a16="http://schemas.microsoft.com/office/drawing/2014/main" id="{A65E6680-0299-9B45-8B23-95ABDB51BA91}"/>
                  </a:ext>
                </a:extLst>
              </p:cNvPr>
              <p:cNvSpPr>
                <a:spLocks noChangeShapeType="1"/>
              </p:cNvSpPr>
              <p:nvPr/>
            </p:nvSpPr>
            <p:spPr bwMode="auto">
              <a:xfrm>
                <a:off x="3981" y="2559"/>
                <a:ext cx="2" cy="1"/>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61" name="Freeform 141">
                <a:extLst>
                  <a:ext uri="{FF2B5EF4-FFF2-40B4-BE49-F238E27FC236}">
                    <a16:creationId xmlns:a16="http://schemas.microsoft.com/office/drawing/2014/main" id="{F40887DA-7B06-174F-847B-998BFD4E9A89}"/>
                  </a:ext>
                </a:extLst>
              </p:cNvPr>
              <p:cNvSpPr>
                <a:spLocks/>
              </p:cNvSpPr>
              <p:nvPr/>
            </p:nvSpPr>
            <p:spPr bwMode="auto">
              <a:xfrm>
                <a:off x="3977" y="2572"/>
                <a:ext cx="4" cy="3"/>
              </a:xfrm>
              <a:custGeom>
                <a:avLst/>
                <a:gdLst>
                  <a:gd name="T0" fmla="*/ 13 w 13"/>
                  <a:gd name="T1" fmla="*/ 12 h 12"/>
                  <a:gd name="T2" fmla="*/ 0 w 13"/>
                  <a:gd name="T3" fmla="*/ 0 h 12"/>
                  <a:gd name="T4" fmla="*/ 13 w 13"/>
                  <a:gd name="T5" fmla="*/ 12 h 12"/>
                </a:gdLst>
                <a:ahLst/>
                <a:cxnLst>
                  <a:cxn ang="0">
                    <a:pos x="T0" y="T1"/>
                  </a:cxn>
                  <a:cxn ang="0">
                    <a:pos x="T2" y="T3"/>
                  </a:cxn>
                  <a:cxn ang="0">
                    <a:pos x="T4" y="T5"/>
                  </a:cxn>
                </a:cxnLst>
                <a:rect l="0" t="0" r="r" b="b"/>
                <a:pathLst>
                  <a:path w="13" h="12">
                    <a:moveTo>
                      <a:pt x="13" y="12"/>
                    </a:moveTo>
                    <a:lnTo>
                      <a:pt x="0" y="0"/>
                    </a:lnTo>
                    <a:lnTo>
                      <a:pt x="13"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62" name="Freeform 142">
                <a:extLst>
                  <a:ext uri="{FF2B5EF4-FFF2-40B4-BE49-F238E27FC236}">
                    <a16:creationId xmlns:a16="http://schemas.microsoft.com/office/drawing/2014/main" id="{2AE7CD34-E1EE-C444-9505-6104520BAA5D}"/>
                  </a:ext>
                </a:extLst>
              </p:cNvPr>
              <p:cNvSpPr>
                <a:spLocks/>
              </p:cNvSpPr>
              <p:nvPr/>
            </p:nvSpPr>
            <p:spPr bwMode="auto">
              <a:xfrm>
                <a:off x="3981" y="2585"/>
                <a:ext cx="2" cy="6"/>
              </a:xfrm>
              <a:custGeom>
                <a:avLst/>
                <a:gdLst>
                  <a:gd name="T0" fmla="*/ 0 w 7"/>
                  <a:gd name="T1" fmla="*/ 0 h 19"/>
                  <a:gd name="T2" fmla="*/ 0 w 7"/>
                  <a:gd name="T3" fmla="*/ 19 h 19"/>
                  <a:gd name="T4" fmla="*/ 0 w 7"/>
                  <a:gd name="T5" fmla="*/ 0 h 19"/>
                  <a:gd name="T6" fmla="*/ 7 w 7"/>
                  <a:gd name="T7" fmla="*/ 0 h 19"/>
                </a:gdLst>
                <a:ahLst/>
                <a:cxnLst>
                  <a:cxn ang="0">
                    <a:pos x="T0" y="T1"/>
                  </a:cxn>
                  <a:cxn ang="0">
                    <a:pos x="T2" y="T3"/>
                  </a:cxn>
                  <a:cxn ang="0">
                    <a:pos x="T4" y="T5"/>
                  </a:cxn>
                  <a:cxn ang="0">
                    <a:pos x="T6" y="T7"/>
                  </a:cxn>
                </a:cxnLst>
                <a:rect l="0" t="0" r="r" b="b"/>
                <a:pathLst>
                  <a:path w="7" h="19">
                    <a:moveTo>
                      <a:pt x="0" y="0"/>
                    </a:moveTo>
                    <a:lnTo>
                      <a:pt x="0" y="19"/>
                    </a:lnTo>
                    <a:lnTo>
                      <a:pt x="0" y="0"/>
                    </a:lnTo>
                    <a:lnTo>
                      <a:pt x="7"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63" name="Line 143">
                <a:extLst>
                  <a:ext uri="{FF2B5EF4-FFF2-40B4-BE49-F238E27FC236}">
                    <a16:creationId xmlns:a16="http://schemas.microsoft.com/office/drawing/2014/main" id="{6ADC269A-894E-8945-A0B8-1C9BF9736139}"/>
                  </a:ext>
                </a:extLst>
              </p:cNvPr>
              <p:cNvSpPr>
                <a:spLocks noChangeShapeType="1"/>
              </p:cNvSpPr>
              <p:nvPr/>
            </p:nvSpPr>
            <p:spPr bwMode="auto">
              <a:xfrm flipV="1">
                <a:off x="3981" y="2599"/>
                <a:ext cx="1" cy="4"/>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64" name="Freeform 144">
                <a:extLst>
                  <a:ext uri="{FF2B5EF4-FFF2-40B4-BE49-F238E27FC236}">
                    <a16:creationId xmlns:a16="http://schemas.microsoft.com/office/drawing/2014/main" id="{7A3FCF17-CAF1-C844-8DC0-713A58EFC1DC}"/>
                  </a:ext>
                </a:extLst>
              </p:cNvPr>
              <p:cNvSpPr>
                <a:spLocks/>
              </p:cNvSpPr>
              <p:nvPr/>
            </p:nvSpPr>
            <p:spPr bwMode="auto">
              <a:xfrm>
                <a:off x="3970" y="2545"/>
                <a:ext cx="2" cy="6"/>
              </a:xfrm>
              <a:custGeom>
                <a:avLst/>
                <a:gdLst>
                  <a:gd name="T0" fmla="*/ 0 w 8"/>
                  <a:gd name="T1" fmla="*/ 18 h 18"/>
                  <a:gd name="T2" fmla="*/ 8 w 8"/>
                  <a:gd name="T3" fmla="*/ 6 h 18"/>
                  <a:gd name="T4" fmla="*/ 0 w 8"/>
                  <a:gd name="T5" fmla="*/ 0 h 18"/>
                  <a:gd name="T6" fmla="*/ 0 w 8"/>
                  <a:gd name="T7" fmla="*/ 18 h 18"/>
                </a:gdLst>
                <a:ahLst/>
                <a:cxnLst>
                  <a:cxn ang="0">
                    <a:pos x="T0" y="T1"/>
                  </a:cxn>
                  <a:cxn ang="0">
                    <a:pos x="T2" y="T3"/>
                  </a:cxn>
                  <a:cxn ang="0">
                    <a:pos x="T4" y="T5"/>
                  </a:cxn>
                  <a:cxn ang="0">
                    <a:pos x="T6" y="T7"/>
                  </a:cxn>
                </a:cxnLst>
                <a:rect l="0" t="0" r="r" b="b"/>
                <a:pathLst>
                  <a:path w="8" h="18">
                    <a:moveTo>
                      <a:pt x="0" y="18"/>
                    </a:moveTo>
                    <a:lnTo>
                      <a:pt x="8" y="6"/>
                    </a:lnTo>
                    <a:lnTo>
                      <a:pt x="0" y="0"/>
                    </a:lnTo>
                    <a:lnTo>
                      <a:pt x="0"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65" name="Freeform 145">
                <a:extLst>
                  <a:ext uri="{FF2B5EF4-FFF2-40B4-BE49-F238E27FC236}">
                    <a16:creationId xmlns:a16="http://schemas.microsoft.com/office/drawing/2014/main" id="{3C5A07DA-2FAB-9B43-99D0-D6034B95872E}"/>
                  </a:ext>
                </a:extLst>
              </p:cNvPr>
              <p:cNvSpPr>
                <a:spLocks/>
              </p:cNvSpPr>
              <p:nvPr/>
            </p:nvSpPr>
            <p:spPr bwMode="auto">
              <a:xfrm>
                <a:off x="3968" y="2532"/>
                <a:ext cx="2" cy="7"/>
              </a:xfrm>
              <a:custGeom>
                <a:avLst/>
                <a:gdLst>
                  <a:gd name="T0" fmla="*/ 0 w 6"/>
                  <a:gd name="T1" fmla="*/ 0 h 19"/>
                  <a:gd name="T2" fmla="*/ 0 w 6"/>
                  <a:gd name="T3" fmla="*/ 19 h 19"/>
                  <a:gd name="T4" fmla="*/ 6 w 6"/>
                  <a:gd name="T5" fmla="*/ 13 h 19"/>
                </a:gdLst>
                <a:ahLst/>
                <a:cxnLst>
                  <a:cxn ang="0">
                    <a:pos x="T0" y="T1"/>
                  </a:cxn>
                  <a:cxn ang="0">
                    <a:pos x="T2" y="T3"/>
                  </a:cxn>
                  <a:cxn ang="0">
                    <a:pos x="T4" y="T5"/>
                  </a:cxn>
                </a:cxnLst>
                <a:rect l="0" t="0" r="r" b="b"/>
                <a:pathLst>
                  <a:path w="6" h="19">
                    <a:moveTo>
                      <a:pt x="0" y="0"/>
                    </a:moveTo>
                    <a:lnTo>
                      <a:pt x="0" y="19"/>
                    </a:lnTo>
                    <a:lnTo>
                      <a:pt x="6" y="13"/>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66" name="Freeform 146">
                <a:extLst>
                  <a:ext uri="{FF2B5EF4-FFF2-40B4-BE49-F238E27FC236}">
                    <a16:creationId xmlns:a16="http://schemas.microsoft.com/office/drawing/2014/main" id="{08D85E26-6ADA-1647-B78B-A363EA4706A2}"/>
                  </a:ext>
                </a:extLst>
              </p:cNvPr>
              <p:cNvSpPr>
                <a:spLocks/>
              </p:cNvSpPr>
              <p:nvPr/>
            </p:nvSpPr>
            <p:spPr bwMode="auto">
              <a:xfrm>
                <a:off x="3965" y="2513"/>
                <a:ext cx="10" cy="5"/>
              </a:xfrm>
              <a:custGeom>
                <a:avLst/>
                <a:gdLst>
                  <a:gd name="T0" fmla="*/ 0 w 28"/>
                  <a:gd name="T1" fmla="*/ 0 h 19"/>
                  <a:gd name="T2" fmla="*/ 0 w 28"/>
                  <a:gd name="T3" fmla="*/ 19 h 19"/>
                  <a:gd name="T4" fmla="*/ 28 w 28"/>
                  <a:gd name="T5" fmla="*/ 19 h 19"/>
                </a:gdLst>
                <a:ahLst/>
                <a:cxnLst>
                  <a:cxn ang="0">
                    <a:pos x="T0" y="T1"/>
                  </a:cxn>
                  <a:cxn ang="0">
                    <a:pos x="T2" y="T3"/>
                  </a:cxn>
                  <a:cxn ang="0">
                    <a:pos x="T4" y="T5"/>
                  </a:cxn>
                </a:cxnLst>
                <a:rect l="0" t="0" r="r" b="b"/>
                <a:pathLst>
                  <a:path w="28" h="19">
                    <a:moveTo>
                      <a:pt x="0" y="0"/>
                    </a:moveTo>
                    <a:lnTo>
                      <a:pt x="0" y="19"/>
                    </a:lnTo>
                    <a:lnTo>
                      <a:pt x="28" y="19"/>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67" name="Freeform 147">
                <a:extLst>
                  <a:ext uri="{FF2B5EF4-FFF2-40B4-BE49-F238E27FC236}">
                    <a16:creationId xmlns:a16="http://schemas.microsoft.com/office/drawing/2014/main" id="{7C9204A9-062B-924F-A1EE-A522F1AF8F7B}"/>
                  </a:ext>
                </a:extLst>
              </p:cNvPr>
              <p:cNvSpPr>
                <a:spLocks/>
              </p:cNvSpPr>
              <p:nvPr/>
            </p:nvSpPr>
            <p:spPr bwMode="auto">
              <a:xfrm>
                <a:off x="3970" y="2513"/>
                <a:ext cx="5" cy="5"/>
              </a:xfrm>
              <a:custGeom>
                <a:avLst/>
                <a:gdLst>
                  <a:gd name="T0" fmla="*/ 15 w 15"/>
                  <a:gd name="T1" fmla="*/ 19 h 19"/>
                  <a:gd name="T2" fmla="*/ 8 w 15"/>
                  <a:gd name="T3" fmla="*/ 9 h 19"/>
                  <a:gd name="T4" fmla="*/ 0 w 15"/>
                  <a:gd name="T5" fmla="*/ 0 h 19"/>
                </a:gdLst>
                <a:ahLst/>
                <a:cxnLst>
                  <a:cxn ang="0">
                    <a:pos x="T0" y="T1"/>
                  </a:cxn>
                  <a:cxn ang="0">
                    <a:pos x="T2" y="T3"/>
                  </a:cxn>
                  <a:cxn ang="0">
                    <a:pos x="T4" y="T5"/>
                  </a:cxn>
                </a:cxnLst>
                <a:rect l="0" t="0" r="r" b="b"/>
                <a:pathLst>
                  <a:path w="15" h="19">
                    <a:moveTo>
                      <a:pt x="15" y="19"/>
                    </a:moveTo>
                    <a:lnTo>
                      <a:pt x="8" y="9"/>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68" name="Freeform 148">
                <a:extLst>
                  <a:ext uri="{FF2B5EF4-FFF2-40B4-BE49-F238E27FC236}">
                    <a16:creationId xmlns:a16="http://schemas.microsoft.com/office/drawing/2014/main" id="{1FF1DAB6-6F8F-8340-81D2-983C0443FEBD}"/>
                  </a:ext>
                </a:extLst>
              </p:cNvPr>
              <p:cNvSpPr>
                <a:spLocks/>
              </p:cNvSpPr>
              <p:nvPr/>
            </p:nvSpPr>
            <p:spPr bwMode="auto">
              <a:xfrm>
                <a:off x="3950" y="2430"/>
                <a:ext cx="7" cy="6"/>
              </a:xfrm>
              <a:custGeom>
                <a:avLst/>
                <a:gdLst>
                  <a:gd name="T0" fmla="*/ 13 w 20"/>
                  <a:gd name="T1" fmla="*/ 18 h 18"/>
                  <a:gd name="T2" fmla="*/ 20 w 20"/>
                  <a:gd name="T3" fmla="*/ 0 h 18"/>
                  <a:gd name="T4" fmla="*/ 0 w 20"/>
                  <a:gd name="T5" fmla="*/ 0 h 18"/>
                  <a:gd name="T6" fmla="*/ 13 w 20"/>
                  <a:gd name="T7" fmla="*/ 18 h 18"/>
                </a:gdLst>
                <a:ahLst/>
                <a:cxnLst>
                  <a:cxn ang="0">
                    <a:pos x="T0" y="T1"/>
                  </a:cxn>
                  <a:cxn ang="0">
                    <a:pos x="T2" y="T3"/>
                  </a:cxn>
                  <a:cxn ang="0">
                    <a:pos x="T4" y="T5"/>
                  </a:cxn>
                  <a:cxn ang="0">
                    <a:pos x="T6" y="T7"/>
                  </a:cxn>
                </a:cxnLst>
                <a:rect l="0" t="0" r="r" b="b"/>
                <a:pathLst>
                  <a:path w="20" h="18">
                    <a:moveTo>
                      <a:pt x="13" y="18"/>
                    </a:moveTo>
                    <a:lnTo>
                      <a:pt x="20" y="0"/>
                    </a:lnTo>
                    <a:lnTo>
                      <a:pt x="0" y="0"/>
                    </a:lnTo>
                    <a:lnTo>
                      <a:pt x="13"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grpSp>
          <p:nvGrpSpPr>
            <p:cNvPr id="150" name="Group 149">
              <a:extLst>
                <a:ext uri="{FF2B5EF4-FFF2-40B4-BE49-F238E27FC236}">
                  <a16:creationId xmlns:a16="http://schemas.microsoft.com/office/drawing/2014/main" id="{CC57ECFB-71FB-974A-A05D-44010B9E1CB0}"/>
                </a:ext>
              </a:extLst>
            </p:cNvPr>
            <p:cNvGrpSpPr>
              <a:grpSpLocks/>
            </p:cNvGrpSpPr>
            <p:nvPr userDrawn="1">
              <p:custDataLst>
                <p:tags r:id="rId100"/>
              </p:custDataLst>
            </p:nvPr>
          </p:nvGrpSpPr>
          <p:grpSpPr bwMode="auto">
            <a:xfrm>
              <a:off x="11489431" y="3716181"/>
              <a:ext cx="190324" cy="194335"/>
              <a:chOff x="5486" y="2743"/>
              <a:chExt cx="137" cy="132"/>
            </a:xfrm>
            <a:solidFill>
              <a:srgbClr val="DADADA"/>
            </a:solidFill>
          </p:grpSpPr>
          <p:sp>
            <p:nvSpPr>
              <p:cNvPr id="529" name="Freeform 150">
                <a:extLst>
                  <a:ext uri="{FF2B5EF4-FFF2-40B4-BE49-F238E27FC236}">
                    <a16:creationId xmlns:a16="http://schemas.microsoft.com/office/drawing/2014/main" id="{1F96BF01-A7E5-5745-819F-D266601BAD8D}"/>
                  </a:ext>
                </a:extLst>
              </p:cNvPr>
              <p:cNvSpPr>
                <a:spLocks/>
              </p:cNvSpPr>
              <p:nvPr/>
            </p:nvSpPr>
            <p:spPr bwMode="auto">
              <a:xfrm>
                <a:off x="5595" y="2806"/>
                <a:ext cx="13" cy="28"/>
              </a:xfrm>
              <a:custGeom>
                <a:avLst/>
                <a:gdLst>
                  <a:gd name="T0" fmla="*/ 0 w 40"/>
                  <a:gd name="T1" fmla="*/ 31 h 87"/>
                  <a:gd name="T2" fmla="*/ 0 w 40"/>
                  <a:gd name="T3" fmla="*/ 42 h 87"/>
                  <a:gd name="T4" fmla="*/ 2 w 40"/>
                  <a:gd name="T5" fmla="*/ 51 h 87"/>
                  <a:gd name="T6" fmla="*/ 5 w 40"/>
                  <a:gd name="T7" fmla="*/ 59 h 87"/>
                  <a:gd name="T8" fmla="*/ 10 w 40"/>
                  <a:gd name="T9" fmla="*/ 66 h 87"/>
                  <a:gd name="T10" fmla="*/ 15 w 40"/>
                  <a:gd name="T11" fmla="*/ 72 h 87"/>
                  <a:gd name="T12" fmla="*/ 22 w 40"/>
                  <a:gd name="T13" fmla="*/ 77 h 87"/>
                  <a:gd name="T14" fmla="*/ 31 w 40"/>
                  <a:gd name="T15" fmla="*/ 82 h 87"/>
                  <a:gd name="T16" fmla="*/ 40 w 40"/>
                  <a:gd name="T17" fmla="*/ 87 h 87"/>
                  <a:gd name="T18" fmla="*/ 35 w 40"/>
                  <a:gd name="T19" fmla="*/ 82 h 87"/>
                  <a:gd name="T20" fmla="*/ 32 w 40"/>
                  <a:gd name="T21" fmla="*/ 77 h 87"/>
                  <a:gd name="T22" fmla="*/ 29 w 40"/>
                  <a:gd name="T23" fmla="*/ 71 h 87"/>
                  <a:gd name="T24" fmla="*/ 26 w 40"/>
                  <a:gd name="T25" fmla="*/ 65 h 87"/>
                  <a:gd name="T26" fmla="*/ 22 w 40"/>
                  <a:gd name="T27" fmla="*/ 52 h 87"/>
                  <a:gd name="T28" fmla="*/ 20 w 40"/>
                  <a:gd name="T29" fmla="*/ 39 h 87"/>
                  <a:gd name="T30" fmla="*/ 18 w 40"/>
                  <a:gd name="T31" fmla="*/ 27 h 87"/>
                  <a:gd name="T32" fmla="*/ 13 w 40"/>
                  <a:gd name="T33" fmla="*/ 16 h 87"/>
                  <a:gd name="T34" fmla="*/ 11 w 40"/>
                  <a:gd name="T35" fmla="*/ 11 h 87"/>
                  <a:gd name="T36" fmla="*/ 8 w 40"/>
                  <a:gd name="T37" fmla="*/ 6 h 87"/>
                  <a:gd name="T38" fmla="*/ 4 w 40"/>
                  <a:gd name="T39" fmla="*/ 3 h 87"/>
                  <a:gd name="T40" fmla="*/ 0 w 40"/>
                  <a:gd name="T41" fmla="*/ 0 h 87"/>
                  <a:gd name="T42" fmla="*/ 0 w 40"/>
                  <a:gd name="T43" fmla="*/ 9 h 87"/>
                  <a:gd name="T44" fmla="*/ 0 w 40"/>
                  <a:gd name="T45" fmla="*/ 16 h 87"/>
                  <a:gd name="T46" fmla="*/ 0 w 40"/>
                  <a:gd name="T47" fmla="*/ 23 h 87"/>
                  <a:gd name="T48" fmla="*/ 0 w 40"/>
                  <a:gd name="T49" fmla="*/ 3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87">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30" name="Freeform 151">
                <a:extLst>
                  <a:ext uri="{FF2B5EF4-FFF2-40B4-BE49-F238E27FC236}">
                    <a16:creationId xmlns:a16="http://schemas.microsoft.com/office/drawing/2014/main" id="{F153285F-19E5-AB4C-B592-187410C7241E}"/>
                  </a:ext>
                </a:extLst>
              </p:cNvPr>
              <p:cNvSpPr>
                <a:spLocks/>
              </p:cNvSpPr>
              <p:nvPr/>
            </p:nvSpPr>
            <p:spPr bwMode="auto">
              <a:xfrm>
                <a:off x="5603" y="2842"/>
                <a:ext cx="20" cy="12"/>
              </a:xfrm>
              <a:custGeom>
                <a:avLst/>
                <a:gdLst>
                  <a:gd name="T0" fmla="*/ 0 w 61"/>
                  <a:gd name="T1" fmla="*/ 31 h 37"/>
                  <a:gd name="T2" fmla="*/ 19 w 61"/>
                  <a:gd name="T3" fmla="*/ 32 h 37"/>
                  <a:gd name="T4" fmla="*/ 35 w 61"/>
                  <a:gd name="T5" fmla="*/ 34 h 37"/>
                  <a:gd name="T6" fmla="*/ 49 w 61"/>
                  <a:gd name="T7" fmla="*/ 36 h 37"/>
                  <a:gd name="T8" fmla="*/ 61 w 61"/>
                  <a:gd name="T9" fmla="*/ 37 h 37"/>
                  <a:gd name="T10" fmla="*/ 55 w 61"/>
                  <a:gd name="T11" fmla="*/ 29 h 37"/>
                  <a:gd name="T12" fmla="*/ 49 w 61"/>
                  <a:gd name="T13" fmla="*/ 22 h 37"/>
                  <a:gd name="T14" fmla="*/ 42 w 61"/>
                  <a:gd name="T15" fmla="*/ 17 h 37"/>
                  <a:gd name="T16" fmla="*/ 35 w 61"/>
                  <a:gd name="T17" fmla="*/ 12 h 37"/>
                  <a:gd name="T18" fmla="*/ 28 w 61"/>
                  <a:gd name="T19" fmla="*/ 9 h 37"/>
                  <a:gd name="T20" fmla="*/ 19 w 61"/>
                  <a:gd name="T21" fmla="*/ 5 h 37"/>
                  <a:gd name="T22" fmla="*/ 10 w 61"/>
                  <a:gd name="T23" fmla="*/ 2 h 37"/>
                  <a:gd name="T24" fmla="*/ 0 w 61"/>
                  <a:gd name="T25" fmla="*/ 0 h 37"/>
                  <a:gd name="T26" fmla="*/ 0 w 61"/>
                  <a:gd name="T27"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37">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31" name="Freeform 152">
                <a:extLst>
                  <a:ext uri="{FF2B5EF4-FFF2-40B4-BE49-F238E27FC236}">
                    <a16:creationId xmlns:a16="http://schemas.microsoft.com/office/drawing/2014/main" id="{424BFC7D-9F4F-5249-8F46-7A6F11EAD456}"/>
                  </a:ext>
                </a:extLst>
              </p:cNvPr>
              <p:cNvSpPr>
                <a:spLocks/>
              </p:cNvSpPr>
              <p:nvPr/>
            </p:nvSpPr>
            <p:spPr bwMode="auto">
              <a:xfrm>
                <a:off x="5568" y="2865"/>
                <a:ext cx="13" cy="10"/>
              </a:xfrm>
              <a:custGeom>
                <a:avLst/>
                <a:gdLst>
                  <a:gd name="T0" fmla="*/ 40 w 40"/>
                  <a:gd name="T1" fmla="*/ 30 h 30"/>
                  <a:gd name="T2" fmla="*/ 33 w 40"/>
                  <a:gd name="T3" fmla="*/ 28 h 30"/>
                  <a:gd name="T4" fmla="*/ 26 w 40"/>
                  <a:gd name="T5" fmla="*/ 25 h 30"/>
                  <a:gd name="T6" fmla="*/ 21 w 40"/>
                  <a:gd name="T7" fmla="*/ 22 h 30"/>
                  <a:gd name="T8" fmla="*/ 15 w 40"/>
                  <a:gd name="T9" fmla="*/ 19 h 30"/>
                  <a:gd name="T10" fmla="*/ 11 w 40"/>
                  <a:gd name="T11" fmla="*/ 16 h 30"/>
                  <a:gd name="T12" fmla="*/ 6 w 40"/>
                  <a:gd name="T13" fmla="*/ 11 h 30"/>
                  <a:gd name="T14" fmla="*/ 3 w 40"/>
                  <a:gd name="T15" fmla="*/ 6 h 30"/>
                  <a:gd name="T16" fmla="*/ 0 w 40"/>
                  <a:gd name="T17" fmla="*/ 0 h 30"/>
                  <a:gd name="T18" fmla="*/ 8 w 40"/>
                  <a:gd name="T19" fmla="*/ 2 h 30"/>
                  <a:gd name="T20" fmla="*/ 15 w 40"/>
                  <a:gd name="T21" fmla="*/ 6 h 30"/>
                  <a:gd name="T22" fmla="*/ 22 w 40"/>
                  <a:gd name="T23" fmla="*/ 10 h 30"/>
                  <a:gd name="T24" fmla="*/ 27 w 40"/>
                  <a:gd name="T25" fmla="*/ 15 h 30"/>
                  <a:gd name="T26" fmla="*/ 33 w 40"/>
                  <a:gd name="T27" fmla="*/ 19 h 30"/>
                  <a:gd name="T28" fmla="*/ 36 w 40"/>
                  <a:gd name="T29" fmla="*/ 23 h 30"/>
                  <a:gd name="T30" fmla="*/ 39 w 40"/>
                  <a:gd name="T31" fmla="*/ 27 h 30"/>
                  <a:gd name="T32" fmla="*/ 40 w 40"/>
                  <a:gd name="T3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3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32" name="Freeform 153">
                <a:extLst>
                  <a:ext uri="{FF2B5EF4-FFF2-40B4-BE49-F238E27FC236}">
                    <a16:creationId xmlns:a16="http://schemas.microsoft.com/office/drawing/2014/main" id="{AFF81C1F-2E38-4D4E-A2F0-52365BA9F551}"/>
                  </a:ext>
                </a:extLst>
              </p:cNvPr>
              <p:cNvSpPr>
                <a:spLocks/>
              </p:cNvSpPr>
              <p:nvPr/>
            </p:nvSpPr>
            <p:spPr bwMode="auto">
              <a:xfrm>
                <a:off x="5515" y="2789"/>
                <a:ext cx="24" cy="26"/>
              </a:xfrm>
              <a:custGeom>
                <a:avLst/>
                <a:gdLst>
                  <a:gd name="T0" fmla="*/ 74 w 74"/>
                  <a:gd name="T1" fmla="*/ 80 h 80"/>
                  <a:gd name="T2" fmla="*/ 72 w 74"/>
                  <a:gd name="T3" fmla="*/ 73 h 80"/>
                  <a:gd name="T4" fmla="*/ 71 w 74"/>
                  <a:gd name="T5" fmla="*/ 66 h 80"/>
                  <a:gd name="T6" fmla="*/ 69 w 74"/>
                  <a:gd name="T7" fmla="*/ 60 h 80"/>
                  <a:gd name="T8" fmla="*/ 66 w 74"/>
                  <a:gd name="T9" fmla="*/ 53 h 80"/>
                  <a:gd name="T10" fmla="*/ 58 w 74"/>
                  <a:gd name="T11" fmla="*/ 42 h 80"/>
                  <a:gd name="T12" fmla="*/ 48 w 74"/>
                  <a:gd name="T13" fmla="*/ 33 h 80"/>
                  <a:gd name="T14" fmla="*/ 38 w 74"/>
                  <a:gd name="T15" fmla="*/ 25 h 80"/>
                  <a:gd name="T16" fmla="*/ 29 w 74"/>
                  <a:gd name="T17" fmla="*/ 17 h 80"/>
                  <a:gd name="T18" fmla="*/ 20 w 74"/>
                  <a:gd name="T19" fmla="*/ 9 h 80"/>
                  <a:gd name="T20" fmla="*/ 13 w 74"/>
                  <a:gd name="T21" fmla="*/ 0 h 80"/>
                  <a:gd name="T22" fmla="*/ 9 w 74"/>
                  <a:gd name="T23" fmla="*/ 5 h 80"/>
                  <a:gd name="T24" fmla="*/ 4 w 74"/>
                  <a:gd name="T25" fmla="*/ 10 h 80"/>
                  <a:gd name="T26" fmla="*/ 1 w 74"/>
                  <a:gd name="T27" fmla="*/ 14 h 80"/>
                  <a:gd name="T28" fmla="*/ 0 w 74"/>
                  <a:gd name="T29" fmla="*/ 19 h 80"/>
                  <a:gd name="T30" fmla="*/ 0 w 74"/>
                  <a:gd name="T31" fmla="*/ 25 h 80"/>
                  <a:gd name="T32" fmla="*/ 2 w 74"/>
                  <a:gd name="T33" fmla="*/ 30 h 80"/>
                  <a:gd name="T34" fmla="*/ 4 w 74"/>
                  <a:gd name="T35" fmla="*/ 36 h 80"/>
                  <a:gd name="T36" fmla="*/ 7 w 74"/>
                  <a:gd name="T37" fmla="*/ 41 h 80"/>
                  <a:gd name="T38" fmla="*/ 10 w 74"/>
                  <a:gd name="T39" fmla="*/ 46 h 80"/>
                  <a:gd name="T40" fmla="*/ 14 w 74"/>
                  <a:gd name="T41" fmla="*/ 51 h 80"/>
                  <a:gd name="T42" fmla="*/ 19 w 74"/>
                  <a:gd name="T43" fmla="*/ 56 h 80"/>
                  <a:gd name="T44" fmla="*/ 24 w 74"/>
                  <a:gd name="T45" fmla="*/ 61 h 80"/>
                  <a:gd name="T46" fmla="*/ 30 w 74"/>
                  <a:gd name="T47" fmla="*/ 66 h 80"/>
                  <a:gd name="T48" fmla="*/ 35 w 74"/>
                  <a:gd name="T49" fmla="*/ 69 h 80"/>
                  <a:gd name="T50" fmla="*/ 42 w 74"/>
                  <a:gd name="T51" fmla="*/ 72 h 80"/>
                  <a:gd name="T52" fmla="*/ 47 w 74"/>
                  <a:gd name="T53" fmla="*/ 75 h 80"/>
                  <a:gd name="T54" fmla="*/ 54 w 74"/>
                  <a:gd name="T55" fmla="*/ 77 h 80"/>
                  <a:gd name="T56" fmla="*/ 60 w 74"/>
                  <a:gd name="T57" fmla="*/ 79 h 80"/>
                  <a:gd name="T58" fmla="*/ 67 w 74"/>
                  <a:gd name="T59" fmla="*/ 80 h 80"/>
                  <a:gd name="T60" fmla="*/ 74 w 74"/>
                  <a:gd name="T6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 h="8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33" name="Freeform 154">
                <a:extLst>
                  <a:ext uri="{FF2B5EF4-FFF2-40B4-BE49-F238E27FC236}">
                    <a16:creationId xmlns:a16="http://schemas.microsoft.com/office/drawing/2014/main" id="{987C4E90-928B-684E-A4C8-2C57369D65F2}"/>
                  </a:ext>
                </a:extLst>
              </p:cNvPr>
              <p:cNvSpPr>
                <a:spLocks/>
              </p:cNvSpPr>
              <p:nvPr/>
            </p:nvSpPr>
            <p:spPr bwMode="auto">
              <a:xfrm>
                <a:off x="5555" y="2785"/>
                <a:ext cx="26" cy="27"/>
              </a:xfrm>
              <a:custGeom>
                <a:avLst/>
                <a:gdLst>
                  <a:gd name="T0" fmla="*/ 52 w 86"/>
                  <a:gd name="T1" fmla="*/ 80 h 80"/>
                  <a:gd name="T2" fmla="*/ 86 w 86"/>
                  <a:gd name="T3" fmla="*/ 80 h 80"/>
                  <a:gd name="T4" fmla="*/ 86 w 86"/>
                  <a:gd name="T5" fmla="*/ 61 h 80"/>
                  <a:gd name="T6" fmla="*/ 79 w 86"/>
                  <a:gd name="T7" fmla="*/ 59 h 80"/>
                  <a:gd name="T8" fmla="*/ 72 w 86"/>
                  <a:gd name="T9" fmla="*/ 56 h 80"/>
                  <a:gd name="T10" fmla="*/ 67 w 86"/>
                  <a:gd name="T11" fmla="*/ 53 h 80"/>
                  <a:gd name="T12" fmla="*/ 61 w 86"/>
                  <a:gd name="T13" fmla="*/ 49 h 80"/>
                  <a:gd name="T14" fmla="*/ 51 w 86"/>
                  <a:gd name="T15" fmla="*/ 41 h 80"/>
                  <a:gd name="T16" fmla="*/ 43 w 86"/>
                  <a:gd name="T17" fmla="*/ 33 h 80"/>
                  <a:gd name="T18" fmla="*/ 34 w 86"/>
                  <a:gd name="T19" fmla="*/ 25 h 80"/>
                  <a:gd name="T20" fmla="*/ 24 w 86"/>
                  <a:gd name="T21" fmla="*/ 16 h 80"/>
                  <a:gd name="T22" fmla="*/ 13 w 86"/>
                  <a:gd name="T23" fmla="*/ 7 h 80"/>
                  <a:gd name="T24" fmla="*/ 0 w 86"/>
                  <a:gd name="T25" fmla="*/ 0 h 80"/>
                  <a:gd name="T26" fmla="*/ 1 w 86"/>
                  <a:gd name="T27" fmla="*/ 8 h 80"/>
                  <a:gd name="T28" fmla="*/ 5 w 86"/>
                  <a:gd name="T29" fmla="*/ 20 h 80"/>
                  <a:gd name="T30" fmla="*/ 11 w 86"/>
                  <a:gd name="T31" fmla="*/ 32 h 80"/>
                  <a:gd name="T32" fmla="*/ 18 w 86"/>
                  <a:gd name="T33" fmla="*/ 44 h 80"/>
                  <a:gd name="T34" fmla="*/ 27 w 86"/>
                  <a:gd name="T35" fmla="*/ 57 h 80"/>
                  <a:gd name="T36" fmla="*/ 36 w 86"/>
                  <a:gd name="T37" fmla="*/ 67 h 80"/>
                  <a:gd name="T38" fmla="*/ 40 w 86"/>
                  <a:gd name="T39" fmla="*/ 72 h 80"/>
                  <a:gd name="T40" fmla="*/ 45 w 86"/>
                  <a:gd name="T41" fmla="*/ 76 h 80"/>
                  <a:gd name="T42" fmla="*/ 49 w 86"/>
                  <a:gd name="T43" fmla="*/ 79 h 80"/>
                  <a:gd name="T44" fmla="*/ 52 w 86"/>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8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34" name="Freeform 155">
                <a:extLst>
                  <a:ext uri="{FF2B5EF4-FFF2-40B4-BE49-F238E27FC236}">
                    <a16:creationId xmlns:a16="http://schemas.microsoft.com/office/drawing/2014/main" id="{DDAAB77C-F63A-A04D-ADED-EA06B576B2AC}"/>
                  </a:ext>
                </a:extLst>
              </p:cNvPr>
              <p:cNvSpPr>
                <a:spLocks/>
              </p:cNvSpPr>
              <p:nvPr/>
            </p:nvSpPr>
            <p:spPr bwMode="auto">
              <a:xfrm>
                <a:off x="5570" y="2825"/>
                <a:ext cx="25" cy="11"/>
              </a:xfrm>
              <a:custGeom>
                <a:avLst/>
                <a:gdLst>
                  <a:gd name="T0" fmla="*/ 0 w 74"/>
                  <a:gd name="T1" fmla="*/ 7 h 31"/>
                  <a:gd name="T2" fmla="*/ 3 w 74"/>
                  <a:gd name="T3" fmla="*/ 11 h 31"/>
                  <a:gd name="T4" fmla="*/ 5 w 74"/>
                  <a:gd name="T5" fmla="*/ 15 h 31"/>
                  <a:gd name="T6" fmla="*/ 9 w 74"/>
                  <a:gd name="T7" fmla="*/ 18 h 31"/>
                  <a:gd name="T8" fmla="*/ 14 w 74"/>
                  <a:gd name="T9" fmla="*/ 21 h 31"/>
                  <a:gd name="T10" fmla="*/ 18 w 74"/>
                  <a:gd name="T11" fmla="*/ 24 h 31"/>
                  <a:gd name="T12" fmla="*/ 23 w 74"/>
                  <a:gd name="T13" fmla="*/ 26 h 31"/>
                  <a:gd name="T14" fmla="*/ 29 w 74"/>
                  <a:gd name="T15" fmla="*/ 28 h 31"/>
                  <a:gd name="T16" fmla="*/ 34 w 74"/>
                  <a:gd name="T17" fmla="*/ 29 h 31"/>
                  <a:gd name="T18" fmla="*/ 47 w 74"/>
                  <a:gd name="T19" fmla="*/ 31 h 31"/>
                  <a:gd name="T20" fmla="*/ 58 w 74"/>
                  <a:gd name="T21" fmla="*/ 31 h 31"/>
                  <a:gd name="T22" fmla="*/ 63 w 74"/>
                  <a:gd name="T23" fmla="*/ 30 h 31"/>
                  <a:gd name="T24" fmla="*/ 67 w 74"/>
                  <a:gd name="T25" fmla="*/ 29 h 31"/>
                  <a:gd name="T26" fmla="*/ 71 w 74"/>
                  <a:gd name="T27" fmla="*/ 27 h 31"/>
                  <a:gd name="T28" fmla="*/ 74 w 74"/>
                  <a:gd name="T29" fmla="*/ 25 h 31"/>
                  <a:gd name="T30" fmla="*/ 64 w 74"/>
                  <a:gd name="T31" fmla="*/ 18 h 31"/>
                  <a:gd name="T32" fmla="*/ 55 w 74"/>
                  <a:gd name="T33" fmla="*/ 13 h 31"/>
                  <a:gd name="T34" fmla="*/ 51 w 74"/>
                  <a:gd name="T35" fmla="*/ 10 h 31"/>
                  <a:gd name="T36" fmla="*/ 47 w 74"/>
                  <a:gd name="T37" fmla="*/ 8 h 31"/>
                  <a:gd name="T38" fmla="*/ 43 w 74"/>
                  <a:gd name="T39" fmla="*/ 5 h 31"/>
                  <a:gd name="T40" fmla="*/ 41 w 74"/>
                  <a:gd name="T41" fmla="*/ 0 h 31"/>
                  <a:gd name="T42" fmla="*/ 33 w 74"/>
                  <a:gd name="T43" fmla="*/ 1 h 31"/>
                  <a:gd name="T44" fmla="*/ 28 w 74"/>
                  <a:gd name="T45" fmla="*/ 1 h 31"/>
                  <a:gd name="T46" fmla="*/ 22 w 74"/>
                  <a:gd name="T47" fmla="*/ 1 h 31"/>
                  <a:gd name="T48" fmla="*/ 18 w 74"/>
                  <a:gd name="T49" fmla="*/ 0 h 31"/>
                  <a:gd name="T50" fmla="*/ 14 w 74"/>
                  <a:gd name="T51" fmla="*/ 0 h 31"/>
                  <a:gd name="T52" fmla="*/ 10 w 74"/>
                  <a:gd name="T53" fmla="*/ 0 h 31"/>
                  <a:gd name="T54" fmla="*/ 6 w 74"/>
                  <a:gd name="T55" fmla="*/ 3 h 31"/>
                  <a:gd name="T56" fmla="*/ 0 w 74"/>
                  <a:gd name="T57"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 h="31">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35" name="Freeform 156">
                <a:extLst>
                  <a:ext uri="{FF2B5EF4-FFF2-40B4-BE49-F238E27FC236}">
                    <a16:creationId xmlns:a16="http://schemas.microsoft.com/office/drawing/2014/main" id="{9E60E729-11B1-D348-87B9-4F869C966328}"/>
                  </a:ext>
                </a:extLst>
              </p:cNvPr>
              <p:cNvSpPr>
                <a:spLocks/>
              </p:cNvSpPr>
              <p:nvPr/>
            </p:nvSpPr>
            <p:spPr bwMode="auto">
              <a:xfrm>
                <a:off x="5562" y="2819"/>
                <a:ext cx="6" cy="1"/>
              </a:xfrm>
              <a:custGeom>
                <a:avLst/>
                <a:gdLst>
                  <a:gd name="T0" fmla="*/ 20 w 20"/>
                  <a:gd name="T1" fmla="*/ 0 w 20"/>
                  <a:gd name="T2" fmla="*/ 10 w 20"/>
                  <a:gd name="T3" fmla="*/ 20 w 20"/>
                </a:gdLst>
                <a:ahLst/>
                <a:cxnLst>
                  <a:cxn ang="0">
                    <a:pos x="T0" y="0"/>
                  </a:cxn>
                  <a:cxn ang="0">
                    <a:pos x="T1" y="0"/>
                  </a:cxn>
                  <a:cxn ang="0">
                    <a:pos x="T2" y="0"/>
                  </a:cxn>
                  <a:cxn ang="0">
                    <a:pos x="T3" y="0"/>
                  </a:cxn>
                </a:cxnLst>
                <a:rect l="0" t="0" r="r" b="b"/>
                <a:pathLst>
                  <a:path w="20">
                    <a:moveTo>
                      <a:pt x="20" y="0"/>
                    </a:moveTo>
                    <a:lnTo>
                      <a:pt x="0" y="0"/>
                    </a:lnTo>
                    <a:lnTo>
                      <a:pt x="10" y="0"/>
                    </a:lnTo>
                    <a:lnTo>
                      <a:pt x="2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36" name="Freeform 157">
                <a:extLst>
                  <a:ext uri="{FF2B5EF4-FFF2-40B4-BE49-F238E27FC236}">
                    <a16:creationId xmlns:a16="http://schemas.microsoft.com/office/drawing/2014/main" id="{CD08C4B0-9584-514F-AA27-7361BC448EF6}"/>
                  </a:ext>
                </a:extLst>
              </p:cNvPr>
              <p:cNvSpPr>
                <a:spLocks/>
              </p:cNvSpPr>
              <p:nvPr/>
            </p:nvSpPr>
            <p:spPr bwMode="auto">
              <a:xfrm>
                <a:off x="5509" y="2769"/>
                <a:ext cx="32" cy="21"/>
              </a:xfrm>
              <a:custGeom>
                <a:avLst/>
                <a:gdLst>
                  <a:gd name="T0" fmla="*/ 7 w 100"/>
                  <a:gd name="T1" fmla="*/ 25 h 65"/>
                  <a:gd name="T2" fmla="*/ 35 w 100"/>
                  <a:gd name="T3" fmla="*/ 40 h 65"/>
                  <a:gd name="T4" fmla="*/ 61 w 100"/>
                  <a:gd name="T5" fmla="*/ 55 h 65"/>
                  <a:gd name="T6" fmla="*/ 72 w 100"/>
                  <a:gd name="T7" fmla="*/ 60 h 65"/>
                  <a:gd name="T8" fmla="*/ 83 w 100"/>
                  <a:gd name="T9" fmla="*/ 65 h 65"/>
                  <a:gd name="T10" fmla="*/ 87 w 100"/>
                  <a:gd name="T11" fmla="*/ 65 h 65"/>
                  <a:gd name="T12" fmla="*/ 91 w 100"/>
                  <a:gd name="T13" fmla="*/ 65 h 65"/>
                  <a:gd name="T14" fmla="*/ 96 w 100"/>
                  <a:gd name="T15" fmla="*/ 65 h 65"/>
                  <a:gd name="T16" fmla="*/ 100 w 100"/>
                  <a:gd name="T17" fmla="*/ 62 h 65"/>
                  <a:gd name="T18" fmla="*/ 94 w 100"/>
                  <a:gd name="T19" fmla="*/ 60 h 65"/>
                  <a:gd name="T20" fmla="*/ 88 w 100"/>
                  <a:gd name="T21" fmla="*/ 56 h 65"/>
                  <a:gd name="T22" fmla="*/ 83 w 100"/>
                  <a:gd name="T23" fmla="*/ 52 h 65"/>
                  <a:gd name="T24" fmla="*/ 78 w 100"/>
                  <a:gd name="T25" fmla="*/ 46 h 65"/>
                  <a:gd name="T26" fmla="*/ 67 w 100"/>
                  <a:gd name="T27" fmla="*/ 34 h 65"/>
                  <a:gd name="T28" fmla="*/ 57 w 100"/>
                  <a:gd name="T29" fmla="*/ 21 h 65"/>
                  <a:gd name="T30" fmla="*/ 52 w 100"/>
                  <a:gd name="T31" fmla="*/ 15 h 65"/>
                  <a:gd name="T32" fmla="*/ 46 w 100"/>
                  <a:gd name="T33" fmla="*/ 10 h 65"/>
                  <a:gd name="T34" fmla="*/ 40 w 100"/>
                  <a:gd name="T35" fmla="*/ 4 h 65"/>
                  <a:gd name="T36" fmla="*/ 33 w 100"/>
                  <a:gd name="T37" fmla="*/ 1 h 65"/>
                  <a:gd name="T38" fmla="*/ 27 w 100"/>
                  <a:gd name="T39" fmla="*/ 0 h 65"/>
                  <a:gd name="T40" fmla="*/ 18 w 100"/>
                  <a:gd name="T41" fmla="*/ 0 h 65"/>
                  <a:gd name="T42" fmla="*/ 10 w 100"/>
                  <a:gd name="T43" fmla="*/ 2 h 65"/>
                  <a:gd name="T44" fmla="*/ 0 w 100"/>
                  <a:gd name="T45" fmla="*/ 6 h 65"/>
                  <a:gd name="T46" fmla="*/ 7 w 100"/>
                  <a:gd name="T4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 h="65">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37" name="Freeform 158">
                <a:extLst>
                  <a:ext uri="{FF2B5EF4-FFF2-40B4-BE49-F238E27FC236}">
                    <a16:creationId xmlns:a16="http://schemas.microsoft.com/office/drawing/2014/main" id="{A2EB4148-CA0E-9F48-A14B-B2CADFCCBFA2}"/>
                  </a:ext>
                </a:extLst>
              </p:cNvPr>
              <p:cNvSpPr>
                <a:spLocks/>
              </p:cNvSpPr>
              <p:nvPr/>
            </p:nvSpPr>
            <p:spPr bwMode="auto">
              <a:xfrm>
                <a:off x="5486" y="2743"/>
                <a:ext cx="24" cy="34"/>
              </a:xfrm>
              <a:custGeom>
                <a:avLst/>
                <a:gdLst>
                  <a:gd name="T0" fmla="*/ 72 w 79"/>
                  <a:gd name="T1" fmla="*/ 85 h 104"/>
                  <a:gd name="T2" fmla="*/ 56 w 79"/>
                  <a:gd name="T3" fmla="*/ 61 h 104"/>
                  <a:gd name="T4" fmla="*/ 43 w 79"/>
                  <a:gd name="T5" fmla="*/ 41 h 104"/>
                  <a:gd name="T6" fmla="*/ 29 w 79"/>
                  <a:gd name="T7" fmla="*/ 20 h 104"/>
                  <a:gd name="T8" fmla="*/ 12 w 79"/>
                  <a:gd name="T9" fmla="*/ 0 h 104"/>
                  <a:gd name="T10" fmla="*/ 6 w 79"/>
                  <a:gd name="T11" fmla="*/ 16 h 104"/>
                  <a:gd name="T12" fmla="*/ 2 w 79"/>
                  <a:gd name="T13" fmla="*/ 33 h 104"/>
                  <a:gd name="T14" fmla="*/ 0 w 79"/>
                  <a:gd name="T15" fmla="*/ 40 h 104"/>
                  <a:gd name="T16" fmla="*/ 0 w 79"/>
                  <a:gd name="T17" fmla="*/ 48 h 104"/>
                  <a:gd name="T18" fmla="*/ 0 w 79"/>
                  <a:gd name="T19" fmla="*/ 55 h 104"/>
                  <a:gd name="T20" fmla="*/ 0 w 79"/>
                  <a:gd name="T21" fmla="*/ 62 h 104"/>
                  <a:gd name="T22" fmla="*/ 1 w 79"/>
                  <a:gd name="T23" fmla="*/ 68 h 104"/>
                  <a:gd name="T24" fmla="*/ 3 w 79"/>
                  <a:gd name="T25" fmla="*/ 74 h 104"/>
                  <a:gd name="T26" fmla="*/ 6 w 79"/>
                  <a:gd name="T27" fmla="*/ 79 h 104"/>
                  <a:gd name="T28" fmla="*/ 10 w 79"/>
                  <a:gd name="T29" fmla="*/ 83 h 104"/>
                  <a:gd name="T30" fmla="*/ 14 w 79"/>
                  <a:gd name="T31" fmla="*/ 88 h 104"/>
                  <a:gd name="T32" fmla="*/ 20 w 79"/>
                  <a:gd name="T33" fmla="*/ 90 h 104"/>
                  <a:gd name="T34" fmla="*/ 25 w 79"/>
                  <a:gd name="T35" fmla="*/ 92 h 104"/>
                  <a:gd name="T36" fmla="*/ 33 w 79"/>
                  <a:gd name="T37" fmla="*/ 92 h 104"/>
                  <a:gd name="T38" fmla="*/ 43 w 79"/>
                  <a:gd name="T39" fmla="*/ 93 h 104"/>
                  <a:gd name="T40" fmla="*/ 54 w 79"/>
                  <a:gd name="T41" fmla="*/ 96 h 104"/>
                  <a:gd name="T42" fmla="*/ 65 w 79"/>
                  <a:gd name="T43" fmla="*/ 100 h 104"/>
                  <a:gd name="T44" fmla="*/ 79 w 79"/>
                  <a:gd name="T45" fmla="*/ 104 h 104"/>
                  <a:gd name="T46" fmla="*/ 72 w 79"/>
                  <a:gd name="T47"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9" h="104">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151" name="Freeform 159">
              <a:extLst>
                <a:ext uri="{FF2B5EF4-FFF2-40B4-BE49-F238E27FC236}">
                  <a16:creationId xmlns:a16="http://schemas.microsoft.com/office/drawing/2014/main" id="{A7022338-47BD-F44A-BD71-B49EA3750A31}"/>
                </a:ext>
              </a:extLst>
            </p:cNvPr>
            <p:cNvSpPr>
              <a:spLocks/>
            </p:cNvSpPr>
            <p:nvPr userDrawn="1">
              <p:custDataLst>
                <p:tags r:id="rId101"/>
              </p:custDataLst>
            </p:nvPr>
          </p:nvSpPr>
          <p:spPr bwMode="auto">
            <a:xfrm>
              <a:off x="7744774" y="3478661"/>
              <a:ext cx="11388" cy="50383"/>
            </a:xfrm>
            <a:custGeom>
              <a:avLst/>
              <a:gdLst>
                <a:gd name="T0" fmla="*/ 27 w 27"/>
                <a:gd name="T1" fmla="*/ 0 h 19"/>
                <a:gd name="T2" fmla="*/ 27 w 27"/>
                <a:gd name="T3" fmla="*/ 12 h 19"/>
                <a:gd name="T4" fmla="*/ 27 w 27"/>
                <a:gd name="T5" fmla="*/ 19 h 19"/>
                <a:gd name="T6" fmla="*/ 9 w 27"/>
                <a:gd name="T7" fmla="*/ 19 h 19"/>
                <a:gd name="T8" fmla="*/ 0 w 27"/>
                <a:gd name="T9" fmla="*/ 19 h 19"/>
                <a:gd name="T10" fmla="*/ 9 w 27"/>
                <a:gd name="T11" fmla="*/ 12 h 19"/>
                <a:gd name="T12" fmla="*/ 27 w 27"/>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27" y="0"/>
                  </a:moveTo>
                  <a:lnTo>
                    <a:pt x="27" y="12"/>
                  </a:lnTo>
                  <a:lnTo>
                    <a:pt x="27" y="19"/>
                  </a:lnTo>
                  <a:lnTo>
                    <a:pt x="9" y="19"/>
                  </a:lnTo>
                  <a:lnTo>
                    <a:pt x="0" y="19"/>
                  </a:lnTo>
                  <a:lnTo>
                    <a:pt x="9" y="12"/>
                  </a:lnTo>
                  <a:lnTo>
                    <a:pt x="27"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52" name="Freeform 160">
              <a:extLst>
                <a:ext uri="{FF2B5EF4-FFF2-40B4-BE49-F238E27FC236}">
                  <a16:creationId xmlns:a16="http://schemas.microsoft.com/office/drawing/2014/main" id="{5C1E576C-566A-BA4C-8EAF-407043597CAD}"/>
                </a:ext>
              </a:extLst>
            </p:cNvPr>
            <p:cNvSpPr>
              <a:spLocks/>
            </p:cNvSpPr>
            <p:nvPr userDrawn="1">
              <p:custDataLst>
                <p:tags r:id="rId102"/>
              </p:custDataLst>
            </p:nvPr>
          </p:nvSpPr>
          <p:spPr bwMode="auto">
            <a:xfrm>
              <a:off x="7666692" y="3605338"/>
              <a:ext cx="14640" cy="51823"/>
            </a:xfrm>
            <a:custGeom>
              <a:avLst/>
              <a:gdLst>
                <a:gd name="T0" fmla="*/ 0 w 39"/>
                <a:gd name="T1" fmla="*/ 0 h 35"/>
                <a:gd name="T2" fmla="*/ 39 w 39"/>
                <a:gd name="T3" fmla="*/ 0 h 35"/>
                <a:gd name="T4" fmla="*/ 36 w 39"/>
                <a:gd name="T5" fmla="*/ 9 h 35"/>
                <a:gd name="T6" fmla="*/ 33 w 39"/>
                <a:gd name="T7" fmla="*/ 19 h 35"/>
                <a:gd name="T8" fmla="*/ 27 w 39"/>
                <a:gd name="T9" fmla="*/ 28 h 35"/>
                <a:gd name="T10" fmla="*/ 22 w 39"/>
                <a:gd name="T11" fmla="*/ 34 h 35"/>
                <a:gd name="T12" fmla="*/ 19 w 39"/>
                <a:gd name="T13" fmla="*/ 35 h 35"/>
                <a:gd name="T14" fmla="*/ 16 w 39"/>
                <a:gd name="T15" fmla="*/ 35 h 35"/>
                <a:gd name="T16" fmla="*/ 13 w 39"/>
                <a:gd name="T17" fmla="*/ 34 h 35"/>
                <a:gd name="T18" fmla="*/ 11 w 39"/>
                <a:gd name="T19" fmla="*/ 31 h 35"/>
                <a:gd name="T20" fmla="*/ 7 w 39"/>
                <a:gd name="T21" fmla="*/ 26 h 35"/>
                <a:gd name="T22" fmla="*/ 5 w 39"/>
                <a:gd name="T23" fmla="*/ 20 h 35"/>
                <a:gd name="T24" fmla="*/ 2 w 39"/>
                <a:gd name="T25" fmla="*/ 11 h 35"/>
                <a:gd name="T26" fmla="*/ 0 w 39"/>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35">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53" name="Freeform 161">
              <a:extLst>
                <a:ext uri="{FF2B5EF4-FFF2-40B4-BE49-F238E27FC236}">
                  <a16:creationId xmlns:a16="http://schemas.microsoft.com/office/drawing/2014/main" id="{ACBB6342-C2CE-D542-AE01-8F222EE5BADC}"/>
                </a:ext>
              </a:extLst>
            </p:cNvPr>
            <p:cNvSpPr>
              <a:spLocks/>
            </p:cNvSpPr>
            <p:nvPr userDrawn="1">
              <p:custDataLst>
                <p:tags r:id="rId103"/>
              </p:custDataLst>
            </p:nvPr>
          </p:nvSpPr>
          <p:spPr bwMode="auto">
            <a:xfrm>
              <a:off x="9509740" y="2088088"/>
              <a:ext cx="746654" cy="300859"/>
            </a:xfrm>
            <a:custGeom>
              <a:avLst/>
              <a:gdLst>
                <a:gd name="T0" fmla="*/ 32 w 1688"/>
                <a:gd name="T1" fmla="*/ 216 h 630"/>
                <a:gd name="T2" fmla="*/ 86 w 1688"/>
                <a:gd name="T3" fmla="*/ 249 h 630"/>
                <a:gd name="T4" fmla="*/ 155 w 1688"/>
                <a:gd name="T5" fmla="*/ 264 h 630"/>
                <a:gd name="T6" fmla="*/ 191 w 1688"/>
                <a:gd name="T7" fmla="*/ 281 h 630"/>
                <a:gd name="T8" fmla="*/ 238 w 1688"/>
                <a:gd name="T9" fmla="*/ 331 h 630"/>
                <a:gd name="T10" fmla="*/ 253 w 1688"/>
                <a:gd name="T11" fmla="*/ 349 h 630"/>
                <a:gd name="T12" fmla="*/ 254 w 1688"/>
                <a:gd name="T13" fmla="*/ 386 h 630"/>
                <a:gd name="T14" fmla="*/ 273 w 1688"/>
                <a:gd name="T15" fmla="*/ 408 h 630"/>
                <a:gd name="T16" fmla="*/ 341 w 1688"/>
                <a:gd name="T17" fmla="*/ 416 h 630"/>
                <a:gd name="T18" fmla="*/ 463 w 1688"/>
                <a:gd name="T19" fmla="*/ 452 h 630"/>
                <a:gd name="T20" fmla="*/ 546 w 1688"/>
                <a:gd name="T21" fmla="*/ 469 h 630"/>
                <a:gd name="T22" fmla="*/ 575 w 1688"/>
                <a:gd name="T23" fmla="*/ 510 h 630"/>
                <a:gd name="T24" fmla="*/ 622 w 1688"/>
                <a:gd name="T25" fmla="*/ 542 h 630"/>
                <a:gd name="T26" fmla="*/ 670 w 1688"/>
                <a:gd name="T27" fmla="*/ 555 h 630"/>
                <a:gd name="T28" fmla="*/ 917 w 1688"/>
                <a:gd name="T29" fmla="*/ 576 h 630"/>
                <a:gd name="T30" fmla="*/ 1037 w 1688"/>
                <a:gd name="T31" fmla="*/ 614 h 630"/>
                <a:gd name="T32" fmla="*/ 1117 w 1688"/>
                <a:gd name="T33" fmla="*/ 630 h 630"/>
                <a:gd name="T34" fmla="*/ 1157 w 1688"/>
                <a:gd name="T35" fmla="*/ 613 h 630"/>
                <a:gd name="T36" fmla="*/ 1344 w 1688"/>
                <a:gd name="T37" fmla="*/ 564 h 630"/>
                <a:gd name="T38" fmla="*/ 1395 w 1688"/>
                <a:gd name="T39" fmla="*/ 510 h 630"/>
                <a:gd name="T40" fmla="*/ 1403 w 1688"/>
                <a:gd name="T41" fmla="*/ 483 h 630"/>
                <a:gd name="T42" fmla="*/ 1386 w 1688"/>
                <a:gd name="T43" fmla="*/ 455 h 630"/>
                <a:gd name="T44" fmla="*/ 1370 w 1688"/>
                <a:gd name="T45" fmla="*/ 415 h 630"/>
                <a:gd name="T46" fmla="*/ 1499 w 1688"/>
                <a:gd name="T47" fmla="*/ 394 h 630"/>
                <a:gd name="T48" fmla="*/ 1594 w 1688"/>
                <a:gd name="T49" fmla="*/ 343 h 630"/>
                <a:gd name="T50" fmla="*/ 1651 w 1688"/>
                <a:gd name="T51" fmla="*/ 325 h 630"/>
                <a:gd name="T52" fmla="*/ 1688 w 1688"/>
                <a:gd name="T53" fmla="*/ 297 h 630"/>
                <a:gd name="T54" fmla="*/ 1656 w 1688"/>
                <a:gd name="T55" fmla="*/ 279 h 630"/>
                <a:gd name="T56" fmla="*/ 1619 w 1688"/>
                <a:gd name="T57" fmla="*/ 252 h 630"/>
                <a:gd name="T58" fmla="*/ 1583 w 1688"/>
                <a:gd name="T59" fmla="*/ 248 h 630"/>
                <a:gd name="T60" fmla="*/ 1553 w 1688"/>
                <a:gd name="T61" fmla="*/ 258 h 630"/>
                <a:gd name="T62" fmla="*/ 1497 w 1688"/>
                <a:gd name="T63" fmla="*/ 256 h 630"/>
                <a:gd name="T64" fmla="*/ 1457 w 1688"/>
                <a:gd name="T65" fmla="*/ 235 h 630"/>
                <a:gd name="T66" fmla="*/ 1434 w 1688"/>
                <a:gd name="T67" fmla="*/ 187 h 630"/>
                <a:gd name="T68" fmla="*/ 1367 w 1688"/>
                <a:gd name="T69" fmla="*/ 124 h 630"/>
                <a:gd name="T70" fmla="*/ 1286 w 1688"/>
                <a:gd name="T71" fmla="*/ 120 h 630"/>
                <a:gd name="T72" fmla="*/ 1260 w 1688"/>
                <a:gd name="T73" fmla="*/ 147 h 630"/>
                <a:gd name="T74" fmla="*/ 1236 w 1688"/>
                <a:gd name="T75" fmla="*/ 165 h 630"/>
                <a:gd name="T76" fmla="*/ 1168 w 1688"/>
                <a:gd name="T77" fmla="*/ 167 h 630"/>
                <a:gd name="T78" fmla="*/ 1044 w 1688"/>
                <a:gd name="T79" fmla="*/ 167 h 630"/>
                <a:gd name="T80" fmla="*/ 986 w 1688"/>
                <a:gd name="T81" fmla="*/ 140 h 630"/>
                <a:gd name="T82" fmla="*/ 922 w 1688"/>
                <a:gd name="T83" fmla="*/ 108 h 630"/>
                <a:gd name="T84" fmla="*/ 852 w 1688"/>
                <a:gd name="T85" fmla="*/ 100 h 630"/>
                <a:gd name="T86" fmla="*/ 801 w 1688"/>
                <a:gd name="T87" fmla="*/ 114 h 630"/>
                <a:gd name="T88" fmla="*/ 740 w 1688"/>
                <a:gd name="T89" fmla="*/ 116 h 630"/>
                <a:gd name="T90" fmla="*/ 692 w 1688"/>
                <a:gd name="T91" fmla="*/ 101 h 630"/>
                <a:gd name="T92" fmla="*/ 662 w 1688"/>
                <a:gd name="T93" fmla="*/ 68 h 630"/>
                <a:gd name="T94" fmla="*/ 446 w 1688"/>
                <a:gd name="T95" fmla="*/ 7 h 630"/>
                <a:gd name="T96" fmla="*/ 446 w 1688"/>
                <a:gd name="T97" fmla="*/ 44 h 630"/>
                <a:gd name="T98" fmla="*/ 471 w 1688"/>
                <a:gd name="T99" fmla="*/ 79 h 630"/>
                <a:gd name="T100" fmla="*/ 490 w 1688"/>
                <a:gd name="T101" fmla="*/ 106 h 630"/>
                <a:gd name="T102" fmla="*/ 307 w 1688"/>
                <a:gd name="T103" fmla="*/ 122 h 630"/>
                <a:gd name="T104" fmla="*/ 294 w 1688"/>
                <a:gd name="T105" fmla="*/ 87 h 630"/>
                <a:gd name="T106" fmla="*/ 225 w 1688"/>
                <a:gd name="T107" fmla="*/ 97 h 630"/>
                <a:gd name="T108" fmla="*/ 185 w 1688"/>
                <a:gd name="T109" fmla="*/ 88 h 630"/>
                <a:gd name="T110" fmla="*/ 138 w 1688"/>
                <a:gd name="T111" fmla="*/ 97 h 630"/>
                <a:gd name="T112" fmla="*/ 68 w 1688"/>
                <a:gd name="T113" fmla="*/ 143 h 630"/>
                <a:gd name="T114" fmla="*/ 31 w 1688"/>
                <a:gd name="T115" fmla="*/ 151 h 630"/>
                <a:gd name="T116" fmla="*/ 4 w 1688"/>
                <a:gd name="T117" fmla="*/ 169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54" name="Freeform 162">
              <a:extLst>
                <a:ext uri="{FF2B5EF4-FFF2-40B4-BE49-F238E27FC236}">
                  <a16:creationId xmlns:a16="http://schemas.microsoft.com/office/drawing/2014/main" id="{804165BA-2D0A-D84C-88C6-19FE36B01902}"/>
                </a:ext>
              </a:extLst>
            </p:cNvPr>
            <p:cNvSpPr>
              <a:spLocks/>
            </p:cNvSpPr>
            <p:nvPr userDrawn="1">
              <p:custDataLst>
                <p:tags r:id="rId104"/>
              </p:custDataLst>
            </p:nvPr>
          </p:nvSpPr>
          <p:spPr bwMode="auto">
            <a:xfrm>
              <a:off x="5745562" y="3871649"/>
              <a:ext cx="336726" cy="377153"/>
            </a:xfrm>
            <a:custGeom>
              <a:avLst/>
              <a:gdLst>
                <a:gd name="T0" fmla="*/ 26 w 758"/>
                <a:gd name="T1" fmla="*/ 80 h 795"/>
                <a:gd name="T2" fmla="*/ 49 w 758"/>
                <a:gd name="T3" fmla="*/ 88 h 795"/>
                <a:gd name="T4" fmla="*/ 72 w 758"/>
                <a:gd name="T5" fmla="*/ 108 h 795"/>
                <a:gd name="T6" fmla="*/ 88 w 758"/>
                <a:gd name="T7" fmla="*/ 134 h 795"/>
                <a:gd name="T8" fmla="*/ 93 w 758"/>
                <a:gd name="T9" fmla="*/ 169 h 795"/>
                <a:gd name="T10" fmla="*/ 84 w 758"/>
                <a:gd name="T11" fmla="*/ 186 h 795"/>
                <a:gd name="T12" fmla="*/ 81 w 758"/>
                <a:gd name="T13" fmla="*/ 205 h 795"/>
                <a:gd name="T14" fmla="*/ 88 w 758"/>
                <a:gd name="T15" fmla="*/ 240 h 795"/>
                <a:gd name="T16" fmla="*/ 95 w 758"/>
                <a:gd name="T17" fmla="*/ 278 h 795"/>
                <a:gd name="T18" fmla="*/ 83 w 758"/>
                <a:gd name="T19" fmla="*/ 308 h 795"/>
                <a:gd name="T20" fmla="*/ 81 w 758"/>
                <a:gd name="T21" fmla="*/ 352 h 795"/>
                <a:gd name="T22" fmla="*/ 93 w 758"/>
                <a:gd name="T23" fmla="*/ 390 h 795"/>
                <a:gd name="T24" fmla="*/ 99 w 758"/>
                <a:gd name="T25" fmla="*/ 415 h 795"/>
                <a:gd name="T26" fmla="*/ 78 w 758"/>
                <a:gd name="T27" fmla="*/ 457 h 795"/>
                <a:gd name="T28" fmla="*/ 113 w 758"/>
                <a:gd name="T29" fmla="*/ 529 h 795"/>
                <a:gd name="T30" fmla="*/ 138 w 758"/>
                <a:gd name="T31" fmla="*/ 577 h 795"/>
                <a:gd name="T32" fmla="*/ 146 w 758"/>
                <a:gd name="T33" fmla="*/ 622 h 795"/>
                <a:gd name="T34" fmla="*/ 152 w 758"/>
                <a:gd name="T35" fmla="*/ 659 h 795"/>
                <a:gd name="T36" fmla="*/ 187 w 758"/>
                <a:gd name="T37" fmla="*/ 738 h 795"/>
                <a:gd name="T38" fmla="*/ 214 w 758"/>
                <a:gd name="T39" fmla="*/ 782 h 795"/>
                <a:gd name="T40" fmla="*/ 230 w 758"/>
                <a:gd name="T41" fmla="*/ 794 h 795"/>
                <a:gd name="T42" fmla="*/ 251 w 758"/>
                <a:gd name="T43" fmla="*/ 790 h 795"/>
                <a:gd name="T44" fmla="*/ 289 w 758"/>
                <a:gd name="T45" fmla="*/ 761 h 795"/>
                <a:gd name="T46" fmla="*/ 324 w 758"/>
                <a:gd name="T47" fmla="*/ 746 h 795"/>
                <a:gd name="T48" fmla="*/ 355 w 758"/>
                <a:gd name="T49" fmla="*/ 748 h 795"/>
                <a:gd name="T50" fmla="*/ 388 w 758"/>
                <a:gd name="T51" fmla="*/ 770 h 795"/>
                <a:gd name="T52" fmla="*/ 418 w 758"/>
                <a:gd name="T53" fmla="*/ 780 h 795"/>
                <a:gd name="T54" fmla="*/ 437 w 758"/>
                <a:gd name="T55" fmla="*/ 758 h 795"/>
                <a:gd name="T56" fmla="*/ 478 w 758"/>
                <a:gd name="T57" fmla="*/ 745 h 795"/>
                <a:gd name="T58" fmla="*/ 525 w 758"/>
                <a:gd name="T59" fmla="*/ 622 h 795"/>
                <a:gd name="T60" fmla="*/ 539 w 758"/>
                <a:gd name="T61" fmla="*/ 600 h 795"/>
                <a:gd name="T62" fmla="*/ 575 w 758"/>
                <a:gd name="T63" fmla="*/ 584 h 795"/>
                <a:gd name="T64" fmla="*/ 665 w 758"/>
                <a:gd name="T65" fmla="*/ 573 h 795"/>
                <a:gd name="T66" fmla="*/ 687 w 758"/>
                <a:gd name="T67" fmla="*/ 579 h 795"/>
                <a:gd name="T68" fmla="*/ 704 w 758"/>
                <a:gd name="T69" fmla="*/ 585 h 795"/>
                <a:gd name="T70" fmla="*/ 744 w 758"/>
                <a:gd name="T71" fmla="*/ 573 h 795"/>
                <a:gd name="T72" fmla="*/ 757 w 758"/>
                <a:gd name="T73" fmla="*/ 541 h 795"/>
                <a:gd name="T74" fmla="*/ 752 w 758"/>
                <a:gd name="T75" fmla="*/ 499 h 795"/>
                <a:gd name="T76" fmla="*/ 726 w 758"/>
                <a:gd name="T77" fmla="*/ 462 h 795"/>
                <a:gd name="T78" fmla="*/ 710 w 758"/>
                <a:gd name="T79" fmla="*/ 435 h 795"/>
                <a:gd name="T80" fmla="*/ 671 w 758"/>
                <a:gd name="T81" fmla="*/ 401 h 795"/>
                <a:gd name="T82" fmla="*/ 633 w 758"/>
                <a:gd name="T83" fmla="*/ 399 h 795"/>
                <a:gd name="T84" fmla="*/ 605 w 758"/>
                <a:gd name="T85" fmla="*/ 378 h 795"/>
                <a:gd name="T86" fmla="*/ 590 w 758"/>
                <a:gd name="T87" fmla="*/ 349 h 795"/>
                <a:gd name="T88" fmla="*/ 585 w 758"/>
                <a:gd name="T89" fmla="*/ 311 h 795"/>
                <a:gd name="T90" fmla="*/ 583 w 758"/>
                <a:gd name="T91" fmla="*/ 269 h 795"/>
                <a:gd name="T92" fmla="*/ 560 w 758"/>
                <a:gd name="T93" fmla="*/ 242 h 795"/>
                <a:gd name="T94" fmla="*/ 503 w 758"/>
                <a:gd name="T95" fmla="*/ 205 h 795"/>
                <a:gd name="T96" fmla="*/ 440 w 758"/>
                <a:gd name="T97" fmla="*/ 178 h 795"/>
                <a:gd name="T98" fmla="*/ 392 w 758"/>
                <a:gd name="T99" fmla="*/ 167 h 795"/>
                <a:gd name="T100" fmla="*/ 359 w 758"/>
                <a:gd name="T101" fmla="*/ 161 h 795"/>
                <a:gd name="T102" fmla="*/ 330 w 758"/>
                <a:gd name="T103" fmla="*/ 145 h 795"/>
                <a:gd name="T104" fmla="*/ 307 w 758"/>
                <a:gd name="T105" fmla="*/ 122 h 795"/>
                <a:gd name="T106" fmla="*/ 292 w 758"/>
                <a:gd name="T107" fmla="*/ 92 h 795"/>
                <a:gd name="T108" fmla="*/ 279 w 758"/>
                <a:gd name="T109" fmla="*/ 19 h 795"/>
                <a:gd name="T110" fmla="*/ 261 w 758"/>
                <a:gd name="T111" fmla="*/ 3 h 795"/>
                <a:gd name="T112" fmla="*/ 227 w 758"/>
                <a:gd name="T113" fmla="*/ 3 h 795"/>
                <a:gd name="T114" fmla="*/ 173 w 758"/>
                <a:gd name="T115" fmla="*/ 30 h 795"/>
                <a:gd name="T116" fmla="*/ 119 w 758"/>
                <a:gd name="T117" fmla="*/ 66 h 795"/>
                <a:gd name="T118" fmla="*/ 0 w 758"/>
                <a:gd name="T119" fmla="*/ 80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55" name="Freeform 163">
              <a:extLst>
                <a:ext uri="{FF2B5EF4-FFF2-40B4-BE49-F238E27FC236}">
                  <a16:creationId xmlns:a16="http://schemas.microsoft.com/office/drawing/2014/main" id="{D1EF8BA3-AC2D-0749-AAD2-C3DCB406C177}"/>
                </a:ext>
              </a:extLst>
            </p:cNvPr>
            <p:cNvSpPr>
              <a:spLocks/>
            </p:cNvSpPr>
            <p:nvPr userDrawn="1">
              <p:custDataLst>
                <p:tags r:id="rId105"/>
              </p:custDataLst>
            </p:nvPr>
          </p:nvSpPr>
          <p:spPr bwMode="auto">
            <a:xfrm>
              <a:off x="5965167" y="3354861"/>
              <a:ext cx="122003" cy="195774"/>
            </a:xfrm>
            <a:custGeom>
              <a:avLst/>
              <a:gdLst>
                <a:gd name="T0" fmla="*/ 225 w 273"/>
                <a:gd name="T1" fmla="*/ 140 h 414"/>
                <a:gd name="T2" fmla="*/ 213 w 273"/>
                <a:gd name="T3" fmla="*/ 133 h 414"/>
                <a:gd name="T4" fmla="*/ 201 w 273"/>
                <a:gd name="T5" fmla="*/ 121 h 414"/>
                <a:gd name="T6" fmla="*/ 190 w 273"/>
                <a:gd name="T7" fmla="*/ 105 h 414"/>
                <a:gd name="T8" fmla="*/ 183 w 273"/>
                <a:gd name="T9" fmla="*/ 96 h 414"/>
                <a:gd name="T10" fmla="*/ 176 w 273"/>
                <a:gd name="T11" fmla="*/ 93 h 414"/>
                <a:gd name="T12" fmla="*/ 167 w 273"/>
                <a:gd name="T13" fmla="*/ 94 h 414"/>
                <a:gd name="T14" fmla="*/ 161 w 273"/>
                <a:gd name="T15" fmla="*/ 101 h 414"/>
                <a:gd name="T16" fmla="*/ 153 w 273"/>
                <a:gd name="T17" fmla="*/ 86 h 414"/>
                <a:gd name="T18" fmla="*/ 142 w 273"/>
                <a:gd name="T19" fmla="*/ 54 h 414"/>
                <a:gd name="T20" fmla="*/ 132 w 273"/>
                <a:gd name="T21" fmla="*/ 36 h 414"/>
                <a:gd name="T22" fmla="*/ 123 w 273"/>
                <a:gd name="T23" fmla="*/ 25 h 414"/>
                <a:gd name="T24" fmla="*/ 111 w 273"/>
                <a:gd name="T25" fmla="*/ 14 h 414"/>
                <a:gd name="T26" fmla="*/ 96 w 273"/>
                <a:gd name="T27" fmla="*/ 5 h 414"/>
                <a:gd name="T28" fmla="*/ 80 w 273"/>
                <a:gd name="T29" fmla="*/ 7 h 414"/>
                <a:gd name="T30" fmla="*/ 69 w 273"/>
                <a:gd name="T31" fmla="*/ 19 h 414"/>
                <a:gd name="T32" fmla="*/ 63 w 273"/>
                <a:gd name="T33" fmla="*/ 25 h 414"/>
                <a:gd name="T34" fmla="*/ 57 w 273"/>
                <a:gd name="T35" fmla="*/ 32 h 414"/>
                <a:gd name="T36" fmla="*/ 56 w 273"/>
                <a:gd name="T37" fmla="*/ 42 h 414"/>
                <a:gd name="T38" fmla="*/ 58 w 273"/>
                <a:gd name="T39" fmla="*/ 59 h 414"/>
                <a:gd name="T40" fmla="*/ 52 w 273"/>
                <a:gd name="T41" fmla="*/ 78 h 414"/>
                <a:gd name="T42" fmla="*/ 33 w 273"/>
                <a:gd name="T43" fmla="*/ 90 h 414"/>
                <a:gd name="T44" fmla="*/ 17 w 273"/>
                <a:gd name="T45" fmla="*/ 104 h 414"/>
                <a:gd name="T46" fmla="*/ 4 w 273"/>
                <a:gd name="T47" fmla="*/ 118 h 414"/>
                <a:gd name="T48" fmla="*/ 40 w 273"/>
                <a:gd name="T49" fmla="*/ 198 h 414"/>
                <a:gd name="T50" fmla="*/ 73 w 273"/>
                <a:gd name="T51" fmla="*/ 205 h 414"/>
                <a:gd name="T52" fmla="*/ 84 w 273"/>
                <a:gd name="T53" fmla="*/ 210 h 414"/>
                <a:gd name="T54" fmla="*/ 93 w 273"/>
                <a:gd name="T55" fmla="*/ 218 h 414"/>
                <a:gd name="T56" fmla="*/ 99 w 273"/>
                <a:gd name="T57" fmla="*/ 226 h 414"/>
                <a:gd name="T58" fmla="*/ 103 w 273"/>
                <a:gd name="T59" fmla="*/ 237 h 414"/>
                <a:gd name="T60" fmla="*/ 106 w 273"/>
                <a:gd name="T61" fmla="*/ 265 h 414"/>
                <a:gd name="T62" fmla="*/ 103 w 273"/>
                <a:gd name="T63" fmla="*/ 279 h 414"/>
                <a:gd name="T64" fmla="*/ 96 w 273"/>
                <a:gd name="T65" fmla="*/ 293 h 414"/>
                <a:gd name="T66" fmla="*/ 89 w 273"/>
                <a:gd name="T67" fmla="*/ 307 h 414"/>
                <a:gd name="T68" fmla="*/ 86 w 273"/>
                <a:gd name="T69" fmla="*/ 321 h 414"/>
                <a:gd name="T70" fmla="*/ 91 w 273"/>
                <a:gd name="T71" fmla="*/ 343 h 414"/>
                <a:gd name="T72" fmla="*/ 107 w 273"/>
                <a:gd name="T73" fmla="*/ 374 h 414"/>
                <a:gd name="T74" fmla="*/ 117 w 273"/>
                <a:gd name="T75" fmla="*/ 389 h 414"/>
                <a:gd name="T76" fmla="*/ 129 w 273"/>
                <a:gd name="T77" fmla="*/ 401 h 414"/>
                <a:gd name="T78" fmla="*/ 141 w 273"/>
                <a:gd name="T79" fmla="*/ 411 h 414"/>
                <a:gd name="T80" fmla="*/ 153 w 273"/>
                <a:gd name="T81" fmla="*/ 414 h 414"/>
                <a:gd name="T82" fmla="*/ 215 w 273"/>
                <a:gd name="T83" fmla="*/ 398 h 414"/>
                <a:gd name="T84" fmla="*/ 255 w 273"/>
                <a:gd name="T85" fmla="*/ 385 h 414"/>
                <a:gd name="T86" fmla="*/ 267 w 273"/>
                <a:gd name="T87" fmla="*/ 377 h 414"/>
                <a:gd name="T88" fmla="*/ 273 w 273"/>
                <a:gd name="T89" fmla="*/ 370 h 414"/>
                <a:gd name="T90" fmla="*/ 269 w 273"/>
                <a:gd name="T91" fmla="*/ 352 h 414"/>
                <a:gd name="T92" fmla="*/ 263 w 273"/>
                <a:gd name="T93" fmla="*/ 335 h 414"/>
                <a:gd name="T94" fmla="*/ 242 w 273"/>
                <a:gd name="T95" fmla="*/ 309 h 414"/>
                <a:gd name="T96" fmla="*/ 222 w 273"/>
                <a:gd name="T97" fmla="*/ 282 h 414"/>
                <a:gd name="T98" fmla="*/ 215 w 273"/>
                <a:gd name="T99" fmla="*/ 266 h 414"/>
                <a:gd name="T100" fmla="*/ 212 w 273"/>
                <a:gd name="T101" fmla="*/ 247 h 414"/>
                <a:gd name="T102" fmla="*/ 215 w 273"/>
                <a:gd name="T103" fmla="*/ 215 h 414"/>
                <a:gd name="T104" fmla="*/ 222 w 273"/>
                <a:gd name="T105" fmla="*/ 190 h 414"/>
                <a:gd name="T106" fmla="*/ 230 w 273"/>
                <a:gd name="T107" fmla="*/ 167 h 414"/>
                <a:gd name="T108" fmla="*/ 232 w 273"/>
                <a:gd name="T109" fmla="*/ 14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156" name="Group 164">
              <a:extLst>
                <a:ext uri="{FF2B5EF4-FFF2-40B4-BE49-F238E27FC236}">
                  <a16:creationId xmlns:a16="http://schemas.microsoft.com/office/drawing/2014/main" id="{A31136D9-CB86-EA45-9D60-B7F2B40D47D7}"/>
                </a:ext>
              </a:extLst>
            </p:cNvPr>
            <p:cNvGrpSpPr>
              <a:grpSpLocks/>
            </p:cNvGrpSpPr>
            <p:nvPr userDrawn="1">
              <p:custDataLst>
                <p:tags r:id="rId106"/>
              </p:custDataLst>
            </p:nvPr>
          </p:nvGrpSpPr>
          <p:grpSpPr bwMode="auto">
            <a:xfrm>
              <a:off x="5672360" y="3205153"/>
              <a:ext cx="331846" cy="364197"/>
              <a:chOff x="1486" y="2412"/>
              <a:chExt cx="244" cy="256"/>
            </a:xfrm>
            <a:solidFill>
              <a:srgbClr val="DADADA"/>
            </a:solidFill>
          </p:grpSpPr>
          <p:sp>
            <p:nvSpPr>
              <p:cNvPr id="525" name="Freeform 165">
                <a:extLst>
                  <a:ext uri="{FF2B5EF4-FFF2-40B4-BE49-F238E27FC236}">
                    <a16:creationId xmlns:a16="http://schemas.microsoft.com/office/drawing/2014/main" id="{326A92B1-1AB4-5A4E-BB56-E38C75362E08}"/>
                  </a:ext>
                </a:extLst>
              </p:cNvPr>
              <p:cNvSpPr>
                <a:spLocks/>
              </p:cNvSpPr>
              <p:nvPr/>
            </p:nvSpPr>
            <p:spPr bwMode="auto">
              <a:xfrm>
                <a:off x="1639" y="2457"/>
                <a:ext cx="18" cy="7"/>
              </a:xfrm>
              <a:custGeom>
                <a:avLst/>
                <a:gdLst>
                  <a:gd name="T0" fmla="*/ 0 w 54"/>
                  <a:gd name="T1" fmla="*/ 0 h 22"/>
                  <a:gd name="T2" fmla="*/ 0 w 54"/>
                  <a:gd name="T3" fmla="*/ 18 h 22"/>
                  <a:gd name="T4" fmla="*/ 6 w 54"/>
                  <a:gd name="T5" fmla="*/ 20 h 22"/>
                  <a:gd name="T6" fmla="*/ 10 w 54"/>
                  <a:gd name="T7" fmla="*/ 21 h 22"/>
                  <a:gd name="T8" fmla="*/ 14 w 54"/>
                  <a:gd name="T9" fmla="*/ 22 h 22"/>
                  <a:gd name="T10" fmla="*/ 20 w 54"/>
                  <a:gd name="T11" fmla="*/ 22 h 22"/>
                  <a:gd name="T12" fmla="*/ 23 w 54"/>
                  <a:gd name="T13" fmla="*/ 22 h 22"/>
                  <a:gd name="T14" fmla="*/ 27 w 54"/>
                  <a:gd name="T15" fmla="*/ 21 h 22"/>
                  <a:gd name="T16" fmla="*/ 31 w 54"/>
                  <a:gd name="T17" fmla="*/ 20 h 22"/>
                  <a:gd name="T18" fmla="*/ 33 w 54"/>
                  <a:gd name="T19" fmla="*/ 18 h 22"/>
                  <a:gd name="T20" fmla="*/ 35 w 54"/>
                  <a:gd name="T21" fmla="*/ 16 h 22"/>
                  <a:gd name="T22" fmla="*/ 41 w 54"/>
                  <a:gd name="T23" fmla="*/ 12 h 22"/>
                  <a:gd name="T24" fmla="*/ 47 w 54"/>
                  <a:gd name="T25" fmla="*/ 8 h 22"/>
                  <a:gd name="T26" fmla="*/ 54 w 54"/>
                  <a:gd name="T27" fmla="*/ 6 h 22"/>
                  <a:gd name="T28" fmla="*/ 36 w 54"/>
                  <a:gd name="T29" fmla="*/ 5 h 22"/>
                  <a:gd name="T30" fmla="*/ 20 w 54"/>
                  <a:gd name="T31" fmla="*/ 3 h 22"/>
                  <a:gd name="T32" fmla="*/ 6 w 54"/>
                  <a:gd name="T33" fmla="*/ 1 h 22"/>
                  <a:gd name="T34" fmla="*/ 0 w 5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26" name="Freeform 166">
                <a:extLst>
                  <a:ext uri="{FF2B5EF4-FFF2-40B4-BE49-F238E27FC236}">
                    <a16:creationId xmlns:a16="http://schemas.microsoft.com/office/drawing/2014/main" id="{6976B131-D806-2C49-8486-E91D1822500C}"/>
                  </a:ext>
                </a:extLst>
              </p:cNvPr>
              <p:cNvSpPr>
                <a:spLocks/>
              </p:cNvSpPr>
              <p:nvPr/>
            </p:nvSpPr>
            <p:spPr bwMode="auto">
              <a:xfrm>
                <a:off x="1526" y="2412"/>
                <a:ext cx="2" cy="8"/>
              </a:xfrm>
              <a:custGeom>
                <a:avLst/>
                <a:gdLst>
                  <a:gd name="T0" fmla="*/ 6 w 6"/>
                  <a:gd name="T1" fmla="*/ 24 h 24"/>
                  <a:gd name="T2" fmla="*/ 6 w 6"/>
                  <a:gd name="T3" fmla="*/ 0 h 24"/>
                  <a:gd name="T4" fmla="*/ 4 w 6"/>
                  <a:gd name="T5" fmla="*/ 1 h 24"/>
                  <a:gd name="T6" fmla="*/ 1 w 6"/>
                  <a:gd name="T7" fmla="*/ 3 h 24"/>
                  <a:gd name="T8" fmla="*/ 0 w 6"/>
                  <a:gd name="T9" fmla="*/ 7 h 24"/>
                  <a:gd name="T10" fmla="*/ 0 w 6"/>
                  <a:gd name="T11" fmla="*/ 12 h 24"/>
                  <a:gd name="T12" fmla="*/ 0 w 6"/>
                  <a:gd name="T13" fmla="*/ 16 h 24"/>
                  <a:gd name="T14" fmla="*/ 1 w 6"/>
                  <a:gd name="T15" fmla="*/ 20 h 24"/>
                  <a:gd name="T16" fmla="*/ 4 w 6"/>
                  <a:gd name="T17" fmla="*/ 23 h 24"/>
                  <a:gd name="T18" fmla="*/ 6 w 6"/>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4">
                    <a:moveTo>
                      <a:pt x="6" y="24"/>
                    </a:moveTo>
                    <a:lnTo>
                      <a:pt x="6" y="0"/>
                    </a:lnTo>
                    <a:lnTo>
                      <a:pt x="4" y="1"/>
                    </a:lnTo>
                    <a:lnTo>
                      <a:pt x="1" y="3"/>
                    </a:lnTo>
                    <a:lnTo>
                      <a:pt x="0" y="7"/>
                    </a:lnTo>
                    <a:lnTo>
                      <a:pt x="0" y="12"/>
                    </a:lnTo>
                    <a:lnTo>
                      <a:pt x="0" y="16"/>
                    </a:lnTo>
                    <a:lnTo>
                      <a:pt x="1" y="20"/>
                    </a:lnTo>
                    <a:lnTo>
                      <a:pt x="4" y="23"/>
                    </a:lnTo>
                    <a:lnTo>
                      <a:pt x="6" y="2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27" name="Freeform 167">
                <a:extLst>
                  <a:ext uri="{FF2B5EF4-FFF2-40B4-BE49-F238E27FC236}">
                    <a16:creationId xmlns:a16="http://schemas.microsoft.com/office/drawing/2014/main" id="{3765FE94-4A54-E24C-AD64-8FC15340675F}"/>
                  </a:ext>
                </a:extLst>
              </p:cNvPr>
              <p:cNvSpPr>
                <a:spLocks/>
              </p:cNvSpPr>
              <p:nvPr/>
            </p:nvSpPr>
            <p:spPr bwMode="auto">
              <a:xfrm>
                <a:off x="1557" y="2438"/>
                <a:ext cx="8" cy="4"/>
              </a:xfrm>
              <a:custGeom>
                <a:avLst/>
                <a:gdLst>
                  <a:gd name="T0" fmla="*/ 0 w 27"/>
                  <a:gd name="T1" fmla="*/ 12 h 12"/>
                  <a:gd name="T2" fmla="*/ 27 w 27"/>
                  <a:gd name="T3" fmla="*/ 12 h 12"/>
                  <a:gd name="T4" fmla="*/ 14 w 27"/>
                  <a:gd name="T5" fmla="*/ 0 h 12"/>
                  <a:gd name="T6" fmla="*/ 0 w 27"/>
                  <a:gd name="T7" fmla="*/ 12 h 12"/>
                </a:gdLst>
                <a:ahLst/>
                <a:cxnLst>
                  <a:cxn ang="0">
                    <a:pos x="T0" y="T1"/>
                  </a:cxn>
                  <a:cxn ang="0">
                    <a:pos x="T2" y="T3"/>
                  </a:cxn>
                  <a:cxn ang="0">
                    <a:pos x="T4" y="T5"/>
                  </a:cxn>
                  <a:cxn ang="0">
                    <a:pos x="T6" y="T7"/>
                  </a:cxn>
                </a:cxnLst>
                <a:rect l="0" t="0" r="r" b="b"/>
                <a:pathLst>
                  <a:path w="27" h="12">
                    <a:moveTo>
                      <a:pt x="0" y="12"/>
                    </a:moveTo>
                    <a:lnTo>
                      <a:pt x="27" y="12"/>
                    </a:lnTo>
                    <a:lnTo>
                      <a:pt x="14" y="0"/>
                    </a:lnTo>
                    <a:lnTo>
                      <a:pt x="0" y="1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28" name="Freeform 168">
                <a:extLst>
                  <a:ext uri="{FF2B5EF4-FFF2-40B4-BE49-F238E27FC236}">
                    <a16:creationId xmlns:a16="http://schemas.microsoft.com/office/drawing/2014/main" id="{C2667DF3-C4BF-1341-ACA0-B80A144134F3}"/>
                  </a:ext>
                </a:extLst>
              </p:cNvPr>
              <p:cNvSpPr>
                <a:spLocks/>
              </p:cNvSpPr>
              <p:nvPr/>
            </p:nvSpPr>
            <p:spPr bwMode="auto">
              <a:xfrm>
                <a:off x="1486" y="2444"/>
                <a:ext cx="244" cy="224"/>
              </a:xfrm>
              <a:custGeom>
                <a:avLst/>
                <a:gdLst>
                  <a:gd name="T0" fmla="*/ 9 w 743"/>
                  <a:gd name="T1" fmla="*/ 208 h 672"/>
                  <a:gd name="T2" fmla="*/ 50 w 743"/>
                  <a:gd name="T3" fmla="*/ 266 h 672"/>
                  <a:gd name="T4" fmla="*/ 121 w 743"/>
                  <a:gd name="T5" fmla="*/ 294 h 672"/>
                  <a:gd name="T6" fmla="*/ 166 w 743"/>
                  <a:gd name="T7" fmla="*/ 316 h 672"/>
                  <a:gd name="T8" fmla="*/ 198 w 743"/>
                  <a:gd name="T9" fmla="*/ 346 h 672"/>
                  <a:gd name="T10" fmla="*/ 296 w 743"/>
                  <a:gd name="T11" fmla="*/ 379 h 672"/>
                  <a:gd name="T12" fmla="*/ 286 w 743"/>
                  <a:gd name="T13" fmla="*/ 420 h 672"/>
                  <a:gd name="T14" fmla="*/ 311 w 743"/>
                  <a:gd name="T15" fmla="*/ 513 h 672"/>
                  <a:gd name="T16" fmla="*/ 303 w 743"/>
                  <a:gd name="T17" fmla="*/ 535 h 672"/>
                  <a:gd name="T18" fmla="*/ 302 w 743"/>
                  <a:gd name="T19" fmla="*/ 566 h 672"/>
                  <a:gd name="T20" fmla="*/ 328 w 743"/>
                  <a:gd name="T21" fmla="*/ 617 h 672"/>
                  <a:gd name="T22" fmla="*/ 371 w 743"/>
                  <a:gd name="T23" fmla="*/ 659 h 672"/>
                  <a:gd name="T24" fmla="*/ 415 w 743"/>
                  <a:gd name="T25" fmla="*/ 671 h 672"/>
                  <a:gd name="T26" fmla="*/ 465 w 743"/>
                  <a:gd name="T27" fmla="*/ 653 h 672"/>
                  <a:gd name="T28" fmla="*/ 507 w 743"/>
                  <a:gd name="T29" fmla="*/ 619 h 672"/>
                  <a:gd name="T30" fmla="*/ 524 w 743"/>
                  <a:gd name="T31" fmla="*/ 586 h 672"/>
                  <a:gd name="T32" fmla="*/ 477 w 743"/>
                  <a:gd name="T33" fmla="*/ 469 h 672"/>
                  <a:gd name="T34" fmla="*/ 577 w 743"/>
                  <a:gd name="T35" fmla="*/ 500 h 672"/>
                  <a:gd name="T36" fmla="*/ 600 w 743"/>
                  <a:gd name="T37" fmla="*/ 477 h 672"/>
                  <a:gd name="T38" fmla="*/ 652 w 743"/>
                  <a:gd name="T39" fmla="*/ 445 h 672"/>
                  <a:gd name="T40" fmla="*/ 669 w 743"/>
                  <a:gd name="T41" fmla="*/ 441 h 672"/>
                  <a:gd name="T42" fmla="*/ 685 w 743"/>
                  <a:gd name="T43" fmla="*/ 435 h 672"/>
                  <a:gd name="T44" fmla="*/ 666 w 743"/>
                  <a:gd name="T45" fmla="*/ 327 h 672"/>
                  <a:gd name="T46" fmla="*/ 709 w 743"/>
                  <a:gd name="T47" fmla="*/ 294 h 672"/>
                  <a:gd name="T48" fmla="*/ 714 w 743"/>
                  <a:gd name="T49" fmla="*/ 253 h 672"/>
                  <a:gd name="T50" fmla="*/ 726 w 743"/>
                  <a:gd name="T51" fmla="*/ 235 h 672"/>
                  <a:gd name="T52" fmla="*/ 728 w 743"/>
                  <a:gd name="T53" fmla="*/ 213 h 672"/>
                  <a:gd name="T54" fmla="*/ 700 w 743"/>
                  <a:gd name="T55" fmla="*/ 196 h 672"/>
                  <a:gd name="T56" fmla="*/ 686 w 743"/>
                  <a:gd name="T57" fmla="*/ 168 h 672"/>
                  <a:gd name="T58" fmla="*/ 670 w 743"/>
                  <a:gd name="T59" fmla="*/ 145 h 672"/>
                  <a:gd name="T60" fmla="*/ 639 w 743"/>
                  <a:gd name="T61" fmla="*/ 152 h 672"/>
                  <a:gd name="T62" fmla="*/ 630 w 743"/>
                  <a:gd name="T63" fmla="*/ 134 h 672"/>
                  <a:gd name="T64" fmla="*/ 602 w 743"/>
                  <a:gd name="T65" fmla="*/ 115 h 672"/>
                  <a:gd name="T66" fmla="*/ 584 w 743"/>
                  <a:gd name="T67" fmla="*/ 97 h 672"/>
                  <a:gd name="T68" fmla="*/ 536 w 743"/>
                  <a:gd name="T69" fmla="*/ 75 h 672"/>
                  <a:gd name="T70" fmla="*/ 490 w 743"/>
                  <a:gd name="T71" fmla="*/ 87 h 672"/>
                  <a:gd name="T72" fmla="*/ 472 w 743"/>
                  <a:gd name="T73" fmla="*/ 101 h 672"/>
                  <a:gd name="T74" fmla="*/ 434 w 743"/>
                  <a:gd name="T75" fmla="*/ 116 h 672"/>
                  <a:gd name="T76" fmla="*/ 418 w 743"/>
                  <a:gd name="T77" fmla="*/ 104 h 672"/>
                  <a:gd name="T78" fmla="*/ 393 w 743"/>
                  <a:gd name="T79" fmla="*/ 102 h 672"/>
                  <a:gd name="T80" fmla="*/ 359 w 743"/>
                  <a:gd name="T81" fmla="*/ 83 h 672"/>
                  <a:gd name="T82" fmla="*/ 317 w 743"/>
                  <a:gd name="T83" fmla="*/ 85 h 672"/>
                  <a:gd name="T84" fmla="*/ 291 w 743"/>
                  <a:gd name="T85" fmla="*/ 92 h 672"/>
                  <a:gd name="T86" fmla="*/ 252 w 743"/>
                  <a:gd name="T87" fmla="*/ 93 h 672"/>
                  <a:gd name="T88" fmla="*/ 233 w 743"/>
                  <a:gd name="T89" fmla="*/ 52 h 672"/>
                  <a:gd name="T90" fmla="*/ 179 w 743"/>
                  <a:gd name="T91" fmla="*/ 22 h 672"/>
                  <a:gd name="T92" fmla="*/ 148 w 743"/>
                  <a:gd name="T93" fmla="*/ 10 h 672"/>
                  <a:gd name="T94" fmla="*/ 136 w 743"/>
                  <a:gd name="T95" fmla="*/ 46 h 672"/>
                  <a:gd name="T96" fmla="*/ 119 w 743"/>
                  <a:gd name="T97" fmla="*/ 69 h 672"/>
                  <a:gd name="T98" fmla="*/ 119 w 743"/>
                  <a:gd name="T99" fmla="*/ 137 h 672"/>
                  <a:gd name="T100" fmla="*/ 104 w 743"/>
                  <a:gd name="T101" fmla="*/ 194 h 672"/>
                  <a:gd name="T102" fmla="*/ 87 w 743"/>
                  <a:gd name="T103" fmla="*/ 190 h 672"/>
                  <a:gd name="T104" fmla="*/ 70 w 743"/>
                  <a:gd name="T105" fmla="*/ 184 h 672"/>
                  <a:gd name="T106" fmla="*/ 57 w 743"/>
                  <a:gd name="T107" fmla="*/ 169 h 672"/>
                  <a:gd name="T108" fmla="*/ 52 w 743"/>
                  <a:gd name="T109" fmla="*/ 119 h 672"/>
                  <a:gd name="T110" fmla="*/ 73 w 743"/>
                  <a:gd name="T111" fmla="*/ 61 h 672"/>
                  <a:gd name="T112" fmla="*/ 97 w 743"/>
                  <a:gd name="T113" fmla="*/ 15 h 672"/>
                  <a:gd name="T114" fmla="*/ 52 w 743"/>
                  <a:gd name="T115" fmla="*/ 30 h 672"/>
                  <a:gd name="T116" fmla="*/ 16 w 743"/>
                  <a:gd name="T117" fmla="*/ 70 h 672"/>
                  <a:gd name="T118" fmla="*/ 1 w 743"/>
                  <a:gd name="T119" fmla="*/ 12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157" name="Freeform 169">
              <a:extLst>
                <a:ext uri="{FF2B5EF4-FFF2-40B4-BE49-F238E27FC236}">
                  <a16:creationId xmlns:a16="http://schemas.microsoft.com/office/drawing/2014/main" id="{CB0517DF-72C4-804D-83CC-DB3922AFCE33}"/>
                </a:ext>
              </a:extLst>
            </p:cNvPr>
            <p:cNvSpPr>
              <a:spLocks/>
            </p:cNvSpPr>
            <p:nvPr userDrawn="1">
              <p:custDataLst>
                <p:tags r:id="rId107"/>
              </p:custDataLst>
            </p:nvPr>
          </p:nvSpPr>
          <p:spPr bwMode="auto">
            <a:xfrm>
              <a:off x="10817606" y="4601484"/>
              <a:ext cx="32534" cy="10075"/>
            </a:xfrm>
            <a:custGeom>
              <a:avLst/>
              <a:gdLst>
                <a:gd name="T0" fmla="*/ 0 w 79"/>
                <a:gd name="T1" fmla="*/ 23 h 23"/>
                <a:gd name="T2" fmla="*/ 22 w 79"/>
                <a:gd name="T3" fmla="*/ 13 h 23"/>
                <a:gd name="T4" fmla="*/ 45 w 79"/>
                <a:gd name="T5" fmla="*/ 4 h 23"/>
                <a:gd name="T6" fmla="*/ 56 w 79"/>
                <a:gd name="T7" fmla="*/ 1 h 23"/>
                <a:gd name="T8" fmla="*/ 65 w 79"/>
                <a:gd name="T9" fmla="*/ 0 h 23"/>
                <a:gd name="T10" fmla="*/ 69 w 79"/>
                <a:gd name="T11" fmla="*/ 0 h 23"/>
                <a:gd name="T12" fmla="*/ 74 w 79"/>
                <a:gd name="T13" fmla="*/ 1 h 23"/>
                <a:gd name="T14" fmla="*/ 77 w 79"/>
                <a:gd name="T15" fmla="*/ 2 h 23"/>
                <a:gd name="T16" fmla="*/ 79 w 79"/>
                <a:gd name="T17" fmla="*/ 4 h 23"/>
                <a:gd name="T18" fmla="*/ 77 w 79"/>
                <a:gd name="T19" fmla="*/ 8 h 23"/>
                <a:gd name="T20" fmla="*/ 75 w 79"/>
                <a:gd name="T21" fmla="*/ 13 h 23"/>
                <a:gd name="T22" fmla="*/ 72 w 79"/>
                <a:gd name="T23" fmla="*/ 16 h 23"/>
                <a:gd name="T24" fmla="*/ 68 w 79"/>
                <a:gd name="T25" fmla="*/ 19 h 23"/>
                <a:gd name="T26" fmla="*/ 64 w 79"/>
                <a:gd name="T27" fmla="*/ 21 h 23"/>
                <a:gd name="T28" fmla="*/ 59 w 79"/>
                <a:gd name="T29" fmla="*/ 22 h 23"/>
                <a:gd name="T30" fmla="*/ 53 w 79"/>
                <a:gd name="T31" fmla="*/ 23 h 23"/>
                <a:gd name="T32" fmla="*/ 46 w 79"/>
                <a:gd name="T33" fmla="*/ 23 h 23"/>
                <a:gd name="T34" fmla="*/ 37 w 79"/>
                <a:gd name="T35" fmla="*/ 23 h 23"/>
                <a:gd name="T36" fmla="*/ 32 w 79"/>
                <a:gd name="T37" fmla="*/ 21 h 23"/>
                <a:gd name="T38" fmla="*/ 26 w 79"/>
                <a:gd name="T39" fmla="*/ 20 h 23"/>
                <a:gd name="T40" fmla="*/ 23 w 79"/>
                <a:gd name="T41" fmla="*/ 19 h 23"/>
                <a:gd name="T42" fmla="*/ 19 w 79"/>
                <a:gd name="T43" fmla="*/ 18 h 23"/>
                <a:gd name="T44" fmla="*/ 14 w 79"/>
                <a:gd name="T45" fmla="*/ 18 h 23"/>
                <a:gd name="T46" fmla="*/ 9 w 79"/>
                <a:gd name="T47" fmla="*/ 20 h 23"/>
                <a:gd name="T48" fmla="*/ 0 w 79"/>
                <a:gd name="T4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58" name="Freeform 170">
              <a:extLst>
                <a:ext uri="{FF2B5EF4-FFF2-40B4-BE49-F238E27FC236}">
                  <a16:creationId xmlns:a16="http://schemas.microsoft.com/office/drawing/2014/main" id="{3E650D6E-9366-9342-B138-F9046E0AB810}"/>
                </a:ext>
              </a:extLst>
            </p:cNvPr>
            <p:cNvSpPr>
              <a:spLocks/>
            </p:cNvSpPr>
            <p:nvPr userDrawn="1">
              <p:custDataLst>
                <p:tags r:id="rId108"/>
              </p:custDataLst>
            </p:nvPr>
          </p:nvSpPr>
          <p:spPr bwMode="auto">
            <a:xfrm>
              <a:off x="10936354" y="4722402"/>
              <a:ext cx="1627" cy="4318"/>
            </a:xfrm>
            <a:custGeom>
              <a:avLst/>
              <a:gdLst>
                <a:gd name="T0" fmla="*/ 0 h 6"/>
                <a:gd name="T1" fmla="*/ 6 h 6"/>
                <a:gd name="T2" fmla="*/ 0 h 6"/>
              </a:gdLst>
              <a:ahLst/>
              <a:cxnLst>
                <a:cxn ang="0">
                  <a:pos x="0" y="T0"/>
                </a:cxn>
                <a:cxn ang="0">
                  <a:pos x="0" y="T1"/>
                </a:cxn>
                <a:cxn ang="0">
                  <a:pos x="0" y="T2"/>
                </a:cxn>
              </a:cxnLst>
              <a:rect l="0" t="0" r="r" b="b"/>
              <a:pathLst>
                <a:path h="6">
                  <a:moveTo>
                    <a:pt x="0" y="0"/>
                  </a:moveTo>
                  <a:lnTo>
                    <a:pt x="0" y="6"/>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59" name="Line 171">
              <a:extLst>
                <a:ext uri="{FF2B5EF4-FFF2-40B4-BE49-F238E27FC236}">
                  <a16:creationId xmlns:a16="http://schemas.microsoft.com/office/drawing/2014/main" id="{7A7B91C3-702B-C04C-9C57-31C09666AC9D}"/>
                </a:ext>
              </a:extLst>
            </p:cNvPr>
            <p:cNvSpPr>
              <a:spLocks noChangeShapeType="1"/>
            </p:cNvSpPr>
            <p:nvPr userDrawn="1">
              <p:custDataLst>
                <p:tags r:id="rId109"/>
              </p:custDataLst>
            </p:nvPr>
          </p:nvSpPr>
          <p:spPr bwMode="auto">
            <a:xfrm flipV="1">
              <a:off x="11029077" y="4720963"/>
              <a:ext cx="1626" cy="1151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60" name="Freeform 172">
              <a:extLst>
                <a:ext uri="{FF2B5EF4-FFF2-40B4-BE49-F238E27FC236}">
                  <a16:creationId xmlns:a16="http://schemas.microsoft.com/office/drawing/2014/main" id="{983DA899-B8BF-9047-A2A6-2A0728A27B95}"/>
                </a:ext>
              </a:extLst>
            </p:cNvPr>
            <p:cNvSpPr>
              <a:spLocks/>
            </p:cNvSpPr>
            <p:nvPr userDrawn="1">
              <p:custDataLst>
                <p:tags r:id="rId110"/>
              </p:custDataLst>
            </p:nvPr>
          </p:nvSpPr>
          <p:spPr bwMode="auto">
            <a:xfrm>
              <a:off x="11029077" y="4720964"/>
              <a:ext cx="3254" cy="14395"/>
            </a:xfrm>
            <a:custGeom>
              <a:avLst/>
              <a:gdLst>
                <a:gd name="T0" fmla="*/ 0 w 5"/>
                <a:gd name="T1" fmla="*/ 0 h 30"/>
                <a:gd name="T2" fmla="*/ 2 w 5"/>
                <a:gd name="T3" fmla="*/ 1 h 30"/>
                <a:gd name="T4" fmla="*/ 4 w 5"/>
                <a:gd name="T5" fmla="*/ 4 h 30"/>
                <a:gd name="T6" fmla="*/ 5 w 5"/>
                <a:gd name="T7" fmla="*/ 8 h 30"/>
                <a:gd name="T8" fmla="*/ 5 w 5"/>
                <a:gd name="T9" fmla="*/ 13 h 30"/>
                <a:gd name="T10" fmla="*/ 5 w 5"/>
                <a:gd name="T11" fmla="*/ 18 h 30"/>
                <a:gd name="T12" fmla="*/ 4 w 5"/>
                <a:gd name="T13" fmla="*/ 23 h 30"/>
                <a:gd name="T14" fmla="*/ 2 w 5"/>
                <a:gd name="T15" fmla="*/ 27 h 30"/>
                <a:gd name="T16" fmla="*/ 0 w 5"/>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0">
                  <a:moveTo>
                    <a:pt x="0" y="0"/>
                  </a:moveTo>
                  <a:lnTo>
                    <a:pt x="2" y="1"/>
                  </a:lnTo>
                  <a:lnTo>
                    <a:pt x="4" y="4"/>
                  </a:lnTo>
                  <a:lnTo>
                    <a:pt x="5" y="8"/>
                  </a:lnTo>
                  <a:lnTo>
                    <a:pt x="5" y="13"/>
                  </a:lnTo>
                  <a:lnTo>
                    <a:pt x="5" y="18"/>
                  </a:lnTo>
                  <a:lnTo>
                    <a:pt x="4" y="23"/>
                  </a:lnTo>
                  <a:lnTo>
                    <a:pt x="2" y="27"/>
                  </a:lnTo>
                  <a:lnTo>
                    <a:pt x="0" y="3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61" name="Freeform 173">
              <a:extLst>
                <a:ext uri="{FF2B5EF4-FFF2-40B4-BE49-F238E27FC236}">
                  <a16:creationId xmlns:a16="http://schemas.microsoft.com/office/drawing/2014/main" id="{FE4A442B-8353-0C47-B3A7-F0CA049C3B15}"/>
                </a:ext>
              </a:extLst>
            </p:cNvPr>
            <p:cNvSpPr>
              <a:spLocks/>
            </p:cNvSpPr>
            <p:nvPr userDrawn="1">
              <p:custDataLst>
                <p:tags r:id="rId111"/>
              </p:custDataLst>
            </p:nvPr>
          </p:nvSpPr>
          <p:spPr bwMode="auto">
            <a:xfrm>
              <a:off x="11334897" y="4240165"/>
              <a:ext cx="22774" cy="25912"/>
            </a:xfrm>
            <a:custGeom>
              <a:avLst/>
              <a:gdLst>
                <a:gd name="T0" fmla="*/ 0 w 53"/>
                <a:gd name="T1" fmla="*/ 12 h 55"/>
                <a:gd name="T2" fmla="*/ 1 w 53"/>
                <a:gd name="T3" fmla="*/ 17 h 55"/>
                <a:gd name="T4" fmla="*/ 5 w 53"/>
                <a:gd name="T5" fmla="*/ 22 h 55"/>
                <a:gd name="T6" fmla="*/ 9 w 53"/>
                <a:gd name="T7" fmla="*/ 27 h 55"/>
                <a:gd name="T8" fmla="*/ 15 w 53"/>
                <a:gd name="T9" fmla="*/ 33 h 55"/>
                <a:gd name="T10" fmla="*/ 26 w 53"/>
                <a:gd name="T11" fmla="*/ 44 h 55"/>
                <a:gd name="T12" fmla="*/ 33 w 53"/>
                <a:gd name="T13" fmla="*/ 55 h 55"/>
                <a:gd name="T14" fmla="*/ 53 w 53"/>
                <a:gd name="T15" fmla="*/ 55 h 55"/>
                <a:gd name="T16" fmla="*/ 40 w 53"/>
                <a:gd name="T17" fmla="*/ 41 h 55"/>
                <a:gd name="T18" fmla="*/ 28 w 53"/>
                <a:gd name="T19" fmla="*/ 29 h 55"/>
                <a:gd name="T20" fmla="*/ 23 w 53"/>
                <a:gd name="T21" fmla="*/ 23 h 55"/>
                <a:gd name="T22" fmla="*/ 19 w 53"/>
                <a:gd name="T23" fmla="*/ 16 h 55"/>
                <a:gd name="T24" fmla="*/ 16 w 53"/>
                <a:gd name="T25" fmla="*/ 8 h 55"/>
                <a:gd name="T26" fmla="*/ 14 w 53"/>
                <a:gd name="T27" fmla="*/ 0 h 55"/>
                <a:gd name="T28" fmla="*/ 7 w 53"/>
                <a:gd name="T29" fmla="*/ 6 h 55"/>
                <a:gd name="T30" fmla="*/ 0 w 53"/>
                <a:gd name="T31" fmla="*/ 1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55">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62" name="Freeform 174">
              <a:extLst>
                <a:ext uri="{FF2B5EF4-FFF2-40B4-BE49-F238E27FC236}">
                  <a16:creationId xmlns:a16="http://schemas.microsoft.com/office/drawing/2014/main" id="{DBDFF0B8-93C0-E743-86B6-87A6F0856BCE}"/>
                </a:ext>
              </a:extLst>
            </p:cNvPr>
            <p:cNvSpPr>
              <a:spLocks/>
            </p:cNvSpPr>
            <p:nvPr userDrawn="1">
              <p:custDataLst>
                <p:tags r:id="rId112"/>
              </p:custDataLst>
            </p:nvPr>
          </p:nvSpPr>
          <p:spPr bwMode="auto">
            <a:xfrm>
              <a:off x="11341403" y="4173946"/>
              <a:ext cx="27653" cy="35988"/>
            </a:xfrm>
            <a:custGeom>
              <a:avLst/>
              <a:gdLst>
                <a:gd name="T0" fmla="*/ 0 w 65"/>
                <a:gd name="T1" fmla="*/ 32 h 75"/>
                <a:gd name="T2" fmla="*/ 9 w 65"/>
                <a:gd name="T3" fmla="*/ 43 h 75"/>
                <a:gd name="T4" fmla="*/ 20 w 65"/>
                <a:gd name="T5" fmla="*/ 55 h 75"/>
                <a:gd name="T6" fmla="*/ 26 w 65"/>
                <a:gd name="T7" fmla="*/ 61 h 75"/>
                <a:gd name="T8" fmla="*/ 32 w 65"/>
                <a:gd name="T9" fmla="*/ 67 h 75"/>
                <a:gd name="T10" fmla="*/ 39 w 65"/>
                <a:gd name="T11" fmla="*/ 71 h 75"/>
                <a:gd name="T12" fmla="*/ 46 w 65"/>
                <a:gd name="T13" fmla="*/ 75 h 75"/>
                <a:gd name="T14" fmla="*/ 51 w 65"/>
                <a:gd name="T15" fmla="*/ 61 h 75"/>
                <a:gd name="T16" fmla="*/ 58 w 65"/>
                <a:gd name="T17" fmla="*/ 48 h 75"/>
                <a:gd name="T18" fmla="*/ 61 w 65"/>
                <a:gd name="T19" fmla="*/ 42 h 75"/>
                <a:gd name="T20" fmla="*/ 63 w 65"/>
                <a:gd name="T21" fmla="*/ 36 h 75"/>
                <a:gd name="T22" fmla="*/ 65 w 65"/>
                <a:gd name="T23" fmla="*/ 31 h 75"/>
                <a:gd name="T24" fmla="*/ 65 w 65"/>
                <a:gd name="T25" fmla="*/ 26 h 75"/>
                <a:gd name="T26" fmla="*/ 65 w 65"/>
                <a:gd name="T27" fmla="*/ 21 h 75"/>
                <a:gd name="T28" fmla="*/ 63 w 65"/>
                <a:gd name="T29" fmla="*/ 18 h 75"/>
                <a:gd name="T30" fmla="*/ 61 w 65"/>
                <a:gd name="T31" fmla="*/ 13 h 75"/>
                <a:gd name="T32" fmla="*/ 58 w 65"/>
                <a:gd name="T33" fmla="*/ 10 h 75"/>
                <a:gd name="T34" fmla="*/ 51 w 65"/>
                <a:gd name="T35" fmla="*/ 5 h 75"/>
                <a:gd name="T36" fmla="*/ 46 w 65"/>
                <a:gd name="T37" fmla="*/ 0 h 75"/>
                <a:gd name="T38" fmla="*/ 34 w 65"/>
                <a:gd name="T39" fmla="*/ 0 h 75"/>
                <a:gd name="T40" fmla="*/ 26 w 65"/>
                <a:gd name="T41" fmla="*/ 0 h 75"/>
                <a:gd name="T42" fmla="*/ 25 w 65"/>
                <a:gd name="T43" fmla="*/ 2 h 75"/>
                <a:gd name="T44" fmla="*/ 24 w 65"/>
                <a:gd name="T45" fmla="*/ 7 h 75"/>
                <a:gd name="T46" fmla="*/ 23 w 65"/>
                <a:gd name="T47" fmla="*/ 9 h 75"/>
                <a:gd name="T48" fmla="*/ 23 w 65"/>
                <a:gd name="T49" fmla="*/ 11 h 75"/>
                <a:gd name="T50" fmla="*/ 24 w 65"/>
                <a:gd name="T51" fmla="*/ 12 h 75"/>
                <a:gd name="T52" fmla="*/ 26 w 65"/>
                <a:gd name="T53"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75">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63" name="Freeform 175">
              <a:extLst>
                <a:ext uri="{FF2B5EF4-FFF2-40B4-BE49-F238E27FC236}">
                  <a16:creationId xmlns:a16="http://schemas.microsoft.com/office/drawing/2014/main" id="{62042928-15C5-0E41-8F42-EDB0270B4659}"/>
                </a:ext>
              </a:extLst>
            </p:cNvPr>
            <p:cNvSpPr>
              <a:spLocks/>
            </p:cNvSpPr>
            <p:nvPr userDrawn="1">
              <p:custDataLst>
                <p:tags r:id="rId113"/>
              </p:custDataLst>
            </p:nvPr>
          </p:nvSpPr>
          <p:spPr bwMode="auto">
            <a:xfrm>
              <a:off x="11317002" y="4152354"/>
              <a:ext cx="17894" cy="27350"/>
            </a:xfrm>
            <a:custGeom>
              <a:avLst/>
              <a:gdLst>
                <a:gd name="T0" fmla="*/ 0 w 40"/>
                <a:gd name="T1" fmla="*/ 62 h 62"/>
                <a:gd name="T2" fmla="*/ 3 w 40"/>
                <a:gd name="T3" fmla="*/ 52 h 62"/>
                <a:gd name="T4" fmla="*/ 7 w 40"/>
                <a:gd name="T5" fmla="*/ 43 h 62"/>
                <a:gd name="T6" fmla="*/ 12 w 40"/>
                <a:gd name="T7" fmla="*/ 33 h 62"/>
                <a:gd name="T8" fmla="*/ 17 w 40"/>
                <a:gd name="T9" fmla="*/ 25 h 62"/>
                <a:gd name="T10" fmla="*/ 23 w 40"/>
                <a:gd name="T11" fmla="*/ 17 h 62"/>
                <a:gd name="T12" fmla="*/ 29 w 40"/>
                <a:gd name="T13" fmla="*/ 9 h 62"/>
                <a:gd name="T14" fmla="*/ 35 w 40"/>
                <a:gd name="T15" fmla="*/ 3 h 62"/>
                <a:gd name="T16" fmla="*/ 40 w 40"/>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0" y="62"/>
                  </a:moveTo>
                  <a:lnTo>
                    <a:pt x="3" y="52"/>
                  </a:lnTo>
                  <a:lnTo>
                    <a:pt x="7" y="43"/>
                  </a:lnTo>
                  <a:lnTo>
                    <a:pt x="12" y="33"/>
                  </a:lnTo>
                  <a:lnTo>
                    <a:pt x="17" y="25"/>
                  </a:lnTo>
                  <a:lnTo>
                    <a:pt x="23" y="17"/>
                  </a:lnTo>
                  <a:lnTo>
                    <a:pt x="29" y="9"/>
                  </a:lnTo>
                  <a:lnTo>
                    <a:pt x="35" y="3"/>
                  </a:lnTo>
                  <a:lnTo>
                    <a:pt x="4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64" name="Freeform 176">
              <a:extLst>
                <a:ext uri="{FF2B5EF4-FFF2-40B4-BE49-F238E27FC236}">
                  <a16:creationId xmlns:a16="http://schemas.microsoft.com/office/drawing/2014/main" id="{0E967485-73E2-BB42-A326-D8D678571BFB}"/>
                </a:ext>
              </a:extLst>
            </p:cNvPr>
            <p:cNvSpPr>
              <a:spLocks/>
            </p:cNvSpPr>
            <p:nvPr userDrawn="1">
              <p:custDataLst>
                <p:tags r:id="rId114"/>
              </p:custDataLst>
            </p:nvPr>
          </p:nvSpPr>
          <p:spPr bwMode="auto">
            <a:xfrm>
              <a:off x="11234040" y="4041512"/>
              <a:ext cx="69948" cy="125239"/>
            </a:xfrm>
            <a:custGeom>
              <a:avLst/>
              <a:gdLst>
                <a:gd name="T0" fmla="*/ 159 w 159"/>
                <a:gd name="T1" fmla="*/ 259 h 259"/>
                <a:gd name="T2" fmla="*/ 159 w 159"/>
                <a:gd name="T3" fmla="*/ 251 h 259"/>
                <a:gd name="T4" fmla="*/ 159 w 159"/>
                <a:gd name="T5" fmla="*/ 244 h 259"/>
                <a:gd name="T6" fmla="*/ 159 w 159"/>
                <a:gd name="T7" fmla="*/ 236 h 259"/>
                <a:gd name="T8" fmla="*/ 159 w 159"/>
                <a:gd name="T9" fmla="*/ 228 h 259"/>
                <a:gd name="T10" fmla="*/ 159 w 159"/>
                <a:gd name="T11" fmla="*/ 224 h 259"/>
                <a:gd name="T12" fmla="*/ 158 w 159"/>
                <a:gd name="T13" fmla="*/ 219 h 259"/>
                <a:gd name="T14" fmla="*/ 156 w 159"/>
                <a:gd name="T15" fmla="*/ 215 h 259"/>
                <a:gd name="T16" fmla="*/ 153 w 159"/>
                <a:gd name="T17" fmla="*/ 210 h 259"/>
                <a:gd name="T18" fmla="*/ 145 w 159"/>
                <a:gd name="T19" fmla="*/ 202 h 259"/>
                <a:gd name="T20" fmla="*/ 135 w 159"/>
                <a:gd name="T21" fmla="*/ 195 h 259"/>
                <a:gd name="T22" fmla="*/ 124 w 159"/>
                <a:gd name="T23" fmla="*/ 189 h 259"/>
                <a:gd name="T24" fmla="*/ 112 w 159"/>
                <a:gd name="T25" fmla="*/ 184 h 259"/>
                <a:gd name="T26" fmla="*/ 99 w 159"/>
                <a:gd name="T27" fmla="*/ 180 h 259"/>
                <a:gd name="T28" fmla="*/ 87 w 159"/>
                <a:gd name="T29" fmla="*/ 179 h 259"/>
                <a:gd name="T30" fmla="*/ 85 w 159"/>
                <a:gd name="T31" fmla="*/ 178 h 259"/>
                <a:gd name="T32" fmla="*/ 82 w 159"/>
                <a:gd name="T33" fmla="*/ 177 h 259"/>
                <a:gd name="T34" fmla="*/ 81 w 159"/>
                <a:gd name="T35" fmla="*/ 175 h 259"/>
                <a:gd name="T36" fmla="*/ 80 w 159"/>
                <a:gd name="T37" fmla="*/ 173 h 259"/>
                <a:gd name="T38" fmla="*/ 80 w 159"/>
                <a:gd name="T39" fmla="*/ 167 h 259"/>
                <a:gd name="T40" fmla="*/ 81 w 159"/>
                <a:gd name="T41" fmla="*/ 161 h 259"/>
                <a:gd name="T42" fmla="*/ 85 w 159"/>
                <a:gd name="T43" fmla="*/ 148 h 259"/>
                <a:gd name="T44" fmla="*/ 87 w 159"/>
                <a:gd name="T45" fmla="*/ 142 h 259"/>
                <a:gd name="T46" fmla="*/ 73 w 159"/>
                <a:gd name="T47" fmla="*/ 141 h 259"/>
                <a:gd name="T48" fmla="*/ 59 w 159"/>
                <a:gd name="T49" fmla="*/ 139 h 259"/>
                <a:gd name="T50" fmla="*/ 48 w 159"/>
                <a:gd name="T51" fmla="*/ 135 h 259"/>
                <a:gd name="T52" fmla="*/ 40 w 159"/>
                <a:gd name="T53" fmla="*/ 129 h 259"/>
                <a:gd name="T54" fmla="*/ 31 w 159"/>
                <a:gd name="T55" fmla="*/ 121 h 259"/>
                <a:gd name="T56" fmla="*/ 24 w 159"/>
                <a:gd name="T57" fmla="*/ 113 h 259"/>
                <a:gd name="T58" fmla="*/ 18 w 159"/>
                <a:gd name="T59" fmla="*/ 104 h 259"/>
                <a:gd name="T60" fmla="*/ 13 w 159"/>
                <a:gd name="T61" fmla="*/ 94 h 259"/>
                <a:gd name="T62" fmla="*/ 9 w 159"/>
                <a:gd name="T63" fmla="*/ 84 h 259"/>
                <a:gd name="T64" fmla="*/ 7 w 159"/>
                <a:gd name="T65" fmla="*/ 73 h 259"/>
                <a:gd name="T66" fmla="*/ 5 w 159"/>
                <a:gd name="T67" fmla="*/ 60 h 259"/>
                <a:gd name="T68" fmla="*/ 2 w 159"/>
                <a:gd name="T69" fmla="*/ 48 h 259"/>
                <a:gd name="T70" fmla="*/ 0 w 159"/>
                <a:gd name="T71" fmla="*/ 25 h 259"/>
                <a:gd name="T72" fmla="*/ 0 w 159"/>
                <a:gd name="T73"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259">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65" name="Line 177">
              <a:extLst>
                <a:ext uri="{FF2B5EF4-FFF2-40B4-BE49-F238E27FC236}">
                  <a16:creationId xmlns:a16="http://schemas.microsoft.com/office/drawing/2014/main" id="{ABBDF968-5987-7E4E-9CD4-76E624FB32F4}"/>
                </a:ext>
              </a:extLst>
            </p:cNvPr>
            <p:cNvSpPr>
              <a:spLocks noChangeShapeType="1"/>
            </p:cNvSpPr>
            <p:nvPr userDrawn="1">
              <p:custDataLst>
                <p:tags r:id="rId115"/>
              </p:custDataLst>
            </p:nvPr>
          </p:nvSpPr>
          <p:spPr bwMode="auto">
            <a:xfrm flipH="1" flipV="1">
              <a:off x="11227534" y="4011283"/>
              <a:ext cx="6507" cy="3023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66" name="Freeform 178">
              <a:extLst>
                <a:ext uri="{FF2B5EF4-FFF2-40B4-BE49-F238E27FC236}">
                  <a16:creationId xmlns:a16="http://schemas.microsoft.com/office/drawing/2014/main" id="{21516118-7111-644C-ABA4-D3416C7A7F19}"/>
                </a:ext>
              </a:extLst>
            </p:cNvPr>
            <p:cNvSpPr>
              <a:spLocks/>
            </p:cNvSpPr>
            <p:nvPr userDrawn="1">
              <p:custDataLst>
                <p:tags r:id="rId116"/>
              </p:custDataLst>
            </p:nvPr>
          </p:nvSpPr>
          <p:spPr bwMode="auto">
            <a:xfrm>
              <a:off x="11227534" y="3996886"/>
              <a:ext cx="6507" cy="14395"/>
            </a:xfrm>
            <a:custGeom>
              <a:avLst/>
              <a:gdLst>
                <a:gd name="T0" fmla="*/ 0 w 13"/>
                <a:gd name="T1" fmla="*/ 25 h 25"/>
                <a:gd name="T2" fmla="*/ 1 w 13"/>
                <a:gd name="T3" fmla="*/ 19 h 25"/>
                <a:gd name="T4" fmla="*/ 4 w 13"/>
                <a:gd name="T5" fmla="*/ 13 h 25"/>
                <a:gd name="T6" fmla="*/ 8 w 13"/>
                <a:gd name="T7" fmla="*/ 6 h 25"/>
                <a:gd name="T8" fmla="*/ 13 w 13"/>
                <a:gd name="T9" fmla="*/ 0 h 25"/>
              </a:gdLst>
              <a:ahLst/>
              <a:cxnLst>
                <a:cxn ang="0">
                  <a:pos x="T0" y="T1"/>
                </a:cxn>
                <a:cxn ang="0">
                  <a:pos x="T2" y="T3"/>
                </a:cxn>
                <a:cxn ang="0">
                  <a:pos x="T4" y="T5"/>
                </a:cxn>
                <a:cxn ang="0">
                  <a:pos x="T6" y="T7"/>
                </a:cxn>
                <a:cxn ang="0">
                  <a:pos x="T8" y="T9"/>
                </a:cxn>
              </a:cxnLst>
              <a:rect l="0" t="0" r="r" b="b"/>
              <a:pathLst>
                <a:path w="13" h="25">
                  <a:moveTo>
                    <a:pt x="0" y="25"/>
                  </a:moveTo>
                  <a:lnTo>
                    <a:pt x="1" y="19"/>
                  </a:lnTo>
                  <a:lnTo>
                    <a:pt x="4" y="13"/>
                  </a:lnTo>
                  <a:lnTo>
                    <a:pt x="8" y="6"/>
                  </a:lnTo>
                  <a:lnTo>
                    <a:pt x="1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67" name="Line 179">
              <a:extLst>
                <a:ext uri="{FF2B5EF4-FFF2-40B4-BE49-F238E27FC236}">
                  <a16:creationId xmlns:a16="http://schemas.microsoft.com/office/drawing/2014/main" id="{DD4D1CC8-B1C0-324E-B296-02B580C1EBD8}"/>
                </a:ext>
              </a:extLst>
            </p:cNvPr>
            <p:cNvSpPr>
              <a:spLocks noChangeShapeType="1"/>
            </p:cNvSpPr>
            <p:nvPr userDrawn="1">
              <p:custDataLst>
                <p:tags r:id="rId117"/>
              </p:custDataLst>
            </p:nvPr>
          </p:nvSpPr>
          <p:spPr bwMode="auto">
            <a:xfrm flipV="1">
              <a:off x="11234040" y="3985370"/>
              <a:ext cx="0" cy="1151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68" name="Freeform 180">
              <a:extLst>
                <a:ext uri="{FF2B5EF4-FFF2-40B4-BE49-F238E27FC236}">
                  <a16:creationId xmlns:a16="http://schemas.microsoft.com/office/drawing/2014/main" id="{C36708A2-0DFB-A547-AE3E-869C137E28AA}"/>
                </a:ext>
              </a:extLst>
            </p:cNvPr>
            <p:cNvSpPr>
              <a:spLocks/>
            </p:cNvSpPr>
            <p:nvPr userDrawn="1">
              <p:custDataLst>
                <p:tags r:id="rId118"/>
              </p:custDataLst>
            </p:nvPr>
          </p:nvSpPr>
          <p:spPr bwMode="auto">
            <a:xfrm>
              <a:off x="11186866" y="3924911"/>
              <a:ext cx="47174" cy="60460"/>
            </a:xfrm>
            <a:custGeom>
              <a:avLst/>
              <a:gdLst>
                <a:gd name="T0" fmla="*/ 100 w 100"/>
                <a:gd name="T1" fmla="*/ 123 h 123"/>
                <a:gd name="T2" fmla="*/ 90 w 100"/>
                <a:gd name="T3" fmla="*/ 122 h 123"/>
                <a:gd name="T4" fmla="*/ 76 w 100"/>
                <a:gd name="T5" fmla="*/ 119 h 123"/>
                <a:gd name="T6" fmla="*/ 60 w 100"/>
                <a:gd name="T7" fmla="*/ 114 h 123"/>
                <a:gd name="T8" fmla="*/ 43 w 100"/>
                <a:gd name="T9" fmla="*/ 107 h 123"/>
                <a:gd name="T10" fmla="*/ 34 w 100"/>
                <a:gd name="T11" fmla="*/ 103 h 123"/>
                <a:gd name="T12" fmla="*/ 27 w 100"/>
                <a:gd name="T13" fmla="*/ 99 h 123"/>
                <a:gd name="T14" fmla="*/ 20 w 100"/>
                <a:gd name="T15" fmla="*/ 94 h 123"/>
                <a:gd name="T16" fmla="*/ 13 w 100"/>
                <a:gd name="T17" fmla="*/ 89 h 123"/>
                <a:gd name="T18" fmla="*/ 8 w 100"/>
                <a:gd name="T19" fmla="*/ 84 h 123"/>
                <a:gd name="T20" fmla="*/ 4 w 100"/>
                <a:gd name="T21" fmla="*/ 79 h 123"/>
                <a:gd name="T22" fmla="*/ 1 w 100"/>
                <a:gd name="T23" fmla="*/ 73 h 123"/>
                <a:gd name="T24" fmla="*/ 0 w 100"/>
                <a:gd name="T25" fmla="*/ 68 h 123"/>
                <a:gd name="T26" fmla="*/ 2 w 100"/>
                <a:gd name="T27" fmla="*/ 55 h 123"/>
                <a:gd name="T28" fmla="*/ 7 w 100"/>
                <a:gd name="T29" fmla="*/ 36 h 123"/>
                <a:gd name="T30" fmla="*/ 11 w 100"/>
                <a:gd name="T31" fmla="*/ 17 h 123"/>
                <a:gd name="T32" fmla="*/ 13 w 100"/>
                <a:gd name="T3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123">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69" name="Freeform 181">
              <a:extLst>
                <a:ext uri="{FF2B5EF4-FFF2-40B4-BE49-F238E27FC236}">
                  <a16:creationId xmlns:a16="http://schemas.microsoft.com/office/drawing/2014/main" id="{3613141F-640F-5F4C-9974-572DC7FFA1DB}"/>
                </a:ext>
              </a:extLst>
            </p:cNvPr>
            <p:cNvSpPr>
              <a:spLocks/>
            </p:cNvSpPr>
            <p:nvPr userDrawn="1">
              <p:custDataLst>
                <p:tags r:id="rId119"/>
              </p:custDataLst>
            </p:nvPr>
          </p:nvSpPr>
          <p:spPr bwMode="auto">
            <a:xfrm>
              <a:off x="11201507" y="3873088"/>
              <a:ext cx="1626" cy="46065"/>
            </a:xfrm>
            <a:custGeom>
              <a:avLst/>
              <a:gdLst>
                <a:gd name="T0" fmla="*/ 5 w 5"/>
                <a:gd name="T1" fmla="*/ 0 h 99"/>
                <a:gd name="T2" fmla="*/ 4 w 5"/>
                <a:gd name="T3" fmla="*/ 34 h 99"/>
                <a:gd name="T4" fmla="*/ 1 w 5"/>
                <a:gd name="T5" fmla="*/ 59 h 99"/>
                <a:gd name="T6" fmla="*/ 0 w 5"/>
                <a:gd name="T7" fmla="*/ 69 h 99"/>
                <a:gd name="T8" fmla="*/ 0 w 5"/>
                <a:gd name="T9" fmla="*/ 78 h 99"/>
                <a:gd name="T10" fmla="*/ 2 w 5"/>
                <a:gd name="T11" fmla="*/ 87 h 99"/>
                <a:gd name="T12" fmla="*/ 5 w 5"/>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5" h="99">
                  <a:moveTo>
                    <a:pt x="5" y="0"/>
                  </a:moveTo>
                  <a:lnTo>
                    <a:pt x="4" y="34"/>
                  </a:lnTo>
                  <a:lnTo>
                    <a:pt x="1" y="59"/>
                  </a:lnTo>
                  <a:lnTo>
                    <a:pt x="0" y="69"/>
                  </a:lnTo>
                  <a:lnTo>
                    <a:pt x="0" y="78"/>
                  </a:lnTo>
                  <a:lnTo>
                    <a:pt x="2" y="87"/>
                  </a:lnTo>
                  <a:lnTo>
                    <a:pt x="5" y="9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0" name="Freeform 182">
              <a:extLst>
                <a:ext uri="{FF2B5EF4-FFF2-40B4-BE49-F238E27FC236}">
                  <a16:creationId xmlns:a16="http://schemas.microsoft.com/office/drawing/2014/main" id="{E1D43CE9-7768-4044-9114-0E08B5F615F3}"/>
                </a:ext>
              </a:extLst>
            </p:cNvPr>
            <p:cNvSpPr>
              <a:spLocks/>
            </p:cNvSpPr>
            <p:nvPr userDrawn="1">
              <p:custDataLst>
                <p:tags r:id="rId120"/>
              </p:custDataLst>
            </p:nvPr>
          </p:nvSpPr>
          <p:spPr bwMode="auto">
            <a:xfrm>
              <a:off x="11208014" y="3867330"/>
              <a:ext cx="8133" cy="33108"/>
            </a:xfrm>
            <a:custGeom>
              <a:avLst/>
              <a:gdLst>
                <a:gd name="T0" fmla="*/ 14 w 14"/>
                <a:gd name="T1" fmla="*/ 0 h 68"/>
                <a:gd name="T2" fmla="*/ 8 w 14"/>
                <a:gd name="T3" fmla="*/ 16 h 68"/>
                <a:gd name="T4" fmla="*/ 4 w 14"/>
                <a:gd name="T5" fmla="*/ 33 h 68"/>
                <a:gd name="T6" fmla="*/ 2 w 14"/>
                <a:gd name="T7" fmla="*/ 52 h 68"/>
                <a:gd name="T8" fmla="*/ 0 w 14"/>
                <a:gd name="T9" fmla="*/ 68 h 68"/>
              </a:gdLst>
              <a:ahLst/>
              <a:cxnLst>
                <a:cxn ang="0">
                  <a:pos x="T0" y="T1"/>
                </a:cxn>
                <a:cxn ang="0">
                  <a:pos x="T2" y="T3"/>
                </a:cxn>
                <a:cxn ang="0">
                  <a:pos x="T4" y="T5"/>
                </a:cxn>
                <a:cxn ang="0">
                  <a:pos x="T6" y="T7"/>
                </a:cxn>
                <a:cxn ang="0">
                  <a:pos x="T8" y="T9"/>
                </a:cxn>
              </a:cxnLst>
              <a:rect l="0" t="0" r="r" b="b"/>
              <a:pathLst>
                <a:path w="14" h="68">
                  <a:moveTo>
                    <a:pt x="14" y="0"/>
                  </a:moveTo>
                  <a:lnTo>
                    <a:pt x="8" y="16"/>
                  </a:lnTo>
                  <a:lnTo>
                    <a:pt x="4" y="33"/>
                  </a:lnTo>
                  <a:lnTo>
                    <a:pt x="2" y="52"/>
                  </a:lnTo>
                  <a:lnTo>
                    <a:pt x="0" y="6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1" name="Freeform 183">
              <a:extLst>
                <a:ext uri="{FF2B5EF4-FFF2-40B4-BE49-F238E27FC236}">
                  <a16:creationId xmlns:a16="http://schemas.microsoft.com/office/drawing/2014/main" id="{E92AFAC4-595B-4E40-B0D2-5FD0760F3EF2}"/>
                </a:ext>
              </a:extLst>
            </p:cNvPr>
            <p:cNvSpPr>
              <a:spLocks/>
            </p:cNvSpPr>
            <p:nvPr userDrawn="1">
              <p:custDataLst>
                <p:tags r:id="rId121"/>
              </p:custDataLst>
            </p:nvPr>
          </p:nvSpPr>
          <p:spPr bwMode="auto">
            <a:xfrm>
              <a:off x="11224282" y="3850056"/>
              <a:ext cx="1626" cy="20154"/>
            </a:xfrm>
            <a:custGeom>
              <a:avLst/>
              <a:gdLst>
                <a:gd name="T0" fmla="*/ 0 h 43"/>
                <a:gd name="T1" fmla="*/ 13 h 43"/>
                <a:gd name="T2" fmla="*/ 26 h 43"/>
                <a:gd name="T3" fmla="*/ 37 h 43"/>
                <a:gd name="T4" fmla="*/ 43 h 43"/>
              </a:gdLst>
              <a:ahLst/>
              <a:cxnLst>
                <a:cxn ang="0">
                  <a:pos x="0" y="T0"/>
                </a:cxn>
                <a:cxn ang="0">
                  <a:pos x="0" y="T1"/>
                </a:cxn>
                <a:cxn ang="0">
                  <a:pos x="0" y="T2"/>
                </a:cxn>
                <a:cxn ang="0">
                  <a:pos x="0" y="T3"/>
                </a:cxn>
                <a:cxn ang="0">
                  <a:pos x="0" y="T4"/>
                </a:cxn>
              </a:cxnLst>
              <a:rect l="0" t="0" r="r" b="b"/>
              <a:pathLst>
                <a:path h="43">
                  <a:moveTo>
                    <a:pt x="0" y="0"/>
                  </a:moveTo>
                  <a:lnTo>
                    <a:pt x="0" y="13"/>
                  </a:lnTo>
                  <a:lnTo>
                    <a:pt x="0" y="26"/>
                  </a:lnTo>
                  <a:lnTo>
                    <a:pt x="0" y="37"/>
                  </a:lnTo>
                  <a:lnTo>
                    <a:pt x="0" y="4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2" name="Line 184">
              <a:extLst>
                <a:ext uri="{FF2B5EF4-FFF2-40B4-BE49-F238E27FC236}">
                  <a16:creationId xmlns:a16="http://schemas.microsoft.com/office/drawing/2014/main" id="{E0C182B2-4CE8-BE40-8E28-BBA76DC616A9}"/>
                </a:ext>
              </a:extLst>
            </p:cNvPr>
            <p:cNvSpPr>
              <a:spLocks noChangeShapeType="1"/>
            </p:cNvSpPr>
            <p:nvPr userDrawn="1">
              <p:custDataLst>
                <p:tags r:id="rId122"/>
              </p:custDataLst>
            </p:nvPr>
          </p:nvSpPr>
          <p:spPr bwMode="auto">
            <a:xfrm flipV="1">
              <a:off x="11224282" y="3867331"/>
              <a:ext cx="1626" cy="288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3" name="Freeform 185">
              <a:extLst>
                <a:ext uri="{FF2B5EF4-FFF2-40B4-BE49-F238E27FC236}">
                  <a16:creationId xmlns:a16="http://schemas.microsoft.com/office/drawing/2014/main" id="{C70505EA-6443-124E-9070-5F90AC88BC6B}"/>
                </a:ext>
              </a:extLst>
            </p:cNvPr>
            <p:cNvSpPr>
              <a:spLocks/>
            </p:cNvSpPr>
            <p:nvPr userDrawn="1">
              <p:custDataLst>
                <p:tags r:id="rId123"/>
              </p:custDataLst>
            </p:nvPr>
          </p:nvSpPr>
          <p:spPr bwMode="auto">
            <a:xfrm>
              <a:off x="11208014" y="3852935"/>
              <a:ext cx="1626" cy="14395"/>
            </a:xfrm>
            <a:custGeom>
              <a:avLst/>
              <a:gdLst>
                <a:gd name="T0" fmla="*/ 31 h 31"/>
                <a:gd name="T1" fmla="*/ 22 h 31"/>
                <a:gd name="T2" fmla="*/ 15 h 31"/>
                <a:gd name="T3" fmla="*/ 8 h 31"/>
                <a:gd name="T4" fmla="*/ 0 h 31"/>
              </a:gdLst>
              <a:ahLst/>
              <a:cxnLst>
                <a:cxn ang="0">
                  <a:pos x="0" y="T0"/>
                </a:cxn>
                <a:cxn ang="0">
                  <a:pos x="0" y="T1"/>
                </a:cxn>
                <a:cxn ang="0">
                  <a:pos x="0" y="T2"/>
                </a:cxn>
                <a:cxn ang="0">
                  <a:pos x="0" y="T3"/>
                </a:cxn>
                <a:cxn ang="0">
                  <a:pos x="0" y="T4"/>
                </a:cxn>
              </a:cxnLst>
              <a:rect l="0" t="0" r="r" b="b"/>
              <a:pathLst>
                <a:path h="31">
                  <a:moveTo>
                    <a:pt x="0" y="31"/>
                  </a:moveTo>
                  <a:lnTo>
                    <a:pt x="0" y="22"/>
                  </a:lnTo>
                  <a:lnTo>
                    <a:pt x="0" y="15"/>
                  </a:lnTo>
                  <a:lnTo>
                    <a:pt x="0" y="8"/>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4" name="Freeform 186">
              <a:extLst>
                <a:ext uri="{FF2B5EF4-FFF2-40B4-BE49-F238E27FC236}">
                  <a16:creationId xmlns:a16="http://schemas.microsoft.com/office/drawing/2014/main" id="{82E9AD22-A93A-8740-B6EC-2649A3334697}"/>
                </a:ext>
              </a:extLst>
            </p:cNvPr>
            <p:cNvSpPr>
              <a:spLocks/>
            </p:cNvSpPr>
            <p:nvPr userDrawn="1">
              <p:custDataLst>
                <p:tags r:id="rId124"/>
              </p:custDataLst>
            </p:nvPr>
          </p:nvSpPr>
          <p:spPr bwMode="auto">
            <a:xfrm>
              <a:off x="10921715" y="4749754"/>
              <a:ext cx="99228" cy="79174"/>
            </a:xfrm>
            <a:custGeom>
              <a:avLst/>
              <a:gdLst>
                <a:gd name="T0" fmla="*/ 19 w 225"/>
                <a:gd name="T1" fmla="*/ 158 h 167"/>
                <a:gd name="T2" fmla="*/ 7 w 225"/>
                <a:gd name="T3" fmla="*/ 142 h 167"/>
                <a:gd name="T4" fmla="*/ 0 w 225"/>
                <a:gd name="T5" fmla="*/ 130 h 167"/>
                <a:gd name="T6" fmla="*/ 1 w 225"/>
                <a:gd name="T7" fmla="*/ 108 h 167"/>
                <a:gd name="T8" fmla="*/ 11 w 225"/>
                <a:gd name="T9" fmla="*/ 68 h 167"/>
                <a:gd name="T10" fmla="*/ 24 w 225"/>
                <a:gd name="T11" fmla="*/ 39 h 167"/>
                <a:gd name="T12" fmla="*/ 34 w 225"/>
                <a:gd name="T13" fmla="*/ 21 h 167"/>
                <a:gd name="T14" fmla="*/ 44 w 225"/>
                <a:gd name="T15" fmla="*/ 9 h 167"/>
                <a:gd name="T16" fmla="*/ 54 w 225"/>
                <a:gd name="T17" fmla="*/ 1 h 167"/>
                <a:gd name="T18" fmla="*/ 65 w 225"/>
                <a:gd name="T19" fmla="*/ 1 h 167"/>
                <a:gd name="T20" fmla="*/ 76 w 225"/>
                <a:gd name="T21" fmla="*/ 3 h 167"/>
                <a:gd name="T22" fmla="*/ 88 w 225"/>
                <a:gd name="T23" fmla="*/ 8 h 167"/>
                <a:gd name="T24" fmla="*/ 100 w 225"/>
                <a:gd name="T25" fmla="*/ 17 h 167"/>
                <a:gd name="T26" fmla="*/ 112 w 225"/>
                <a:gd name="T27" fmla="*/ 24 h 167"/>
                <a:gd name="T28" fmla="*/ 128 w 225"/>
                <a:gd name="T29" fmla="*/ 24 h 167"/>
                <a:gd name="T30" fmla="*/ 145 w 225"/>
                <a:gd name="T31" fmla="*/ 19 h 167"/>
                <a:gd name="T32" fmla="*/ 165 w 225"/>
                <a:gd name="T33" fmla="*/ 7 h 167"/>
                <a:gd name="T34" fmla="*/ 225 w 225"/>
                <a:gd name="T35" fmla="*/ 0 h 167"/>
                <a:gd name="T36" fmla="*/ 215 w 225"/>
                <a:gd name="T37" fmla="*/ 22 h 167"/>
                <a:gd name="T38" fmla="*/ 201 w 225"/>
                <a:gd name="T39" fmla="*/ 41 h 167"/>
                <a:gd name="T40" fmla="*/ 168 w 225"/>
                <a:gd name="T41" fmla="*/ 72 h 167"/>
                <a:gd name="T42" fmla="*/ 138 w 225"/>
                <a:gd name="T43" fmla="*/ 100 h 167"/>
                <a:gd name="T44" fmla="*/ 129 w 225"/>
                <a:gd name="T45" fmla="*/ 114 h 167"/>
                <a:gd name="T46" fmla="*/ 126 w 225"/>
                <a:gd name="T47" fmla="*/ 130 h 167"/>
                <a:gd name="T48" fmla="*/ 123 w 225"/>
                <a:gd name="T49" fmla="*/ 126 h 167"/>
                <a:gd name="T50" fmla="*/ 120 w 225"/>
                <a:gd name="T51" fmla="*/ 117 h 167"/>
                <a:gd name="T52" fmla="*/ 106 w 225"/>
                <a:gd name="T53" fmla="*/ 121 h 167"/>
                <a:gd name="T54" fmla="*/ 97 w 225"/>
                <a:gd name="T55" fmla="*/ 128 h 167"/>
                <a:gd name="T56" fmla="*/ 80 w 225"/>
                <a:gd name="T57" fmla="*/ 145 h 167"/>
                <a:gd name="T58" fmla="*/ 71 w 225"/>
                <a:gd name="T59" fmla="*/ 153 h 167"/>
                <a:gd name="T60" fmla="*/ 60 w 225"/>
                <a:gd name="T61" fmla="*/ 160 h 167"/>
                <a:gd name="T62" fmla="*/ 46 w 225"/>
                <a:gd name="T63" fmla="*/ 165 h 167"/>
                <a:gd name="T64" fmla="*/ 26 w 225"/>
                <a:gd name="T65"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5" name="Freeform 187">
              <a:extLst>
                <a:ext uri="{FF2B5EF4-FFF2-40B4-BE49-F238E27FC236}">
                  <a16:creationId xmlns:a16="http://schemas.microsoft.com/office/drawing/2014/main" id="{A5812536-D3E8-0448-87DC-5D1C15DF61AB}"/>
                </a:ext>
              </a:extLst>
            </p:cNvPr>
            <p:cNvSpPr>
              <a:spLocks/>
            </p:cNvSpPr>
            <p:nvPr userDrawn="1">
              <p:custDataLst>
                <p:tags r:id="rId125"/>
              </p:custDataLst>
            </p:nvPr>
          </p:nvSpPr>
          <p:spPr bwMode="auto">
            <a:xfrm>
              <a:off x="11063238" y="4041512"/>
              <a:ext cx="3254" cy="15835"/>
            </a:xfrm>
            <a:custGeom>
              <a:avLst/>
              <a:gdLst>
                <a:gd name="T0" fmla="*/ 0 w 7"/>
                <a:gd name="T1" fmla="*/ 31 h 31"/>
                <a:gd name="T2" fmla="*/ 5 w 7"/>
                <a:gd name="T3" fmla="*/ 22 h 31"/>
                <a:gd name="T4" fmla="*/ 6 w 7"/>
                <a:gd name="T5" fmla="*/ 13 h 31"/>
                <a:gd name="T6" fmla="*/ 7 w 7"/>
                <a:gd name="T7" fmla="*/ 6 h 31"/>
                <a:gd name="T8" fmla="*/ 7 w 7"/>
                <a:gd name="T9" fmla="*/ 0 h 31"/>
                <a:gd name="T10" fmla="*/ 6 w 7"/>
                <a:gd name="T11" fmla="*/ 6 h 31"/>
                <a:gd name="T12" fmla="*/ 4 w 7"/>
                <a:gd name="T13" fmla="*/ 13 h 31"/>
                <a:gd name="T14" fmla="*/ 1 w 7"/>
                <a:gd name="T15" fmla="*/ 22 h 31"/>
                <a:gd name="T16" fmla="*/ 0 w 7"/>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1">
                  <a:moveTo>
                    <a:pt x="0" y="31"/>
                  </a:moveTo>
                  <a:lnTo>
                    <a:pt x="5" y="22"/>
                  </a:lnTo>
                  <a:lnTo>
                    <a:pt x="6" y="13"/>
                  </a:lnTo>
                  <a:lnTo>
                    <a:pt x="7" y="6"/>
                  </a:lnTo>
                  <a:lnTo>
                    <a:pt x="7" y="0"/>
                  </a:lnTo>
                  <a:lnTo>
                    <a:pt x="6" y="6"/>
                  </a:lnTo>
                  <a:lnTo>
                    <a:pt x="4" y="13"/>
                  </a:lnTo>
                  <a:lnTo>
                    <a:pt x="1" y="22"/>
                  </a:lnTo>
                  <a:lnTo>
                    <a:pt x="0" y="3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6" name="Freeform 188">
              <a:extLst>
                <a:ext uri="{FF2B5EF4-FFF2-40B4-BE49-F238E27FC236}">
                  <a16:creationId xmlns:a16="http://schemas.microsoft.com/office/drawing/2014/main" id="{69F11A4F-C4CE-DC40-A24D-7B8B539AAFF7}"/>
                </a:ext>
              </a:extLst>
            </p:cNvPr>
            <p:cNvSpPr>
              <a:spLocks/>
            </p:cNvSpPr>
            <p:nvPr userDrawn="1">
              <p:custDataLst>
                <p:tags r:id="rId126"/>
              </p:custDataLst>
            </p:nvPr>
          </p:nvSpPr>
          <p:spPr bwMode="auto">
            <a:xfrm>
              <a:off x="10994917" y="3970976"/>
              <a:ext cx="16267" cy="14395"/>
            </a:xfrm>
            <a:custGeom>
              <a:avLst/>
              <a:gdLst>
                <a:gd name="T0" fmla="*/ 33 w 33"/>
                <a:gd name="T1" fmla="*/ 31 h 31"/>
                <a:gd name="T2" fmla="*/ 33 w 33"/>
                <a:gd name="T3" fmla="*/ 0 h 31"/>
                <a:gd name="T4" fmla="*/ 27 w 33"/>
                <a:gd name="T5" fmla="*/ 0 h 31"/>
                <a:gd name="T6" fmla="*/ 22 w 33"/>
                <a:gd name="T7" fmla="*/ 2 h 31"/>
                <a:gd name="T8" fmla="*/ 16 w 33"/>
                <a:gd name="T9" fmla="*/ 5 h 31"/>
                <a:gd name="T10" fmla="*/ 11 w 33"/>
                <a:gd name="T11" fmla="*/ 8 h 31"/>
                <a:gd name="T12" fmla="*/ 6 w 33"/>
                <a:gd name="T13" fmla="*/ 12 h 31"/>
                <a:gd name="T14" fmla="*/ 3 w 33"/>
                <a:gd name="T15" fmla="*/ 16 h 31"/>
                <a:gd name="T16" fmla="*/ 1 w 33"/>
                <a:gd name="T17" fmla="*/ 21 h 31"/>
                <a:gd name="T18" fmla="*/ 0 w 33"/>
                <a:gd name="T19" fmla="*/ 25 h 31"/>
                <a:gd name="T20" fmla="*/ 1 w 33"/>
                <a:gd name="T21" fmla="*/ 27 h 31"/>
                <a:gd name="T22" fmla="*/ 3 w 33"/>
                <a:gd name="T23" fmla="*/ 29 h 31"/>
                <a:gd name="T24" fmla="*/ 6 w 33"/>
                <a:gd name="T25" fmla="*/ 30 h 31"/>
                <a:gd name="T26" fmla="*/ 11 w 33"/>
                <a:gd name="T27" fmla="*/ 30 h 31"/>
                <a:gd name="T28" fmla="*/ 22 w 33"/>
                <a:gd name="T29" fmla="*/ 31 h 31"/>
                <a:gd name="T30" fmla="*/ 33 w 33"/>
                <a:gd name="T3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31">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7" name="Freeform 189">
              <a:extLst>
                <a:ext uri="{FF2B5EF4-FFF2-40B4-BE49-F238E27FC236}">
                  <a16:creationId xmlns:a16="http://schemas.microsoft.com/office/drawing/2014/main" id="{2B3CCE19-E3BE-6A48-8178-02F76EBF70E8}"/>
                </a:ext>
              </a:extLst>
            </p:cNvPr>
            <p:cNvSpPr>
              <a:spLocks/>
            </p:cNvSpPr>
            <p:nvPr userDrawn="1">
              <p:custDataLst>
                <p:tags r:id="rId127"/>
              </p:custDataLst>
            </p:nvPr>
          </p:nvSpPr>
          <p:spPr bwMode="auto">
            <a:xfrm>
              <a:off x="11011183" y="3891802"/>
              <a:ext cx="3254" cy="8637"/>
            </a:xfrm>
            <a:custGeom>
              <a:avLst/>
              <a:gdLst>
                <a:gd name="T0" fmla="*/ 0 w 13"/>
                <a:gd name="T1" fmla="*/ 19 h 19"/>
                <a:gd name="T2" fmla="*/ 2 w 13"/>
                <a:gd name="T3" fmla="*/ 18 h 19"/>
                <a:gd name="T4" fmla="*/ 5 w 13"/>
                <a:gd name="T5" fmla="*/ 17 h 19"/>
                <a:gd name="T6" fmla="*/ 7 w 13"/>
                <a:gd name="T7" fmla="*/ 15 h 19"/>
                <a:gd name="T8" fmla="*/ 8 w 13"/>
                <a:gd name="T9" fmla="*/ 12 h 19"/>
                <a:gd name="T10" fmla="*/ 12 w 13"/>
                <a:gd name="T11" fmla="*/ 6 h 19"/>
                <a:gd name="T12" fmla="*/ 13 w 13"/>
                <a:gd name="T13" fmla="*/ 0 h 19"/>
                <a:gd name="T14" fmla="*/ 0 w 13"/>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9">
                  <a:moveTo>
                    <a:pt x="0" y="19"/>
                  </a:moveTo>
                  <a:lnTo>
                    <a:pt x="2" y="18"/>
                  </a:lnTo>
                  <a:lnTo>
                    <a:pt x="5" y="17"/>
                  </a:lnTo>
                  <a:lnTo>
                    <a:pt x="7" y="15"/>
                  </a:lnTo>
                  <a:lnTo>
                    <a:pt x="8" y="12"/>
                  </a:lnTo>
                  <a:lnTo>
                    <a:pt x="12" y="6"/>
                  </a:lnTo>
                  <a:lnTo>
                    <a:pt x="13" y="0"/>
                  </a:lnTo>
                  <a:lnTo>
                    <a:pt x="0" y="1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8" name="Freeform 190">
              <a:extLst>
                <a:ext uri="{FF2B5EF4-FFF2-40B4-BE49-F238E27FC236}">
                  <a16:creationId xmlns:a16="http://schemas.microsoft.com/office/drawing/2014/main" id="{A7A407E0-03CE-604F-BDA6-4364E2B4BBC3}"/>
                </a:ext>
              </a:extLst>
            </p:cNvPr>
            <p:cNvSpPr>
              <a:spLocks/>
            </p:cNvSpPr>
            <p:nvPr userDrawn="1">
              <p:custDataLst>
                <p:tags r:id="rId128"/>
              </p:custDataLst>
            </p:nvPr>
          </p:nvSpPr>
          <p:spPr bwMode="auto">
            <a:xfrm>
              <a:off x="10846886" y="3894681"/>
              <a:ext cx="37414" cy="20154"/>
            </a:xfrm>
            <a:custGeom>
              <a:avLst/>
              <a:gdLst>
                <a:gd name="T0" fmla="*/ 54 w 87"/>
                <a:gd name="T1" fmla="*/ 42 h 42"/>
                <a:gd name="T2" fmla="*/ 59 w 87"/>
                <a:gd name="T3" fmla="*/ 42 h 42"/>
                <a:gd name="T4" fmla="*/ 64 w 87"/>
                <a:gd name="T5" fmla="*/ 41 h 42"/>
                <a:gd name="T6" fmla="*/ 68 w 87"/>
                <a:gd name="T7" fmla="*/ 40 h 42"/>
                <a:gd name="T8" fmla="*/ 71 w 87"/>
                <a:gd name="T9" fmla="*/ 38 h 42"/>
                <a:gd name="T10" fmla="*/ 75 w 87"/>
                <a:gd name="T11" fmla="*/ 34 h 42"/>
                <a:gd name="T12" fmla="*/ 78 w 87"/>
                <a:gd name="T13" fmla="*/ 28 h 42"/>
                <a:gd name="T14" fmla="*/ 79 w 87"/>
                <a:gd name="T15" fmla="*/ 22 h 42"/>
                <a:gd name="T16" fmla="*/ 80 w 87"/>
                <a:gd name="T17" fmla="*/ 16 h 42"/>
                <a:gd name="T18" fmla="*/ 82 w 87"/>
                <a:gd name="T19" fmla="*/ 11 h 42"/>
                <a:gd name="T20" fmla="*/ 87 w 87"/>
                <a:gd name="T21" fmla="*/ 6 h 42"/>
                <a:gd name="T22" fmla="*/ 77 w 87"/>
                <a:gd name="T23" fmla="*/ 2 h 42"/>
                <a:gd name="T24" fmla="*/ 67 w 87"/>
                <a:gd name="T25" fmla="*/ 0 h 42"/>
                <a:gd name="T26" fmla="*/ 57 w 87"/>
                <a:gd name="T27" fmla="*/ 0 h 42"/>
                <a:gd name="T28" fmla="*/ 47 w 87"/>
                <a:gd name="T29" fmla="*/ 0 h 42"/>
                <a:gd name="T30" fmla="*/ 40 w 87"/>
                <a:gd name="T31" fmla="*/ 0 h 42"/>
                <a:gd name="T32" fmla="*/ 32 w 87"/>
                <a:gd name="T33" fmla="*/ 2 h 42"/>
                <a:gd name="T34" fmla="*/ 25 w 87"/>
                <a:gd name="T35" fmla="*/ 4 h 42"/>
                <a:gd name="T36" fmla="*/ 19 w 87"/>
                <a:gd name="T37" fmla="*/ 6 h 42"/>
                <a:gd name="T38" fmla="*/ 8 w 87"/>
                <a:gd name="T39" fmla="*/ 12 h 42"/>
                <a:gd name="T40" fmla="*/ 0 w 87"/>
                <a:gd name="T41" fmla="*/ 18 h 42"/>
                <a:gd name="T42" fmla="*/ 11 w 87"/>
                <a:gd name="T43" fmla="*/ 24 h 42"/>
                <a:gd name="T44" fmla="*/ 27 w 87"/>
                <a:gd name="T45" fmla="*/ 32 h 42"/>
                <a:gd name="T46" fmla="*/ 43 w 87"/>
                <a:gd name="T47" fmla="*/ 39 h 42"/>
                <a:gd name="T48" fmla="*/ 54 w 87"/>
                <a:gd name="T4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2">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9" name="Freeform 191">
              <a:extLst>
                <a:ext uri="{FF2B5EF4-FFF2-40B4-BE49-F238E27FC236}">
                  <a16:creationId xmlns:a16="http://schemas.microsoft.com/office/drawing/2014/main" id="{CA18F0EB-3B8D-D04B-A841-1DB266D8AA5B}"/>
                </a:ext>
              </a:extLst>
            </p:cNvPr>
            <p:cNvSpPr>
              <a:spLocks/>
            </p:cNvSpPr>
            <p:nvPr userDrawn="1">
              <p:custDataLst>
                <p:tags r:id="rId129"/>
              </p:custDataLst>
            </p:nvPr>
          </p:nvSpPr>
          <p:spPr bwMode="auto">
            <a:xfrm>
              <a:off x="11097399" y="4315018"/>
              <a:ext cx="1626" cy="12956"/>
            </a:xfrm>
            <a:custGeom>
              <a:avLst/>
              <a:gdLst>
                <a:gd name="T0" fmla="*/ 0 w 7"/>
                <a:gd name="T1" fmla="*/ 0 h 31"/>
                <a:gd name="T2" fmla="*/ 7 w 7"/>
                <a:gd name="T3" fmla="*/ 0 h 31"/>
                <a:gd name="T4" fmla="*/ 7 w 7"/>
                <a:gd name="T5" fmla="*/ 18 h 31"/>
                <a:gd name="T6" fmla="*/ 0 w 7"/>
                <a:gd name="T7" fmla="*/ 31 h 31"/>
                <a:gd name="T8" fmla="*/ 0 w 7"/>
                <a:gd name="T9" fmla="*/ 0 h 31"/>
              </a:gdLst>
              <a:ahLst/>
              <a:cxnLst>
                <a:cxn ang="0">
                  <a:pos x="T0" y="T1"/>
                </a:cxn>
                <a:cxn ang="0">
                  <a:pos x="T2" y="T3"/>
                </a:cxn>
                <a:cxn ang="0">
                  <a:pos x="T4" y="T5"/>
                </a:cxn>
                <a:cxn ang="0">
                  <a:pos x="T6" y="T7"/>
                </a:cxn>
                <a:cxn ang="0">
                  <a:pos x="T8" y="T9"/>
                </a:cxn>
              </a:cxnLst>
              <a:rect l="0" t="0" r="r" b="b"/>
              <a:pathLst>
                <a:path w="7" h="31">
                  <a:moveTo>
                    <a:pt x="0" y="0"/>
                  </a:moveTo>
                  <a:lnTo>
                    <a:pt x="7" y="0"/>
                  </a:lnTo>
                  <a:lnTo>
                    <a:pt x="7" y="18"/>
                  </a:lnTo>
                  <a:lnTo>
                    <a:pt x="0" y="31"/>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0" name="Freeform 192">
              <a:extLst>
                <a:ext uri="{FF2B5EF4-FFF2-40B4-BE49-F238E27FC236}">
                  <a16:creationId xmlns:a16="http://schemas.microsoft.com/office/drawing/2014/main" id="{9FFBC7C5-43A7-C347-A2D9-D3832802D722}"/>
                </a:ext>
              </a:extLst>
            </p:cNvPr>
            <p:cNvSpPr>
              <a:spLocks/>
            </p:cNvSpPr>
            <p:nvPr userDrawn="1">
              <p:custDataLst>
                <p:tags r:id="rId130"/>
              </p:custDataLst>
            </p:nvPr>
          </p:nvSpPr>
          <p:spPr bwMode="auto">
            <a:xfrm>
              <a:off x="10314957" y="3867330"/>
              <a:ext cx="1044340" cy="823404"/>
            </a:xfrm>
            <a:custGeom>
              <a:avLst/>
              <a:gdLst>
                <a:gd name="T0" fmla="*/ 214 w 2332"/>
                <a:gd name="T1" fmla="*/ 707 h 1731"/>
                <a:gd name="T2" fmla="*/ 325 w 2332"/>
                <a:gd name="T3" fmla="*/ 649 h 1731"/>
                <a:gd name="T4" fmla="*/ 435 w 2332"/>
                <a:gd name="T5" fmla="*/ 606 h 1731"/>
                <a:gd name="T6" fmla="*/ 605 w 2332"/>
                <a:gd name="T7" fmla="*/ 570 h 1731"/>
                <a:gd name="T8" fmla="*/ 677 w 2332"/>
                <a:gd name="T9" fmla="*/ 437 h 1731"/>
                <a:gd name="T10" fmla="*/ 758 w 2332"/>
                <a:gd name="T11" fmla="*/ 439 h 1731"/>
                <a:gd name="T12" fmla="*/ 784 w 2332"/>
                <a:gd name="T13" fmla="*/ 363 h 1731"/>
                <a:gd name="T14" fmla="*/ 866 w 2332"/>
                <a:gd name="T15" fmla="*/ 316 h 1731"/>
                <a:gd name="T16" fmla="*/ 939 w 2332"/>
                <a:gd name="T17" fmla="*/ 246 h 1731"/>
                <a:gd name="T18" fmla="*/ 1027 w 2332"/>
                <a:gd name="T19" fmla="*/ 223 h 1731"/>
                <a:gd name="T20" fmla="*/ 1078 w 2332"/>
                <a:gd name="T21" fmla="*/ 284 h 1731"/>
                <a:gd name="T22" fmla="*/ 1135 w 2332"/>
                <a:gd name="T23" fmla="*/ 270 h 1731"/>
                <a:gd name="T24" fmla="*/ 1176 w 2332"/>
                <a:gd name="T25" fmla="*/ 172 h 1731"/>
                <a:gd name="T26" fmla="*/ 1320 w 2332"/>
                <a:gd name="T27" fmla="*/ 117 h 1731"/>
                <a:gd name="T28" fmla="*/ 1336 w 2332"/>
                <a:gd name="T29" fmla="*/ 41 h 1731"/>
                <a:gd name="T30" fmla="*/ 1432 w 2332"/>
                <a:gd name="T31" fmla="*/ 107 h 1731"/>
                <a:gd name="T32" fmla="*/ 1544 w 2332"/>
                <a:gd name="T33" fmla="*/ 117 h 1731"/>
                <a:gd name="T34" fmla="*/ 1465 w 2332"/>
                <a:gd name="T35" fmla="*/ 262 h 1731"/>
                <a:gd name="T36" fmla="*/ 1509 w 2332"/>
                <a:gd name="T37" fmla="*/ 333 h 1731"/>
                <a:gd name="T38" fmla="*/ 1582 w 2332"/>
                <a:gd name="T39" fmla="*/ 354 h 1731"/>
                <a:gd name="T40" fmla="*/ 1668 w 2332"/>
                <a:gd name="T41" fmla="*/ 423 h 1731"/>
                <a:gd name="T42" fmla="*/ 1764 w 2332"/>
                <a:gd name="T43" fmla="*/ 413 h 1731"/>
                <a:gd name="T44" fmla="*/ 1830 w 2332"/>
                <a:gd name="T45" fmla="*/ 205 h 1731"/>
                <a:gd name="T46" fmla="*/ 1904 w 2332"/>
                <a:gd name="T47" fmla="*/ 10 h 1731"/>
                <a:gd name="T48" fmla="*/ 1933 w 2332"/>
                <a:gd name="T49" fmla="*/ 80 h 1731"/>
                <a:gd name="T50" fmla="*/ 1944 w 2332"/>
                <a:gd name="T51" fmla="*/ 176 h 1731"/>
                <a:gd name="T52" fmla="*/ 1986 w 2332"/>
                <a:gd name="T53" fmla="*/ 240 h 1731"/>
                <a:gd name="T54" fmla="*/ 2040 w 2332"/>
                <a:gd name="T55" fmla="*/ 429 h 1731"/>
                <a:gd name="T56" fmla="*/ 2089 w 2332"/>
                <a:gd name="T57" fmla="*/ 540 h 1731"/>
                <a:gd name="T58" fmla="*/ 2163 w 2332"/>
                <a:gd name="T59" fmla="*/ 686 h 1731"/>
                <a:gd name="T60" fmla="*/ 2219 w 2332"/>
                <a:gd name="T61" fmla="*/ 769 h 1731"/>
                <a:gd name="T62" fmla="*/ 2332 w 2332"/>
                <a:gd name="T63" fmla="*/ 892 h 1731"/>
                <a:gd name="T64" fmla="*/ 2276 w 2332"/>
                <a:gd name="T65" fmla="*/ 1105 h 1731"/>
                <a:gd name="T66" fmla="*/ 2087 w 2332"/>
                <a:gd name="T67" fmla="*/ 1362 h 1731"/>
                <a:gd name="T68" fmla="*/ 2005 w 2332"/>
                <a:gd name="T69" fmla="*/ 1432 h 1731"/>
                <a:gd name="T70" fmla="*/ 1838 w 2332"/>
                <a:gd name="T71" fmla="*/ 1591 h 1731"/>
                <a:gd name="T72" fmla="*/ 1749 w 2332"/>
                <a:gd name="T73" fmla="*/ 1676 h 1731"/>
                <a:gd name="T74" fmla="*/ 1589 w 2332"/>
                <a:gd name="T75" fmla="*/ 1726 h 1731"/>
                <a:gd name="T76" fmla="*/ 1517 w 2332"/>
                <a:gd name="T77" fmla="*/ 1693 h 1731"/>
                <a:gd name="T78" fmla="*/ 1410 w 2332"/>
                <a:gd name="T79" fmla="*/ 1729 h 1731"/>
                <a:gd name="T80" fmla="*/ 1297 w 2332"/>
                <a:gd name="T81" fmla="*/ 1693 h 1731"/>
                <a:gd name="T82" fmla="*/ 1279 w 2332"/>
                <a:gd name="T83" fmla="*/ 1614 h 1731"/>
                <a:gd name="T84" fmla="*/ 1263 w 2332"/>
                <a:gd name="T85" fmla="*/ 1516 h 1731"/>
                <a:gd name="T86" fmla="*/ 1225 w 2332"/>
                <a:gd name="T87" fmla="*/ 1500 h 1731"/>
                <a:gd name="T88" fmla="*/ 1280 w 2332"/>
                <a:gd name="T89" fmla="*/ 1382 h 1731"/>
                <a:gd name="T90" fmla="*/ 1088 w 2332"/>
                <a:gd name="T91" fmla="*/ 1362 h 1731"/>
                <a:gd name="T92" fmla="*/ 961 w 2332"/>
                <a:gd name="T93" fmla="*/ 1282 h 1731"/>
                <a:gd name="T94" fmla="*/ 754 w 2332"/>
                <a:gd name="T95" fmla="*/ 1323 h 1731"/>
                <a:gd name="T96" fmla="*/ 507 w 2332"/>
                <a:gd name="T97" fmla="*/ 1419 h 1731"/>
                <a:gd name="T98" fmla="*/ 214 w 2332"/>
                <a:gd name="T99" fmla="*/ 1473 h 1731"/>
                <a:gd name="T100" fmla="*/ 55 w 2332"/>
                <a:gd name="T101" fmla="*/ 1490 h 1731"/>
                <a:gd name="T102" fmla="*/ 2 w 2332"/>
                <a:gd name="T103" fmla="*/ 1423 h 1731"/>
                <a:gd name="T104" fmla="*/ 97 w 2332"/>
                <a:gd name="T105" fmla="*/ 1344 h 1731"/>
                <a:gd name="T106" fmla="*/ 75 w 2332"/>
                <a:gd name="T107" fmla="*/ 1241 h 1731"/>
                <a:gd name="T108" fmla="*/ 113 w 2332"/>
                <a:gd name="T109" fmla="*/ 1170 h 1731"/>
                <a:gd name="T110" fmla="*/ 58 w 2332"/>
                <a:gd name="T111" fmla="*/ 943 h 1731"/>
                <a:gd name="T112" fmla="*/ 113 w 2332"/>
                <a:gd name="T113" fmla="*/ 964 h 1731"/>
                <a:gd name="T114" fmla="*/ 106 w 2332"/>
                <a:gd name="T115" fmla="*/ 862 h 1731"/>
                <a:gd name="T116" fmla="*/ 147 w 2332"/>
                <a:gd name="T117" fmla="*/ 765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1" name="Freeform 193">
              <a:extLst>
                <a:ext uri="{FF2B5EF4-FFF2-40B4-BE49-F238E27FC236}">
                  <a16:creationId xmlns:a16="http://schemas.microsoft.com/office/drawing/2014/main" id="{76270DBD-5C1A-D84F-919F-5CB4362EE072}"/>
                </a:ext>
              </a:extLst>
            </p:cNvPr>
            <p:cNvSpPr>
              <a:spLocks/>
            </p:cNvSpPr>
            <p:nvPr userDrawn="1">
              <p:custDataLst>
                <p:tags r:id="rId131"/>
              </p:custDataLst>
            </p:nvPr>
          </p:nvSpPr>
          <p:spPr bwMode="auto">
            <a:xfrm>
              <a:off x="4665436" y="2658137"/>
              <a:ext cx="684839" cy="526864"/>
            </a:xfrm>
            <a:custGeom>
              <a:avLst/>
              <a:gdLst>
                <a:gd name="T0" fmla="*/ 1243 w 1535"/>
                <a:gd name="T1" fmla="*/ 925 h 1109"/>
                <a:gd name="T2" fmla="*/ 1299 w 1535"/>
                <a:gd name="T3" fmla="*/ 982 h 1109"/>
                <a:gd name="T4" fmla="*/ 1220 w 1535"/>
                <a:gd name="T5" fmla="*/ 999 h 1109"/>
                <a:gd name="T6" fmla="*/ 1177 w 1535"/>
                <a:gd name="T7" fmla="*/ 1095 h 1109"/>
                <a:gd name="T8" fmla="*/ 1065 w 1535"/>
                <a:gd name="T9" fmla="*/ 1006 h 1109"/>
                <a:gd name="T10" fmla="*/ 994 w 1535"/>
                <a:gd name="T11" fmla="*/ 1012 h 1109"/>
                <a:gd name="T12" fmla="*/ 913 w 1535"/>
                <a:gd name="T13" fmla="*/ 1039 h 1109"/>
                <a:gd name="T14" fmla="*/ 786 w 1535"/>
                <a:gd name="T15" fmla="*/ 971 h 1109"/>
                <a:gd name="T16" fmla="*/ 648 w 1535"/>
                <a:gd name="T17" fmla="*/ 917 h 1109"/>
                <a:gd name="T18" fmla="*/ 588 w 1535"/>
                <a:gd name="T19" fmla="*/ 883 h 1109"/>
                <a:gd name="T20" fmla="*/ 537 w 1535"/>
                <a:gd name="T21" fmla="*/ 835 h 1109"/>
                <a:gd name="T22" fmla="*/ 485 w 1535"/>
                <a:gd name="T23" fmla="*/ 826 h 1109"/>
                <a:gd name="T24" fmla="*/ 439 w 1535"/>
                <a:gd name="T25" fmla="*/ 757 h 1109"/>
                <a:gd name="T26" fmla="*/ 467 w 1535"/>
                <a:gd name="T27" fmla="*/ 705 h 1109"/>
                <a:gd name="T28" fmla="*/ 450 w 1535"/>
                <a:gd name="T29" fmla="*/ 601 h 1109"/>
                <a:gd name="T30" fmla="*/ 352 w 1535"/>
                <a:gd name="T31" fmla="*/ 468 h 1109"/>
                <a:gd name="T32" fmla="*/ 304 w 1535"/>
                <a:gd name="T33" fmla="*/ 426 h 1109"/>
                <a:gd name="T34" fmla="*/ 293 w 1535"/>
                <a:gd name="T35" fmla="*/ 369 h 1109"/>
                <a:gd name="T36" fmla="*/ 217 w 1535"/>
                <a:gd name="T37" fmla="*/ 248 h 1109"/>
                <a:gd name="T38" fmla="*/ 167 w 1535"/>
                <a:gd name="T39" fmla="*/ 74 h 1109"/>
                <a:gd name="T40" fmla="*/ 84 w 1535"/>
                <a:gd name="T41" fmla="*/ 104 h 1109"/>
                <a:gd name="T42" fmla="*/ 113 w 1535"/>
                <a:gd name="T43" fmla="*/ 222 h 1109"/>
                <a:gd name="T44" fmla="*/ 150 w 1535"/>
                <a:gd name="T45" fmla="*/ 326 h 1109"/>
                <a:gd name="T46" fmla="*/ 196 w 1535"/>
                <a:gd name="T47" fmla="*/ 402 h 1109"/>
                <a:gd name="T48" fmla="*/ 200 w 1535"/>
                <a:gd name="T49" fmla="*/ 465 h 1109"/>
                <a:gd name="T50" fmla="*/ 213 w 1535"/>
                <a:gd name="T51" fmla="*/ 524 h 1109"/>
                <a:gd name="T52" fmla="*/ 259 w 1535"/>
                <a:gd name="T53" fmla="*/ 571 h 1109"/>
                <a:gd name="T54" fmla="*/ 214 w 1535"/>
                <a:gd name="T55" fmla="*/ 596 h 1109"/>
                <a:gd name="T56" fmla="*/ 193 w 1535"/>
                <a:gd name="T57" fmla="*/ 542 h 1109"/>
                <a:gd name="T58" fmla="*/ 120 w 1535"/>
                <a:gd name="T59" fmla="*/ 474 h 1109"/>
                <a:gd name="T60" fmla="*/ 146 w 1535"/>
                <a:gd name="T61" fmla="*/ 420 h 1109"/>
                <a:gd name="T62" fmla="*/ 89 w 1535"/>
                <a:gd name="T63" fmla="*/ 366 h 1109"/>
                <a:gd name="T64" fmla="*/ 27 w 1535"/>
                <a:gd name="T65" fmla="*/ 307 h 1109"/>
                <a:gd name="T66" fmla="*/ 65 w 1535"/>
                <a:gd name="T67" fmla="*/ 289 h 1109"/>
                <a:gd name="T68" fmla="*/ 64 w 1535"/>
                <a:gd name="T69" fmla="*/ 225 h 1109"/>
                <a:gd name="T70" fmla="*/ 6 w 1535"/>
                <a:gd name="T71" fmla="*/ 117 h 1109"/>
                <a:gd name="T72" fmla="*/ 38 w 1535"/>
                <a:gd name="T73" fmla="*/ 5 h 1109"/>
                <a:gd name="T74" fmla="*/ 211 w 1535"/>
                <a:gd name="T75" fmla="*/ 18 h 1109"/>
                <a:gd name="T76" fmla="*/ 361 w 1535"/>
                <a:gd name="T77" fmla="*/ 76 h 1109"/>
                <a:gd name="T78" fmla="*/ 498 w 1535"/>
                <a:gd name="T79" fmla="*/ 55 h 1109"/>
                <a:gd name="T80" fmla="*/ 593 w 1535"/>
                <a:gd name="T81" fmla="*/ 54 h 1109"/>
                <a:gd name="T82" fmla="*/ 633 w 1535"/>
                <a:gd name="T83" fmla="*/ 110 h 1109"/>
                <a:gd name="T84" fmla="*/ 700 w 1535"/>
                <a:gd name="T85" fmla="*/ 215 h 1109"/>
                <a:gd name="T86" fmla="*/ 750 w 1535"/>
                <a:gd name="T87" fmla="*/ 192 h 1109"/>
                <a:gd name="T88" fmla="*/ 822 w 1535"/>
                <a:gd name="T89" fmla="*/ 176 h 1109"/>
                <a:gd name="T90" fmla="*/ 879 w 1535"/>
                <a:gd name="T91" fmla="*/ 244 h 1109"/>
                <a:gd name="T92" fmla="*/ 905 w 1535"/>
                <a:gd name="T93" fmla="*/ 362 h 1109"/>
                <a:gd name="T94" fmla="*/ 964 w 1535"/>
                <a:gd name="T95" fmla="*/ 405 h 1109"/>
                <a:gd name="T96" fmla="*/ 977 w 1535"/>
                <a:gd name="T97" fmla="*/ 456 h 1109"/>
                <a:gd name="T98" fmla="*/ 931 w 1535"/>
                <a:gd name="T99" fmla="*/ 492 h 1109"/>
                <a:gd name="T100" fmla="*/ 917 w 1535"/>
                <a:gd name="T101" fmla="*/ 634 h 1109"/>
                <a:gd name="T102" fmla="*/ 956 w 1535"/>
                <a:gd name="T103" fmla="*/ 791 h 1109"/>
                <a:gd name="T104" fmla="*/ 1054 w 1535"/>
                <a:gd name="T105" fmla="*/ 877 h 1109"/>
                <a:gd name="T106" fmla="*/ 1166 w 1535"/>
                <a:gd name="T107" fmla="*/ 849 h 1109"/>
                <a:gd name="T108" fmla="*/ 1249 w 1535"/>
                <a:gd name="T109" fmla="*/ 850 h 1109"/>
                <a:gd name="T110" fmla="*/ 1296 w 1535"/>
                <a:gd name="T111" fmla="*/ 742 h 1109"/>
                <a:gd name="T112" fmla="*/ 1336 w 1535"/>
                <a:gd name="T113" fmla="*/ 693 h 1109"/>
                <a:gd name="T114" fmla="*/ 1506 w 1535"/>
                <a:gd name="T115" fmla="*/ 678 h 1109"/>
                <a:gd name="T116" fmla="*/ 1503 w 1535"/>
                <a:gd name="T117" fmla="*/ 729 h 1109"/>
                <a:gd name="T118" fmla="*/ 1468 w 1535"/>
                <a:gd name="T119" fmla="*/ 821 h 1109"/>
                <a:gd name="T120" fmla="*/ 1369 w 1535"/>
                <a:gd name="T121" fmla="*/ 888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2" name="Freeform 194">
              <a:extLst>
                <a:ext uri="{FF2B5EF4-FFF2-40B4-BE49-F238E27FC236}">
                  <a16:creationId xmlns:a16="http://schemas.microsoft.com/office/drawing/2014/main" id="{1B2A126E-13E3-F643-810D-A6E8E89EC0B0}"/>
                </a:ext>
              </a:extLst>
            </p:cNvPr>
            <p:cNvSpPr>
              <a:spLocks/>
            </p:cNvSpPr>
            <p:nvPr userDrawn="1">
              <p:custDataLst>
                <p:tags r:id="rId132"/>
              </p:custDataLst>
            </p:nvPr>
          </p:nvSpPr>
          <p:spPr bwMode="auto">
            <a:xfrm>
              <a:off x="5971673" y="4145157"/>
              <a:ext cx="216351" cy="240400"/>
            </a:xfrm>
            <a:custGeom>
              <a:avLst/>
              <a:gdLst>
                <a:gd name="T0" fmla="*/ 14 w 486"/>
                <a:gd name="T1" fmla="*/ 176 h 505"/>
                <a:gd name="T2" fmla="*/ 31 w 486"/>
                <a:gd name="T3" fmla="*/ 198 h 505"/>
                <a:gd name="T4" fmla="*/ 51 w 486"/>
                <a:gd name="T5" fmla="*/ 232 h 505"/>
                <a:gd name="T6" fmla="*/ 82 w 486"/>
                <a:gd name="T7" fmla="*/ 266 h 505"/>
                <a:gd name="T8" fmla="*/ 126 w 486"/>
                <a:gd name="T9" fmla="*/ 293 h 505"/>
                <a:gd name="T10" fmla="*/ 170 w 486"/>
                <a:gd name="T11" fmla="*/ 310 h 505"/>
                <a:gd name="T12" fmla="*/ 246 w 486"/>
                <a:gd name="T13" fmla="*/ 328 h 505"/>
                <a:gd name="T14" fmla="*/ 295 w 486"/>
                <a:gd name="T15" fmla="*/ 344 h 505"/>
                <a:gd name="T16" fmla="*/ 299 w 486"/>
                <a:gd name="T17" fmla="*/ 381 h 505"/>
                <a:gd name="T18" fmla="*/ 277 w 486"/>
                <a:gd name="T19" fmla="*/ 418 h 505"/>
                <a:gd name="T20" fmla="*/ 267 w 486"/>
                <a:gd name="T21" fmla="*/ 443 h 505"/>
                <a:gd name="T22" fmla="*/ 266 w 486"/>
                <a:gd name="T23" fmla="*/ 463 h 505"/>
                <a:gd name="T24" fmla="*/ 278 w 486"/>
                <a:gd name="T25" fmla="*/ 482 h 505"/>
                <a:gd name="T26" fmla="*/ 299 w 486"/>
                <a:gd name="T27" fmla="*/ 494 h 505"/>
                <a:gd name="T28" fmla="*/ 344 w 486"/>
                <a:gd name="T29" fmla="*/ 504 h 505"/>
                <a:gd name="T30" fmla="*/ 387 w 486"/>
                <a:gd name="T31" fmla="*/ 504 h 505"/>
                <a:gd name="T32" fmla="*/ 415 w 486"/>
                <a:gd name="T33" fmla="*/ 494 h 505"/>
                <a:gd name="T34" fmla="*/ 446 w 486"/>
                <a:gd name="T35" fmla="*/ 474 h 505"/>
                <a:gd name="T36" fmla="*/ 473 w 486"/>
                <a:gd name="T37" fmla="*/ 447 h 505"/>
                <a:gd name="T38" fmla="*/ 485 w 486"/>
                <a:gd name="T39" fmla="*/ 418 h 505"/>
                <a:gd name="T40" fmla="*/ 484 w 486"/>
                <a:gd name="T41" fmla="*/ 397 h 505"/>
                <a:gd name="T42" fmla="*/ 478 w 486"/>
                <a:gd name="T43" fmla="*/ 358 h 505"/>
                <a:gd name="T44" fmla="*/ 471 w 486"/>
                <a:gd name="T45" fmla="*/ 316 h 505"/>
                <a:gd name="T46" fmla="*/ 465 w 486"/>
                <a:gd name="T47" fmla="*/ 270 h 505"/>
                <a:gd name="T48" fmla="*/ 456 w 486"/>
                <a:gd name="T49" fmla="*/ 252 h 505"/>
                <a:gd name="T50" fmla="*/ 439 w 486"/>
                <a:gd name="T51" fmla="*/ 239 h 505"/>
                <a:gd name="T52" fmla="*/ 413 w 486"/>
                <a:gd name="T53" fmla="*/ 232 h 505"/>
                <a:gd name="T54" fmla="*/ 392 w 486"/>
                <a:gd name="T55" fmla="*/ 222 h 505"/>
                <a:gd name="T56" fmla="*/ 370 w 486"/>
                <a:gd name="T57" fmla="*/ 207 h 505"/>
                <a:gd name="T58" fmla="*/ 330 w 486"/>
                <a:gd name="T59" fmla="*/ 188 h 505"/>
                <a:gd name="T60" fmla="*/ 290 w 486"/>
                <a:gd name="T61" fmla="*/ 172 h 505"/>
                <a:gd name="T62" fmla="*/ 273 w 486"/>
                <a:gd name="T63" fmla="*/ 160 h 505"/>
                <a:gd name="T64" fmla="*/ 264 w 486"/>
                <a:gd name="T65" fmla="*/ 151 h 505"/>
                <a:gd name="T66" fmla="*/ 261 w 486"/>
                <a:gd name="T67" fmla="*/ 125 h 505"/>
                <a:gd name="T68" fmla="*/ 261 w 486"/>
                <a:gd name="T69" fmla="*/ 90 h 505"/>
                <a:gd name="T70" fmla="*/ 255 w 486"/>
                <a:gd name="T71" fmla="*/ 71 h 505"/>
                <a:gd name="T72" fmla="*/ 241 w 486"/>
                <a:gd name="T73" fmla="*/ 55 h 505"/>
                <a:gd name="T74" fmla="*/ 234 w 486"/>
                <a:gd name="T75" fmla="*/ 37 h 505"/>
                <a:gd name="T76" fmla="*/ 199 w 486"/>
                <a:gd name="T77" fmla="*/ 12 h 505"/>
                <a:gd name="T78" fmla="*/ 186 w 486"/>
                <a:gd name="T79" fmla="*/ 8 h 505"/>
                <a:gd name="T80" fmla="*/ 173 w 486"/>
                <a:gd name="T81" fmla="*/ 2 h 505"/>
                <a:gd name="T82" fmla="*/ 139 w 486"/>
                <a:gd name="T83" fmla="*/ 1 h 505"/>
                <a:gd name="T84" fmla="*/ 70 w 486"/>
                <a:gd name="T85" fmla="*/ 11 h 505"/>
                <a:gd name="T86" fmla="*/ 42 w 486"/>
                <a:gd name="T87" fmla="*/ 21 h 505"/>
                <a:gd name="T88" fmla="*/ 24 w 486"/>
                <a:gd name="T89" fmla="*/ 37 h 505"/>
                <a:gd name="T90" fmla="*/ 20 w 486"/>
                <a:gd name="T91" fmla="*/ 6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3" name="Freeform 195">
              <a:extLst>
                <a:ext uri="{FF2B5EF4-FFF2-40B4-BE49-F238E27FC236}">
                  <a16:creationId xmlns:a16="http://schemas.microsoft.com/office/drawing/2014/main" id="{85CD5C69-057A-3048-BDB5-1F5CE355FF4D}"/>
                </a:ext>
              </a:extLst>
            </p:cNvPr>
            <p:cNvSpPr>
              <a:spLocks/>
            </p:cNvSpPr>
            <p:nvPr userDrawn="1">
              <p:custDataLst>
                <p:tags r:id="rId133"/>
              </p:custDataLst>
            </p:nvPr>
          </p:nvSpPr>
          <p:spPr bwMode="auto">
            <a:xfrm>
              <a:off x="6145730" y="3423959"/>
              <a:ext cx="74828" cy="99326"/>
            </a:xfrm>
            <a:custGeom>
              <a:avLst/>
              <a:gdLst>
                <a:gd name="T0" fmla="*/ 7 w 166"/>
                <a:gd name="T1" fmla="*/ 183 h 208"/>
                <a:gd name="T2" fmla="*/ 79 w 166"/>
                <a:gd name="T3" fmla="*/ 208 h 208"/>
                <a:gd name="T4" fmla="*/ 85 w 166"/>
                <a:gd name="T5" fmla="*/ 207 h 208"/>
                <a:gd name="T6" fmla="*/ 90 w 166"/>
                <a:gd name="T7" fmla="*/ 204 h 208"/>
                <a:gd name="T8" fmla="*/ 97 w 166"/>
                <a:gd name="T9" fmla="*/ 198 h 208"/>
                <a:gd name="T10" fmla="*/ 104 w 166"/>
                <a:gd name="T11" fmla="*/ 192 h 208"/>
                <a:gd name="T12" fmla="*/ 117 w 166"/>
                <a:gd name="T13" fmla="*/ 176 h 208"/>
                <a:gd name="T14" fmla="*/ 130 w 166"/>
                <a:gd name="T15" fmla="*/ 158 h 208"/>
                <a:gd name="T16" fmla="*/ 154 w 166"/>
                <a:gd name="T17" fmla="*/ 122 h 208"/>
                <a:gd name="T18" fmla="*/ 166 w 166"/>
                <a:gd name="T19" fmla="*/ 103 h 208"/>
                <a:gd name="T20" fmla="*/ 144 w 166"/>
                <a:gd name="T21" fmla="*/ 94 h 208"/>
                <a:gd name="T22" fmla="*/ 126 w 166"/>
                <a:gd name="T23" fmla="*/ 84 h 208"/>
                <a:gd name="T24" fmla="*/ 108 w 166"/>
                <a:gd name="T25" fmla="*/ 74 h 208"/>
                <a:gd name="T26" fmla="*/ 93 w 166"/>
                <a:gd name="T27" fmla="*/ 64 h 208"/>
                <a:gd name="T28" fmla="*/ 86 w 166"/>
                <a:gd name="T29" fmla="*/ 58 h 208"/>
                <a:gd name="T30" fmla="*/ 81 w 166"/>
                <a:gd name="T31" fmla="*/ 53 h 208"/>
                <a:gd name="T32" fmla="*/ 75 w 166"/>
                <a:gd name="T33" fmla="*/ 47 h 208"/>
                <a:gd name="T34" fmla="*/ 71 w 166"/>
                <a:gd name="T35" fmla="*/ 40 h 208"/>
                <a:gd name="T36" fmla="*/ 67 w 166"/>
                <a:gd name="T37" fmla="*/ 33 h 208"/>
                <a:gd name="T38" fmla="*/ 64 w 166"/>
                <a:gd name="T39" fmla="*/ 26 h 208"/>
                <a:gd name="T40" fmla="*/ 62 w 166"/>
                <a:gd name="T41" fmla="*/ 18 h 208"/>
                <a:gd name="T42" fmla="*/ 60 w 166"/>
                <a:gd name="T43" fmla="*/ 11 h 208"/>
                <a:gd name="T44" fmla="*/ 50 w 166"/>
                <a:gd name="T45" fmla="*/ 10 h 208"/>
                <a:gd name="T46" fmla="*/ 43 w 166"/>
                <a:gd name="T47" fmla="*/ 8 h 208"/>
                <a:gd name="T48" fmla="*/ 40 w 166"/>
                <a:gd name="T49" fmla="*/ 5 h 208"/>
                <a:gd name="T50" fmla="*/ 39 w 166"/>
                <a:gd name="T51" fmla="*/ 3 h 208"/>
                <a:gd name="T52" fmla="*/ 38 w 166"/>
                <a:gd name="T53" fmla="*/ 1 h 208"/>
                <a:gd name="T54" fmla="*/ 36 w 166"/>
                <a:gd name="T55" fmla="*/ 0 h 208"/>
                <a:gd name="T56" fmla="*/ 32 w 166"/>
                <a:gd name="T57" fmla="*/ 1 h 208"/>
                <a:gd name="T58" fmla="*/ 27 w 166"/>
                <a:gd name="T59" fmla="*/ 5 h 208"/>
                <a:gd name="T60" fmla="*/ 20 w 166"/>
                <a:gd name="T61" fmla="*/ 11 h 208"/>
                <a:gd name="T62" fmla="*/ 11 w 166"/>
                <a:gd name="T63" fmla="*/ 22 h 208"/>
                <a:gd name="T64" fmla="*/ 7 w 166"/>
                <a:gd name="T65" fmla="*/ 29 h 208"/>
                <a:gd name="T66" fmla="*/ 4 w 166"/>
                <a:gd name="T67" fmla="*/ 37 h 208"/>
                <a:gd name="T68" fmla="*/ 2 w 166"/>
                <a:gd name="T69" fmla="*/ 45 h 208"/>
                <a:gd name="T70" fmla="*/ 0 w 166"/>
                <a:gd name="T71" fmla="*/ 54 h 208"/>
                <a:gd name="T72" fmla="*/ 0 w 166"/>
                <a:gd name="T73" fmla="*/ 60 h 208"/>
                <a:gd name="T74" fmla="*/ 2 w 166"/>
                <a:gd name="T75" fmla="*/ 65 h 208"/>
                <a:gd name="T76" fmla="*/ 3 w 166"/>
                <a:gd name="T77" fmla="*/ 70 h 208"/>
                <a:gd name="T78" fmla="*/ 5 w 166"/>
                <a:gd name="T79" fmla="*/ 76 h 208"/>
                <a:gd name="T80" fmla="*/ 10 w 166"/>
                <a:gd name="T81" fmla="*/ 86 h 208"/>
                <a:gd name="T82" fmla="*/ 17 w 166"/>
                <a:gd name="T83" fmla="*/ 98 h 208"/>
                <a:gd name="T84" fmla="*/ 22 w 166"/>
                <a:gd name="T85" fmla="*/ 109 h 208"/>
                <a:gd name="T86" fmla="*/ 28 w 166"/>
                <a:gd name="T87" fmla="*/ 120 h 208"/>
                <a:gd name="T88" fmla="*/ 30 w 166"/>
                <a:gd name="T89" fmla="*/ 126 h 208"/>
                <a:gd name="T90" fmla="*/ 32 w 166"/>
                <a:gd name="T91" fmla="*/ 133 h 208"/>
                <a:gd name="T92" fmla="*/ 33 w 166"/>
                <a:gd name="T93" fmla="*/ 139 h 208"/>
                <a:gd name="T94" fmla="*/ 33 w 166"/>
                <a:gd name="T95" fmla="*/ 147 h 208"/>
                <a:gd name="T96" fmla="*/ 32 w 166"/>
                <a:gd name="T97" fmla="*/ 153 h 208"/>
                <a:gd name="T98" fmla="*/ 31 w 166"/>
                <a:gd name="T99" fmla="*/ 159 h 208"/>
                <a:gd name="T100" fmla="*/ 28 w 166"/>
                <a:gd name="T101" fmla="*/ 165 h 208"/>
                <a:gd name="T102" fmla="*/ 25 w 166"/>
                <a:gd name="T103" fmla="*/ 169 h 208"/>
                <a:gd name="T104" fmla="*/ 21 w 166"/>
                <a:gd name="T105" fmla="*/ 174 h 208"/>
                <a:gd name="T106" fmla="*/ 17 w 166"/>
                <a:gd name="T107" fmla="*/ 177 h 208"/>
                <a:gd name="T108" fmla="*/ 11 w 166"/>
                <a:gd name="T109" fmla="*/ 180 h 208"/>
                <a:gd name="T110" fmla="*/ 7 w 166"/>
                <a:gd name="T111" fmla="*/ 183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4" name="Freeform 196">
              <a:extLst>
                <a:ext uri="{FF2B5EF4-FFF2-40B4-BE49-F238E27FC236}">
                  <a16:creationId xmlns:a16="http://schemas.microsoft.com/office/drawing/2014/main" id="{07644D19-124E-7140-9334-EDF44DFD3C2A}"/>
                </a:ext>
              </a:extLst>
            </p:cNvPr>
            <p:cNvSpPr>
              <a:spLocks/>
            </p:cNvSpPr>
            <p:nvPr userDrawn="1">
              <p:custDataLst>
                <p:tags r:id="rId134"/>
              </p:custDataLst>
            </p:nvPr>
          </p:nvSpPr>
          <p:spPr bwMode="auto">
            <a:xfrm>
              <a:off x="5647960" y="3023774"/>
              <a:ext cx="71574" cy="53261"/>
            </a:xfrm>
            <a:custGeom>
              <a:avLst/>
              <a:gdLst>
                <a:gd name="T0" fmla="*/ 153 w 164"/>
                <a:gd name="T1" fmla="*/ 104 h 104"/>
                <a:gd name="T2" fmla="*/ 134 w 164"/>
                <a:gd name="T3" fmla="*/ 102 h 104"/>
                <a:gd name="T4" fmla="*/ 110 w 164"/>
                <a:gd name="T5" fmla="*/ 97 h 104"/>
                <a:gd name="T6" fmla="*/ 96 w 164"/>
                <a:gd name="T7" fmla="*/ 94 h 104"/>
                <a:gd name="T8" fmla="*/ 80 w 164"/>
                <a:gd name="T9" fmla="*/ 93 h 104"/>
                <a:gd name="T10" fmla="*/ 73 w 164"/>
                <a:gd name="T11" fmla="*/ 93 h 104"/>
                <a:gd name="T12" fmla="*/ 64 w 164"/>
                <a:gd name="T13" fmla="*/ 94 h 104"/>
                <a:gd name="T14" fmla="*/ 55 w 164"/>
                <a:gd name="T15" fmla="*/ 96 h 104"/>
                <a:gd name="T16" fmla="*/ 47 w 164"/>
                <a:gd name="T17" fmla="*/ 98 h 104"/>
                <a:gd name="T18" fmla="*/ 41 w 164"/>
                <a:gd name="T19" fmla="*/ 100 h 104"/>
                <a:gd name="T20" fmla="*/ 34 w 164"/>
                <a:gd name="T21" fmla="*/ 100 h 104"/>
                <a:gd name="T22" fmla="*/ 27 w 164"/>
                <a:gd name="T23" fmla="*/ 99 h 104"/>
                <a:gd name="T24" fmla="*/ 19 w 164"/>
                <a:gd name="T25" fmla="*/ 96 h 104"/>
                <a:gd name="T26" fmla="*/ 11 w 164"/>
                <a:gd name="T27" fmla="*/ 92 h 104"/>
                <a:gd name="T28" fmla="*/ 6 w 164"/>
                <a:gd name="T29" fmla="*/ 88 h 104"/>
                <a:gd name="T30" fmla="*/ 3 w 164"/>
                <a:gd name="T31" fmla="*/ 86 h 104"/>
                <a:gd name="T32" fmla="*/ 1 w 164"/>
                <a:gd name="T33" fmla="*/ 84 h 104"/>
                <a:gd name="T34" fmla="*/ 0 w 164"/>
                <a:gd name="T35" fmla="*/ 81 h 104"/>
                <a:gd name="T36" fmla="*/ 0 w 164"/>
                <a:gd name="T37" fmla="*/ 79 h 104"/>
                <a:gd name="T38" fmla="*/ 0 w 164"/>
                <a:gd name="T39" fmla="*/ 76 h 104"/>
                <a:gd name="T40" fmla="*/ 1 w 164"/>
                <a:gd name="T41" fmla="*/ 74 h 104"/>
                <a:gd name="T42" fmla="*/ 3 w 164"/>
                <a:gd name="T43" fmla="*/ 71 h 104"/>
                <a:gd name="T44" fmla="*/ 6 w 164"/>
                <a:gd name="T45" fmla="*/ 70 h 104"/>
                <a:gd name="T46" fmla="*/ 12 w 164"/>
                <a:gd name="T47" fmla="*/ 67 h 104"/>
                <a:gd name="T48" fmla="*/ 20 w 164"/>
                <a:gd name="T49" fmla="*/ 66 h 104"/>
                <a:gd name="T50" fmla="*/ 40 w 164"/>
                <a:gd name="T51" fmla="*/ 66 h 104"/>
                <a:gd name="T52" fmla="*/ 61 w 164"/>
                <a:gd name="T53" fmla="*/ 67 h 104"/>
                <a:gd name="T54" fmla="*/ 70 w 164"/>
                <a:gd name="T55" fmla="*/ 67 h 104"/>
                <a:gd name="T56" fmla="*/ 79 w 164"/>
                <a:gd name="T57" fmla="*/ 67 h 104"/>
                <a:gd name="T58" fmla="*/ 87 w 164"/>
                <a:gd name="T59" fmla="*/ 67 h 104"/>
                <a:gd name="T60" fmla="*/ 94 w 164"/>
                <a:gd name="T61" fmla="*/ 67 h 104"/>
                <a:gd name="T62" fmla="*/ 94 w 164"/>
                <a:gd name="T63" fmla="*/ 56 h 104"/>
                <a:gd name="T64" fmla="*/ 94 w 164"/>
                <a:gd name="T65" fmla="*/ 43 h 104"/>
                <a:gd name="T66" fmla="*/ 94 w 164"/>
                <a:gd name="T67" fmla="*/ 29 h 104"/>
                <a:gd name="T68" fmla="*/ 94 w 164"/>
                <a:gd name="T69" fmla="*/ 18 h 104"/>
                <a:gd name="T70" fmla="*/ 79 w 164"/>
                <a:gd name="T71" fmla="*/ 17 h 104"/>
                <a:gd name="T72" fmla="*/ 67 w 164"/>
                <a:gd name="T73" fmla="*/ 15 h 104"/>
                <a:gd name="T74" fmla="*/ 62 w 164"/>
                <a:gd name="T75" fmla="*/ 13 h 104"/>
                <a:gd name="T76" fmla="*/ 57 w 164"/>
                <a:gd name="T77" fmla="*/ 10 h 104"/>
                <a:gd name="T78" fmla="*/ 52 w 164"/>
                <a:gd name="T79" fmla="*/ 6 h 104"/>
                <a:gd name="T80" fmla="*/ 47 w 164"/>
                <a:gd name="T81" fmla="*/ 0 h 104"/>
                <a:gd name="T82" fmla="*/ 146 w 164"/>
                <a:gd name="T83" fmla="*/ 0 h 104"/>
                <a:gd name="T84" fmla="*/ 147 w 164"/>
                <a:gd name="T85" fmla="*/ 6 h 104"/>
                <a:gd name="T86" fmla="*/ 148 w 164"/>
                <a:gd name="T87" fmla="*/ 13 h 104"/>
                <a:gd name="T88" fmla="*/ 150 w 164"/>
                <a:gd name="T89" fmla="*/ 19 h 104"/>
                <a:gd name="T90" fmla="*/ 152 w 164"/>
                <a:gd name="T91" fmla="*/ 25 h 104"/>
                <a:gd name="T92" fmla="*/ 156 w 164"/>
                <a:gd name="T93" fmla="*/ 35 h 104"/>
                <a:gd name="T94" fmla="*/ 159 w 164"/>
                <a:gd name="T95" fmla="*/ 46 h 104"/>
                <a:gd name="T96" fmla="*/ 163 w 164"/>
                <a:gd name="T97" fmla="*/ 54 h 104"/>
                <a:gd name="T98" fmla="*/ 164 w 164"/>
                <a:gd name="T99" fmla="*/ 62 h 104"/>
                <a:gd name="T100" fmla="*/ 163 w 164"/>
                <a:gd name="T101" fmla="*/ 65 h 104"/>
                <a:gd name="T102" fmla="*/ 160 w 164"/>
                <a:gd name="T103" fmla="*/ 68 h 104"/>
                <a:gd name="T104" fmla="*/ 157 w 164"/>
                <a:gd name="T105" fmla="*/ 71 h 104"/>
                <a:gd name="T106" fmla="*/ 153 w 164"/>
                <a:gd name="T107" fmla="*/ 73 h 104"/>
                <a:gd name="T108" fmla="*/ 153 w 164"/>
                <a:gd name="T10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5" name="Freeform 204">
              <a:extLst>
                <a:ext uri="{FF2B5EF4-FFF2-40B4-BE49-F238E27FC236}">
                  <a16:creationId xmlns:a16="http://schemas.microsoft.com/office/drawing/2014/main" id="{79DDAB0F-143D-9248-AAA6-C8BC27BDA8D0}"/>
                </a:ext>
              </a:extLst>
            </p:cNvPr>
            <p:cNvSpPr>
              <a:spLocks/>
            </p:cNvSpPr>
            <p:nvPr userDrawn="1">
              <p:custDataLst>
                <p:tags r:id="rId135"/>
              </p:custDataLst>
            </p:nvPr>
          </p:nvSpPr>
          <p:spPr bwMode="auto">
            <a:xfrm>
              <a:off x="5797617" y="4797258"/>
              <a:ext cx="26027" cy="54702"/>
            </a:xfrm>
            <a:custGeom>
              <a:avLst/>
              <a:gdLst>
                <a:gd name="T0" fmla="*/ 13 w 53"/>
                <a:gd name="T1" fmla="*/ 0 h 80"/>
                <a:gd name="T2" fmla="*/ 8 w 53"/>
                <a:gd name="T3" fmla="*/ 5 h 80"/>
                <a:gd name="T4" fmla="*/ 4 w 53"/>
                <a:gd name="T5" fmla="*/ 10 h 80"/>
                <a:gd name="T6" fmla="*/ 2 w 53"/>
                <a:gd name="T7" fmla="*/ 13 h 80"/>
                <a:gd name="T8" fmla="*/ 1 w 53"/>
                <a:gd name="T9" fmla="*/ 16 h 80"/>
                <a:gd name="T10" fmla="*/ 0 w 53"/>
                <a:gd name="T11" fmla="*/ 20 h 80"/>
                <a:gd name="T12" fmla="*/ 0 w 53"/>
                <a:gd name="T13" fmla="*/ 25 h 80"/>
                <a:gd name="T14" fmla="*/ 0 w 53"/>
                <a:gd name="T15" fmla="*/ 30 h 80"/>
                <a:gd name="T16" fmla="*/ 2 w 53"/>
                <a:gd name="T17" fmla="*/ 39 h 80"/>
                <a:gd name="T18" fmla="*/ 6 w 53"/>
                <a:gd name="T19" fmla="*/ 48 h 80"/>
                <a:gd name="T20" fmla="*/ 9 w 53"/>
                <a:gd name="T21" fmla="*/ 57 h 80"/>
                <a:gd name="T22" fmla="*/ 13 w 53"/>
                <a:gd name="T23" fmla="*/ 66 h 80"/>
                <a:gd name="T24" fmla="*/ 20 w 53"/>
                <a:gd name="T25" fmla="*/ 73 h 80"/>
                <a:gd name="T26" fmla="*/ 22 w 53"/>
                <a:gd name="T27" fmla="*/ 76 h 80"/>
                <a:gd name="T28" fmla="*/ 26 w 53"/>
                <a:gd name="T29" fmla="*/ 78 h 80"/>
                <a:gd name="T30" fmla="*/ 30 w 53"/>
                <a:gd name="T31" fmla="*/ 80 h 80"/>
                <a:gd name="T32" fmla="*/ 33 w 53"/>
                <a:gd name="T33" fmla="*/ 80 h 80"/>
                <a:gd name="T34" fmla="*/ 36 w 53"/>
                <a:gd name="T35" fmla="*/ 79 h 80"/>
                <a:gd name="T36" fmla="*/ 38 w 53"/>
                <a:gd name="T37" fmla="*/ 78 h 80"/>
                <a:gd name="T38" fmla="*/ 42 w 53"/>
                <a:gd name="T39" fmla="*/ 76 h 80"/>
                <a:gd name="T40" fmla="*/ 45 w 53"/>
                <a:gd name="T41" fmla="*/ 73 h 80"/>
                <a:gd name="T42" fmla="*/ 48 w 53"/>
                <a:gd name="T43" fmla="*/ 70 h 80"/>
                <a:gd name="T44" fmla="*/ 51 w 53"/>
                <a:gd name="T45" fmla="*/ 67 h 80"/>
                <a:gd name="T46" fmla="*/ 53 w 53"/>
                <a:gd name="T47" fmla="*/ 64 h 80"/>
                <a:gd name="T48" fmla="*/ 53 w 53"/>
                <a:gd name="T49" fmla="*/ 62 h 80"/>
                <a:gd name="T50" fmla="*/ 52 w 53"/>
                <a:gd name="T51" fmla="*/ 54 h 80"/>
                <a:gd name="T52" fmla="*/ 49 w 53"/>
                <a:gd name="T53" fmla="*/ 47 h 80"/>
                <a:gd name="T54" fmla="*/ 46 w 53"/>
                <a:gd name="T55" fmla="*/ 42 h 80"/>
                <a:gd name="T56" fmla="*/ 43 w 53"/>
                <a:gd name="T57" fmla="*/ 37 h 80"/>
                <a:gd name="T58" fmla="*/ 40 w 53"/>
                <a:gd name="T59" fmla="*/ 32 h 80"/>
                <a:gd name="T60" fmla="*/ 36 w 53"/>
                <a:gd name="T61" fmla="*/ 27 h 80"/>
                <a:gd name="T62" fmla="*/ 34 w 53"/>
                <a:gd name="T63" fmla="*/ 20 h 80"/>
                <a:gd name="T64" fmla="*/ 33 w 53"/>
                <a:gd name="T65" fmla="*/ 12 h 80"/>
                <a:gd name="T66" fmla="*/ 33 w 53"/>
                <a:gd name="T67" fmla="*/ 10 h 80"/>
                <a:gd name="T68" fmla="*/ 31 w 53"/>
                <a:gd name="T69" fmla="*/ 8 h 80"/>
                <a:gd name="T70" fmla="*/ 29 w 53"/>
                <a:gd name="T71" fmla="*/ 6 h 80"/>
                <a:gd name="T72" fmla="*/ 25 w 53"/>
                <a:gd name="T73" fmla="*/ 4 h 80"/>
                <a:gd name="T74" fmla="*/ 19 w 53"/>
                <a:gd name="T75" fmla="*/ 1 h 80"/>
                <a:gd name="T76" fmla="*/ 13 w 53"/>
                <a:gd name="T7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 h="8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6" name="Freeform 205">
              <a:extLst>
                <a:ext uri="{FF2B5EF4-FFF2-40B4-BE49-F238E27FC236}">
                  <a16:creationId xmlns:a16="http://schemas.microsoft.com/office/drawing/2014/main" id="{AB254E16-C9C8-3C4A-A8FE-6EDD4A88B635}"/>
                </a:ext>
              </a:extLst>
            </p:cNvPr>
            <p:cNvSpPr>
              <a:spLocks/>
            </p:cNvSpPr>
            <p:nvPr userDrawn="1">
              <p:custDataLst>
                <p:tags r:id="rId136"/>
              </p:custDataLst>
            </p:nvPr>
          </p:nvSpPr>
          <p:spPr bwMode="auto">
            <a:xfrm>
              <a:off x="5828524" y="4883629"/>
              <a:ext cx="17894" cy="48943"/>
            </a:xfrm>
            <a:custGeom>
              <a:avLst/>
              <a:gdLst>
                <a:gd name="T0" fmla="*/ 0 w 41"/>
                <a:gd name="T1" fmla="*/ 43 h 43"/>
                <a:gd name="T2" fmla="*/ 27 w 41"/>
                <a:gd name="T3" fmla="*/ 43 h 43"/>
                <a:gd name="T4" fmla="*/ 41 w 41"/>
                <a:gd name="T5" fmla="*/ 24 h 43"/>
                <a:gd name="T6" fmla="*/ 38 w 41"/>
                <a:gd name="T7" fmla="*/ 12 h 43"/>
                <a:gd name="T8" fmla="*/ 34 w 41"/>
                <a:gd name="T9" fmla="*/ 0 h 43"/>
                <a:gd name="T10" fmla="*/ 27 w 41"/>
                <a:gd name="T11" fmla="*/ 4 h 43"/>
                <a:gd name="T12" fmla="*/ 20 w 41"/>
                <a:gd name="T13" fmla="*/ 9 h 43"/>
                <a:gd name="T14" fmla="*/ 15 w 41"/>
                <a:gd name="T15" fmla="*/ 14 h 43"/>
                <a:gd name="T16" fmla="*/ 10 w 41"/>
                <a:gd name="T17" fmla="*/ 19 h 43"/>
                <a:gd name="T18" fmla="*/ 6 w 41"/>
                <a:gd name="T19" fmla="*/ 24 h 43"/>
                <a:gd name="T20" fmla="*/ 3 w 41"/>
                <a:gd name="T21" fmla="*/ 30 h 43"/>
                <a:gd name="T22" fmla="*/ 1 w 41"/>
                <a:gd name="T23" fmla="*/ 37 h 43"/>
                <a:gd name="T24" fmla="*/ 0 w 41"/>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43">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7" name="Freeform 206">
              <a:extLst>
                <a:ext uri="{FF2B5EF4-FFF2-40B4-BE49-F238E27FC236}">
                  <a16:creationId xmlns:a16="http://schemas.microsoft.com/office/drawing/2014/main" id="{705E7F64-0466-5F49-ACC2-3609193E82DA}"/>
                </a:ext>
              </a:extLst>
            </p:cNvPr>
            <p:cNvSpPr>
              <a:spLocks/>
            </p:cNvSpPr>
            <p:nvPr userDrawn="1">
              <p:custDataLst>
                <p:tags r:id="rId137"/>
              </p:custDataLst>
            </p:nvPr>
          </p:nvSpPr>
          <p:spPr bwMode="auto">
            <a:xfrm>
              <a:off x="5833404" y="4903783"/>
              <a:ext cx="8133" cy="53261"/>
            </a:xfrm>
            <a:custGeom>
              <a:avLst/>
              <a:gdLst>
                <a:gd name="T0" fmla="*/ 20 w 20"/>
                <a:gd name="T1" fmla="*/ 0 h 24"/>
                <a:gd name="T2" fmla="*/ 0 w 20"/>
                <a:gd name="T3" fmla="*/ 0 h 24"/>
                <a:gd name="T4" fmla="*/ 1 w 20"/>
                <a:gd name="T5" fmla="*/ 5 h 24"/>
                <a:gd name="T6" fmla="*/ 2 w 20"/>
                <a:gd name="T7" fmla="*/ 9 h 24"/>
                <a:gd name="T8" fmla="*/ 4 w 20"/>
                <a:gd name="T9" fmla="*/ 13 h 24"/>
                <a:gd name="T10" fmla="*/ 7 w 20"/>
                <a:gd name="T11" fmla="*/ 17 h 24"/>
                <a:gd name="T12" fmla="*/ 10 w 20"/>
                <a:gd name="T13" fmla="*/ 20 h 24"/>
                <a:gd name="T14" fmla="*/ 14 w 20"/>
                <a:gd name="T15" fmla="*/ 22 h 24"/>
                <a:gd name="T16" fmla="*/ 17 w 20"/>
                <a:gd name="T17" fmla="*/ 24 h 24"/>
                <a:gd name="T18" fmla="*/ 20 w 20"/>
                <a:gd name="T19" fmla="*/ 24 h 24"/>
                <a:gd name="T20" fmla="*/ 20 w 20"/>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4">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8" name="Freeform 207">
              <a:extLst>
                <a:ext uri="{FF2B5EF4-FFF2-40B4-BE49-F238E27FC236}">
                  <a16:creationId xmlns:a16="http://schemas.microsoft.com/office/drawing/2014/main" id="{92A4BDB8-62C8-EC40-AD69-C0C1AFB08F68}"/>
                </a:ext>
              </a:extLst>
            </p:cNvPr>
            <p:cNvSpPr>
              <a:spLocks/>
            </p:cNvSpPr>
            <p:nvPr userDrawn="1">
              <p:custDataLst>
                <p:tags r:id="rId138"/>
              </p:custDataLst>
            </p:nvPr>
          </p:nvSpPr>
          <p:spPr bwMode="auto">
            <a:xfrm>
              <a:off x="5848044" y="4959924"/>
              <a:ext cx="17894" cy="54702"/>
            </a:xfrm>
            <a:custGeom>
              <a:avLst/>
              <a:gdLst>
                <a:gd name="T0" fmla="*/ 0 w 39"/>
                <a:gd name="T1" fmla="*/ 12 h 43"/>
                <a:gd name="T2" fmla="*/ 2 w 39"/>
                <a:gd name="T3" fmla="*/ 17 h 43"/>
                <a:gd name="T4" fmla="*/ 6 w 39"/>
                <a:gd name="T5" fmla="*/ 22 h 43"/>
                <a:gd name="T6" fmla="*/ 12 w 39"/>
                <a:gd name="T7" fmla="*/ 27 h 43"/>
                <a:gd name="T8" fmla="*/ 16 w 39"/>
                <a:gd name="T9" fmla="*/ 32 h 43"/>
                <a:gd name="T10" fmla="*/ 23 w 39"/>
                <a:gd name="T11" fmla="*/ 37 h 43"/>
                <a:gd name="T12" fmla="*/ 28 w 39"/>
                <a:gd name="T13" fmla="*/ 40 h 43"/>
                <a:gd name="T14" fmla="*/ 34 w 39"/>
                <a:gd name="T15" fmla="*/ 43 h 43"/>
                <a:gd name="T16" fmla="*/ 39 w 39"/>
                <a:gd name="T17" fmla="*/ 43 h 43"/>
                <a:gd name="T18" fmla="*/ 38 w 39"/>
                <a:gd name="T19" fmla="*/ 32 h 43"/>
                <a:gd name="T20" fmla="*/ 36 w 39"/>
                <a:gd name="T21" fmla="*/ 19 h 43"/>
                <a:gd name="T22" fmla="*/ 34 w 39"/>
                <a:gd name="T23" fmla="*/ 8 h 43"/>
                <a:gd name="T24" fmla="*/ 32 w 39"/>
                <a:gd name="T25" fmla="*/ 0 h 43"/>
                <a:gd name="T26" fmla="*/ 19 w 39"/>
                <a:gd name="T27" fmla="*/ 3 h 43"/>
                <a:gd name="T28" fmla="*/ 6 w 39"/>
                <a:gd name="T29" fmla="*/ 6 h 43"/>
                <a:gd name="T30" fmla="*/ 0 w 39"/>
                <a:gd name="T31"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3">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9" name="Freeform 208">
              <a:extLst>
                <a:ext uri="{FF2B5EF4-FFF2-40B4-BE49-F238E27FC236}">
                  <a16:creationId xmlns:a16="http://schemas.microsoft.com/office/drawing/2014/main" id="{9E2ABEF8-A966-A04A-B1C0-4D8DF0C89616}"/>
                </a:ext>
              </a:extLst>
            </p:cNvPr>
            <p:cNvSpPr>
              <a:spLocks/>
            </p:cNvSpPr>
            <p:nvPr userDrawn="1">
              <p:custDataLst>
                <p:tags r:id="rId139"/>
              </p:custDataLst>
            </p:nvPr>
          </p:nvSpPr>
          <p:spPr bwMode="auto">
            <a:xfrm>
              <a:off x="5835030" y="4971438"/>
              <a:ext cx="27654" cy="53262"/>
            </a:xfrm>
            <a:custGeom>
              <a:avLst/>
              <a:gdLst>
                <a:gd name="T0" fmla="*/ 29 w 55"/>
                <a:gd name="T1" fmla="*/ 26 h 62"/>
                <a:gd name="T2" fmla="*/ 8 w 55"/>
                <a:gd name="T3" fmla="*/ 0 h 62"/>
                <a:gd name="T4" fmla="*/ 4 w 55"/>
                <a:gd name="T5" fmla="*/ 5 h 62"/>
                <a:gd name="T6" fmla="*/ 1 w 55"/>
                <a:gd name="T7" fmla="*/ 11 h 62"/>
                <a:gd name="T8" fmla="*/ 0 w 55"/>
                <a:gd name="T9" fmla="*/ 16 h 62"/>
                <a:gd name="T10" fmla="*/ 0 w 55"/>
                <a:gd name="T11" fmla="*/ 21 h 62"/>
                <a:gd name="T12" fmla="*/ 2 w 55"/>
                <a:gd name="T13" fmla="*/ 26 h 62"/>
                <a:gd name="T14" fmla="*/ 4 w 55"/>
                <a:gd name="T15" fmla="*/ 31 h 62"/>
                <a:gd name="T16" fmla="*/ 8 w 55"/>
                <a:gd name="T17" fmla="*/ 36 h 62"/>
                <a:gd name="T18" fmla="*/ 11 w 55"/>
                <a:gd name="T19" fmla="*/ 41 h 62"/>
                <a:gd name="T20" fmla="*/ 16 w 55"/>
                <a:gd name="T21" fmla="*/ 45 h 62"/>
                <a:gd name="T22" fmla="*/ 21 w 55"/>
                <a:gd name="T23" fmla="*/ 49 h 62"/>
                <a:gd name="T24" fmla="*/ 26 w 55"/>
                <a:gd name="T25" fmla="*/ 53 h 62"/>
                <a:gd name="T26" fmla="*/ 33 w 55"/>
                <a:gd name="T27" fmla="*/ 56 h 62"/>
                <a:gd name="T28" fmla="*/ 38 w 55"/>
                <a:gd name="T29" fmla="*/ 58 h 62"/>
                <a:gd name="T30" fmla="*/ 44 w 55"/>
                <a:gd name="T31" fmla="*/ 60 h 62"/>
                <a:gd name="T32" fmla="*/ 49 w 55"/>
                <a:gd name="T33" fmla="*/ 61 h 62"/>
                <a:gd name="T34" fmla="*/ 55 w 55"/>
                <a:gd name="T35" fmla="*/ 62 h 62"/>
                <a:gd name="T36" fmla="*/ 54 w 55"/>
                <a:gd name="T37" fmla="*/ 53 h 62"/>
                <a:gd name="T38" fmla="*/ 53 w 55"/>
                <a:gd name="T39" fmla="*/ 46 h 62"/>
                <a:gd name="T40" fmla="*/ 49 w 55"/>
                <a:gd name="T41" fmla="*/ 40 h 62"/>
                <a:gd name="T42" fmla="*/ 46 w 55"/>
                <a:gd name="T43" fmla="*/ 35 h 62"/>
                <a:gd name="T44" fmla="*/ 43 w 55"/>
                <a:gd name="T45" fmla="*/ 31 h 62"/>
                <a:gd name="T46" fmla="*/ 38 w 55"/>
                <a:gd name="T47" fmla="*/ 28 h 62"/>
                <a:gd name="T48" fmla="*/ 33 w 55"/>
                <a:gd name="T49" fmla="*/ 26 h 62"/>
                <a:gd name="T50" fmla="*/ 29 w 55"/>
                <a:gd name="T51"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62">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90" name="Freeform 209">
              <a:extLst>
                <a:ext uri="{FF2B5EF4-FFF2-40B4-BE49-F238E27FC236}">
                  <a16:creationId xmlns:a16="http://schemas.microsoft.com/office/drawing/2014/main" id="{0434B95E-BF4F-AB45-899C-4BB105EBCEF8}"/>
                </a:ext>
              </a:extLst>
            </p:cNvPr>
            <p:cNvSpPr>
              <a:spLocks/>
            </p:cNvSpPr>
            <p:nvPr userDrawn="1">
              <p:custDataLst>
                <p:tags r:id="rId140"/>
              </p:custDataLst>
            </p:nvPr>
          </p:nvSpPr>
          <p:spPr bwMode="auto">
            <a:xfrm>
              <a:off x="5865937" y="5001670"/>
              <a:ext cx="11387" cy="53261"/>
            </a:xfrm>
            <a:custGeom>
              <a:avLst/>
              <a:gdLst>
                <a:gd name="T0" fmla="*/ 33 w 35"/>
                <a:gd name="T1" fmla="*/ 13 h 43"/>
                <a:gd name="T2" fmla="*/ 7 w 35"/>
                <a:gd name="T3" fmla="*/ 0 h 43"/>
                <a:gd name="T4" fmla="*/ 4 w 35"/>
                <a:gd name="T5" fmla="*/ 8 h 43"/>
                <a:gd name="T6" fmla="*/ 0 w 35"/>
                <a:gd name="T7" fmla="*/ 19 h 43"/>
                <a:gd name="T8" fmla="*/ 2 w 35"/>
                <a:gd name="T9" fmla="*/ 28 h 43"/>
                <a:gd name="T10" fmla="*/ 5 w 35"/>
                <a:gd name="T11" fmla="*/ 36 h 43"/>
                <a:gd name="T12" fmla="*/ 6 w 35"/>
                <a:gd name="T13" fmla="*/ 39 h 43"/>
                <a:gd name="T14" fmla="*/ 8 w 35"/>
                <a:gd name="T15" fmla="*/ 41 h 43"/>
                <a:gd name="T16" fmla="*/ 11 w 35"/>
                <a:gd name="T17" fmla="*/ 43 h 43"/>
                <a:gd name="T18" fmla="*/ 14 w 35"/>
                <a:gd name="T19" fmla="*/ 43 h 43"/>
                <a:gd name="T20" fmla="*/ 18 w 35"/>
                <a:gd name="T21" fmla="*/ 43 h 43"/>
                <a:gd name="T22" fmla="*/ 22 w 35"/>
                <a:gd name="T23" fmla="*/ 42 h 43"/>
                <a:gd name="T24" fmla="*/ 26 w 35"/>
                <a:gd name="T25" fmla="*/ 41 h 43"/>
                <a:gd name="T26" fmla="*/ 28 w 35"/>
                <a:gd name="T27" fmla="*/ 39 h 43"/>
                <a:gd name="T28" fmla="*/ 31 w 35"/>
                <a:gd name="T29" fmla="*/ 35 h 43"/>
                <a:gd name="T30" fmla="*/ 33 w 35"/>
                <a:gd name="T31" fmla="*/ 30 h 43"/>
                <a:gd name="T32" fmla="*/ 35 w 35"/>
                <a:gd name="T33" fmla="*/ 20 h 43"/>
                <a:gd name="T34" fmla="*/ 33 w 35"/>
                <a:gd name="T3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43">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91" name="Freeform 210">
              <a:extLst>
                <a:ext uri="{FF2B5EF4-FFF2-40B4-BE49-F238E27FC236}">
                  <a16:creationId xmlns:a16="http://schemas.microsoft.com/office/drawing/2014/main" id="{3CB718ED-13B3-A84F-A87B-265B955DFDD0}"/>
                </a:ext>
              </a:extLst>
            </p:cNvPr>
            <p:cNvSpPr>
              <a:spLocks/>
            </p:cNvSpPr>
            <p:nvPr userDrawn="1">
              <p:custDataLst>
                <p:tags r:id="rId141"/>
              </p:custDataLst>
            </p:nvPr>
          </p:nvSpPr>
          <p:spPr bwMode="auto">
            <a:xfrm>
              <a:off x="5862685" y="5031899"/>
              <a:ext cx="21146" cy="50383"/>
            </a:xfrm>
            <a:custGeom>
              <a:avLst/>
              <a:gdLst>
                <a:gd name="T0" fmla="*/ 53 w 53"/>
                <a:gd name="T1" fmla="*/ 0 h 21"/>
                <a:gd name="T2" fmla="*/ 41 w 53"/>
                <a:gd name="T3" fmla="*/ 1 h 21"/>
                <a:gd name="T4" fmla="*/ 32 w 53"/>
                <a:gd name="T5" fmla="*/ 2 h 21"/>
                <a:gd name="T6" fmla="*/ 25 w 53"/>
                <a:gd name="T7" fmla="*/ 5 h 21"/>
                <a:gd name="T8" fmla="*/ 21 w 53"/>
                <a:gd name="T9" fmla="*/ 7 h 21"/>
                <a:gd name="T10" fmla="*/ 17 w 53"/>
                <a:gd name="T11" fmla="*/ 10 h 21"/>
                <a:gd name="T12" fmla="*/ 13 w 53"/>
                <a:gd name="T13" fmla="*/ 13 h 21"/>
                <a:gd name="T14" fmla="*/ 8 w 53"/>
                <a:gd name="T15" fmla="*/ 16 h 21"/>
                <a:gd name="T16" fmla="*/ 0 w 53"/>
                <a:gd name="T17" fmla="*/ 18 h 21"/>
                <a:gd name="T18" fmla="*/ 5 w 53"/>
                <a:gd name="T19" fmla="*/ 20 h 21"/>
                <a:gd name="T20" fmla="*/ 11 w 53"/>
                <a:gd name="T21" fmla="*/ 21 h 21"/>
                <a:gd name="T22" fmla="*/ 17 w 53"/>
                <a:gd name="T23" fmla="*/ 21 h 21"/>
                <a:gd name="T24" fmla="*/ 24 w 53"/>
                <a:gd name="T25" fmla="*/ 21 h 21"/>
                <a:gd name="T26" fmla="*/ 38 w 53"/>
                <a:gd name="T27" fmla="*/ 19 h 21"/>
                <a:gd name="T28" fmla="*/ 53 w 53"/>
                <a:gd name="T29" fmla="*/ 18 h 21"/>
                <a:gd name="T30" fmla="*/ 53 w 53"/>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21">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92" name="Freeform 211">
              <a:extLst>
                <a:ext uri="{FF2B5EF4-FFF2-40B4-BE49-F238E27FC236}">
                  <a16:creationId xmlns:a16="http://schemas.microsoft.com/office/drawing/2014/main" id="{41B6F2A7-599F-E047-884B-7E11B259AEA1}"/>
                </a:ext>
              </a:extLst>
            </p:cNvPr>
            <p:cNvSpPr>
              <a:spLocks/>
            </p:cNvSpPr>
            <p:nvPr userDrawn="1">
              <p:custDataLst>
                <p:tags r:id="rId142"/>
              </p:custDataLst>
            </p:nvPr>
          </p:nvSpPr>
          <p:spPr bwMode="auto">
            <a:xfrm>
              <a:off x="5887086" y="5044855"/>
              <a:ext cx="17894" cy="51823"/>
            </a:xfrm>
            <a:custGeom>
              <a:avLst/>
              <a:gdLst>
                <a:gd name="T0" fmla="*/ 22 w 43"/>
                <a:gd name="T1" fmla="*/ 0 h 38"/>
                <a:gd name="T2" fmla="*/ 12 w 43"/>
                <a:gd name="T3" fmla="*/ 0 h 38"/>
                <a:gd name="T4" fmla="*/ 2 w 43"/>
                <a:gd name="T5" fmla="*/ 0 h 38"/>
                <a:gd name="T6" fmla="*/ 1 w 43"/>
                <a:gd name="T7" fmla="*/ 0 h 38"/>
                <a:gd name="T8" fmla="*/ 0 w 43"/>
                <a:gd name="T9" fmla="*/ 1 h 38"/>
                <a:gd name="T10" fmla="*/ 0 w 43"/>
                <a:gd name="T11" fmla="*/ 3 h 38"/>
                <a:gd name="T12" fmla="*/ 0 w 43"/>
                <a:gd name="T13" fmla="*/ 6 h 38"/>
                <a:gd name="T14" fmla="*/ 1 w 43"/>
                <a:gd name="T15" fmla="*/ 10 h 38"/>
                <a:gd name="T16" fmla="*/ 2 w 43"/>
                <a:gd name="T17" fmla="*/ 12 h 38"/>
                <a:gd name="T18" fmla="*/ 3 w 43"/>
                <a:gd name="T19" fmla="*/ 18 h 38"/>
                <a:gd name="T20" fmla="*/ 5 w 43"/>
                <a:gd name="T21" fmla="*/ 25 h 38"/>
                <a:gd name="T22" fmla="*/ 10 w 43"/>
                <a:gd name="T23" fmla="*/ 30 h 38"/>
                <a:gd name="T24" fmla="*/ 15 w 43"/>
                <a:gd name="T25" fmla="*/ 34 h 38"/>
                <a:gd name="T26" fmla="*/ 21 w 43"/>
                <a:gd name="T27" fmla="*/ 37 h 38"/>
                <a:gd name="T28" fmla="*/ 27 w 43"/>
                <a:gd name="T29" fmla="*/ 38 h 38"/>
                <a:gd name="T30" fmla="*/ 35 w 43"/>
                <a:gd name="T31" fmla="*/ 38 h 38"/>
                <a:gd name="T32" fmla="*/ 43 w 43"/>
                <a:gd name="T33" fmla="*/ 37 h 38"/>
                <a:gd name="T34" fmla="*/ 40 w 43"/>
                <a:gd name="T35" fmla="*/ 29 h 38"/>
                <a:gd name="T36" fmla="*/ 36 w 43"/>
                <a:gd name="T37" fmla="*/ 23 h 38"/>
                <a:gd name="T38" fmla="*/ 33 w 43"/>
                <a:gd name="T39" fmla="*/ 17 h 38"/>
                <a:gd name="T40" fmla="*/ 30 w 43"/>
                <a:gd name="T41" fmla="*/ 13 h 38"/>
                <a:gd name="T42" fmla="*/ 27 w 43"/>
                <a:gd name="T43" fmla="*/ 10 h 38"/>
                <a:gd name="T44" fmla="*/ 24 w 43"/>
                <a:gd name="T45" fmla="*/ 7 h 38"/>
                <a:gd name="T46" fmla="*/ 23 w 43"/>
                <a:gd name="T47" fmla="*/ 4 h 38"/>
                <a:gd name="T48" fmla="*/ 22 w 43"/>
                <a:gd name="T4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8">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93" name="Freeform 215">
              <a:extLst>
                <a:ext uri="{FF2B5EF4-FFF2-40B4-BE49-F238E27FC236}">
                  <a16:creationId xmlns:a16="http://schemas.microsoft.com/office/drawing/2014/main" id="{C1B453C5-A5AC-124F-957E-3A870E43CC30}"/>
                </a:ext>
              </a:extLst>
            </p:cNvPr>
            <p:cNvSpPr>
              <a:spLocks/>
            </p:cNvSpPr>
            <p:nvPr userDrawn="1">
              <p:custDataLst>
                <p:tags r:id="rId143"/>
              </p:custDataLst>
            </p:nvPr>
          </p:nvSpPr>
          <p:spPr bwMode="auto">
            <a:xfrm>
              <a:off x="5545478" y="3055443"/>
              <a:ext cx="53681" cy="53261"/>
            </a:xfrm>
            <a:custGeom>
              <a:avLst/>
              <a:gdLst>
                <a:gd name="T0" fmla="*/ 0 w 120"/>
                <a:gd name="T1" fmla="*/ 18 h 56"/>
                <a:gd name="T2" fmla="*/ 4 w 120"/>
                <a:gd name="T3" fmla="*/ 26 h 56"/>
                <a:gd name="T4" fmla="*/ 10 w 120"/>
                <a:gd name="T5" fmla="*/ 33 h 56"/>
                <a:gd name="T6" fmla="*/ 15 w 120"/>
                <a:gd name="T7" fmla="*/ 37 h 56"/>
                <a:gd name="T8" fmla="*/ 21 w 120"/>
                <a:gd name="T9" fmla="*/ 41 h 56"/>
                <a:gd name="T10" fmla="*/ 27 w 120"/>
                <a:gd name="T11" fmla="*/ 44 h 56"/>
                <a:gd name="T12" fmla="*/ 35 w 120"/>
                <a:gd name="T13" fmla="*/ 46 h 56"/>
                <a:gd name="T14" fmla="*/ 43 w 120"/>
                <a:gd name="T15" fmla="*/ 48 h 56"/>
                <a:gd name="T16" fmla="*/ 51 w 120"/>
                <a:gd name="T17" fmla="*/ 49 h 56"/>
                <a:gd name="T18" fmla="*/ 67 w 120"/>
                <a:gd name="T19" fmla="*/ 50 h 56"/>
                <a:gd name="T20" fmla="*/ 85 w 120"/>
                <a:gd name="T21" fmla="*/ 51 h 56"/>
                <a:gd name="T22" fmla="*/ 102 w 120"/>
                <a:gd name="T23" fmla="*/ 52 h 56"/>
                <a:gd name="T24" fmla="*/ 120 w 120"/>
                <a:gd name="T25" fmla="*/ 56 h 56"/>
                <a:gd name="T26" fmla="*/ 120 w 120"/>
                <a:gd name="T27" fmla="*/ 37 h 56"/>
                <a:gd name="T28" fmla="*/ 111 w 120"/>
                <a:gd name="T29" fmla="*/ 34 h 56"/>
                <a:gd name="T30" fmla="*/ 102 w 120"/>
                <a:gd name="T31" fmla="*/ 30 h 56"/>
                <a:gd name="T32" fmla="*/ 94 w 120"/>
                <a:gd name="T33" fmla="*/ 24 h 56"/>
                <a:gd name="T34" fmla="*/ 88 w 120"/>
                <a:gd name="T35" fmla="*/ 18 h 56"/>
                <a:gd name="T36" fmla="*/ 81 w 120"/>
                <a:gd name="T37" fmla="*/ 13 h 56"/>
                <a:gd name="T38" fmla="*/ 75 w 120"/>
                <a:gd name="T39" fmla="*/ 7 h 56"/>
                <a:gd name="T40" fmla="*/ 67 w 120"/>
                <a:gd name="T41" fmla="*/ 3 h 56"/>
                <a:gd name="T42" fmla="*/ 60 w 120"/>
                <a:gd name="T43" fmla="*/ 0 h 56"/>
                <a:gd name="T44" fmla="*/ 55 w 120"/>
                <a:gd name="T45" fmla="*/ 1 h 56"/>
                <a:gd name="T46" fmla="*/ 48 w 120"/>
                <a:gd name="T47" fmla="*/ 3 h 56"/>
                <a:gd name="T48" fmla="*/ 41 w 120"/>
                <a:gd name="T49" fmla="*/ 6 h 56"/>
                <a:gd name="T50" fmla="*/ 33 w 120"/>
                <a:gd name="T51" fmla="*/ 9 h 56"/>
                <a:gd name="T52" fmla="*/ 24 w 120"/>
                <a:gd name="T53" fmla="*/ 13 h 56"/>
                <a:gd name="T54" fmla="*/ 16 w 120"/>
                <a:gd name="T55" fmla="*/ 15 h 56"/>
                <a:gd name="T56" fmla="*/ 8 w 120"/>
                <a:gd name="T57" fmla="*/ 18 h 56"/>
                <a:gd name="T58" fmla="*/ 0 w 120"/>
                <a:gd name="T59"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94" name="Freeform 216">
              <a:extLst>
                <a:ext uri="{FF2B5EF4-FFF2-40B4-BE49-F238E27FC236}">
                  <a16:creationId xmlns:a16="http://schemas.microsoft.com/office/drawing/2014/main" id="{70E94300-6533-4F44-B92C-A628DA5130CD}"/>
                </a:ext>
              </a:extLst>
            </p:cNvPr>
            <p:cNvSpPr>
              <a:spLocks/>
            </p:cNvSpPr>
            <p:nvPr userDrawn="1">
              <p:custDataLst>
                <p:tags r:id="rId144"/>
              </p:custDataLst>
            </p:nvPr>
          </p:nvSpPr>
          <p:spPr bwMode="auto">
            <a:xfrm>
              <a:off x="5399076" y="2930203"/>
              <a:ext cx="257018" cy="99327"/>
            </a:xfrm>
            <a:custGeom>
              <a:avLst/>
              <a:gdLst>
                <a:gd name="T0" fmla="*/ 127 w 574"/>
                <a:gd name="T1" fmla="*/ 1 h 204"/>
                <a:gd name="T2" fmla="*/ 95 w 574"/>
                <a:gd name="T3" fmla="*/ 6 h 204"/>
                <a:gd name="T4" fmla="*/ 66 w 574"/>
                <a:gd name="T5" fmla="*/ 16 h 204"/>
                <a:gd name="T6" fmla="*/ 43 w 574"/>
                <a:gd name="T7" fmla="*/ 26 h 204"/>
                <a:gd name="T8" fmla="*/ 30 w 574"/>
                <a:gd name="T9" fmla="*/ 35 h 204"/>
                <a:gd name="T10" fmla="*/ 16 w 574"/>
                <a:gd name="T11" fmla="*/ 51 h 204"/>
                <a:gd name="T12" fmla="*/ 4 w 574"/>
                <a:gd name="T13" fmla="*/ 71 h 204"/>
                <a:gd name="T14" fmla="*/ 0 w 574"/>
                <a:gd name="T15" fmla="*/ 82 h 204"/>
                <a:gd name="T16" fmla="*/ 1 w 574"/>
                <a:gd name="T17" fmla="*/ 86 h 204"/>
                <a:gd name="T18" fmla="*/ 13 w 574"/>
                <a:gd name="T19" fmla="*/ 86 h 204"/>
                <a:gd name="T20" fmla="*/ 29 w 574"/>
                <a:gd name="T21" fmla="*/ 83 h 204"/>
                <a:gd name="T22" fmla="*/ 52 w 574"/>
                <a:gd name="T23" fmla="*/ 75 h 204"/>
                <a:gd name="T24" fmla="*/ 80 w 574"/>
                <a:gd name="T25" fmla="*/ 58 h 204"/>
                <a:gd name="T26" fmla="*/ 102 w 574"/>
                <a:gd name="T27" fmla="*/ 46 h 204"/>
                <a:gd name="T28" fmla="*/ 119 w 574"/>
                <a:gd name="T29" fmla="*/ 40 h 204"/>
                <a:gd name="T30" fmla="*/ 175 w 574"/>
                <a:gd name="T31" fmla="*/ 37 h 204"/>
                <a:gd name="T32" fmla="*/ 176 w 574"/>
                <a:gd name="T33" fmla="*/ 48 h 204"/>
                <a:gd name="T34" fmla="*/ 180 w 574"/>
                <a:gd name="T35" fmla="*/ 55 h 204"/>
                <a:gd name="T36" fmla="*/ 184 w 574"/>
                <a:gd name="T37" fmla="*/ 59 h 204"/>
                <a:gd name="T38" fmla="*/ 190 w 574"/>
                <a:gd name="T39" fmla="*/ 61 h 204"/>
                <a:gd name="T40" fmla="*/ 229 w 574"/>
                <a:gd name="T41" fmla="*/ 61 h 204"/>
                <a:gd name="T42" fmla="*/ 269 w 574"/>
                <a:gd name="T43" fmla="*/ 78 h 204"/>
                <a:gd name="T44" fmla="*/ 302 w 574"/>
                <a:gd name="T45" fmla="*/ 95 h 204"/>
                <a:gd name="T46" fmla="*/ 336 w 574"/>
                <a:gd name="T47" fmla="*/ 111 h 204"/>
                <a:gd name="T48" fmla="*/ 375 w 574"/>
                <a:gd name="T49" fmla="*/ 123 h 204"/>
                <a:gd name="T50" fmla="*/ 376 w 574"/>
                <a:gd name="T51" fmla="*/ 134 h 204"/>
                <a:gd name="T52" fmla="*/ 382 w 574"/>
                <a:gd name="T53" fmla="*/ 142 h 204"/>
                <a:gd name="T54" fmla="*/ 396 w 574"/>
                <a:gd name="T55" fmla="*/ 152 h 204"/>
                <a:gd name="T56" fmla="*/ 428 w 574"/>
                <a:gd name="T57" fmla="*/ 166 h 204"/>
                <a:gd name="T58" fmla="*/ 402 w 574"/>
                <a:gd name="T59" fmla="*/ 191 h 204"/>
                <a:gd name="T60" fmla="*/ 407 w 574"/>
                <a:gd name="T61" fmla="*/ 197 h 204"/>
                <a:gd name="T62" fmla="*/ 414 w 574"/>
                <a:gd name="T63" fmla="*/ 201 h 204"/>
                <a:gd name="T64" fmla="*/ 429 w 574"/>
                <a:gd name="T65" fmla="*/ 204 h 204"/>
                <a:gd name="T66" fmla="*/ 461 w 574"/>
                <a:gd name="T67" fmla="*/ 204 h 204"/>
                <a:gd name="T68" fmla="*/ 555 w 574"/>
                <a:gd name="T69" fmla="*/ 189 h 204"/>
                <a:gd name="T70" fmla="*/ 559 w 574"/>
                <a:gd name="T71" fmla="*/ 183 h 204"/>
                <a:gd name="T72" fmla="*/ 565 w 574"/>
                <a:gd name="T73" fmla="*/ 177 h 204"/>
                <a:gd name="T74" fmla="*/ 572 w 574"/>
                <a:gd name="T75" fmla="*/ 173 h 204"/>
                <a:gd name="T76" fmla="*/ 574 w 574"/>
                <a:gd name="T77" fmla="*/ 161 h 204"/>
                <a:gd name="T78" fmla="*/ 561 w 574"/>
                <a:gd name="T79" fmla="*/ 153 h 204"/>
                <a:gd name="T80" fmla="*/ 532 w 574"/>
                <a:gd name="T81" fmla="*/ 148 h 204"/>
                <a:gd name="T82" fmla="*/ 504 w 574"/>
                <a:gd name="T83" fmla="*/ 138 h 204"/>
                <a:gd name="T84" fmla="*/ 475 w 574"/>
                <a:gd name="T85" fmla="*/ 124 h 204"/>
                <a:gd name="T86" fmla="*/ 433 w 574"/>
                <a:gd name="T87" fmla="*/ 100 h 204"/>
                <a:gd name="T88" fmla="*/ 383 w 574"/>
                <a:gd name="T89" fmla="*/ 68 h 204"/>
                <a:gd name="T90" fmla="*/ 358 w 574"/>
                <a:gd name="T91" fmla="*/ 54 h 204"/>
                <a:gd name="T92" fmla="*/ 348 w 574"/>
                <a:gd name="T93" fmla="*/ 52 h 204"/>
                <a:gd name="T94" fmla="*/ 330 w 574"/>
                <a:gd name="T95" fmla="*/ 52 h 204"/>
                <a:gd name="T96" fmla="*/ 312 w 574"/>
                <a:gd name="T97" fmla="*/ 51 h 204"/>
                <a:gd name="T98" fmla="*/ 302 w 574"/>
                <a:gd name="T99" fmla="*/ 49 h 204"/>
                <a:gd name="T100" fmla="*/ 294 w 574"/>
                <a:gd name="T101" fmla="*/ 43 h 204"/>
                <a:gd name="T102" fmla="*/ 290 w 574"/>
                <a:gd name="T103" fmla="*/ 32 h 204"/>
                <a:gd name="T104" fmla="*/ 142 w 574"/>
                <a:gd name="T10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95" name="Freeform 217">
              <a:extLst>
                <a:ext uri="{FF2B5EF4-FFF2-40B4-BE49-F238E27FC236}">
                  <a16:creationId xmlns:a16="http://schemas.microsoft.com/office/drawing/2014/main" id="{BD586F2E-973B-DB49-BE2E-11C54EE200B1}"/>
                </a:ext>
              </a:extLst>
            </p:cNvPr>
            <p:cNvSpPr>
              <a:spLocks/>
            </p:cNvSpPr>
            <p:nvPr userDrawn="1">
              <p:custDataLst>
                <p:tags r:id="rId145"/>
              </p:custDataLst>
            </p:nvPr>
          </p:nvSpPr>
          <p:spPr bwMode="auto">
            <a:xfrm>
              <a:off x="5711401" y="3023773"/>
              <a:ext cx="91095" cy="63338"/>
            </a:xfrm>
            <a:custGeom>
              <a:avLst/>
              <a:gdLst>
                <a:gd name="T0" fmla="*/ 41 w 207"/>
                <a:gd name="T1" fmla="*/ 129 h 129"/>
                <a:gd name="T2" fmla="*/ 50 w 207"/>
                <a:gd name="T3" fmla="*/ 121 h 129"/>
                <a:gd name="T4" fmla="*/ 60 w 207"/>
                <a:gd name="T5" fmla="*/ 115 h 129"/>
                <a:gd name="T6" fmla="*/ 70 w 207"/>
                <a:gd name="T7" fmla="*/ 110 h 129"/>
                <a:gd name="T8" fmla="*/ 81 w 207"/>
                <a:gd name="T9" fmla="*/ 105 h 129"/>
                <a:gd name="T10" fmla="*/ 105 w 207"/>
                <a:gd name="T11" fmla="*/ 99 h 129"/>
                <a:gd name="T12" fmla="*/ 129 w 207"/>
                <a:gd name="T13" fmla="*/ 92 h 129"/>
                <a:gd name="T14" fmla="*/ 152 w 207"/>
                <a:gd name="T15" fmla="*/ 87 h 129"/>
                <a:gd name="T16" fmla="*/ 173 w 207"/>
                <a:gd name="T17" fmla="*/ 81 h 129"/>
                <a:gd name="T18" fmla="*/ 182 w 207"/>
                <a:gd name="T19" fmla="*/ 77 h 129"/>
                <a:gd name="T20" fmla="*/ 191 w 207"/>
                <a:gd name="T21" fmla="*/ 73 h 129"/>
                <a:gd name="T22" fmla="*/ 200 w 207"/>
                <a:gd name="T23" fmla="*/ 67 h 129"/>
                <a:gd name="T24" fmla="*/ 207 w 207"/>
                <a:gd name="T25" fmla="*/ 61 h 129"/>
                <a:gd name="T26" fmla="*/ 198 w 207"/>
                <a:gd name="T27" fmla="*/ 54 h 129"/>
                <a:gd name="T28" fmla="*/ 188 w 207"/>
                <a:gd name="T29" fmla="*/ 47 h 129"/>
                <a:gd name="T30" fmla="*/ 179 w 207"/>
                <a:gd name="T31" fmla="*/ 42 h 129"/>
                <a:gd name="T32" fmla="*/ 169 w 207"/>
                <a:gd name="T33" fmla="*/ 36 h 129"/>
                <a:gd name="T34" fmla="*/ 150 w 207"/>
                <a:gd name="T35" fmla="*/ 29 h 129"/>
                <a:gd name="T36" fmla="*/ 129 w 207"/>
                <a:gd name="T37" fmla="*/ 23 h 129"/>
                <a:gd name="T38" fmla="*/ 107 w 207"/>
                <a:gd name="T39" fmla="*/ 18 h 129"/>
                <a:gd name="T40" fmla="*/ 85 w 207"/>
                <a:gd name="T41" fmla="*/ 13 h 129"/>
                <a:gd name="T42" fmla="*/ 63 w 207"/>
                <a:gd name="T43" fmla="*/ 7 h 129"/>
                <a:gd name="T44" fmla="*/ 41 w 207"/>
                <a:gd name="T45" fmla="*/ 0 h 129"/>
                <a:gd name="T46" fmla="*/ 0 w 207"/>
                <a:gd name="T47" fmla="*/ 0 h 129"/>
                <a:gd name="T48" fmla="*/ 1 w 207"/>
                <a:gd name="T49" fmla="*/ 6 h 129"/>
                <a:gd name="T50" fmla="*/ 2 w 207"/>
                <a:gd name="T51" fmla="*/ 13 h 129"/>
                <a:gd name="T52" fmla="*/ 4 w 207"/>
                <a:gd name="T53" fmla="*/ 19 h 129"/>
                <a:gd name="T54" fmla="*/ 6 w 207"/>
                <a:gd name="T55" fmla="*/ 25 h 129"/>
                <a:gd name="T56" fmla="*/ 10 w 207"/>
                <a:gd name="T57" fmla="*/ 35 h 129"/>
                <a:gd name="T58" fmla="*/ 13 w 207"/>
                <a:gd name="T59" fmla="*/ 46 h 129"/>
                <a:gd name="T60" fmla="*/ 17 w 207"/>
                <a:gd name="T61" fmla="*/ 54 h 129"/>
                <a:gd name="T62" fmla="*/ 18 w 207"/>
                <a:gd name="T63" fmla="*/ 62 h 129"/>
                <a:gd name="T64" fmla="*/ 17 w 207"/>
                <a:gd name="T65" fmla="*/ 65 h 129"/>
                <a:gd name="T66" fmla="*/ 14 w 207"/>
                <a:gd name="T67" fmla="*/ 68 h 129"/>
                <a:gd name="T68" fmla="*/ 11 w 207"/>
                <a:gd name="T69" fmla="*/ 71 h 129"/>
                <a:gd name="T70" fmla="*/ 7 w 207"/>
                <a:gd name="T71" fmla="*/ 73 h 129"/>
                <a:gd name="T72" fmla="*/ 0 w 207"/>
                <a:gd name="T73" fmla="*/ 104 h 129"/>
                <a:gd name="T74" fmla="*/ 4 w 207"/>
                <a:gd name="T75" fmla="*/ 106 h 129"/>
                <a:gd name="T76" fmla="*/ 13 w 207"/>
                <a:gd name="T77" fmla="*/ 110 h 129"/>
                <a:gd name="T78" fmla="*/ 19 w 207"/>
                <a:gd name="T79" fmla="*/ 113 h 129"/>
                <a:gd name="T80" fmla="*/ 25 w 207"/>
                <a:gd name="T81" fmla="*/ 117 h 129"/>
                <a:gd name="T82" fmla="*/ 33 w 207"/>
                <a:gd name="T83" fmla="*/ 122 h 129"/>
                <a:gd name="T84" fmla="*/ 41 w 207"/>
                <a:gd name="T85"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96" name="Freeform 218">
              <a:extLst>
                <a:ext uri="{FF2B5EF4-FFF2-40B4-BE49-F238E27FC236}">
                  <a16:creationId xmlns:a16="http://schemas.microsoft.com/office/drawing/2014/main" id="{C7938629-1D47-354B-823B-CDC812A19AAE}"/>
                </a:ext>
              </a:extLst>
            </p:cNvPr>
            <p:cNvSpPr>
              <a:spLocks/>
            </p:cNvSpPr>
            <p:nvPr userDrawn="1">
              <p:custDataLst>
                <p:tags r:id="rId146"/>
              </p:custDataLst>
            </p:nvPr>
          </p:nvSpPr>
          <p:spPr bwMode="auto">
            <a:xfrm>
              <a:off x="5268939" y="3078475"/>
              <a:ext cx="34161" cy="76294"/>
            </a:xfrm>
            <a:custGeom>
              <a:avLst/>
              <a:gdLst>
                <a:gd name="T0" fmla="*/ 72 w 72"/>
                <a:gd name="T1" fmla="*/ 0 h 154"/>
                <a:gd name="T2" fmla="*/ 69 w 72"/>
                <a:gd name="T3" fmla="*/ 4 h 154"/>
                <a:gd name="T4" fmla="*/ 67 w 72"/>
                <a:gd name="T5" fmla="*/ 9 h 154"/>
                <a:gd name="T6" fmla="*/ 66 w 72"/>
                <a:gd name="T7" fmla="*/ 13 h 154"/>
                <a:gd name="T8" fmla="*/ 66 w 72"/>
                <a:gd name="T9" fmla="*/ 18 h 154"/>
                <a:gd name="T10" fmla="*/ 66 w 72"/>
                <a:gd name="T11" fmla="*/ 27 h 154"/>
                <a:gd name="T12" fmla="*/ 66 w 72"/>
                <a:gd name="T13" fmla="*/ 37 h 154"/>
                <a:gd name="T14" fmla="*/ 69 w 72"/>
                <a:gd name="T15" fmla="*/ 43 h 154"/>
                <a:gd name="T16" fmla="*/ 71 w 72"/>
                <a:gd name="T17" fmla="*/ 50 h 154"/>
                <a:gd name="T18" fmla="*/ 71 w 72"/>
                <a:gd name="T19" fmla="*/ 57 h 154"/>
                <a:gd name="T20" fmla="*/ 71 w 72"/>
                <a:gd name="T21" fmla="*/ 65 h 154"/>
                <a:gd name="T22" fmla="*/ 69 w 72"/>
                <a:gd name="T23" fmla="*/ 73 h 154"/>
                <a:gd name="T24" fmla="*/ 67 w 72"/>
                <a:gd name="T25" fmla="*/ 82 h 154"/>
                <a:gd name="T26" fmla="*/ 65 w 72"/>
                <a:gd name="T27" fmla="*/ 91 h 154"/>
                <a:gd name="T28" fmla="*/ 61 w 72"/>
                <a:gd name="T29" fmla="*/ 100 h 154"/>
                <a:gd name="T30" fmla="*/ 53 w 72"/>
                <a:gd name="T31" fmla="*/ 116 h 154"/>
                <a:gd name="T32" fmla="*/ 44 w 72"/>
                <a:gd name="T33" fmla="*/ 131 h 154"/>
                <a:gd name="T34" fmla="*/ 34 w 72"/>
                <a:gd name="T35" fmla="*/ 144 h 154"/>
                <a:gd name="T36" fmla="*/ 26 w 72"/>
                <a:gd name="T37" fmla="*/ 154 h 154"/>
                <a:gd name="T38" fmla="*/ 26 w 72"/>
                <a:gd name="T39" fmla="*/ 141 h 154"/>
                <a:gd name="T40" fmla="*/ 15 w 72"/>
                <a:gd name="T41" fmla="*/ 144 h 154"/>
                <a:gd name="T42" fmla="*/ 0 w 72"/>
                <a:gd name="T43" fmla="*/ 148 h 154"/>
                <a:gd name="T44" fmla="*/ 3 w 72"/>
                <a:gd name="T45" fmla="*/ 129 h 154"/>
                <a:gd name="T46" fmla="*/ 8 w 72"/>
                <a:gd name="T47" fmla="*/ 105 h 154"/>
                <a:gd name="T48" fmla="*/ 9 w 72"/>
                <a:gd name="T49" fmla="*/ 92 h 154"/>
                <a:gd name="T50" fmla="*/ 12 w 72"/>
                <a:gd name="T51" fmla="*/ 77 h 154"/>
                <a:gd name="T52" fmla="*/ 15 w 72"/>
                <a:gd name="T53" fmla="*/ 63 h 154"/>
                <a:gd name="T54" fmla="*/ 20 w 72"/>
                <a:gd name="T55" fmla="*/ 49 h 154"/>
                <a:gd name="T56" fmla="*/ 20 w 72"/>
                <a:gd name="T57" fmla="*/ 0 h 154"/>
                <a:gd name="T58" fmla="*/ 25 w 72"/>
                <a:gd name="T59" fmla="*/ 0 h 154"/>
                <a:gd name="T60" fmla="*/ 38 w 72"/>
                <a:gd name="T61" fmla="*/ 0 h 154"/>
                <a:gd name="T62" fmla="*/ 56 w 72"/>
                <a:gd name="T63" fmla="*/ 0 h 154"/>
                <a:gd name="T64" fmla="*/ 72 w 72"/>
                <a:gd name="T6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97" name="Freeform 219">
              <a:extLst>
                <a:ext uri="{FF2B5EF4-FFF2-40B4-BE49-F238E27FC236}">
                  <a16:creationId xmlns:a16="http://schemas.microsoft.com/office/drawing/2014/main" id="{C834F6B7-A359-5949-B31C-077EF931AE4A}"/>
                </a:ext>
              </a:extLst>
            </p:cNvPr>
            <p:cNvSpPr>
              <a:spLocks/>
            </p:cNvSpPr>
            <p:nvPr userDrawn="1">
              <p:custDataLst>
                <p:tags r:id="rId147"/>
              </p:custDataLst>
            </p:nvPr>
          </p:nvSpPr>
          <p:spPr bwMode="auto">
            <a:xfrm>
              <a:off x="5187605" y="3078474"/>
              <a:ext cx="95976" cy="132435"/>
            </a:xfrm>
            <a:custGeom>
              <a:avLst/>
              <a:gdLst>
                <a:gd name="T0" fmla="*/ 8 w 214"/>
                <a:gd name="T1" fmla="*/ 207 h 271"/>
                <a:gd name="T2" fmla="*/ 12 w 214"/>
                <a:gd name="T3" fmla="*/ 181 h 271"/>
                <a:gd name="T4" fmla="*/ 24 w 214"/>
                <a:gd name="T5" fmla="*/ 148 h 271"/>
                <a:gd name="T6" fmla="*/ 35 w 214"/>
                <a:gd name="T7" fmla="*/ 118 h 271"/>
                <a:gd name="T8" fmla="*/ 44 w 214"/>
                <a:gd name="T9" fmla="*/ 112 h 271"/>
                <a:gd name="T10" fmla="*/ 65 w 214"/>
                <a:gd name="T11" fmla="*/ 111 h 271"/>
                <a:gd name="T12" fmla="*/ 89 w 214"/>
                <a:gd name="T13" fmla="*/ 111 h 271"/>
                <a:gd name="T14" fmla="*/ 106 w 214"/>
                <a:gd name="T15" fmla="*/ 110 h 271"/>
                <a:gd name="T16" fmla="*/ 120 w 214"/>
                <a:gd name="T17" fmla="*/ 105 h 271"/>
                <a:gd name="T18" fmla="*/ 130 w 214"/>
                <a:gd name="T19" fmla="*/ 94 h 271"/>
                <a:gd name="T20" fmla="*/ 113 w 214"/>
                <a:gd name="T21" fmla="*/ 73 h 271"/>
                <a:gd name="T22" fmla="*/ 86 w 214"/>
                <a:gd name="T23" fmla="*/ 58 h 271"/>
                <a:gd name="T24" fmla="*/ 77 w 214"/>
                <a:gd name="T25" fmla="*/ 49 h 271"/>
                <a:gd name="T26" fmla="*/ 74 w 214"/>
                <a:gd name="T27" fmla="*/ 41 h 271"/>
                <a:gd name="T28" fmla="*/ 75 w 214"/>
                <a:gd name="T29" fmla="*/ 34 h 271"/>
                <a:gd name="T30" fmla="*/ 82 w 214"/>
                <a:gd name="T31" fmla="*/ 28 h 271"/>
                <a:gd name="T32" fmla="*/ 101 w 214"/>
                <a:gd name="T33" fmla="*/ 19 h 271"/>
                <a:gd name="T34" fmla="*/ 150 w 214"/>
                <a:gd name="T35" fmla="*/ 3 h 271"/>
                <a:gd name="T36" fmla="*/ 180 w 214"/>
                <a:gd name="T37" fmla="*/ 0 h 271"/>
                <a:gd name="T38" fmla="*/ 198 w 214"/>
                <a:gd name="T39" fmla="*/ 0 h 271"/>
                <a:gd name="T40" fmla="*/ 207 w 214"/>
                <a:gd name="T41" fmla="*/ 49 h 271"/>
                <a:gd name="T42" fmla="*/ 199 w 214"/>
                <a:gd name="T43" fmla="*/ 77 h 271"/>
                <a:gd name="T44" fmla="*/ 195 w 214"/>
                <a:gd name="T45" fmla="*/ 105 h 271"/>
                <a:gd name="T46" fmla="*/ 187 w 214"/>
                <a:gd name="T47" fmla="*/ 148 h 271"/>
                <a:gd name="T48" fmla="*/ 213 w 214"/>
                <a:gd name="T49" fmla="*/ 154 h 271"/>
                <a:gd name="T50" fmla="*/ 214 w 214"/>
                <a:gd name="T51" fmla="*/ 166 h 271"/>
                <a:gd name="T52" fmla="*/ 210 w 214"/>
                <a:gd name="T53" fmla="*/ 174 h 271"/>
                <a:gd name="T54" fmla="*/ 207 w 214"/>
                <a:gd name="T55" fmla="*/ 177 h 271"/>
                <a:gd name="T56" fmla="*/ 200 w 214"/>
                <a:gd name="T57" fmla="*/ 178 h 271"/>
                <a:gd name="T58" fmla="*/ 192 w 214"/>
                <a:gd name="T59" fmla="*/ 196 h 271"/>
                <a:gd name="T60" fmla="*/ 181 w 214"/>
                <a:gd name="T61" fmla="*/ 214 h 271"/>
                <a:gd name="T62" fmla="*/ 155 w 214"/>
                <a:gd name="T63" fmla="*/ 243 h 271"/>
                <a:gd name="T64" fmla="*/ 120 w 214"/>
                <a:gd name="T65" fmla="*/ 271 h 271"/>
                <a:gd name="T66" fmla="*/ 87 w 214"/>
                <a:gd name="T67" fmla="*/ 261 h 271"/>
                <a:gd name="T68" fmla="*/ 55 w 214"/>
                <a:gd name="T69" fmla="*/ 248 h 271"/>
                <a:gd name="T70" fmla="*/ 0 w 214"/>
                <a:gd name="T71" fmla="*/ 22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98" name="Freeform 220">
              <a:extLst>
                <a:ext uri="{FF2B5EF4-FFF2-40B4-BE49-F238E27FC236}">
                  <a16:creationId xmlns:a16="http://schemas.microsoft.com/office/drawing/2014/main" id="{8341AF65-4A73-DF41-A372-6A0E2C761411}"/>
                </a:ext>
              </a:extLst>
            </p:cNvPr>
            <p:cNvSpPr>
              <a:spLocks/>
            </p:cNvSpPr>
            <p:nvPr userDrawn="1">
              <p:custDataLst>
                <p:tags r:id="rId148"/>
              </p:custDataLst>
            </p:nvPr>
          </p:nvSpPr>
          <p:spPr bwMode="auto">
            <a:xfrm>
              <a:off x="5236405" y="3179240"/>
              <a:ext cx="73202" cy="51823"/>
            </a:xfrm>
            <a:custGeom>
              <a:avLst/>
              <a:gdLst>
                <a:gd name="T0" fmla="*/ 60 w 153"/>
                <a:gd name="T1" fmla="*/ 0 h 80"/>
                <a:gd name="T2" fmla="*/ 83 w 153"/>
                <a:gd name="T3" fmla="*/ 14 h 80"/>
                <a:gd name="T4" fmla="*/ 104 w 153"/>
                <a:gd name="T5" fmla="*/ 24 h 80"/>
                <a:gd name="T6" fmla="*/ 115 w 153"/>
                <a:gd name="T7" fmla="*/ 28 h 80"/>
                <a:gd name="T8" fmla="*/ 126 w 153"/>
                <a:gd name="T9" fmla="*/ 31 h 80"/>
                <a:gd name="T10" fmla="*/ 133 w 153"/>
                <a:gd name="T11" fmla="*/ 32 h 80"/>
                <a:gd name="T12" fmla="*/ 139 w 153"/>
                <a:gd name="T13" fmla="*/ 32 h 80"/>
                <a:gd name="T14" fmla="*/ 146 w 153"/>
                <a:gd name="T15" fmla="*/ 31 h 80"/>
                <a:gd name="T16" fmla="*/ 153 w 153"/>
                <a:gd name="T17" fmla="*/ 30 h 80"/>
                <a:gd name="T18" fmla="*/ 153 w 153"/>
                <a:gd name="T19" fmla="*/ 56 h 80"/>
                <a:gd name="T20" fmla="*/ 149 w 153"/>
                <a:gd name="T21" fmla="*/ 60 h 80"/>
                <a:gd name="T22" fmla="*/ 145 w 153"/>
                <a:gd name="T23" fmla="*/ 65 h 80"/>
                <a:gd name="T24" fmla="*/ 138 w 153"/>
                <a:gd name="T25" fmla="*/ 69 h 80"/>
                <a:gd name="T26" fmla="*/ 132 w 153"/>
                <a:gd name="T27" fmla="*/ 72 h 80"/>
                <a:gd name="T28" fmla="*/ 125 w 153"/>
                <a:gd name="T29" fmla="*/ 75 h 80"/>
                <a:gd name="T30" fmla="*/ 119 w 153"/>
                <a:gd name="T31" fmla="*/ 78 h 80"/>
                <a:gd name="T32" fmla="*/ 112 w 153"/>
                <a:gd name="T33" fmla="*/ 79 h 80"/>
                <a:gd name="T34" fmla="*/ 106 w 153"/>
                <a:gd name="T35" fmla="*/ 80 h 80"/>
                <a:gd name="T36" fmla="*/ 90 w 153"/>
                <a:gd name="T37" fmla="*/ 74 h 80"/>
                <a:gd name="T38" fmla="*/ 76 w 153"/>
                <a:gd name="T39" fmla="*/ 71 h 80"/>
                <a:gd name="T40" fmla="*/ 63 w 153"/>
                <a:gd name="T41" fmla="*/ 69 h 80"/>
                <a:gd name="T42" fmla="*/ 50 w 153"/>
                <a:gd name="T43" fmla="*/ 69 h 80"/>
                <a:gd name="T44" fmla="*/ 39 w 153"/>
                <a:gd name="T45" fmla="*/ 68 h 80"/>
                <a:gd name="T46" fmla="*/ 27 w 153"/>
                <a:gd name="T47" fmla="*/ 67 h 80"/>
                <a:gd name="T48" fmla="*/ 14 w 153"/>
                <a:gd name="T49" fmla="*/ 65 h 80"/>
                <a:gd name="T50" fmla="*/ 0 w 153"/>
                <a:gd name="T51" fmla="*/ 62 h 80"/>
                <a:gd name="T52" fmla="*/ 7 w 153"/>
                <a:gd name="T53" fmla="*/ 58 h 80"/>
                <a:gd name="T54" fmla="*/ 23 w 153"/>
                <a:gd name="T55" fmla="*/ 45 h 80"/>
                <a:gd name="T56" fmla="*/ 34 w 153"/>
                <a:gd name="T57" fmla="*/ 37 h 80"/>
                <a:gd name="T58" fmla="*/ 45 w 153"/>
                <a:gd name="T59" fmla="*/ 28 h 80"/>
                <a:gd name="T60" fmla="*/ 56 w 153"/>
                <a:gd name="T61" fmla="*/ 17 h 80"/>
                <a:gd name="T62" fmla="*/ 67 w 153"/>
                <a:gd name="T63" fmla="*/ 6 h 80"/>
                <a:gd name="T64" fmla="*/ 60 w 153"/>
                <a:gd name="T6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99" name="Freeform 221">
              <a:extLst>
                <a:ext uri="{FF2B5EF4-FFF2-40B4-BE49-F238E27FC236}">
                  <a16:creationId xmlns:a16="http://schemas.microsoft.com/office/drawing/2014/main" id="{A4261A1B-5DB6-704E-8CE7-AE6708264A92}"/>
                </a:ext>
              </a:extLst>
            </p:cNvPr>
            <p:cNvSpPr>
              <a:spLocks/>
            </p:cNvSpPr>
            <p:nvPr userDrawn="1">
              <p:custDataLst>
                <p:tags r:id="rId149"/>
              </p:custDataLst>
            </p:nvPr>
          </p:nvSpPr>
          <p:spPr bwMode="auto">
            <a:xfrm>
              <a:off x="5268940" y="3144691"/>
              <a:ext cx="146403" cy="79173"/>
            </a:xfrm>
            <a:custGeom>
              <a:avLst/>
              <a:gdLst>
                <a:gd name="T0" fmla="*/ 0 w 332"/>
                <a:gd name="T1" fmla="*/ 77 h 169"/>
                <a:gd name="T2" fmla="*/ 44 w 332"/>
                <a:gd name="T3" fmla="*/ 101 h 169"/>
                <a:gd name="T4" fmla="*/ 66 w 332"/>
                <a:gd name="T5" fmla="*/ 108 h 169"/>
                <a:gd name="T6" fmla="*/ 79 w 332"/>
                <a:gd name="T7" fmla="*/ 109 h 169"/>
                <a:gd name="T8" fmla="*/ 93 w 332"/>
                <a:gd name="T9" fmla="*/ 107 h 169"/>
                <a:gd name="T10" fmla="*/ 90 w 332"/>
                <a:gd name="T11" fmla="*/ 144 h 169"/>
                <a:gd name="T12" fmla="*/ 95 w 332"/>
                <a:gd name="T13" fmla="*/ 154 h 169"/>
                <a:gd name="T14" fmla="*/ 99 w 332"/>
                <a:gd name="T15" fmla="*/ 163 h 169"/>
                <a:gd name="T16" fmla="*/ 107 w 332"/>
                <a:gd name="T17" fmla="*/ 168 h 169"/>
                <a:gd name="T18" fmla="*/ 117 w 332"/>
                <a:gd name="T19" fmla="*/ 169 h 169"/>
                <a:gd name="T20" fmla="*/ 123 w 332"/>
                <a:gd name="T21" fmla="*/ 166 h 169"/>
                <a:gd name="T22" fmla="*/ 132 w 332"/>
                <a:gd name="T23" fmla="*/ 157 h 169"/>
                <a:gd name="T24" fmla="*/ 146 w 332"/>
                <a:gd name="T25" fmla="*/ 136 h 169"/>
                <a:gd name="T26" fmla="*/ 174 w 332"/>
                <a:gd name="T27" fmla="*/ 115 h 169"/>
                <a:gd name="T28" fmla="*/ 214 w 332"/>
                <a:gd name="T29" fmla="*/ 96 h 169"/>
                <a:gd name="T30" fmla="*/ 256 w 332"/>
                <a:gd name="T31" fmla="*/ 80 h 169"/>
                <a:gd name="T32" fmla="*/ 304 w 332"/>
                <a:gd name="T33" fmla="*/ 65 h 169"/>
                <a:gd name="T34" fmla="*/ 332 w 332"/>
                <a:gd name="T35" fmla="*/ 46 h 169"/>
                <a:gd name="T36" fmla="*/ 332 w 332"/>
                <a:gd name="T37" fmla="*/ 22 h 169"/>
                <a:gd name="T38" fmla="*/ 320 w 332"/>
                <a:gd name="T39" fmla="*/ 2 h 169"/>
                <a:gd name="T40" fmla="*/ 283 w 332"/>
                <a:gd name="T41" fmla="*/ 1 h 169"/>
                <a:gd name="T42" fmla="*/ 234 w 332"/>
                <a:gd name="T43" fmla="*/ 0 h 169"/>
                <a:gd name="T44" fmla="*/ 180 w 332"/>
                <a:gd name="T45" fmla="*/ 1 h 169"/>
                <a:gd name="T46" fmla="*/ 131 w 332"/>
                <a:gd name="T47" fmla="*/ 4 h 169"/>
                <a:gd name="T48" fmla="*/ 90 w 332"/>
                <a:gd name="T49" fmla="*/ 10 h 169"/>
                <a:gd name="T50" fmla="*/ 59 w 332"/>
                <a:gd name="T51" fmla="*/ 19 h 169"/>
                <a:gd name="T52" fmla="*/ 42 w 332"/>
                <a:gd name="T53" fmla="*/ 22 h 169"/>
                <a:gd name="T54" fmla="*/ 35 w 332"/>
                <a:gd name="T55" fmla="*/ 23 h 169"/>
                <a:gd name="T56" fmla="*/ 34 w 332"/>
                <a:gd name="T57" fmla="*/ 26 h 169"/>
                <a:gd name="T58" fmla="*/ 33 w 332"/>
                <a:gd name="T59" fmla="*/ 38 h 169"/>
                <a:gd name="T60" fmla="*/ 29 w 332"/>
                <a:gd name="T61" fmla="*/ 44 h 169"/>
                <a:gd name="T62" fmla="*/ 23 w 332"/>
                <a:gd name="T63" fmla="*/ 46 h 169"/>
                <a:gd name="T64" fmla="*/ 19 w 332"/>
                <a:gd name="T65" fmla="*/ 55 h 169"/>
                <a:gd name="T66" fmla="*/ 11 w 332"/>
                <a:gd name="T67" fmla="*/ 72 h 169"/>
                <a:gd name="T68" fmla="*/ 7 w 332"/>
                <a:gd name="T69" fmla="*/ 8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00" name="Freeform 222">
              <a:extLst>
                <a:ext uri="{FF2B5EF4-FFF2-40B4-BE49-F238E27FC236}">
                  <a16:creationId xmlns:a16="http://schemas.microsoft.com/office/drawing/2014/main" id="{C8D01A93-D22C-C44A-A465-415756CAE7DD}"/>
                </a:ext>
              </a:extLst>
            </p:cNvPr>
            <p:cNvSpPr>
              <a:spLocks/>
            </p:cNvSpPr>
            <p:nvPr userDrawn="1">
              <p:custDataLst>
                <p:tags r:id="rId150"/>
              </p:custDataLst>
            </p:nvPr>
          </p:nvSpPr>
          <p:spPr bwMode="auto">
            <a:xfrm>
              <a:off x="5286833" y="3172043"/>
              <a:ext cx="128509" cy="110843"/>
            </a:xfrm>
            <a:custGeom>
              <a:avLst/>
              <a:gdLst>
                <a:gd name="T0" fmla="*/ 44 w 286"/>
                <a:gd name="T1" fmla="*/ 86 h 235"/>
                <a:gd name="T2" fmla="*/ 49 w 286"/>
                <a:gd name="T3" fmla="*/ 96 h 235"/>
                <a:gd name="T4" fmla="*/ 53 w 286"/>
                <a:gd name="T5" fmla="*/ 105 h 235"/>
                <a:gd name="T6" fmla="*/ 61 w 286"/>
                <a:gd name="T7" fmla="*/ 110 h 235"/>
                <a:gd name="T8" fmla="*/ 71 w 286"/>
                <a:gd name="T9" fmla="*/ 111 h 235"/>
                <a:gd name="T10" fmla="*/ 77 w 286"/>
                <a:gd name="T11" fmla="*/ 108 h 235"/>
                <a:gd name="T12" fmla="*/ 86 w 286"/>
                <a:gd name="T13" fmla="*/ 99 h 235"/>
                <a:gd name="T14" fmla="*/ 100 w 286"/>
                <a:gd name="T15" fmla="*/ 78 h 235"/>
                <a:gd name="T16" fmla="*/ 128 w 286"/>
                <a:gd name="T17" fmla="*/ 57 h 235"/>
                <a:gd name="T18" fmla="*/ 168 w 286"/>
                <a:gd name="T19" fmla="*/ 38 h 235"/>
                <a:gd name="T20" fmla="*/ 210 w 286"/>
                <a:gd name="T21" fmla="*/ 22 h 235"/>
                <a:gd name="T22" fmla="*/ 258 w 286"/>
                <a:gd name="T23" fmla="*/ 7 h 235"/>
                <a:gd name="T24" fmla="*/ 286 w 286"/>
                <a:gd name="T25" fmla="*/ 11 h 235"/>
                <a:gd name="T26" fmla="*/ 282 w 286"/>
                <a:gd name="T27" fmla="*/ 32 h 235"/>
                <a:gd name="T28" fmla="*/ 272 w 286"/>
                <a:gd name="T29" fmla="*/ 70 h 235"/>
                <a:gd name="T30" fmla="*/ 254 w 286"/>
                <a:gd name="T31" fmla="*/ 128 h 235"/>
                <a:gd name="T32" fmla="*/ 244 w 286"/>
                <a:gd name="T33" fmla="*/ 174 h 235"/>
                <a:gd name="T34" fmla="*/ 240 w 286"/>
                <a:gd name="T35" fmla="*/ 206 h 235"/>
                <a:gd name="T36" fmla="*/ 146 w 286"/>
                <a:gd name="T37" fmla="*/ 216 h 235"/>
                <a:gd name="T38" fmla="*/ 138 w 286"/>
                <a:gd name="T39" fmla="*/ 218 h 235"/>
                <a:gd name="T40" fmla="*/ 132 w 286"/>
                <a:gd name="T41" fmla="*/ 223 h 235"/>
                <a:gd name="T42" fmla="*/ 127 w 286"/>
                <a:gd name="T43" fmla="*/ 235 h 235"/>
                <a:gd name="T44" fmla="*/ 109 w 286"/>
                <a:gd name="T45" fmla="*/ 217 h 235"/>
                <a:gd name="T46" fmla="*/ 94 w 286"/>
                <a:gd name="T47" fmla="*/ 199 h 235"/>
                <a:gd name="T48" fmla="*/ 69 w 286"/>
                <a:gd name="T49" fmla="*/ 160 h 235"/>
                <a:gd name="T50" fmla="*/ 55 w 286"/>
                <a:gd name="T51" fmla="*/ 142 h 235"/>
                <a:gd name="T52" fmla="*/ 41 w 286"/>
                <a:gd name="T53" fmla="*/ 125 h 235"/>
                <a:gd name="T54" fmla="*/ 22 w 286"/>
                <a:gd name="T55" fmla="*/ 110 h 235"/>
                <a:gd name="T56" fmla="*/ 0 w 286"/>
                <a:gd name="T57" fmla="*/ 99 h 235"/>
                <a:gd name="T58" fmla="*/ 13 w 286"/>
                <a:gd name="T59" fmla="*/ 97 h 235"/>
                <a:gd name="T60" fmla="*/ 26 w 286"/>
                <a:gd name="T61" fmla="*/ 91 h 235"/>
                <a:gd name="T62" fmla="*/ 39 w 286"/>
                <a:gd name="T63" fmla="*/ 84 h 235"/>
                <a:gd name="T64" fmla="*/ 47 w 286"/>
                <a:gd name="T65" fmla="*/ 7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01" name="Freeform 223">
              <a:extLst>
                <a:ext uri="{FF2B5EF4-FFF2-40B4-BE49-F238E27FC236}">
                  <a16:creationId xmlns:a16="http://schemas.microsoft.com/office/drawing/2014/main" id="{1B0CE4E5-229E-ED46-B1CA-9889F33BAF2A}"/>
                </a:ext>
              </a:extLst>
            </p:cNvPr>
            <p:cNvSpPr>
              <a:spLocks/>
            </p:cNvSpPr>
            <p:nvPr userDrawn="1">
              <p:custDataLst>
                <p:tags r:id="rId151"/>
              </p:custDataLst>
            </p:nvPr>
          </p:nvSpPr>
          <p:spPr bwMode="auto">
            <a:xfrm>
              <a:off x="5338889" y="3274249"/>
              <a:ext cx="86214" cy="90689"/>
            </a:xfrm>
            <a:custGeom>
              <a:avLst/>
              <a:gdLst>
                <a:gd name="T0" fmla="*/ 188 w 205"/>
                <a:gd name="T1" fmla="*/ 185 h 191"/>
                <a:gd name="T2" fmla="*/ 175 w 205"/>
                <a:gd name="T3" fmla="*/ 185 h 191"/>
                <a:gd name="T4" fmla="*/ 158 w 205"/>
                <a:gd name="T5" fmla="*/ 185 h 191"/>
                <a:gd name="T6" fmla="*/ 144 w 205"/>
                <a:gd name="T7" fmla="*/ 180 h 191"/>
                <a:gd name="T8" fmla="*/ 136 w 205"/>
                <a:gd name="T9" fmla="*/ 173 h 191"/>
                <a:gd name="T10" fmla="*/ 129 w 205"/>
                <a:gd name="T11" fmla="*/ 163 h 191"/>
                <a:gd name="T12" fmla="*/ 120 w 205"/>
                <a:gd name="T13" fmla="*/ 147 h 191"/>
                <a:gd name="T14" fmla="*/ 110 w 205"/>
                <a:gd name="T15" fmla="*/ 131 h 191"/>
                <a:gd name="T16" fmla="*/ 99 w 205"/>
                <a:gd name="T17" fmla="*/ 121 h 191"/>
                <a:gd name="T18" fmla="*/ 93 w 205"/>
                <a:gd name="T19" fmla="*/ 126 h 191"/>
                <a:gd name="T20" fmla="*/ 90 w 205"/>
                <a:gd name="T21" fmla="*/ 135 h 191"/>
                <a:gd name="T22" fmla="*/ 84 w 205"/>
                <a:gd name="T23" fmla="*/ 130 h 191"/>
                <a:gd name="T24" fmla="*/ 72 w 205"/>
                <a:gd name="T25" fmla="*/ 113 h 191"/>
                <a:gd name="T26" fmla="*/ 56 w 205"/>
                <a:gd name="T27" fmla="*/ 87 h 191"/>
                <a:gd name="T28" fmla="*/ 41 w 205"/>
                <a:gd name="T29" fmla="*/ 67 h 191"/>
                <a:gd name="T30" fmla="*/ 31 w 205"/>
                <a:gd name="T31" fmla="*/ 58 h 191"/>
                <a:gd name="T32" fmla="*/ 26 w 205"/>
                <a:gd name="T33" fmla="*/ 60 h 191"/>
                <a:gd name="T34" fmla="*/ 29 w 205"/>
                <a:gd name="T35" fmla="*/ 69 h 191"/>
                <a:gd name="T36" fmla="*/ 34 w 205"/>
                <a:gd name="T37" fmla="*/ 78 h 191"/>
                <a:gd name="T38" fmla="*/ 41 w 205"/>
                <a:gd name="T39" fmla="*/ 84 h 191"/>
                <a:gd name="T40" fmla="*/ 46 w 205"/>
                <a:gd name="T41" fmla="*/ 105 h 191"/>
                <a:gd name="T42" fmla="*/ 13 w 205"/>
                <a:gd name="T43" fmla="*/ 98 h 191"/>
                <a:gd name="T44" fmla="*/ 4 w 205"/>
                <a:gd name="T45" fmla="*/ 84 h 191"/>
                <a:gd name="T46" fmla="*/ 0 w 205"/>
                <a:gd name="T47" fmla="*/ 60 h 191"/>
                <a:gd name="T48" fmla="*/ 0 w 205"/>
                <a:gd name="T49" fmla="*/ 38 h 191"/>
                <a:gd name="T50" fmla="*/ 3 w 205"/>
                <a:gd name="T51" fmla="*/ 28 h 191"/>
                <a:gd name="T52" fmla="*/ 8 w 205"/>
                <a:gd name="T53" fmla="*/ 22 h 191"/>
                <a:gd name="T54" fmla="*/ 14 w 205"/>
                <a:gd name="T55" fmla="*/ 13 h 191"/>
                <a:gd name="T56" fmla="*/ 20 w 205"/>
                <a:gd name="T57" fmla="*/ 4 h 191"/>
                <a:gd name="T58" fmla="*/ 28 w 205"/>
                <a:gd name="T59" fmla="*/ 0 h 191"/>
                <a:gd name="T60" fmla="*/ 126 w 205"/>
                <a:gd name="T61" fmla="*/ 6 h 191"/>
                <a:gd name="T62" fmla="*/ 127 w 205"/>
                <a:gd name="T63" fmla="*/ 21 h 191"/>
                <a:gd name="T64" fmla="*/ 130 w 205"/>
                <a:gd name="T65" fmla="*/ 37 h 191"/>
                <a:gd name="T66" fmla="*/ 143 w 205"/>
                <a:gd name="T67" fmla="*/ 70 h 191"/>
                <a:gd name="T68" fmla="*/ 165 w 205"/>
                <a:gd name="T69" fmla="*/ 102 h 191"/>
                <a:gd name="T70" fmla="*/ 177 w 205"/>
                <a:gd name="T71" fmla="*/ 117 h 191"/>
                <a:gd name="T72" fmla="*/ 192 w 205"/>
                <a:gd name="T73" fmla="*/ 130 h 191"/>
                <a:gd name="T74" fmla="*/ 189 w 205"/>
                <a:gd name="T75" fmla="*/ 143 h 191"/>
                <a:gd name="T76" fmla="*/ 189 w 205"/>
                <a:gd name="T77" fmla="*/ 156 h 191"/>
                <a:gd name="T78" fmla="*/ 192 w 205"/>
                <a:gd name="T79" fmla="*/ 191 h 191"/>
                <a:gd name="T80" fmla="*/ 205 w 205"/>
                <a:gd name="T81" fmla="*/ 18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02" name="Freeform 224">
              <a:extLst>
                <a:ext uri="{FF2B5EF4-FFF2-40B4-BE49-F238E27FC236}">
                  <a16:creationId xmlns:a16="http://schemas.microsoft.com/office/drawing/2014/main" id="{4A717C39-22A3-4C41-879C-45F0A5314832}"/>
                </a:ext>
              </a:extLst>
            </p:cNvPr>
            <p:cNvSpPr>
              <a:spLocks/>
            </p:cNvSpPr>
            <p:nvPr userDrawn="1">
              <p:custDataLst>
                <p:tags r:id="rId152"/>
              </p:custDataLst>
            </p:nvPr>
          </p:nvSpPr>
          <p:spPr bwMode="auto">
            <a:xfrm>
              <a:off x="5421850" y="3323193"/>
              <a:ext cx="146403" cy="71975"/>
            </a:xfrm>
            <a:custGeom>
              <a:avLst/>
              <a:gdLst>
                <a:gd name="T0" fmla="*/ 3 w 329"/>
                <a:gd name="T1" fmla="*/ 58 h 154"/>
                <a:gd name="T2" fmla="*/ 0 w 329"/>
                <a:gd name="T3" fmla="*/ 42 h 154"/>
                <a:gd name="T4" fmla="*/ 2 w 329"/>
                <a:gd name="T5" fmla="*/ 31 h 154"/>
                <a:gd name="T6" fmla="*/ 17 w 329"/>
                <a:gd name="T7" fmla="*/ 33 h 154"/>
                <a:gd name="T8" fmla="*/ 36 w 329"/>
                <a:gd name="T9" fmla="*/ 41 h 154"/>
                <a:gd name="T10" fmla="*/ 49 w 329"/>
                <a:gd name="T11" fmla="*/ 43 h 154"/>
                <a:gd name="T12" fmla="*/ 67 w 329"/>
                <a:gd name="T13" fmla="*/ 43 h 154"/>
                <a:gd name="T14" fmla="*/ 86 w 329"/>
                <a:gd name="T15" fmla="*/ 39 h 154"/>
                <a:gd name="T16" fmla="*/ 110 w 329"/>
                <a:gd name="T17" fmla="*/ 30 h 154"/>
                <a:gd name="T18" fmla="*/ 140 w 329"/>
                <a:gd name="T19" fmla="*/ 13 h 154"/>
                <a:gd name="T20" fmla="*/ 162 w 329"/>
                <a:gd name="T21" fmla="*/ 4 h 154"/>
                <a:gd name="T22" fmla="*/ 179 w 329"/>
                <a:gd name="T23" fmla="*/ 0 h 154"/>
                <a:gd name="T24" fmla="*/ 203 w 329"/>
                <a:gd name="T25" fmla="*/ 0 h 154"/>
                <a:gd name="T26" fmla="*/ 224 w 329"/>
                <a:gd name="T27" fmla="*/ 6 h 154"/>
                <a:gd name="T28" fmla="*/ 243 w 329"/>
                <a:gd name="T29" fmla="*/ 15 h 154"/>
                <a:gd name="T30" fmla="*/ 259 w 329"/>
                <a:gd name="T31" fmla="*/ 28 h 154"/>
                <a:gd name="T32" fmla="*/ 280 w 329"/>
                <a:gd name="T33" fmla="*/ 46 h 154"/>
                <a:gd name="T34" fmla="*/ 302 w 329"/>
                <a:gd name="T35" fmla="*/ 61 h 154"/>
                <a:gd name="T36" fmla="*/ 319 w 329"/>
                <a:gd name="T37" fmla="*/ 67 h 154"/>
                <a:gd name="T38" fmla="*/ 313 w 329"/>
                <a:gd name="T39" fmla="*/ 82 h 154"/>
                <a:gd name="T40" fmla="*/ 293 w 329"/>
                <a:gd name="T41" fmla="*/ 106 h 154"/>
                <a:gd name="T42" fmla="*/ 277 w 329"/>
                <a:gd name="T43" fmla="*/ 138 h 154"/>
                <a:gd name="T44" fmla="*/ 265 w 329"/>
                <a:gd name="T45" fmla="*/ 153 h 154"/>
                <a:gd name="T46" fmla="*/ 253 w 329"/>
                <a:gd name="T47" fmla="*/ 146 h 154"/>
                <a:gd name="T48" fmla="*/ 240 w 329"/>
                <a:gd name="T49" fmla="*/ 136 h 154"/>
                <a:gd name="T50" fmla="*/ 230 w 329"/>
                <a:gd name="T51" fmla="*/ 126 h 154"/>
                <a:gd name="T52" fmla="*/ 230 w 329"/>
                <a:gd name="T53" fmla="*/ 114 h 154"/>
                <a:gd name="T54" fmla="*/ 235 w 329"/>
                <a:gd name="T55" fmla="*/ 100 h 154"/>
                <a:gd name="T56" fmla="*/ 249 w 329"/>
                <a:gd name="T57" fmla="*/ 86 h 154"/>
                <a:gd name="T58" fmla="*/ 233 w 329"/>
                <a:gd name="T59" fmla="*/ 68 h 154"/>
                <a:gd name="T60" fmla="*/ 207 w 329"/>
                <a:gd name="T61" fmla="*/ 55 h 154"/>
                <a:gd name="T62" fmla="*/ 195 w 329"/>
                <a:gd name="T63" fmla="*/ 41 h 154"/>
                <a:gd name="T64" fmla="*/ 179 w 329"/>
                <a:gd name="T65" fmla="*/ 34 h 154"/>
                <a:gd name="T66" fmla="*/ 163 w 329"/>
                <a:gd name="T67" fmla="*/ 41 h 154"/>
                <a:gd name="T68" fmla="*/ 150 w 329"/>
                <a:gd name="T69" fmla="*/ 50 h 154"/>
                <a:gd name="T70" fmla="*/ 140 w 329"/>
                <a:gd name="T71" fmla="*/ 61 h 154"/>
                <a:gd name="T72" fmla="*/ 132 w 329"/>
                <a:gd name="T73" fmla="*/ 74 h 154"/>
                <a:gd name="T74" fmla="*/ 128 w 329"/>
                <a:gd name="T75" fmla="*/ 88 h 154"/>
                <a:gd name="T76" fmla="*/ 123 w 329"/>
                <a:gd name="T77" fmla="*/ 109 h 154"/>
                <a:gd name="T78" fmla="*/ 122 w 329"/>
                <a:gd name="T79" fmla="*/ 125 h 154"/>
                <a:gd name="T80" fmla="*/ 118 w 329"/>
                <a:gd name="T81" fmla="*/ 129 h 154"/>
                <a:gd name="T82" fmla="*/ 108 w 329"/>
                <a:gd name="T83" fmla="*/ 135 h 154"/>
                <a:gd name="T84" fmla="*/ 96 w 329"/>
                <a:gd name="T85" fmla="*/ 135 h 154"/>
                <a:gd name="T86" fmla="*/ 83 w 329"/>
                <a:gd name="T87" fmla="*/ 129 h 154"/>
                <a:gd name="T88" fmla="*/ 66 w 329"/>
                <a:gd name="T89" fmla="*/ 116 h 154"/>
                <a:gd name="T90" fmla="*/ 48 w 329"/>
                <a:gd name="T91" fmla="*/ 94 h 154"/>
                <a:gd name="T92" fmla="*/ 33 w 329"/>
                <a:gd name="T93" fmla="*/ 80 h 154"/>
                <a:gd name="T94" fmla="*/ 22 w 329"/>
                <a:gd name="T95" fmla="*/ 74 h 154"/>
                <a:gd name="T96" fmla="*/ 3 w 329"/>
                <a:gd name="T97"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03" name="Freeform 225">
              <a:extLst>
                <a:ext uri="{FF2B5EF4-FFF2-40B4-BE49-F238E27FC236}">
                  <a16:creationId xmlns:a16="http://schemas.microsoft.com/office/drawing/2014/main" id="{33B34D14-A50A-EC46-A0C4-1FE60E729D95}"/>
                </a:ext>
              </a:extLst>
            </p:cNvPr>
            <p:cNvSpPr>
              <a:spLocks/>
            </p:cNvSpPr>
            <p:nvPr userDrawn="1">
              <p:custDataLst>
                <p:tags r:id="rId153"/>
              </p:custDataLst>
            </p:nvPr>
          </p:nvSpPr>
          <p:spPr bwMode="auto">
            <a:xfrm>
              <a:off x="6119702" y="4460411"/>
              <a:ext cx="136642" cy="141073"/>
            </a:xfrm>
            <a:custGeom>
              <a:avLst/>
              <a:gdLst>
                <a:gd name="T0" fmla="*/ 297 w 306"/>
                <a:gd name="T1" fmla="*/ 181 h 293"/>
                <a:gd name="T2" fmla="*/ 296 w 306"/>
                <a:gd name="T3" fmla="*/ 185 h 293"/>
                <a:gd name="T4" fmla="*/ 291 w 306"/>
                <a:gd name="T5" fmla="*/ 194 h 293"/>
                <a:gd name="T6" fmla="*/ 282 w 306"/>
                <a:gd name="T7" fmla="*/ 199 h 293"/>
                <a:gd name="T8" fmla="*/ 272 w 306"/>
                <a:gd name="T9" fmla="*/ 201 h 293"/>
                <a:gd name="T10" fmla="*/ 263 w 306"/>
                <a:gd name="T11" fmla="*/ 207 h 293"/>
                <a:gd name="T12" fmla="*/ 253 w 306"/>
                <a:gd name="T13" fmla="*/ 229 h 293"/>
                <a:gd name="T14" fmla="*/ 242 w 306"/>
                <a:gd name="T15" fmla="*/ 254 h 293"/>
                <a:gd name="T16" fmla="*/ 231 w 306"/>
                <a:gd name="T17" fmla="*/ 267 h 293"/>
                <a:gd name="T18" fmla="*/ 221 w 306"/>
                <a:gd name="T19" fmla="*/ 273 h 293"/>
                <a:gd name="T20" fmla="*/ 200 w 306"/>
                <a:gd name="T21" fmla="*/ 281 h 293"/>
                <a:gd name="T22" fmla="*/ 164 w 306"/>
                <a:gd name="T23" fmla="*/ 290 h 293"/>
                <a:gd name="T24" fmla="*/ 139 w 306"/>
                <a:gd name="T25" fmla="*/ 293 h 293"/>
                <a:gd name="T26" fmla="*/ 123 w 306"/>
                <a:gd name="T27" fmla="*/ 293 h 293"/>
                <a:gd name="T28" fmla="*/ 106 w 306"/>
                <a:gd name="T29" fmla="*/ 290 h 293"/>
                <a:gd name="T30" fmla="*/ 92 w 306"/>
                <a:gd name="T31" fmla="*/ 286 h 293"/>
                <a:gd name="T32" fmla="*/ 80 w 306"/>
                <a:gd name="T33" fmla="*/ 278 h 293"/>
                <a:gd name="T34" fmla="*/ 71 w 306"/>
                <a:gd name="T35" fmla="*/ 268 h 293"/>
                <a:gd name="T36" fmla="*/ 1 w 306"/>
                <a:gd name="T37" fmla="*/ 236 h 293"/>
                <a:gd name="T38" fmla="*/ 0 w 306"/>
                <a:gd name="T39" fmla="*/ 88 h 293"/>
                <a:gd name="T40" fmla="*/ 1 w 306"/>
                <a:gd name="T41" fmla="*/ 49 h 293"/>
                <a:gd name="T42" fmla="*/ 4 w 306"/>
                <a:gd name="T43" fmla="*/ 35 h 293"/>
                <a:gd name="T44" fmla="*/ 11 w 306"/>
                <a:gd name="T45" fmla="*/ 21 h 293"/>
                <a:gd name="T46" fmla="*/ 20 w 306"/>
                <a:gd name="T47" fmla="*/ 8 h 293"/>
                <a:gd name="T48" fmla="*/ 41 w 306"/>
                <a:gd name="T49" fmla="*/ 2 h 293"/>
                <a:gd name="T50" fmla="*/ 53 w 306"/>
                <a:gd name="T51" fmla="*/ 0 h 293"/>
                <a:gd name="T52" fmla="*/ 72 w 306"/>
                <a:gd name="T53" fmla="*/ 6 h 293"/>
                <a:gd name="T54" fmla="*/ 80 w 306"/>
                <a:gd name="T55" fmla="*/ 7 h 293"/>
                <a:gd name="T56" fmla="*/ 84 w 306"/>
                <a:gd name="T57" fmla="*/ 4 h 293"/>
                <a:gd name="T58" fmla="*/ 87 w 306"/>
                <a:gd name="T59" fmla="*/ 5 h 293"/>
                <a:gd name="T60" fmla="*/ 90 w 306"/>
                <a:gd name="T61" fmla="*/ 11 h 293"/>
                <a:gd name="T62" fmla="*/ 99 w 306"/>
                <a:gd name="T63" fmla="*/ 19 h 293"/>
                <a:gd name="T64" fmla="*/ 121 w 306"/>
                <a:gd name="T65" fmla="*/ 31 h 293"/>
                <a:gd name="T66" fmla="*/ 148 w 306"/>
                <a:gd name="T67" fmla="*/ 41 h 293"/>
                <a:gd name="T68" fmla="*/ 182 w 306"/>
                <a:gd name="T69" fmla="*/ 59 h 293"/>
                <a:gd name="T70" fmla="*/ 210 w 306"/>
                <a:gd name="T71" fmla="*/ 79 h 293"/>
                <a:gd name="T72" fmla="*/ 241 w 306"/>
                <a:gd name="T73" fmla="*/ 102 h 293"/>
                <a:gd name="T74" fmla="*/ 261 w 306"/>
                <a:gd name="T75" fmla="*/ 117 h 293"/>
                <a:gd name="T76" fmla="*/ 266 w 306"/>
                <a:gd name="T77" fmla="*/ 124 h 293"/>
                <a:gd name="T78" fmla="*/ 280 w 306"/>
                <a:gd name="T79" fmla="*/ 135 h 293"/>
                <a:gd name="T80" fmla="*/ 299 w 306"/>
                <a:gd name="T81" fmla="*/ 151 h 293"/>
                <a:gd name="T82" fmla="*/ 306 w 306"/>
                <a:gd name="T83" fmla="*/ 161 h 293"/>
                <a:gd name="T84" fmla="*/ 304 w 306"/>
                <a:gd name="T85" fmla="*/ 16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04" name="Freeform 226">
              <a:extLst>
                <a:ext uri="{FF2B5EF4-FFF2-40B4-BE49-F238E27FC236}">
                  <a16:creationId xmlns:a16="http://schemas.microsoft.com/office/drawing/2014/main" id="{E78B3806-C747-5145-BE85-08E48317FECF}"/>
                </a:ext>
              </a:extLst>
            </p:cNvPr>
            <p:cNvSpPr>
              <a:spLocks/>
            </p:cNvSpPr>
            <p:nvPr userDrawn="1">
              <p:custDataLst>
                <p:tags r:id="rId154"/>
              </p:custDataLst>
            </p:nvPr>
          </p:nvSpPr>
          <p:spPr bwMode="auto">
            <a:xfrm>
              <a:off x="7704107" y="1392801"/>
              <a:ext cx="242377" cy="83492"/>
            </a:xfrm>
            <a:custGeom>
              <a:avLst/>
              <a:gdLst>
                <a:gd name="T0" fmla="*/ 74 w 546"/>
                <a:gd name="T1" fmla="*/ 19 h 173"/>
                <a:gd name="T2" fmla="*/ 94 w 546"/>
                <a:gd name="T3" fmla="*/ 34 h 173"/>
                <a:gd name="T4" fmla="*/ 110 w 546"/>
                <a:gd name="T5" fmla="*/ 27 h 173"/>
                <a:gd name="T6" fmla="*/ 132 w 546"/>
                <a:gd name="T7" fmla="*/ 27 h 173"/>
                <a:gd name="T8" fmla="*/ 161 w 546"/>
                <a:gd name="T9" fmla="*/ 44 h 173"/>
                <a:gd name="T10" fmla="*/ 209 w 546"/>
                <a:gd name="T11" fmla="*/ 19 h 173"/>
                <a:gd name="T12" fmla="*/ 243 w 546"/>
                <a:gd name="T13" fmla="*/ 19 h 173"/>
                <a:gd name="T14" fmla="*/ 260 w 546"/>
                <a:gd name="T15" fmla="*/ 16 h 173"/>
                <a:gd name="T16" fmla="*/ 269 w 546"/>
                <a:gd name="T17" fmla="*/ 14 h 173"/>
                <a:gd name="T18" fmla="*/ 279 w 546"/>
                <a:gd name="T19" fmla="*/ 11 h 173"/>
                <a:gd name="T20" fmla="*/ 286 w 546"/>
                <a:gd name="T21" fmla="*/ 3 h 173"/>
                <a:gd name="T22" fmla="*/ 321 w 546"/>
                <a:gd name="T23" fmla="*/ 5 h 173"/>
                <a:gd name="T24" fmla="*/ 333 w 546"/>
                <a:gd name="T25" fmla="*/ 12 h 173"/>
                <a:gd name="T26" fmla="*/ 348 w 546"/>
                <a:gd name="T27" fmla="*/ 7 h 173"/>
                <a:gd name="T28" fmla="*/ 353 w 546"/>
                <a:gd name="T29" fmla="*/ 0 h 173"/>
                <a:gd name="T30" fmla="*/ 367 w 546"/>
                <a:gd name="T31" fmla="*/ 7 h 173"/>
                <a:gd name="T32" fmla="*/ 389 w 546"/>
                <a:gd name="T33" fmla="*/ 7 h 173"/>
                <a:gd name="T34" fmla="*/ 436 w 546"/>
                <a:gd name="T35" fmla="*/ 1 h 173"/>
                <a:gd name="T36" fmla="*/ 482 w 546"/>
                <a:gd name="T37" fmla="*/ 6 h 173"/>
                <a:gd name="T38" fmla="*/ 528 w 546"/>
                <a:gd name="T39" fmla="*/ 12 h 173"/>
                <a:gd name="T40" fmla="*/ 545 w 546"/>
                <a:gd name="T41" fmla="*/ 49 h 173"/>
                <a:gd name="T42" fmla="*/ 537 w 546"/>
                <a:gd name="T43" fmla="*/ 60 h 173"/>
                <a:gd name="T44" fmla="*/ 513 w 546"/>
                <a:gd name="T45" fmla="*/ 62 h 173"/>
                <a:gd name="T46" fmla="*/ 483 w 546"/>
                <a:gd name="T47" fmla="*/ 54 h 173"/>
                <a:gd name="T48" fmla="*/ 413 w 546"/>
                <a:gd name="T49" fmla="*/ 44 h 173"/>
                <a:gd name="T50" fmla="*/ 438 w 546"/>
                <a:gd name="T51" fmla="*/ 81 h 173"/>
                <a:gd name="T52" fmla="*/ 471 w 546"/>
                <a:gd name="T53" fmla="*/ 102 h 173"/>
                <a:gd name="T54" fmla="*/ 493 w 546"/>
                <a:gd name="T55" fmla="*/ 119 h 173"/>
                <a:gd name="T56" fmla="*/ 475 w 546"/>
                <a:gd name="T57" fmla="*/ 136 h 173"/>
                <a:gd name="T58" fmla="*/ 449 w 546"/>
                <a:gd name="T59" fmla="*/ 142 h 173"/>
                <a:gd name="T60" fmla="*/ 426 w 546"/>
                <a:gd name="T61" fmla="*/ 141 h 173"/>
                <a:gd name="T62" fmla="*/ 412 w 546"/>
                <a:gd name="T63" fmla="*/ 134 h 173"/>
                <a:gd name="T64" fmla="*/ 399 w 546"/>
                <a:gd name="T65" fmla="*/ 130 h 173"/>
                <a:gd name="T66" fmla="*/ 385 w 546"/>
                <a:gd name="T67" fmla="*/ 121 h 173"/>
                <a:gd name="T68" fmla="*/ 375 w 546"/>
                <a:gd name="T69" fmla="*/ 104 h 173"/>
                <a:gd name="T70" fmla="*/ 365 w 546"/>
                <a:gd name="T71" fmla="*/ 92 h 173"/>
                <a:gd name="T72" fmla="*/ 344 w 546"/>
                <a:gd name="T73" fmla="*/ 84 h 173"/>
                <a:gd name="T74" fmla="*/ 325 w 546"/>
                <a:gd name="T75" fmla="*/ 76 h 173"/>
                <a:gd name="T76" fmla="*/ 303 w 546"/>
                <a:gd name="T77" fmla="*/ 87 h 173"/>
                <a:gd name="T78" fmla="*/ 258 w 546"/>
                <a:gd name="T79" fmla="*/ 134 h 173"/>
                <a:gd name="T80" fmla="*/ 236 w 546"/>
                <a:gd name="T81" fmla="*/ 163 h 173"/>
                <a:gd name="T82" fmla="*/ 220 w 546"/>
                <a:gd name="T83" fmla="*/ 172 h 173"/>
                <a:gd name="T84" fmla="*/ 188 w 546"/>
                <a:gd name="T85" fmla="*/ 167 h 173"/>
                <a:gd name="T86" fmla="*/ 165 w 546"/>
                <a:gd name="T87" fmla="*/ 155 h 173"/>
                <a:gd name="T88" fmla="*/ 113 w 546"/>
                <a:gd name="T89" fmla="*/ 105 h 173"/>
                <a:gd name="T90" fmla="*/ 95 w 546"/>
                <a:gd name="T91" fmla="*/ 91 h 173"/>
                <a:gd name="T92" fmla="*/ 60 w 546"/>
                <a:gd name="T93" fmla="*/ 76 h 173"/>
                <a:gd name="T94" fmla="*/ 16 w 546"/>
                <a:gd name="T95" fmla="*/ 58 h 173"/>
                <a:gd name="T96" fmla="*/ 11 w 546"/>
                <a:gd name="T97" fmla="*/ 34 h 173"/>
                <a:gd name="T98" fmla="*/ 28 w 546"/>
                <a:gd name="T99" fmla="*/ 19 h 173"/>
                <a:gd name="T100" fmla="*/ 47 w 546"/>
                <a:gd name="T101" fmla="*/ 1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05" name="Freeform 227">
              <a:extLst>
                <a:ext uri="{FF2B5EF4-FFF2-40B4-BE49-F238E27FC236}">
                  <a16:creationId xmlns:a16="http://schemas.microsoft.com/office/drawing/2014/main" id="{7076EB72-E262-9F43-AC8A-573942532C7C}"/>
                </a:ext>
              </a:extLst>
            </p:cNvPr>
            <p:cNvSpPr>
              <a:spLocks/>
            </p:cNvSpPr>
            <p:nvPr userDrawn="1">
              <p:custDataLst>
                <p:tags r:id="rId155"/>
              </p:custDataLst>
            </p:nvPr>
          </p:nvSpPr>
          <p:spPr bwMode="auto">
            <a:xfrm>
              <a:off x="7629278" y="1601530"/>
              <a:ext cx="460355" cy="328210"/>
            </a:xfrm>
            <a:custGeom>
              <a:avLst/>
              <a:gdLst>
                <a:gd name="T0" fmla="*/ 240 w 1037"/>
                <a:gd name="T1" fmla="*/ 622 h 690"/>
                <a:gd name="T2" fmla="*/ 155 w 1037"/>
                <a:gd name="T3" fmla="*/ 683 h 690"/>
                <a:gd name="T4" fmla="*/ 32 w 1037"/>
                <a:gd name="T5" fmla="*/ 654 h 690"/>
                <a:gd name="T6" fmla="*/ 67 w 1037"/>
                <a:gd name="T7" fmla="*/ 634 h 690"/>
                <a:gd name="T8" fmla="*/ 18 w 1037"/>
                <a:gd name="T9" fmla="*/ 596 h 690"/>
                <a:gd name="T10" fmla="*/ 44 w 1037"/>
                <a:gd name="T11" fmla="*/ 595 h 690"/>
                <a:gd name="T12" fmla="*/ 67 w 1037"/>
                <a:gd name="T13" fmla="*/ 567 h 690"/>
                <a:gd name="T14" fmla="*/ 8 w 1037"/>
                <a:gd name="T15" fmla="*/ 546 h 690"/>
                <a:gd name="T16" fmla="*/ 74 w 1037"/>
                <a:gd name="T17" fmla="*/ 523 h 690"/>
                <a:gd name="T18" fmla="*/ 0 w 1037"/>
                <a:gd name="T19" fmla="*/ 499 h 690"/>
                <a:gd name="T20" fmla="*/ 20 w 1037"/>
                <a:gd name="T21" fmla="*/ 456 h 690"/>
                <a:gd name="T22" fmla="*/ 37 w 1037"/>
                <a:gd name="T23" fmla="*/ 461 h 690"/>
                <a:gd name="T24" fmla="*/ 77 w 1037"/>
                <a:gd name="T25" fmla="*/ 449 h 690"/>
                <a:gd name="T26" fmla="*/ 92 w 1037"/>
                <a:gd name="T27" fmla="*/ 424 h 690"/>
                <a:gd name="T28" fmla="*/ 130 w 1037"/>
                <a:gd name="T29" fmla="*/ 409 h 690"/>
                <a:gd name="T30" fmla="*/ 220 w 1037"/>
                <a:gd name="T31" fmla="*/ 382 h 690"/>
                <a:gd name="T32" fmla="*/ 227 w 1037"/>
                <a:gd name="T33" fmla="*/ 339 h 690"/>
                <a:gd name="T34" fmla="*/ 283 w 1037"/>
                <a:gd name="T35" fmla="*/ 325 h 690"/>
                <a:gd name="T36" fmla="*/ 282 w 1037"/>
                <a:gd name="T37" fmla="*/ 310 h 690"/>
                <a:gd name="T38" fmla="*/ 298 w 1037"/>
                <a:gd name="T39" fmla="*/ 285 h 690"/>
                <a:gd name="T40" fmla="*/ 335 w 1037"/>
                <a:gd name="T41" fmla="*/ 243 h 690"/>
                <a:gd name="T42" fmla="*/ 343 w 1037"/>
                <a:gd name="T43" fmla="*/ 226 h 690"/>
                <a:gd name="T44" fmla="*/ 390 w 1037"/>
                <a:gd name="T45" fmla="*/ 200 h 690"/>
                <a:gd name="T46" fmla="*/ 387 w 1037"/>
                <a:gd name="T47" fmla="*/ 157 h 690"/>
                <a:gd name="T48" fmla="*/ 373 w 1037"/>
                <a:gd name="T49" fmla="*/ 142 h 690"/>
                <a:gd name="T50" fmla="*/ 334 w 1037"/>
                <a:gd name="T51" fmla="*/ 154 h 690"/>
                <a:gd name="T52" fmla="*/ 390 w 1037"/>
                <a:gd name="T53" fmla="*/ 103 h 690"/>
                <a:gd name="T54" fmla="*/ 411 w 1037"/>
                <a:gd name="T55" fmla="*/ 96 h 690"/>
                <a:gd name="T56" fmla="*/ 463 w 1037"/>
                <a:gd name="T57" fmla="*/ 114 h 690"/>
                <a:gd name="T58" fmla="*/ 466 w 1037"/>
                <a:gd name="T59" fmla="*/ 91 h 690"/>
                <a:gd name="T60" fmla="*/ 558 w 1037"/>
                <a:gd name="T61" fmla="*/ 61 h 690"/>
                <a:gd name="T62" fmla="*/ 591 w 1037"/>
                <a:gd name="T63" fmla="*/ 63 h 690"/>
                <a:gd name="T64" fmla="*/ 645 w 1037"/>
                <a:gd name="T65" fmla="*/ 55 h 690"/>
                <a:gd name="T66" fmla="*/ 645 w 1037"/>
                <a:gd name="T67" fmla="*/ 33 h 690"/>
                <a:gd name="T68" fmla="*/ 699 w 1037"/>
                <a:gd name="T69" fmla="*/ 13 h 690"/>
                <a:gd name="T70" fmla="*/ 705 w 1037"/>
                <a:gd name="T71" fmla="*/ 29 h 690"/>
                <a:gd name="T72" fmla="*/ 712 w 1037"/>
                <a:gd name="T73" fmla="*/ 40 h 690"/>
                <a:gd name="T74" fmla="*/ 758 w 1037"/>
                <a:gd name="T75" fmla="*/ 12 h 690"/>
                <a:gd name="T76" fmla="*/ 817 w 1037"/>
                <a:gd name="T77" fmla="*/ 6 h 690"/>
                <a:gd name="T78" fmla="*/ 844 w 1037"/>
                <a:gd name="T79" fmla="*/ 8 h 690"/>
                <a:gd name="T80" fmla="*/ 862 w 1037"/>
                <a:gd name="T81" fmla="*/ 11 h 690"/>
                <a:gd name="T82" fmla="*/ 924 w 1037"/>
                <a:gd name="T83" fmla="*/ 6 h 690"/>
                <a:gd name="T84" fmla="*/ 1037 w 1037"/>
                <a:gd name="T85" fmla="*/ 43 h 690"/>
                <a:gd name="T86" fmla="*/ 1005 w 1037"/>
                <a:gd name="T87" fmla="*/ 79 h 690"/>
                <a:gd name="T88" fmla="*/ 930 w 1037"/>
                <a:gd name="T89" fmla="*/ 55 h 690"/>
                <a:gd name="T90" fmla="*/ 873 w 1037"/>
                <a:gd name="T91" fmla="*/ 74 h 690"/>
                <a:gd name="T92" fmla="*/ 848 w 1037"/>
                <a:gd name="T93" fmla="*/ 116 h 690"/>
                <a:gd name="T94" fmla="*/ 811 w 1037"/>
                <a:gd name="T95" fmla="*/ 111 h 690"/>
                <a:gd name="T96" fmla="*/ 745 w 1037"/>
                <a:gd name="T97" fmla="*/ 128 h 690"/>
                <a:gd name="T98" fmla="*/ 694 w 1037"/>
                <a:gd name="T99" fmla="*/ 92 h 690"/>
                <a:gd name="T100" fmla="*/ 620 w 1037"/>
                <a:gd name="T101" fmla="*/ 112 h 690"/>
                <a:gd name="T102" fmla="*/ 534 w 1037"/>
                <a:gd name="T103" fmla="*/ 134 h 690"/>
                <a:gd name="T104" fmla="*/ 486 w 1037"/>
                <a:gd name="T105" fmla="*/ 210 h 690"/>
                <a:gd name="T106" fmla="*/ 430 w 1037"/>
                <a:gd name="T107" fmla="*/ 279 h 690"/>
                <a:gd name="T108" fmla="*/ 399 w 1037"/>
                <a:gd name="T109" fmla="*/ 364 h 690"/>
                <a:gd name="T110" fmla="*/ 333 w 1037"/>
                <a:gd name="T111" fmla="*/ 425 h 690"/>
                <a:gd name="T112" fmla="*/ 355 w 1037"/>
                <a:gd name="T113" fmla="*/ 497 h 690"/>
                <a:gd name="T114" fmla="*/ 354 w 1037"/>
                <a:gd name="T115" fmla="*/ 558 h 690"/>
                <a:gd name="T116" fmla="*/ 331 w 1037"/>
                <a:gd name="T117" fmla="*/ 615 h 690"/>
                <a:gd name="T118" fmla="*/ 295 w 1037"/>
                <a:gd name="T119" fmla="*/ 64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06" name="Freeform 228">
              <a:extLst>
                <a:ext uri="{FF2B5EF4-FFF2-40B4-BE49-F238E27FC236}">
                  <a16:creationId xmlns:a16="http://schemas.microsoft.com/office/drawing/2014/main" id="{F8CE5FDA-3BBB-164B-8F06-D5B5254A7F46}"/>
                </a:ext>
              </a:extLst>
            </p:cNvPr>
            <p:cNvSpPr>
              <a:spLocks/>
            </p:cNvSpPr>
            <p:nvPr userDrawn="1">
              <p:custDataLst>
                <p:tags r:id="rId156"/>
              </p:custDataLst>
            </p:nvPr>
          </p:nvSpPr>
          <p:spPr bwMode="auto">
            <a:xfrm>
              <a:off x="7977392" y="2364475"/>
              <a:ext cx="50427" cy="82052"/>
            </a:xfrm>
            <a:custGeom>
              <a:avLst/>
              <a:gdLst>
                <a:gd name="T0" fmla="*/ 120 w 120"/>
                <a:gd name="T1" fmla="*/ 99 h 173"/>
                <a:gd name="T2" fmla="*/ 92 w 120"/>
                <a:gd name="T3" fmla="*/ 60 h 173"/>
                <a:gd name="T4" fmla="*/ 70 w 120"/>
                <a:gd name="T5" fmla="*/ 28 h 173"/>
                <a:gd name="T6" fmla="*/ 60 w 120"/>
                <a:gd name="T7" fmla="*/ 16 h 173"/>
                <a:gd name="T8" fmla="*/ 53 w 120"/>
                <a:gd name="T9" fmla="*/ 8 h 173"/>
                <a:gd name="T10" fmla="*/ 48 w 120"/>
                <a:gd name="T11" fmla="*/ 4 h 173"/>
                <a:gd name="T12" fmla="*/ 45 w 120"/>
                <a:gd name="T13" fmla="*/ 2 h 173"/>
                <a:gd name="T14" fmla="*/ 43 w 120"/>
                <a:gd name="T15" fmla="*/ 1 h 173"/>
                <a:gd name="T16" fmla="*/ 39 w 120"/>
                <a:gd name="T17" fmla="*/ 0 h 173"/>
                <a:gd name="T18" fmla="*/ 33 w 120"/>
                <a:gd name="T19" fmla="*/ 0 h 173"/>
                <a:gd name="T20" fmla="*/ 27 w 120"/>
                <a:gd name="T21" fmla="*/ 1 h 173"/>
                <a:gd name="T22" fmla="*/ 24 w 120"/>
                <a:gd name="T23" fmla="*/ 3 h 173"/>
                <a:gd name="T24" fmla="*/ 21 w 120"/>
                <a:gd name="T25" fmla="*/ 5 h 173"/>
                <a:gd name="T26" fmla="*/ 19 w 120"/>
                <a:gd name="T27" fmla="*/ 8 h 173"/>
                <a:gd name="T28" fmla="*/ 16 w 120"/>
                <a:gd name="T29" fmla="*/ 12 h 173"/>
                <a:gd name="T30" fmla="*/ 15 w 120"/>
                <a:gd name="T31" fmla="*/ 15 h 173"/>
                <a:gd name="T32" fmla="*/ 15 w 120"/>
                <a:gd name="T33" fmla="*/ 20 h 173"/>
                <a:gd name="T34" fmla="*/ 14 w 120"/>
                <a:gd name="T35" fmla="*/ 30 h 173"/>
                <a:gd name="T36" fmla="*/ 12 w 120"/>
                <a:gd name="T37" fmla="*/ 42 h 173"/>
                <a:gd name="T38" fmla="*/ 10 w 120"/>
                <a:gd name="T39" fmla="*/ 48 h 173"/>
                <a:gd name="T40" fmla="*/ 8 w 120"/>
                <a:gd name="T41" fmla="*/ 54 h 173"/>
                <a:gd name="T42" fmla="*/ 4 w 120"/>
                <a:gd name="T43" fmla="*/ 61 h 173"/>
                <a:gd name="T44" fmla="*/ 0 w 120"/>
                <a:gd name="T45" fmla="*/ 68 h 173"/>
                <a:gd name="T46" fmla="*/ 5 w 120"/>
                <a:gd name="T47" fmla="*/ 82 h 173"/>
                <a:gd name="T48" fmla="*/ 10 w 120"/>
                <a:gd name="T49" fmla="*/ 99 h 173"/>
                <a:gd name="T50" fmla="*/ 15 w 120"/>
                <a:gd name="T51" fmla="*/ 115 h 173"/>
                <a:gd name="T52" fmla="*/ 20 w 120"/>
                <a:gd name="T53" fmla="*/ 129 h 173"/>
                <a:gd name="T54" fmla="*/ 24 w 120"/>
                <a:gd name="T55" fmla="*/ 134 h 173"/>
                <a:gd name="T56" fmla="*/ 30 w 120"/>
                <a:gd name="T57" fmla="*/ 139 h 173"/>
                <a:gd name="T58" fmla="*/ 37 w 120"/>
                <a:gd name="T59" fmla="*/ 145 h 173"/>
                <a:gd name="T60" fmla="*/ 46 w 120"/>
                <a:gd name="T61" fmla="*/ 151 h 173"/>
                <a:gd name="T62" fmla="*/ 54 w 120"/>
                <a:gd name="T63" fmla="*/ 157 h 173"/>
                <a:gd name="T64" fmla="*/ 60 w 120"/>
                <a:gd name="T65" fmla="*/ 163 h 173"/>
                <a:gd name="T66" fmla="*/ 62 w 120"/>
                <a:gd name="T67" fmla="*/ 165 h 173"/>
                <a:gd name="T68" fmla="*/ 65 w 120"/>
                <a:gd name="T69" fmla="*/ 168 h 173"/>
                <a:gd name="T70" fmla="*/ 66 w 120"/>
                <a:gd name="T71" fmla="*/ 170 h 173"/>
                <a:gd name="T72" fmla="*/ 67 w 120"/>
                <a:gd name="T73" fmla="*/ 173 h 173"/>
                <a:gd name="T74" fmla="*/ 76 w 120"/>
                <a:gd name="T75" fmla="*/ 167 h 173"/>
                <a:gd name="T76" fmla="*/ 86 w 120"/>
                <a:gd name="T77" fmla="*/ 160 h 173"/>
                <a:gd name="T78" fmla="*/ 93 w 120"/>
                <a:gd name="T79" fmla="*/ 152 h 173"/>
                <a:gd name="T80" fmla="*/ 101 w 120"/>
                <a:gd name="T81" fmla="*/ 142 h 173"/>
                <a:gd name="T82" fmla="*/ 106 w 120"/>
                <a:gd name="T83" fmla="*/ 132 h 173"/>
                <a:gd name="T84" fmla="*/ 112 w 120"/>
                <a:gd name="T85" fmla="*/ 121 h 173"/>
                <a:gd name="T86" fmla="*/ 116 w 120"/>
                <a:gd name="T87" fmla="*/ 110 h 173"/>
                <a:gd name="T88" fmla="*/ 120 w 120"/>
                <a:gd name="T89" fmla="*/ 9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07" name="Freeform 229">
              <a:extLst>
                <a:ext uri="{FF2B5EF4-FFF2-40B4-BE49-F238E27FC236}">
                  <a16:creationId xmlns:a16="http://schemas.microsoft.com/office/drawing/2014/main" id="{C7744873-04A7-4A45-8FD2-423942F49101}"/>
                </a:ext>
              </a:extLst>
            </p:cNvPr>
            <p:cNvSpPr>
              <a:spLocks/>
            </p:cNvSpPr>
            <p:nvPr userDrawn="1">
              <p:custDataLst>
                <p:tags r:id="rId157"/>
              </p:custDataLst>
            </p:nvPr>
          </p:nvSpPr>
          <p:spPr bwMode="auto">
            <a:xfrm>
              <a:off x="7678080" y="2219083"/>
              <a:ext cx="86214" cy="53262"/>
            </a:xfrm>
            <a:custGeom>
              <a:avLst/>
              <a:gdLst>
                <a:gd name="T0" fmla="*/ 200 w 200"/>
                <a:gd name="T1" fmla="*/ 55 h 98"/>
                <a:gd name="T2" fmla="*/ 195 w 200"/>
                <a:gd name="T3" fmla="*/ 56 h 98"/>
                <a:gd name="T4" fmla="*/ 186 w 200"/>
                <a:gd name="T5" fmla="*/ 60 h 98"/>
                <a:gd name="T6" fmla="*/ 177 w 200"/>
                <a:gd name="T7" fmla="*/ 65 h 98"/>
                <a:gd name="T8" fmla="*/ 166 w 200"/>
                <a:gd name="T9" fmla="*/ 73 h 98"/>
                <a:gd name="T10" fmla="*/ 155 w 200"/>
                <a:gd name="T11" fmla="*/ 80 h 98"/>
                <a:gd name="T12" fmla="*/ 145 w 200"/>
                <a:gd name="T13" fmla="*/ 87 h 98"/>
                <a:gd name="T14" fmla="*/ 137 w 200"/>
                <a:gd name="T15" fmla="*/ 93 h 98"/>
                <a:gd name="T16" fmla="*/ 133 w 200"/>
                <a:gd name="T17" fmla="*/ 98 h 98"/>
                <a:gd name="T18" fmla="*/ 127 w 200"/>
                <a:gd name="T19" fmla="*/ 98 h 98"/>
                <a:gd name="T20" fmla="*/ 122 w 200"/>
                <a:gd name="T21" fmla="*/ 98 h 98"/>
                <a:gd name="T22" fmla="*/ 116 w 200"/>
                <a:gd name="T23" fmla="*/ 97 h 98"/>
                <a:gd name="T24" fmla="*/ 111 w 200"/>
                <a:gd name="T25" fmla="*/ 95 h 98"/>
                <a:gd name="T26" fmla="*/ 106 w 200"/>
                <a:gd name="T27" fmla="*/ 93 h 98"/>
                <a:gd name="T28" fmla="*/ 103 w 200"/>
                <a:gd name="T29" fmla="*/ 88 h 98"/>
                <a:gd name="T30" fmla="*/ 101 w 200"/>
                <a:gd name="T31" fmla="*/ 82 h 98"/>
                <a:gd name="T32" fmla="*/ 100 w 200"/>
                <a:gd name="T33" fmla="*/ 74 h 98"/>
                <a:gd name="T34" fmla="*/ 91 w 200"/>
                <a:gd name="T35" fmla="*/ 80 h 98"/>
                <a:gd name="T36" fmla="*/ 82 w 200"/>
                <a:gd name="T37" fmla="*/ 86 h 98"/>
                <a:gd name="T38" fmla="*/ 78 w 200"/>
                <a:gd name="T39" fmla="*/ 90 h 98"/>
                <a:gd name="T40" fmla="*/ 72 w 200"/>
                <a:gd name="T41" fmla="*/ 93 h 98"/>
                <a:gd name="T42" fmla="*/ 67 w 200"/>
                <a:gd name="T43" fmla="*/ 96 h 98"/>
                <a:gd name="T44" fmla="*/ 60 w 200"/>
                <a:gd name="T45" fmla="*/ 98 h 98"/>
                <a:gd name="T46" fmla="*/ 39 w 200"/>
                <a:gd name="T47" fmla="*/ 98 h 98"/>
                <a:gd name="T48" fmla="*/ 34 w 200"/>
                <a:gd name="T49" fmla="*/ 98 h 98"/>
                <a:gd name="T50" fmla="*/ 28 w 200"/>
                <a:gd name="T51" fmla="*/ 95 h 98"/>
                <a:gd name="T52" fmla="*/ 22 w 200"/>
                <a:gd name="T53" fmla="*/ 92 h 98"/>
                <a:gd name="T54" fmla="*/ 15 w 200"/>
                <a:gd name="T55" fmla="*/ 89 h 98"/>
                <a:gd name="T56" fmla="*/ 9 w 200"/>
                <a:gd name="T57" fmla="*/ 85 h 98"/>
                <a:gd name="T58" fmla="*/ 4 w 200"/>
                <a:gd name="T59" fmla="*/ 81 h 98"/>
                <a:gd name="T60" fmla="*/ 1 w 200"/>
                <a:gd name="T61" fmla="*/ 77 h 98"/>
                <a:gd name="T62" fmla="*/ 0 w 200"/>
                <a:gd name="T63" fmla="*/ 74 h 98"/>
                <a:gd name="T64" fmla="*/ 5 w 200"/>
                <a:gd name="T65" fmla="*/ 71 h 98"/>
                <a:gd name="T66" fmla="*/ 10 w 200"/>
                <a:gd name="T67" fmla="*/ 67 h 98"/>
                <a:gd name="T68" fmla="*/ 14 w 200"/>
                <a:gd name="T69" fmla="*/ 60 h 98"/>
                <a:gd name="T70" fmla="*/ 20 w 200"/>
                <a:gd name="T71" fmla="*/ 53 h 98"/>
                <a:gd name="T72" fmla="*/ 23 w 200"/>
                <a:gd name="T73" fmla="*/ 45 h 98"/>
                <a:gd name="T74" fmla="*/ 27 w 200"/>
                <a:gd name="T75" fmla="*/ 37 h 98"/>
                <a:gd name="T76" fmla="*/ 30 w 200"/>
                <a:gd name="T77" fmla="*/ 28 h 98"/>
                <a:gd name="T78" fmla="*/ 33 w 200"/>
                <a:gd name="T79" fmla="*/ 19 h 98"/>
                <a:gd name="T80" fmla="*/ 66 w 200"/>
                <a:gd name="T81" fmla="*/ 14 h 98"/>
                <a:gd name="T82" fmla="*/ 103 w 200"/>
                <a:gd name="T83" fmla="*/ 9 h 98"/>
                <a:gd name="T84" fmla="*/ 145 w 200"/>
                <a:gd name="T85" fmla="*/ 4 h 98"/>
                <a:gd name="T86" fmla="*/ 193 w 200"/>
                <a:gd name="T87" fmla="*/ 0 h 98"/>
                <a:gd name="T88" fmla="*/ 166 w 200"/>
                <a:gd name="T89" fmla="*/ 31 h 98"/>
                <a:gd name="T90" fmla="*/ 166 w 200"/>
                <a:gd name="T91" fmla="*/ 34 h 98"/>
                <a:gd name="T92" fmla="*/ 164 w 200"/>
                <a:gd name="T93" fmla="*/ 37 h 98"/>
                <a:gd name="T94" fmla="*/ 162 w 200"/>
                <a:gd name="T95" fmla="*/ 39 h 98"/>
                <a:gd name="T96" fmla="*/ 161 w 200"/>
                <a:gd name="T97" fmla="*/ 41 h 98"/>
                <a:gd name="T98" fmla="*/ 157 w 200"/>
                <a:gd name="T99" fmla="*/ 45 h 98"/>
                <a:gd name="T100" fmla="*/ 156 w 200"/>
                <a:gd name="T101" fmla="*/ 47 h 98"/>
                <a:gd name="T102" fmla="*/ 156 w 200"/>
                <a:gd name="T103" fmla="*/ 49 h 98"/>
                <a:gd name="T104" fmla="*/ 157 w 200"/>
                <a:gd name="T105" fmla="*/ 50 h 98"/>
                <a:gd name="T106" fmla="*/ 159 w 200"/>
                <a:gd name="T107" fmla="*/ 50 h 98"/>
                <a:gd name="T108" fmla="*/ 163 w 200"/>
                <a:gd name="T109" fmla="*/ 51 h 98"/>
                <a:gd name="T110" fmla="*/ 177 w 200"/>
                <a:gd name="T111" fmla="*/ 53 h 98"/>
                <a:gd name="T112" fmla="*/ 200 w 200"/>
                <a:gd name="T113"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chemeClr val="tx2"/>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08" name="Freeform 230">
              <a:extLst>
                <a:ext uri="{FF2B5EF4-FFF2-40B4-BE49-F238E27FC236}">
                  <a16:creationId xmlns:a16="http://schemas.microsoft.com/office/drawing/2014/main" id="{657FFAB2-31CD-6D42-8E8D-2C873C9FB361}"/>
                </a:ext>
              </a:extLst>
            </p:cNvPr>
            <p:cNvSpPr>
              <a:spLocks/>
            </p:cNvSpPr>
            <p:nvPr userDrawn="1">
              <p:custDataLst>
                <p:tags r:id="rId158"/>
              </p:custDataLst>
            </p:nvPr>
          </p:nvSpPr>
          <p:spPr bwMode="auto">
            <a:xfrm>
              <a:off x="7620248" y="2071812"/>
              <a:ext cx="86216" cy="66218"/>
            </a:xfrm>
            <a:custGeom>
              <a:avLst/>
              <a:gdLst>
                <a:gd name="T0" fmla="*/ 0 w 186"/>
                <a:gd name="T1" fmla="*/ 112 h 142"/>
                <a:gd name="T2" fmla="*/ 2 w 186"/>
                <a:gd name="T3" fmla="*/ 116 h 142"/>
                <a:gd name="T4" fmla="*/ 3 w 186"/>
                <a:gd name="T5" fmla="*/ 107 h 142"/>
                <a:gd name="T6" fmla="*/ 3 w 186"/>
                <a:gd name="T7" fmla="*/ 93 h 142"/>
                <a:gd name="T8" fmla="*/ 9 w 186"/>
                <a:gd name="T9" fmla="*/ 82 h 142"/>
                <a:gd name="T10" fmla="*/ 17 w 186"/>
                <a:gd name="T11" fmla="*/ 69 h 142"/>
                <a:gd name="T12" fmla="*/ 20 w 186"/>
                <a:gd name="T13" fmla="*/ 56 h 142"/>
                <a:gd name="T14" fmla="*/ 23 w 186"/>
                <a:gd name="T15" fmla="*/ 46 h 142"/>
                <a:gd name="T16" fmla="*/ 28 w 186"/>
                <a:gd name="T17" fmla="*/ 37 h 142"/>
                <a:gd name="T18" fmla="*/ 35 w 186"/>
                <a:gd name="T19" fmla="*/ 32 h 142"/>
                <a:gd name="T20" fmla="*/ 41 w 186"/>
                <a:gd name="T21" fmla="*/ 38 h 142"/>
                <a:gd name="T22" fmla="*/ 43 w 186"/>
                <a:gd name="T23" fmla="*/ 49 h 142"/>
                <a:gd name="T24" fmla="*/ 47 w 186"/>
                <a:gd name="T25" fmla="*/ 58 h 142"/>
                <a:gd name="T26" fmla="*/ 55 w 186"/>
                <a:gd name="T27" fmla="*/ 65 h 142"/>
                <a:gd name="T28" fmla="*/ 87 w 186"/>
                <a:gd name="T29" fmla="*/ 67 h 142"/>
                <a:gd name="T30" fmla="*/ 79 w 186"/>
                <a:gd name="T31" fmla="*/ 41 h 142"/>
                <a:gd name="T32" fmla="*/ 69 w 186"/>
                <a:gd name="T33" fmla="*/ 36 h 142"/>
                <a:gd name="T34" fmla="*/ 63 w 186"/>
                <a:gd name="T35" fmla="*/ 30 h 142"/>
                <a:gd name="T36" fmla="*/ 61 w 186"/>
                <a:gd name="T37" fmla="*/ 23 h 142"/>
                <a:gd name="T38" fmla="*/ 70 w 186"/>
                <a:gd name="T39" fmla="*/ 17 h 142"/>
                <a:gd name="T40" fmla="*/ 87 w 186"/>
                <a:gd name="T41" fmla="*/ 14 h 142"/>
                <a:gd name="T42" fmla="*/ 98 w 186"/>
                <a:gd name="T43" fmla="*/ 10 h 142"/>
                <a:gd name="T44" fmla="*/ 111 w 186"/>
                <a:gd name="T45" fmla="*/ 6 h 142"/>
                <a:gd name="T46" fmla="*/ 130 w 186"/>
                <a:gd name="T47" fmla="*/ 3 h 142"/>
                <a:gd name="T48" fmla="*/ 147 w 186"/>
                <a:gd name="T49" fmla="*/ 1 h 142"/>
                <a:gd name="T50" fmla="*/ 159 w 186"/>
                <a:gd name="T51" fmla="*/ 2 h 142"/>
                <a:gd name="T52" fmla="*/ 176 w 186"/>
                <a:gd name="T53" fmla="*/ 1 h 142"/>
                <a:gd name="T54" fmla="*/ 183 w 186"/>
                <a:gd name="T55" fmla="*/ 10 h 142"/>
                <a:gd name="T56" fmla="*/ 178 w 186"/>
                <a:gd name="T57" fmla="*/ 26 h 142"/>
                <a:gd name="T58" fmla="*/ 169 w 186"/>
                <a:gd name="T59" fmla="*/ 40 h 142"/>
                <a:gd name="T60" fmla="*/ 159 w 186"/>
                <a:gd name="T61" fmla="*/ 51 h 142"/>
                <a:gd name="T62" fmla="*/ 155 w 186"/>
                <a:gd name="T63" fmla="*/ 63 h 142"/>
                <a:gd name="T64" fmla="*/ 153 w 186"/>
                <a:gd name="T65" fmla="*/ 76 h 142"/>
                <a:gd name="T66" fmla="*/ 120 w 186"/>
                <a:gd name="T67" fmla="*/ 142 h 142"/>
                <a:gd name="T68" fmla="*/ 80 w 186"/>
                <a:gd name="T69" fmla="*/ 122 h 142"/>
                <a:gd name="T70" fmla="*/ 35 w 186"/>
                <a:gd name="T71" fmla="*/ 117 h 142"/>
                <a:gd name="T72" fmla="*/ 8 w 186"/>
                <a:gd name="T73" fmla="*/ 11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09" name="Freeform 231">
              <a:extLst>
                <a:ext uri="{FF2B5EF4-FFF2-40B4-BE49-F238E27FC236}">
                  <a16:creationId xmlns:a16="http://schemas.microsoft.com/office/drawing/2014/main" id="{4A1CF394-62FC-5845-9886-8A5710C86EF4}"/>
                </a:ext>
              </a:extLst>
            </p:cNvPr>
            <p:cNvSpPr>
              <a:spLocks/>
            </p:cNvSpPr>
            <p:nvPr userDrawn="1">
              <p:custDataLst>
                <p:tags r:id="rId159"/>
              </p:custDataLst>
            </p:nvPr>
          </p:nvSpPr>
          <p:spPr bwMode="auto">
            <a:xfrm>
              <a:off x="7609145" y="2123781"/>
              <a:ext cx="86216" cy="51823"/>
            </a:xfrm>
            <a:custGeom>
              <a:avLst/>
              <a:gdLst>
                <a:gd name="T0" fmla="*/ 192 w 192"/>
                <a:gd name="T1" fmla="*/ 61 h 105"/>
                <a:gd name="T2" fmla="*/ 189 w 192"/>
                <a:gd name="T3" fmla="*/ 62 h 105"/>
                <a:gd name="T4" fmla="*/ 184 w 192"/>
                <a:gd name="T5" fmla="*/ 63 h 105"/>
                <a:gd name="T6" fmla="*/ 180 w 192"/>
                <a:gd name="T7" fmla="*/ 64 h 105"/>
                <a:gd name="T8" fmla="*/ 177 w 192"/>
                <a:gd name="T9" fmla="*/ 67 h 105"/>
                <a:gd name="T10" fmla="*/ 168 w 192"/>
                <a:gd name="T11" fmla="*/ 72 h 105"/>
                <a:gd name="T12" fmla="*/ 160 w 192"/>
                <a:gd name="T13" fmla="*/ 79 h 105"/>
                <a:gd name="T14" fmla="*/ 154 w 192"/>
                <a:gd name="T15" fmla="*/ 86 h 105"/>
                <a:gd name="T16" fmla="*/ 147 w 192"/>
                <a:gd name="T17" fmla="*/ 93 h 105"/>
                <a:gd name="T18" fmla="*/ 143 w 192"/>
                <a:gd name="T19" fmla="*/ 99 h 105"/>
                <a:gd name="T20" fmla="*/ 139 w 192"/>
                <a:gd name="T21" fmla="*/ 105 h 105"/>
                <a:gd name="T22" fmla="*/ 120 w 192"/>
                <a:gd name="T23" fmla="*/ 97 h 105"/>
                <a:gd name="T24" fmla="*/ 102 w 192"/>
                <a:gd name="T25" fmla="*/ 89 h 105"/>
                <a:gd name="T26" fmla="*/ 86 w 192"/>
                <a:gd name="T27" fmla="*/ 80 h 105"/>
                <a:gd name="T28" fmla="*/ 69 w 192"/>
                <a:gd name="T29" fmla="*/ 71 h 105"/>
                <a:gd name="T30" fmla="*/ 53 w 192"/>
                <a:gd name="T31" fmla="*/ 61 h 105"/>
                <a:gd name="T32" fmla="*/ 36 w 192"/>
                <a:gd name="T33" fmla="*/ 53 h 105"/>
                <a:gd name="T34" fmla="*/ 19 w 192"/>
                <a:gd name="T35" fmla="*/ 44 h 105"/>
                <a:gd name="T36" fmla="*/ 0 w 192"/>
                <a:gd name="T37" fmla="*/ 37 h 105"/>
                <a:gd name="T38" fmla="*/ 0 w 192"/>
                <a:gd name="T39" fmla="*/ 13 h 105"/>
                <a:gd name="T40" fmla="*/ 7 w 192"/>
                <a:gd name="T41" fmla="*/ 7 h 105"/>
                <a:gd name="T42" fmla="*/ 16 w 192"/>
                <a:gd name="T43" fmla="*/ 4 h 105"/>
                <a:gd name="T44" fmla="*/ 29 w 192"/>
                <a:gd name="T45" fmla="*/ 1 h 105"/>
                <a:gd name="T46" fmla="*/ 40 w 192"/>
                <a:gd name="T47" fmla="*/ 0 h 105"/>
                <a:gd name="T48" fmla="*/ 60 w 192"/>
                <a:gd name="T49" fmla="*/ 2 h 105"/>
                <a:gd name="T50" fmla="*/ 93 w 192"/>
                <a:gd name="T51" fmla="*/ 5 h 105"/>
                <a:gd name="T52" fmla="*/ 111 w 192"/>
                <a:gd name="T53" fmla="*/ 7 h 105"/>
                <a:gd name="T54" fmla="*/ 128 w 192"/>
                <a:gd name="T55" fmla="*/ 7 h 105"/>
                <a:gd name="T56" fmla="*/ 143 w 192"/>
                <a:gd name="T57" fmla="*/ 7 h 105"/>
                <a:gd name="T58" fmla="*/ 153 w 192"/>
                <a:gd name="T59" fmla="*/ 6 h 105"/>
                <a:gd name="T60" fmla="*/ 155 w 192"/>
                <a:gd name="T61" fmla="*/ 11 h 105"/>
                <a:gd name="T62" fmla="*/ 159 w 192"/>
                <a:gd name="T63" fmla="*/ 17 h 105"/>
                <a:gd name="T64" fmla="*/ 161 w 192"/>
                <a:gd name="T65" fmla="*/ 20 h 105"/>
                <a:gd name="T66" fmla="*/ 164 w 192"/>
                <a:gd name="T67" fmla="*/ 23 h 105"/>
                <a:gd name="T68" fmla="*/ 165 w 192"/>
                <a:gd name="T69" fmla="*/ 27 h 105"/>
                <a:gd name="T70" fmla="*/ 166 w 192"/>
                <a:gd name="T71" fmla="*/ 31 h 105"/>
                <a:gd name="T72" fmla="*/ 170 w 192"/>
                <a:gd name="T73" fmla="*/ 32 h 105"/>
                <a:gd name="T74" fmla="*/ 177 w 192"/>
                <a:gd name="T75" fmla="*/ 33 h 105"/>
                <a:gd name="T76" fmla="*/ 180 w 192"/>
                <a:gd name="T77" fmla="*/ 34 h 105"/>
                <a:gd name="T78" fmla="*/ 183 w 192"/>
                <a:gd name="T79" fmla="*/ 34 h 105"/>
                <a:gd name="T80" fmla="*/ 188 w 192"/>
                <a:gd name="T81" fmla="*/ 33 h 105"/>
                <a:gd name="T82" fmla="*/ 192 w 192"/>
                <a:gd name="T83" fmla="*/ 31 h 105"/>
                <a:gd name="T84" fmla="*/ 192 w 192"/>
                <a:gd name="T85" fmla="*/ 6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0" name="Freeform 232">
              <a:extLst>
                <a:ext uri="{FF2B5EF4-FFF2-40B4-BE49-F238E27FC236}">
                  <a16:creationId xmlns:a16="http://schemas.microsoft.com/office/drawing/2014/main" id="{4F41C89A-AC30-6A4A-960B-FFF2E84137C9}"/>
                </a:ext>
              </a:extLst>
            </p:cNvPr>
            <p:cNvSpPr>
              <a:spLocks/>
            </p:cNvSpPr>
            <p:nvPr userDrawn="1">
              <p:custDataLst>
                <p:tags r:id="rId160"/>
              </p:custDataLst>
            </p:nvPr>
          </p:nvSpPr>
          <p:spPr bwMode="auto">
            <a:xfrm>
              <a:off x="8374306" y="2614950"/>
              <a:ext cx="34160" cy="119479"/>
            </a:xfrm>
            <a:custGeom>
              <a:avLst/>
              <a:gdLst>
                <a:gd name="T0" fmla="*/ 33 w 80"/>
                <a:gd name="T1" fmla="*/ 0 h 254"/>
                <a:gd name="T2" fmla="*/ 37 w 80"/>
                <a:gd name="T3" fmla="*/ 2 h 254"/>
                <a:gd name="T4" fmla="*/ 40 w 80"/>
                <a:gd name="T5" fmla="*/ 4 h 254"/>
                <a:gd name="T6" fmla="*/ 43 w 80"/>
                <a:gd name="T7" fmla="*/ 7 h 254"/>
                <a:gd name="T8" fmla="*/ 46 w 80"/>
                <a:gd name="T9" fmla="*/ 10 h 254"/>
                <a:gd name="T10" fmla="*/ 52 w 80"/>
                <a:gd name="T11" fmla="*/ 18 h 254"/>
                <a:gd name="T12" fmla="*/ 56 w 80"/>
                <a:gd name="T13" fmla="*/ 25 h 254"/>
                <a:gd name="T14" fmla="*/ 62 w 80"/>
                <a:gd name="T15" fmla="*/ 32 h 254"/>
                <a:gd name="T16" fmla="*/ 67 w 80"/>
                <a:gd name="T17" fmla="*/ 38 h 254"/>
                <a:gd name="T18" fmla="*/ 70 w 80"/>
                <a:gd name="T19" fmla="*/ 40 h 254"/>
                <a:gd name="T20" fmla="*/ 73 w 80"/>
                <a:gd name="T21" fmla="*/ 42 h 254"/>
                <a:gd name="T22" fmla="*/ 76 w 80"/>
                <a:gd name="T23" fmla="*/ 43 h 254"/>
                <a:gd name="T24" fmla="*/ 80 w 80"/>
                <a:gd name="T25" fmla="*/ 44 h 254"/>
                <a:gd name="T26" fmla="*/ 80 w 80"/>
                <a:gd name="T27" fmla="*/ 53 h 254"/>
                <a:gd name="T28" fmla="*/ 80 w 80"/>
                <a:gd name="T29" fmla="*/ 62 h 254"/>
                <a:gd name="T30" fmla="*/ 53 w 80"/>
                <a:gd name="T31" fmla="*/ 254 h 254"/>
                <a:gd name="T32" fmla="*/ 0 w 80"/>
                <a:gd name="T33" fmla="*/ 93 h 254"/>
                <a:gd name="T34" fmla="*/ 4 w 80"/>
                <a:gd name="T35" fmla="*/ 88 h 254"/>
                <a:gd name="T36" fmla="*/ 11 w 80"/>
                <a:gd name="T37" fmla="*/ 71 h 254"/>
                <a:gd name="T38" fmla="*/ 17 w 80"/>
                <a:gd name="T39" fmla="*/ 57 h 254"/>
                <a:gd name="T40" fmla="*/ 22 w 80"/>
                <a:gd name="T41" fmla="*/ 41 h 254"/>
                <a:gd name="T42" fmla="*/ 28 w 80"/>
                <a:gd name="T43" fmla="*/ 23 h 254"/>
                <a:gd name="T44" fmla="*/ 33 w 80"/>
                <a:gd name="T45"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1" name="Freeform 233">
              <a:extLst>
                <a:ext uri="{FF2B5EF4-FFF2-40B4-BE49-F238E27FC236}">
                  <a16:creationId xmlns:a16="http://schemas.microsoft.com/office/drawing/2014/main" id="{D2A26F27-87E7-3643-8134-A7185FF566D9}"/>
                </a:ext>
              </a:extLst>
            </p:cNvPr>
            <p:cNvSpPr>
              <a:spLocks/>
            </p:cNvSpPr>
            <p:nvPr userDrawn="1">
              <p:custDataLst>
                <p:tags r:id="rId161"/>
              </p:custDataLst>
            </p:nvPr>
          </p:nvSpPr>
          <p:spPr bwMode="auto">
            <a:xfrm>
              <a:off x="8322251" y="2662455"/>
              <a:ext cx="71574" cy="118041"/>
            </a:xfrm>
            <a:custGeom>
              <a:avLst/>
              <a:gdLst>
                <a:gd name="T0" fmla="*/ 114 w 167"/>
                <a:gd name="T1" fmla="*/ 0 h 259"/>
                <a:gd name="T2" fmla="*/ 167 w 167"/>
                <a:gd name="T3" fmla="*/ 155 h 259"/>
                <a:gd name="T4" fmla="*/ 121 w 167"/>
                <a:gd name="T5" fmla="*/ 259 h 259"/>
                <a:gd name="T6" fmla="*/ 113 w 167"/>
                <a:gd name="T7" fmla="*/ 259 h 259"/>
                <a:gd name="T8" fmla="*/ 107 w 167"/>
                <a:gd name="T9" fmla="*/ 257 h 259"/>
                <a:gd name="T10" fmla="*/ 100 w 167"/>
                <a:gd name="T11" fmla="*/ 254 h 259"/>
                <a:gd name="T12" fmla="*/ 95 w 167"/>
                <a:gd name="T13" fmla="*/ 251 h 259"/>
                <a:gd name="T14" fmla="*/ 89 w 167"/>
                <a:gd name="T15" fmla="*/ 245 h 259"/>
                <a:gd name="T16" fmla="*/ 85 w 167"/>
                <a:gd name="T17" fmla="*/ 240 h 259"/>
                <a:gd name="T18" fmla="*/ 80 w 167"/>
                <a:gd name="T19" fmla="*/ 235 h 259"/>
                <a:gd name="T20" fmla="*/ 76 w 167"/>
                <a:gd name="T21" fmla="*/ 229 h 259"/>
                <a:gd name="T22" fmla="*/ 69 w 167"/>
                <a:gd name="T23" fmla="*/ 217 h 259"/>
                <a:gd name="T24" fmla="*/ 65 w 167"/>
                <a:gd name="T25" fmla="*/ 205 h 259"/>
                <a:gd name="T26" fmla="*/ 62 w 167"/>
                <a:gd name="T27" fmla="*/ 194 h 259"/>
                <a:gd name="T28" fmla="*/ 62 w 167"/>
                <a:gd name="T29" fmla="*/ 185 h 259"/>
                <a:gd name="T30" fmla="*/ 55 w 167"/>
                <a:gd name="T31" fmla="*/ 184 h 259"/>
                <a:gd name="T32" fmla="*/ 51 w 167"/>
                <a:gd name="T33" fmla="*/ 183 h 259"/>
                <a:gd name="T34" fmla="*/ 45 w 167"/>
                <a:gd name="T35" fmla="*/ 182 h 259"/>
                <a:gd name="T36" fmla="*/ 42 w 167"/>
                <a:gd name="T37" fmla="*/ 180 h 259"/>
                <a:gd name="T38" fmla="*/ 39 w 167"/>
                <a:gd name="T39" fmla="*/ 177 h 259"/>
                <a:gd name="T40" fmla="*/ 36 w 167"/>
                <a:gd name="T41" fmla="*/ 174 h 259"/>
                <a:gd name="T42" fmla="*/ 34 w 167"/>
                <a:gd name="T43" fmla="*/ 170 h 259"/>
                <a:gd name="T44" fmla="*/ 32 w 167"/>
                <a:gd name="T45" fmla="*/ 167 h 259"/>
                <a:gd name="T46" fmla="*/ 30 w 167"/>
                <a:gd name="T47" fmla="*/ 158 h 259"/>
                <a:gd name="T48" fmla="*/ 29 w 167"/>
                <a:gd name="T49" fmla="*/ 149 h 259"/>
                <a:gd name="T50" fmla="*/ 28 w 167"/>
                <a:gd name="T51" fmla="*/ 140 h 259"/>
                <a:gd name="T52" fmla="*/ 28 w 167"/>
                <a:gd name="T53" fmla="*/ 129 h 259"/>
                <a:gd name="T54" fmla="*/ 21 w 167"/>
                <a:gd name="T55" fmla="*/ 129 h 259"/>
                <a:gd name="T56" fmla="*/ 16 w 167"/>
                <a:gd name="T57" fmla="*/ 127 h 259"/>
                <a:gd name="T58" fmla="*/ 11 w 167"/>
                <a:gd name="T59" fmla="*/ 125 h 259"/>
                <a:gd name="T60" fmla="*/ 7 w 167"/>
                <a:gd name="T61" fmla="*/ 121 h 259"/>
                <a:gd name="T62" fmla="*/ 5 w 167"/>
                <a:gd name="T63" fmla="*/ 117 h 259"/>
                <a:gd name="T64" fmla="*/ 2 w 167"/>
                <a:gd name="T65" fmla="*/ 112 h 259"/>
                <a:gd name="T66" fmla="*/ 0 w 167"/>
                <a:gd name="T67" fmla="*/ 107 h 259"/>
                <a:gd name="T68" fmla="*/ 0 w 167"/>
                <a:gd name="T69" fmla="*/ 101 h 259"/>
                <a:gd name="T70" fmla="*/ 0 w 167"/>
                <a:gd name="T71" fmla="*/ 75 h 259"/>
                <a:gd name="T72" fmla="*/ 1 w 167"/>
                <a:gd name="T73" fmla="*/ 50 h 259"/>
                <a:gd name="T74" fmla="*/ 12 w 167"/>
                <a:gd name="T75" fmla="*/ 52 h 259"/>
                <a:gd name="T76" fmla="*/ 22 w 167"/>
                <a:gd name="T77" fmla="*/ 53 h 259"/>
                <a:gd name="T78" fmla="*/ 32 w 167"/>
                <a:gd name="T79" fmla="*/ 53 h 259"/>
                <a:gd name="T80" fmla="*/ 42 w 167"/>
                <a:gd name="T81" fmla="*/ 52 h 259"/>
                <a:gd name="T82" fmla="*/ 50 w 167"/>
                <a:gd name="T83" fmla="*/ 51 h 259"/>
                <a:gd name="T84" fmla="*/ 58 w 167"/>
                <a:gd name="T85" fmla="*/ 49 h 259"/>
                <a:gd name="T86" fmla="*/ 66 w 167"/>
                <a:gd name="T87" fmla="*/ 47 h 259"/>
                <a:gd name="T88" fmla="*/ 73 w 167"/>
                <a:gd name="T89" fmla="*/ 44 h 259"/>
                <a:gd name="T90" fmla="*/ 79 w 167"/>
                <a:gd name="T91" fmla="*/ 40 h 259"/>
                <a:gd name="T92" fmla="*/ 86 w 167"/>
                <a:gd name="T93" fmla="*/ 36 h 259"/>
                <a:gd name="T94" fmla="*/ 91 w 167"/>
                <a:gd name="T95" fmla="*/ 31 h 259"/>
                <a:gd name="T96" fmla="*/ 97 w 167"/>
                <a:gd name="T97" fmla="*/ 26 h 259"/>
                <a:gd name="T98" fmla="*/ 107 w 167"/>
                <a:gd name="T99" fmla="*/ 13 h 259"/>
                <a:gd name="T100" fmla="*/ 114 w 167"/>
                <a:gd name="T10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2" name="Freeform 234">
              <a:extLst>
                <a:ext uri="{FF2B5EF4-FFF2-40B4-BE49-F238E27FC236}">
                  <a16:creationId xmlns:a16="http://schemas.microsoft.com/office/drawing/2014/main" id="{61D6D88F-4068-B04C-AEE5-04000D797985}"/>
                </a:ext>
              </a:extLst>
            </p:cNvPr>
            <p:cNvSpPr>
              <a:spLocks/>
            </p:cNvSpPr>
            <p:nvPr userDrawn="1">
              <p:custDataLst>
                <p:tags r:id="rId162"/>
              </p:custDataLst>
            </p:nvPr>
          </p:nvSpPr>
          <p:spPr bwMode="auto">
            <a:xfrm>
              <a:off x="7299058" y="1985881"/>
              <a:ext cx="99229" cy="130996"/>
            </a:xfrm>
            <a:custGeom>
              <a:avLst/>
              <a:gdLst>
                <a:gd name="T0" fmla="*/ 185 w 225"/>
                <a:gd name="T1" fmla="*/ 67 h 273"/>
                <a:gd name="T2" fmla="*/ 173 w 225"/>
                <a:gd name="T3" fmla="*/ 78 h 273"/>
                <a:gd name="T4" fmla="*/ 159 w 225"/>
                <a:gd name="T5" fmla="*/ 82 h 273"/>
                <a:gd name="T6" fmla="*/ 163 w 225"/>
                <a:gd name="T7" fmla="*/ 93 h 273"/>
                <a:gd name="T8" fmla="*/ 174 w 225"/>
                <a:gd name="T9" fmla="*/ 101 h 273"/>
                <a:gd name="T10" fmla="*/ 195 w 225"/>
                <a:gd name="T11" fmla="*/ 105 h 273"/>
                <a:gd name="T12" fmla="*/ 225 w 225"/>
                <a:gd name="T13" fmla="*/ 106 h 273"/>
                <a:gd name="T14" fmla="*/ 225 w 225"/>
                <a:gd name="T15" fmla="*/ 152 h 273"/>
                <a:gd name="T16" fmla="*/ 224 w 225"/>
                <a:gd name="T17" fmla="*/ 176 h 273"/>
                <a:gd name="T18" fmla="*/ 215 w 225"/>
                <a:gd name="T19" fmla="*/ 187 h 273"/>
                <a:gd name="T20" fmla="*/ 197 w 225"/>
                <a:gd name="T21" fmla="*/ 205 h 273"/>
                <a:gd name="T22" fmla="*/ 192 w 225"/>
                <a:gd name="T23" fmla="*/ 214 h 273"/>
                <a:gd name="T24" fmla="*/ 179 w 225"/>
                <a:gd name="T25" fmla="*/ 218 h 273"/>
                <a:gd name="T26" fmla="*/ 164 w 225"/>
                <a:gd name="T27" fmla="*/ 225 h 273"/>
                <a:gd name="T28" fmla="*/ 159 w 225"/>
                <a:gd name="T29" fmla="*/ 236 h 273"/>
                <a:gd name="T30" fmla="*/ 140 w 225"/>
                <a:gd name="T31" fmla="*/ 242 h 273"/>
                <a:gd name="T32" fmla="*/ 128 w 225"/>
                <a:gd name="T33" fmla="*/ 252 h 273"/>
                <a:gd name="T34" fmla="*/ 101 w 225"/>
                <a:gd name="T35" fmla="*/ 255 h 273"/>
                <a:gd name="T36" fmla="*/ 60 w 225"/>
                <a:gd name="T37" fmla="*/ 261 h 273"/>
                <a:gd name="T38" fmla="*/ 19 w 225"/>
                <a:gd name="T39" fmla="*/ 261 h 273"/>
                <a:gd name="T40" fmla="*/ 0 w 225"/>
                <a:gd name="T41" fmla="*/ 217 h 273"/>
                <a:gd name="T42" fmla="*/ 21 w 225"/>
                <a:gd name="T43" fmla="*/ 212 h 273"/>
                <a:gd name="T44" fmla="*/ 26 w 225"/>
                <a:gd name="T45" fmla="*/ 205 h 273"/>
                <a:gd name="T46" fmla="*/ 60 w 225"/>
                <a:gd name="T47" fmla="*/ 202 h 273"/>
                <a:gd name="T48" fmla="*/ 72 w 225"/>
                <a:gd name="T49" fmla="*/ 193 h 273"/>
                <a:gd name="T50" fmla="*/ 48 w 225"/>
                <a:gd name="T51" fmla="*/ 198 h 273"/>
                <a:gd name="T52" fmla="*/ 40 w 225"/>
                <a:gd name="T53" fmla="*/ 197 h 273"/>
                <a:gd name="T54" fmla="*/ 39 w 225"/>
                <a:gd name="T55" fmla="*/ 188 h 273"/>
                <a:gd name="T56" fmla="*/ 46 w 225"/>
                <a:gd name="T57" fmla="*/ 173 h 273"/>
                <a:gd name="T58" fmla="*/ 39 w 225"/>
                <a:gd name="T59" fmla="*/ 160 h 273"/>
                <a:gd name="T60" fmla="*/ 14 w 225"/>
                <a:gd name="T61" fmla="*/ 150 h 273"/>
                <a:gd name="T62" fmla="*/ 6 w 225"/>
                <a:gd name="T63" fmla="*/ 130 h 273"/>
                <a:gd name="T64" fmla="*/ 22 w 225"/>
                <a:gd name="T65" fmla="*/ 115 h 273"/>
                <a:gd name="T66" fmla="*/ 35 w 225"/>
                <a:gd name="T67" fmla="*/ 102 h 273"/>
                <a:gd name="T68" fmla="*/ 68 w 225"/>
                <a:gd name="T69" fmla="*/ 94 h 273"/>
                <a:gd name="T70" fmla="*/ 90 w 225"/>
                <a:gd name="T71" fmla="*/ 94 h 273"/>
                <a:gd name="T72" fmla="*/ 100 w 225"/>
                <a:gd name="T73" fmla="*/ 88 h 273"/>
                <a:gd name="T74" fmla="*/ 108 w 225"/>
                <a:gd name="T75" fmla="*/ 52 h 273"/>
                <a:gd name="T76" fmla="*/ 120 w 225"/>
                <a:gd name="T77" fmla="*/ 31 h 273"/>
                <a:gd name="T78" fmla="*/ 130 w 225"/>
                <a:gd name="T79" fmla="*/ 20 h 273"/>
                <a:gd name="T80" fmla="*/ 141 w 225"/>
                <a:gd name="T81" fmla="*/ 7 h 273"/>
                <a:gd name="T82" fmla="*/ 155 w 225"/>
                <a:gd name="T83" fmla="*/ 1 h 273"/>
                <a:gd name="T84" fmla="*/ 179 w 225"/>
                <a:gd name="T85" fmla="*/ 3 h 273"/>
                <a:gd name="T86" fmla="*/ 195 w 225"/>
                <a:gd name="T87" fmla="*/ 38 h 273"/>
                <a:gd name="T88" fmla="*/ 196 w 225"/>
                <a:gd name="T89" fmla="*/ 47 h 273"/>
                <a:gd name="T90" fmla="*/ 190 w 225"/>
                <a:gd name="T91" fmla="*/ 56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273">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3" name="Freeform 235">
              <a:extLst>
                <a:ext uri="{FF2B5EF4-FFF2-40B4-BE49-F238E27FC236}">
                  <a16:creationId xmlns:a16="http://schemas.microsoft.com/office/drawing/2014/main" id="{B9C3938D-E101-B641-861F-2A9EBEE5A9C4}"/>
                </a:ext>
              </a:extLst>
            </p:cNvPr>
            <p:cNvSpPr>
              <a:spLocks/>
            </p:cNvSpPr>
            <p:nvPr userDrawn="1">
              <p:custDataLst>
                <p:tags r:id="rId163"/>
              </p:custDataLst>
            </p:nvPr>
          </p:nvSpPr>
          <p:spPr bwMode="auto">
            <a:xfrm>
              <a:off x="7107108" y="2812164"/>
              <a:ext cx="313953" cy="354121"/>
            </a:xfrm>
            <a:custGeom>
              <a:avLst/>
              <a:gdLst>
                <a:gd name="T0" fmla="*/ 94 w 232"/>
                <a:gd name="T1" fmla="*/ 246 h 248"/>
                <a:gd name="T2" fmla="*/ 96 w 232"/>
                <a:gd name="T3" fmla="*/ 243 h 248"/>
                <a:gd name="T4" fmla="*/ 98 w 232"/>
                <a:gd name="T5" fmla="*/ 238 h 248"/>
                <a:gd name="T6" fmla="*/ 100 w 232"/>
                <a:gd name="T7" fmla="*/ 232 h 248"/>
                <a:gd name="T8" fmla="*/ 103 w 232"/>
                <a:gd name="T9" fmla="*/ 231 h 248"/>
                <a:gd name="T10" fmla="*/ 104 w 232"/>
                <a:gd name="T11" fmla="*/ 238 h 248"/>
                <a:gd name="T12" fmla="*/ 106 w 232"/>
                <a:gd name="T13" fmla="*/ 241 h 248"/>
                <a:gd name="T14" fmla="*/ 108 w 232"/>
                <a:gd name="T15" fmla="*/ 242 h 248"/>
                <a:gd name="T16" fmla="*/ 110 w 232"/>
                <a:gd name="T17" fmla="*/ 242 h 248"/>
                <a:gd name="T18" fmla="*/ 113 w 232"/>
                <a:gd name="T19" fmla="*/ 241 h 248"/>
                <a:gd name="T20" fmla="*/ 116 w 232"/>
                <a:gd name="T21" fmla="*/ 238 h 248"/>
                <a:gd name="T22" fmla="*/ 216 w 232"/>
                <a:gd name="T23" fmla="*/ 234 h 248"/>
                <a:gd name="T24" fmla="*/ 213 w 232"/>
                <a:gd name="T25" fmla="*/ 204 h 248"/>
                <a:gd name="T26" fmla="*/ 207 w 232"/>
                <a:gd name="T27" fmla="*/ 138 h 248"/>
                <a:gd name="T28" fmla="*/ 201 w 232"/>
                <a:gd name="T29" fmla="*/ 73 h 248"/>
                <a:gd name="T30" fmla="*/ 198 w 232"/>
                <a:gd name="T31" fmla="*/ 43 h 248"/>
                <a:gd name="T32" fmla="*/ 215 w 232"/>
                <a:gd name="T33" fmla="*/ 44 h 248"/>
                <a:gd name="T34" fmla="*/ 232 w 232"/>
                <a:gd name="T35" fmla="*/ 46 h 248"/>
                <a:gd name="T36" fmla="*/ 161 w 232"/>
                <a:gd name="T37" fmla="*/ 2 h 248"/>
                <a:gd name="T38" fmla="*/ 160 w 232"/>
                <a:gd name="T39" fmla="*/ 8 h 248"/>
                <a:gd name="T40" fmla="*/ 161 w 232"/>
                <a:gd name="T41" fmla="*/ 18 h 248"/>
                <a:gd name="T42" fmla="*/ 98 w 232"/>
                <a:gd name="T43" fmla="*/ 24 h 248"/>
                <a:gd name="T44" fmla="*/ 98 w 232"/>
                <a:gd name="T45" fmla="*/ 74 h 248"/>
                <a:gd name="T46" fmla="*/ 95 w 232"/>
                <a:gd name="T47" fmla="*/ 76 h 248"/>
                <a:gd name="T48" fmla="*/ 87 w 232"/>
                <a:gd name="T49" fmla="*/ 78 h 248"/>
                <a:gd name="T50" fmla="*/ 72 w 232"/>
                <a:gd name="T51" fmla="*/ 82 h 248"/>
                <a:gd name="T52" fmla="*/ 74 w 232"/>
                <a:gd name="T53" fmla="*/ 88 h 248"/>
                <a:gd name="T54" fmla="*/ 78 w 232"/>
                <a:gd name="T55" fmla="*/ 96 h 248"/>
                <a:gd name="T56" fmla="*/ 80 w 232"/>
                <a:gd name="T57" fmla="*/ 105 h 248"/>
                <a:gd name="T58" fmla="*/ 81 w 232"/>
                <a:gd name="T59" fmla="*/ 115 h 248"/>
                <a:gd name="T60" fmla="*/ 9 w 232"/>
                <a:gd name="T61" fmla="*/ 119 h 248"/>
                <a:gd name="T62" fmla="*/ 5 w 232"/>
                <a:gd name="T63" fmla="*/ 130 h 248"/>
                <a:gd name="T64" fmla="*/ 6 w 232"/>
                <a:gd name="T65" fmla="*/ 143 h 248"/>
                <a:gd name="T66" fmla="*/ 8 w 232"/>
                <a:gd name="T67" fmla="*/ 155 h 248"/>
                <a:gd name="T68" fmla="*/ 9 w 232"/>
                <a:gd name="T69" fmla="*/ 168 h 248"/>
                <a:gd name="T70" fmla="*/ 9 w 232"/>
                <a:gd name="T71" fmla="*/ 182 h 248"/>
                <a:gd name="T72" fmla="*/ 8 w 232"/>
                <a:gd name="T73" fmla="*/ 194 h 248"/>
                <a:gd name="T74" fmla="*/ 6 w 232"/>
                <a:gd name="T75" fmla="*/ 206 h 248"/>
                <a:gd name="T76" fmla="*/ 2 w 232"/>
                <a:gd name="T77" fmla="*/ 216 h 248"/>
                <a:gd name="T78" fmla="*/ 2 w 232"/>
                <a:gd name="T79" fmla="*/ 219 h 248"/>
                <a:gd name="T80" fmla="*/ 3 w 232"/>
                <a:gd name="T81" fmla="*/ 220 h 248"/>
                <a:gd name="T82" fmla="*/ 3 w 232"/>
                <a:gd name="T83" fmla="*/ 222 h 248"/>
                <a:gd name="T84" fmla="*/ 7 w 232"/>
                <a:gd name="T85" fmla="*/ 217 h 248"/>
                <a:gd name="T86" fmla="*/ 18 w 232"/>
                <a:gd name="T87" fmla="*/ 213 h 248"/>
                <a:gd name="T88" fmla="*/ 36 w 232"/>
                <a:gd name="T89" fmla="*/ 207 h 248"/>
                <a:gd name="T90" fmla="*/ 45 w 232"/>
                <a:gd name="T91" fmla="*/ 208 h 248"/>
                <a:gd name="T92" fmla="*/ 51 w 232"/>
                <a:gd name="T93" fmla="*/ 212 h 248"/>
                <a:gd name="T94" fmla="*/ 56 w 232"/>
                <a:gd name="T95" fmla="*/ 214 h 248"/>
                <a:gd name="T96" fmla="*/ 62 w 232"/>
                <a:gd name="T97" fmla="*/ 215 h 248"/>
                <a:gd name="T98" fmla="*/ 66 w 232"/>
                <a:gd name="T99" fmla="*/ 219 h 248"/>
                <a:gd name="T100" fmla="*/ 67 w 232"/>
                <a:gd name="T101" fmla="*/ 225 h 248"/>
                <a:gd name="T102" fmla="*/ 70 w 232"/>
                <a:gd name="T103" fmla="*/ 231 h 248"/>
                <a:gd name="T104" fmla="*/ 74 w 232"/>
                <a:gd name="T105" fmla="*/ 235 h 248"/>
                <a:gd name="T106" fmla="*/ 85 w 232"/>
                <a:gd name="T107" fmla="*/ 24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4" name="Freeform 236">
              <a:extLst>
                <a:ext uri="{FF2B5EF4-FFF2-40B4-BE49-F238E27FC236}">
                  <a16:creationId xmlns:a16="http://schemas.microsoft.com/office/drawing/2014/main" id="{A8496CEE-BF21-0046-8C4C-AB697F9DA589}"/>
                </a:ext>
              </a:extLst>
            </p:cNvPr>
            <p:cNvSpPr>
              <a:spLocks/>
            </p:cNvSpPr>
            <p:nvPr userDrawn="1">
              <p:custDataLst>
                <p:tags r:id="rId164"/>
              </p:custDataLst>
            </p:nvPr>
          </p:nvSpPr>
          <p:spPr bwMode="auto">
            <a:xfrm>
              <a:off x="7225858" y="2866866"/>
              <a:ext cx="424568" cy="424658"/>
            </a:xfrm>
            <a:custGeom>
              <a:avLst/>
              <a:gdLst>
                <a:gd name="T0" fmla="*/ 90 w 948"/>
                <a:gd name="T1" fmla="*/ 788 h 893"/>
                <a:gd name="T2" fmla="*/ 121 w 948"/>
                <a:gd name="T3" fmla="*/ 788 h 893"/>
                <a:gd name="T4" fmla="*/ 146 w 948"/>
                <a:gd name="T5" fmla="*/ 783 h 893"/>
                <a:gd name="T6" fmla="*/ 186 w 948"/>
                <a:gd name="T7" fmla="*/ 776 h 893"/>
                <a:gd name="T8" fmla="*/ 197 w 948"/>
                <a:gd name="T9" fmla="*/ 813 h 893"/>
                <a:gd name="T10" fmla="*/ 212 w 948"/>
                <a:gd name="T11" fmla="*/ 835 h 893"/>
                <a:gd name="T12" fmla="*/ 226 w 948"/>
                <a:gd name="T13" fmla="*/ 846 h 893"/>
                <a:gd name="T14" fmla="*/ 246 w 948"/>
                <a:gd name="T15" fmla="*/ 850 h 893"/>
                <a:gd name="T16" fmla="*/ 246 w 948"/>
                <a:gd name="T17" fmla="*/ 881 h 893"/>
                <a:gd name="T18" fmla="*/ 326 w 948"/>
                <a:gd name="T19" fmla="*/ 889 h 893"/>
                <a:gd name="T20" fmla="*/ 334 w 948"/>
                <a:gd name="T21" fmla="*/ 876 h 893"/>
                <a:gd name="T22" fmla="*/ 347 w 948"/>
                <a:gd name="T23" fmla="*/ 871 h 893"/>
                <a:gd name="T24" fmla="*/ 348 w 948"/>
                <a:gd name="T25" fmla="*/ 888 h 893"/>
                <a:gd name="T26" fmla="*/ 358 w 948"/>
                <a:gd name="T27" fmla="*/ 893 h 893"/>
                <a:gd name="T28" fmla="*/ 385 w 948"/>
                <a:gd name="T29" fmla="*/ 893 h 893"/>
                <a:gd name="T30" fmla="*/ 401 w 948"/>
                <a:gd name="T31" fmla="*/ 854 h 893"/>
                <a:gd name="T32" fmla="*/ 412 w 948"/>
                <a:gd name="T33" fmla="*/ 788 h 893"/>
                <a:gd name="T34" fmla="*/ 424 w 948"/>
                <a:gd name="T35" fmla="*/ 771 h 893"/>
                <a:gd name="T36" fmla="*/ 452 w 948"/>
                <a:gd name="T37" fmla="*/ 754 h 893"/>
                <a:gd name="T38" fmla="*/ 485 w 948"/>
                <a:gd name="T39" fmla="*/ 743 h 893"/>
                <a:gd name="T40" fmla="*/ 501 w 948"/>
                <a:gd name="T41" fmla="*/ 729 h 893"/>
                <a:gd name="T42" fmla="*/ 515 w 948"/>
                <a:gd name="T43" fmla="*/ 702 h 893"/>
                <a:gd name="T44" fmla="*/ 535 w 948"/>
                <a:gd name="T45" fmla="*/ 668 h 893"/>
                <a:gd name="T46" fmla="*/ 547 w 948"/>
                <a:gd name="T47" fmla="*/ 660 h 893"/>
                <a:gd name="T48" fmla="*/ 572 w 948"/>
                <a:gd name="T49" fmla="*/ 659 h 893"/>
                <a:gd name="T50" fmla="*/ 605 w 948"/>
                <a:gd name="T51" fmla="*/ 644 h 893"/>
                <a:gd name="T52" fmla="*/ 639 w 948"/>
                <a:gd name="T53" fmla="*/ 624 h 893"/>
                <a:gd name="T54" fmla="*/ 674 w 948"/>
                <a:gd name="T55" fmla="*/ 613 h 893"/>
                <a:gd name="T56" fmla="*/ 724 w 948"/>
                <a:gd name="T57" fmla="*/ 610 h 893"/>
                <a:gd name="T58" fmla="*/ 788 w 948"/>
                <a:gd name="T59" fmla="*/ 602 h 893"/>
                <a:gd name="T60" fmla="*/ 815 w 948"/>
                <a:gd name="T61" fmla="*/ 594 h 893"/>
                <a:gd name="T62" fmla="*/ 863 w 948"/>
                <a:gd name="T63" fmla="*/ 590 h 893"/>
                <a:gd name="T64" fmla="*/ 901 w 948"/>
                <a:gd name="T65" fmla="*/ 583 h 893"/>
                <a:gd name="T66" fmla="*/ 913 w 948"/>
                <a:gd name="T67" fmla="*/ 574 h 893"/>
                <a:gd name="T68" fmla="*/ 931 w 948"/>
                <a:gd name="T69" fmla="*/ 544 h 893"/>
                <a:gd name="T70" fmla="*/ 943 w 948"/>
                <a:gd name="T71" fmla="*/ 504 h 893"/>
                <a:gd name="T72" fmla="*/ 948 w 948"/>
                <a:gd name="T73" fmla="*/ 461 h 893"/>
                <a:gd name="T74" fmla="*/ 947 w 948"/>
                <a:gd name="T75" fmla="*/ 421 h 893"/>
                <a:gd name="T76" fmla="*/ 943 w 948"/>
                <a:gd name="T77" fmla="*/ 363 h 893"/>
                <a:gd name="T78" fmla="*/ 922 w 948"/>
                <a:gd name="T79" fmla="*/ 356 h 893"/>
                <a:gd name="T80" fmla="*/ 862 w 948"/>
                <a:gd name="T81" fmla="*/ 322 h 893"/>
                <a:gd name="T82" fmla="*/ 794 w 948"/>
                <a:gd name="T83" fmla="*/ 278 h 893"/>
                <a:gd name="T84" fmla="*/ 738 w 948"/>
                <a:gd name="T85" fmla="*/ 216 h 893"/>
                <a:gd name="T86" fmla="*/ 412 w 948"/>
                <a:gd name="T87" fmla="*/ 12 h 893"/>
                <a:gd name="T88" fmla="*/ 348 w 948"/>
                <a:gd name="T89" fmla="*/ 102 h 893"/>
                <a:gd name="T90" fmla="*/ 379 w 948"/>
                <a:gd name="T91" fmla="*/ 405 h 893"/>
                <a:gd name="T92" fmla="*/ 392 w 948"/>
                <a:gd name="T93" fmla="*/ 565 h 893"/>
                <a:gd name="T94" fmla="*/ 93 w 948"/>
                <a:gd name="T95" fmla="*/ 591 h 893"/>
                <a:gd name="T96" fmla="*/ 79 w 948"/>
                <a:gd name="T97" fmla="*/ 606 h 893"/>
                <a:gd name="T98" fmla="*/ 67 w 948"/>
                <a:gd name="T99" fmla="*/ 610 h 893"/>
                <a:gd name="T100" fmla="*/ 57 w 948"/>
                <a:gd name="T101" fmla="*/ 607 h 893"/>
                <a:gd name="T102" fmla="*/ 49 w 948"/>
                <a:gd name="T103" fmla="*/ 591 h 893"/>
                <a:gd name="T104" fmla="*/ 40 w 948"/>
                <a:gd name="T105" fmla="*/ 581 h 893"/>
                <a:gd name="T106" fmla="*/ 29 w 948"/>
                <a:gd name="T107" fmla="*/ 605 h 893"/>
                <a:gd name="T108" fmla="*/ 15 w 948"/>
                <a:gd name="T109" fmla="*/ 623 h 893"/>
                <a:gd name="T110" fmla="*/ 67 w 948"/>
                <a:gd name="T111" fmla="*/ 733 h 893"/>
                <a:gd name="T112" fmla="*/ 61 w 948"/>
                <a:gd name="T113" fmla="*/ 748 h 893"/>
                <a:gd name="T114" fmla="*/ 62 w 948"/>
                <a:gd name="T115" fmla="*/ 760 h 893"/>
                <a:gd name="T116" fmla="*/ 54 w 948"/>
                <a:gd name="T117" fmla="*/ 788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5" name="Freeform 237">
              <a:extLst>
                <a:ext uri="{FF2B5EF4-FFF2-40B4-BE49-F238E27FC236}">
                  <a16:creationId xmlns:a16="http://schemas.microsoft.com/office/drawing/2014/main" id="{E173AD3F-32E7-1D41-9995-2DEA53B840A6}"/>
                </a:ext>
              </a:extLst>
            </p:cNvPr>
            <p:cNvSpPr>
              <a:spLocks/>
            </p:cNvSpPr>
            <p:nvPr userDrawn="1">
              <p:custDataLst>
                <p:tags r:id="rId165"/>
              </p:custDataLst>
            </p:nvPr>
          </p:nvSpPr>
          <p:spPr bwMode="auto">
            <a:xfrm>
              <a:off x="7326713" y="2509864"/>
              <a:ext cx="505902" cy="525424"/>
            </a:xfrm>
            <a:custGeom>
              <a:avLst/>
              <a:gdLst>
                <a:gd name="T0" fmla="*/ 238 w 373"/>
                <a:gd name="T1" fmla="*/ 367 h 370"/>
                <a:gd name="T2" fmla="*/ 244 w 373"/>
                <a:gd name="T3" fmla="*/ 365 h 370"/>
                <a:gd name="T4" fmla="*/ 255 w 373"/>
                <a:gd name="T5" fmla="*/ 368 h 370"/>
                <a:gd name="T6" fmla="*/ 372 w 373"/>
                <a:gd name="T7" fmla="*/ 277 h 370"/>
                <a:gd name="T8" fmla="*/ 369 w 373"/>
                <a:gd name="T9" fmla="*/ 270 h 370"/>
                <a:gd name="T10" fmla="*/ 361 w 373"/>
                <a:gd name="T11" fmla="*/ 264 h 370"/>
                <a:gd name="T12" fmla="*/ 347 w 373"/>
                <a:gd name="T13" fmla="*/ 259 h 370"/>
                <a:gd name="T14" fmla="*/ 339 w 373"/>
                <a:gd name="T15" fmla="*/ 254 h 370"/>
                <a:gd name="T16" fmla="*/ 336 w 373"/>
                <a:gd name="T17" fmla="*/ 247 h 370"/>
                <a:gd name="T18" fmla="*/ 337 w 373"/>
                <a:gd name="T19" fmla="*/ 228 h 370"/>
                <a:gd name="T20" fmla="*/ 337 w 373"/>
                <a:gd name="T21" fmla="*/ 196 h 370"/>
                <a:gd name="T22" fmla="*/ 334 w 373"/>
                <a:gd name="T23" fmla="*/ 168 h 370"/>
                <a:gd name="T24" fmla="*/ 329 w 373"/>
                <a:gd name="T25" fmla="*/ 155 h 370"/>
                <a:gd name="T26" fmla="*/ 323 w 373"/>
                <a:gd name="T27" fmla="*/ 142 h 370"/>
                <a:gd name="T28" fmla="*/ 315 w 373"/>
                <a:gd name="T29" fmla="*/ 109 h 370"/>
                <a:gd name="T30" fmla="*/ 306 w 373"/>
                <a:gd name="T31" fmla="*/ 90 h 370"/>
                <a:gd name="T32" fmla="*/ 297 w 373"/>
                <a:gd name="T33" fmla="*/ 78 h 370"/>
                <a:gd name="T34" fmla="*/ 300 w 373"/>
                <a:gd name="T35" fmla="*/ 63 h 370"/>
                <a:gd name="T36" fmla="*/ 301 w 373"/>
                <a:gd name="T37" fmla="*/ 43 h 370"/>
                <a:gd name="T38" fmla="*/ 302 w 373"/>
                <a:gd name="T39" fmla="*/ 23 h 370"/>
                <a:gd name="T40" fmla="*/ 310 w 373"/>
                <a:gd name="T41" fmla="*/ 7 h 370"/>
                <a:gd name="T42" fmla="*/ 302 w 373"/>
                <a:gd name="T43" fmla="*/ 6 h 370"/>
                <a:gd name="T44" fmla="*/ 278 w 373"/>
                <a:gd name="T45" fmla="*/ 12 h 370"/>
                <a:gd name="T46" fmla="*/ 245 w 373"/>
                <a:gd name="T47" fmla="*/ 12 h 370"/>
                <a:gd name="T48" fmla="*/ 206 w 373"/>
                <a:gd name="T49" fmla="*/ 14 h 370"/>
                <a:gd name="T50" fmla="*/ 168 w 373"/>
                <a:gd name="T51" fmla="*/ 24 h 370"/>
                <a:gd name="T52" fmla="*/ 145 w 373"/>
                <a:gd name="T53" fmla="*/ 32 h 370"/>
                <a:gd name="T54" fmla="*/ 124 w 373"/>
                <a:gd name="T55" fmla="*/ 44 h 370"/>
                <a:gd name="T56" fmla="*/ 123 w 373"/>
                <a:gd name="T57" fmla="*/ 52 h 370"/>
                <a:gd name="T58" fmla="*/ 131 w 373"/>
                <a:gd name="T59" fmla="*/ 89 h 370"/>
                <a:gd name="T60" fmla="*/ 134 w 373"/>
                <a:gd name="T61" fmla="*/ 93 h 370"/>
                <a:gd name="T62" fmla="*/ 141 w 373"/>
                <a:gd name="T63" fmla="*/ 98 h 370"/>
                <a:gd name="T64" fmla="*/ 142 w 373"/>
                <a:gd name="T65" fmla="*/ 102 h 370"/>
                <a:gd name="T66" fmla="*/ 139 w 373"/>
                <a:gd name="T67" fmla="*/ 107 h 370"/>
                <a:gd name="T68" fmla="*/ 128 w 373"/>
                <a:gd name="T69" fmla="*/ 107 h 370"/>
                <a:gd name="T70" fmla="*/ 106 w 373"/>
                <a:gd name="T71" fmla="*/ 113 h 370"/>
                <a:gd name="T72" fmla="*/ 95 w 373"/>
                <a:gd name="T73" fmla="*/ 122 h 370"/>
                <a:gd name="T74" fmla="*/ 90 w 373"/>
                <a:gd name="T75" fmla="*/ 131 h 370"/>
                <a:gd name="T76" fmla="*/ 82 w 373"/>
                <a:gd name="T77" fmla="*/ 137 h 370"/>
                <a:gd name="T78" fmla="*/ 66 w 373"/>
                <a:gd name="T79" fmla="*/ 150 h 370"/>
                <a:gd name="T80" fmla="*/ 51 w 373"/>
                <a:gd name="T81" fmla="*/ 158 h 370"/>
                <a:gd name="T82" fmla="*/ 31 w 373"/>
                <a:gd name="T83" fmla="*/ 160 h 370"/>
                <a:gd name="T84" fmla="*/ 20 w 373"/>
                <a:gd name="T85" fmla="*/ 164 h 370"/>
                <a:gd name="T86" fmla="*/ 8 w 373"/>
                <a:gd name="T87" fmla="*/ 174 h 370"/>
                <a:gd name="T88" fmla="*/ 0 w 373"/>
                <a:gd name="T89" fmla="*/ 200 h 370"/>
                <a:gd name="T90" fmla="*/ 179 w 373"/>
                <a:gd name="T91" fmla="*/ 331 h 370"/>
                <a:gd name="T92" fmla="*/ 201 w 373"/>
                <a:gd name="T93" fmla="*/ 352 h 370"/>
                <a:gd name="T94" fmla="*/ 229 w 373"/>
                <a:gd name="T95" fmla="*/ 368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3" h="370">
                  <a:moveTo>
                    <a:pt x="235" y="370"/>
                  </a:moveTo>
                  <a:lnTo>
                    <a:pt x="237" y="369"/>
                  </a:lnTo>
                  <a:lnTo>
                    <a:pt x="238" y="367"/>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6" name="Freeform 238">
              <a:extLst>
                <a:ext uri="{FF2B5EF4-FFF2-40B4-BE49-F238E27FC236}">
                  <a16:creationId xmlns:a16="http://schemas.microsoft.com/office/drawing/2014/main" id="{8931C3DB-7FE9-FC44-AC34-C86299130353}"/>
                </a:ext>
              </a:extLst>
            </p:cNvPr>
            <p:cNvSpPr>
              <a:spLocks/>
            </p:cNvSpPr>
            <p:nvPr userDrawn="1">
              <p:custDataLst>
                <p:tags r:id="rId166"/>
              </p:custDataLst>
            </p:nvPr>
          </p:nvSpPr>
          <p:spPr bwMode="auto">
            <a:xfrm>
              <a:off x="7774055" y="2632224"/>
              <a:ext cx="393661" cy="395867"/>
            </a:xfrm>
            <a:custGeom>
              <a:avLst/>
              <a:gdLst>
                <a:gd name="T0" fmla="*/ 36 w 877"/>
                <a:gd name="T1" fmla="*/ 141 h 826"/>
                <a:gd name="T2" fmla="*/ 46 w 877"/>
                <a:gd name="T3" fmla="*/ 109 h 826"/>
                <a:gd name="T4" fmla="*/ 46 w 877"/>
                <a:gd name="T5" fmla="*/ 70 h 826"/>
                <a:gd name="T6" fmla="*/ 61 w 877"/>
                <a:gd name="T7" fmla="*/ 64 h 826"/>
                <a:gd name="T8" fmla="*/ 89 w 877"/>
                <a:gd name="T9" fmla="*/ 55 h 826"/>
                <a:gd name="T10" fmla="*/ 99 w 877"/>
                <a:gd name="T11" fmla="*/ 20 h 826"/>
                <a:gd name="T12" fmla="*/ 168 w 877"/>
                <a:gd name="T13" fmla="*/ 6 h 826"/>
                <a:gd name="T14" fmla="*/ 242 w 877"/>
                <a:gd name="T15" fmla="*/ 24 h 826"/>
                <a:gd name="T16" fmla="*/ 273 w 877"/>
                <a:gd name="T17" fmla="*/ 43 h 826"/>
                <a:gd name="T18" fmla="*/ 285 w 877"/>
                <a:gd name="T19" fmla="*/ 78 h 826"/>
                <a:gd name="T20" fmla="*/ 295 w 877"/>
                <a:gd name="T21" fmla="*/ 101 h 826"/>
                <a:gd name="T22" fmla="*/ 325 w 877"/>
                <a:gd name="T23" fmla="*/ 110 h 826"/>
                <a:gd name="T24" fmla="*/ 363 w 877"/>
                <a:gd name="T25" fmla="*/ 109 h 826"/>
                <a:gd name="T26" fmla="*/ 421 w 877"/>
                <a:gd name="T27" fmla="*/ 133 h 826"/>
                <a:gd name="T28" fmla="*/ 478 w 877"/>
                <a:gd name="T29" fmla="*/ 162 h 826"/>
                <a:gd name="T30" fmla="*/ 513 w 877"/>
                <a:gd name="T31" fmla="*/ 166 h 826"/>
                <a:gd name="T32" fmla="*/ 538 w 877"/>
                <a:gd name="T33" fmla="*/ 158 h 826"/>
                <a:gd name="T34" fmla="*/ 549 w 877"/>
                <a:gd name="T35" fmla="*/ 126 h 826"/>
                <a:gd name="T36" fmla="*/ 544 w 877"/>
                <a:gd name="T37" fmla="*/ 103 h 826"/>
                <a:gd name="T38" fmla="*/ 531 w 877"/>
                <a:gd name="T39" fmla="*/ 81 h 826"/>
                <a:gd name="T40" fmla="*/ 539 w 877"/>
                <a:gd name="T41" fmla="*/ 49 h 826"/>
                <a:gd name="T42" fmla="*/ 574 w 877"/>
                <a:gd name="T43" fmla="*/ 34 h 826"/>
                <a:gd name="T44" fmla="*/ 617 w 877"/>
                <a:gd name="T45" fmla="*/ 4 h 826"/>
                <a:gd name="T46" fmla="*/ 650 w 877"/>
                <a:gd name="T47" fmla="*/ 0 h 826"/>
                <a:gd name="T48" fmla="*/ 681 w 877"/>
                <a:gd name="T49" fmla="*/ 6 h 826"/>
                <a:gd name="T50" fmla="*/ 695 w 877"/>
                <a:gd name="T51" fmla="*/ 24 h 826"/>
                <a:gd name="T52" fmla="*/ 706 w 877"/>
                <a:gd name="T53" fmla="*/ 50 h 826"/>
                <a:gd name="T54" fmla="*/ 728 w 877"/>
                <a:gd name="T55" fmla="*/ 63 h 826"/>
                <a:gd name="T56" fmla="*/ 798 w 877"/>
                <a:gd name="T57" fmla="*/ 71 h 826"/>
                <a:gd name="T58" fmla="*/ 830 w 877"/>
                <a:gd name="T59" fmla="*/ 97 h 826"/>
                <a:gd name="T60" fmla="*/ 834 w 877"/>
                <a:gd name="T61" fmla="*/ 117 h 826"/>
                <a:gd name="T62" fmla="*/ 843 w 877"/>
                <a:gd name="T63" fmla="*/ 140 h 826"/>
                <a:gd name="T64" fmla="*/ 836 w 877"/>
                <a:gd name="T65" fmla="*/ 159 h 826"/>
                <a:gd name="T66" fmla="*/ 824 w 877"/>
                <a:gd name="T67" fmla="*/ 170 h 826"/>
                <a:gd name="T68" fmla="*/ 829 w 877"/>
                <a:gd name="T69" fmla="*/ 207 h 826"/>
                <a:gd name="T70" fmla="*/ 858 w 877"/>
                <a:gd name="T71" fmla="*/ 245 h 826"/>
                <a:gd name="T72" fmla="*/ 876 w 877"/>
                <a:gd name="T73" fmla="*/ 687 h 826"/>
                <a:gd name="T74" fmla="*/ 877 w 877"/>
                <a:gd name="T75" fmla="*/ 741 h 826"/>
                <a:gd name="T76" fmla="*/ 870 w 877"/>
                <a:gd name="T77" fmla="*/ 775 h 826"/>
                <a:gd name="T78" fmla="*/ 848 w 877"/>
                <a:gd name="T79" fmla="*/ 783 h 826"/>
                <a:gd name="T80" fmla="*/ 830 w 877"/>
                <a:gd name="T81" fmla="*/ 804 h 826"/>
                <a:gd name="T82" fmla="*/ 366 w 877"/>
                <a:gd name="T83" fmla="*/ 593 h 826"/>
                <a:gd name="T84" fmla="*/ 331 w 877"/>
                <a:gd name="T85" fmla="*/ 607 h 826"/>
                <a:gd name="T86" fmla="*/ 292 w 877"/>
                <a:gd name="T87" fmla="*/ 626 h 826"/>
                <a:gd name="T88" fmla="*/ 263 w 877"/>
                <a:gd name="T89" fmla="*/ 627 h 826"/>
                <a:gd name="T90" fmla="*/ 230 w 877"/>
                <a:gd name="T91" fmla="*/ 609 h 826"/>
                <a:gd name="T92" fmla="*/ 193 w 877"/>
                <a:gd name="T93" fmla="*/ 586 h 826"/>
                <a:gd name="T94" fmla="*/ 152 w 877"/>
                <a:gd name="T95" fmla="*/ 578 h 826"/>
                <a:gd name="T96" fmla="*/ 138 w 877"/>
                <a:gd name="T97" fmla="*/ 577 h 826"/>
                <a:gd name="T98" fmla="*/ 130 w 877"/>
                <a:gd name="T99" fmla="*/ 553 h 826"/>
                <a:gd name="T100" fmla="*/ 109 w 877"/>
                <a:gd name="T101" fmla="*/ 535 h 826"/>
                <a:gd name="T102" fmla="*/ 63 w 877"/>
                <a:gd name="T103" fmla="*/ 517 h 826"/>
                <a:gd name="T104" fmla="*/ 28 w 877"/>
                <a:gd name="T105" fmla="*/ 499 h 826"/>
                <a:gd name="T106" fmla="*/ 16 w 877"/>
                <a:gd name="T107" fmla="*/ 482 h 826"/>
                <a:gd name="T108" fmla="*/ 14 w 877"/>
                <a:gd name="T109" fmla="*/ 439 h 826"/>
                <a:gd name="T110" fmla="*/ 19 w 877"/>
                <a:gd name="T111" fmla="*/ 352 h 826"/>
                <a:gd name="T112" fmla="*/ 17 w 877"/>
                <a:gd name="T113" fmla="*/ 258 h 826"/>
                <a:gd name="T114" fmla="*/ 4 w 877"/>
                <a:gd name="T115" fmla="*/ 202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7" name="Freeform 239">
              <a:extLst>
                <a:ext uri="{FF2B5EF4-FFF2-40B4-BE49-F238E27FC236}">
                  <a16:creationId xmlns:a16="http://schemas.microsoft.com/office/drawing/2014/main" id="{84B0B00F-7BDA-0B4D-8314-05CFBD832331}"/>
                </a:ext>
              </a:extLst>
            </p:cNvPr>
            <p:cNvSpPr>
              <a:spLocks/>
            </p:cNvSpPr>
            <p:nvPr userDrawn="1">
              <p:custDataLst>
                <p:tags r:id="rId167"/>
              </p:custDataLst>
            </p:nvPr>
          </p:nvSpPr>
          <p:spPr bwMode="auto">
            <a:xfrm>
              <a:off x="7725254" y="2509864"/>
              <a:ext cx="95976" cy="214488"/>
            </a:xfrm>
            <a:custGeom>
              <a:avLst/>
              <a:gdLst>
                <a:gd name="T0" fmla="*/ 103 w 206"/>
                <a:gd name="T1" fmla="*/ 441 h 455"/>
                <a:gd name="T2" fmla="*/ 125 w 206"/>
                <a:gd name="T3" fmla="*/ 420 h 455"/>
                <a:gd name="T4" fmla="*/ 140 w 206"/>
                <a:gd name="T5" fmla="*/ 404 h 455"/>
                <a:gd name="T6" fmla="*/ 147 w 206"/>
                <a:gd name="T7" fmla="*/ 390 h 455"/>
                <a:gd name="T8" fmla="*/ 152 w 206"/>
                <a:gd name="T9" fmla="*/ 373 h 455"/>
                <a:gd name="T10" fmla="*/ 154 w 206"/>
                <a:gd name="T11" fmla="*/ 352 h 455"/>
                <a:gd name="T12" fmla="*/ 153 w 206"/>
                <a:gd name="T13" fmla="*/ 335 h 455"/>
                <a:gd name="T14" fmla="*/ 156 w 206"/>
                <a:gd name="T15" fmla="*/ 331 h 455"/>
                <a:gd name="T16" fmla="*/ 168 w 206"/>
                <a:gd name="T17" fmla="*/ 329 h 455"/>
                <a:gd name="T18" fmla="*/ 185 w 206"/>
                <a:gd name="T19" fmla="*/ 325 h 455"/>
                <a:gd name="T20" fmla="*/ 196 w 206"/>
                <a:gd name="T21" fmla="*/ 318 h 455"/>
                <a:gd name="T22" fmla="*/ 203 w 206"/>
                <a:gd name="T23" fmla="*/ 304 h 455"/>
                <a:gd name="T24" fmla="*/ 206 w 206"/>
                <a:gd name="T25" fmla="*/ 280 h 455"/>
                <a:gd name="T26" fmla="*/ 202 w 206"/>
                <a:gd name="T27" fmla="*/ 265 h 455"/>
                <a:gd name="T28" fmla="*/ 193 w 206"/>
                <a:gd name="T29" fmla="*/ 264 h 455"/>
                <a:gd name="T30" fmla="*/ 177 w 206"/>
                <a:gd name="T31" fmla="*/ 256 h 455"/>
                <a:gd name="T32" fmla="*/ 155 w 206"/>
                <a:gd name="T33" fmla="*/ 242 h 455"/>
                <a:gd name="T34" fmla="*/ 140 w 206"/>
                <a:gd name="T35" fmla="*/ 231 h 455"/>
                <a:gd name="T36" fmla="*/ 130 w 206"/>
                <a:gd name="T37" fmla="*/ 228 h 455"/>
                <a:gd name="T38" fmla="*/ 119 w 206"/>
                <a:gd name="T39" fmla="*/ 222 h 455"/>
                <a:gd name="T40" fmla="*/ 101 w 206"/>
                <a:gd name="T41" fmla="*/ 212 h 455"/>
                <a:gd name="T42" fmla="*/ 95 w 206"/>
                <a:gd name="T43" fmla="*/ 206 h 455"/>
                <a:gd name="T44" fmla="*/ 95 w 206"/>
                <a:gd name="T45" fmla="*/ 199 h 455"/>
                <a:gd name="T46" fmla="*/ 104 w 206"/>
                <a:gd name="T47" fmla="*/ 181 h 455"/>
                <a:gd name="T48" fmla="*/ 119 w 206"/>
                <a:gd name="T49" fmla="*/ 158 h 455"/>
                <a:gd name="T50" fmla="*/ 134 w 206"/>
                <a:gd name="T51" fmla="*/ 140 h 455"/>
                <a:gd name="T52" fmla="*/ 136 w 206"/>
                <a:gd name="T53" fmla="*/ 129 h 455"/>
                <a:gd name="T54" fmla="*/ 126 w 206"/>
                <a:gd name="T55" fmla="*/ 116 h 455"/>
                <a:gd name="T56" fmla="*/ 115 w 206"/>
                <a:gd name="T57" fmla="*/ 105 h 455"/>
                <a:gd name="T58" fmla="*/ 108 w 206"/>
                <a:gd name="T59" fmla="*/ 93 h 455"/>
                <a:gd name="T60" fmla="*/ 107 w 206"/>
                <a:gd name="T61" fmla="*/ 84 h 455"/>
                <a:gd name="T62" fmla="*/ 111 w 206"/>
                <a:gd name="T63" fmla="*/ 78 h 455"/>
                <a:gd name="T64" fmla="*/ 116 w 206"/>
                <a:gd name="T65" fmla="*/ 72 h 455"/>
                <a:gd name="T66" fmla="*/ 123 w 206"/>
                <a:gd name="T67" fmla="*/ 69 h 455"/>
                <a:gd name="T68" fmla="*/ 126 w 206"/>
                <a:gd name="T69" fmla="*/ 37 h 455"/>
                <a:gd name="T70" fmla="*/ 110 w 206"/>
                <a:gd name="T71" fmla="*/ 32 h 455"/>
                <a:gd name="T72" fmla="*/ 87 w 206"/>
                <a:gd name="T73" fmla="*/ 21 h 455"/>
                <a:gd name="T74" fmla="*/ 53 w 206"/>
                <a:gd name="T75" fmla="*/ 0 h 455"/>
                <a:gd name="T76" fmla="*/ 47 w 206"/>
                <a:gd name="T77" fmla="*/ 11 h 455"/>
                <a:gd name="T78" fmla="*/ 34 w 206"/>
                <a:gd name="T79" fmla="*/ 44 h 455"/>
                <a:gd name="T80" fmla="*/ 28 w 206"/>
                <a:gd name="T81" fmla="*/ 70 h 455"/>
                <a:gd name="T82" fmla="*/ 22 w 206"/>
                <a:gd name="T83" fmla="*/ 99 h 455"/>
                <a:gd name="T84" fmla="*/ 20 w 206"/>
                <a:gd name="T85" fmla="*/ 133 h 455"/>
                <a:gd name="T86" fmla="*/ 20 w 206"/>
                <a:gd name="T87" fmla="*/ 172 h 455"/>
                <a:gd name="T88" fmla="*/ 12 w 206"/>
                <a:gd name="T89" fmla="*/ 188 h 455"/>
                <a:gd name="T90" fmla="*/ 8 w 206"/>
                <a:gd name="T91" fmla="*/ 206 h 455"/>
                <a:gd name="T92" fmla="*/ 0 w 206"/>
                <a:gd name="T93" fmla="*/ 235 h 455"/>
                <a:gd name="T94" fmla="*/ 22 w 206"/>
                <a:gd name="T95" fmla="*/ 259 h 455"/>
                <a:gd name="T96" fmla="*/ 41 w 206"/>
                <a:gd name="T97" fmla="*/ 281 h 455"/>
                <a:gd name="T98" fmla="*/ 55 w 206"/>
                <a:gd name="T99" fmla="*/ 305 h 455"/>
                <a:gd name="T100" fmla="*/ 66 w 206"/>
                <a:gd name="T101" fmla="*/ 329 h 455"/>
                <a:gd name="T102" fmla="*/ 75 w 206"/>
                <a:gd name="T103" fmla="*/ 355 h 455"/>
                <a:gd name="T104" fmla="*/ 82 w 206"/>
                <a:gd name="T105" fmla="*/ 384 h 455"/>
                <a:gd name="T106" fmla="*/ 93 w 206"/>
                <a:gd name="T107" fmla="*/ 45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8" name="Freeform 240">
              <a:extLst>
                <a:ext uri="{FF2B5EF4-FFF2-40B4-BE49-F238E27FC236}">
                  <a16:creationId xmlns:a16="http://schemas.microsoft.com/office/drawing/2014/main" id="{E1E903CB-80CA-4E4F-992A-B9331238C4DD}"/>
                </a:ext>
              </a:extLst>
            </p:cNvPr>
            <p:cNvSpPr>
              <a:spLocks/>
            </p:cNvSpPr>
            <p:nvPr userDrawn="1">
              <p:custDataLst>
                <p:tags r:id="rId168"/>
              </p:custDataLst>
            </p:nvPr>
          </p:nvSpPr>
          <p:spPr bwMode="auto">
            <a:xfrm>
              <a:off x="7092469" y="2792010"/>
              <a:ext cx="237498" cy="195774"/>
            </a:xfrm>
            <a:custGeom>
              <a:avLst/>
              <a:gdLst>
                <a:gd name="T0" fmla="*/ 326 w 518"/>
                <a:gd name="T1" fmla="*/ 110 h 406"/>
                <a:gd name="T2" fmla="*/ 326 w 518"/>
                <a:gd name="T3" fmla="*/ 259 h 406"/>
                <a:gd name="T4" fmla="*/ 315 w 518"/>
                <a:gd name="T5" fmla="*/ 264 h 406"/>
                <a:gd name="T6" fmla="*/ 291 w 518"/>
                <a:gd name="T7" fmla="*/ 271 h 406"/>
                <a:gd name="T8" fmla="*/ 246 w 518"/>
                <a:gd name="T9" fmla="*/ 283 h 406"/>
                <a:gd name="T10" fmla="*/ 253 w 518"/>
                <a:gd name="T11" fmla="*/ 302 h 406"/>
                <a:gd name="T12" fmla="*/ 265 w 518"/>
                <a:gd name="T13" fmla="*/ 326 h 406"/>
                <a:gd name="T14" fmla="*/ 269 w 518"/>
                <a:gd name="T15" fmla="*/ 353 h 406"/>
                <a:gd name="T16" fmla="*/ 272 w 518"/>
                <a:gd name="T17" fmla="*/ 382 h 406"/>
                <a:gd name="T18" fmla="*/ 52 w 518"/>
                <a:gd name="T19" fmla="*/ 394 h 406"/>
                <a:gd name="T20" fmla="*/ 22 w 518"/>
                <a:gd name="T21" fmla="*/ 406 h 406"/>
                <a:gd name="T22" fmla="*/ 5 w 518"/>
                <a:gd name="T23" fmla="*/ 403 h 406"/>
                <a:gd name="T24" fmla="*/ 1 w 518"/>
                <a:gd name="T25" fmla="*/ 398 h 406"/>
                <a:gd name="T26" fmla="*/ 1 w 518"/>
                <a:gd name="T27" fmla="*/ 385 h 406"/>
                <a:gd name="T28" fmla="*/ 4 w 518"/>
                <a:gd name="T29" fmla="*/ 371 h 406"/>
                <a:gd name="T30" fmla="*/ 11 w 518"/>
                <a:gd name="T31" fmla="*/ 354 h 406"/>
                <a:gd name="T32" fmla="*/ 20 w 518"/>
                <a:gd name="T33" fmla="*/ 341 h 406"/>
                <a:gd name="T34" fmla="*/ 30 w 518"/>
                <a:gd name="T35" fmla="*/ 334 h 406"/>
                <a:gd name="T36" fmla="*/ 38 w 518"/>
                <a:gd name="T37" fmla="*/ 326 h 406"/>
                <a:gd name="T38" fmla="*/ 44 w 518"/>
                <a:gd name="T39" fmla="*/ 317 h 406"/>
                <a:gd name="T40" fmla="*/ 49 w 518"/>
                <a:gd name="T41" fmla="*/ 292 h 406"/>
                <a:gd name="T42" fmla="*/ 56 w 518"/>
                <a:gd name="T43" fmla="*/ 265 h 406"/>
                <a:gd name="T44" fmla="*/ 62 w 518"/>
                <a:gd name="T45" fmla="*/ 257 h 406"/>
                <a:gd name="T46" fmla="*/ 74 w 518"/>
                <a:gd name="T47" fmla="*/ 246 h 406"/>
                <a:gd name="T48" fmla="*/ 92 w 518"/>
                <a:gd name="T49" fmla="*/ 238 h 406"/>
                <a:gd name="T50" fmla="*/ 107 w 518"/>
                <a:gd name="T51" fmla="*/ 231 h 406"/>
                <a:gd name="T52" fmla="*/ 122 w 518"/>
                <a:gd name="T53" fmla="*/ 218 h 406"/>
                <a:gd name="T54" fmla="*/ 136 w 518"/>
                <a:gd name="T55" fmla="*/ 195 h 406"/>
                <a:gd name="T56" fmla="*/ 150 w 518"/>
                <a:gd name="T57" fmla="*/ 156 h 406"/>
                <a:gd name="T58" fmla="*/ 162 w 518"/>
                <a:gd name="T59" fmla="*/ 117 h 406"/>
                <a:gd name="T60" fmla="*/ 172 w 518"/>
                <a:gd name="T61" fmla="*/ 94 h 406"/>
                <a:gd name="T62" fmla="*/ 186 w 518"/>
                <a:gd name="T63" fmla="*/ 73 h 406"/>
                <a:gd name="T64" fmla="*/ 201 w 518"/>
                <a:gd name="T65" fmla="*/ 62 h 406"/>
                <a:gd name="T66" fmla="*/ 213 w 518"/>
                <a:gd name="T67" fmla="*/ 57 h 406"/>
                <a:gd name="T68" fmla="*/ 219 w 518"/>
                <a:gd name="T69" fmla="*/ 44 h 406"/>
                <a:gd name="T70" fmla="*/ 223 w 518"/>
                <a:gd name="T71" fmla="*/ 28 h 406"/>
                <a:gd name="T72" fmla="*/ 228 w 518"/>
                <a:gd name="T73" fmla="*/ 16 h 406"/>
                <a:gd name="T74" fmla="*/ 239 w 518"/>
                <a:gd name="T75" fmla="*/ 8 h 406"/>
                <a:gd name="T76" fmla="*/ 511 w 518"/>
                <a:gd name="T77" fmla="*/ 0 h 406"/>
                <a:gd name="T78" fmla="*/ 515 w 518"/>
                <a:gd name="T79" fmla="*/ 46 h 406"/>
                <a:gd name="T80" fmla="*/ 518 w 518"/>
                <a:gd name="T81" fmla="*/ 11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9" name="Freeform 241">
              <a:extLst>
                <a:ext uri="{FF2B5EF4-FFF2-40B4-BE49-F238E27FC236}">
                  <a16:creationId xmlns:a16="http://schemas.microsoft.com/office/drawing/2014/main" id="{50BB13BD-F7D6-334E-B365-7AD0F36B78FF}"/>
                </a:ext>
              </a:extLst>
            </p:cNvPr>
            <p:cNvSpPr>
              <a:spLocks/>
            </p:cNvSpPr>
            <p:nvPr userDrawn="1">
              <p:custDataLst>
                <p:tags r:id="rId169"/>
              </p:custDataLst>
            </p:nvPr>
          </p:nvSpPr>
          <p:spPr bwMode="auto">
            <a:xfrm>
              <a:off x="7059934" y="1710933"/>
              <a:ext cx="195204" cy="84930"/>
            </a:xfrm>
            <a:custGeom>
              <a:avLst/>
              <a:gdLst>
                <a:gd name="T0" fmla="*/ 34 w 446"/>
                <a:gd name="T1" fmla="*/ 61 h 178"/>
                <a:gd name="T2" fmla="*/ 41 w 446"/>
                <a:gd name="T3" fmla="*/ 42 h 178"/>
                <a:gd name="T4" fmla="*/ 68 w 446"/>
                <a:gd name="T5" fmla="*/ 37 h 178"/>
                <a:gd name="T6" fmla="*/ 80 w 446"/>
                <a:gd name="T7" fmla="*/ 18 h 178"/>
                <a:gd name="T8" fmla="*/ 72 w 446"/>
                <a:gd name="T9" fmla="*/ 14 h 178"/>
                <a:gd name="T10" fmla="*/ 60 w 446"/>
                <a:gd name="T11" fmla="*/ 0 h 178"/>
                <a:gd name="T12" fmla="*/ 85 w 446"/>
                <a:gd name="T13" fmla="*/ 10 h 178"/>
                <a:gd name="T14" fmla="*/ 108 w 446"/>
                <a:gd name="T15" fmla="*/ 39 h 178"/>
                <a:gd name="T16" fmla="*/ 125 w 446"/>
                <a:gd name="T17" fmla="*/ 62 h 178"/>
                <a:gd name="T18" fmla="*/ 139 w 446"/>
                <a:gd name="T19" fmla="*/ 67 h 178"/>
                <a:gd name="T20" fmla="*/ 157 w 446"/>
                <a:gd name="T21" fmla="*/ 63 h 178"/>
                <a:gd name="T22" fmla="*/ 181 w 446"/>
                <a:gd name="T23" fmla="*/ 45 h 178"/>
                <a:gd name="T24" fmla="*/ 205 w 446"/>
                <a:gd name="T25" fmla="*/ 23 h 178"/>
                <a:gd name="T26" fmla="*/ 220 w 446"/>
                <a:gd name="T27" fmla="*/ 31 h 178"/>
                <a:gd name="T28" fmla="*/ 359 w 446"/>
                <a:gd name="T29" fmla="*/ 11 h 178"/>
                <a:gd name="T30" fmla="*/ 376 w 446"/>
                <a:gd name="T31" fmla="*/ 23 h 178"/>
                <a:gd name="T32" fmla="*/ 396 w 446"/>
                <a:gd name="T33" fmla="*/ 22 h 178"/>
                <a:gd name="T34" fmla="*/ 413 w 446"/>
                <a:gd name="T35" fmla="*/ 37 h 178"/>
                <a:gd name="T36" fmla="*/ 415 w 446"/>
                <a:gd name="T37" fmla="*/ 43 h 178"/>
                <a:gd name="T38" fmla="*/ 429 w 446"/>
                <a:gd name="T39" fmla="*/ 54 h 178"/>
                <a:gd name="T40" fmla="*/ 443 w 446"/>
                <a:gd name="T41" fmla="*/ 68 h 178"/>
                <a:gd name="T42" fmla="*/ 446 w 446"/>
                <a:gd name="T43" fmla="*/ 80 h 178"/>
                <a:gd name="T44" fmla="*/ 438 w 446"/>
                <a:gd name="T45" fmla="*/ 96 h 178"/>
                <a:gd name="T46" fmla="*/ 413 w 446"/>
                <a:gd name="T47" fmla="*/ 111 h 178"/>
                <a:gd name="T48" fmla="*/ 397 w 446"/>
                <a:gd name="T49" fmla="*/ 120 h 178"/>
                <a:gd name="T50" fmla="*/ 366 w 446"/>
                <a:gd name="T51" fmla="*/ 123 h 178"/>
                <a:gd name="T52" fmla="*/ 300 w 446"/>
                <a:gd name="T53" fmla="*/ 146 h 178"/>
                <a:gd name="T54" fmla="*/ 234 w 446"/>
                <a:gd name="T55" fmla="*/ 171 h 178"/>
                <a:gd name="T56" fmla="*/ 199 w 446"/>
                <a:gd name="T57" fmla="*/ 178 h 178"/>
                <a:gd name="T58" fmla="*/ 177 w 446"/>
                <a:gd name="T59" fmla="*/ 174 h 178"/>
                <a:gd name="T60" fmla="*/ 172 w 446"/>
                <a:gd name="T61" fmla="*/ 164 h 178"/>
                <a:gd name="T62" fmla="*/ 170 w 446"/>
                <a:gd name="T63" fmla="*/ 161 h 178"/>
                <a:gd name="T64" fmla="*/ 156 w 446"/>
                <a:gd name="T65" fmla="*/ 161 h 178"/>
                <a:gd name="T66" fmla="*/ 139 w 446"/>
                <a:gd name="T67" fmla="*/ 160 h 178"/>
                <a:gd name="T68" fmla="*/ 100 w 446"/>
                <a:gd name="T69" fmla="*/ 147 h 178"/>
                <a:gd name="T70" fmla="*/ 85 w 446"/>
                <a:gd name="T71" fmla="*/ 137 h 178"/>
                <a:gd name="T72" fmla="*/ 81 w 446"/>
                <a:gd name="T73" fmla="*/ 125 h 178"/>
                <a:gd name="T74" fmla="*/ 87 w 446"/>
                <a:gd name="T75" fmla="*/ 111 h 178"/>
                <a:gd name="T76" fmla="*/ 27 w 446"/>
                <a:gd name="T77" fmla="*/ 103 h 178"/>
                <a:gd name="T78" fmla="*/ 9 w 446"/>
                <a:gd name="T79" fmla="*/ 105 h 178"/>
                <a:gd name="T80" fmla="*/ 0 w 446"/>
                <a:gd name="T81" fmla="*/ 80 h 178"/>
                <a:gd name="T82" fmla="*/ 60 w 446"/>
                <a:gd name="T83" fmla="*/ 86 h 178"/>
                <a:gd name="T84" fmla="*/ 87 w 446"/>
                <a:gd name="T85" fmla="*/ 80 h 178"/>
                <a:gd name="T86" fmla="*/ 23 w 446"/>
                <a:gd name="T87" fmla="*/ 68 h 178"/>
                <a:gd name="T88" fmla="*/ 16 w 446"/>
                <a:gd name="T89" fmla="*/ 5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6" h="178">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20" name="Freeform 242">
              <a:extLst>
                <a:ext uri="{FF2B5EF4-FFF2-40B4-BE49-F238E27FC236}">
                  <a16:creationId xmlns:a16="http://schemas.microsoft.com/office/drawing/2014/main" id="{E1DB6696-E613-354B-93CC-C4E2A6E50B79}"/>
                </a:ext>
              </a:extLst>
            </p:cNvPr>
            <p:cNvSpPr>
              <a:spLocks/>
            </p:cNvSpPr>
            <p:nvPr userDrawn="1">
              <p:custDataLst>
                <p:tags r:id="rId170"/>
              </p:custDataLst>
            </p:nvPr>
          </p:nvSpPr>
          <p:spPr bwMode="auto">
            <a:xfrm>
              <a:off x="7871655" y="1949893"/>
              <a:ext cx="14640" cy="51823"/>
            </a:xfrm>
            <a:custGeom>
              <a:avLst/>
              <a:gdLst>
                <a:gd name="T0" fmla="*/ 0 w 28"/>
                <a:gd name="T1" fmla="*/ 73 h 73"/>
                <a:gd name="T2" fmla="*/ 2 w 28"/>
                <a:gd name="T3" fmla="*/ 47 h 73"/>
                <a:gd name="T4" fmla="*/ 6 w 28"/>
                <a:gd name="T5" fmla="*/ 28 h 73"/>
                <a:gd name="T6" fmla="*/ 7 w 28"/>
                <a:gd name="T7" fmla="*/ 20 h 73"/>
                <a:gd name="T8" fmla="*/ 6 w 28"/>
                <a:gd name="T9" fmla="*/ 13 h 73"/>
                <a:gd name="T10" fmla="*/ 4 w 28"/>
                <a:gd name="T11" fmla="*/ 7 h 73"/>
                <a:gd name="T12" fmla="*/ 0 w 28"/>
                <a:gd name="T13" fmla="*/ 0 h 73"/>
                <a:gd name="T14" fmla="*/ 28 w 28"/>
                <a:gd name="T15" fmla="*/ 0 h 73"/>
                <a:gd name="T16" fmla="*/ 22 w 28"/>
                <a:gd name="T17" fmla="*/ 16 h 73"/>
                <a:gd name="T18" fmla="*/ 17 w 28"/>
                <a:gd name="T19" fmla="*/ 30 h 73"/>
                <a:gd name="T20" fmla="*/ 12 w 28"/>
                <a:gd name="T21" fmla="*/ 43 h 73"/>
                <a:gd name="T22" fmla="*/ 7 w 28"/>
                <a:gd name="T23" fmla="*/ 55 h 73"/>
                <a:gd name="T24" fmla="*/ 0 w 28"/>
                <a:gd name="T2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21" name="Freeform 243">
              <a:extLst>
                <a:ext uri="{FF2B5EF4-FFF2-40B4-BE49-F238E27FC236}">
                  <a16:creationId xmlns:a16="http://schemas.microsoft.com/office/drawing/2014/main" id="{50DAEEEB-B711-A14E-BC88-F55D2E9B37EB}"/>
                </a:ext>
              </a:extLst>
            </p:cNvPr>
            <p:cNvSpPr>
              <a:spLocks/>
            </p:cNvSpPr>
            <p:nvPr userDrawn="1">
              <p:custDataLst>
                <p:tags r:id="rId171"/>
              </p:custDataLst>
            </p:nvPr>
          </p:nvSpPr>
          <p:spPr bwMode="auto">
            <a:xfrm>
              <a:off x="7756160" y="1644716"/>
              <a:ext cx="240751" cy="358439"/>
            </a:xfrm>
            <a:custGeom>
              <a:avLst/>
              <a:gdLst>
                <a:gd name="T0" fmla="*/ 419 w 531"/>
                <a:gd name="T1" fmla="*/ 203 h 757"/>
                <a:gd name="T2" fmla="*/ 406 w 531"/>
                <a:gd name="T3" fmla="*/ 221 h 757"/>
                <a:gd name="T4" fmla="*/ 404 w 531"/>
                <a:gd name="T5" fmla="*/ 237 h 757"/>
                <a:gd name="T6" fmla="*/ 382 w 531"/>
                <a:gd name="T7" fmla="*/ 275 h 757"/>
                <a:gd name="T8" fmla="*/ 325 w 531"/>
                <a:gd name="T9" fmla="*/ 306 h 757"/>
                <a:gd name="T10" fmla="*/ 252 w 531"/>
                <a:gd name="T11" fmla="*/ 354 h 757"/>
                <a:gd name="T12" fmla="*/ 237 w 531"/>
                <a:gd name="T13" fmla="*/ 369 h 757"/>
                <a:gd name="T14" fmla="*/ 245 w 531"/>
                <a:gd name="T15" fmla="*/ 381 h 757"/>
                <a:gd name="T16" fmla="*/ 240 w 531"/>
                <a:gd name="T17" fmla="*/ 424 h 757"/>
                <a:gd name="T18" fmla="*/ 239 w 531"/>
                <a:gd name="T19" fmla="*/ 449 h 757"/>
                <a:gd name="T20" fmla="*/ 262 w 531"/>
                <a:gd name="T21" fmla="*/ 468 h 757"/>
                <a:gd name="T22" fmla="*/ 320 w 531"/>
                <a:gd name="T23" fmla="*/ 485 h 757"/>
                <a:gd name="T24" fmla="*/ 332 w 531"/>
                <a:gd name="T25" fmla="*/ 505 h 757"/>
                <a:gd name="T26" fmla="*/ 310 w 531"/>
                <a:gd name="T27" fmla="*/ 531 h 757"/>
                <a:gd name="T28" fmla="*/ 272 w 531"/>
                <a:gd name="T29" fmla="*/ 547 h 757"/>
                <a:gd name="T30" fmla="*/ 265 w 531"/>
                <a:gd name="T31" fmla="*/ 560 h 757"/>
                <a:gd name="T32" fmla="*/ 252 w 531"/>
                <a:gd name="T33" fmla="*/ 631 h 757"/>
                <a:gd name="T34" fmla="*/ 239 w 531"/>
                <a:gd name="T35" fmla="*/ 721 h 757"/>
                <a:gd name="T36" fmla="*/ 173 w 531"/>
                <a:gd name="T37" fmla="*/ 727 h 757"/>
                <a:gd name="T38" fmla="*/ 152 w 531"/>
                <a:gd name="T39" fmla="*/ 738 h 757"/>
                <a:gd name="T40" fmla="*/ 153 w 531"/>
                <a:gd name="T41" fmla="*/ 757 h 757"/>
                <a:gd name="T42" fmla="*/ 106 w 531"/>
                <a:gd name="T43" fmla="*/ 757 h 757"/>
                <a:gd name="T44" fmla="*/ 95 w 531"/>
                <a:gd name="T45" fmla="*/ 752 h 757"/>
                <a:gd name="T46" fmla="*/ 71 w 531"/>
                <a:gd name="T47" fmla="*/ 718 h 757"/>
                <a:gd name="T48" fmla="*/ 41 w 531"/>
                <a:gd name="T49" fmla="*/ 640 h 757"/>
                <a:gd name="T50" fmla="*/ 34 w 531"/>
                <a:gd name="T51" fmla="*/ 597 h 757"/>
                <a:gd name="T52" fmla="*/ 14 w 531"/>
                <a:gd name="T53" fmla="*/ 586 h 757"/>
                <a:gd name="T54" fmla="*/ 19 w 531"/>
                <a:gd name="T55" fmla="*/ 561 h 757"/>
                <a:gd name="T56" fmla="*/ 36 w 531"/>
                <a:gd name="T57" fmla="*/ 538 h 757"/>
                <a:gd name="T58" fmla="*/ 53 w 531"/>
                <a:gd name="T59" fmla="*/ 504 h 757"/>
                <a:gd name="T60" fmla="*/ 61 w 531"/>
                <a:gd name="T61" fmla="*/ 471 h 757"/>
                <a:gd name="T62" fmla="*/ 64 w 531"/>
                <a:gd name="T63" fmla="*/ 441 h 757"/>
                <a:gd name="T64" fmla="*/ 58 w 531"/>
                <a:gd name="T65" fmla="*/ 408 h 757"/>
                <a:gd name="T66" fmla="*/ 43 w 531"/>
                <a:gd name="T67" fmla="*/ 377 h 757"/>
                <a:gd name="T68" fmla="*/ 74 w 531"/>
                <a:gd name="T69" fmla="*/ 276 h 757"/>
                <a:gd name="T70" fmla="*/ 103 w 531"/>
                <a:gd name="T71" fmla="*/ 275 h 757"/>
                <a:gd name="T72" fmla="*/ 113 w 531"/>
                <a:gd name="T73" fmla="*/ 234 h 757"/>
                <a:gd name="T74" fmla="*/ 137 w 531"/>
                <a:gd name="T75" fmla="*/ 192 h 757"/>
                <a:gd name="T76" fmla="*/ 180 w 531"/>
                <a:gd name="T77" fmla="*/ 145 h 757"/>
                <a:gd name="T78" fmla="*/ 198 w 531"/>
                <a:gd name="T79" fmla="*/ 111 h 757"/>
                <a:gd name="T80" fmla="*/ 228 w 531"/>
                <a:gd name="T81" fmla="*/ 60 h 757"/>
                <a:gd name="T82" fmla="*/ 249 w 531"/>
                <a:gd name="T83" fmla="*/ 43 h 757"/>
                <a:gd name="T84" fmla="*/ 309 w 531"/>
                <a:gd name="T85" fmla="*/ 29 h 757"/>
                <a:gd name="T86" fmla="*/ 368 w 531"/>
                <a:gd name="T87" fmla="*/ 13 h 757"/>
                <a:gd name="T88" fmla="*/ 401 w 531"/>
                <a:gd name="T89" fmla="*/ 5 h 757"/>
                <a:gd name="T90" fmla="*/ 431 w 531"/>
                <a:gd name="T91" fmla="*/ 32 h 757"/>
                <a:gd name="T92" fmla="*/ 457 w 531"/>
                <a:gd name="T93" fmla="*/ 42 h 757"/>
                <a:gd name="T94" fmla="*/ 513 w 531"/>
                <a:gd name="T95" fmla="*/ 111 h 757"/>
                <a:gd name="T96" fmla="*/ 528 w 531"/>
                <a:gd name="T97" fmla="*/ 150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22" name="Freeform 244">
              <a:extLst>
                <a:ext uri="{FF2B5EF4-FFF2-40B4-BE49-F238E27FC236}">
                  <a16:creationId xmlns:a16="http://schemas.microsoft.com/office/drawing/2014/main" id="{3B49DE5E-8E43-F149-8630-F9DE19A1B047}"/>
                </a:ext>
              </a:extLst>
            </p:cNvPr>
            <p:cNvSpPr>
              <a:spLocks/>
            </p:cNvSpPr>
            <p:nvPr userDrawn="1">
              <p:custDataLst>
                <p:tags r:id="rId172"/>
              </p:custDataLst>
            </p:nvPr>
          </p:nvSpPr>
          <p:spPr bwMode="auto">
            <a:xfrm>
              <a:off x="7897683" y="1929740"/>
              <a:ext cx="27654" cy="51823"/>
            </a:xfrm>
            <a:custGeom>
              <a:avLst/>
              <a:gdLst>
                <a:gd name="T0" fmla="*/ 0 w 60"/>
                <a:gd name="T1" fmla="*/ 37 h 51"/>
                <a:gd name="T2" fmla="*/ 6 w 60"/>
                <a:gd name="T3" fmla="*/ 30 h 51"/>
                <a:gd name="T4" fmla="*/ 15 w 60"/>
                <a:gd name="T5" fmla="*/ 19 h 51"/>
                <a:gd name="T6" fmla="*/ 20 w 60"/>
                <a:gd name="T7" fmla="*/ 13 h 51"/>
                <a:gd name="T8" fmla="*/ 27 w 60"/>
                <a:gd name="T9" fmla="*/ 8 h 51"/>
                <a:gd name="T10" fmla="*/ 33 w 60"/>
                <a:gd name="T11" fmla="*/ 4 h 51"/>
                <a:gd name="T12" fmla="*/ 40 w 60"/>
                <a:gd name="T13" fmla="*/ 0 h 51"/>
                <a:gd name="T14" fmla="*/ 50 w 60"/>
                <a:gd name="T15" fmla="*/ 7 h 51"/>
                <a:gd name="T16" fmla="*/ 60 w 60"/>
                <a:gd name="T17" fmla="*/ 13 h 51"/>
                <a:gd name="T18" fmla="*/ 59 w 60"/>
                <a:gd name="T19" fmla="*/ 20 h 51"/>
                <a:gd name="T20" fmla="*/ 56 w 60"/>
                <a:gd name="T21" fmla="*/ 29 h 51"/>
                <a:gd name="T22" fmla="*/ 54 w 60"/>
                <a:gd name="T23" fmla="*/ 34 h 51"/>
                <a:gd name="T24" fmla="*/ 52 w 60"/>
                <a:gd name="T25" fmla="*/ 38 h 51"/>
                <a:gd name="T26" fmla="*/ 49 w 60"/>
                <a:gd name="T27" fmla="*/ 42 h 51"/>
                <a:gd name="T28" fmla="*/ 45 w 60"/>
                <a:gd name="T29" fmla="*/ 45 h 51"/>
                <a:gd name="T30" fmla="*/ 41 w 60"/>
                <a:gd name="T31" fmla="*/ 48 h 51"/>
                <a:gd name="T32" fmla="*/ 37 w 60"/>
                <a:gd name="T33" fmla="*/ 50 h 51"/>
                <a:gd name="T34" fmla="*/ 31 w 60"/>
                <a:gd name="T35" fmla="*/ 51 h 51"/>
                <a:gd name="T36" fmla="*/ 27 w 60"/>
                <a:gd name="T37" fmla="*/ 51 h 51"/>
                <a:gd name="T38" fmla="*/ 20 w 60"/>
                <a:gd name="T39" fmla="*/ 50 h 51"/>
                <a:gd name="T40" fmla="*/ 15 w 60"/>
                <a:gd name="T41" fmla="*/ 47 h 51"/>
                <a:gd name="T42" fmla="*/ 7 w 60"/>
                <a:gd name="T43" fmla="*/ 43 h 51"/>
                <a:gd name="T44" fmla="*/ 0 w 60"/>
                <a:gd name="T45"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23" name="Freeform 245">
              <a:extLst>
                <a:ext uri="{FF2B5EF4-FFF2-40B4-BE49-F238E27FC236}">
                  <a16:creationId xmlns:a16="http://schemas.microsoft.com/office/drawing/2014/main" id="{499570E6-151B-4348-BFDA-269D4C62D23E}"/>
                </a:ext>
              </a:extLst>
            </p:cNvPr>
            <p:cNvSpPr>
              <a:spLocks/>
            </p:cNvSpPr>
            <p:nvPr userDrawn="1">
              <p:custDataLst>
                <p:tags r:id="rId173"/>
              </p:custDataLst>
            </p:nvPr>
          </p:nvSpPr>
          <p:spPr bwMode="auto">
            <a:xfrm>
              <a:off x="7328340" y="2076571"/>
              <a:ext cx="29281" cy="51823"/>
            </a:xfrm>
            <a:custGeom>
              <a:avLst/>
              <a:gdLst>
                <a:gd name="T0" fmla="*/ 59 w 66"/>
                <a:gd name="T1" fmla="*/ 48 h 51"/>
                <a:gd name="T2" fmla="*/ 42 w 66"/>
                <a:gd name="T3" fmla="*/ 50 h 51"/>
                <a:gd name="T4" fmla="*/ 22 w 66"/>
                <a:gd name="T5" fmla="*/ 51 h 51"/>
                <a:gd name="T6" fmla="*/ 17 w 66"/>
                <a:gd name="T7" fmla="*/ 50 h 51"/>
                <a:gd name="T8" fmla="*/ 13 w 66"/>
                <a:gd name="T9" fmla="*/ 49 h 51"/>
                <a:gd name="T10" fmla="*/ 10 w 66"/>
                <a:gd name="T11" fmla="*/ 48 h 51"/>
                <a:gd name="T12" fmla="*/ 7 w 66"/>
                <a:gd name="T13" fmla="*/ 46 h 51"/>
                <a:gd name="T14" fmla="*/ 3 w 66"/>
                <a:gd name="T15" fmla="*/ 43 h 51"/>
                <a:gd name="T16" fmla="*/ 1 w 66"/>
                <a:gd name="T17" fmla="*/ 40 h 51"/>
                <a:gd name="T18" fmla="*/ 0 w 66"/>
                <a:gd name="T19" fmla="*/ 35 h 51"/>
                <a:gd name="T20" fmla="*/ 0 w 66"/>
                <a:gd name="T21" fmla="*/ 30 h 51"/>
                <a:gd name="T22" fmla="*/ 4 w 66"/>
                <a:gd name="T23" fmla="*/ 29 h 51"/>
                <a:gd name="T24" fmla="*/ 10 w 66"/>
                <a:gd name="T25" fmla="*/ 27 h 51"/>
                <a:gd name="T26" fmla="*/ 14 w 66"/>
                <a:gd name="T27" fmla="*/ 24 h 51"/>
                <a:gd name="T28" fmla="*/ 19 w 66"/>
                <a:gd name="T29" fmla="*/ 20 h 51"/>
                <a:gd name="T30" fmla="*/ 26 w 66"/>
                <a:gd name="T31" fmla="*/ 10 h 51"/>
                <a:gd name="T32" fmla="*/ 33 w 66"/>
                <a:gd name="T33" fmla="*/ 0 h 51"/>
                <a:gd name="T34" fmla="*/ 46 w 66"/>
                <a:gd name="T35" fmla="*/ 1 h 51"/>
                <a:gd name="T36" fmla="*/ 52 w 66"/>
                <a:gd name="T37" fmla="*/ 2 h 51"/>
                <a:gd name="T38" fmla="*/ 56 w 66"/>
                <a:gd name="T39" fmla="*/ 3 h 51"/>
                <a:gd name="T40" fmla="*/ 66 w 66"/>
                <a:gd name="T41" fmla="*/ 0 h 51"/>
                <a:gd name="T42" fmla="*/ 65 w 66"/>
                <a:gd name="T43" fmla="*/ 13 h 51"/>
                <a:gd name="T44" fmla="*/ 63 w 66"/>
                <a:gd name="T45" fmla="*/ 24 h 51"/>
                <a:gd name="T46" fmla="*/ 60 w 66"/>
                <a:gd name="T47" fmla="*/ 36 h 51"/>
                <a:gd name="T48" fmla="*/ 59 w 66"/>
                <a:gd name="T49" fmla="*/ 4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24" name="Freeform 246">
              <a:extLst>
                <a:ext uri="{FF2B5EF4-FFF2-40B4-BE49-F238E27FC236}">
                  <a16:creationId xmlns:a16="http://schemas.microsoft.com/office/drawing/2014/main" id="{7F50AEAF-F8BC-2341-AE1C-F220AFBB2266}"/>
                </a:ext>
              </a:extLst>
            </p:cNvPr>
            <p:cNvSpPr>
              <a:spLocks/>
            </p:cNvSpPr>
            <p:nvPr userDrawn="1">
              <p:custDataLst>
                <p:tags r:id="rId174"/>
              </p:custDataLst>
            </p:nvPr>
          </p:nvSpPr>
          <p:spPr bwMode="auto">
            <a:xfrm>
              <a:off x="8304357" y="2555930"/>
              <a:ext cx="52054" cy="51823"/>
            </a:xfrm>
            <a:custGeom>
              <a:avLst/>
              <a:gdLst>
                <a:gd name="T0" fmla="*/ 0 w 113"/>
                <a:gd name="T1" fmla="*/ 44 h 74"/>
                <a:gd name="T2" fmla="*/ 20 w 113"/>
                <a:gd name="T3" fmla="*/ 74 h 74"/>
                <a:gd name="T4" fmla="*/ 37 w 113"/>
                <a:gd name="T5" fmla="*/ 69 h 74"/>
                <a:gd name="T6" fmla="*/ 51 w 113"/>
                <a:gd name="T7" fmla="*/ 65 h 74"/>
                <a:gd name="T8" fmla="*/ 64 w 113"/>
                <a:gd name="T9" fmla="*/ 59 h 74"/>
                <a:gd name="T10" fmla="*/ 74 w 113"/>
                <a:gd name="T11" fmla="*/ 53 h 74"/>
                <a:gd name="T12" fmla="*/ 78 w 113"/>
                <a:gd name="T13" fmla="*/ 49 h 74"/>
                <a:gd name="T14" fmla="*/ 83 w 113"/>
                <a:gd name="T15" fmla="*/ 45 h 74"/>
                <a:gd name="T16" fmla="*/ 86 w 113"/>
                <a:gd name="T17" fmla="*/ 41 h 74"/>
                <a:gd name="T18" fmla="*/ 88 w 113"/>
                <a:gd name="T19" fmla="*/ 37 h 74"/>
                <a:gd name="T20" fmla="*/ 90 w 113"/>
                <a:gd name="T21" fmla="*/ 32 h 74"/>
                <a:gd name="T22" fmla="*/ 91 w 113"/>
                <a:gd name="T23" fmla="*/ 26 h 74"/>
                <a:gd name="T24" fmla="*/ 93 w 113"/>
                <a:gd name="T25" fmla="*/ 19 h 74"/>
                <a:gd name="T26" fmla="*/ 94 w 113"/>
                <a:gd name="T27" fmla="*/ 13 h 74"/>
                <a:gd name="T28" fmla="*/ 99 w 113"/>
                <a:gd name="T29" fmla="*/ 12 h 74"/>
                <a:gd name="T30" fmla="*/ 106 w 113"/>
                <a:gd name="T31" fmla="*/ 9 h 74"/>
                <a:gd name="T32" fmla="*/ 108 w 113"/>
                <a:gd name="T33" fmla="*/ 7 h 74"/>
                <a:gd name="T34" fmla="*/ 111 w 113"/>
                <a:gd name="T35" fmla="*/ 5 h 74"/>
                <a:gd name="T36" fmla="*/ 112 w 113"/>
                <a:gd name="T37" fmla="*/ 3 h 74"/>
                <a:gd name="T38" fmla="*/ 113 w 113"/>
                <a:gd name="T39" fmla="*/ 0 h 74"/>
                <a:gd name="T40" fmla="*/ 98 w 113"/>
                <a:gd name="T41" fmla="*/ 4 h 74"/>
                <a:gd name="T42" fmla="*/ 82 w 113"/>
                <a:gd name="T43" fmla="*/ 8 h 74"/>
                <a:gd name="T44" fmla="*/ 65 w 113"/>
                <a:gd name="T45" fmla="*/ 13 h 74"/>
                <a:gd name="T46" fmla="*/ 49 w 113"/>
                <a:gd name="T47" fmla="*/ 19 h 74"/>
                <a:gd name="T48" fmla="*/ 20 w 113"/>
                <a:gd name="T49" fmla="*/ 33 h 74"/>
                <a:gd name="T50" fmla="*/ 0 w 113"/>
                <a:gd name="T51" fmla="*/ 4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25" name="Freeform 247">
              <a:extLst>
                <a:ext uri="{FF2B5EF4-FFF2-40B4-BE49-F238E27FC236}">
                  <a16:creationId xmlns:a16="http://schemas.microsoft.com/office/drawing/2014/main" id="{12457CE3-42E8-8147-9564-4B47DA0B1970}"/>
                </a:ext>
              </a:extLst>
            </p:cNvPr>
            <p:cNvSpPr>
              <a:spLocks/>
            </p:cNvSpPr>
            <p:nvPr userDrawn="1">
              <p:custDataLst>
                <p:tags r:id="rId175"/>
              </p:custDataLst>
            </p:nvPr>
          </p:nvSpPr>
          <p:spPr bwMode="auto">
            <a:xfrm>
              <a:off x="7902564" y="3274250"/>
              <a:ext cx="333472" cy="221686"/>
            </a:xfrm>
            <a:custGeom>
              <a:avLst/>
              <a:gdLst>
                <a:gd name="T0" fmla="*/ 98 w 746"/>
                <a:gd name="T1" fmla="*/ 452 h 469"/>
                <a:gd name="T2" fmla="*/ 54 w 746"/>
                <a:gd name="T3" fmla="*/ 440 h 469"/>
                <a:gd name="T4" fmla="*/ 21 w 746"/>
                <a:gd name="T5" fmla="*/ 429 h 469"/>
                <a:gd name="T6" fmla="*/ 5 w 746"/>
                <a:gd name="T7" fmla="*/ 413 h 469"/>
                <a:gd name="T8" fmla="*/ 0 w 746"/>
                <a:gd name="T9" fmla="*/ 363 h 469"/>
                <a:gd name="T10" fmla="*/ 5 w 746"/>
                <a:gd name="T11" fmla="*/ 309 h 469"/>
                <a:gd name="T12" fmla="*/ 23 w 746"/>
                <a:gd name="T13" fmla="*/ 273 h 469"/>
                <a:gd name="T14" fmla="*/ 56 w 746"/>
                <a:gd name="T15" fmla="*/ 228 h 469"/>
                <a:gd name="T16" fmla="*/ 121 w 746"/>
                <a:gd name="T17" fmla="*/ 204 h 469"/>
                <a:gd name="T18" fmla="*/ 166 w 746"/>
                <a:gd name="T19" fmla="*/ 188 h 469"/>
                <a:gd name="T20" fmla="*/ 235 w 746"/>
                <a:gd name="T21" fmla="*/ 173 h 469"/>
                <a:gd name="T22" fmla="*/ 262 w 746"/>
                <a:gd name="T23" fmla="*/ 153 h 469"/>
                <a:gd name="T24" fmla="*/ 267 w 746"/>
                <a:gd name="T25" fmla="*/ 136 h 469"/>
                <a:gd name="T26" fmla="*/ 292 w 746"/>
                <a:gd name="T27" fmla="*/ 120 h 469"/>
                <a:gd name="T28" fmla="*/ 332 w 746"/>
                <a:gd name="T29" fmla="*/ 115 h 469"/>
                <a:gd name="T30" fmla="*/ 359 w 746"/>
                <a:gd name="T31" fmla="*/ 101 h 469"/>
                <a:gd name="T32" fmla="*/ 389 w 746"/>
                <a:gd name="T33" fmla="*/ 67 h 469"/>
                <a:gd name="T34" fmla="*/ 425 w 746"/>
                <a:gd name="T35" fmla="*/ 22 h 469"/>
                <a:gd name="T36" fmla="*/ 450 w 746"/>
                <a:gd name="T37" fmla="*/ 6 h 469"/>
                <a:gd name="T38" fmla="*/ 486 w 746"/>
                <a:gd name="T39" fmla="*/ 0 h 469"/>
                <a:gd name="T40" fmla="*/ 507 w 746"/>
                <a:gd name="T41" fmla="*/ 29 h 469"/>
                <a:gd name="T42" fmla="*/ 532 w 746"/>
                <a:gd name="T43" fmla="*/ 53 h 469"/>
                <a:gd name="T44" fmla="*/ 553 w 746"/>
                <a:gd name="T45" fmla="*/ 107 h 469"/>
                <a:gd name="T46" fmla="*/ 579 w 746"/>
                <a:gd name="T47" fmla="*/ 159 h 469"/>
                <a:gd name="T48" fmla="*/ 613 w 746"/>
                <a:gd name="T49" fmla="*/ 172 h 469"/>
                <a:gd name="T50" fmla="*/ 628 w 746"/>
                <a:gd name="T51" fmla="*/ 193 h 469"/>
                <a:gd name="T52" fmla="*/ 650 w 746"/>
                <a:gd name="T53" fmla="*/ 233 h 469"/>
                <a:gd name="T54" fmla="*/ 702 w 746"/>
                <a:gd name="T55" fmla="*/ 279 h 469"/>
                <a:gd name="T56" fmla="*/ 741 w 746"/>
                <a:gd name="T57" fmla="*/ 315 h 469"/>
                <a:gd name="T58" fmla="*/ 711 w 746"/>
                <a:gd name="T59" fmla="*/ 345 h 469"/>
                <a:gd name="T60" fmla="*/ 691 w 746"/>
                <a:gd name="T61" fmla="*/ 342 h 469"/>
                <a:gd name="T62" fmla="*/ 679 w 746"/>
                <a:gd name="T63" fmla="*/ 321 h 469"/>
                <a:gd name="T64" fmla="*/ 651 w 746"/>
                <a:gd name="T65" fmla="*/ 330 h 469"/>
                <a:gd name="T66" fmla="*/ 639 w 746"/>
                <a:gd name="T67" fmla="*/ 352 h 469"/>
                <a:gd name="T68" fmla="*/ 604 w 746"/>
                <a:gd name="T69" fmla="*/ 356 h 469"/>
                <a:gd name="T70" fmla="*/ 553 w 746"/>
                <a:gd name="T71" fmla="*/ 356 h 469"/>
                <a:gd name="T72" fmla="*/ 522 w 746"/>
                <a:gd name="T73" fmla="*/ 365 h 469"/>
                <a:gd name="T74" fmla="*/ 496 w 746"/>
                <a:gd name="T75" fmla="*/ 387 h 469"/>
                <a:gd name="T76" fmla="*/ 486 w 746"/>
                <a:gd name="T77" fmla="*/ 394 h 469"/>
                <a:gd name="T78" fmla="*/ 426 w 746"/>
                <a:gd name="T79" fmla="*/ 400 h 469"/>
                <a:gd name="T80" fmla="*/ 396 w 746"/>
                <a:gd name="T81" fmla="*/ 392 h 469"/>
                <a:gd name="T82" fmla="*/ 349 w 746"/>
                <a:gd name="T83" fmla="*/ 354 h 469"/>
                <a:gd name="T84" fmla="*/ 319 w 746"/>
                <a:gd name="T85" fmla="*/ 345 h 469"/>
                <a:gd name="T86" fmla="*/ 291 w 746"/>
                <a:gd name="T87" fmla="*/ 355 h 469"/>
                <a:gd name="T88" fmla="*/ 266 w 746"/>
                <a:gd name="T89" fmla="*/ 377 h 469"/>
                <a:gd name="T90" fmla="*/ 227 w 746"/>
                <a:gd name="T91" fmla="*/ 437 h 469"/>
                <a:gd name="T92" fmla="*/ 150 w 746"/>
                <a:gd name="T93" fmla="*/ 439 h 469"/>
                <a:gd name="T94" fmla="*/ 135 w 746"/>
                <a:gd name="T95" fmla="*/ 448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26" name="Freeform 248">
              <a:extLst>
                <a:ext uri="{FF2B5EF4-FFF2-40B4-BE49-F238E27FC236}">
                  <a16:creationId xmlns:a16="http://schemas.microsoft.com/office/drawing/2014/main" id="{10D0F6E1-7B0E-4143-932E-C8B16C653CF3}"/>
                </a:ext>
              </a:extLst>
            </p:cNvPr>
            <p:cNvSpPr>
              <a:spLocks/>
            </p:cNvSpPr>
            <p:nvPr userDrawn="1">
              <p:custDataLst>
                <p:tags r:id="rId176"/>
              </p:custDataLst>
            </p:nvPr>
          </p:nvSpPr>
          <p:spPr bwMode="auto">
            <a:xfrm>
              <a:off x="7837496" y="3426838"/>
              <a:ext cx="512409" cy="500952"/>
            </a:xfrm>
            <a:custGeom>
              <a:avLst/>
              <a:gdLst>
                <a:gd name="T0" fmla="*/ 902 w 1145"/>
                <a:gd name="T1" fmla="*/ 57 h 1053"/>
                <a:gd name="T2" fmla="*/ 993 w 1145"/>
                <a:gd name="T3" fmla="*/ 66 h 1053"/>
                <a:gd name="T4" fmla="*/ 1080 w 1145"/>
                <a:gd name="T5" fmla="*/ 81 h 1053"/>
                <a:gd name="T6" fmla="*/ 1126 w 1145"/>
                <a:gd name="T7" fmla="*/ 175 h 1053"/>
                <a:gd name="T8" fmla="*/ 1133 w 1145"/>
                <a:gd name="T9" fmla="*/ 211 h 1053"/>
                <a:gd name="T10" fmla="*/ 1058 w 1145"/>
                <a:gd name="T11" fmla="*/ 272 h 1053"/>
                <a:gd name="T12" fmla="*/ 1045 w 1145"/>
                <a:gd name="T13" fmla="*/ 360 h 1053"/>
                <a:gd name="T14" fmla="*/ 1003 w 1145"/>
                <a:gd name="T15" fmla="*/ 440 h 1053"/>
                <a:gd name="T16" fmla="*/ 990 w 1145"/>
                <a:gd name="T17" fmla="*/ 476 h 1053"/>
                <a:gd name="T18" fmla="*/ 1019 w 1145"/>
                <a:gd name="T19" fmla="*/ 576 h 1053"/>
                <a:gd name="T20" fmla="*/ 1026 w 1145"/>
                <a:gd name="T21" fmla="*/ 664 h 1053"/>
                <a:gd name="T22" fmla="*/ 1047 w 1145"/>
                <a:gd name="T23" fmla="*/ 731 h 1053"/>
                <a:gd name="T24" fmla="*/ 1079 w 1145"/>
                <a:gd name="T25" fmla="*/ 765 h 1053"/>
                <a:gd name="T26" fmla="*/ 1092 w 1145"/>
                <a:gd name="T27" fmla="*/ 825 h 1053"/>
                <a:gd name="T28" fmla="*/ 1040 w 1145"/>
                <a:gd name="T29" fmla="*/ 844 h 1053"/>
                <a:gd name="T30" fmla="*/ 997 w 1145"/>
                <a:gd name="T31" fmla="*/ 856 h 1053"/>
                <a:gd name="T32" fmla="*/ 960 w 1145"/>
                <a:gd name="T33" fmla="*/ 992 h 1053"/>
                <a:gd name="T34" fmla="*/ 930 w 1145"/>
                <a:gd name="T35" fmla="*/ 1026 h 1053"/>
                <a:gd name="T36" fmla="*/ 902 w 1145"/>
                <a:gd name="T37" fmla="*/ 1031 h 1053"/>
                <a:gd name="T38" fmla="*/ 840 w 1145"/>
                <a:gd name="T39" fmla="*/ 1053 h 1053"/>
                <a:gd name="T40" fmla="*/ 782 w 1145"/>
                <a:gd name="T41" fmla="*/ 1037 h 1053"/>
                <a:gd name="T42" fmla="*/ 743 w 1145"/>
                <a:gd name="T43" fmla="*/ 1014 h 1053"/>
                <a:gd name="T44" fmla="*/ 707 w 1145"/>
                <a:gd name="T45" fmla="*/ 997 h 1053"/>
                <a:gd name="T46" fmla="*/ 674 w 1145"/>
                <a:gd name="T47" fmla="*/ 986 h 1053"/>
                <a:gd name="T48" fmla="*/ 608 w 1145"/>
                <a:gd name="T49" fmla="*/ 987 h 1053"/>
                <a:gd name="T50" fmla="*/ 594 w 1145"/>
                <a:gd name="T51" fmla="*/ 942 h 1053"/>
                <a:gd name="T52" fmla="*/ 575 w 1145"/>
                <a:gd name="T53" fmla="*/ 884 h 1053"/>
                <a:gd name="T54" fmla="*/ 590 w 1145"/>
                <a:gd name="T55" fmla="*/ 846 h 1053"/>
                <a:gd name="T56" fmla="*/ 590 w 1145"/>
                <a:gd name="T57" fmla="*/ 779 h 1053"/>
                <a:gd name="T58" fmla="*/ 454 w 1145"/>
                <a:gd name="T59" fmla="*/ 755 h 1053"/>
                <a:gd name="T60" fmla="*/ 443 w 1145"/>
                <a:gd name="T61" fmla="*/ 785 h 1053"/>
                <a:gd name="T62" fmla="*/ 396 w 1145"/>
                <a:gd name="T63" fmla="*/ 817 h 1053"/>
                <a:gd name="T64" fmla="*/ 337 w 1145"/>
                <a:gd name="T65" fmla="*/ 797 h 1053"/>
                <a:gd name="T66" fmla="*/ 297 w 1145"/>
                <a:gd name="T67" fmla="*/ 708 h 1053"/>
                <a:gd name="T68" fmla="*/ 3 w 1145"/>
                <a:gd name="T69" fmla="*/ 671 h 1053"/>
                <a:gd name="T70" fmla="*/ 45 w 1145"/>
                <a:gd name="T71" fmla="*/ 667 h 1053"/>
                <a:gd name="T72" fmla="*/ 26 w 1145"/>
                <a:gd name="T73" fmla="*/ 631 h 1053"/>
                <a:gd name="T74" fmla="*/ 75 w 1145"/>
                <a:gd name="T75" fmla="*/ 615 h 1053"/>
                <a:gd name="T76" fmla="*/ 145 w 1145"/>
                <a:gd name="T77" fmla="*/ 614 h 1053"/>
                <a:gd name="T78" fmla="*/ 183 w 1145"/>
                <a:gd name="T79" fmla="*/ 620 h 1053"/>
                <a:gd name="T80" fmla="*/ 220 w 1145"/>
                <a:gd name="T81" fmla="*/ 574 h 1053"/>
                <a:gd name="T82" fmla="*/ 260 w 1145"/>
                <a:gd name="T83" fmla="*/ 555 h 1053"/>
                <a:gd name="T84" fmla="*/ 281 w 1145"/>
                <a:gd name="T85" fmla="*/ 440 h 1053"/>
                <a:gd name="T86" fmla="*/ 346 w 1145"/>
                <a:gd name="T87" fmla="*/ 370 h 1053"/>
                <a:gd name="T88" fmla="*/ 370 w 1145"/>
                <a:gd name="T89" fmla="*/ 276 h 1053"/>
                <a:gd name="T90" fmla="*/ 372 w 1145"/>
                <a:gd name="T91" fmla="*/ 180 h 1053"/>
                <a:gd name="T92" fmla="*/ 383 w 1145"/>
                <a:gd name="T93" fmla="*/ 122 h 1053"/>
                <a:gd name="T94" fmla="*/ 440 w 1145"/>
                <a:gd name="T95" fmla="*/ 35 h 1053"/>
                <a:gd name="T96" fmla="*/ 491 w 1145"/>
                <a:gd name="T97" fmla="*/ 30 h 1053"/>
                <a:gd name="T98" fmla="*/ 558 w 1145"/>
                <a:gd name="T99" fmla="*/ 77 h 1053"/>
                <a:gd name="T100" fmla="*/ 637 w 1145"/>
                <a:gd name="T101" fmla="*/ 73 h 1053"/>
                <a:gd name="T102" fmla="*/ 670 w 1145"/>
                <a:gd name="T103" fmla="*/ 44 h 1053"/>
                <a:gd name="T104" fmla="*/ 734 w 1145"/>
                <a:gd name="T105" fmla="*/ 34 h 1053"/>
                <a:gd name="T106" fmla="*/ 795 w 1145"/>
                <a:gd name="T107" fmla="*/ 17 h 1053"/>
                <a:gd name="T108" fmla="*/ 828 w 1145"/>
                <a:gd name="T109" fmla="*/ 8 h 1053"/>
                <a:gd name="T110" fmla="*/ 859 w 1145"/>
                <a:gd name="T111" fmla="*/ 24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27" name="Freeform 249">
              <a:extLst>
                <a:ext uri="{FF2B5EF4-FFF2-40B4-BE49-F238E27FC236}">
                  <a16:creationId xmlns:a16="http://schemas.microsoft.com/office/drawing/2014/main" id="{3CC58B44-8D0D-994A-84C7-A30EAAA28DB2}"/>
                </a:ext>
              </a:extLst>
            </p:cNvPr>
            <p:cNvSpPr>
              <a:spLocks/>
            </p:cNvSpPr>
            <p:nvPr userDrawn="1">
              <p:custDataLst>
                <p:tags r:id="rId177"/>
              </p:custDataLst>
            </p:nvPr>
          </p:nvSpPr>
          <p:spPr bwMode="auto">
            <a:xfrm>
              <a:off x="7772428" y="3517527"/>
              <a:ext cx="56934" cy="50383"/>
            </a:xfrm>
            <a:custGeom>
              <a:avLst/>
              <a:gdLst>
                <a:gd name="T0" fmla="*/ 120 w 125"/>
                <a:gd name="T1" fmla="*/ 0 h 81"/>
                <a:gd name="T2" fmla="*/ 121 w 125"/>
                <a:gd name="T3" fmla="*/ 27 h 81"/>
                <a:gd name="T4" fmla="*/ 124 w 125"/>
                <a:gd name="T5" fmla="*/ 46 h 81"/>
                <a:gd name="T6" fmla="*/ 125 w 125"/>
                <a:gd name="T7" fmla="*/ 53 h 81"/>
                <a:gd name="T8" fmla="*/ 125 w 125"/>
                <a:gd name="T9" fmla="*/ 59 h 81"/>
                <a:gd name="T10" fmla="*/ 125 w 125"/>
                <a:gd name="T11" fmla="*/ 65 h 81"/>
                <a:gd name="T12" fmla="*/ 123 w 125"/>
                <a:gd name="T13" fmla="*/ 69 h 81"/>
                <a:gd name="T14" fmla="*/ 119 w 125"/>
                <a:gd name="T15" fmla="*/ 72 h 81"/>
                <a:gd name="T16" fmla="*/ 112 w 125"/>
                <a:gd name="T17" fmla="*/ 74 h 81"/>
                <a:gd name="T18" fmla="*/ 103 w 125"/>
                <a:gd name="T19" fmla="*/ 76 h 81"/>
                <a:gd name="T20" fmla="*/ 91 w 125"/>
                <a:gd name="T21" fmla="*/ 77 h 81"/>
                <a:gd name="T22" fmla="*/ 57 w 125"/>
                <a:gd name="T23" fmla="*/ 79 h 81"/>
                <a:gd name="T24" fmla="*/ 7 w 125"/>
                <a:gd name="T25" fmla="*/ 81 h 81"/>
                <a:gd name="T26" fmla="*/ 5 w 125"/>
                <a:gd name="T27" fmla="*/ 79 h 81"/>
                <a:gd name="T28" fmla="*/ 3 w 125"/>
                <a:gd name="T29" fmla="*/ 72 h 81"/>
                <a:gd name="T30" fmla="*/ 1 w 125"/>
                <a:gd name="T31" fmla="*/ 59 h 81"/>
                <a:gd name="T32" fmla="*/ 0 w 125"/>
                <a:gd name="T33" fmla="*/ 43 h 81"/>
                <a:gd name="T34" fmla="*/ 0 w 125"/>
                <a:gd name="T35" fmla="*/ 37 h 81"/>
                <a:gd name="T36" fmla="*/ 1 w 125"/>
                <a:gd name="T37" fmla="*/ 31 h 81"/>
                <a:gd name="T38" fmla="*/ 2 w 125"/>
                <a:gd name="T39" fmla="*/ 25 h 81"/>
                <a:gd name="T40" fmla="*/ 4 w 125"/>
                <a:gd name="T41" fmla="*/ 20 h 81"/>
                <a:gd name="T42" fmla="*/ 8 w 125"/>
                <a:gd name="T43" fmla="*/ 15 h 81"/>
                <a:gd name="T44" fmla="*/ 11 w 125"/>
                <a:gd name="T45" fmla="*/ 10 h 81"/>
                <a:gd name="T46" fmla="*/ 14 w 125"/>
                <a:gd name="T47" fmla="*/ 5 h 81"/>
                <a:gd name="T48" fmla="*/ 20 w 125"/>
                <a:gd name="T49" fmla="*/ 0 h 81"/>
                <a:gd name="T50" fmla="*/ 120 w 125"/>
                <a:gd name="T5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28" name="Freeform 250">
              <a:extLst>
                <a:ext uri="{FF2B5EF4-FFF2-40B4-BE49-F238E27FC236}">
                  <a16:creationId xmlns:a16="http://schemas.microsoft.com/office/drawing/2014/main" id="{9F7F416B-A530-D649-AC96-93B97D04D111}"/>
                </a:ext>
              </a:extLst>
            </p:cNvPr>
            <p:cNvSpPr>
              <a:spLocks/>
            </p:cNvSpPr>
            <p:nvPr userDrawn="1">
              <p:custDataLst>
                <p:tags r:id="rId178"/>
              </p:custDataLst>
            </p:nvPr>
          </p:nvSpPr>
          <p:spPr bwMode="auto">
            <a:xfrm>
              <a:off x="7754534" y="3517527"/>
              <a:ext cx="156163" cy="182819"/>
            </a:xfrm>
            <a:custGeom>
              <a:avLst/>
              <a:gdLst>
                <a:gd name="T0" fmla="*/ 262 w 355"/>
                <a:gd name="T1" fmla="*/ 15 h 388"/>
                <a:gd name="T2" fmla="*/ 257 w 355"/>
                <a:gd name="T3" fmla="*/ 37 h 388"/>
                <a:gd name="T4" fmla="*/ 264 w 355"/>
                <a:gd name="T5" fmla="*/ 51 h 388"/>
                <a:gd name="T6" fmla="*/ 283 w 355"/>
                <a:gd name="T7" fmla="*/ 60 h 388"/>
                <a:gd name="T8" fmla="*/ 319 w 355"/>
                <a:gd name="T9" fmla="*/ 55 h 388"/>
                <a:gd name="T10" fmla="*/ 332 w 355"/>
                <a:gd name="T11" fmla="*/ 57 h 388"/>
                <a:gd name="T12" fmla="*/ 340 w 355"/>
                <a:gd name="T13" fmla="*/ 68 h 388"/>
                <a:gd name="T14" fmla="*/ 345 w 355"/>
                <a:gd name="T15" fmla="*/ 83 h 388"/>
                <a:gd name="T16" fmla="*/ 351 w 355"/>
                <a:gd name="T17" fmla="*/ 94 h 388"/>
                <a:gd name="T18" fmla="*/ 345 w 355"/>
                <a:gd name="T19" fmla="*/ 108 h 388"/>
                <a:gd name="T20" fmla="*/ 320 w 355"/>
                <a:gd name="T21" fmla="*/ 136 h 388"/>
                <a:gd name="T22" fmla="*/ 348 w 355"/>
                <a:gd name="T23" fmla="*/ 175 h 388"/>
                <a:gd name="T24" fmla="*/ 355 w 355"/>
                <a:gd name="T25" fmla="*/ 202 h 388"/>
                <a:gd name="T26" fmla="*/ 353 w 355"/>
                <a:gd name="T27" fmla="*/ 219 h 388"/>
                <a:gd name="T28" fmla="*/ 345 w 355"/>
                <a:gd name="T29" fmla="*/ 254 h 388"/>
                <a:gd name="T30" fmla="*/ 333 w 355"/>
                <a:gd name="T31" fmla="*/ 271 h 388"/>
                <a:gd name="T32" fmla="*/ 312 w 355"/>
                <a:gd name="T33" fmla="*/ 280 h 388"/>
                <a:gd name="T34" fmla="*/ 286 w 355"/>
                <a:gd name="T35" fmla="*/ 282 h 388"/>
                <a:gd name="T36" fmla="*/ 270 w 355"/>
                <a:gd name="T37" fmla="*/ 282 h 388"/>
                <a:gd name="T38" fmla="*/ 252 w 355"/>
                <a:gd name="T39" fmla="*/ 265 h 388"/>
                <a:gd name="T40" fmla="*/ 240 w 355"/>
                <a:gd name="T41" fmla="*/ 259 h 388"/>
                <a:gd name="T42" fmla="*/ 221 w 355"/>
                <a:gd name="T43" fmla="*/ 269 h 388"/>
                <a:gd name="T44" fmla="*/ 205 w 355"/>
                <a:gd name="T45" fmla="*/ 279 h 388"/>
                <a:gd name="T46" fmla="*/ 194 w 355"/>
                <a:gd name="T47" fmla="*/ 285 h 388"/>
                <a:gd name="T48" fmla="*/ 185 w 355"/>
                <a:gd name="T49" fmla="*/ 298 h 388"/>
                <a:gd name="T50" fmla="*/ 187 w 355"/>
                <a:gd name="T51" fmla="*/ 321 h 388"/>
                <a:gd name="T52" fmla="*/ 207 w 355"/>
                <a:gd name="T53" fmla="*/ 358 h 388"/>
                <a:gd name="T54" fmla="*/ 195 w 355"/>
                <a:gd name="T55" fmla="*/ 353 h 388"/>
                <a:gd name="T56" fmla="*/ 177 w 355"/>
                <a:gd name="T57" fmla="*/ 355 h 388"/>
                <a:gd name="T58" fmla="*/ 162 w 355"/>
                <a:gd name="T59" fmla="*/ 365 h 388"/>
                <a:gd name="T60" fmla="*/ 146 w 355"/>
                <a:gd name="T61" fmla="*/ 388 h 388"/>
                <a:gd name="T62" fmla="*/ 123 w 355"/>
                <a:gd name="T63" fmla="*/ 370 h 388"/>
                <a:gd name="T64" fmla="*/ 113 w 355"/>
                <a:gd name="T65" fmla="*/ 358 h 388"/>
                <a:gd name="T66" fmla="*/ 96 w 355"/>
                <a:gd name="T67" fmla="*/ 324 h 388"/>
                <a:gd name="T68" fmla="*/ 50 w 355"/>
                <a:gd name="T69" fmla="*/ 280 h 388"/>
                <a:gd name="T70" fmla="*/ 22 w 355"/>
                <a:gd name="T71" fmla="*/ 254 h 388"/>
                <a:gd name="T72" fmla="*/ 5 w 355"/>
                <a:gd name="T73" fmla="*/ 223 h 388"/>
                <a:gd name="T74" fmla="*/ 1 w 355"/>
                <a:gd name="T75" fmla="*/ 187 h 388"/>
                <a:gd name="T76" fmla="*/ 11 w 355"/>
                <a:gd name="T77" fmla="*/ 162 h 388"/>
                <a:gd name="T78" fmla="*/ 41 w 355"/>
                <a:gd name="T79" fmla="*/ 134 h 388"/>
                <a:gd name="T80" fmla="*/ 54 w 355"/>
                <a:gd name="T81" fmla="*/ 116 h 388"/>
                <a:gd name="T82" fmla="*/ 56 w 355"/>
                <a:gd name="T83" fmla="*/ 91 h 388"/>
                <a:gd name="T84" fmla="*/ 108 w 355"/>
                <a:gd name="T85" fmla="*/ 83 h 388"/>
                <a:gd name="T86" fmla="*/ 156 w 355"/>
                <a:gd name="T87" fmla="*/ 80 h 388"/>
                <a:gd name="T88" fmla="*/ 172 w 355"/>
                <a:gd name="T89" fmla="*/ 73 h 388"/>
                <a:gd name="T90" fmla="*/ 177 w 355"/>
                <a:gd name="T91" fmla="*/ 63 h 388"/>
                <a:gd name="T92" fmla="*/ 174 w 355"/>
                <a:gd name="T93" fmla="*/ 41 h 388"/>
                <a:gd name="T94" fmla="*/ 167 w 355"/>
                <a:gd name="T95" fmla="*/ 1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29" name="Freeform 251">
              <a:extLst>
                <a:ext uri="{FF2B5EF4-FFF2-40B4-BE49-F238E27FC236}">
                  <a16:creationId xmlns:a16="http://schemas.microsoft.com/office/drawing/2014/main" id="{871DD95E-D92D-4341-80E5-8E07D487B713}"/>
                </a:ext>
              </a:extLst>
            </p:cNvPr>
            <p:cNvSpPr>
              <a:spLocks/>
            </p:cNvSpPr>
            <p:nvPr userDrawn="1">
              <p:custDataLst>
                <p:tags r:id="rId179"/>
              </p:custDataLst>
            </p:nvPr>
          </p:nvSpPr>
          <p:spPr bwMode="auto">
            <a:xfrm>
              <a:off x="8301104" y="3884604"/>
              <a:ext cx="266779" cy="472161"/>
            </a:xfrm>
            <a:custGeom>
              <a:avLst/>
              <a:gdLst>
                <a:gd name="T0" fmla="*/ 0 w 599"/>
                <a:gd name="T1" fmla="*/ 259 h 993"/>
                <a:gd name="T2" fmla="*/ 182 w 599"/>
                <a:gd name="T3" fmla="*/ 224 h 993"/>
                <a:gd name="T4" fmla="*/ 230 w 599"/>
                <a:gd name="T5" fmla="*/ 240 h 993"/>
                <a:gd name="T6" fmla="*/ 258 w 599"/>
                <a:gd name="T7" fmla="*/ 258 h 993"/>
                <a:gd name="T8" fmla="*/ 252 w 599"/>
                <a:gd name="T9" fmla="*/ 296 h 993"/>
                <a:gd name="T10" fmla="*/ 234 w 599"/>
                <a:gd name="T11" fmla="*/ 327 h 993"/>
                <a:gd name="T12" fmla="*/ 250 w 599"/>
                <a:gd name="T13" fmla="*/ 357 h 993"/>
                <a:gd name="T14" fmla="*/ 294 w 599"/>
                <a:gd name="T15" fmla="*/ 365 h 993"/>
                <a:gd name="T16" fmla="*/ 319 w 599"/>
                <a:gd name="T17" fmla="*/ 340 h 993"/>
                <a:gd name="T18" fmla="*/ 338 w 599"/>
                <a:gd name="T19" fmla="*/ 317 h 993"/>
                <a:gd name="T20" fmla="*/ 332 w 599"/>
                <a:gd name="T21" fmla="*/ 261 h 993"/>
                <a:gd name="T22" fmla="*/ 314 w 599"/>
                <a:gd name="T23" fmla="*/ 204 h 993"/>
                <a:gd name="T24" fmla="*/ 271 w 599"/>
                <a:gd name="T25" fmla="*/ 157 h 993"/>
                <a:gd name="T26" fmla="*/ 254 w 599"/>
                <a:gd name="T27" fmla="*/ 125 h 993"/>
                <a:gd name="T28" fmla="*/ 270 w 599"/>
                <a:gd name="T29" fmla="*/ 62 h 993"/>
                <a:gd name="T30" fmla="*/ 320 w 599"/>
                <a:gd name="T31" fmla="*/ 55 h 993"/>
                <a:gd name="T32" fmla="*/ 418 w 599"/>
                <a:gd name="T33" fmla="*/ 60 h 993"/>
                <a:gd name="T34" fmla="*/ 521 w 599"/>
                <a:gd name="T35" fmla="*/ 36 h 993"/>
                <a:gd name="T36" fmla="*/ 597 w 599"/>
                <a:gd name="T37" fmla="*/ 3 h 993"/>
                <a:gd name="T38" fmla="*/ 597 w 599"/>
                <a:gd name="T39" fmla="*/ 30 h 993"/>
                <a:gd name="T40" fmla="*/ 597 w 599"/>
                <a:gd name="T41" fmla="*/ 126 h 993"/>
                <a:gd name="T42" fmla="*/ 592 w 599"/>
                <a:gd name="T43" fmla="*/ 228 h 993"/>
                <a:gd name="T44" fmla="*/ 585 w 599"/>
                <a:gd name="T45" fmla="*/ 276 h 993"/>
                <a:gd name="T46" fmla="*/ 550 w 599"/>
                <a:gd name="T47" fmla="*/ 337 h 993"/>
                <a:gd name="T48" fmla="*/ 468 w 599"/>
                <a:gd name="T49" fmla="*/ 402 h 993"/>
                <a:gd name="T50" fmla="*/ 374 w 599"/>
                <a:gd name="T51" fmla="*/ 426 h 993"/>
                <a:gd name="T52" fmla="*/ 353 w 599"/>
                <a:gd name="T53" fmla="*/ 464 h 993"/>
                <a:gd name="T54" fmla="*/ 293 w 599"/>
                <a:gd name="T55" fmla="*/ 507 h 993"/>
                <a:gd name="T56" fmla="*/ 243 w 599"/>
                <a:gd name="T57" fmla="*/ 549 h 993"/>
                <a:gd name="T58" fmla="*/ 229 w 599"/>
                <a:gd name="T59" fmla="*/ 582 h 993"/>
                <a:gd name="T60" fmla="*/ 237 w 599"/>
                <a:gd name="T61" fmla="*/ 619 h 993"/>
                <a:gd name="T62" fmla="*/ 267 w 599"/>
                <a:gd name="T63" fmla="*/ 654 h 993"/>
                <a:gd name="T64" fmla="*/ 254 w 599"/>
                <a:gd name="T65" fmla="*/ 694 h 993"/>
                <a:gd name="T66" fmla="*/ 265 w 599"/>
                <a:gd name="T67" fmla="*/ 729 h 993"/>
                <a:gd name="T68" fmla="*/ 267 w 599"/>
                <a:gd name="T69" fmla="*/ 790 h 993"/>
                <a:gd name="T70" fmla="*/ 256 w 599"/>
                <a:gd name="T71" fmla="*/ 814 h 993"/>
                <a:gd name="T72" fmla="*/ 193 w 599"/>
                <a:gd name="T73" fmla="*/ 873 h 993"/>
                <a:gd name="T74" fmla="*/ 147 w 599"/>
                <a:gd name="T75" fmla="*/ 887 h 993"/>
                <a:gd name="T76" fmla="*/ 102 w 599"/>
                <a:gd name="T77" fmla="*/ 894 h 993"/>
                <a:gd name="T78" fmla="*/ 87 w 599"/>
                <a:gd name="T79" fmla="*/ 913 h 993"/>
                <a:gd name="T80" fmla="*/ 95 w 599"/>
                <a:gd name="T81" fmla="*/ 939 h 993"/>
                <a:gd name="T82" fmla="*/ 91 w 599"/>
                <a:gd name="T83" fmla="*/ 992 h 993"/>
                <a:gd name="T84" fmla="*/ 74 w 599"/>
                <a:gd name="T85" fmla="*/ 810 h 993"/>
                <a:gd name="T86" fmla="*/ 58 w 599"/>
                <a:gd name="T87" fmla="*/ 765 h 993"/>
                <a:gd name="T88" fmla="*/ 41 w 599"/>
                <a:gd name="T89" fmla="*/ 720 h 993"/>
                <a:gd name="T90" fmla="*/ 108 w 599"/>
                <a:gd name="T91" fmla="*/ 666 h 993"/>
                <a:gd name="T92" fmla="*/ 109 w 599"/>
                <a:gd name="T93" fmla="*/ 614 h 993"/>
                <a:gd name="T94" fmla="*/ 149 w 599"/>
                <a:gd name="T95" fmla="*/ 571 h 993"/>
                <a:gd name="T96" fmla="*/ 174 w 599"/>
                <a:gd name="T97" fmla="*/ 526 h 993"/>
                <a:gd name="T98" fmla="*/ 168 w 599"/>
                <a:gd name="T99" fmla="*/ 441 h 993"/>
                <a:gd name="T100" fmla="*/ 152 w 599"/>
                <a:gd name="T101" fmla="*/ 364 h 993"/>
                <a:gd name="T102" fmla="*/ 81 w 599"/>
                <a:gd name="T103" fmla="*/ 341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30" name="Freeform 252">
              <a:extLst>
                <a:ext uri="{FF2B5EF4-FFF2-40B4-BE49-F238E27FC236}">
                  <a16:creationId xmlns:a16="http://schemas.microsoft.com/office/drawing/2014/main" id="{2BB5D2BF-A302-AA4B-AAB4-3C74F9CCA9E5}"/>
                </a:ext>
              </a:extLst>
            </p:cNvPr>
            <p:cNvSpPr>
              <a:spLocks/>
            </p:cNvSpPr>
            <p:nvPr userDrawn="1">
              <p:custDataLst>
                <p:tags r:id="rId180"/>
              </p:custDataLst>
            </p:nvPr>
          </p:nvSpPr>
          <p:spPr bwMode="auto">
            <a:xfrm>
              <a:off x="8029447" y="4101970"/>
              <a:ext cx="244004" cy="260554"/>
            </a:xfrm>
            <a:custGeom>
              <a:avLst/>
              <a:gdLst>
                <a:gd name="T0" fmla="*/ 30 w 545"/>
                <a:gd name="T1" fmla="*/ 428 h 549"/>
                <a:gd name="T2" fmla="*/ 46 w 545"/>
                <a:gd name="T3" fmla="*/ 454 h 549"/>
                <a:gd name="T4" fmla="*/ 46 w 545"/>
                <a:gd name="T5" fmla="*/ 512 h 549"/>
                <a:gd name="T6" fmla="*/ 48 w 545"/>
                <a:gd name="T7" fmla="*/ 527 h 549"/>
                <a:gd name="T8" fmla="*/ 55 w 545"/>
                <a:gd name="T9" fmla="*/ 537 h 549"/>
                <a:gd name="T10" fmla="*/ 68 w 545"/>
                <a:gd name="T11" fmla="*/ 545 h 549"/>
                <a:gd name="T12" fmla="*/ 100 w 545"/>
                <a:gd name="T13" fmla="*/ 549 h 549"/>
                <a:gd name="T14" fmla="*/ 113 w 545"/>
                <a:gd name="T15" fmla="*/ 546 h 549"/>
                <a:gd name="T16" fmla="*/ 130 w 545"/>
                <a:gd name="T17" fmla="*/ 533 h 549"/>
                <a:gd name="T18" fmla="*/ 143 w 545"/>
                <a:gd name="T19" fmla="*/ 507 h 549"/>
                <a:gd name="T20" fmla="*/ 154 w 545"/>
                <a:gd name="T21" fmla="*/ 477 h 549"/>
                <a:gd name="T22" fmla="*/ 169 w 545"/>
                <a:gd name="T23" fmla="*/ 454 h 549"/>
                <a:gd name="T24" fmla="*/ 183 w 545"/>
                <a:gd name="T25" fmla="*/ 445 h 549"/>
                <a:gd name="T26" fmla="*/ 201 w 545"/>
                <a:gd name="T27" fmla="*/ 444 h 549"/>
                <a:gd name="T28" fmla="*/ 222 w 545"/>
                <a:gd name="T29" fmla="*/ 448 h 549"/>
                <a:gd name="T30" fmla="*/ 252 w 545"/>
                <a:gd name="T31" fmla="*/ 461 h 549"/>
                <a:gd name="T32" fmla="*/ 272 w 545"/>
                <a:gd name="T33" fmla="*/ 468 h 549"/>
                <a:gd name="T34" fmla="*/ 297 w 545"/>
                <a:gd name="T35" fmla="*/ 469 h 549"/>
                <a:gd name="T36" fmla="*/ 319 w 545"/>
                <a:gd name="T37" fmla="*/ 464 h 549"/>
                <a:gd name="T38" fmla="*/ 332 w 545"/>
                <a:gd name="T39" fmla="*/ 453 h 549"/>
                <a:gd name="T40" fmla="*/ 359 w 545"/>
                <a:gd name="T41" fmla="*/ 388 h 549"/>
                <a:gd name="T42" fmla="*/ 382 w 545"/>
                <a:gd name="T43" fmla="*/ 363 h 549"/>
                <a:gd name="T44" fmla="*/ 447 w 545"/>
                <a:gd name="T45" fmla="*/ 314 h 549"/>
                <a:gd name="T46" fmla="*/ 527 w 545"/>
                <a:gd name="T47" fmla="*/ 264 h 549"/>
                <a:gd name="T48" fmla="*/ 528 w 545"/>
                <a:gd name="T49" fmla="*/ 232 h 549"/>
                <a:gd name="T50" fmla="*/ 503 w 545"/>
                <a:gd name="T51" fmla="*/ 218 h 549"/>
                <a:gd name="T52" fmla="*/ 485 w 545"/>
                <a:gd name="T53" fmla="*/ 199 h 549"/>
                <a:gd name="T54" fmla="*/ 460 w 545"/>
                <a:gd name="T55" fmla="*/ 157 h 549"/>
                <a:gd name="T56" fmla="*/ 440 w 545"/>
                <a:gd name="T57" fmla="*/ 132 h 549"/>
                <a:gd name="T58" fmla="*/ 377 w 545"/>
                <a:gd name="T59" fmla="*/ 76 h 549"/>
                <a:gd name="T60" fmla="*/ 359 w 545"/>
                <a:gd name="T61" fmla="*/ 53 h 549"/>
                <a:gd name="T62" fmla="*/ 348 w 545"/>
                <a:gd name="T63" fmla="*/ 24 h 549"/>
                <a:gd name="T64" fmla="*/ 319 w 545"/>
                <a:gd name="T65" fmla="*/ 0 h 549"/>
                <a:gd name="T66" fmla="*/ 244 w 545"/>
                <a:gd name="T67" fmla="*/ 2 h 549"/>
                <a:gd name="T68" fmla="*/ 176 w 545"/>
                <a:gd name="T69" fmla="*/ 13 h 549"/>
                <a:gd name="T70" fmla="*/ 95 w 545"/>
                <a:gd name="T71" fmla="*/ 22 h 549"/>
                <a:gd name="T72" fmla="*/ 71 w 545"/>
                <a:gd name="T73" fmla="*/ 27 h 549"/>
                <a:gd name="T74" fmla="*/ 67 w 545"/>
                <a:gd name="T75" fmla="*/ 38 h 549"/>
                <a:gd name="T76" fmla="*/ 73 w 545"/>
                <a:gd name="T77" fmla="*/ 56 h 549"/>
                <a:gd name="T78" fmla="*/ 84 w 545"/>
                <a:gd name="T79" fmla="*/ 74 h 549"/>
                <a:gd name="T80" fmla="*/ 86 w 545"/>
                <a:gd name="T81" fmla="*/ 107 h 549"/>
                <a:gd name="T82" fmla="*/ 74 w 545"/>
                <a:gd name="T83" fmla="*/ 171 h 549"/>
                <a:gd name="T84" fmla="*/ 62 w 545"/>
                <a:gd name="T85" fmla="*/ 237 h 549"/>
                <a:gd name="T86" fmla="*/ 47 w 545"/>
                <a:gd name="T87" fmla="*/ 263 h 549"/>
                <a:gd name="T88" fmla="*/ 26 w 545"/>
                <a:gd name="T89" fmla="*/ 277 h 549"/>
                <a:gd name="T90" fmla="*/ 5 w 545"/>
                <a:gd name="T91" fmla="*/ 307 h 549"/>
                <a:gd name="T92" fmla="*/ 1 w 545"/>
                <a:gd name="T93" fmla="*/ 339 h 549"/>
                <a:gd name="T94" fmla="*/ 8 w 545"/>
                <a:gd name="T95" fmla="*/ 367 h 549"/>
                <a:gd name="T96" fmla="*/ 8 w 545"/>
                <a:gd name="T97" fmla="*/ 391 h 549"/>
                <a:gd name="T98" fmla="*/ 0 w 545"/>
                <a:gd name="T99" fmla="*/ 40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31" name="Freeform 253">
              <a:extLst>
                <a:ext uri="{FF2B5EF4-FFF2-40B4-BE49-F238E27FC236}">
                  <a16:creationId xmlns:a16="http://schemas.microsoft.com/office/drawing/2014/main" id="{0F4BD295-9EDC-514F-A739-48A5297236E8}"/>
                </a:ext>
              </a:extLst>
            </p:cNvPr>
            <p:cNvSpPr>
              <a:spLocks/>
            </p:cNvSpPr>
            <p:nvPr userDrawn="1">
              <p:custDataLst>
                <p:tags r:id="rId181"/>
              </p:custDataLst>
            </p:nvPr>
          </p:nvSpPr>
          <p:spPr bwMode="auto">
            <a:xfrm>
              <a:off x="8616683" y="3922032"/>
              <a:ext cx="201711" cy="394427"/>
            </a:xfrm>
            <a:custGeom>
              <a:avLst/>
              <a:gdLst>
                <a:gd name="T0" fmla="*/ 112 w 452"/>
                <a:gd name="T1" fmla="*/ 261 h 832"/>
                <a:gd name="T2" fmla="*/ 138 w 452"/>
                <a:gd name="T3" fmla="*/ 248 h 832"/>
                <a:gd name="T4" fmla="*/ 165 w 452"/>
                <a:gd name="T5" fmla="*/ 240 h 832"/>
                <a:gd name="T6" fmla="*/ 192 w 452"/>
                <a:gd name="T7" fmla="*/ 232 h 832"/>
                <a:gd name="T8" fmla="*/ 215 w 452"/>
                <a:gd name="T9" fmla="*/ 217 h 832"/>
                <a:gd name="T10" fmla="*/ 232 w 452"/>
                <a:gd name="T11" fmla="*/ 200 h 832"/>
                <a:gd name="T12" fmla="*/ 232 w 452"/>
                <a:gd name="T13" fmla="*/ 179 h 832"/>
                <a:gd name="T14" fmla="*/ 265 w 452"/>
                <a:gd name="T15" fmla="*/ 178 h 832"/>
                <a:gd name="T16" fmla="*/ 282 w 452"/>
                <a:gd name="T17" fmla="*/ 173 h 832"/>
                <a:gd name="T18" fmla="*/ 298 w 452"/>
                <a:gd name="T19" fmla="*/ 162 h 832"/>
                <a:gd name="T20" fmla="*/ 320 w 452"/>
                <a:gd name="T21" fmla="*/ 133 h 832"/>
                <a:gd name="T22" fmla="*/ 350 w 452"/>
                <a:gd name="T23" fmla="*/ 75 h 832"/>
                <a:gd name="T24" fmla="*/ 378 w 452"/>
                <a:gd name="T25" fmla="*/ 0 h 832"/>
                <a:gd name="T26" fmla="*/ 385 w 452"/>
                <a:gd name="T27" fmla="*/ 19 h 832"/>
                <a:gd name="T28" fmla="*/ 407 w 452"/>
                <a:gd name="T29" fmla="*/ 47 h 832"/>
                <a:gd name="T30" fmla="*/ 448 w 452"/>
                <a:gd name="T31" fmla="*/ 85 h 832"/>
                <a:gd name="T32" fmla="*/ 440 w 452"/>
                <a:gd name="T33" fmla="*/ 103 h 832"/>
                <a:gd name="T34" fmla="*/ 444 w 452"/>
                <a:gd name="T35" fmla="*/ 138 h 832"/>
                <a:gd name="T36" fmla="*/ 452 w 452"/>
                <a:gd name="T37" fmla="*/ 185 h 832"/>
                <a:gd name="T38" fmla="*/ 448 w 452"/>
                <a:gd name="T39" fmla="*/ 206 h 832"/>
                <a:gd name="T40" fmla="*/ 428 w 452"/>
                <a:gd name="T41" fmla="*/ 234 h 832"/>
                <a:gd name="T42" fmla="*/ 409 w 452"/>
                <a:gd name="T43" fmla="*/ 261 h 832"/>
                <a:gd name="T44" fmla="*/ 405 w 452"/>
                <a:gd name="T45" fmla="*/ 283 h 832"/>
                <a:gd name="T46" fmla="*/ 393 w 452"/>
                <a:gd name="T47" fmla="*/ 308 h 832"/>
                <a:gd name="T48" fmla="*/ 383 w 452"/>
                <a:gd name="T49" fmla="*/ 318 h 832"/>
                <a:gd name="T50" fmla="*/ 377 w 452"/>
                <a:gd name="T51" fmla="*/ 332 h 832"/>
                <a:gd name="T52" fmla="*/ 368 w 452"/>
                <a:gd name="T53" fmla="*/ 364 h 832"/>
                <a:gd name="T54" fmla="*/ 338 w 452"/>
                <a:gd name="T55" fmla="*/ 427 h 832"/>
                <a:gd name="T56" fmla="*/ 321 w 452"/>
                <a:gd name="T57" fmla="*/ 470 h 832"/>
                <a:gd name="T58" fmla="*/ 318 w 452"/>
                <a:gd name="T59" fmla="*/ 500 h 832"/>
                <a:gd name="T60" fmla="*/ 310 w 452"/>
                <a:gd name="T61" fmla="*/ 531 h 832"/>
                <a:gd name="T62" fmla="*/ 281 w 452"/>
                <a:gd name="T63" fmla="*/ 602 h 832"/>
                <a:gd name="T64" fmla="*/ 260 w 452"/>
                <a:gd name="T65" fmla="*/ 637 h 832"/>
                <a:gd name="T66" fmla="*/ 242 w 452"/>
                <a:gd name="T67" fmla="*/ 655 h 832"/>
                <a:gd name="T68" fmla="*/ 232 w 452"/>
                <a:gd name="T69" fmla="*/ 660 h 832"/>
                <a:gd name="T70" fmla="*/ 228 w 452"/>
                <a:gd name="T71" fmla="*/ 714 h 832"/>
                <a:gd name="T72" fmla="*/ 215 w 452"/>
                <a:gd name="T73" fmla="*/ 759 h 832"/>
                <a:gd name="T74" fmla="*/ 191 w 452"/>
                <a:gd name="T75" fmla="*/ 795 h 832"/>
                <a:gd name="T76" fmla="*/ 157 w 452"/>
                <a:gd name="T77" fmla="*/ 819 h 832"/>
                <a:gd name="T78" fmla="*/ 110 w 452"/>
                <a:gd name="T79" fmla="*/ 831 h 832"/>
                <a:gd name="T80" fmla="*/ 80 w 452"/>
                <a:gd name="T81" fmla="*/ 827 h 832"/>
                <a:gd name="T82" fmla="*/ 73 w 452"/>
                <a:gd name="T83" fmla="*/ 817 h 832"/>
                <a:gd name="T84" fmla="*/ 50 w 452"/>
                <a:gd name="T85" fmla="*/ 810 h 832"/>
                <a:gd name="T86" fmla="*/ 26 w 452"/>
                <a:gd name="T87" fmla="*/ 798 h 832"/>
                <a:gd name="T88" fmla="*/ 12 w 452"/>
                <a:gd name="T89" fmla="*/ 777 h 832"/>
                <a:gd name="T90" fmla="*/ 3 w 452"/>
                <a:gd name="T91" fmla="*/ 752 h 832"/>
                <a:gd name="T92" fmla="*/ 0 w 452"/>
                <a:gd name="T93" fmla="*/ 708 h 832"/>
                <a:gd name="T94" fmla="*/ 4 w 452"/>
                <a:gd name="T95" fmla="*/ 694 h 832"/>
                <a:gd name="T96" fmla="*/ 19 w 452"/>
                <a:gd name="T97" fmla="*/ 678 h 832"/>
                <a:gd name="T98" fmla="*/ 11 w 452"/>
                <a:gd name="T99" fmla="*/ 672 h 832"/>
                <a:gd name="T100" fmla="*/ 0 w 452"/>
                <a:gd name="T101" fmla="*/ 652 h 832"/>
                <a:gd name="T102" fmla="*/ 5 w 452"/>
                <a:gd name="T103" fmla="*/ 628 h 832"/>
                <a:gd name="T104" fmla="*/ 8 w 452"/>
                <a:gd name="T105" fmla="*/ 610 h 832"/>
                <a:gd name="T106" fmla="*/ 5 w 452"/>
                <a:gd name="T107" fmla="*/ 591 h 832"/>
                <a:gd name="T108" fmla="*/ 18 w 452"/>
                <a:gd name="T109" fmla="*/ 587 h 832"/>
                <a:gd name="T110" fmla="*/ 43 w 452"/>
                <a:gd name="T111" fmla="*/ 568 h 832"/>
                <a:gd name="T112" fmla="*/ 63 w 452"/>
                <a:gd name="T113" fmla="*/ 538 h 832"/>
                <a:gd name="T114" fmla="*/ 76 w 452"/>
                <a:gd name="T115" fmla="*/ 506 h 832"/>
                <a:gd name="T116" fmla="*/ 86 w 452"/>
                <a:gd name="T117" fmla="*/ 462 h 832"/>
                <a:gd name="T118" fmla="*/ 83 w 452"/>
                <a:gd name="T119" fmla="*/ 438 h 832"/>
                <a:gd name="T120" fmla="*/ 70 w 452"/>
                <a:gd name="T121" fmla="*/ 408 h 832"/>
                <a:gd name="T122" fmla="*/ 56 w 452"/>
                <a:gd name="T123" fmla="*/ 382 h 832"/>
                <a:gd name="T124" fmla="*/ 53 w 452"/>
                <a:gd name="T125" fmla="*/ 363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32" name="Freeform 254">
              <a:extLst>
                <a:ext uri="{FF2B5EF4-FFF2-40B4-BE49-F238E27FC236}">
                  <a16:creationId xmlns:a16="http://schemas.microsoft.com/office/drawing/2014/main" id="{94A5B8BE-1256-6347-8123-C910C6CDACB0}"/>
                </a:ext>
              </a:extLst>
            </p:cNvPr>
            <p:cNvSpPr>
              <a:spLocks/>
            </p:cNvSpPr>
            <p:nvPr userDrawn="1">
              <p:custDataLst>
                <p:tags r:id="rId182"/>
              </p:custDataLst>
            </p:nvPr>
          </p:nvSpPr>
          <p:spPr bwMode="auto">
            <a:xfrm>
              <a:off x="8284838" y="3648525"/>
              <a:ext cx="37415" cy="60460"/>
            </a:xfrm>
            <a:custGeom>
              <a:avLst/>
              <a:gdLst>
                <a:gd name="T0" fmla="*/ 80 w 80"/>
                <a:gd name="T1" fmla="*/ 2 h 126"/>
                <a:gd name="T2" fmla="*/ 80 w 80"/>
                <a:gd name="T3" fmla="*/ 101 h 126"/>
                <a:gd name="T4" fmla="*/ 78 w 80"/>
                <a:gd name="T5" fmla="*/ 104 h 126"/>
                <a:gd name="T6" fmla="*/ 75 w 80"/>
                <a:gd name="T7" fmla="*/ 107 h 126"/>
                <a:gd name="T8" fmla="*/ 70 w 80"/>
                <a:gd name="T9" fmla="*/ 109 h 126"/>
                <a:gd name="T10" fmla="*/ 67 w 80"/>
                <a:gd name="T11" fmla="*/ 111 h 126"/>
                <a:gd name="T12" fmla="*/ 58 w 80"/>
                <a:gd name="T13" fmla="*/ 114 h 126"/>
                <a:gd name="T14" fmla="*/ 48 w 80"/>
                <a:gd name="T15" fmla="*/ 116 h 126"/>
                <a:gd name="T16" fmla="*/ 36 w 80"/>
                <a:gd name="T17" fmla="*/ 117 h 126"/>
                <a:gd name="T18" fmla="*/ 25 w 80"/>
                <a:gd name="T19" fmla="*/ 119 h 126"/>
                <a:gd name="T20" fmla="*/ 13 w 80"/>
                <a:gd name="T21" fmla="*/ 123 h 126"/>
                <a:gd name="T22" fmla="*/ 0 w 80"/>
                <a:gd name="T23" fmla="*/ 126 h 126"/>
                <a:gd name="T24" fmla="*/ 7 w 80"/>
                <a:gd name="T25" fmla="*/ 40 h 126"/>
                <a:gd name="T26" fmla="*/ 23 w 80"/>
                <a:gd name="T27" fmla="*/ 27 h 126"/>
                <a:gd name="T28" fmla="*/ 41 w 80"/>
                <a:gd name="T29" fmla="*/ 12 h 126"/>
                <a:gd name="T30" fmla="*/ 51 w 80"/>
                <a:gd name="T31" fmla="*/ 5 h 126"/>
                <a:gd name="T32" fmla="*/ 60 w 80"/>
                <a:gd name="T33" fmla="*/ 1 h 126"/>
                <a:gd name="T34" fmla="*/ 65 w 80"/>
                <a:gd name="T35" fmla="*/ 0 h 126"/>
                <a:gd name="T36" fmla="*/ 70 w 80"/>
                <a:gd name="T37" fmla="*/ 0 h 126"/>
                <a:gd name="T38" fmla="*/ 75 w 80"/>
                <a:gd name="T39" fmla="*/ 1 h 126"/>
                <a:gd name="T40" fmla="*/ 80 w 80"/>
                <a:gd name="T41" fmla="*/ 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33" name="Freeform 255">
              <a:extLst>
                <a:ext uri="{FF2B5EF4-FFF2-40B4-BE49-F238E27FC236}">
                  <a16:creationId xmlns:a16="http://schemas.microsoft.com/office/drawing/2014/main" id="{81C7E6D6-B806-7947-A6BF-E136ACA4E09C}"/>
                </a:ext>
              </a:extLst>
            </p:cNvPr>
            <p:cNvSpPr>
              <a:spLocks/>
            </p:cNvSpPr>
            <p:nvPr userDrawn="1">
              <p:custDataLst>
                <p:tags r:id="rId183"/>
              </p:custDataLst>
            </p:nvPr>
          </p:nvSpPr>
          <p:spPr bwMode="auto">
            <a:xfrm>
              <a:off x="8273450" y="3612535"/>
              <a:ext cx="56934" cy="54702"/>
            </a:xfrm>
            <a:custGeom>
              <a:avLst/>
              <a:gdLst>
                <a:gd name="T0" fmla="*/ 113 w 124"/>
                <a:gd name="T1" fmla="*/ 0 h 117"/>
                <a:gd name="T2" fmla="*/ 116 w 124"/>
                <a:gd name="T3" fmla="*/ 15 h 117"/>
                <a:gd name="T4" fmla="*/ 122 w 124"/>
                <a:gd name="T5" fmla="*/ 35 h 117"/>
                <a:gd name="T6" fmla="*/ 124 w 124"/>
                <a:gd name="T7" fmla="*/ 45 h 117"/>
                <a:gd name="T8" fmla="*/ 124 w 124"/>
                <a:gd name="T9" fmla="*/ 54 h 117"/>
                <a:gd name="T10" fmla="*/ 124 w 124"/>
                <a:gd name="T11" fmla="*/ 59 h 117"/>
                <a:gd name="T12" fmla="*/ 123 w 124"/>
                <a:gd name="T13" fmla="*/ 64 h 117"/>
                <a:gd name="T14" fmla="*/ 122 w 124"/>
                <a:gd name="T15" fmla="*/ 69 h 117"/>
                <a:gd name="T16" fmla="*/ 119 w 124"/>
                <a:gd name="T17" fmla="*/ 73 h 117"/>
                <a:gd name="T18" fmla="*/ 114 w 124"/>
                <a:gd name="T19" fmla="*/ 72 h 117"/>
                <a:gd name="T20" fmla="*/ 108 w 124"/>
                <a:gd name="T21" fmla="*/ 71 h 117"/>
                <a:gd name="T22" fmla="*/ 103 w 124"/>
                <a:gd name="T23" fmla="*/ 72 h 117"/>
                <a:gd name="T24" fmla="*/ 96 w 124"/>
                <a:gd name="T25" fmla="*/ 73 h 117"/>
                <a:gd name="T26" fmla="*/ 83 w 124"/>
                <a:gd name="T27" fmla="*/ 78 h 117"/>
                <a:gd name="T28" fmla="*/ 71 w 124"/>
                <a:gd name="T29" fmla="*/ 85 h 117"/>
                <a:gd name="T30" fmla="*/ 46 w 124"/>
                <a:gd name="T31" fmla="*/ 103 h 117"/>
                <a:gd name="T32" fmla="*/ 26 w 124"/>
                <a:gd name="T33" fmla="*/ 117 h 117"/>
                <a:gd name="T34" fmla="*/ 23 w 124"/>
                <a:gd name="T35" fmla="*/ 112 h 117"/>
                <a:gd name="T36" fmla="*/ 13 w 124"/>
                <a:gd name="T37" fmla="*/ 101 h 117"/>
                <a:gd name="T38" fmla="*/ 4 w 124"/>
                <a:gd name="T39" fmla="*/ 89 h 117"/>
                <a:gd name="T40" fmla="*/ 0 w 124"/>
                <a:gd name="T41" fmla="*/ 79 h 117"/>
                <a:gd name="T42" fmla="*/ 1 w 124"/>
                <a:gd name="T43" fmla="*/ 76 h 117"/>
                <a:gd name="T44" fmla="*/ 2 w 124"/>
                <a:gd name="T45" fmla="*/ 72 h 117"/>
                <a:gd name="T46" fmla="*/ 5 w 124"/>
                <a:gd name="T47" fmla="*/ 67 h 117"/>
                <a:gd name="T48" fmla="*/ 9 w 124"/>
                <a:gd name="T49" fmla="*/ 62 h 117"/>
                <a:gd name="T50" fmla="*/ 17 w 124"/>
                <a:gd name="T51" fmla="*/ 52 h 117"/>
                <a:gd name="T52" fmla="*/ 27 w 124"/>
                <a:gd name="T53" fmla="*/ 42 h 117"/>
                <a:gd name="T54" fmla="*/ 48 w 124"/>
                <a:gd name="T55" fmla="*/ 22 h 117"/>
                <a:gd name="T56" fmla="*/ 60 w 124"/>
                <a:gd name="T57" fmla="*/ 12 h 117"/>
                <a:gd name="T58" fmla="*/ 73 w 124"/>
                <a:gd name="T59" fmla="*/ 12 h 117"/>
                <a:gd name="T60" fmla="*/ 86 w 124"/>
                <a:gd name="T61" fmla="*/ 12 h 117"/>
                <a:gd name="T62" fmla="*/ 100 w 124"/>
                <a:gd name="T63" fmla="*/ 6 h 117"/>
                <a:gd name="T64" fmla="*/ 113 w 124"/>
                <a:gd name="T6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34" name="Freeform 256">
              <a:extLst>
                <a:ext uri="{FF2B5EF4-FFF2-40B4-BE49-F238E27FC236}">
                  <a16:creationId xmlns:a16="http://schemas.microsoft.com/office/drawing/2014/main" id="{299885A6-679F-1844-B35F-0FB5611CCA82}"/>
                </a:ext>
              </a:extLst>
            </p:cNvPr>
            <p:cNvSpPr>
              <a:spLocks/>
            </p:cNvSpPr>
            <p:nvPr userDrawn="1">
              <p:custDataLst>
                <p:tags r:id="rId184"/>
              </p:custDataLst>
            </p:nvPr>
          </p:nvSpPr>
          <p:spPr bwMode="auto">
            <a:xfrm>
              <a:off x="8590656" y="2433572"/>
              <a:ext cx="515664" cy="428976"/>
            </a:xfrm>
            <a:custGeom>
              <a:avLst/>
              <a:gdLst>
                <a:gd name="T0" fmla="*/ 928 w 1156"/>
                <a:gd name="T1" fmla="*/ 191 h 900"/>
                <a:gd name="T2" fmla="*/ 859 w 1156"/>
                <a:gd name="T3" fmla="*/ 162 h 900"/>
                <a:gd name="T4" fmla="*/ 773 w 1156"/>
                <a:gd name="T5" fmla="*/ 111 h 900"/>
                <a:gd name="T6" fmla="*/ 617 w 1156"/>
                <a:gd name="T7" fmla="*/ 104 h 900"/>
                <a:gd name="T8" fmla="*/ 551 w 1156"/>
                <a:gd name="T9" fmla="*/ 154 h 900"/>
                <a:gd name="T10" fmla="*/ 504 w 1156"/>
                <a:gd name="T11" fmla="*/ 179 h 900"/>
                <a:gd name="T12" fmla="*/ 426 w 1156"/>
                <a:gd name="T13" fmla="*/ 197 h 900"/>
                <a:gd name="T14" fmla="*/ 383 w 1156"/>
                <a:gd name="T15" fmla="*/ 199 h 900"/>
                <a:gd name="T16" fmla="*/ 355 w 1156"/>
                <a:gd name="T17" fmla="*/ 173 h 900"/>
                <a:gd name="T18" fmla="*/ 260 w 1156"/>
                <a:gd name="T19" fmla="*/ 136 h 900"/>
                <a:gd name="T20" fmla="*/ 228 w 1156"/>
                <a:gd name="T21" fmla="*/ 86 h 900"/>
                <a:gd name="T22" fmla="*/ 220 w 1156"/>
                <a:gd name="T23" fmla="*/ 23 h 900"/>
                <a:gd name="T24" fmla="*/ 188 w 1156"/>
                <a:gd name="T25" fmla="*/ 1 h 900"/>
                <a:gd name="T26" fmla="*/ 155 w 1156"/>
                <a:gd name="T27" fmla="*/ 21 h 900"/>
                <a:gd name="T28" fmla="*/ 136 w 1156"/>
                <a:gd name="T29" fmla="*/ 67 h 900"/>
                <a:gd name="T30" fmla="*/ 79 w 1156"/>
                <a:gd name="T31" fmla="*/ 54 h 900"/>
                <a:gd name="T32" fmla="*/ 4 w 1156"/>
                <a:gd name="T33" fmla="*/ 16 h 900"/>
                <a:gd name="T34" fmla="*/ 5 w 1156"/>
                <a:gd name="T35" fmla="*/ 72 h 900"/>
                <a:gd name="T36" fmla="*/ 45 w 1156"/>
                <a:gd name="T37" fmla="*/ 146 h 900"/>
                <a:gd name="T38" fmla="*/ 73 w 1156"/>
                <a:gd name="T39" fmla="*/ 205 h 900"/>
                <a:gd name="T40" fmla="*/ 135 w 1156"/>
                <a:gd name="T41" fmla="*/ 284 h 900"/>
                <a:gd name="T42" fmla="*/ 122 w 1156"/>
                <a:gd name="T43" fmla="*/ 316 h 900"/>
                <a:gd name="T44" fmla="*/ 133 w 1156"/>
                <a:gd name="T45" fmla="*/ 370 h 900"/>
                <a:gd name="T46" fmla="*/ 188 w 1156"/>
                <a:gd name="T47" fmla="*/ 428 h 900"/>
                <a:gd name="T48" fmla="*/ 259 w 1156"/>
                <a:gd name="T49" fmla="*/ 456 h 900"/>
                <a:gd name="T50" fmla="*/ 259 w 1156"/>
                <a:gd name="T51" fmla="*/ 524 h 900"/>
                <a:gd name="T52" fmla="*/ 335 w 1156"/>
                <a:gd name="T53" fmla="*/ 581 h 900"/>
                <a:gd name="T54" fmla="*/ 423 w 1156"/>
                <a:gd name="T55" fmla="*/ 664 h 900"/>
                <a:gd name="T56" fmla="*/ 471 w 1156"/>
                <a:gd name="T57" fmla="*/ 720 h 900"/>
                <a:gd name="T58" fmla="*/ 504 w 1156"/>
                <a:gd name="T59" fmla="*/ 733 h 900"/>
                <a:gd name="T60" fmla="*/ 542 w 1156"/>
                <a:gd name="T61" fmla="*/ 755 h 900"/>
                <a:gd name="T62" fmla="*/ 598 w 1156"/>
                <a:gd name="T63" fmla="*/ 787 h 900"/>
                <a:gd name="T64" fmla="*/ 685 w 1156"/>
                <a:gd name="T65" fmla="*/ 795 h 900"/>
                <a:gd name="T66" fmla="*/ 732 w 1156"/>
                <a:gd name="T67" fmla="*/ 780 h 900"/>
                <a:gd name="T68" fmla="*/ 779 w 1156"/>
                <a:gd name="T69" fmla="*/ 764 h 900"/>
                <a:gd name="T70" fmla="*/ 801 w 1156"/>
                <a:gd name="T71" fmla="*/ 796 h 900"/>
                <a:gd name="T72" fmla="*/ 813 w 1156"/>
                <a:gd name="T73" fmla="*/ 857 h 900"/>
                <a:gd name="T74" fmla="*/ 874 w 1156"/>
                <a:gd name="T75" fmla="*/ 874 h 900"/>
                <a:gd name="T76" fmla="*/ 1011 w 1156"/>
                <a:gd name="T77" fmla="*/ 892 h 900"/>
                <a:gd name="T78" fmla="*/ 1091 w 1156"/>
                <a:gd name="T79" fmla="*/ 879 h 900"/>
                <a:gd name="T80" fmla="*/ 1099 w 1156"/>
                <a:gd name="T81" fmla="*/ 831 h 900"/>
                <a:gd name="T82" fmla="*/ 1156 w 1156"/>
                <a:gd name="T83" fmla="*/ 770 h 900"/>
                <a:gd name="T84" fmla="*/ 1132 w 1156"/>
                <a:gd name="T85" fmla="*/ 750 h 900"/>
                <a:gd name="T86" fmla="*/ 1096 w 1156"/>
                <a:gd name="T87" fmla="*/ 708 h 900"/>
                <a:gd name="T88" fmla="*/ 1031 w 1156"/>
                <a:gd name="T89" fmla="*/ 643 h 900"/>
                <a:gd name="T90" fmla="*/ 1018 w 1156"/>
                <a:gd name="T91" fmla="*/ 603 h 900"/>
                <a:gd name="T92" fmla="*/ 1044 w 1156"/>
                <a:gd name="T93" fmla="*/ 559 h 900"/>
                <a:gd name="T94" fmla="*/ 1048 w 1156"/>
                <a:gd name="T95" fmla="*/ 526 h 900"/>
                <a:gd name="T96" fmla="*/ 1030 w 1156"/>
                <a:gd name="T97" fmla="*/ 512 h 900"/>
                <a:gd name="T98" fmla="*/ 983 w 1156"/>
                <a:gd name="T99" fmla="*/ 507 h 900"/>
                <a:gd name="T100" fmla="*/ 954 w 1156"/>
                <a:gd name="T101" fmla="*/ 453 h 900"/>
                <a:gd name="T102" fmla="*/ 937 w 1156"/>
                <a:gd name="T103" fmla="*/ 373 h 900"/>
                <a:gd name="T104" fmla="*/ 924 w 1156"/>
                <a:gd name="T105" fmla="*/ 357 h 900"/>
                <a:gd name="T106" fmla="*/ 940 w 1156"/>
                <a:gd name="T107" fmla="*/ 334 h 900"/>
                <a:gd name="T108" fmla="*/ 960 w 1156"/>
                <a:gd name="T109" fmla="*/ 293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35" name="Freeform 257">
              <a:extLst>
                <a:ext uri="{FF2B5EF4-FFF2-40B4-BE49-F238E27FC236}">
                  <a16:creationId xmlns:a16="http://schemas.microsoft.com/office/drawing/2014/main" id="{F0CF6AF6-959D-9141-A503-4A67AEAC173F}"/>
                </a:ext>
              </a:extLst>
            </p:cNvPr>
            <p:cNvSpPr>
              <a:spLocks/>
            </p:cNvSpPr>
            <p:nvPr userDrawn="1">
              <p:custDataLst>
                <p:tags r:id="rId185"/>
              </p:custDataLst>
            </p:nvPr>
          </p:nvSpPr>
          <p:spPr bwMode="auto">
            <a:xfrm>
              <a:off x="8615057" y="3029530"/>
              <a:ext cx="253765" cy="207290"/>
            </a:xfrm>
            <a:custGeom>
              <a:avLst/>
              <a:gdLst>
                <a:gd name="T0" fmla="*/ 26 w 571"/>
                <a:gd name="T1" fmla="*/ 190 h 443"/>
                <a:gd name="T2" fmla="*/ 37 w 571"/>
                <a:gd name="T3" fmla="*/ 177 h 443"/>
                <a:gd name="T4" fmla="*/ 41 w 571"/>
                <a:gd name="T5" fmla="*/ 164 h 443"/>
                <a:gd name="T6" fmla="*/ 39 w 571"/>
                <a:gd name="T7" fmla="*/ 129 h 443"/>
                <a:gd name="T8" fmla="*/ 44 w 571"/>
                <a:gd name="T9" fmla="*/ 120 h 443"/>
                <a:gd name="T10" fmla="*/ 55 w 571"/>
                <a:gd name="T11" fmla="*/ 112 h 443"/>
                <a:gd name="T12" fmla="*/ 68 w 571"/>
                <a:gd name="T13" fmla="*/ 107 h 443"/>
                <a:gd name="T14" fmla="*/ 80 w 571"/>
                <a:gd name="T15" fmla="*/ 104 h 443"/>
                <a:gd name="T16" fmla="*/ 103 w 571"/>
                <a:gd name="T17" fmla="*/ 106 h 443"/>
                <a:gd name="T18" fmla="*/ 124 w 571"/>
                <a:gd name="T19" fmla="*/ 109 h 443"/>
                <a:gd name="T20" fmla="*/ 158 w 571"/>
                <a:gd name="T21" fmla="*/ 120 h 443"/>
                <a:gd name="T22" fmla="*/ 184 w 571"/>
                <a:gd name="T23" fmla="*/ 135 h 443"/>
                <a:gd name="T24" fmla="*/ 206 w 571"/>
                <a:gd name="T25" fmla="*/ 154 h 443"/>
                <a:gd name="T26" fmla="*/ 254 w 571"/>
                <a:gd name="T27" fmla="*/ 92 h 443"/>
                <a:gd name="T28" fmla="*/ 285 w 571"/>
                <a:gd name="T29" fmla="*/ 49 h 443"/>
                <a:gd name="T30" fmla="*/ 538 w 571"/>
                <a:gd name="T31" fmla="*/ 43 h 443"/>
                <a:gd name="T32" fmla="*/ 557 w 571"/>
                <a:gd name="T33" fmla="*/ 78 h 443"/>
                <a:gd name="T34" fmla="*/ 562 w 571"/>
                <a:gd name="T35" fmla="*/ 98 h 443"/>
                <a:gd name="T36" fmla="*/ 564 w 571"/>
                <a:gd name="T37" fmla="*/ 123 h 443"/>
                <a:gd name="T38" fmla="*/ 568 w 571"/>
                <a:gd name="T39" fmla="*/ 151 h 443"/>
                <a:gd name="T40" fmla="*/ 571 w 571"/>
                <a:gd name="T41" fmla="*/ 178 h 443"/>
                <a:gd name="T42" fmla="*/ 564 w 571"/>
                <a:gd name="T43" fmla="*/ 180 h 443"/>
                <a:gd name="T44" fmla="*/ 562 w 571"/>
                <a:gd name="T45" fmla="*/ 179 h 443"/>
                <a:gd name="T46" fmla="*/ 558 w 571"/>
                <a:gd name="T47" fmla="*/ 184 h 443"/>
                <a:gd name="T48" fmla="*/ 548 w 571"/>
                <a:gd name="T49" fmla="*/ 207 h 443"/>
                <a:gd name="T50" fmla="*/ 534 w 571"/>
                <a:gd name="T51" fmla="*/ 225 h 443"/>
                <a:gd name="T52" fmla="*/ 515 w 571"/>
                <a:gd name="T53" fmla="*/ 239 h 443"/>
                <a:gd name="T54" fmla="*/ 494 w 571"/>
                <a:gd name="T55" fmla="*/ 249 h 443"/>
                <a:gd name="T56" fmla="*/ 405 w 571"/>
                <a:gd name="T57" fmla="*/ 283 h 443"/>
                <a:gd name="T58" fmla="*/ 347 w 571"/>
                <a:gd name="T59" fmla="*/ 307 h 443"/>
                <a:gd name="T60" fmla="*/ 295 w 571"/>
                <a:gd name="T61" fmla="*/ 328 h 443"/>
                <a:gd name="T62" fmla="*/ 245 w 571"/>
                <a:gd name="T63" fmla="*/ 345 h 443"/>
                <a:gd name="T64" fmla="*/ 186 w 571"/>
                <a:gd name="T65" fmla="*/ 363 h 443"/>
                <a:gd name="T66" fmla="*/ 167 w 571"/>
                <a:gd name="T67" fmla="*/ 371 h 443"/>
                <a:gd name="T68" fmla="*/ 149 w 571"/>
                <a:gd name="T69" fmla="*/ 381 h 443"/>
                <a:gd name="T70" fmla="*/ 119 w 571"/>
                <a:gd name="T71" fmla="*/ 403 h 443"/>
                <a:gd name="T72" fmla="*/ 92 w 571"/>
                <a:gd name="T73" fmla="*/ 426 h 443"/>
                <a:gd name="T74" fmla="*/ 67 w 571"/>
                <a:gd name="T75" fmla="*/ 443 h 443"/>
                <a:gd name="T76" fmla="*/ 50 w 571"/>
                <a:gd name="T77" fmla="*/ 378 h 443"/>
                <a:gd name="T78" fmla="*/ 33 w 571"/>
                <a:gd name="T79" fmla="*/ 313 h 443"/>
                <a:gd name="T80" fmla="*/ 16 w 571"/>
                <a:gd name="T81" fmla="*/ 251 h 443"/>
                <a:gd name="T82" fmla="*/ 0 w 571"/>
                <a:gd name="T83" fmla="*/ 19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36" name="Freeform 258">
              <a:extLst>
                <a:ext uri="{FF2B5EF4-FFF2-40B4-BE49-F238E27FC236}">
                  <a16:creationId xmlns:a16="http://schemas.microsoft.com/office/drawing/2014/main" id="{B9B4EBA7-4667-9442-AE8E-B5DB3E5FD0A2}"/>
                </a:ext>
              </a:extLst>
            </p:cNvPr>
            <p:cNvSpPr>
              <a:spLocks/>
            </p:cNvSpPr>
            <p:nvPr userDrawn="1">
              <p:custDataLst>
                <p:tags r:id="rId186"/>
              </p:custDataLst>
            </p:nvPr>
          </p:nvSpPr>
          <p:spPr bwMode="auto">
            <a:xfrm>
              <a:off x="8815140" y="2825119"/>
              <a:ext cx="123629" cy="109404"/>
            </a:xfrm>
            <a:custGeom>
              <a:avLst/>
              <a:gdLst>
                <a:gd name="T0" fmla="*/ 0 w 286"/>
                <a:gd name="T1" fmla="*/ 111 h 228"/>
                <a:gd name="T2" fmla="*/ 4 w 286"/>
                <a:gd name="T3" fmla="*/ 109 h 228"/>
                <a:gd name="T4" fmla="*/ 7 w 286"/>
                <a:gd name="T5" fmla="*/ 109 h 228"/>
                <a:gd name="T6" fmla="*/ 10 w 286"/>
                <a:gd name="T7" fmla="*/ 110 h 228"/>
                <a:gd name="T8" fmla="*/ 11 w 286"/>
                <a:gd name="T9" fmla="*/ 111 h 228"/>
                <a:gd name="T10" fmla="*/ 12 w 286"/>
                <a:gd name="T11" fmla="*/ 117 h 228"/>
                <a:gd name="T12" fmla="*/ 13 w 286"/>
                <a:gd name="T13" fmla="*/ 123 h 228"/>
                <a:gd name="T14" fmla="*/ 14 w 286"/>
                <a:gd name="T15" fmla="*/ 128 h 228"/>
                <a:gd name="T16" fmla="*/ 16 w 286"/>
                <a:gd name="T17" fmla="*/ 131 h 228"/>
                <a:gd name="T18" fmla="*/ 19 w 286"/>
                <a:gd name="T19" fmla="*/ 134 h 228"/>
                <a:gd name="T20" fmla="*/ 24 w 286"/>
                <a:gd name="T21" fmla="*/ 136 h 228"/>
                <a:gd name="T22" fmla="*/ 29 w 286"/>
                <a:gd name="T23" fmla="*/ 137 h 228"/>
                <a:gd name="T24" fmla="*/ 37 w 286"/>
                <a:gd name="T25" fmla="*/ 138 h 228"/>
                <a:gd name="T26" fmla="*/ 48 w 286"/>
                <a:gd name="T27" fmla="*/ 138 h 228"/>
                <a:gd name="T28" fmla="*/ 60 w 286"/>
                <a:gd name="T29" fmla="*/ 136 h 228"/>
                <a:gd name="T30" fmla="*/ 98 w 286"/>
                <a:gd name="T31" fmla="*/ 130 h 228"/>
                <a:gd name="T32" fmla="*/ 129 w 286"/>
                <a:gd name="T33" fmla="*/ 122 h 228"/>
                <a:gd name="T34" fmla="*/ 143 w 286"/>
                <a:gd name="T35" fmla="*/ 118 h 228"/>
                <a:gd name="T36" fmla="*/ 156 w 286"/>
                <a:gd name="T37" fmla="*/ 114 h 228"/>
                <a:gd name="T38" fmla="*/ 167 w 286"/>
                <a:gd name="T39" fmla="*/ 109 h 228"/>
                <a:gd name="T40" fmla="*/ 178 w 286"/>
                <a:gd name="T41" fmla="*/ 103 h 228"/>
                <a:gd name="T42" fmla="*/ 188 w 286"/>
                <a:gd name="T43" fmla="*/ 96 h 228"/>
                <a:gd name="T44" fmla="*/ 198 w 286"/>
                <a:gd name="T45" fmla="*/ 87 h 228"/>
                <a:gd name="T46" fmla="*/ 208 w 286"/>
                <a:gd name="T47" fmla="*/ 78 h 228"/>
                <a:gd name="T48" fmla="*/ 219 w 286"/>
                <a:gd name="T49" fmla="*/ 65 h 228"/>
                <a:gd name="T50" fmla="*/ 229 w 286"/>
                <a:gd name="T51" fmla="*/ 52 h 228"/>
                <a:gd name="T52" fmla="*/ 241 w 286"/>
                <a:gd name="T53" fmla="*/ 37 h 228"/>
                <a:gd name="T54" fmla="*/ 253 w 286"/>
                <a:gd name="T55" fmla="*/ 20 h 228"/>
                <a:gd name="T56" fmla="*/ 266 w 286"/>
                <a:gd name="T57" fmla="*/ 0 h 228"/>
                <a:gd name="T58" fmla="*/ 270 w 286"/>
                <a:gd name="T59" fmla="*/ 7 h 228"/>
                <a:gd name="T60" fmla="*/ 274 w 286"/>
                <a:gd name="T61" fmla="*/ 13 h 228"/>
                <a:gd name="T62" fmla="*/ 276 w 286"/>
                <a:gd name="T63" fmla="*/ 20 h 228"/>
                <a:gd name="T64" fmla="*/ 279 w 286"/>
                <a:gd name="T65" fmla="*/ 27 h 228"/>
                <a:gd name="T66" fmla="*/ 282 w 286"/>
                <a:gd name="T67" fmla="*/ 42 h 228"/>
                <a:gd name="T68" fmla="*/ 286 w 286"/>
                <a:gd name="T69" fmla="*/ 62 h 228"/>
                <a:gd name="T70" fmla="*/ 246 w 286"/>
                <a:gd name="T71" fmla="*/ 198 h 228"/>
                <a:gd name="T72" fmla="*/ 226 w 286"/>
                <a:gd name="T73" fmla="*/ 228 h 228"/>
                <a:gd name="T74" fmla="*/ 53 w 286"/>
                <a:gd name="T75" fmla="*/ 210 h 228"/>
                <a:gd name="T76" fmla="*/ 0 w 286"/>
                <a:gd name="T77" fmla="*/ 11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37" name="Freeform 259">
              <a:extLst>
                <a:ext uri="{FF2B5EF4-FFF2-40B4-BE49-F238E27FC236}">
                  <a16:creationId xmlns:a16="http://schemas.microsoft.com/office/drawing/2014/main" id="{23FC8288-974E-6945-AC21-B22EA0E5119E}"/>
                </a:ext>
              </a:extLst>
            </p:cNvPr>
            <p:cNvSpPr>
              <a:spLocks/>
            </p:cNvSpPr>
            <p:nvPr userDrawn="1">
              <p:custDataLst>
                <p:tags r:id="rId187"/>
              </p:custDataLst>
            </p:nvPr>
          </p:nvSpPr>
          <p:spPr bwMode="auto">
            <a:xfrm>
              <a:off x="8494681" y="2509865"/>
              <a:ext cx="227738" cy="238960"/>
            </a:xfrm>
            <a:custGeom>
              <a:avLst/>
              <a:gdLst>
                <a:gd name="T0" fmla="*/ 478 w 524"/>
                <a:gd name="T1" fmla="*/ 370 h 505"/>
                <a:gd name="T2" fmla="*/ 484 w 524"/>
                <a:gd name="T3" fmla="*/ 346 h 505"/>
                <a:gd name="T4" fmla="*/ 483 w 524"/>
                <a:gd name="T5" fmla="*/ 329 h 505"/>
                <a:gd name="T6" fmla="*/ 478 w 524"/>
                <a:gd name="T7" fmla="*/ 302 h 505"/>
                <a:gd name="T8" fmla="*/ 455 w 524"/>
                <a:gd name="T9" fmla="*/ 299 h 505"/>
                <a:gd name="T10" fmla="*/ 431 w 524"/>
                <a:gd name="T11" fmla="*/ 288 h 505"/>
                <a:gd name="T12" fmla="*/ 407 w 524"/>
                <a:gd name="T13" fmla="*/ 274 h 505"/>
                <a:gd name="T14" fmla="*/ 386 w 524"/>
                <a:gd name="T15" fmla="*/ 256 h 505"/>
                <a:gd name="T16" fmla="*/ 366 w 524"/>
                <a:gd name="T17" fmla="*/ 237 h 505"/>
                <a:gd name="T18" fmla="*/ 352 w 524"/>
                <a:gd name="T19" fmla="*/ 216 h 505"/>
                <a:gd name="T20" fmla="*/ 342 w 524"/>
                <a:gd name="T21" fmla="*/ 196 h 505"/>
                <a:gd name="T22" fmla="*/ 339 w 524"/>
                <a:gd name="T23" fmla="*/ 178 h 505"/>
                <a:gd name="T24" fmla="*/ 341 w 524"/>
                <a:gd name="T25" fmla="*/ 162 h 505"/>
                <a:gd name="T26" fmla="*/ 349 w 524"/>
                <a:gd name="T27" fmla="*/ 150 h 505"/>
                <a:gd name="T28" fmla="*/ 365 w 524"/>
                <a:gd name="T29" fmla="*/ 136 h 505"/>
                <a:gd name="T30" fmla="*/ 354 w 524"/>
                <a:gd name="T31" fmla="*/ 130 h 505"/>
                <a:gd name="T32" fmla="*/ 341 w 524"/>
                <a:gd name="T33" fmla="*/ 119 h 505"/>
                <a:gd name="T34" fmla="*/ 315 w 524"/>
                <a:gd name="T35" fmla="*/ 87 h 505"/>
                <a:gd name="T36" fmla="*/ 292 w 524"/>
                <a:gd name="T37" fmla="*/ 51 h 505"/>
                <a:gd name="T38" fmla="*/ 279 w 524"/>
                <a:gd name="T39" fmla="*/ 25 h 505"/>
                <a:gd name="T40" fmla="*/ 260 w 524"/>
                <a:gd name="T41" fmla="*/ 24 h 505"/>
                <a:gd name="T42" fmla="*/ 239 w 524"/>
                <a:gd name="T43" fmla="*/ 19 h 505"/>
                <a:gd name="T44" fmla="*/ 219 w 524"/>
                <a:gd name="T45" fmla="*/ 11 h 505"/>
                <a:gd name="T46" fmla="*/ 197 w 524"/>
                <a:gd name="T47" fmla="*/ 6 h 505"/>
                <a:gd name="T48" fmla="*/ 170 w 524"/>
                <a:gd name="T49" fmla="*/ 3 h 505"/>
                <a:gd name="T50" fmla="*/ 149 w 524"/>
                <a:gd name="T51" fmla="*/ 8 h 505"/>
                <a:gd name="T52" fmla="*/ 114 w 524"/>
                <a:gd name="T53" fmla="*/ 41 h 505"/>
                <a:gd name="T54" fmla="*/ 98 w 524"/>
                <a:gd name="T55" fmla="*/ 57 h 505"/>
                <a:gd name="T56" fmla="*/ 93 w 524"/>
                <a:gd name="T57" fmla="*/ 64 h 505"/>
                <a:gd name="T58" fmla="*/ 94 w 524"/>
                <a:gd name="T59" fmla="*/ 94 h 505"/>
                <a:gd name="T60" fmla="*/ 95 w 524"/>
                <a:gd name="T61" fmla="*/ 140 h 505"/>
                <a:gd name="T62" fmla="*/ 94 w 524"/>
                <a:gd name="T63" fmla="*/ 164 h 505"/>
                <a:gd name="T64" fmla="*/ 86 w 524"/>
                <a:gd name="T65" fmla="*/ 180 h 505"/>
                <a:gd name="T66" fmla="*/ 67 w 524"/>
                <a:gd name="T67" fmla="*/ 197 h 505"/>
                <a:gd name="T68" fmla="*/ 40 w 524"/>
                <a:gd name="T69" fmla="*/ 214 h 505"/>
                <a:gd name="T70" fmla="*/ 13 w 524"/>
                <a:gd name="T71" fmla="*/ 228 h 505"/>
                <a:gd name="T72" fmla="*/ 2 w 524"/>
                <a:gd name="T73" fmla="*/ 246 h 505"/>
                <a:gd name="T74" fmla="*/ 2 w 524"/>
                <a:gd name="T75" fmla="*/ 264 h 505"/>
                <a:gd name="T76" fmla="*/ 0 w 524"/>
                <a:gd name="T77" fmla="*/ 278 h 505"/>
                <a:gd name="T78" fmla="*/ 0 w 524"/>
                <a:gd name="T79" fmla="*/ 289 h 505"/>
                <a:gd name="T80" fmla="*/ 7 w 524"/>
                <a:gd name="T81" fmla="*/ 301 h 505"/>
                <a:gd name="T82" fmla="*/ 26 w 524"/>
                <a:gd name="T83" fmla="*/ 314 h 505"/>
                <a:gd name="T84" fmla="*/ 62 w 524"/>
                <a:gd name="T85" fmla="*/ 331 h 505"/>
                <a:gd name="T86" fmla="*/ 120 w 524"/>
                <a:gd name="T87" fmla="*/ 355 h 505"/>
                <a:gd name="T88" fmla="*/ 180 w 524"/>
                <a:gd name="T89" fmla="*/ 374 h 505"/>
                <a:gd name="T90" fmla="*/ 214 w 524"/>
                <a:gd name="T91" fmla="*/ 385 h 505"/>
                <a:gd name="T92" fmla="*/ 237 w 524"/>
                <a:gd name="T93" fmla="*/ 400 h 505"/>
                <a:gd name="T94" fmla="*/ 252 w 524"/>
                <a:gd name="T95" fmla="*/ 418 h 505"/>
                <a:gd name="T96" fmla="*/ 262 w 524"/>
                <a:gd name="T97" fmla="*/ 435 h 505"/>
                <a:gd name="T98" fmla="*/ 266 w 524"/>
                <a:gd name="T99" fmla="*/ 451 h 505"/>
                <a:gd name="T100" fmla="*/ 270 w 524"/>
                <a:gd name="T101" fmla="*/ 469 h 505"/>
                <a:gd name="T102" fmla="*/ 277 w 524"/>
                <a:gd name="T103" fmla="*/ 481 h 505"/>
                <a:gd name="T104" fmla="*/ 287 w 524"/>
                <a:gd name="T105" fmla="*/ 489 h 505"/>
                <a:gd name="T106" fmla="*/ 307 w 524"/>
                <a:gd name="T107" fmla="*/ 497 h 505"/>
                <a:gd name="T108" fmla="*/ 328 w 524"/>
                <a:gd name="T109" fmla="*/ 503 h 505"/>
                <a:gd name="T110" fmla="*/ 335 w 524"/>
                <a:gd name="T111" fmla="*/ 500 h 505"/>
                <a:gd name="T112" fmla="*/ 346 w 524"/>
                <a:gd name="T113" fmla="*/ 499 h 505"/>
                <a:gd name="T114" fmla="*/ 366 w 524"/>
                <a:gd name="T115" fmla="*/ 503 h 505"/>
                <a:gd name="T116" fmla="*/ 383 w 524"/>
                <a:gd name="T117" fmla="*/ 505 h 505"/>
                <a:gd name="T118" fmla="*/ 437 w 524"/>
                <a:gd name="T119" fmla="*/ 505 h 505"/>
                <a:gd name="T120" fmla="*/ 465 w 524"/>
                <a:gd name="T121" fmla="*/ 449 h 505"/>
                <a:gd name="T122" fmla="*/ 492 w 524"/>
                <a:gd name="T123" fmla="*/ 437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38" name="Freeform 260">
              <a:extLst>
                <a:ext uri="{FF2B5EF4-FFF2-40B4-BE49-F238E27FC236}">
                  <a16:creationId xmlns:a16="http://schemas.microsoft.com/office/drawing/2014/main" id="{A25C3F3C-C0CC-9544-AB1F-A358C19047BB}"/>
                </a:ext>
              </a:extLst>
            </p:cNvPr>
            <p:cNvSpPr>
              <a:spLocks/>
            </p:cNvSpPr>
            <p:nvPr userDrawn="1">
              <p:custDataLst>
                <p:tags r:id="rId188"/>
              </p:custDataLst>
            </p:nvPr>
          </p:nvSpPr>
          <p:spPr bwMode="auto">
            <a:xfrm>
              <a:off x="9007090" y="2473877"/>
              <a:ext cx="339980" cy="263430"/>
            </a:xfrm>
            <a:custGeom>
              <a:avLst/>
              <a:gdLst>
                <a:gd name="T0" fmla="*/ 62 w 764"/>
                <a:gd name="T1" fmla="*/ 196 h 555"/>
                <a:gd name="T2" fmla="*/ 93 w 764"/>
                <a:gd name="T3" fmla="*/ 190 h 555"/>
                <a:gd name="T4" fmla="*/ 128 w 764"/>
                <a:gd name="T5" fmla="*/ 182 h 555"/>
                <a:gd name="T6" fmla="*/ 175 w 764"/>
                <a:gd name="T7" fmla="*/ 151 h 555"/>
                <a:gd name="T8" fmla="*/ 194 w 764"/>
                <a:gd name="T9" fmla="*/ 126 h 555"/>
                <a:gd name="T10" fmla="*/ 199 w 764"/>
                <a:gd name="T11" fmla="*/ 88 h 555"/>
                <a:gd name="T12" fmla="*/ 208 w 764"/>
                <a:gd name="T13" fmla="*/ 69 h 555"/>
                <a:gd name="T14" fmla="*/ 240 w 764"/>
                <a:gd name="T15" fmla="*/ 60 h 555"/>
                <a:gd name="T16" fmla="*/ 294 w 764"/>
                <a:gd name="T17" fmla="*/ 62 h 555"/>
                <a:gd name="T18" fmla="*/ 329 w 764"/>
                <a:gd name="T19" fmla="*/ 71 h 555"/>
                <a:gd name="T20" fmla="*/ 362 w 764"/>
                <a:gd name="T21" fmla="*/ 90 h 555"/>
                <a:gd name="T22" fmla="*/ 386 w 764"/>
                <a:gd name="T23" fmla="*/ 93 h 555"/>
                <a:gd name="T24" fmla="*/ 419 w 764"/>
                <a:gd name="T25" fmla="*/ 84 h 555"/>
                <a:gd name="T26" fmla="*/ 460 w 764"/>
                <a:gd name="T27" fmla="*/ 61 h 555"/>
                <a:gd name="T28" fmla="*/ 479 w 764"/>
                <a:gd name="T29" fmla="*/ 33 h 555"/>
                <a:gd name="T30" fmla="*/ 508 w 764"/>
                <a:gd name="T31" fmla="*/ 4 h 555"/>
                <a:gd name="T32" fmla="*/ 530 w 764"/>
                <a:gd name="T33" fmla="*/ 19 h 555"/>
                <a:gd name="T34" fmla="*/ 550 w 764"/>
                <a:gd name="T35" fmla="*/ 45 h 555"/>
                <a:gd name="T36" fmla="*/ 561 w 764"/>
                <a:gd name="T37" fmla="*/ 87 h 555"/>
                <a:gd name="T38" fmla="*/ 570 w 764"/>
                <a:gd name="T39" fmla="*/ 101 h 555"/>
                <a:gd name="T40" fmla="*/ 589 w 764"/>
                <a:gd name="T41" fmla="*/ 104 h 555"/>
                <a:gd name="T42" fmla="*/ 622 w 764"/>
                <a:gd name="T43" fmla="*/ 73 h 555"/>
                <a:gd name="T44" fmla="*/ 743 w 764"/>
                <a:gd name="T45" fmla="*/ 66 h 555"/>
                <a:gd name="T46" fmla="*/ 759 w 764"/>
                <a:gd name="T47" fmla="*/ 87 h 555"/>
                <a:gd name="T48" fmla="*/ 679 w 764"/>
                <a:gd name="T49" fmla="*/ 100 h 555"/>
                <a:gd name="T50" fmla="*/ 605 w 764"/>
                <a:gd name="T51" fmla="*/ 112 h 555"/>
                <a:gd name="T52" fmla="*/ 574 w 764"/>
                <a:gd name="T53" fmla="*/ 130 h 555"/>
                <a:gd name="T54" fmla="*/ 571 w 764"/>
                <a:gd name="T55" fmla="*/ 147 h 555"/>
                <a:gd name="T56" fmla="*/ 582 w 764"/>
                <a:gd name="T57" fmla="*/ 164 h 555"/>
                <a:gd name="T58" fmla="*/ 601 w 764"/>
                <a:gd name="T59" fmla="*/ 180 h 555"/>
                <a:gd name="T60" fmla="*/ 604 w 764"/>
                <a:gd name="T61" fmla="*/ 195 h 555"/>
                <a:gd name="T62" fmla="*/ 594 w 764"/>
                <a:gd name="T63" fmla="*/ 213 h 555"/>
                <a:gd name="T64" fmla="*/ 574 w 764"/>
                <a:gd name="T65" fmla="*/ 237 h 555"/>
                <a:gd name="T66" fmla="*/ 565 w 764"/>
                <a:gd name="T67" fmla="*/ 255 h 555"/>
                <a:gd name="T68" fmla="*/ 542 w 764"/>
                <a:gd name="T69" fmla="*/ 269 h 555"/>
                <a:gd name="T70" fmla="*/ 519 w 764"/>
                <a:gd name="T71" fmla="*/ 310 h 555"/>
                <a:gd name="T72" fmla="*/ 508 w 764"/>
                <a:gd name="T73" fmla="*/ 363 h 555"/>
                <a:gd name="T74" fmla="*/ 497 w 764"/>
                <a:gd name="T75" fmla="*/ 425 h 555"/>
                <a:gd name="T76" fmla="*/ 477 w 764"/>
                <a:gd name="T77" fmla="*/ 412 h 555"/>
                <a:gd name="T78" fmla="*/ 460 w 764"/>
                <a:gd name="T79" fmla="*/ 407 h 555"/>
                <a:gd name="T80" fmla="*/ 439 w 764"/>
                <a:gd name="T81" fmla="*/ 418 h 555"/>
                <a:gd name="T82" fmla="*/ 411 w 764"/>
                <a:gd name="T83" fmla="*/ 440 h 555"/>
                <a:gd name="T84" fmla="*/ 393 w 764"/>
                <a:gd name="T85" fmla="*/ 444 h 555"/>
                <a:gd name="T86" fmla="*/ 375 w 764"/>
                <a:gd name="T87" fmla="*/ 463 h 555"/>
                <a:gd name="T88" fmla="*/ 365 w 764"/>
                <a:gd name="T89" fmla="*/ 511 h 555"/>
                <a:gd name="T90" fmla="*/ 350 w 764"/>
                <a:gd name="T91" fmla="*/ 525 h 555"/>
                <a:gd name="T92" fmla="*/ 270 w 764"/>
                <a:gd name="T93" fmla="*/ 546 h 555"/>
                <a:gd name="T94" fmla="*/ 194 w 764"/>
                <a:gd name="T95" fmla="*/ 554 h 555"/>
                <a:gd name="T96" fmla="*/ 113 w 764"/>
                <a:gd name="T97" fmla="*/ 542 h 555"/>
                <a:gd name="T98" fmla="*/ 95 w 764"/>
                <a:gd name="T99" fmla="*/ 518 h 555"/>
                <a:gd name="T100" fmla="*/ 115 w 764"/>
                <a:gd name="T101" fmla="*/ 488 h 555"/>
                <a:gd name="T102" fmla="*/ 125 w 764"/>
                <a:gd name="T103" fmla="*/ 462 h 555"/>
                <a:gd name="T104" fmla="*/ 123 w 764"/>
                <a:gd name="T105" fmla="*/ 442 h 555"/>
                <a:gd name="T106" fmla="*/ 111 w 764"/>
                <a:gd name="T107" fmla="*/ 433 h 555"/>
                <a:gd name="T108" fmla="*/ 69 w 764"/>
                <a:gd name="T109" fmla="*/ 431 h 555"/>
                <a:gd name="T110" fmla="*/ 52 w 764"/>
                <a:gd name="T111" fmla="*/ 421 h 555"/>
                <a:gd name="T112" fmla="*/ 34 w 764"/>
                <a:gd name="T113" fmla="*/ 384 h 555"/>
                <a:gd name="T114" fmla="*/ 19 w 764"/>
                <a:gd name="T115" fmla="*/ 309 h 555"/>
                <a:gd name="T116" fmla="*/ 10 w 764"/>
                <a:gd name="T117" fmla="*/ 291 h 555"/>
                <a:gd name="T118" fmla="*/ 0 w 764"/>
                <a:gd name="T119" fmla="*/ 280 h 555"/>
                <a:gd name="T120" fmla="*/ 2 w 764"/>
                <a:gd name="T121" fmla="*/ 268 h 555"/>
                <a:gd name="T122" fmla="*/ 22 w 764"/>
                <a:gd name="T123" fmla="*/ 248 h 555"/>
                <a:gd name="T124" fmla="*/ 34 w 764"/>
                <a:gd name="T125" fmla="*/ 22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39" name="Freeform 261">
              <a:extLst>
                <a:ext uri="{FF2B5EF4-FFF2-40B4-BE49-F238E27FC236}">
                  <a16:creationId xmlns:a16="http://schemas.microsoft.com/office/drawing/2014/main" id="{565B850B-75E3-064F-BA90-AB9A00397F43}"/>
                </a:ext>
              </a:extLst>
            </p:cNvPr>
            <p:cNvSpPr>
              <a:spLocks/>
            </p:cNvSpPr>
            <p:nvPr userDrawn="1">
              <p:custDataLst>
                <p:tags r:id="rId189"/>
              </p:custDataLst>
            </p:nvPr>
          </p:nvSpPr>
          <p:spPr bwMode="auto">
            <a:xfrm>
              <a:off x="9039626" y="2518502"/>
              <a:ext cx="374141" cy="384352"/>
            </a:xfrm>
            <a:custGeom>
              <a:avLst/>
              <a:gdLst>
                <a:gd name="T0" fmla="*/ 779 w 831"/>
                <a:gd name="T1" fmla="*/ 82 h 812"/>
                <a:gd name="T2" fmla="*/ 707 w 831"/>
                <a:gd name="T3" fmla="*/ 29 h 812"/>
                <a:gd name="T4" fmla="*/ 562 w 831"/>
                <a:gd name="T5" fmla="*/ 10 h 812"/>
                <a:gd name="T6" fmla="*/ 499 w 831"/>
                <a:gd name="T7" fmla="*/ 29 h 812"/>
                <a:gd name="T8" fmla="*/ 486 w 831"/>
                <a:gd name="T9" fmla="*/ 49 h 812"/>
                <a:gd name="T10" fmla="*/ 497 w 831"/>
                <a:gd name="T11" fmla="*/ 71 h 812"/>
                <a:gd name="T12" fmla="*/ 517 w 831"/>
                <a:gd name="T13" fmla="*/ 90 h 812"/>
                <a:gd name="T14" fmla="*/ 516 w 831"/>
                <a:gd name="T15" fmla="*/ 111 h 812"/>
                <a:gd name="T16" fmla="*/ 491 w 831"/>
                <a:gd name="T17" fmla="*/ 140 h 812"/>
                <a:gd name="T18" fmla="*/ 480 w 831"/>
                <a:gd name="T19" fmla="*/ 162 h 812"/>
                <a:gd name="T20" fmla="*/ 450 w 831"/>
                <a:gd name="T21" fmla="*/ 184 h 812"/>
                <a:gd name="T22" fmla="*/ 427 w 831"/>
                <a:gd name="T23" fmla="*/ 243 h 812"/>
                <a:gd name="T24" fmla="*/ 420 w 831"/>
                <a:gd name="T25" fmla="*/ 332 h 812"/>
                <a:gd name="T26" fmla="*/ 392 w 831"/>
                <a:gd name="T27" fmla="*/ 319 h 812"/>
                <a:gd name="T28" fmla="*/ 370 w 831"/>
                <a:gd name="T29" fmla="*/ 315 h 812"/>
                <a:gd name="T30" fmla="*/ 338 w 831"/>
                <a:gd name="T31" fmla="*/ 339 h 812"/>
                <a:gd name="T32" fmla="*/ 313 w 831"/>
                <a:gd name="T33" fmla="*/ 351 h 812"/>
                <a:gd name="T34" fmla="*/ 290 w 831"/>
                <a:gd name="T35" fmla="*/ 370 h 812"/>
                <a:gd name="T36" fmla="*/ 280 w 831"/>
                <a:gd name="T37" fmla="*/ 424 h 812"/>
                <a:gd name="T38" fmla="*/ 235 w 831"/>
                <a:gd name="T39" fmla="*/ 442 h 812"/>
                <a:gd name="T40" fmla="*/ 127 w 831"/>
                <a:gd name="T41" fmla="*/ 462 h 812"/>
                <a:gd name="T42" fmla="*/ 26 w 831"/>
                <a:gd name="T43" fmla="*/ 449 h 812"/>
                <a:gd name="T44" fmla="*/ 51 w 831"/>
                <a:gd name="T45" fmla="*/ 505 h 812"/>
                <a:gd name="T46" fmla="*/ 96 w 831"/>
                <a:gd name="T47" fmla="*/ 540 h 812"/>
                <a:gd name="T48" fmla="*/ 123 w 831"/>
                <a:gd name="T49" fmla="*/ 577 h 812"/>
                <a:gd name="T50" fmla="*/ 142 w 831"/>
                <a:gd name="T51" fmla="*/ 596 h 812"/>
                <a:gd name="T52" fmla="*/ 99 w 831"/>
                <a:gd name="T53" fmla="*/ 647 h 812"/>
                <a:gd name="T54" fmla="*/ 87 w 831"/>
                <a:gd name="T55" fmla="*/ 671 h 812"/>
                <a:gd name="T56" fmla="*/ 109 w 831"/>
                <a:gd name="T57" fmla="*/ 720 h 812"/>
                <a:gd name="T58" fmla="*/ 222 w 831"/>
                <a:gd name="T59" fmla="*/ 710 h 812"/>
                <a:gd name="T60" fmla="*/ 302 w 831"/>
                <a:gd name="T61" fmla="*/ 705 h 812"/>
                <a:gd name="T62" fmla="*/ 330 w 831"/>
                <a:gd name="T63" fmla="*/ 721 h 812"/>
                <a:gd name="T64" fmla="*/ 359 w 831"/>
                <a:gd name="T65" fmla="*/ 756 h 812"/>
                <a:gd name="T66" fmla="*/ 408 w 831"/>
                <a:gd name="T67" fmla="*/ 785 h 812"/>
                <a:gd name="T68" fmla="*/ 449 w 831"/>
                <a:gd name="T69" fmla="*/ 803 h 812"/>
                <a:gd name="T70" fmla="*/ 460 w 831"/>
                <a:gd name="T71" fmla="*/ 791 h 812"/>
                <a:gd name="T72" fmla="*/ 487 w 831"/>
                <a:gd name="T73" fmla="*/ 774 h 812"/>
                <a:gd name="T74" fmla="*/ 554 w 831"/>
                <a:gd name="T75" fmla="*/ 764 h 812"/>
                <a:gd name="T76" fmla="*/ 597 w 831"/>
                <a:gd name="T77" fmla="*/ 750 h 812"/>
                <a:gd name="T78" fmla="*/ 618 w 831"/>
                <a:gd name="T79" fmla="*/ 727 h 812"/>
                <a:gd name="T80" fmla="*/ 584 w 831"/>
                <a:gd name="T81" fmla="*/ 700 h 812"/>
                <a:gd name="T82" fmla="*/ 542 w 831"/>
                <a:gd name="T83" fmla="*/ 641 h 812"/>
                <a:gd name="T84" fmla="*/ 526 w 831"/>
                <a:gd name="T85" fmla="*/ 624 h 812"/>
                <a:gd name="T86" fmla="*/ 526 w 831"/>
                <a:gd name="T87" fmla="*/ 578 h 812"/>
                <a:gd name="T88" fmla="*/ 582 w 831"/>
                <a:gd name="T89" fmla="*/ 563 h 812"/>
                <a:gd name="T90" fmla="*/ 622 w 831"/>
                <a:gd name="T91" fmla="*/ 531 h 812"/>
                <a:gd name="T92" fmla="*/ 688 w 831"/>
                <a:gd name="T93" fmla="*/ 417 h 812"/>
                <a:gd name="T94" fmla="*/ 730 w 831"/>
                <a:gd name="T95" fmla="*/ 368 h 812"/>
                <a:gd name="T96" fmla="*/ 725 w 831"/>
                <a:gd name="T97" fmla="*/ 330 h 812"/>
                <a:gd name="T98" fmla="*/ 729 w 831"/>
                <a:gd name="T99" fmla="*/ 305 h 812"/>
                <a:gd name="T100" fmla="*/ 751 w 831"/>
                <a:gd name="T101" fmla="*/ 289 h 812"/>
                <a:gd name="T102" fmla="*/ 670 w 831"/>
                <a:gd name="T103" fmla="*/ 207 h 812"/>
                <a:gd name="T104" fmla="*/ 758 w 831"/>
                <a:gd name="T105" fmla="*/ 140 h 812"/>
                <a:gd name="T106" fmla="*/ 805 w 831"/>
                <a:gd name="T107" fmla="*/ 123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31" h="812">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40" name="Freeform 262">
              <a:extLst>
                <a:ext uri="{FF2B5EF4-FFF2-40B4-BE49-F238E27FC236}">
                  <a16:creationId xmlns:a16="http://schemas.microsoft.com/office/drawing/2014/main" id="{9152548A-D544-B243-816B-B6E1C2479449}"/>
                </a:ext>
              </a:extLst>
            </p:cNvPr>
            <p:cNvSpPr>
              <a:spLocks/>
            </p:cNvSpPr>
            <p:nvPr userDrawn="1">
              <p:custDataLst>
                <p:tags r:id="rId190"/>
              </p:custDataLst>
            </p:nvPr>
          </p:nvSpPr>
          <p:spPr bwMode="auto">
            <a:xfrm>
              <a:off x="9849721" y="2761782"/>
              <a:ext cx="226112" cy="531182"/>
            </a:xfrm>
            <a:custGeom>
              <a:avLst/>
              <a:gdLst>
                <a:gd name="T0" fmla="*/ 438 w 505"/>
                <a:gd name="T1" fmla="*/ 1067 h 1121"/>
                <a:gd name="T2" fmla="*/ 443 w 505"/>
                <a:gd name="T3" fmla="*/ 1028 h 1121"/>
                <a:gd name="T4" fmla="*/ 399 w 505"/>
                <a:gd name="T5" fmla="*/ 1022 h 1121"/>
                <a:gd name="T6" fmla="*/ 405 w 505"/>
                <a:gd name="T7" fmla="*/ 957 h 1121"/>
                <a:gd name="T8" fmla="*/ 419 w 505"/>
                <a:gd name="T9" fmla="*/ 931 h 1121"/>
                <a:gd name="T10" fmla="*/ 413 w 505"/>
                <a:gd name="T11" fmla="*/ 899 h 1121"/>
                <a:gd name="T12" fmla="*/ 398 w 505"/>
                <a:gd name="T13" fmla="*/ 893 h 1121"/>
                <a:gd name="T14" fmla="*/ 382 w 505"/>
                <a:gd name="T15" fmla="*/ 838 h 1121"/>
                <a:gd name="T16" fmla="*/ 324 w 505"/>
                <a:gd name="T17" fmla="*/ 719 h 1121"/>
                <a:gd name="T18" fmla="*/ 296 w 505"/>
                <a:gd name="T19" fmla="*/ 703 h 1121"/>
                <a:gd name="T20" fmla="*/ 282 w 505"/>
                <a:gd name="T21" fmla="*/ 718 h 1121"/>
                <a:gd name="T22" fmla="*/ 226 w 505"/>
                <a:gd name="T23" fmla="*/ 742 h 1121"/>
                <a:gd name="T24" fmla="*/ 169 w 505"/>
                <a:gd name="T25" fmla="*/ 736 h 1121"/>
                <a:gd name="T26" fmla="*/ 133 w 505"/>
                <a:gd name="T27" fmla="*/ 567 h 1121"/>
                <a:gd name="T28" fmla="*/ 101 w 505"/>
                <a:gd name="T29" fmla="*/ 520 h 1121"/>
                <a:gd name="T30" fmla="*/ 51 w 505"/>
                <a:gd name="T31" fmla="*/ 502 h 1121"/>
                <a:gd name="T32" fmla="*/ 8 w 505"/>
                <a:gd name="T33" fmla="*/ 471 h 1121"/>
                <a:gd name="T34" fmla="*/ 23 w 505"/>
                <a:gd name="T35" fmla="*/ 445 h 1121"/>
                <a:gd name="T36" fmla="*/ 58 w 505"/>
                <a:gd name="T37" fmla="*/ 361 h 1121"/>
                <a:gd name="T38" fmla="*/ 67 w 505"/>
                <a:gd name="T39" fmla="*/ 277 h 1121"/>
                <a:gd name="T40" fmla="*/ 80 w 505"/>
                <a:gd name="T41" fmla="*/ 265 h 1121"/>
                <a:gd name="T42" fmla="*/ 113 w 505"/>
                <a:gd name="T43" fmla="*/ 258 h 1121"/>
                <a:gd name="T44" fmla="*/ 134 w 505"/>
                <a:gd name="T45" fmla="*/ 222 h 1121"/>
                <a:gd name="T46" fmla="*/ 140 w 505"/>
                <a:gd name="T47" fmla="*/ 117 h 1121"/>
                <a:gd name="T48" fmla="*/ 159 w 505"/>
                <a:gd name="T49" fmla="*/ 98 h 1121"/>
                <a:gd name="T50" fmla="*/ 213 w 505"/>
                <a:gd name="T51" fmla="*/ 74 h 1121"/>
                <a:gd name="T52" fmla="*/ 234 w 505"/>
                <a:gd name="T53" fmla="*/ 21 h 1121"/>
                <a:gd name="T54" fmla="*/ 277 w 505"/>
                <a:gd name="T55" fmla="*/ 31 h 1121"/>
                <a:gd name="T56" fmla="*/ 312 w 505"/>
                <a:gd name="T57" fmla="*/ 49 h 1121"/>
                <a:gd name="T58" fmla="*/ 337 w 505"/>
                <a:gd name="T59" fmla="*/ 122 h 1121"/>
                <a:gd name="T60" fmla="*/ 335 w 505"/>
                <a:gd name="T61" fmla="*/ 167 h 1121"/>
                <a:gd name="T62" fmla="*/ 300 w 505"/>
                <a:gd name="T63" fmla="*/ 216 h 1121"/>
                <a:gd name="T64" fmla="*/ 293 w 505"/>
                <a:gd name="T65" fmla="*/ 245 h 1121"/>
                <a:gd name="T66" fmla="*/ 309 w 505"/>
                <a:gd name="T67" fmla="*/ 261 h 1121"/>
                <a:gd name="T68" fmla="*/ 346 w 505"/>
                <a:gd name="T69" fmla="*/ 270 h 1121"/>
                <a:gd name="T70" fmla="*/ 371 w 505"/>
                <a:gd name="T71" fmla="*/ 291 h 1121"/>
                <a:gd name="T72" fmla="*/ 398 w 505"/>
                <a:gd name="T73" fmla="*/ 345 h 1121"/>
                <a:gd name="T74" fmla="*/ 430 w 505"/>
                <a:gd name="T75" fmla="*/ 400 h 1121"/>
                <a:gd name="T76" fmla="*/ 464 w 505"/>
                <a:gd name="T77" fmla="*/ 418 h 1121"/>
                <a:gd name="T78" fmla="*/ 505 w 505"/>
                <a:gd name="T79" fmla="*/ 418 h 1121"/>
                <a:gd name="T80" fmla="*/ 476 w 505"/>
                <a:gd name="T81" fmla="*/ 494 h 1121"/>
                <a:gd name="T82" fmla="*/ 427 w 505"/>
                <a:gd name="T83" fmla="*/ 510 h 1121"/>
                <a:gd name="T84" fmla="*/ 383 w 505"/>
                <a:gd name="T85" fmla="*/ 528 h 1121"/>
                <a:gd name="T86" fmla="*/ 360 w 505"/>
                <a:gd name="T87" fmla="*/ 572 h 1121"/>
                <a:gd name="T88" fmla="*/ 370 w 505"/>
                <a:gd name="T89" fmla="*/ 637 h 1121"/>
                <a:gd name="T90" fmla="*/ 402 w 505"/>
                <a:gd name="T91" fmla="*/ 683 h 1121"/>
                <a:gd name="T92" fmla="*/ 430 w 505"/>
                <a:gd name="T93" fmla="*/ 735 h 1121"/>
                <a:gd name="T94" fmla="*/ 428 w 505"/>
                <a:gd name="T95" fmla="*/ 776 h 1121"/>
                <a:gd name="T96" fmla="*/ 419 w 505"/>
                <a:gd name="T97" fmla="*/ 801 h 1121"/>
                <a:gd name="T98" fmla="*/ 435 w 505"/>
                <a:gd name="T99" fmla="*/ 851 h 1121"/>
                <a:gd name="T100" fmla="*/ 483 w 505"/>
                <a:gd name="T101" fmla="*/ 965 h 1121"/>
                <a:gd name="T102" fmla="*/ 458 w 505"/>
                <a:gd name="T103" fmla="*/ 1082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41" name="Freeform 263">
              <a:extLst>
                <a:ext uri="{FF2B5EF4-FFF2-40B4-BE49-F238E27FC236}">
                  <a16:creationId xmlns:a16="http://schemas.microsoft.com/office/drawing/2014/main" id="{4A6B1118-2FA2-4242-BDF3-A37DBFE0A250}"/>
                </a:ext>
              </a:extLst>
            </p:cNvPr>
            <p:cNvSpPr>
              <a:spLocks/>
            </p:cNvSpPr>
            <p:nvPr userDrawn="1">
              <p:custDataLst>
                <p:tags r:id="rId191"/>
              </p:custDataLst>
            </p:nvPr>
          </p:nvSpPr>
          <p:spPr bwMode="auto">
            <a:xfrm>
              <a:off x="7107108" y="3223865"/>
              <a:ext cx="82962" cy="53262"/>
            </a:xfrm>
            <a:custGeom>
              <a:avLst/>
              <a:gdLst>
                <a:gd name="T0" fmla="*/ 180 w 180"/>
                <a:gd name="T1" fmla="*/ 7 h 112"/>
                <a:gd name="T2" fmla="*/ 171 w 180"/>
                <a:gd name="T3" fmla="*/ 24 h 112"/>
                <a:gd name="T4" fmla="*/ 163 w 180"/>
                <a:gd name="T5" fmla="*/ 39 h 112"/>
                <a:gd name="T6" fmla="*/ 152 w 180"/>
                <a:gd name="T7" fmla="*/ 53 h 112"/>
                <a:gd name="T8" fmla="*/ 141 w 180"/>
                <a:gd name="T9" fmla="*/ 66 h 112"/>
                <a:gd name="T10" fmla="*/ 129 w 180"/>
                <a:gd name="T11" fmla="*/ 80 h 112"/>
                <a:gd name="T12" fmla="*/ 115 w 180"/>
                <a:gd name="T13" fmla="*/ 92 h 112"/>
                <a:gd name="T14" fmla="*/ 101 w 180"/>
                <a:gd name="T15" fmla="*/ 102 h 112"/>
                <a:gd name="T16" fmla="*/ 87 w 180"/>
                <a:gd name="T17" fmla="*/ 112 h 112"/>
                <a:gd name="T18" fmla="*/ 82 w 180"/>
                <a:gd name="T19" fmla="*/ 107 h 112"/>
                <a:gd name="T20" fmla="*/ 79 w 180"/>
                <a:gd name="T21" fmla="*/ 101 h 112"/>
                <a:gd name="T22" fmla="*/ 76 w 180"/>
                <a:gd name="T23" fmla="*/ 95 h 112"/>
                <a:gd name="T24" fmla="*/ 74 w 180"/>
                <a:gd name="T25" fmla="*/ 88 h 112"/>
                <a:gd name="T26" fmla="*/ 70 w 180"/>
                <a:gd name="T27" fmla="*/ 81 h 112"/>
                <a:gd name="T28" fmla="*/ 68 w 180"/>
                <a:gd name="T29" fmla="*/ 74 h 112"/>
                <a:gd name="T30" fmla="*/ 65 w 180"/>
                <a:gd name="T31" fmla="*/ 69 h 112"/>
                <a:gd name="T32" fmla="*/ 60 w 180"/>
                <a:gd name="T33" fmla="*/ 63 h 112"/>
                <a:gd name="T34" fmla="*/ 45 w 180"/>
                <a:gd name="T35" fmla="*/ 48 h 112"/>
                <a:gd name="T36" fmla="*/ 36 w 180"/>
                <a:gd name="T37" fmla="*/ 38 h 112"/>
                <a:gd name="T38" fmla="*/ 30 w 180"/>
                <a:gd name="T39" fmla="*/ 33 h 112"/>
                <a:gd name="T40" fmla="*/ 25 w 180"/>
                <a:gd name="T41" fmla="*/ 31 h 112"/>
                <a:gd name="T42" fmla="*/ 18 w 180"/>
                <a:gd name="T43" fmla="*/ 30 h 112"/>
                <a:gd name="T44" fmla="*/ 0 w 180"/>
                <a:gd name="T45" fmla="*/ 26 h 112"/>
                <a:gd name="T46" fmla="*/ 26 w 180"/>
                <a:gd name="T47" fmla="*/ 14 h 112"/>
                <a:gd name="T48" fmla="*/ 41 w 180"/>
                <a:gd name="T49" fmla="*/ 9 h 112"/>
                <a:gd name="T50" fmla="*/ 56 w 180"/>
                <a:gd name="T51" fmla="*/ 5 h 112"/>
                <a:gd name="T52" fmla="*/ 74 w 180"/>
                <a:gd name="T53" fmla="*/ 3 h 112"/>
                <a:gd name="T54" fmla="*/ 93 w 180"/>
                <a:gd name="T55" fmla="*/ 1 h 112"/>
                <a:gd name="T56" fmla="*/ 114 w 180"/>
                <a:gd name="T57" fmla="*/ 0 h 112"/>
                <a:gd name="T58" fmla="*/ 135 w 180"/>
                <a:gd name="T59" fmla="*/ 1 h 112"/>
                <a:gd name="T60" fmla="*/ 157 w 180"/>
                <a:gd name="T61" fmla="*/ 3 h 112"/>
                <a:gd name="T62" fmla="*/ 180 w 180"/>
                <a:gd name="T63" fmla="*/ 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42" name="Freeform 264">
              <a:extLst>
                <a:ext uri="{FF2B5EF4-FFF2-40B4-BE49-F238E27FC236}">
                  <a16:creationId xmlns:a16="http://schemas.microsoft.com/office/drawing/2014/main" id="{50552FB7-6730-2846-8057-32319CBD1CB4}"/>
                </a:ext>
              </a:extLst>
            </p:cNvPr>
            <p:cNvSpPr>
              <a:spLocks/>
            </p:cNvSpPr>
            <p:nvPr userDrawn="1">
              <p:custDataLst>
                <p:tags r:id="rId192"/>
              </p:custDataLst>
            </p:nvPr>
          </p:nvSpPr>
          <p:spPr bwMode="auto">
            <a:xfrm>
              <a:off x="7193323" y="3298721"/>
              <a:ext cx="76454" cy="90690"/>
            </a:xfrm>
            <a:custGeom>
              <a:avLst/>
              <a:gdLst>
                <a:gd name="T0" fmla="*/ 0 w 173"/>
                <a:gd name="T1" fmla="*/ 68 h 192"/>
                <a:gd name="T2" fmla="*/ 27 w 173"/>
                <a:gd name="T3" fmla="*/ 42 h 192"/>
                <a:gd name="T4" fmla="*/ 51 w 173"/>
                <a:gd name="T5" fmla="*/ 21 h 192"/>
                <a:gd name="T6" fmla="*/ 56 w 173"/>
                <a:gd name="T7" fmla="*/ 16 h 192"/>
                <a:gd name="T8" fmla="*/ 63 w 173"/>
                <a:gd name="T9" fmla="*/ 12 h 192"/>
                <a:gd name="T10" fmla="*/ 70 w 173"/>
                <a:gd name="T11" fmla="*/ 8 h 192"/>
                <a:gd name="T12" fmla="*/ 76 w 173"/>
                <a:gd name="T13" fmla="*/ 6 h 192"/>
                <a:gd name="T14" fmla="*/ 83 w 173"/>
                <a:gd name="T15" fmla="*/ 3 h 192"/>
                <a:gd name="T16" fmla="*/ 90 w 173"/>
                <a:gd name="T17" fmla="*/ 2 h 192"/>
                <a:gd name="T18" fmla="*/ 98 w 173"/>
                <a:gd name="T19" fmla="*/ 1 h 192"/>
                <a:gd name="T20" fmla="*/ 107 w 173"/>
                <a:gd name="T21" fmla="*/ 0 h 192"/>
                <a:gd name="T22" fmla="*/ 116 w 173"/>
                <a:gd name="T23" fmla="*/ 1 h 192"/>
                <a:gd name="T24" fmla="*/ 124 w 173"/>
                <a:gd name="T25" fmla="*/ 2 h 192"/>
                <a:gd name="T26" fmla="*/ 132 w 173"/>
                <a:gd name="T27" fmla="*/ 5 h 192"/>
                <a:gd name="T28" fmla="*/ 139 w 173"/>
                <a:gd name="T29" fmla="*/ 8 h 192"/>
                <a:gd name="T30" fmla="*/ 145 w 173"/>
                <a:gd name="T31" fmla="*/ 13 h 192"/>
                <a:gd name="T32" fmla="*/ 151 w 173"/>
                <a:gd name="T33" fmla="*/ 19 h 192"/>
                <a:gd name="T34" fmla="*/ 155 w 173"/>
                <a:gd name="T35" fmla="*/ 24 h 192"/>
                <a:gd name="T36" fmla="*/ 160 w 173"/>
                <a:gd name="T37" fmla="*/ 30 h 192"/>
                <a:gd name="T38" fmla="*/ 163 w 173"/>
                <a:gd name="T39" fmla="*/ 37 h 192"/>
                <a:gd name="T40" fmla="*/ 166 w 173"/>
                <a:gd name="T41" fmla="*/ 43 h 192"/>
                <a:gd name="T42" fmla="*/ 168 w 173"/>
                <a:gd name="T43" fmla="*/ 50 h 192"/>
                <a:gd name="T44" fmla="*/ 169 w 173"/>
                <a:gd name="T45" fmla="*/ 57 h 192"/>
                <a:gd name="T46" fmla="*/ 172 w 173"/>
                <a:gd name="T47" fmla="*/ 72 h 192"/>
                <a:gd name="T48" fmla="*/ 173 w 173"/>
                <a:gd name="T49" fmla="*/ 87 h 192"/>
                <a:gd name="T50" fmla="*/ 157 w 173"/>
                <a:gd name="T51" fmla="*/ 114 h 192"/>
                <a:gd name="T52" fmla="*/ 146 w 173"/>
                <a:gd name="T53" fmla="*/ 137 h 192"/>
                <a:gd name="T54" fmla="*/ 139 w 173"/>
                <a:gd name="T55" fmla="*/ 148 h 192"/>
                <a:gd name="T56" fmla="*/ 130 w 173"/>
                <a:gd name="T57" fmla="*/ 160 h 192"/>
                <a:gd name="T58" fmla="*/ 117 w 173"/>
                <a:gd name="T59" fmla="*/ 174 h 192"/>
                <a:gd name="T60" fmla="*/ 99 w 173"/>
                <a:gd name="T61" fmla="*/ 192 h 192"/>
                <a:gd name="T62" fmla="*/ 86 w 173"/>
                <a:gd name="T63" fmla="*/ 183 h 192"/>
                <a:gd name="T64" fmla="*/ 74 w 173"/>
                <a:gd name="T65" fmla="*/ 176 h 192"/>
                <a:gd name="T66" fmla="*/ 63 w 173"/>
                <a:gd name="T67" fmla="*/ 169 h 192"/>
                <a:gd name="T68" fmla="*/ 54 w 173"/>
                <a:gd name="T69" fmla="*/ 163 h 192"/>
                <a:gd name="T70" fmla="*/ 46 w 173"/>
                <a:gd name="T71" fmla="*/ 156 h 192"/>
                <a:gd name="T72" fmla="*/ 40 w 173"/>
                <a:gd name="T73" fmla="*/ 150 h 192"/>
                <a:gd name="T74" fmla="*/ 34 w 173"/>
                <a:gd name="T75" fmla="*/ 144 h 192"/>
                <a:gd name="T76" fmla="*/ 30 w 173"/>
                <a:gd name="T77" fmla="*/ 137 h 192"/>
                <a:gd name="T78" fmla="*/ 22 w 173"/>
                <a:gd name="T79" fmla="*/ 123 h 192"/>
                <a:gd name="T80" fmla="*/ 16 w 173"/>
                <a:gd name="T81" fmla="*/ 107 h 192"/>
                <a:gd name="T82" fmla="*/ 9 w 173"/>
                <a:gd name="T83" fmla="*/ 90 h 192"/>
                <a:gd name="T84" fmla="*/ 0 w 173"/>
                <a:gd name="T85" fmla="*/ 6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43" name="Freeform 265">
              <a:extLst>
                <a:ext uri="{FF2B5EF4-FFF2-40B4-BE49-F238E27FC236}">
                  <a16:creationId xmlns:a16="http://schemas.microsoft.com/office/drawing/2014/main" id="{50B565A4-7BD8-2744-AB6B-81DE9865B5D8}"/>
                </a:ext>
              </a:extLst>
            </p:cNvPr>
            <p:cNvSpPr>
              <a:spLocks/>
            </p:cNvSpPr>
            <p:nvPr userDrawn="1">
              <p:custDataLst>
                <p:tags r:id="rId193"/>
              </p:custDataLst>
            </p:nvPr>
          </p:nvSpPr>
          <p:spPr bwMode="auto">
            <a:xfrm>
              <a:off x="7237245" y="3344785"/>
              <a:ext cx="107362" cy="119480"/>
            </a:xfrm>
            <a:custGeom>
              <a:avLst/>
              <a:gdLst>
                <a:gd name="T0" fmla="*/ 74 w 233"/>
                <a:gd name="T1" fmla="*/ 0 h 252"/>
                <a:gd name="T2" fmla="*/ 83 w 233"/>
                <a:gd name="T3" fmla="*/ 2 h 252"/>
                <a:gd name="T4" fmla="*/ 89 w 233"/>
                <a:gd name="T5" fmla="*/ 3 h 252"/>
                <a:gd name="T6" fmla="*/ 95 w 233"/>
                <a:gd name="T7" fmla="*/ 3 h 252"/>
                <a:gd name="T8" fmla="*/ 99 w 233"/>
                <a:gd name="T9" fmla="*/ 2 h 252"/>
                <a:gd name="T10" fmla="*/ 106 w 233"/>
                <a:gd name="T11" fmla="*/ 1 h 252"/>
                <a:gd name="T12" fmla="*/ 113 w 233"/>
                <a:gd name="T13" fmla="*/ 0 h 252"/>
                <a:gd name="T14" fmla="*/ 125 w 233"/>
                <a:gd name="T15" fmla="*/ 17 h 252"/>
                <a:gd name="T16" fmla="*/ 140 w 233"/>
                <a:gd name="T17" fmla="*/ 37 h 252"/>
                <a:gd name="T18" fmla="*/ 144 w 233"/>
                <a:gd name="T19" fmla="*/ 42 h 252"/>
                <a:gd name="T20" fmla="*/ 148 w 233"/>
                <a:gd name="T21" fmla="*/ 46 h 252"/>
                <a:gd name="T22" fmla="*/ 153 w 233"/>
                <a:gd name="T23" fmla="*/ 49 h 252"/>
                <a:gd name="T24" fmla="*/ 157 w 233"/>
                <a:gd name="T25" fmla="*/ 52 h 252"/>
                <a:gd name="T26" fmla="*/ 163 w 233"/>
                <a:gd name="T27" fmla="*/ 54 h 252"/>
                <a:gd name="T28" fmla="*/ 168 w 233"/>
                <a:gd name="T29" fmla="*/ 56 h 252"/>
                <a:gd name="T30" fmla="*/ 174 w 233"/>
                <a:gd name="T31" fmla="*/ 56 h 252"/>
                <a:gd name="T32" fmla="*/ 180 w 233"/>
                <a:gd name="T33" fmla="*/ 56 h 252"/>
                <a:gd name="T34" fmla="*/ 180 w 233"/>
                <a:gd name="T35" fmla="*/ 80 h 252"/>
                <a:gd name="T36" fmla="*/ 193 w 233"/>
                <a:gd name="T37" fmla="*/ 103 h 252"/>
                <a:gd name="T38" fmla="*/ 212 w 233"/>
                <a:gd name="T39" fmla="*/ 128 h 252"/>
                <a:gd name="T40" fmla="*/ 215 w 233"/>
                <a:gd name="T41" fmla="*/ 135 h 252"/>
                <a:gd name="T42" fmla="*/ 220 w 233"/>
                <a:gd name="T43" fmla="*/ 142 h 252"/>
                <a:gd name="T44" fmla="*/ 223 w 233"/>
                <a:gd name="T45" fmla="*/ 151 h 252"/>
                <a:gd name="T46" fmla="*/ 226 w 233"/>
                <a:gd name="T47" fmla="*/ 160 h 252"/>
                <a:gd name="T48" fmla="*/ 230 w 233"/>
                <a:gd name="T49" fmla="*/ 170 h 252"/>
                <a:gd name="T50" fmla="*/ 232 w 233"/>
                <a:gd name="T51" fmla="*/ 180 h 252"/>
                <a:gd name="T52" fmla="*/ 233 w 233"/>
                <a:gd name="T53" fmla="*/ 191 h 252"/>
                <a:gd name="T54" fmla="*/ 233 w 233"/>
                <a:gd name="T55" fmla="*/ 204 h 252"/>
                <a:gd name="T56" fmla="*/ 232 w 233"/>
                <a:gd name="T57" fmla="*/ 216 h 252"/>
                <a:gd name="T58" fmla="*/ 230 w 233"/>
                <a:gd name="T59" fmla="*/ 228 h 252"/>
                <a:gd name="T60" fmla="*/ 227 w 233"/>
                <a:gd name="T61" fmla="*/ 240 h 252"/>
                <a:gd name="T62" fmla="*/ 226 w 233"/>
                <a:gd name="T63" fmla="*/ 252 h 252"/>
                <a:gd name="T64" fmla="*/ 222 w 233"/>
                <a:gd name="T65" fmla="*/ 252 h 252"/>
                <a:gd name="T66" fmla="*/ 215 w 233"/>
                <a:gd name="T67" fmla="*/ 250 h 252"/>
                <a:gd name="T68" fmla="*/ 208 w 233"/>
                <a:gd name="T69" fmla="*/ 246 h 252"/>
                <a:gd name="T70" fmla="*/ 198 w 233"/>
                <a:gd name="T71" fmla="*/ 241 h 252"/>
                <a:gd name="T72" fmla="*/ 176 w 233"/>
                <a:gd name="T73" fmla="*/ 226 h 252"/>
                <a:gd name="T74" fmla="*/ 151 w 233"/>
                <a:gd name="T75" fmla="*/ 208 h 252"/>
                <a:gd name="T76" fmla="*/ 125 w 233"/>
                <a:gd name="T77" fmla="*/ 186 h 252"/>
                <a:gd name="T78" fmla="*/ 100 w 233"/>
                <a:gd name="T79" fmla="*/ 165 h 252"/>
                <a:gd name="T80" fmla="*/ 78 w 233"/>
                <a:gd name="T81" fmla="*/ 145 h 252"/>
                <a:gd name="T82" fmla="*/ 61 w 233"/>
                <a:gd name="T83" fmla="*/ 129 h 252"/>
                <a:gd name="T84" fmla="*/ 55 w 233"/>
                <a:gd name="T85" fmla="*/ 125 h 252"/>
                <a:gd name="T86" fmla="*/ 48 w 233"/>
                <a:gd name="T87" fmla="*/ 120 h 252"/>
                <a:gd name="T88" fmla="*/ 41 w 233"/>
                <a:gd name="T89" fmla="*/ 116 h 252"/>
                <a:gd name="T90" fmla="*/ 33 w 233"/>
                <a:gd name="T91" fmla="*/ 112 h 252"/>
                <a:gd name="T92" fmla="*/ 17 w 233"/>
                <a:gd name="T93" fmla="*/ 104 h 252"/>
                <a:gd name="T94" fmla="*/ 0 w 233"/>
                <a:gd name="T95" fmla="*/ 99 h 252"/>
                <a:gd name="T96" fmla="*/ 40 w 233"/>
                <a:gd name="T97" fmla="*/ 63 h 252"/>
                <a:gd name="T98" fmla="*/ 59 w 233"/>
                <a:gd name="T99" fmla="*/ 43 h 252"/>
                <a:gd name="T100" fmla="*/ 65 w 233"/>
                <a:gd name="T101" fmla="*/ 33 h 252"/>
                <a:gd name="T102" fmla="*/ 69 w 233"/>
                <a:gd name="T103" fmla="*/ 25 h 252"/>
                <a:gd name="T104" fmla="*/ 72 w 233"/>
                <a:gd name="T105" fmla="*/ 14 h 252"/>
                <a:gd name="T106" fmla="*/ 74 w 233"/>
                <a:gd name="T10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44" name="Freeform 266">
              <a:extLst>
                <a:ext uri="{FF2B5EF4-FFF2-40B4-BE49-F238E27FC236}">
                  <a16:creationId xmlns:a16="http://schemas.microsoft.com/office/drawing/2014/main" id="{6B36A293-621B-A240-9D28-40FDBE98AFB7}"/>
                </a:ext>
              </a:extLst>
            </p:cNvPr>
            <p:cNvSpPr>
              <a:spLocks/>
            </p:cNvSpPr>
            <p:nvPr userDrawn="1">
              <p:custDataLst>
                <p:tags r:id="rId194"/>
              </p:custDataLst>
            </p:nvPr>
          </p:nvSpPr>
          <p:spPr bwMode="auto">
            <a:xfrm>
              <a:off x="7456849" y="3271369"/>
              <a:ext cx="107362" cy="182818"/>
            </a:xfrm>
            <a:custGeom>
              <a:avLst/>
              <a:gdLst>
                <a:gd name="T0" fmla="*/ 13 w 246"/>
                <a:gd name="T1" fmla="*/ 376 h 380"/>
                <a:gd name="T2" fmla="*/ 14 w 246"/>
                <a:gd name="T3" fmla="*/ 367 h 380"/>
                <a:gd name="T4" fmla="*/ 15 w 246"/>
                <a:gd name="T5" fmla="*/ 359 h 380"/>
                <a:gd name="T6" fmla="*/ 18 w 246"/>
                <a:gd name="T7" fmla="*/ 351 h 380"/>
                <a:gd name="T8" fmla="*/ 20 w 246"/>
                <a:gd name="T9" fmla="*/ 344 h 380"/>
                <a:gd name="T10" fmla="*/ 25 w 246"/>
                <a:gd name="T11" fmla="*/ 333 h 380"/>
                <a:gd name="T12" fmla="*/ 26 w 246"/>
                <a:gd name="T13" fmla="*/ 327 h 380"/>
                <a:gd name="T14" fmla="*/ 25 w 246"/>
                <a:gd name="T15" fmla="*/ 321 h 380"/>
                <a:gd name="T16" fmla="*/ 23 w 246"/>
                <a:gd name="T17" fmla="*/ 314 h 380"/>
                <a:gd name="T18" fmla="*/ 19 w 246"/>
                <a:gd name="T19" fmla="*/ 305 h 380"/>
                <a:gd name="T20" fmla="*/ 13 w 246"/>
                <a:gd name="T21" fmla="*/ 295 h 380"/>
                <a:gd name="T22" fmla="*/ 9 w 246"/>
                <a:gd name="T23" fmla="*/ 285 h 380"/>
                <a:gd name="T24" fmla="*/ 4 w 246"/>
                <a:gd name="T25" fmla="*/ 275 h 380"/>
                <a:gd name="T26" fmla="*/ 1 w 246"/>
                <a:gd name="T27" fmla="*/ 267 h 380"/>
                <a:gd name="T28" fmla="*/ 0 w 246"/>
                <a:gd name="T29" fmla="*/ 259 h 380"/>
                <a:gd name="T30" fmla="*/ 1 w 246"/>
                <a:gd name="T31" fmla="*/ 251 h 380"/>
                <a:gd name="T32" fmla="*/ 2 w 246"/>
                <a:gd name="T33" fmla="*/ 243 h 380"/>
                <a:gd name="T34" fmla="*/ 3 w 246"/>
                <a:gd name="T35" fmla="*/ 236 h 380"/>
                <a:gd name="T36" fmla="*/ 6 w 246"/>
                <a:gd name="T37" fmla="*/ 230 h 380"/>
                <a:gd name="T38" fmla="*/ 11 w 246"/>
                <a:gd name="T39" fmla="*/ 218 h 380"/>
                <a:gd name="T40" fmla="*/ 19 w 246"/>
                <a:gd name="T41" fmla="*/ 207 h 380"/>
                <a:gd name="T42" fmla="*/ 26 w 246"/>
                <a:gd name="T43" fmla="*/ 197 h 380"/>
                <a:gd name="T44" fmla="*/ 34 w 246"/>
                <a:gd name="T45" fmla="*/ 185 h 380"/>
                <a:gd name="T46" fmla="*/ 41 w 246"/>
                <a:gd name="T47" fmla="*/ 173 h 380"/>
                <a:gd name="T48" fmla="*/ 47 w 246"/>
                <a:gd name="T49" fmla="*/ 160 h 380"/>
                <a:gd name="T50" fmla="*/ 26 w 246"/>
                <a:gd name="T51" fmla="*/ 73 h 380"/>
                <a:gd name="T52" fmla="*/ 26 w 246"/>
                <a:gd name="T53" fmla="*/ 50 h 380"/>
                <a:gd name="T54" fmla="*/ 24 w 246"/>
                <a:gd name="T55" fmla="*/ 33 h 380"/>
                <a:gd name="T56" fmla="*/ 24 w 246"/>
                <a:gd name="T57" fmla="*/ 25 h 380"/>
                <a:gd name="T58" fmla="*/ 24 w 246"/>
                <a:gd name="T59" fmla="*/ 16 h 380"/>
                <a:gd name="T60" fmla="*/ 25 w 246"/>
                <a:gd name="T61" fmla="*/ 8 h 380"/>
                <a:gd name="T62" fmla="*/ 26 w 246"/>
                <a:gd name="T63" fmla="*/ 0 h 380"/>
                <a:gd name="T64" fmla="*/ 180 w 246"/>
                <a:gd name="T65" fmla="*/ 0 h 380"/>
                <a:gd name="T66" fmla="*/ 220 w 246"/>
                <a:gd name="T67" fmla="*/ 129 h 380"/>
                <a:gd name="T68" fmla="*/ 220 w 246"/>
                <a:gd name="T69" fmla="*/ 210 h 380"/>
                <a:gd name="T70" fmla="*/ 220 w 246"/>
                <a:gd name="T71" fmla="*/ 220 h 380"/>
                <a:gd name="T72" fmla="*/ 221 w 246"/>
                <a:gd name="T73" fmla="*/ 230 h 380"/>
                <a:gd name="T74" fmla="*/ 223 w 246"/>
                <a:gd name="T75" fmla="*/ 240 h 380"/>
                <a:gd name="T76" fmla="*/ 225 w 246"/>
                <a:gd name="T77" fmla="*/ 250 h 380"/>
                <a:gd name="T78" fmla="*/ 228 w 246"/>
                <a:gd name="T79" fmla="*/ 259 h 380"/>
                <a:gd name="T80" fmla="*/ 234 w 246"/>
                <a:gd name="T81" fmla="*/ 268 h 380"/>
                <a:gd name="T82" fmla="*/ 239 w 246"/>
                <a:gd name="T83" fmla="*/ 278 h 380"/>
                <a:gd name="T84" fmla="*/ 246 w 246"/>
                <a:gd name="T85" fmla="*/ 289 h 380"/>
                <a:gd name="T86" fmla="*/ 224 w 246"/>
                <a:gd name="T87" fmla="*/ 295 h 380"/>
                <a:gd name="T88" fmla="*/ 202 w 246"/>
                <a:gd name="T89" fmla="*/ 302 h 380"/>
                <a:gd name="T90" fmla="*/ 181 w 246"/>
                <a:gd name="T91" fmla="*/ 310 h 380"/>
                <a:gd name="T92" fmla="*/ 160 w 246"/>
                <a:gd name="T93" fmla="*/ 319 h 380"/>
                <a:gd name="T94" fmla="*/ 141 w 246"/>
                <a:gd name="T95" fmla="*/ 328 h 380"/>
                <a:gd name="T96" fmla="*/ 120 w 246"/>
                <a:gd name="T97" fmla="*/ 338 h 380"/>
                <a:gd name="T98" fmla="*/ 100 w 246"/>
                <a:gd name="T99" fmla="*/ 347 h 380"/>
                <a:gd name="T100" fmla="*/ 80 w 246"/>
                <a:gd name="T101" fmla="*/ 358 h 380"/>
                <a:gd name="T102" fmla="*/ 75 w 246"/>
                <a:gd name="T103" fmla="*/ 363 h 380"/>
                <a:gd name="T104" fmla="*/ 69 w 246"/>
                <a:gd name="T105" fmla="*/ 367 h 380"/>
                <a:gd name="T106" fmla="*/ 62 w 246"/>
                <a:gd name="T107" fmla="*/ 372 h 380"/>
                <a:gd name="T108" fmla="*/ 54 w 246"/>
                <a:gd name="T109" fmla="*/ 376 h 380"/>
                <a:gd name="T110" fmla="*/ 46 w 246"/>
                <a:gd name="T111" fmla="*/ 379 h 380"/>
                <a:gd name="T112" fmla="*/ 36 w 246"/>
                <a:gd name="T113" fmla="*/ 380 h 380"/>
                <a:gd name="T114" fmla="*/ 31 w 246"/>
                <a:gd name="T115" fmla="*/ 380 h 380"/>
                <a:gd name="T116" fmla="*/ 25 w 246"/>
                <a:gd name="T117" fmla="*/ 379 h 380"/>
                <a:gd name="T118" fmla="*/ 20 w 246"/>
                <a:gd name="T119" fmla="*/ 378 h 380"/>
                <a:gd name="T120" fmla="*/ 13 w 246"/>
                <a:gd name="T121" fmla="*/ 37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45" name="Freeform 267">
              <a:extLst>
                <a:ext uri="{FF2B5EF4-FFF2-40B4-BE49-F238E27FC236}">
                  <a16:creationId xmlns:a16="http://schemas.microsoft.com/office/drawing/2014/main" id="{F0B9A040-AAAF-0147-AEE5-0242418FBFB8}"/>
                </a:ext>
              </a:extLst>
            </p:cNvPr>
            <p:cNvSpPr>
              <a:spLocks/>
            </p:cNvSpPr>
            <p:nvPr userDrawn="1">
              <p:custDataLst>
                <p:tags r:id="rId195"/>
              </p:custDataLst>
            </p:nvPr>
          </p:nvSpPr>
          <p:spPr bwMode="auto">
            <a:xfrm>
              <a:off x="7100602" y="3195075"/>
              <a:ext cx="89469" cy="53262"/>
            </a:xfrm>
            <a:custGeom>
              <a:avLst/>
              <a:gdLst>
                <a:gd name="T0" fmla="*/ 7 w 193"/>
                <a:gd name="T1" fmla="*/ 20 h 38"/>
                <a:gd name="T2" fmla="*/ 38 w 193"/>
                <a:gd name="T3" fmla="*/ 11 h 38"/>
                <a:gd name="T4" fmla="*/ 67 w 193"/>
                <a:gd name="T5" fmla="*/ 5 h 38"/>
                <a:gd name="T6" fmla="*/ 80 w 193"/>
                <a:gd name="T7" fmla="*/ 3 h 38"/>
                <a:gd name="T8" fmla="*/ 94 w 193"/>
                <a:gd name="T9" fmla="*/ 2 h 38"/>
                <a:gd name="T10" fmla="*/ 110 w 193"/>
                <a:gd name="T11" fmla="*/ 1 h 38"/>
                <a:gd name="T12" fmla="*/ 126 w 193"/>
                <a:gd name="T13" fmla="*/ 0 h 38"/>
                <a:gd name="T14" fmla="*/ 138 w 193"/>
                <a:gd name="T15" fmla="*/ 1 h 38"/>
                <a:gd name="T16" fmla="*/ 149 w 193"/>
                <a:gd name="T17" fmla="*/ 1 h 38"/>
                <a:gd name="T18" fmla="*/ 160 w 193"/>
                <a:gd name="T19" fmla="*/ 2 h 38"/>
                <a:gd name="T20" fmla="*/ 169 w 193"/>
                <a:gd name="T21" fmla="*/ 4 h 38"/>
                <a:gd name="T22" fmla="*/ 178 w 193"/>
                <a:gd name="T23" fmla="*/ 6 h 38"/>
                <a:gd name="T24" fmla="*/ 184 w 193"/>
                <a:gd name="T25" fmla="*/ 11 h 38"/>
                <a:gd name="T26" fmla="*/ 187 w 193"/>
                <a:gd name="T27" fmla="*/ 13 h 38"/>
                <a:gd name="T28" fmla="*/ 189 w 193"/>
                <a:gd name="T29" fmla="*/ 18 h 38"/>
                <a:gd name="T30" fmla="*/ 191 w 193"/>
                <a:gd name="T31" fmla="*/ 21 h 38"/>
                <a:gd name="T32" fmla="*/ 193 w 193"/>
                <a:gd name="T33" fmla="*/ 26 h 38"/>
                <a:gd name="T34" fmla="*/ 183 w 193"/>
                <a:gd name="T35" fmla="*/ 27 h 38"/>
                <a:gd name="T36" fmla="*/ 173 w 193"/>
                <a:gd name="T37" fmla="*/ 28 h 38"/>
                <a:gd name="T38" fmla="*/ 165 w 193"/>
                <a:gd name="T39" fmla="*/ 28 h 38"/>
                <a:gd name="T40" fmla="*/ 156 w 193"/>
                <a:gd name="T41" fmla="*/ 28 h 38"/>
                <a:gd name="T42" fmla="*/ 138 w 193"/>
                <a:gd name="T43" fmla="*/ 27 h 38"/>
                <a:gd name="T44" fmla="*/ 120 w 193"/>
                <a:gd name="T45" fmla="*/ 26 h 38"/>
                <a:gd name="T46" fmla="*/ 103 w 193"/>
                <a:gd name="T47" fmla="*/ 26 h 38"/>
                <a:gd name="T48" fmla="*/ 89 w 193"/>
                <a:gd name="T49" fmla="*/ 28 h 38"/>
                <a:gd name="T50" fmla="*/ 76 w 193"/>
                <a:gd name="T51" fmla="*/ 30 h 38"/>
                <a:gd name="T52" fmla="*/ 63 w 193"/>
                <a:gd name="T53" fmla="*/ 32 h 38"/>
                <a:gd name="T54" fmla="*/ 49 w 193"/>
                <a:gd name="T55" fmla="*/ 34 h 38"/>
                <a:gd name="T56" fmla="*/ 35 w 193"/>
                <a:gd name="T57" fmla="*/ 36 h 38"/>
                <a:gd name="T58" fmla="*/ 19 w 193"/>
                <a:gd name="T59" fmla="*/ 37 h 38"/>
                <a:gd name="T60" fmla="*/ 0 w 193"/>
                <a:gd name="T61" fmla="*/ 38 h 38"/>
                <a:gd name="T62" fmla="*/ 0 w 193"/>
                <a:gd name="T63" fmla="*/ 33 h 38"/>
                <a:gd name="T64" fmla="*/ 1 w 193"/>
                <a:gd name="T65" fmla="*/ 29 h 38"/>
                <a:gd name="T66" fmla="*/ 3 w 193"/>
                <a:gd name="T67" fmla="*/ 24 h 38"/>
                <a:gd name="T68" fmla="*/ 7 w 193"/>
                <a:gd name="T69"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46" name="Freeform 268">
              <a:extLst>
                <a:ext uri="{FF2B5EF4-FFF2-40B4-BE49-F238E27FC236}">
                  <a16:creationId xmlns:a16="http://schemas.microsoft.com/office/drawing/2014/main" id="{EE85E5A1-5D88-AE41-BE57-0D4E58245A14}"/>
                </a:ext>
              </a:extLst>
            </p:cNvPr>
            <p:cNvSpPr>
              <a:spLocks/>
            </p:cNvSpPr>
            <p:nvPr userDrawn="1">
              <p:custDataLst>
                <p:tags r:id="rId196"/>
              </p:custDataLst>
            </p:nvPr>
          </p:nvSpPr>
          <p:spPr bwMode="auto">
            <a:xfrm>
              <a:off x="7536557" y="3265613"/>
              <a:ext cx="43921" cy="141073"/>
            </a:xfrm>
            <a:custGeom>
              <a:avLst/>
              <a:gdLst>
                <a:gd name="T0" fmla="*/ 53 w 99"/>
                <a:gd name="T1" fmla="*/ 12 h 301"/>
                <a:gd name="T2" fmla="*/ 59 w 99"/>
                <a:gd name="T3" fmla="*/ 12 h 301"/>
                <a:gd name="T4" fmla="*/ 59 w 99"/>
                <a:gd name="T5" fmla="*/ 19 h 301"/>
                <a:gd name="T6" fmla="*/ 62 w 99"/>
                <a:gd name="T7" fmla="*/ 26 h 301"/>
                <a:gd name="T8" fmla="*/ 63 w 99"/>
                <a:gd name="T9" fmla="*/ 33 h 301"/>
                <a:gd name="T10" fmla="*/ 66 w 99"/>
                <a:gd name="T11" fmla="*/ 42 h 301"/>
                <a:gd name="T12" fmla="*/ 72 w 99"/>
                <a:gd name="T13" fmla="*/ 58 h 301"/>
                <a:gd name="T14" fmla="*/ 79 w 99"/>
                <a:gd name="T15" fmla="*/ 75 h 301"/>
                <a:gd name="T16" fmla="*/ 87 w 99"/>
                <a:gd name="T17" fmla="*/ 93 h 301"/>
                <a:gd name="T18" fmla="*/ 93 w 99"/>
                <a:gd name="T19" fmla="*/ 111 h 301"/>
                <a:gd name="T20" fmla="*/ 96 w 99"/>
                <a:gd name="T21" fmla="*/ 120 h 301"/>
                <a:gd name="T22" fmla="*/ 98 w 99"/>
                <a:gd name="T23" fmla="*/ 129 h 301"/>
                <a:gd name="T24" fmla="*/ 99 w 99"/>
                <a:gd name="T25" fmla="*/ 138 h 301"/>
                <a:gd name="T26" fmla="*/ 99 w 99"/>
                <a:gd name="T27" fmla="*/ 148 h 301"/>
                <a:gd name="T28" fmla="*/ 99 w 99"/>
                <a:gd name="T29" fmla="*/ 289 h 301"/>
                <a:gd name="T30" fmla="*/ 89 w 99"/>
                <a:gd name="T31" fmla="*/ 290 h 301"/>
                <a:gd name="T32" fmla="*/ 80 w 99"/>
                <a:gd name="T33" fmla="*/ 293 h 301"/>
                <a:gd name="T34" fmla="*/ 73 w 99"/>
                <a:gd name="T35" fmla="*/ 297 h 301"/>
                <a:gd name="T36" fmla="*/ 66 w 99"/>
                <a:gd name="T37" fmla="*/ 301 h 301"/>
                <a:gd name="T38" fmla="*/ 59 w 99"/>
                <a:gd name="T39" fmla="*/ 290 h 301"/>
                <a:gd name="T40" fmla="*/ 54 w 99"/>
                <a:gd name="T41" fmla="*/ 280 h 301"/>
                <a:gd name="T42" fmla="*/ 48 w 99"/>
                <a:gd name="T43" fmla="*/ 271 h 301"/>
                <a:gd name="T44" fmla="*/ 45 w 99"/>
                <a:gd name="T45" fmla="*/ 262 h 301"/>
                <a:gd name="T46" fmla="*/ 43 w 99"/>
                <a:gd name="T47" fmla="*/ 252 h 301"/>
                <a:gd name="T48" fmla="*/ 41 w 99"/>
                <a:gd name="T49" fmla="*/ 242 h 301"/>
                <a:gd name="T50" fmla="*/ 40 w 99"/>
                <a:gd name="T51" fmla="*/ 232 h 301"/>
                <a:gd name="T52" fmla="*/ 40 w 99"/>
                <a:gd name="T53" fmla="*/ 222 h 301"/>
                <a:gd name="T54" fmla="*/ 40 w 99"/>
                <a:gd name="T55" fmla="*/ 141 h 301"/>
                <a:gd name="T56" fmla="*/ 0 w 99"/>
                <a:gd name="T57" fmla="*/ 6 h 301"/>
                <a:gd name="T58" fmla="*/ 5 w 99"/>
                <a:gd name="T59" fmla="*/ 2 h 301"/>
                <a:gd name="T60" fmla="*/ 10 w 99"/>
                <a:gd name="T61" fmla="*/ 0 h 301"/>
                <a:gd name="T62" fmla="*/ 14 w 99"/>
                <a:gd name="T63" fmla="*/ 0 h 301"/>
                <a:gd name="T64" fmla="*/ 20 w 99"/>
                <a:gd name="T65" fmla="*/ 0 h 301"/>
                <a:gd name="T66" fmla="*/ 26 w 99"/>
                <a:gd name="T67" fmla="*/ 0 h 301"/>
                <a:gd name="T68" fmla="*/ 32 w 99"/>
                <a:gd name="T69" fmla="*/ 2 h 301"/>
                <a:gd name="T70" fmla="*/ 37 w 99"/>
                <a:gd name="T71" fmla="*/ 4 h 301"/>
                <a:gd name="T72" fmla="*/ 41 w 99"/>
                <a:gd name="T73" fmla="*/ 6 h 301"/>
                <a:gd name="T74" fmla="*/ 47 w 99"/>
                <a:gd name="T75" fmla="*/ 10 h 301"/>
                <a:gd name="T76" fmla="*/ 53 w 99"/>
                <a:gd name="T77" fmla="*/ 1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47" name="Freeform 269">
              <a:extLst>
                <a:ext uri="{FF2B5EF4-FFF2-40B4-BE49-F238E27FC236}">
                  <a16:creationId xmlns:a16="http://schemas.microsoft.com/office/drawing/2014/main" id="{823EE87E-9F68-EA4D-8D87-698522B2E877}"/>
                </a:ext>
              </a:extLst>
            </p:cNvPr>
            <p:cNvSpPr>
              <a:spLocks/>
            </p:cNvSpPr>
            <p:nvPr userDrawn="1">
              <p:custDataLst>
                <p:tags r:id="rId197"/>
              </p:custDataLst>
            </p:nvPr>
          </p:nvSpPr>
          <p:spPr bwMode="auto">
            <a:xfrm>
              <a:off x="7562583" y="3231063"/>
              <a:ext cx="78081" cy="171302"/>
            </a:xfrm>
            <a:custGeom>
              <a:avLst/>
              <a:gdLst>
                <a:gd name="T0" fmla="*/ 0 w 173"/>
                <a:gd name="T1" fmla="*/ 80 h 357"/>
                <a:gd name="T2" fmla="*/ 9 w 173"/>
                <a:gd name="T3" fmla="*/ 72 h 357"/>
                <a:gd name="T4" fmla="*/ 17 w 173"/>
                <a:gd name="T5" fmla="*/ 65 h 357"/>
                <a:gd name="T6" fmla="*/ 25 w 173"/>
                <a:gd name="T7" fmla="*/ 60 h 357"/>
                <a:gd name="T8" fmla="*/ 33 w 173"/>
                <a:gd name="T9" fmla="*/ 56 h 357"/>
                <a:gd name="T10" fmla="*/ 40 w 173"/>
                <a:gd name="T11" fmla="*/ 50 h 357"/>
                <a:gd name="T12" fmla="*/ 67 w 173"/>
                <a:gd name="T13" fmla="*/ 50 h 357"/>
                <a:gd name="T14" fmla="*/ 94 w 173"/>
                <a:gd name="T15" fmla="*/ 0 h 357"/>
                <a:gd name="T16" fmla="*/ 101 w 173"/>
                <a:gd name="T17" fmla="*/ 3 h 357"/>
                <a:gd name="T18" fmla="*/ 108 w 173"/>
                <a:gd name="T19" fmla="*/ 7 h 357"/>
                <a:gd name="T20" fmla="*/ 116 w 173"/>
                <a:gd name="T21" fmla="*/ 12 h 357"/>
                <a:gd name="T22" fmla="*/ 123 w 173"/>
                <a:gd name="T23" fmla="*/ 18 h 357"/>
                <a:gd name="T24" fmla="*/ 131 w 173"/>
                <a:gd name="T25" fmla="*/ 22 h 357"/>
                <a:gd name="T26" fmla="*/ 139 w 173"/>
                <a:gd name="T27" fmla="*/ 27 h 357"/>
                <a:gd name="T28" fmla="*/ 145 w 173"/>
                <a:gd name="T29" fmla="*/ 29 h 357"/>
                <a:gd name="T30" fmla="*/ 153 w 173"/>
                <a:gd name="T31" fmla="*/ 30 h 357"/>
                <a:gd name="T32" fmla="*/ 163 w 173"/>
                <a:gd name="T33" fmla="*/ 39 h 357"/>
                <a:gd name="T34" fmla="*/ 173 w 173"/>
                <a:gd name="T35" fmla="*/ 50 h 357"/>
                <a:gd name="T36" fmla="*/ 173 w 173"/>
                <a:gd name="T37" fmla="*/ 61 h 357"/>
                <a:gd name="T38" fmla="*/ 173 w 173"/>
                <a:gd name="T39" fmla="*/ 69 h 357"/>
                <a:gd name="T40" fmla="*/ 173 w 173"/>
                <a:gd name="T41" fmla="*/ 80 h 357"/>
                <a:gd name="T42" fmla="*/ 173 w 173"/>
                <a:gd name="T43" fmla="*/ 98 h 357"/>
                <a:gd name="T44" fmla="*/ 173 w 173"/>
                <a:gd name="T45" fmla="*/ 109 h 357"/>
                <a:gd name="T46" fmla="*/ 171 w 173"/>
                <a:gd name="T47" fmla="*/ 118 h 357"/>
                <a:gd name="T48" fmla="*/ 167 w 173"/>
                <a:gd name="T49" fmla="*/ 127 h 357"/>
                <a:gd name="T50" fmla="*/ 163 w 173"/>
                <a:gd name="T51" fmla="*/ 135 h 357"/>
                <a:gd name="T52" fmla="*/ 152 w 173"/>
                <a:gd name="T53" fmla="*/ 151 h 357"/>
                <a:gd name="T54" fmla="*/ 140 w 173"/>
                <a:gd name="T55" fmla="*/ 167 h 357"/>
                <a:gd name="T56" fmla="*/ 128 w 173"/>
                <a:gd name="T57" fmla="*/ 183 h 357"/>
                <a:gd name="T58" fmla="*/ 117 w 173"/>
                <a:gd name="T59" fmla="*/ 200 h 357"/>
                <a:gd name="T60" fmla="*/ 112 w 173"/>
                <a:gd name="T61" fmla="*/ 209 h 357"/>
                <a:gd name="T62" fmla="*/ 109 w 173"/>
                <a:gd name="T63" fmla="*/ 219 h 357"/>
                <a:gd name="T64" fmla="*/ 108 w 173"/>
                <a:gd name="T65" fmla="*/ 229 h 357"/>
                <a:gd name="T66" fmla="*/ 107 w 173"/>
                <a:gd name="T67" fmla="*/ 240 h 357"/>
                <a:gd name="T68" fmla="*/ 108 w 173"/>
                <a:gd name="T69" fmla="*/ 273 h 357"/>
                <a:gd name="T70" fmla="*/ 109 w 173"/>
                <a:gd name="T71" fmla="*/ 293 h 357"/>
                <a:gd name="T72" fmla="*/ 110 w 173"/>
                <a:gd name="T73" fmla="*/ 302 h 357"/>
                <a:gd name="T74" fmla="*/ 109 w 173"/>
                <a:gd name="T75" fmla="*/ 313 h 357"/>
                <a:gd name="T76" fmla="*/ 109 w 173"/>
                <a:gd name="T77" fmla="*/ 327 h 357"/>
                <a:gd name="T78" fmla="*/ 107 w 173"/>
                <a:gd name="T79" fmla="*/ 345 h 357"/>
                <a:gd name="T80" fmla="*/ 97 w 173"/>
                <a:gd name="T81" fmla="*/ 346 h 357"/>
                <a:gd name="T82" fmla="*/ 88 w 173"/>
                <a:gd name="T83" fmla="*/ 347 h 357"/>
                <a:gd name="T84" fmla="*/ 79 w 173"/>
                <a:gd name="T85" fmla="*/ 349 h 357"/>
                <a:gd name="T86" fmla="*/ 71 w 173"/>
                <a:gd name="T87" fmla="*/ 351 h 357"/>
                <a:gd name="T88" fmla="*/ 63 w 173"/>
                <a:gd name="T89" fmla="*/ 353 h 357"/>
                <a:gd name="T90" fmla="*/ 55 w 173"/>
                <a:gd name="T91" fmla="*/ 355 h 357"/>
                <a:gd name="T92" fmla="*/ 48 w 173"/>
                <a:gd name="T93" fmla="*/ 357 h 357"/>
                <a:gd name="T94" fmla="*/ 40 w 173"/>
                <a:gd name="T95" fmla="*/ 357 h 357"/>
                <a:gd name="T96" fmla="*/ 40 w 173"/>
                <a:gd name="T97" fmla="*/ 216 h 357"/>
                <a:gd name="T98" fmla="*/ 40 w 173"/>
                <a:gd name="T99" fmla="*/ 206 h 357"/>
                <a:gd name="T100" fmla="*/ 39 w 173"/>
                <a:gd name="T101" fmla="*/ 197 h 357"/>
                <a:gd name="T102" fmla="*/ 37 w 173"/>
                <a:gd name="T103" fmla="*/ 188 h 357"/>
                <a:gd name="T104" fmla="*/ 34 w 173"/>
                <a:gd name="T105" fmla="*/ 179 h 357"/>
                <a:gd name="T106" fmla="*/ 28 w 173"/>
                <a:gd name="T107" fmla="*/ 161 h 357"/>
                <a:gd name="T108" fmla="*/ 20 w 173"/>
                <a:gd name="T109" fmla="*/ 143 h 357"/>
                <a:gd name="T110" fmla="*/ 13 w 173"/>
                <a:gd name="T111" fmla="*/ 126 h 357"/>
                <a:gd name="T112" fmla="*/ 7 w 173"/>
                <a:gd name="T113" fmla="*/ 110 h 357"/>
                <a:gd name="T114" fmla="*/ 4 w 173"/>
                <a:gd name="T115" fmla="*/ 101 h 357"/>
                <a:gd name="T116" fmla="*/ 3 w 173"/>
                <a:gd name="T117" fmla="*/ 94 h 357"/>
                <a:gd name="T118" fmla="*/ 0 w 173"/>
                <a:gd name="T119" fmla="*/ 87 h 357"/>
                <a:gd name="T120" fmla="*/ 0 w 173"/>
                <a:gd name="T121" fmla="*/ 8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48" name="Freeform 270">
              <a:extLst>
                <a:ext uri="{FF2B5EF4-FFF2-40B4-BE49-F238E27FC236}">
                  <a16:creationId xmlns:a16="http://schemas.microsoft.com/office/drawing/2014/main" id="{F2C26CA8-064A-3C4D-9E98-7DD7B008757B}"/>
                </a:ext>
              </a:extLst>
            </p:cNvPr>
            <p:cNvSpPr>
              <a:spLocks/>
            </p:cNvSpPr>
            <p:nvPr userDrawn="1">
              <p:custDataLst>
                <p:tags r:id="rId198"/>
              </p:custDataLst>
            </p:nvPr>
          </p:nvSpPr>
          <p:spPr bwMode="auto">
            <a:xfrm>
              <a:off x="8309238" y="4323657"/>
              <a:ext cx="26027" cy="54702"/>
            </a:xfrm>
            <a:custGeom>
              <a:avLst/>
              <a:gdLst>
                <a:gd name="T0" fmla="*/ 10 w 50"/>
                <a:gd name="T1" fmla="*/ 0 h 74"/>
                <a:gd name="T2" fmla="*/ 6 w 50"/>
                <a:gd name="T3" fmla="*/ 14 h 74"/>
                <a:gd name="T4" fmla="*/ 2 w 50"/>
                <a:gd name="T5" fmla="*/ 26 h 74"/>
                <a:gd name="T6" fmla="*/ 0 w 50"/>
                <a:gd name="T7" fmla="*/ 36 h 74"/>
                <a:gd name="T8" fmla="*/ 0 w 50"/>
                <a:gd name="T9" fmla="*/ 43 h 74"/>
                <a:gd name="T10" fmla="*/ 0 w 50"/>
                <a:gd name="T11" fmla="*/ 50 h 74"/>
                <a:gd name="T12" fmla="*/ 2 w 50"/>
                <a:gd name="T13" fmla="*/ 56 h 74"/>
                <a:gd name="T14" fmla="*/ 6 w 50"/>
                <a:gd name="T15" fmla="*/ 61 h 74"/>
                <a:gd name="T16" fmla="*/ 10 w 50"/>
                <a:gd name="T17" fmla="*/ 68 h 74"/>
                <a:gd name="T18" fmla="*/ 50 w 50"/>
                <a:gd name="T19" fmla="*/ 74 h 74"/>
                <a:gd name="T20" fmla="*/ 50 w 50"/>
                <a:gd name="T21" fmla="*/ 51 h 74"/>
                <a:gd name="T22" fmla="*/ 50 w 50"/>
                <a:gd name="T23" fmla="*/ 34 h 74"/>
                <a:gd name="T24" fmla="*/ 50 w 50"/>
                <a:gd name="T25" fmla="*/ 19 h 74"/>
                <a:gd name="T26" fmla="*/ 50 w 50"/>
                <a:gd name="T27" fmla="*/ 0 h 74"/>
                <a:gd name="T28" fmla="*/ 38 w 50"/>
                <a:gd name="T29" fmla="*/ 0 h 74"/>
                <a:gd name="T30" fmla="*/ 25 w 50"/>
                <a:gd name="T31" fmla="*/ 0 h 74"/>
                <a:gd name="T32" fmla="*/ 14 w 50"/>
                <a:gd name="T33" fmla="*/ 0 h 74"/>
                <a:gd name="T34" fmla="*/ 10 w 50"/>
                <a:gd name="T3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49" name="Freeform 271">
              <a:extLst>
                <a:ext uri="{FF2B5EF4-FFF2-40B4-BE49-F238E27FC236}">
                  <a16:creationId xmlns:a16="http://schemas.microsoft.com/office/drawing/2014/main" id="{7EC63933-DF1C-4D4D-BFDC-2607475F8F7A}"/>
                </a:ext>
              </a:extLst>
            </p:cNvPr>
            <p:cNvSpPr>
              <a:spLocks/>
            </p:cNvSpPr>
            <p:nvPr userDrawn="1">
              <p:custDataLst>
                <p:tags r:id="rId199"/>
              </p:custDataLst>
            </p:nvPr>
          </p:nvSpPr>
          <p:spPr bwMode="auto">
            <a:xfrm>
              <a:off x="8201876" y="4411467"/>
              <a:ext cx="63441" cy="51823"/>
            </a:xfrm>
            <a:custGeom>
              <a:avLst/>
              <a:gdLst>
                <a:gd name="T0" fmla="*/ 3 w 135"/>
                <a:gd name="T1" fmla="*/ 55 h 98"/>
                <a:gd name="T2" fmla="*/ 11 w 135"/>
                <a:gd name="T3" fmla="*/ 54 h 98"/>
                <a:gd name="T4" fmla="*/ 18 w 135"/>
                <a:gd name="T5" fmla="*/ 53 h 98"/>
                <a:gd name="T6" fmla="*/ 24 w 135"/>
                <a:gd name="T7" fmla="*/ 50 h 98"/>
                <a:gd name="T8" fmla="*/ 31 w 135"/>
                <a:gd name="T9" fmla="*/ 47 h 98"/>
                <a:gd name="T10" fmla="*/ 42 w 135"/>
                <a:gd name="T11" fmla="*/ 38 h 98"/>
                <a:gd name="T12" fmla="*/ 52 w 135"/>
                <a:gd name="T13" fmla="*/ 28 h 98"/>
                <a:gd name="T14" fmla="*/ 61 w 135"/>
                <a:gd name="T15" fmla="*/ 18 h 98"/>
                <a:gd name="T16" fmla="*/ 71 w 135"/>
                <a:gd name="T17" fmla="*/ 8 h 98"/>
                <a:gd name="T18" fmla="*/ 76 w 135"/>
                <a:gd name="T19" fmla="*/ 5 h 98"/>
                <a:gd name="T20" fmla="*/ 82 w 135"/>
                <a:gd name="T21" fmla="*/ 2 h 98"/>
                <a:gd name="T22" fmla="*/ 88 w 135"/>
                <a:gd name="T23" fmla="*/ 0 h 98"/>
                <a:gd name="T24" fmla="*/ 96 w 135"/>
                <a:gd name="T25" fmla="*/ 0 h 98"/>
                <a:gd name="T26" fmla="*/ 102 w 135"/>
                <a:gd name="T27" fmla="*/ 0 h 98"/>
                <a:gd name="T28" fmla="*/ 110 w 135"/>
                <a:gd name="T29" fmla="*/ 3 h 98"/>
                <a:gd name="T30" fmla="*/ 117 w 135"/>
                <a:gd name="T31" fmla="*/ 6 h 98"/>
                <a:gd name="T32" fmla="*/ 123 w 135"/>
                <a:gd name="T33" fmla="*/ 11 h 98"/>
                <a:gd name="T34" fmla="*/ 128 w 135"/>
                <a:gd name="T35" fmla="*/ 16 h 98"/>
                <a:gd name="T36" fmla="*/ 132 w 135"/>
                <a:gd name="T37" fmla="*/ 24 h 98"/>
                <a:gd name="T38" fmla="*/ 134 w 135"/>
                <a:gd name="T39" fmla="*/ 30 h 98"/>
                <a:gd name="T40" fmla="*/ 135 w 135"/>
                <a:gd name="T41" fmla="*/ 37 h 98"/>
                <a:gd name="T42" fmla="*/ 134 w 135"/>
                <a:gd name="T43" fmla="*/ 40 h 98"/>
                <a:gd name="T44" fmla="*/ 132 w 135"/>
                <a:gd name="T45" fmla="*/ 43 h 98"/>
                <a:gd name="T46" fmla="*/ 129 w 135"/>
                <a:gd name="T47" fmla="*/ 47 h 98"/>
                <a:gd name="T48" fmla="*/ 124 w 135"/>
                <a:gd name="T49" fmla="*/ 51 h 98"/>
                <a:gd name="T50" fmla="*/ 113 w 135"/>
                <a:gd name="T51" fmla="*/ 61 h 98"/>
                <a:gd name="T52" fmla="*/ 100 w 135"/>
                <a:gd name="T53" fmla="*/ 72 h 98"/>
                <a:gd name="T54" fmla="*/ 87 w 135"/>
                <a:gd name="T55" fmla="*/ 82 h 98"/>
                <a:gd name="T56" fmla="*/ 74 w 135"/>
                <a:gd name="T57" fmla="*/ 91 h 98"/>
                <a:gd name="T58" fmla="*/ 63 w 135"/>
                <a:gd name="T59" fmla="*/ 96 h 98"/>
                <a:gd name="T60" fmla="*/ 55 w 135"/>
                <a:gd name="T61" fmla="*/ 98 h 98"/>
                <a:gd name="T62" fmla="*/ 51 w 135"/>
                <a:gd name="T63" fmla="*/ 97 h 98"/>
                <a:gd name="T64" fmla="*/ 43 w 135"/>
                <a:gd name="T65" fmla="*/ 92 h 98"/>
                <a:gd name="T66" fmla="*/ 32 w 135"/>
                <a:gd name="T67" fmla="*/ 85 h 98"/>
                <a:gd name="T68" fmla="*/ 21 w 135"/>
                <a:gd name="T69" fmla="*/ 77 h 98"/>
                <a:gd name="T70" fmla="*/ 11 w 135"/>
                <a:gd name="T71" fmla="*/ 68 h 98"/>
                <a:gd name="T72" fmla="*/ 5 w 135"/>
                <a:gd name="T73" fmla="*/ 62 h 98"/>
                <a:gd name="T74" fmla="*/ 1 w 135"/>
                <a:gd name="T75" fmla="*/ 59 h 98"/>
                <a:gd name="T76" fmla="*/ 0 w 135"/>
                <a:gd name="T77" fmla="*/ 57 h 98"/>
                <a:gd name="T78" fmla="*/ 0 w 135"/>
                <a:gd name="T79" fmla="*/ 56 h 98"/>
                <a:gd name="T80" fmla="*/ 3 w 135"/>
                <a:gd name="T81"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50" name="Freeform 272">
              <a:extLst>
                <a:ext uri="{FF2B5EF4-FFF2-40B4-BE49-F238E27FC236}">
                  <a16:creationId xmlns:a16="http://schemas.microsoft.com/office/drawing/2014/main" id="{653D356A-B949-D04B-AD63-855565C17A9F}"/>
                </a:ext>
              </a:extLst>
            </p:cNvPr>
            <p:cNvSpPr>
              <a:spLocks/>
            </p:cNvSpPr>
            <p:nvPr userDrawn="1">
              <p:custDataLst>
                <p:tags r:id="rId200"/>
              </p:custDataLst>
            </p:nvPr>
          </p:nvSpPr>
          <p:spPr bwMode="auto">
            <a:xfrm>
              <a:off x="10474372" y="2338563"/>
              <a:ext cx="123629" cy="155468"/>
            </a:xfrm>
            <a:custGeom>
              <a:avLst/>
              <a:gdLst>
                <a:gd name="T0" fmla="*/ 240 w 266"/>
                <a:gd name="T1" fmla="*/ 9 h 326"/>
                <a:gd name="T2" fmla="*/ 240 w 266"/>
                <a:gd name="T3" fmla="*/ 28 h 326"/>
                <a:gd name="T4" fmla="*/ 249 w 266"/>
                <a:gd name="T5" fmla="*/ 42 h 326"/>
                <a:gd name="T6" fmla="*/ 245 w 266"/>
                <a:gd name="T7" fmla="*/ 55 h 326"/>
                <a:gd name="T8" fmla="*/ 225 w 266"/>
                <a:gd name="T9" fmla="*/ 50 h 326"/>
                <a:gd name="T10" fmla="*/ 210 w 266"/>
                <a:gd name="T11" fmla="*/ 51 h 326"/>
                <a:gd name="T12" fmla="*/ 195 w 266"/>
                <a:gd name="T13" fmla="*/ 65 h 326"/>
                <a:gd name="T14" fmla="*/ 193 w 266"/>
                <a:gd name="T15" fmla="*/ 78 h 326"/>
                <a:gd name="T16" fmla="*/ 198 w 266"/>
                <a:gd name="T17" fmla="*/ 89 h 326"/>
                <a:gd name="T18" fmla="*/ 215 w 266"/>
                <a:gd name="T19" fmla="*/ 110 h 326"/>
                <a:gd name="T20" fmla="*/ 224 w 266"/>
                <a:gd name="T21" fmla="*/ 122 h 326"/>
                <a:gd name="T22" fmla="*/ 225 w 266"/>
                <a:gd name="T23" fmla="*/ 133 h 326"/>
                <a:gd name="T24" fmla="*/ 222 w 266"/>
                <a:gd name="T25" fmla="*/ 143 h 326"/>
                <a:gd name="T26" fmla="*/ 207 w 266"/>
                <a:gd name="T27" fmla="*/ 154 h 326"/>
                <a:gd name="T28" fmla="*/ 200 w 266"/>
                <a:gd name="T29" fmla="*/ 160 h 326"/>
                <a:gd name="T30" fmla="*/ 181 w 266"/>
                <a:gd name="T31" fmla="*/ 166 h 326"/>
                <a:gd name="T32" fmla="*/ 164 w 266"/>
                <a:gd name="T33" fmla="*/ 178 h 326"/>
                <a:gd name="T34" fmla="*/ 160 w 266"/>
                <a:gd name="T35" fmla="*/ 191 h 326"/>
                <a:gd name="T36" fmla="*/ 173 w 266"/>
                <a:gd name="T37" fmla="*/ 207 h 326"/>
                <a:gd name="T38" fmla="*/ 189 w 266"/>
                <a:gd name="T39" fmla="*/ 215 h 326"/>
                <a:gd name="T40" fmla="*/ 214 w 266"/>
                <a:gd name="T41" fmla="*/ 227 h 326"/>
                <a:gd name="T42" fmla="*/ 245 w 266"/>
                <a:gd name="T43" fmla="*/ 259 h 326"/>
                <a:gd name="T44" fmla="*/ 251 w 266"/>
                <a:gd name="T45" fmla="*/ 285 h 326"/>
                <a:gd name="T46" fmla="*/ 220 w 266"/>
                <a:gd name="T47" fmla="*/ 291 h 326"/>
                <a:gd name="T48" fmla="*/ 207 w 266"/>
                <a:gd name="T49" fmla="*/ 298 h 326"/>
                <a:gd name="T50" fmla="*/ 198 w 266"/>
                <a:gd name="T51" fmla="*/ 312 h 326"/>
                <a:gd name="T52" fmla="*/ 189 w 266"/>
                <a:gd name="T53" fmla="*/ 326 h 326"/>
                <a:gd name="T54" fmla="*/ 170 w 266"/>
                <a:gd name="T55" fmla="*/ 321 h 326"/>
                <a:gd name="T56" fmla="*/ 167 w 266"/>
                <a:gd name="T57" fmla="*/ 316 h 326"/>
                <a:gd name="T58" fmla="*/ 154 w 266"/>
                <a:gd name="T59" fmla="*/ 310 h 326"/>
                <a:gd name="T60" fmla="*/ 139 w 266"/>
                <a:gd name="T61" fmla="*/ 301 h 326"/>
                <a:gd name="T62" fmla="*/ 126 w 266"/>
                <a:gd name="T63" fmla="*/ 295 h 326"/>
                <a:gd name="T64" fmla="*/ 98 w 266"/>
                <a:gd name="T65" fmla="*/ 290 h 326"/>
                <a:gd name="T66" fmla="*/ 63 w 266"/>
                <a:gd name="T67" fmla="*/ 277 h 326"/>
                <a:gd name="T68" fmla="*/ 54 w 266"/>
                <a:gd name="T69" fmla="*/ 268 h 326"/>
                <a:gd name="T70" fmla="*/ 55 w 266"/>
                <a:gd name="T71" fmla="*/ 256 h 326"/>
                <a:gd name="T72" fmla="*/ 70 w 266"/>
                <a:gd name="T73" fmla="*/ 244 h 326"/>
                <a:gd name="T74" fmla="*/ 59 w 266"/>
                <a:gd name="T75" fmla="*/ 221 h 326"/>
                <a:gd name="T76" fmla="*/ 34 w 266"/>
                <a:gd name="T77" fmla="*/ 194 h 326"/>
                <a:gd name="T78" fmla="*/ 13 w 266"/>
                <a:gd name="T79" fmla="*/ 182 h 326"/>
                <a:gd name="T80" fmla="*/ 4 w 266"/>
                <a:gd name="T81" fmla="*/ 171 h 326"/>
                <a:gd name="T82" fmla="*/ 19 w 266"/>
                <a:gd name="T83" fmla="*/ 152 h 326"/>
                <a:gd name="T84" fmla="*/ 54 w 266"/>
                <a:gd name="T85" fmla="*/ 124 h 326"/>
                <a:gd name="T86" fmla="*/ 73 w 266"/>
                <a:gd name="T87" fmla="*/ 105 h 326"/>
                <a:gd name="T88" fmla="*/ 88 w 266"/>
                <a:gd name="T89" fmla="*/ 92 h 326"/>
                <a:gd name="T90" fmla="*/ 110 w 266"/>
                <a:gd name="T91" fmla="*/ 88 h 326"/>
                <a:gd name="T92" fmla="*/ 144 w 266"/>
                <a:gd name="T93" fmla="*/ 70 h 326"/>
                <a:gd name="T94" fmla="*/ 168 w 266"/>
                <a:gd name="T95" fmla="*/ 46 h 326"/>
                <a:gd name="T96" fmla="*/ 191 w 266"/>
                <a:gd name="T97" fmla="*/ 21 h 326"/>
                <a:gd name="T98" fmla="*/ 220 w 266"/>
                <a:gd name="T99" fmla="*/ 4 h 326"/>
                <a:gd name="T100" fmla="*/ 238 w 266"/>
                <a:gd name="T101"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51" name="Freeform 273">
              <a:extLst>
                <a:ext uri="{FF2B5EF4-FFF2-40B4-BE49-F238E27FC236}">
                  <a16:creationId xmlns:a16="http://schemas.microsoft.com/office/drawing/2014/main" id="{8F25E0FE-0930-EB4A-B952-23070A102FA3}"/>
                </a:ext>
              </a:extLst>
            </p:cNvPr>
            <p:cNvSpPr>
              <a:spLocks/>
            </p:cNvSpPr>
            <p:nvPr userDrawn="1">
              <p:custDataLst>
                <p:tags r:id="rId201"/>
              </p:custDataLst>
            </p:nvPr>
          </p:nvSpPr>
          <p:spPr bwMode="auto">
            <a:xfrm>
              <a:off x="9522756" y="2714277"/>
              <a:ext cx="211471" cy="112282"/>
            </a:xfrm>
            <a:custGeom>
              <a:avLst/>
              <a:gdLst>
                <a:gd name="T0" fmla="*/ 86 w 471"/>
                <a:gd name="T1" fmla="*/ 0 h 237"/>
                <a:gd name="T2" fmla="*/ 92 w 471"/>
                <a:gd name="T3" fmla="*/ 7 h 237"/>
                <a:gd name="T4" fmla="*/ 102 w 471"/>
                <a:gd name="T5" fmla="*/ 13 h 237"/>
                <a:gd name="T6" fmla="*/ 125 w 471"/>
                <a:gd name="T7" fmla="*/ 23 h 237"/>
                <a:gd name="T8" fmla="*/ 159 w 471"/>
                <a:gd name="T9" fmla="*/ 37 h 237"/>
                <a:gd name="T10" fmla="*/ 223 w 471"/>
                <a:gd name="T11" fmla="*/ 77 h 237"/>
                <a:gd name="T12" fmla="*/ 253 w 471"/>
                <a:gd name="T13" fmla="*/ 97 h 237"/>
                <a:gd name="T14" fmla="*/ 283 w 471"/>
                <a:gd name="T15" fmla="*/ 113 h 237"/>
                <a:gd name="T16" fmla="*/ 316 w 471"/>
                <a:gd name="T17" fmla="*/ 127 h 237"/>
                <a:gd name="T18" fmla="*/ 355 w 471"/>
                <a:gd name="T19" fmla="*/ 139 h 237"/>
                <a:gd name="T20" fmla="*/ 399 w 471"/>
                <a:gd name="T21" fmla="*/ 146 h 237"/>
                <a:gd name="T22" fmla="*/ 451 w 471"/>
                <a:gd name="T23" fmla="*/ 148 h 237"/>
                <a:gd name="T24" fmla="*/ 452 w 471"/>
                <a:gd name="T25" fmla="*/ 187 h 237"/>
                <a:gd name="T26" fmla="*/ 459 w 471"/>
                <a:gd name="T27" fmla="*/ 211 h 237"/>
                <a:gd name="T28" fmla="*/ 467 w 471"/>
                <a:gd name="T29" fmla="*/ 227 h 237"/>
                <a:gd name="T30" fmla="*/ 467 w 471"/>
                <a:gd name="T31" fmla="*/ 236 h 237"/>
                <a:gd name="T32" fmla="*/ 451 w 471"/>
                <a:gd name="T33" fmla="*/ 236 h 237"/>
                <a:gd name="T34" fmla="*/ 416 w 471"/>
                <a:gd name="T35" fmla="*/ 231 h 237"/>
                <a:gd name="T36" fmla="*/ 362 w 471"/>
                <a:gd name="T37" fmla="*/ 219 h 237"/>
                <a:gd name="T38" fmla="*/ 315 w 471"/>
                <a:gd name="T39" fmla="*/ 207 h 237"/>
                <a:gd name="T40" fmla="*/ 294 w 471"/>
                <a:gd name="T41" fmla="*/ 203 h 237"/>
                <a:gd name="T42" fmla="*/ 287 w 471"/>
                <a:gd name="T43" fmla="*/ 199 h 237"/>
                <a:gd name="T44" fmla="*/ 277 w 471"/>
                <a:gd name="T45" fmla="*/ 190 h 237"/>
                <a:gd name="T46" fmla="*/ 267 w 471"/>
                <a:gd name="T47" fmla="*/ 178 h 237"/>
                <a:gd name="T48" fmla="*/ 255 w 471"/>
                <a:gd name="T49" fmla="*/ 166 h 237"/>
                <a:gd name="T50" fmla="*/ 240 w 471"/>
                <a:gd name="T51" fmla="*/ 159 h 237"/>
                <a:gd name="T52" fmla="*/ 227 w 471"/>
                <a:gd name="T53" fmla="*/ 159 h 237"/>
                <a:gd name="T54" fmla="*/ 205 w 471"/>
                <a:gd name="T55" fmla="*/ 163 h 237"/>
                <a:gd name="T56" fmla="*/ 183 w 471"/>
                <a:gd name="T57" fmla="*/ 167 h 237"/>
                <a:gd name="T58" fmla="*/ 169 w 471"/>
                <a:gd name="T59" fmla="*/ 168 h 237"/>
                <a:gd name="T60" fmla="*/ 158 w 471"/>
                <a:gd name="T61" fmla="*/ 164 h 237"/>
                <a:gd name="T62" fmla="*/ 148 w 471"/>
                <a:gd name="T63" fmla="*/ 155 h 237"/>
                <a:gd name="T64" fmla="*/ 139 w 471"/>
                <a:gd name="T65" fmla="*/ 148 h 237"/>
                <a:gd name="T66" fmla="*/ 122 w 471"/>
                <a:gd name="T67" fmla="*/ 145 h 237"/>
                <a:gd name="T68" fmla="*/ 92 w 471"/>
                <a:gd name="T69" fmla="*/ 135 h 237"/>
                <a:gd name="T70" fmla="*/ 48 w 471"/>
                <a:gd name="T71" fmla="*/ 117 h 237"/>
                <a:gd name="T72" fmla="*/ 12 w 471"/>
                <a:gd name="T73" fmla="*/ 96 h 237"/>
                <a:gd name="T74" fmla="*/ 7 w 471"/>
                <a:gd name="T7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52" name="Freeform 274">
              <a:extLst>
                <a:ext uri="{FF2B5EF4-FFF2-40B4-BE49-F238E27FC236}">
                  <a16:creationId xmlns:a16="http://schemas.microsoft.com/office/drawing/2014/main" id="{475A417F-B874-EE4A-964C-D69BF04C1897}"/>
                </a:ext>
              </a:extLst>
            </p:cNvPr>
            <p:cNvSpPr>
              <a:spLocks/>
            </p:cNvSpPr>
            <p:nvPr userDrawn="1">
              <p:custDataLst>
                <p:tags r:id="rId202"/>
              </p:custDataLst>
            </p:nvPr>
          </p:nvSpPr>
          <p:spPr bwMode="auto">
            <a:xfrm>
              <a:off x="9743986" y="2764661"/>
              <a:ext cx="74828" cy="59020"/>
            </a:xfrm>
            <a:custGeom>
              <a:avLst/>
              <a:gdLst>
                <a:gd name="T0" fmla="*/ 167 w 167"/>
                <a:gd name="T1" fmla="*/ 43 h 123"/>
                <a:gd name="T2" fmla="*/ 164 w 167"/>
                <a:gd name="T3" fmla="*/ 54 h 123"/>
                <a:gd name="T4" fmla="*/ 161 w 167"/>
                <a:gd name="T5" fmla="*/ 66 h 123"/>
                <a:gd name="T6" fmla="*/ 155 w 167"/>
                <a:gd name="T7" fmla="*/ 79 h 123"/>
                <a:gd name="T8" fmla="*/ 150 w 167"/>
                <a:gd name="T9" fmla="*/ 93 h 123"/>
                <a:gd name="T10" fmla="*/ 146 w 167"/>
                <a:gd name="T11" fmla="*/ 99 h 123"/>
                <a:gd name="T12" fmla="*/ 142 w 167"/>
                <a:gd name="T13" fmla="*/ 105 h 123"/>
                <a:gd name="T14" fmla="*/ 138 w 167"/>
                <a:gd name="T15" fmla="*/ 110 h 123"/>
                <a:gd name="T16" fmla="*/ 132 w 167"/>
                <a:gd name="T17" fmla="*/ 114 h 123"/>
                <a:gd name="T18" fmla="*/ 127 w 167"/>
                <a:gd name="T19" fmla="*/ 118 h 123"/>
                <a:gd name="T20" fmla="*/ 121 w 167"/>
                <a:gd name="T21" fmla="*/ 121 h 123"/>
                <a:gd name="T22" fmla="*/ 115 w 167"/>
                <a:gd name="T23" fmla="*/ 122 h 123"/>
                <a:gd name="T24" fmla="*/ 107 w 167"/>
                <a:gd name="T25" fmla="*/ 123 h 123"/>
                <a:gd name="T26" fmla="*/ 100 w 167"/>
                <a:gd name="T27" fmla="*/ 122 h 123"/>
                <a:gd name="T28" fmla="*/ 92 w 167"/>
                <a:gd name="T29" fmla="*/ 119 h 123"/>
                <a:gd name="T30" fmla="*/ 87 w 167"/>
                <a:gd name="T31" fmla="*/ 116 h 123"/>
                <a:gd name="T32" fmla="*/ 84 w 167"/>
                <a:gd name="T33" fmla="*/ 113 h 123"/>
                <a:gd name="T34" fmla="*/ 82 w 167"/>
                <a:gd name="T35" fmla="*/ 109 h 123"/>
                <a:gd name="T36" fmla="*/ 81 w 167"/>
                <a:gd name="T37" fmla="*/ 105 h 123"/>
                <a:gd name="T38" fmla="*/ 71 w 167"/>
                <a:gd name="T39" fmla="*/ 104 h 123"/>
                <a:gd name="T40" fmla="*/ 61 w 167"/>
                <a:gd name="T41" fmla="*/ 103 h 123"/>
                <a:gd name="T42" fmla="*/ 51 w 167"/>
                <a:gd name="T43" fmla="*/ 101 h 123"/>
                <a:gd name="T44" fmla="*/ 41 w 167"/>
                <a:gd name="T45" fmla="*/ 98 h 123"/>
                <a:gd name="T46" fmla="*/ 21 w 167"/>
                <a:gd name="T47" fmla="*/ 92 h 123"/>
                <a:gd name="T48" fmla="*/ 0 w 167"/>
                <a:gd name="T49" fmla="*/ 86 h 123"/>
                <a:gd name="T50" fmla="*/ 2 w 167"/>
                <a:gd name="T51" fmla="*/ 77 h 123"/>
                <a:gd name="T52" fmla="*/ 5 w 167"/>
                <a:gd name="T53" fmla="*/ 67 h 123"/>
                <a:gd name="T54" fmla="*/ 9 w 167"/>
                <a:gd name="T55" fmla="*/ 56 h 123"/>
                <a:gd name="T56" fmla="*/ 15 w 167"/>
                <a:gd name="T57" fmla="*/ 43 h 123"/>
                <a:gd name="T58" fmla="*/ 20 w 167"/>
                <a:gd name="T59" fmla="*/ 43 h 123"/>
                <a:gd name="T60" fmla="*/ 26 w 167"/>
                <a:gd name="T61" fmla="*/ 42 h 123"/>
                <a:gd name="T62" fmla="*/ 30 w 167"/>
                <a:gd name="T63" fmla="*/ 41 h 123"/>
                <a:gd name="T64" fmla="*/ 33 w 167"/>
                <a:gd name="T65" fmla="*/ 38 h 123"/>
                <a:gd name="T66" fmla="*/ 40 w 167"/>
                <a:gd name="T67" fmla="*/ 33 h 123"/>
                <a:gd name="T68" fmla="*/ 45 w 167"/>
                <a:gd name="T69" fmla="*/ 26 h 123"/>
                <a:gd name="T70" fmla="*/ 52 w 167"/>
                <a:gd name="T71" fmla="*/ 12 h 123"/>
                <a:gd name="T72" fmla="*/ 61 w 167"/>
                <a:gd name="T73" fmla="*/ 0 h 123"/>
                <a:gd name="T74" fmla="*/ 64 w 167"/>
                <a:gd name="T75" fmla="*/ 4 h 123"/>
                <a:gd name="T76" fmla="*/ 67 w 167"/>
                <a:gd name="T77" fmla="*/ 7 h 123"/>
                <a:gd name="T78" fmla="*/ 73 w 167"/>
                <a:gd name="T79" fmla="*/ 11 h 123"/>
                <a:gd name="T80" fmla="*/ 78 w 167"/>
                <a:gd name="T81" fmla="*/ 14 h 123"/>
                <a:gd name="T82" fmla="*/ 92 w 167"/>
                <a:gd name="T83" fmla="*/ 21 h 123"/>
                <a:gd name="T84" fmla="*/ 107 w 167"/>
                <a:gd name="T85" fmla="*/ 28 h 123"/>
                <a:gd name="T86" fmla="*/ 122 w 167"/>
                <a:gd name="T87" fmla="*/ 35 h 123"/>
                <a:gd name="T88" fmla="*/ 139 w 167"/>
                <a:gd name="T89" fmla="*/ 39 h 123"/>
                <a:gd name="T90" fmla="*/ 153 w 167"/>
                <a:gd name="T91" fmla="*/ 42 h 123"/>
                <a:gd name="T92" fmla="*/ 167 w 167"/>
                <a:gd name="T93"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53" name="Freeform 275">
              <a:extLst>
                <a:ext uri="{FF2B5EF4-FFF2-40B4-BE49-F238E27FC236}">
                  <a16:creationId xmlns:a16="http://schemas.microsoft.com/office/drawing/2014/main" id="{B19551EE-DDC4-384F-96EC-DEC9915D885C}"/>
                </a:ext>
              </a:extLst>
            </p:cNvPr>
            <p:cNvSpPr>
              <a:spLocks/>
            </p:cNvSpPr>
            <p:nvPr userDrawn="1">
              <p:custDataLst>
                <p:tags r:id="rId203"/>
              </p:custDataLst>
            </p:nvPr>
          </p:nvSpPr>
          <p:spPr bwMode="auto">
            <a:xfrm>
              <a:off x="9734225" y="2829437"/>
              <a:ext cx="136642" cy="151150"/>
            </a:xfrm>
            <a:custGeom>
              <a:avLst/>
              <a:gdLst>
                <a:gd name="T0" fmla="*/ 259 w 306"/>
                <a:gd name="T1" fmla="*/ 160 h 321"/>
                <a:gd name="T2" fmla="*/ 252 w 306"/>
                <a:gd name="T3" fmla="*/ 173 h 321"/>
                <a:gd name="T4" fmla="*/ 243 w 306"/>
                <a:gd name="T5" fmla="*/ 182 h 321"/>
                <a:gd name="T6" fmla="*/ 233 w 306"/>
                <a:gd name="T7" fmla="*/ 186 h 321"/>
                <a:gd name="T8" fmla="*/ 223 w 306"/>
                <a:gd name="T9" fmla="*/ 184 h 321"/>
                <a:gd name="T10" fmla="*/ 214 w 306"/>
                <a:gd name="T11" fmla="*/ 178 h 321"/>
                <a:gd name="T12" fmla="*/ 209 w 306"/>
                <a:gd name="T13" fmla="*/ 169 h 321"/>
                <a:gd name="T14" fmla="*/ 206 w 306"/>
                <a:gd name="T15" fmla="*/ 160 h 321"/>
                <a:gd name="T16" fmla="*/ 209 w 306"/>
                <a:gd name="T17" fmla="*/ 148 h 321"/>
                <a:gd name="T18" fmla="*/ 213 w 306"/>
                <a:gd name="T19" fmla="*/ 136 h 321"/>
                <a:gd name="T20" fmla="*/ 230 w 306"/>
                <a:gd name="T21" fmla="*/ 114 h 321"/>
                <a:gd name="T22" fmla="*/ 246 w 306"/>
                <a:gd name="T23" fmla="*/ 93 h 321"/>
                <a:gd name="T24" fmla="*/ 250 w 306"/>
                <a:gd name="T25" fmla="*/ 82 h 321"/>
                <a:gd name="T26" fmla="*/ 253 w 306"/>
                <a:gd name="T27" fmla="*/ 69 h 321"/>
                <a:gd name="T28" fmla="*/ 129 w 306"/>
                <a:gd name="T29" fmla="*/ 68 h 321"/>
                <a:gd name="T30" fmla="*/ 119 w 306"/>
                <a:gd name="T31" fmla="*/ 59 h 321"/>
                <a:gd name="T32" fmla="*/ 112 w 306"/>
                <a:gd name="T33" fmla="*/ 45 h 321"/>
                <a:gd name="T34" fmla="*/ 108 w 306"/>
                <a:gd name="T35" fmla="*/ 28 h 321"/>
                <a:gd name="T36" fmla="*/ 101 w 306"/>
                <a:gd name="T37" fmla="*/ 19 h 321"/>
                <a:gd name="T38" fmla="*/ 90 w 306"/>
                <a:gd name="T39" fmla="*/ 17 h 321"/>
                <a:gd name="T40" fmla="*/ 80 w 306"/>
                <a:gd name="T41" fmla="*/ 12 h 321"/>
                <a:gd name="T42" fmla="*/ 75 w 306"/>
                <a:gd name="T43" fmla="*/ 4 h 321"/>
                <a:gd name="T44" fmla="*/ 65 w 306"/>
                <a:gd name="T45" fmla="*/ 0 h 321"/>
                <a:gd name="T46" fmla="*/ 49 w 306"/>
                <a:gd name="T47" fmla="*/ 0 h 321"/>
                <a:gd name="T48" fmla="*/ 34 w 306"/>
                <a:gd name="T49" fmla="*/ 1 h 321"/>
                <a:gd name="T50" fmla="*/ 22 w 306"/>
                <a:gd name="T51" fmla="*/ 5 h 321"/>
                <a:gd name="T52" fmla="*/ 10 w 306"/>
                <a:gd name="T53" fmla="*/ 14 h 321"/>
                <a:gd name="T54" fmla="*/ 1 w 306"/>
                <a:gd name="T55" fmla="*/ 25 h 321"/>
                <a:gd name="T56" fmla="*/ 2 w 306"/>
                <a:gd name="T57" fmla="*/ 35 h 321"/>
                <a:gd name="T58" fmla="*/ 15 w 306"/>
                <a:gd name="T59" fmla="*/ 46 h 321"/>
                <a:gd name="T60" fmla="*/ 35 w 306"/>
                <a:gd name="T61" fmla="*/ 58 h 321"/>
                <a:gd name="T62" fmla="*/ 54 w 306"/>
                <a:gd name="T63" fmla="*/ 67 h 321"/>
                <a:gd name="T64" fmla="*/ 47 w 306"/>
                <a:gd name="T65" fmla="*/ 79 h 321"/>
                <a:gd name="T66" fmla="*/ 25 w 306"/>
                <a:gd name="T67" fmla="*/ 97 h 321"/>
                <a:gd name="T68" fmla="*/ 17 w 306"/>
                <a:gd name="T69" fmla="*/ 107 h 321"/>
                <a:gd name="T70" fmla="*/ 14 w 306"/>
                <a:gd name="T71" fmla="*/ 114 h 321"/>
                <a:gd name="T72" fmla="*/ 14 w 306"/>
                <a:gd name="T73" fmla="*/ 122 h 321"/>
                <a:gd name="T74" fmla="*/ 18 w 306"/>
                <a:gd name="T75" fmla="*/ 129 h 321"/>
                <a:gd name="T76" fmla="*/ 28 w 306"/>
                <a:gd name="T77" fmla="*/ 141 h 321"/>
                <a:gd name="T78" fmla="*/ 47 w 306"/>
                <a:gd name="T79" fmla="*/ 156 h 321"/>
                <a:gd name="T80" fmla="*/ 64 w 306"/>
                <a:gd name="T81" fmla="*/ 164 h 321"/>
                <a:gd name="T82" fmla="*/ 75 w 306"/>
                <a:gd name="T83" fmla="*/ 166 h 321"/>
                <a:gd name="T84" fmla="*/ 107 w 306"/>
                <a:gd name="T85" fmla="*/ 271 h 321"/>
                <a:gd name="T86" fmla="*/ 108 w 306"/>
                <a:gd name="T87" fmla="*/ 263 h 321"/>
                <a:gd name="T88" fmla="*/ 112 w 306"/>
                <a:gd name="T89" fmla="*/ 256 h 321"/>
                <a:gd name="T90" fmla="*/ 127 w 306"/>
                <a:gd name="T91" fmla="*/ 246 h 321"/>
                <a:gd name="T92" fmla="*/ 148 w 306"/>
                <a:gd name="T93" fmla="*/ 240 h 321"/>
                <a:gd name="T94" fmla="*/ 174 w 306"/>
                <a:gd name="T95" fmla="*/ 235 h 321"/>
                <a:gd name="T96" fmla="*/ 174 w 306"/>
                <a:gd name="T97" fmla="*/ 210 h 321"/>
                <a:gd name="T98" fmla="*/ 183 w 306"/>
                <a:gd name="T99" fmla="*/ 212 h 321"/>
                <a:gd name="T100" fmla="*/ 193 w 306"/>
                <a:gd name="T101" fmla="*/ 212 h 321"/>
                <a:gd name="T102" fmla="*/ 213 w 306"/>
                <a:gd name="T103" fmla="*/ 210 h 321"/>
                <a:gd name="T104" fmla="*/ 232 w 306"/>
                <a:gd name="T105" fmla="*/ 261 h 321"/>
                <a:gd name="T106" fmla="*/ 259 w 306"/>
                <a:gd name="T107" fmla="*/ 321 h 321"/>
                <a:gd name="T108" fmla="*/ 272 w 306"/>
                <a:gd name="T109" fmla="*/ 311 h 321"/>
                <a:gd name="T110" fmla="*/ 282 w 306"/>
                <a:gd name="T111" fmla="*/ 302 h 321"/>
                <a:gd name="T112" fmla="*/ 295 w 306"/>
                <a:gd name="T113" fmla="*/ 280 h 321"/>
                <a:gd name="T114" fmla="*/ 306 w 306"/>
                <a:gd name="T115" fmla="*/ 23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54" name="Freeform 276">
              <a:extLst>
                <a:ext uri="{FF2B5EF4-FFF2-40B4-BE49-F238E27FC236}">
                  <a16:creationId xmlns:a16="http://schemas.microsoft.com/office/drawing/2014/main" id="{F88A2FAC-199A-B64A-94A9-C622E6EC1AAB}"/>
                </a:ext>
              </a:extLst>
            </p:cNvPr>
            <p:cNvSpPr>
              <a:spLocks/>
            </p:cNvSpPr>
            <p:nvPr userDrawn="1">
              <p:custDataLst>
                <p:tags r:id="rId204"/>
              </p:custDataLst>
            </p:nvPr>
          </p:nvSpPr>
          <p:spPr bwMode="auto">
            <a:xfrm>
              <a:off x="10059565" y="2934523"/>
              <a:ext cx="206590" cy="244718"/>
            </a:xfrm>
            <a:custGeom>
              <a:avLst/>
              <a:gdLst>
                <a:gd name="T0" fmla="*/ 94 w 471"/>
                <a:gd name="T1" fmla="*/ 12 h 518"/>
                <a:gd name="T2" fmla="*/ 67 w 471"/>
                <a:gd name="T3" fmla="*/ 32 h 518"/>
                <a:gd name="T4" fmla="*/ 40 w 471"/>
                <a:gd name="T5" fmla="*/ 49 h 518"/>
                <a:gd name="T6" fmla="*/ 27 w 471"/>
                <a:gd name="T7" fmla="*/ 82 h 518"/>
                <a:gd name="T8" fmla="*/ 8 w 471"/>
                <a:gd name="T9" fmla="*/ 118 h 518"/>
                <a:gd name="T10" fmla="*/ 7 w 471"/>
                <a:gd name="T11" fmla="*/ 136 h 518"/>
                <a:gd name="T12" fmla="*/ 30 w 471"/>
                <a:gd name="T13" fmla="*/ 153 h 518"/>
                <a:gd name="T14" fmla="*/ 50 w 471"/>
                <a:gd name="T15" fmla="*/ 168 h 518"/>
                <a:gd name="T16" fmla="*/ 62 w 471"/>
                <a:gd name="T17" fmla="*/ 172 h 518"/>
                <a:gd name="T18" fmla="*/ 75 w 471"/>
                <a:gd name="T19" fmla="*/ 211 h 518"/>
                <a:gd name="T20" fmla="*/ 84 w 471"/>
                <a:gd name="T21" fmla="*/ 272 h 518"/>
                <a:gd name="T22" fmla="*/ 94 w 471"/>
                <a:gd name="T23" fmla="*/ 299 h 518"/>
                <a:gd name="T24" fmla="*/ 104 w 471"/>
                <a:gd name="T25" fmla="*/ 302 h 518"/>
                <a:gd name="T26" fmla="*/ 112 w 471"/>
                <a:gd name="T27" fmla="*/ 297 h 518"/>
                <a:gd name="T28" fmla="*/ 128 w 471"/>
                <a:gd name="T29" fmla="*/ 268 h 518"/>
                <a:gd name="T30" fmla="*/ 145 w 471"/>
                <a:gd name="T31" fmla="*/ 262 h 518"/>
                <a:gd name="T32" fmla="*/ 160 w 471"/>
                <a:gd name="T33" fmla="*/ 272 h 518"/>
                <a:gd name="T34" fmla="*/ 173 w 471"/>
                <a:gd name="T35" fmla="*/ 277 h 518"/>
                <a:gd name="T36" fmla="*/ 183 w 471"/>
                <a:gd name="T37" fmla="*/ 274 h 518"/>
                <a:gd name="T38" fmla="*/ 192 w 471"/>
                <a:gd name="T39" fmla="*/ 259 h 518"/>
                <a:gd name="T40" fmla="*/ 203 w 471"/>
                <a:gd name="T41" fmla="*/ 244 h 518"/>
                <a:gd name="T42" fmla="*/ 212 w 471"/>
                <a:gd name="T43" fmla="*/ 241 h 518"/>
                <a:gd name="T44" fmla="*/ 241 w 471"/>
                <a:gd name="T45" fmla="*/ 247 h 518"/>
                <a:gd name="T46" fmla="*/ 259 w 471"/>
                <a:gd name="T47" fmla="*/ 271 h 518"/>
                <a:gd name="T48" fmla="*/ 308 w 471"/>
                <a:gd name="T49" fmla="*/ 336 h 518"/>
                <a:gd name="T50" fmla="*/ 341 w 471"/>
                <a:gd name="T51" fmla="*/ 382 h 518"/>
                <a:gd name="T52" fmla="*/ 358 w 471"/>
                <a:gd name="T53" fmla="*/ 419 h 518"/>
                <a:gd name="T54" fmla="*/ 366 w 471"/>
                <a:gd name="T55" fmla="*/ 457 h 518"/>
                <a:gd name="T56" fmla="*/ 359 w 471"/>
                <a:gd name="T57" fmla="*/ 470 h 518"/>
                <a:gd name="T58" fmla="*/ 339 w 471"/>
                <a:gd name="T59" fmla="*/ 487 h 518"/>
                <a:gd name="T60" fmla="*/ 363 w 471"/>
                <a:gd name="T61" fmla="*/ 496 h 518"/>
                <a:gd name="T62" fmla="*/ 392 w 471"/>
                <a:gd name="T63" fmla="*/ 518 h 518"/>
                <a:gd name="T64" fmla="*/ 401 w 471"/>
                <a:gd name="T65" fmla="*/ 499 h 518"/>
                <a:gd name="T66" fmla="*/ 413 w 471"/>
                <a:gd name="T67" fmla="*/ 489 h 518"/>
                <a:gd name="T68" fmla="*/ 444 w 471"/>
                <a:gd name="T69" fmla="*/ 483 h 518"/>
                <a:gd name="T70" fmla="*/ 468 w 471"/>
                <a:gd name="T71" fmla="*/ 438 h 518"/>
                <a:gd name="T72" fmla="*/ 449 w 471"/>
                <a:gd name="T73" fmla="*/ 387 h 518"/>
                <a:gd name="T74" fmla="*/ 421 w 471"/>
                <a:gd name="T75" fmla="*/ 347 h 518"/>
                <a:gd name="T76" fmla="*/ 345 w 471"/>
                <a:gd name="T77" fmla="*/ 277 h 518"/>
                <a:gd name="T78" fmla="*/ 279 w 471"/>
                <a:gd name="T79" fmla="*/ 218 h 518"/>
                <a:gd name="T80" fmla="*/ 224 w 471"/>
                <a:gd name="T81" fmla="*/ 162 h 518"/>
                <a:gd name="T82" fmla="*/ 179 w 471"/>
                <a:gd name="T83" fmla="*/ 105 h 518"/>
                <a:gd name="T84" fmla="*/ 127 w 471"/>
                <a:gd name="T85" fmla="*/ 40 h 518"/>
                <a:gd name="T86" fmla="*/ 115 w 471"/>
                <a:gd name="T87" fmla="*/ 14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55" name="Freeform 277">
              <a:extLst>
                <a:ext uri="{FF2B5EF4-FFF2-40B4-BE49-F238E27FC236}">
                  <a16:creationId xmlns:a16="http://schemas.microsoft.com/office/drawing/2014/main" id="{8EA88D96-3293-504D-B0AF-BF655575385A}"/>
                </a:ext>
              </a:extLst>
            </p:cNvPr>
            <p:cNvSpPr>
              <a:spLocks/>
            </p:cNvSpPr>
            <p:nvPr userDrawn="1">
              <p:custDataLst>
                <p:tags r:id="rId205"/>
              </p:custDataLst>
            </p:nvPr>
          </p:nvSpPr>
          <p:spPr bwMode="auto">
            <a:xfrm>
              <a:off x="10144153" y="3161967"/>
              <a:ext cx="136642" cy="118041"/>
            </a:xfrm>
            <a:custGeom>
              <a:avLst/>
              <a:gdLst>
                <a:gd name="T0" fmla="*/ 152 w 293"/>
                <a:gd name="T1" fmla="*/ 19 h 246"/>
                <a:gd name="T2" fmla="*/ 179 w 293"/>
                <a:gd name="T3" fmla="*/ 30 h 246"/>
                <a:gd name="T4" fmla="*/ 196 w 293"/>
                <a:gd name="T5" fmla="*/ 30 h 246"/>
                <a:gd name="T6" fmla="*/ 202 w 293"/>
                <a:gd name="T7" fmla="*/ 18 h 246"/>
                <a:gd name="T8" fmla="*/ 210 w 293"/>
                <a:gd name="T9" fmla="*/ 10 h 246"/>
                <a:gd name="T10" fmla="*/ 219 w 293"/>
                <a:gd name="T11" fmla="*/ 6 h 246"/>
                <a:gd name="T12" fmla="*/ 245 w 293"/>
                <a:gd name="T13" fmla="*/ 2 h 246"/>
                <a:gd name="T14" fmla="*/ 293 w 293"/>
                <a:gd name="T15" fmla="*/ 80 h 246"/>
                <a:gd name="T16" fmla="*/ 266 w 293"/>
                <a:gd name="T17" fmla="*/ 107 h 246"/>
                <a:gd name="T18" fmla="*/ 237 w 293"/>
                <a:gd name="T19" fmla="*/ 141 h 246"/>
                <a:gd name="T20" fmla="*/ 225 w 293"/>
                <a:gd name="T21" fmla="*/ 159 h 246"/>
                <a:gd name="T22" fmla="*/ 215 w 293"/>
                <a:gd name="T23" fmla="*/ 178 h 246"/>
                <a:gd name="T24" fmla="*/ 209 w 293"/>
                <a:gd name="T25" fmla="*/ 197 h 246"/>
                <a:gd name="T26" fmla="*/ 206 w 293"/>
                <a:gd name="T27" fmla="*/ 216 h 246"/>
                <a:gd name="T28" fmla="*/ 196 w 293"/>
                <a:gd name="T29" fmla="*/ 217 h 246"/>
                <a:gd name="T30" fmla="*/ 186 w 293"/>
                <a:gd name="T31" fmla="*/ 220 h 246"/>
                <a:gd name="T32" fmla="*/ 170 w 293"/>
                <a:gd name="T33" fmla="*/ 229 h 246"/>
                <a:gd name="T34" fmla="*/ 154 w 293"/>
                <a:gd name="T35" fmla="*/ 239 h 246"/>
                <a:gd name="T36" fmla="*/ 133 w 293"/>
                <a:gd name="T37" fmla="*/ 246 h 246"/>
                <a:gd name="T38" fmla="*/ 102 w 293"/>
                <a:gd name="T39" fmla="*/ 240 h 246"/>
                <a:gd name="T40" fmla="*/ 71 w 293"/>
                <a:gd name="T41" fmla="*/ 232 h 246"/>
                <a:gd name="T42" fmla="*/ 59 w 293"/>
                <a:gd name="T43" fmla="*/ 226 h 246"/>
                <a:gd name="T44" fmla="*/ 49 w 293"/>
                <a:gd name="T45" fmla="*/ 220 h 246"/>
                <a:gd name="T46" fmla="*/ 43 w 293"/>
                <a:gd name="T47" fmla="*/ 212 h 246"/>
                <a:gd name="T48" fmla="*/ 41 w 293"/>
                <a:gd name="T49" fmla="*/ 204 h 246"/>
                <a:gd name="T50" fmla="*/ 47 w 293"/>
                <a:gd name="T51" fmla="*/ 178 h 246"/>
                <a:gd name="T52" fmla="*/ 45 w 293"/>
                <a:gd name="T53" fmla="*/ 162 h 246"/>
                <a:gd name="T54" fmla="*/ 40 w 293"/>
                <a:gd name="T55" fmla="*/ 147 h 246"/>
                <a:gd name="T56" fmla="*/ 24 w 293"/>
                <a:gd name="T57" fmla="*/ 119 h 246"/>
                <a:gd name="T58" fmla="*/ 8 w 293"/>
                <a:gd name="T59" fmla="*/ 91 h 246"/>
                <a:gd name="T60" fmla="*/ 2 w 293"/>
                <a:gd name="T61" fmla="*/ 74 h 246"/>
                <a:gd name="T62" fmla="*/ 0 w 293"/>
                <a:gd name="T63" fmla="*/ 55 h 246"/>
                <a:gd name="T64" fmla="*/ 2 w 293"/>
                <a:gd name="T65" fmla="*/ 45 h 246"/>
                <a:gd name="T66" fmla="*/ 8 w 293"/>
                <a:gd name="T67" fmla="*/ 36 h 246"/>
                <a:gd name="T68" fmla="*/ 17 w 293"/>
                <a:gd name="T69" fmla="*/ 29 h 246"/>
                <a:gd name="T70" fmla="*/ 26 w 293"/>
                <a:gd name="T71" fmla="*/ 22 h 246"/>
                <a:gd name="T72" fmla="*/ 48 w 293"/>
                <a:gd name="T73" fmla="*/ 14 h 246"/>
                <a:gd name="T74" fmla="*/ 67 w 293"/>
                <a:gd name="T75" fmla="*/ 12 h 246"/>
                <a:gd name="T76" fmla="*/ 96 w 293"/>
                <a:gd name="T77" fmla="*/ 12 h 246"/>
                <a:gd name="T78" fmla="*/ 133 w 293"/>
                <a:gd name="T79" fmla="*/ 1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56" name="Freeform 278">
              <a:extLst>
                <a:ext uri="{FF2B5EF4-FFF2-40B4-BE49-F238E27FC236}">
                  <a16:creationId xmlns:a16="http://schemas.microsoft.com/office/drawing/2014/main" id="{DD04F04D-ED88-F547-890D-9AC3EA41D2B2}"/>
                </a:ext>
              </a:extLst>
            </p:cNvPr>
            <p:cNvSpPr>
              <a:spLocks/>
            </p:cNvSpPr>
            <p:nvPr userDrawn="1">
              <p:custDataLst>
                <p:tags r:id="rId206"/>
              </p:custDataLst>
            </p:nvPr>
          </p:nvSpPr>
          <p:spPr bwMode="auto">
            <a:xfrm>
              <a:off x="10555708" y="2469559"/>
              <a:ext cx="87842" cy="118041"/>
            </a:xfrm>
            <a:custGeom>
              <a:avLst/>
              <a:gdLst>
                <a:gd name="T0" fmla="*/ 18 w 200"/>
                <a:gd name="T1" fmla="*/ 41 h 246"/>
                <a:gd name="T2" fmla="*/ 28 w 200"/>
                <a:gd name="T3" fmla="*/ 26 h 246"/>
                <a:gd name="T4" fmla="*/ 38 w 200"/>
                <a:gd name="T5" fmla="*/ 16 h 246"/>
                <a:gd name="T6" fmla="*/ 50 w 200"/>
                <a:gd name="T7" fmla="*/ 9 h 246"/>
                <a:gd name="T8" fmla="*/ 73 w 200"/>
                <a:gd name="T9" fmla="*/ 1 h 246"/>
                <a:gd name="T10" fmla="*/ 88 w 200"/>
                <a:gd name="T11" fmla="*/ 12 h 246"/>
                <a:gd name="T12" fmla="*/ 108 w 200"/>
                <a:gd name="T13" fmla="*/ 34 h 246"/>
                <a:gd name="T14" fmla="*/ 125 w 200"/>
                <a:gd name="T15" fmla="*/ 50 h 246"/>
                <a:gd name="T16" fmla="*/ 139 w 200"/>
                <a:gd name="T17" fmla="*/ 58 h 246"/>
                <a:gd name="T18" fmla="*/ 152 w 200"/>
                <a:gd name="T19" fmla="*/ 64 h 246"/>
                <a:gd name="T20" fmla="*/ 166 w 200"/>
                <a:gd name="T21" fmla="*/ 67 h 246"/>
                <a:gd name="T22" fmla="*/ 184 w 200"/>
                <a:gd name="T23" fmla="*/ 96 h 246"/>
                <a:gd name="T24" fmla="*/ 195 w 200"/>
                <a:gd name="T25" fmla="*/ 137 h 246"/>
                <a:gd name="T26" fmla="*/ 199 w 200"/>
                <a:gd name="T27" fmla="*/ 165 h 246"/>
                <a:gd name="T28" fmla="*/ 200 w 200"/>
                <a:gd name="T29" fmla="*/ 185 h 246"/>
                <a:gd name="T30" fmla="*/ 198 w 200"/>
                <a:gd name="T31" fmla="*/ 197 h 246"/>
                <a:gd name="T32" fmla="*/ 195 w 200"/>
                <a:gd name="T33" fmla="*/ 207 h 246"/>
                <a:gd name="T34" fmla="*/ 189 w 200"/>
                <a:gd name="T35" fmla="*/ 214 h 246"/>
                <a:gd name="T36" fmla="*/ 179 w 200"/>
                <a:gd name="T37" fmla="*/ 220 h 246"/>
                <a:gd name="T38" fmla="*/ 164 w 200"/>
                <a:gd name="T39" fmla="*/ 224 h 246"/>
                <a:gd name="T40" fmla="*/ 140 w 200"/>
                <a:gd name="T41" fmla="*/ 224 h 246"/>
                <a:gd name="T42" fmla="*/ 118 w 200"/>
                <a:gd name="T43" fmla="*/ 229 h 246"/>
                <a:gd name="T44" fmla="*/ 111 w 200"/>
                <a:gd name="T45" fmla="*/ 235 h 246"/>
                <a:gd name="T46" fmla="*/ 108 w 200"/>
                <a:gd name="T47" fmla="*/ 242 h 246"/>
                <a:gd name="T48" fmla="*/ 98 w 200"/>
                <a:gd name="T49" fmla="*/ 245 h 246"/>
                <a:gd name="T50" fmla="*/ 85 w 200"/>
                <a:gd name="T51" fmla="*/ 240 h 246"/>
                <a:gd name="T52" fmla="*/ 77 w 200"/>
                <a:gd name="T53" fmla="*/ 230 h 246"/>
                <a:gd name="T54" fmla="*/ 73 w 200"/>
                <a:gd name="T55" fmla="*/ 216 h 246"/>
                <a:gd name="T56" fmla="*/ 72 w 200"/>
                <a:gd name="T57" fmla="*/ 192 h 246"/>
                <a:gd name="T58" fmla="*/ 71 w 200"/>
                <a:gd name="T59" fmla="*/ 168 h 246"/>
                <a:gd name="T60" fmla="*/ 69 w 200"/>
                <a:gd name="T61" fmla="*/ 154 h 246"/>
                <a:gd name="T62" fmla="*/ 64 w 200"/>
                <a:gd name="T63" fmla="*/ 142 h 246"/>
                <a:gd name="T64" fmla="*/ 56 w 200"/>
                <a:gd name="T65" fmla="*/ 134 h 246"/>
                <a:gd name="T66" fmla="*/ 40 w 200"/>
                <a:gd name="T67" fmla="*/ 125 h 246"/>
                <a:gd name="T68" fmla="*/ 18 w 200"/>
                <a:gd name="T69" fmla="*/ 115 h 246"/>
                <a:gd name="T70" fmla="*/ 6 w 200"/>
                <a:gd name="T71" fmla="*/ 106 h 246"/>
                <a:gd name="T72" fmla="*/ 1 w 200"/>
                <a:gd name="T73" fmla="*/ 98 h 246"/>
                <a:gd name="T74" fmla="*/ 1 w 200"/>
                <a:gd name="T75" fmla="*/ 87 h 246"/>
                <a:gd name="T76" fmla="*/ 5 w 200"/>
                <a:gd name="T77" fmla="*/ 78 h 246"/>
                <a:gd name="T78" fmla="*/ 10 w 200"/>
                <a:gd name="T79" fmla="*/ 68 h 246"/>
                <a:gd name="T80" fmla="*/ 13 w 200"/>
                <a:gd name="T81" fmla="*/ 5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57" name="Freeform 279">
              <a:extLst>
                <a:ext uri="{FF2B5EF4-FFF2-40B4-BE49-F238E27FC236}">
                  <a16:creationId xmlns:a16="http://schemas.microsoft.com/office/drawing/2014/main" id="{71713508-91E8-F74C-9DE4-3340859A8A9A}"/>
                </a:ext>
              </a:extLst>
            </p:cNvPr>
            <p:cNvSpPr>
              <a:spLocks/>
            </p:cNvSpPr>
            <p:nvPr userDrawn="1">
              <p:custDataLst>
                <p:tags r:id="rId207"/>
              </p:custDataLst>
            </p:nvPr>
          </p:nvSpPr>
          <p:spPr bwMode="auto">
            <a:xfrm>
              <a:off x="11138066" y="3645644"/>
              <a:ext cx="237498" cy="230323"/>
            </a:xfrm>
            <a:custGeom>
              <a:avLst/>
              <a:gdLst>
                <a:gd name="T0" fmla="*/ 91 w 538"/>
                <a:gd name="T1" fmla="*/ 21 h 487"/>
                <a:gd name="T2" fmla="*/ 160 w 538"/>
                <a:gd name="T3" fmla="*/ 47 h 487"/>
                <a:gd name="T4" fmla="*/ 202 w 538"/>
                <a:gd name="T5" fmla="*/ 70 h 487"/>
                <a:gd name="T6" fmla="*/ 253 w 538"/>
                <a:gd name="T7" fmla="*/ 110 h 487"/>
                <a:gd name="T8" fmla="*/ 300 w 538"/>
                <a:gd name="T9" fmla="*/ 136 h 487"/>
                <a:gd name="T10" fmla="*/ 299 w 538"/>
                <a:gd name="T11" fmla="*/ 161 h 487"/>
                <a:gd name="T12" fmla="*/ 347 w 538"/>
                <a:gd name="T13" fmla="*/ 205 h 487"/>
                <a:gd name="T14" fmla="*/ 393 w 538"/>
                <a:gd name="T15" fmla="*/ 248 h 487"/>
                <a:gd name="T16" fmla="*/ 379 w 538"/>
                <a:gd name="T17" fmla="*/ 250 h 487"/>
                <a:gd name="T18" fmla="*/ 372 w 538"/>
                <a:gd name="T19" fmla="*/ 256 h 487"/>
                <a:gd name="T20" fmla="*/ 372 w 538"/>
                <a:gd name="T21" fmla="*/ 278 h 487"/>
                <a:gd name="T22" fmla="*/ 377 w 538"/>
                <a:gd name="T23" fmla="*/ 301 h 487"/>
                <a:gd name="T24" fmla="*/ 389 w 538"/>
                <a:gd name="T25" fmla="*/ 325 h 487"/>
                <a:gd name="T26" fmla="*/ 407 w 538"/>
                <a:gd name="T27" fmla="*/ 348 h 487"/>
                <a:gd name="T28" fmla="*/ 428 w 538"/>
                <a:gd name="T29" fmla="*/ 366 h 487"/>
                <a:gd name="T30" fmla="*/ 451 w 538"/>
                <a:gd name="T31" fmla="*/ 376 h 487"/>
                <a:gd name="T32" fmla="*/ 461 w 538"/>
                <a:gd name="T33" fmla="*/ 390 h 487"/>
                <a:gd name="T34" fmla="*/ 472 w 538"/>
                <a:gd name="T35" fmla="*/ 406 h 487"/>
                <a:gd name="T36" fmla="*/ 489 w 538"/>
                <a:gd name="T37" fmla="*/ 417 h 487"/>
                <a:gd name="T38" fmla="*/ 513 w 538"/>
                <a:gd name="T39" fmla="*/ 432 h 487"/>
                <a:gd name="T40" fmla="*/ 518 w 538"/>
                <a:gd name="T41" fmla="*/ 444 h 487"/>
                <a:gd name="T42" fmla="*/ 525 w 538"/>
                <a:gd name="T43" fmla="*/ 450 h 487"/>
                <a:gd name="T44" fmla="*/ 538 w 538"/>
                <a:gd name="T45" fmla="*/ 456 h 487"/>
                <a:gd name="T46" fmla="*/ 534 w 538"/>
                <a:gd name="T47" fmla="*/ 472 h 487"/>
                <a:gd name="T48" fmla="*/ 519 w 538"/>
                <a:gd name="T49" fmla="*/ 484 h 487"/>
                <a:gd name="T50" fmla="*/ 490 w 538"/>
                <a:gd name="T51" fmla="*/ 487 h 487"/>
                <a:gd name="T52" fmla="*/ 448 w 538"/>
                <a:gd name="T53" fmla="*/ 480 h 487"/>
                <a:gd name="T54" fmla="*/ 414 w 538"/>
                <a:gd name="T55" fmla="*/ 466 h 487"/>
                <a:gd name="T56" fmla="*/ 386 w 538"/>
                <a:gd name="T57" fmla="*/ 446 h 487"/>
                <a:gd name="T58" fmla="*/ 355 w 538"/>
                <a:gd name="T59" fmla="*/ 415 h 487"/>
                <a:gd name="T60" fmla="*/ 312 w 538"/>
                <a:gd name="T61" fmla="*/ 365 h 487"/>
                <a:gd name="T62" fmla="*/ 274 w 538"/>
                <a:gd name="T63" fmla="*/ 330 h 487"/>
                <a:gd name="T64" fmla="*/ 246 w 538"/>
                <a:gd name="T65" fmla="*/ 316 h 487"/>
                <a:gd name="T66" fmla="*/ 212 w 538"/>
                <a:gd name="T67" fmla="*/ 309 h 487"/>
                <a:gd name="T68" fmla="*/ 180 w 538"/>
                <a:gd name="T69" fmla="*/ 310 h 487"/>
                <a:gd name="T70" fmla="*/ 153 w 538"/>
                <a:gd name="T71" fmla="*/ 317 h 487"/>
                <a:gd name="T72" fmla="*/ 113 w 538"/>
                <a:gd name="T73" fmla="*/ 345 h 487"/>
                <a:gd name="T74" fmla="*/ 136 w 538"/>
                <a:gd name="T75" fmla="*/ 361 h 487"/>
                <a:gd name="T76" fmla="*/ 140 w 538"/>
                <a:gd name="T77" fmla="*/ 370 h 487"/>
                <a:gd name="T78" fmla="*/ 124 w 538"/>
                <a:gd name="T79" fmla="*/ 401 h 487"/>
                <a:gd name="T80" fmla="*/ 113 w 538"/>
                <a:gd name="T81" fmla="*/ 414 h 487"/>
                <a:gd name="T82" fmla="*/ 47 w 538"/>
                <a:gd name="T83" fmla="*/ 403 h 487"/>
                <a:gd name="T84" fmla="*/ 20 w 538"/>
                <a:gd name="T85" fmla="*/ 259 h 487"/>
                <a:gd name="T86" fmla="*/ 20 w 538"/>
                <a:gd name="T8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58" name="Freeform 280">
              <a:extLst>
                <a:ext uri="{FF2B5EF4-FFF2-40B4-BE49-F238E27FC236}">
                  <a16:creationId xmlns:a16="http://schemas.microsoft.com/office/drawing/2014/main" id="{2ED26E29-A3FA-D745-AD82-C66E14B04A85}"/>
                </a:ext>
              </a:extLst>
            </p:cNvPr>
            <p:cNvSpPr>
              <a:spLocks/>
            </p:cNvSpPr>
            <p:nvPr userDrawn="1">
              <p:custDataLst>
                <p:tags r:id="rId208"/>
              </p:custDataLst>
            </p:nvPr>
          </p:nvSpPr>
          <p:spPr bwMode="auto">
            <a:xfrm>
              <a:off x="11334896" y="3631250"/>
              <a:ext cx="108988" cy="116600"/>
            </a:xfrm>
            <a:custGeom>
              <a:avLst/>
              <a:gdLst>
                <a:gd name="T0" fmla="*/ 136 w 253"/>
                <a:gd name="T1" fmla="*/ 1 h 246"/>
                <a:gd name="T2" fmla="*/ 157 w 253"/>
                <a:gd name="T3" fmla="*/ 8 h 246"/>
                <a:gd name="T4" fmla="*/ 179 w 253"/>
                <a:gd name="T5" fmla="*/ 21 h 246"/>
                <a:gd name="T6" fmla="*/ 199 w 253"/>
                <a:gd name="T7" fmla="*/ 37 h 246"/>
                <a:gd name="T8" fmla="*/ 218 w 253"/>
                <a:gd name="T9" fmla="*/ 57 h 246"/>
                <a:gd name="T10" fmla="*/ 234 w 253"/>
                <a:gd name="T11" fmla="*/ 76 h 246"/>
                <a:gd name="T12" fmla="*/ 245 w 253"/>
                <a:gd name="T13" fmla="*/ 94 h 246"/>
                <a:gd name="T14" fmla="*/ 252 w 253"/>
                <a:gd name="T15" fmla="*/ 111 h 246"/>
                <a:gd name="T16" fmla="*/ 252 w 253"/>
                <a:gd name="T17" fmla="*/ 128 h 246"/>
                <a:gd name="T18" fmla="*/ 243 w 253"/>
                <a:gd name="T19" fmla="*/ 151 h 246"/>
                <a:gd name="T20" fmla="*/ 229 w 253"/>
                <a:gd name="T21" fmla="*/ 174 h 246"/>
                <a:gd name="T22" fmla="*/ 209 w 253"/>
                <a:gd name="T23" fmla="*/ 195 h 246"/>
                <a:gd name="T24" fmla="*/ 184 w 253"/>
                <a:gd name="T25" fmla="*/ 214 h 246"/>
                <a:gd name="T26" fmla="*/ 157 w 253"/>
                <a:gd name="T27" fmla="*/ 229 h 246"/>
                <a:gd name="T28" fmla="*/ 129 w 253"/>
                <a:gd name="T29" fmla="*/ 240 h 246"/>
                <a:gd name="T30" fmla="*/ 100 w 253"/>
                <a:gd name="T31" fmla="*/ 245 h 246"/>
                <a:gd name="T32" fmla="*/ 74 w 253"/>
                <a:gd name="T33" fmla="*/ 245 h 246"/>
                <a:gd name="T34" fmla="*/ 53 w 253"/>
                <a:gd name="T35" fmla="*/ 240 h 246"/>
                <a:gd name="T36" fmla="*/ 33 w 253"/>
                <a:gd name="T37" fmla="*/ 234 h 246"/>
                <a:gd name="T38" fmla="*/ 11 w 253"/>
                <a:gd name="T39" fmla="*/ 229 h 246"/>
                <a:gd name="T40" fmla="*/ 3 w 253"/>
                <a:gd name="T41" fmla="*/ 219 h 246"/>
                <a:gd name="T42" fmla="*/ 10 w 253"/>
                <a:gd name="T43" fmla="*/ 205 h 246"/>
                <a:gd name="T44" fmla="*/ 22 w 253"/>
                <a:gd name="T45" fmla="*/ 196 h 246"/>
                <a:gd name="T46" fmla="*/ 37 w 253"/>
                <a:gd name="T47" fmla="*/ 191 h 246"/>
                <a:gd name="T48" fmla="*/ 50 w 253"/>
                <a:gd name="T49" fmla="*/ 197 h 246"/>
                <a:gd name="T50" fmla="*/ 60 w 253"/>
                <a:gd name="T51" fmla="*/ 207 h 246"/>
                <a:gd name="T52" fmla="*/ 68 w 253"/>
                <a:gd name="T53" fmla="*/ 201 h 246"/>
                <a:gd name="T54" fmla="*/ 75 w 253"/>
                <a:gd name="T55" fmla="*/ 190 h 246"/>
                <a:gd name="T56" fmla="*/ 84 w 253"/>
                <a:gd name="T57" fmla="*/ 180 h 246"/>
                <a:gd name="T58" fmla="*/ 91 w 253"/>
                <a:gd name="T59" fmla="*/ 181 h 246"/>
                <a:gd name="T60" fmla="*/ 98 w 253"/>
                <a:gd name="T61" fmla="*/ 179 h 246"/>
                <a:gd name="T62" fmla="*/ 106 w 253"/>
                <a:gd name="T63" fmla="*/ 178 h 246"/>
                <a:gd name="T64" fmla="*/ 120 w 253"/>
                <a:gd name="T65" fmla="*/ 174 h 246"/>
                <a:gd name="T66" fmla="*/ 149 w 253"/>
                <a:gd name="T67" fmla="*/ 164 h 246"/>
                <a:gd name="T68" fmla="*/ 179 w 253"/>
                <a:gd name="T69" fmla="*/ 147 h 246"/>
                <a:gd name="T70" fmla="*/ 197 w 253"/>
                <a:gd name="T71" fmla="*/ 135 h 246"/>
                <a:gd name="T72" fmla="*/ 210 w 253"/>
                <a:gd name="T73" fmla="*/ 123 h 246"/>
                <a:gd name="T74" fmla="*/ 218 w 253"/>
                <a:gd name="T75" fmla="*/ 111 h 246"/>
                <a:gd name="T76" fmla="*/ 219 w 253"/>
                <a:gd name="T77" fmla="*/ 98 h 246"/>
                <a:gd name="T78" fmla="*/ 214 w 253"/>
                <a:gd name="T79" fmla="*/ 88 h 246"/>
                <a:gd name="T80" fmla="*/ 210 w 253"/>
                <a:gd name="T81" fmla="*/ 80 h 246"/>
                <a:gd name="T82" fmla="*/ 207 w 253"/>
                <a:gd name="T83" fmla="*/ 72 h 246"/>
                <a:gd name="T84" fmla="*/ 201 w 253"/>
                <a:gd name="T85" fmla="*/ 67 h 246"/>
                <a:gd name="T86" fmla="*/ 191 w 253"/>
                <a:gd name="T87" fmla="*/ 65 h 246"/>
                <a:gd name="T88" fmla="*/ 184 w 253"/>
                <a:gd name="T89" fmla="*/ 61 h 246"/>
                <a:gd name="T90" fmla="*/ 180 w 253"/>
                <a:gd name="T91" fmla="*/ 54 h 246"/>
                <a:gd name="T92" fmla="*/ 140 w 253"/>
                <a:gd name="T93" fmla="*/ 49 h 246"/>
                <a:gd name="T94" fmla="*/ 136 w 253"/>
                <a:gd name="T95" fmla="*/ 44 h 246"/>
                <a:gd name="T96" fmla="*/ 136 w 253"/>
                <a:gd name="T97" fmla="*/ 36 h 246"/>
                <a:gd name="T98" fmla="*/ 140 w 253"/>
                <a:gd name="T99" fmla="*/ 18 h 246"/>
                <a:gd name="T100" fmla="*/ 110 w 253"/>
                <a:gd name="T101" fmla="*/ 11 h 246"/>
                <a:gd name="T102" fmla="*/ 97 w 253"/>
                <a:gd name="T103" fmla="*/ 12 h 246"/>
                <a:gd name="T104" fmla="*/ 86 w 253"/>
                <a:gd name="T105" fmla="*/ 18 h 246"/>
                <a:gd name="T106" fmla="*/ 104 w 253"/>
                <a:gd name="T107" fmla="*/ 5 h 246"/>
                <a:gd name="T108" fmla="*/ 113 w 253"/>
                <a:gd name="T109" fmla="*/ 1 h 246"/>
                <a:gd name="T110" fmla="*/ 127 w 253"/>
                <a:gd name="T111"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59" name="Freeform 281">
              <a:extLst>
                <a:ext uri="{FF2B5EF4-FFF2-40B4-BE49-F238E27FC236}">
                  <a16:creationId xmlns:a16="http://schemas.microsoft.com/office/drawing/2014/main" id="{0D1D8C3E-C71E-064E-82FC-032BA01256CD}"/>
                </a:ext>
              </a:extLst>
            </p:cNvPr>
            <p:cNvSpPr>
              <a:spLocks/>
            </p:cNvSpPr>
            <p:nvPr userDrawn="1">
              <p:custDataLst>
                <p:tags r:id="rId209"/>
              </p:custDataLst>
            </p:nvPr>
          </p:nvSpPr>
          <p:spPr bwMode="auto">
            <a:xfrm>
              <a:off x="9568302" y="3298721"/>
              <a:ext cx="65068" cy="107964"/>
            </a:xfrm>
            <a:custGeom>
              <a:avLst/>
              <a:gdLst>
                <a:gd name="T0" fmla="*/ 41 w 141"/>
                <a:gd name="T1" fmla="*/ 228 h 228"/>
                <a:gd name="T2" fmla="*/ 36 w 141"/>
                <a:gd name="T3" fmla="*/ 220 h 228"/>
                <a:gd name="T4" fmla="*/ 29 w 141"/>
                <a:gd name="T5" fmla="*/ 208 h 228"/>
                <a:gd name="T6" fmla="*/ 22 w 141"/>
                <a:gd name="T7" fmla="*/ 194 h 228"/>
                <a:gd name="T8" fmla="*/ 16 w 141"/>
                <a:gd name="T9" fmla="*/ 178 h 228"/>
                <a:gd name="T10" fmla="*/ 10 w 141"/>
                <a:gd name="T11" fmla="*/ 163 h 228"/>
                <a:gd name="T12" fmla="*/ 5 w 141"/>
                <a:gd name="T13" fmla="*/ 148 h 228"/>
                <a:gd name="T14" fmla="*/ 2 w 141"/>
                <a:gd name="T15" fmla="*/ 135 h 228"/>
                <a:gd name="T16" fmla="*/ 0 w 141"/>
                <a:gd name="T17" fmla="*/ 123 h 228"/>
                <a:gd name="T18" fmla="*/ 2 w 141"/>
                <a:gd name="T19" fmla="*/ 104 h 228"/>
                <a:gd name="T20" fmla="*/ 4 w 141"/>
                <a:gd name="T21" fmla="*/ 87 h 228"/>
                <a:gd name="T22" fmla="*/ 6 w 141"/>
                <a:gd name="T23" fmla="*/ 70 h 228"/>
                <a:gd name="T24" fmla="*/ 9 w 141"/>
                <a:gd name="T25" fmla="*/ 55 h 228"/>
                <a:gd name="T26" fmla="*/ 18 w 141"/>
                <a:gd name="T27" fmla="*/ 28 h 228"/>
                <a:gd name="T28" fmla="*/ 28 w 141"/>
                <a:gd name="T29" fmla="*/ 0 h 228"/>
                <a:gd name="T30" fmla="*/ 45 w 141"/>
                <a:gd name="T31" fmla="*/ 16 h 228"/>
                <a:gd name="T32" fmla="*/ 62 w 141"/>
                <a:gd name="T33" fmla="*/ 28 h 228"/>
                <a:gd name="T34" fmla="*/ 76 w 141"/>
                <a:gd name="T35" fmla="*/ 37 h 228"/>
                <a:gd name="T36" fmla="*/ 89 w 141"/>
                <a:gd name="T37" fmla="*/ 48 h 228"/>
                <a:gd name="T38" fmla="*/ 95 w 141"/>
                <a:gd name="T39" fmla="*/ 55 h 228"/>
                <a:gd name="T40" fmla="*/ 101 w 141"/>
                <a:gd name="T41" fmla="*/ 63 h 228"/>
                <a:gd name="T42" fmla="*/ 107 w 141"/>
                <a:gd name="T43" fmla="*/ 74 h 228"/>
                <a:gd name="T44" fmla="*/ 114 w 141"/>
                <a:gd name="T45" fmla="*/ 86 h 228"/>
                <a:gd name="T46" fmla="*/ 120 w 141"/>
                <a:gd name="T47" fmla="*/ 100 h 228"/>
                <a:gd name="T48" fmla="*/ 127 w 141"/>
                <a:gd name="T49" fmla="*/ 117 h 228"/>
                <a:gd name="T50" fmla="*/ 133 w 141"/>
                <a:gd name="T51" fmla="*/ 138 h 228"/>
                <a:gd name="T52" fmla="*/ 141 w 141"/>
                <a:gd name="T53" fmla="*/ 161 h 228"/>
                <a:gd name="T54" fmla="*/ 140 w 141"/>
                <a:gd name="T55" fmla="*/ 169 h 228"/>
                <a:gd name="T56" fmla="*/ 138 w 141"/>
                <a:gd name="T57" fmla="*/ 177 h 228"/>
                <a:gd name="T58" fmla="*/ 135 w 141"/>
                <a:gd name="T59" fmla="*/ 186 h 228"/>
                <a:gd name="T60" fmla="*/ 131 w 141"/>
                <a:gd name="T61" fmla="*/ 192 h 228"/>
                <a:gd name="T62" fmla="*/ 127 w 141"/>
                <a:gd name="T63" fmla="*/ 199 h 228"/>
                <a:gd name="T64" fmla="*/ 121 w 141"/>
                <a:gd name="T65" fmla="*/ 204 h 228"/>
                <a:gd name="T66" fmla="*/ 115 w 141"/>
                <a:gd name="T67" fmla="*/ 209 h 228"/>
                <a:gd name="T68" fmla="*/ 108 w 141"/>
                <a:gd name="T69" fmla="*/ 213 h 228"/>
                <a:gd name="T70" fmla="*/ 100 w 141"/>
                <a:gd name="T71" fmla="*/ 217 h 228"/>
                <a:gd name="T72" fmla="*/ 93 w 141"/>
                <a:gd name="T73" fmla="*/ 220 h 228"/>
                <a:gd name="T74" fmla="*/ 85 w 141"/>
                <a:gd name="T75" fmla="*/ 223 h 228"/>
                <a:gd name="T76" fmla="*/ 76 w 141"/>
                <a:gd name="T77" fmla="*/ 225 h 228"/>
                <a:gd name="T78" fmla="*/ 59 w 141"/>
                <a:gd name="T79" fmla="*/ 227 h 228"/>
                <a:gd name="T80" fmla="*/ 41 w 141"/>
                <a:gd name="T81"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260" name="Group 282">
              <a:extLst>
                <a:ext uri="{FF2B5EF4-FFF2-40B4-BE49-F238E27FC236}">
                  <a16:creationId xmlns:a16="http://schemas.microsoft.com/office/drawing/2014/main" id="{2E1170CD-78F7-0E4B-82D7-C3944D077291}"/>
                </a:ext>
              </a:extLst>
            </p:cNvPr>
            <p:cNvGrpSpPr>
              <a:grpSpLocks/>
            </p:cNvGrpSpPr>
            <p:nvPr userDrawn="1">
              <p:custDataLst>
                <p:tags r:id="rId210"/>
              </p:custDataLst>
            </p:nvPr>
          </p:nvGrpSpPr>
          <p:grpSpPr bwMode="auto">
            <a:xfrm>
              <a:off x="10531307" y="3036728"/>
              <a:ext cx="239124" cy="398747"/>
              <a:chOff x="5062" y="2295"/>
              <a:chExt cx="177" cy="279"/>
            </a:xfrm>
            <a:solidFill>
              <a:srgbClr val="DADADA"/>
            </a:solidFill>
          </p:grpSpPr>
          <p:sp>
            <p:nvSpPr>
              <p:cNvPr id="501" name="Freeform 283">
                <a:extLst>
                  <a:ext uri="{FF2B5EF4-FFF2-40B4-BE49-F238E27FC236}">
                    <a16:creationId xmlns:a16="http://schemas.microsoft.com/office/drawing/2014/main" id="{976AFD81-C080-7241-821A-124EDF22BCB1}"/>
                  </a:ext>
                </a:extLst>
              </p:cNvPr>
              <p:cNvSpPr>
                <a:spLocks/>
              </p:cNvSpPr>
              <p:nvPr/>
            </p:nvSpPr>
            <p:spPr bwMode="auto">
              <a:xfrm>
                <a:off x="5154" y="2449"/>
                <a:ext cx="19" cy="37"/>
              </a:xfrm>
              <a:custGeom>
                <a:avLst/>
                <a:gdLst>
                  <a:gd name="T0" fmla="*/ 39 w 60"/>
                  <a:gd name="T1" fmla="*/ 110 h 110"/>
                  <a:gd name="T2" fmla="*/ 42 w 60"/>
                  <a:gd name="T3" fmla="*/ 109 h 110"/>
                  <a:gd name="T4" fmla="*/ 46 w 60"/>
                  <a:gd name="T5" fmla="*/ 106 h 110"/>
                  <a:gd name="T6" fmla="*/ 49 w 60"/>
                  <a:gd name="T7" fmla="*/ 101 h 110"/>
                  <a:gd name="T8" fmla="*/ 52 w 60"/>
                  <a:gd name="T9" fmla="*/ 96 h 110"/>
                  <a:gd name="T10" fmla="*/ 54 w 60"/>
                  <a:gd name="T11" fmla="*/ 90 h 110"/>
                  <a:gd name="T12" fmla="*/ 57 w 60"/>
                  <a:gd name="T13" fmla="*/ 84 h 110"/>
                  <a:gd name="T14" fmla="*/ 59 w 60"/>
                  <a:gd name="T15" fmla="*/ 78 h 110"/>
                  <a:gd name="T16" fmla="*/ 60 w 60"/>
                  <a:gd name="T17" fmla="*/ 73 h 110"/>
                  <a:gd name="T18" fmla="*/ 59 w 60"/>
                  <a:gd name="T19" fmla="*/ 60 h 110"/>
                  <a:gd name="T20" fmla="*/ 58 w 60"/>
                  <a:gd name="T21" fmla="*/ 48 h 110"/>
                  <a:gd name="T22" fmla="*/ 57 w 60"/>
                  <a:gd name="T23" fmla="*/ 38 h 110"/>
                  <a:gd name="T24" fmla="*/ 54 w 60"/>
                  <a:gd name="T25" fmla="*/ 29 h 110"/>
                  <a:gd name="T26" fmla="*/ 51 w 60"/>
                  <a:gd name="T27" fmla="*/ 21 h 110"/>
                  <a:gd name="T28" fmla="*/ 48 w 60"/>
                  <a:gd name="T29" fmla="*/ 13 h 110"/>
                  <a:gd name="T30" fmla="*/ 45 w 60"/>
                  <a:gd name="T31" fmla="*/ 6 h 110"/>
                  <a:gd name="T32" fmla="*/ 39 w 60"/>
                  <a:gd name="T33" fmla="*/ 0 h 110"/>
                  <a:gd name="T34" fmla="*/ 35 w 60"/>
                  <a:gd name="T35" fmla="*/ 3 h 110"/>
                  <a:gd name="T36" fmla="*/ 30 w 60"/>
                  <a:gd name="T37" fmla="*/ 8 h 110"/>
                  <a:gd name="T38" fmla="*/ 27 w 60"/>
                  <a:gd name="T39" fmla="*/ 13 h 110"/>
                  <a:gd name="T40" fmla="*/ 24 w 60"/>
                  <a:gd name="T41" fmla="*/ 18 h 110"/>
                  <a:gd name="T42" fmla="*/ 18 w 60"/>
                  <a:gd name="T43" fmla="*/ 29 h 110"/>
                  <a:gd name="T44" fmla="*/ 15 w 60"/>
                  <a:gd name="T45" fmla="*/ 40 h 110"/>
                  <a:gd name="T46" fmla="*/ 10 w 60"/>
                  <a:gd name="T47" fmla="*/ 51 h 110"/>
                  <a:gd name="T48" fmla="*/ 7 w 60"/>
                  <a:gd name="T49" fmla="*/ 62 h 110"/>
                  <a:gd name="T50" fmla="*/ 6 w 60"/>
                  <a:gd name="T51" fmla="*/ 66 h 110"/>
                  <a:gd name="T52" fmla="*/ 4 w 60"/>
                  <a:gd name="T53" fmla="*/ 69 h 110"/>
                  <a:gd name="T54" fmla="*/ 2 w 60"/>
                  <a:gd name="T55" fmla="*/ 72 h 110"/>
                  <a:gd name="T56" fmla="*/ 0 w 60"/>
                  <a:gd name="T57" fmla="*/ 73 h 110"/>
                  <a:gd name="T58" fmla="*/ 1 w 60"/>
                  <a:gd name="T59" fmla="*/ 78 h 110"/>
                  <a:gd name="T60" fmla="*/ 3 w 60"/>
                  <a:gd name="T61" fmla="*/ 84 h 110"/>
                  <a:gd name="T62" fmla="*/ 7 w 60"/>
                  <a:gd name="T63" fmla="*/ 90 h 110"/>
                  <a:gd name="T64" fmla="*/ 12 w 60"/>
                  <a:gd name="T65" fmla="*/ 96 h 110"/>
                  <a:gd name="T66" fmla="*/ 18 w 60"/>
                  <a:gd name="T67" fmla="*/ 101 h 110"/>
                  <a:gd name="T68" fmla="*/ 25 w 60"/>
                  <a:gd name="T69" fmla="*/ 106 h 110"/>
                  <a:gd name="T70" fmla="*/ 32 w 60"/>
                  <a:gd name="T71" fmla="*/ 109 h 110"/>
                  <a:gd name="T72" fmla="*/ 39 w 60"/>
                  <a:gd name="T7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02" name="Freeform 284">
                <a:extLst>
                  <a:ext uri="{FF2B5EF4-FFF2-40B4-BE49-F238E27FC236}">
                    <a16:creationId xmlns:a16="http://schemas.microsoft.com/office/drawing/2014/main" id="{8E6AF8A0-F5C1-7945-9D08-2DCBB28B15DB}"/>
                  </a:ext>
                </a:extLst>
              </p:cNvPr>
              <p:cNvSpPr>
                <a:spLocks/>
              </p:cNvSpPr>
              <p:nvPr/>
            </p:nvSpPr>
            <p:spPr bwMode="auto">
              <a:xfrm>
                <a:off x="5189" y="2422"/>
                <a:ext cx="24" cy="25"/>
              </a:xfrm>
              <a:custGeom>
                <a:avLst/>
                <a:gdLst>
                  <a:gd name="T0" fmla="*/ 0 w 72"/>
                  <a:gd name="T1" fmla="*/ 13 h 75"/>
                  <a:gd name="T2" fmla="*/ 8 w 72"/>
                  <a:gd name="T3" fmla="*/ 18 h 75"/>
                  <a:gd name="T4" fmla="*/ 15 w 72"/>
                  <a:gd name="T5" fmla="*/ 25 h 75"/>
                  <a:gd name="T6" fmla="*/ 23 w 72"/>
                  <a:gd name="T7" fmla="*/ 32 h 75"/>
                  <a:gd name="T8" fmla="*/ 31 w 72"/>
                  <a:gd name="T9" fmla="*/ 40 h 75"/>
                  <a:gd name="T10" fmla="*/ 37 w 72"/>
                  <a:gd name="T11" fmla="*/ 48 h 75"/>
                  <a:gd name="T12" fmla="*/ 42 w 72"/>
                  <a:gd name="T13" fmla="*/ 57 h 75"/>
                  <a:gd name="T14" fmla="*/ 45 w 72"/>
                  <a:gd name="T15" fmla="*/ 65 h 75"/>
                  <a:gd name="T16" fmla="*/ 46 w 72"/>
                  <a:gd name="T17" fmla="*/ 75 h 75"/>
                  <a:gd name="T18" fmla="*/ 72 w 72"/>
                  <a:gd name="T19" fmla="*/ 75 h 75"/>
                  <a:gd name="T20" fmla="*/ 65 w 72"/>
                  <a:gd name="T21" fmla="*/ 50 h 75"/>
                  <a:gd name="T22" fmla="*/ 60 w 72"/>
                  <a:gd name="T23" fmla="*/ 34 h 75"/>
                  <a:gd name="T24" fmla="*/ 60 w 72"/>
                  <a:gd name="T25" fmla="*/ 27 h 75"/>
                  <a:gd name="T26" fmla="*/ 63 w 72"/>
                  <a:gd name="T27" fmla="*/ 19 h 75"/>
                  <a:gd name="T28" fmla="*/ 67 w 72"/>
                  <a:gd name="T29" fmla="*/ 11 h 75"/>
                  <a:gd name="T30" fmla="*/ 72 w 72"/>
                  <a:gd name="T31" fmla="*/ 1 h 75"/>
                  <a:gd name="T32" fmla="*/ 52 w 72"/>
                  <a:gd name="T33" fmla="*/ 0 h 75"/>
                  <a:gd name="T34" fmla="*/ 32 w 72"/>
                  <a:gd name="T35" fmla="*/ 0 h 75"/>
                  <a:gd name="T36" fmla="*/ 22 w 72"/>
                  <a:gd name="T37" fmla="*/ 1 h 75"/>
                  <a:gd name="T38" fmla="*/ 13 w 72"/>
                  <a:gd name="T39" fmla="*/ 3 h 75"/>
                  <a:gd name="T40" fmla="*/ 9 w 72"/>
                  <a:gd name="T41" fmla="*/ 5 h 75"/>
                  <a:gd name="T42" fmla="*/ 6 w 72"/>
                  <a:gd name="T43" fmla="*/ 7 h 75"/>
                  <a:gd name="T44" fmla="*/ 2 w 72"/>
                  <a:gd name="T45" fmla="*/ 10 h 75"/>
                  <a:gd name="T46" fmla="*/ 0 w 72"/>
                  <a:gd name="T47"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03" name="Freeform 285">
                <a:extLst>
                  <a:ext uri="{FF2B5EF4-FFF2-40B4-BE49-F238E27FC236}">
                    <a16:creationId xmlns:a16="http://schemas.microsoft.com/office/drawing/2014/main" id="{BECCE065-7E5C-3847-903B-09D0371DADE9}"/>
                  </a:ext>
                </a:extLst>
              </p:cNvPr>
              <p:cNvSpPr>
                <a:spLocks/>
              </p:cNvSpPr>
              <p:nvPr/>
            </p:nvSpPr>
            <p:spPr bwMode="auto">
              <a:xfrm>
                <a:off x="5160" y="2389"/>
                <a:ext cx="5" cy="16"/>
              </a:xfrm>
              <a:custGeom>
                <a:avLst/>
                <a:gdLst>
                  <a:gd name="T0" fmla="*/ 15 w 15"/>
                  <a:gd name="T1" fmla="*/ 49 h 49"/>
                  <a:gd name="T2" fmla="*/ 15 w 15"/>
                  <a:gd name="T3" fmla="*/ 33 h 49"/>
                  <a:gd name="T4" fmla="*/ 15 w 15"/>
                  <a:gd name="T5" fmla="*/ 19 h 49"/>
                  <a:gd name="T6" fmla="*/ 14 w 15"/>
                  <a:gd name="T7" fmla="*/ 13 h 49"/>
                  <a:gd name="T8" fmla="*/ 13 w 15"/>
                  <a:gd name="T9" fmla="*/ 7 h 49"/>
                  <a:gd name="T10" fmla="*/ 11 w 15"/>
                  <a:gd name="T11" fmla="*/ 3 h 49"/>
                  <a:gd name="T12" fmla="*/ 9 w 15"/>
                  <a:gd name="T13" fmla="*/ 0 h 49"/>
                  <a:gd name="T14" fmla="*/ 4 w 15"/>
                  <a:gd name="T15" fmla="*/ 7 h 49"/>
                  <a:gd name="T16" fmla="*/ 2 w 15"/>
                  <a:gd name="T17" fmla="*/ 15 h 49"/>
                  <a:gd name="T18" fmla="*/ 0 w 15"/>
                  <a:gd name="T19" fmla="*/ 23 h 49"/>
                  <a:gd name="T20" fmla="*/ 0 w 15"/>
                  <a:gd name="T21" fmla="*/ 30 h 49"/>
                  <a:gd name="T22" fmla="*/ 1 w 15"/>
                  <a:gd name="T23" fmla="*/ 36 h 49"/>
                  <a:gd name="T24" fmla="*/ 4 w 15"/>
                  <a:gd name="T25" fmla="*/ 42 h 49"/>
                  <a:gd name="T26" fmla="*/ 7 w 15"/>
                  <a:gd name="T27" fmla="*/ 44 h 49"/>
                  <a:gd name="T28" fmla="*/ 9 w 15"/>
                  <a:gd name="T29" fmla="*/ 46 h 49"/>
                  <a:gd name="T30" fmla="*/ 12 w 15"/>
                  <a:gd name="T31" fmla="*/ 48 h 49"/>
                  <a:gd name="T32" fmla="*/ 15 w 15"/>
                  <a:gd name="T3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04" name="Freeform 286">
                <a:extLst>
                  <a:ext uri="{FF2B5EF4-FFF2-40B4-BE49-F238E27FC236}">
                    <a16:creationId xmlns:a16="http://schemas.microsoft.com/office/drawing/2014/main" id="{9B91B3FB-75A9-3B4C-8E53-3052B5739A7F}"/>
                  </a:ext>
                </a:extLst>
              </p:cNvPr>
              <p:cNvSpPr>
                <a:spLocks/>
              </p:cNvSpPr>
              <p:nvPr/>
            </p:nvSpPr>
            <p:spPr bwMode="auto">
              <a:xfrm>
                <a:off x="5139" y="2387"/>
                <a:ext cx="15" cy="13"/>
              </a:xfrm>
              <a:custGeom>
                <a:avLst/>
                <a:gdLst>
                  <a:gd name="T0" fmla="*/ 20 w 47"/>
                  <a:gd name="T1" fmla="*/ 6 h 40"/>
                  <a:gd name="T2" fmla="*/ 0 w 47"/>
                  <a:gd name="T3" fmla="*/ 37 h 40"/>
                  <a:gd name="T4" fmla="*/ 6 w 47"/>
                  <a:gd name="T5" fmla="*/ 39 h 40"/>
                  <a:gd name="T6" fmla="*/ 12 w 47"/>
                  <a:gd name="T7" fmla="*/ 40 h 40"/>
                  <a:gd name="T8" fmla="*/ 19 w 47"/>
                  <a:gd name="T9" fmla="*/ 39 h 40"/>
                  <a:gd name="T10" fmla="*/ 26 w 47"/>
                  <a:gd name="T11" fmla="*/ 38 h 40"/>
                  <a:gd name="T12" fmla="*/ 32 w 47"/>
                  <a:gd name="T13" fmla="*/ 36 h 40"/>
                  <a:gd name="T14" fmla="*/ 39 w 47"/>
                  <a:gd name="T15" fmla="*/ 33 h 40"/>
                  <a:gd name="T16" fmla="*/ 43 w 47"/>
                  <a:gd name="T17" fmla="*/ 30 h 40"/>
                  <a:gd name="T18" fmla="*/ 47 w 47"/>
                  <a:gd name="T19" fmla="*/ 25 h 40"/>
                  <a:gd name="T20" fmla="*/ 47 w 47"/>
                  <a:gd name="T21" fmla="*/ 0 h 40"/>
                  <a:gd name="T22" fmla="*/ 41 w 47"/>
                  <a:gd name="T23" fmla="*/ 0 h 40"/>
                  <a:gd name="T24" fmla="*/ 33 w 47"/>
                  <a:gd name="T25" fmla="*/ 1 h 40"/>
                  <a:gd name="T26" fmla="*/ 26 w 47"/>
                  <a:gd name="T27" fmla="*/ 3 h 40"/>
                  <a:gd name="T28" fmla="*/ 20 w 47"/>
                  <a:gd name="T2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05" name="Freeform 287">
                <a:extLst>
                  <a:ext uri="{FF2B5EF4-FFF2-40B4-BE49-F238E27FC236}">
                    <a16:creationId xmlns:a16="http://schemas.microsoft.com/office/drawing/2014/main" id="{06D44E76-9DBE-0142-9402-921C2472C12B}"/>
                  </a:ext>
                </a:extLst>
              </p:cNvPr>
              <p:cNvSpPr>
                <a:spLocks/>
              </p:cNvSpPr>
              <p:nvPr/>
            </p:nvSpPr>
            <p:spPr bwMode="auto">
              <a:xfrm>
                <a:off x="5184" y="2465"/>
                <a:ext cx="13" cy="10"/>
              </a:xfrm>
              <a:custGeom>
                <a:avLst/>
                <a:gdLst>
                  <a:gd name="T0" fmla="*/ 0 w 39"/>
                  <a:gd name="T1" fmla="*/ 0 h 31"/>
                  <a:gd name="T2" fmla="*/ 3 w 39"/>
                  <a:gd name="T3" fmla="*/ 8 h 31"/>
                  <a:gd name="T4" fmla="*/ 6 w 39"/>
                  <a:gd name="T5" fmla="*/ 13 h 31"/>
                  <a:gd name="T6" fmla="*/ 12 w 39"/>
                  <a:gd name="T7" fmla="*/ 19 h 31"/>
                  <a:gd name="T8" fmla="*/ 17 w 39"/>
                  <a:gd name="T9" fmla="*/ 23 h 31"/>
                  <a:gd name="T10" fmla="*/ 23 w 39"/>
                  <a:gd name="T11" fmla="*/ 26 h 31"/>
                  <a:gd name="T12" fmla="*/ 28 w 39"/>
                  <a:gd name="T13" fmla="*/ 29 h 31"/>
                  <a:gd name="T14" fmla="*/ 34 w 39"/>
                  <a:gd name="T15" fmla="*/ 31 h 31"/>
                  <a:gd name="T16" fmla="*/ 39 w 39"/>
                  <a:gd name="T17" fmla="*/ 31 h 31"/>
                  <a:gd name="T18" fmla="*/ 33 w 39"/>
                  <a:gd name="T19" fmla="*/ 22 h 31"/>
                  <a:gd name="T20" fmla="*/ 25 w 39"/>
                  <a:gd name="T21" fmla="*/ 14 h 31"/>
                  <a:gd name="T22" fmla="*/ 16 w 39"/>
                  <a:gd name="T23" fmla="*/ 7 h 31"/>
                  <a:gd name="T24" fmla="*/ 6 w 39"/>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06" name="Freeform 288">
                <a:extLst>
                  <a:ext uri="{FF2B5EF4-FFF2-40B4-BE49-F238E27FC236}">
                    <a16:creationId xmlns:a16="http://schemas.microsoft.com/office/drawing/2014/main" id="{E8DB0C8E-316E-274F-A0AB-B8DBC8127556}"/>
                  </a:ext>
                </a:extLst>
              </p:cNvPr>
              <p:cNvSpPr>
                <a:spLocks/>
              </p:cNvSpPr>
              <p:nvPr/>
            </p:nvSpPr>
            <p:spPr bwMode="auto">
              <a:xfrm>
                <a:off x="5172" y="2410"/>
                <a:ext cx="10" cy="6"/>
              </a:xfrm>
              <a:custGeom>
                <a:avLst/>
                <a:gdLst>
                  <a:gd name="T0" fmla="*/ 0 w 34"/>
                  <a:gd name="T1" fmla="*/ 0 h 19"/>
                  <a:gd name="T2" fmla="*/ 34 w 34"/>
                  <a:gd name="T3" fmla="*/ 19 h 19"/>
                  <a:gd name="T4" fmla="*/ 34 w 34"/>
                  <a:gd name="T5" fmla="*/ 0 h 19"/>
                  <a:gd name="T6" fmla="*/ 24 w 34"/>
                  <a:gd name="T7" fmla="*/ 0 h 19"/>
                  <a:gd name="T8" fmla="*/ 14 w 34"/>
                  <a:gd name="T9" fmla="*/ 0 h 19"/>
                  <a:gd name="T10" fmla="*/ 7 w 34"/>
                  <a:gd name="T11" fmla="*/ 0 h 19"/>
                  <a:gd name="T12" fmla="*/ 0 w 34"/>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4" h="19">
                    <a:moveTo>
                      <a:pt x="0" y="0"/>
                    </a:moveTo>
                    <a:lnTo>
                      <a:pt x="34" y="19"/>
                    </a:lnTo>
                    <a:lnTo>
                      <a:pt x="34" y="0"/>
                    </a:lnTo>
                    <a:lnTo>
                      <a:pt x="24" y="0"/>
                    </a:lnTo>
                    <a:lnTo>
                      <a:pt x="14" y="0"/>
                    </a:lnTo>
                    <a:lnTo>
                      <a:pt x="7" y="0"/>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07" name="Freeform 289">
                <a:extLst>
                  <a:ext uri="{FF2B5EF4-FFF2-40B4-BE49-F238E27FC236}">
                    <a16:creationId xmlns:a16="http://schemas.microsoft.com/office/drawing/2014/main" id="{C3A6DC9E-453C-3A41-8067-F7A650E5249A}"/>
                  </a:ext>
                </a:extLst>
              </p:cNvPr>
              <p:cNvSpPr>
                <a:spLocks/>
              </p:cNvSpPr>
              <p:nvPr/>
            </p:nvSpPr>
            <p:spPr bwMode="auto">
              <a:xfrm>
                <a:off x="5180" y="2471"/>
                <a:ext cx="6" cy="4"/>
              </a:xfrm>
              <a:custGeom>
                <a:avLst/>
                <a:gdLst>
                  <a:gd name="T0" fmla="*/ 0 w 19"/>
                  <a:gd name="T1" fmla="*/ 0 h 12"/>
                  <a:gd name="T2" fmla="*/ 19 w 19"/>
                  <a:gd name="T3" fmla="*/ 12 h 12"/>
                  <a:gd name="T4" fmla="*/ 13 w 19"/>
                  <a:gd name="T5" fmla="*/ 6 h 12"/>
                  <a:gd name="T6" fmla="*/ 6 w 19"/>
                  <a:gd name="T7" fmla="*/ 6 h 12"/>
                </a:gdLst>
                <a:ahLst/>
                <a:cxnLst>
                  <a:cxn ang="0">
                    <a:pos x="T0" y="T1"/>
                  </a:cxn>
                  <a:cxn ang="0">
                    <a:pos x="T2" y="T3"/>
                  </a:cxn>
                  <a:cxn ang="0">
                    <a:pos x="T4" y="T5"/>
                  </a:cxn>
                  <a:cxn ang="0">
                    <a:pos x="T6" y="T7"/>
                  </a:cxn>
                </a:cxnLst>
                <a:rect l="0" t="0" r="r" b="b"/>
                <a:pathLst>
                  <a:path w="19" h="12">
                    <a:moveTo>
                      <a:pt x="0" y="0"/>
                    </a:moveTo>
                    <a:lnTo>
                      <a:pt x="19" y="12"/>
                    </a:lnTo>
                    <a:lnTo>
                      <a:pt x="13" y="6"/>
                    </a:lnTo>
                    <a:lnTo>
                      <a:pt x="6"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08" name="Freeform 290">
                <a:extLst>
                  <a:ext uri="{FF2B5EF4-FFF2-40B4-BE49-F238E27FC236}">
                    <a16:creationId xmlns:a16="http://schemas.microsoft.com/office/drawing/2014/main" id="{7B5EA547-5862-4145-82E8-66F52C08C7F2}"/>
                  </a:ext>
                </a:extLst>
              </p:cNvPr>
              <p:cNvSpPr>
                <a:spLocks/>
              </p:cNvSpPr>
              <p:nvPr/>
            </p:nvSpPr>
            <p:spPr bwMode="auto">
              <a:xfrm>
                <a:off x="5062" y="2447"/>
                <a:ext cx="42" cy="55"/>
              </a:xfrm>
              <a:custGeom>
                <a:avLst/>
                <a:gdLst>
                  <a:gd name="T0" fmla="*/ 113 w 126"/>
                  <a:gd name="T1" fmla="*/ 0 h 166"/>
                  <a:gd name="T2" fmla="*/ 117 w 126"/>
                  <a:gd name="T3" fmla="*/ 5 h 166"/>
                  <a:gd name="T4" fmla="*/ 121 w 126"/>
                  <a:gd name="T5" fmla="*/ 10 h 166"/>
                  <a:gd name="T6" fmla="*/ 124 w 126"/>
                  <a:gd name="T7" fmla="*/ 13 h 166"/>
                  <a:gd name="T8" fmla="*/ 125 w 126"/>
                  <a:gd name="T9" fmla="*/ 17 h 166"/>
                  <a:gd name="T10" fmla="*/ 126 w 126"/>
                  <a:gd name="T11" fmla="*/ 20 h 166"/>
                  <a:gd name="T12" fmla="*/ 126 w 126"/>
                  <a:gd name="T13" fmla="*/ 25 h 166"/>
                  <a:gd name="T14" fmla="*/ 123 w 126"/>
                  <a:gd name="T15" fmla="*/ 32 h 166"/>
                  <a:gd name="T16" fmla="*/ 118 w 126"/>
                  <a:gd name="T17" fmla="*/ 41 h 166"/>
                  <a:gd name="T18" fmla="*/ 113 w 126"/>
                  <a:gd name="T19" fmla="*/ 50 h 166"/>
                  <a:gd name="T20" fmla="*/ 106 w 126"/>
                  <a:gd name="T21" fmla="*/ 61 h 166"/>
                  <a:gd name="T22" fmla="*/ 91 w 126"/>
                  <a:gd name="T23" fmla="*/ 83 h 166"/>
                  <a:gd name="T24" fmla="*/ 72 w 126"/>
                  <a:gd name="T25" fmla="*/ 104 h 166"/>
                  <a:gd name="T26" fmla="*/ 53 w 126"/>
                  <a:gd name="T27" fmla="*/ 126 h 166"/>
                  <a:gd name="T28" fmla="*/ 34 w 126"/>
                  <a:gd name="T29" fmla="*/ 144 h 166"/>
                  <a:gd name="T30" fmla="*/ 25 w 126"/>
                  <a:gd name="T31" fmla="*/ 152 h 166"/>
                  <a:gd name="T32" fmla="*/ 16 w 126"/>
                  <a:gd name="T33" fmla="*/ 158 h 166"/>
                  <a:gd name="T34" fmla="*/ 7 w 126"/>
                  <a:gd name="T35" fmla="*/ 163 h 166"/>
                  <a:gd name="T36" fmla="*/ 0 w 126"/>
                  <a:gd name="T37" fmla="*/ 166 h 166"/>
                  <a:gd name="T38" fmla="*/ 0 w 126"/>
                  <a:gd name="T39" fmla="*/ 160 h 166"/>
                  <a:gd name="T40" fmla="*/ 0 w 126"/>
                  <a:gd name="T41" fmla="*/ 153 h 166"/>
                  <a:gd name="T42" fmla="*/ 0 w 126"/>
                  <a:gd name="T43" fmla="*/ 145 h 166"/>
                  <a:gd name="T44" fmla="*/ 0 w 126"/>
                  <a:gd name="T45" fmla="*/ 136 h 166"/>
                  <a:gd name="T46" fmla="*/ 3 w 126"/>
                  <a:gd name="T47" fmla="*/ 131 h 166"/>
                  <a:gd name="T48" fmla="*/ 6 w 126"/>
                  <a:gd name="T49" fmla="*/ 128 h 166"/>
                  <a:gd name="T50" fmla="*/ 12 w 126"/>
                  <a:gd name="T51" fmla="*/ 124 h 166"/>
                  <a:gd name="T52" fmla="*/ 16 w 126"/>
                  <a:gd name="T53" fmla="*/ 121 h 166"/>
                  <a:gd name="T54" fmla="*/ 26 w 126"/>
                  <a:gd name="T55" fmla="*/ 116 h 166"/>
                  <a:gd name="T56" fmla="*/ 33 w 126"/>
                  <a:gd name="T57" fmla="*/ 110 h 166"/>
                  <a:gd name="T58" fmla="*/ 40 w 126"/>
                  <a:gd name="T59" fmla="*/ 104 h 166"/>
                  <a:gd name="T60" fmla="*/ 48 w 126"/>
                  <a:gd name="T61" fmla="*/ 96 h 166"/>
                  <a:gd name="T62" fmla="*/ 53 w 126"/>
                  <a:gd name="T63" fmla="*/ 89 h 166"/>
                  <a:gd name="T64" fmla="*/ 58 w 126"/>
                  <a:gd name="T65" fmla="*/ 82 h 166"/>
                  <a:gd name="T66" fmla="*/ 67 w 126"/>
                  <a:gd name="T67" fmla="*/ 66 h 166"/>
                  <a:gd name="T68" fmla="*/ 72 w 126"/>
                  <a:gd name="T69" fmla="*/ 50 h 166"/>
                  <a:gd name="T70" fmla="*/ 79 w 126"/>
                  <a:gd name="T71" fmla="*/ 36 h 166"/>
                  <a:gd name="T72" fmla="*/ 87 w 126"/>
                  <a:gd name="T73" fmla="*/ 23 h 166"/>
                  <a:gd name="T74" fmla="*/ 92 w 126"/>
                  <a:gd name="T75" fmla="*/ 16 h 166"/>
                  <a:gd name="T76" fmla="*/ 97 w 126"/>
                  <a:gd name="T77" fmla="*/ 11 h 166"/>
                  <a:gd name="T78" fmla="*/ 104 w 126"/>
                  <a:gd name="T79" fmla="*/ 5 h 166"/>
                  <a:gd name="T80" fmla="*/ 113 w 126"/>
                  <a:gd name="T8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09" name="Freeform 291">
                <a:extLst>
                  <a:ext uri="{FF2B5EF4-FFF2-40B4-BE49-F238E27FC236}">
                    <a16:creationId xmlns:a16="http://schemas.microsoft.com/office/drawing/2014/main" id="{8E3DDDCC-9DCB-B64E-8ADF-6289DC8F2AB3}"/>
                  </a:ext>
                </a:extLst>
              </p:cNvPr>
              <p:cNvSpPr>
                <a:spLocks/>
              </p:cNvSpPr>
              <p:nvPr/>
            </p:nvSpPr>
            <p:spPr bwMode="auto">
              <a:xfrm>
                <a:off x="5154" y="2465"/>
                <a:ext cx="85" cy="86"/>
              </a:xfrm>
              <a:custGeom>
                <a:avLst/>
                <a:gdLst>
                  <a:gd name="T0" fmla="*/ 8 w 259"/>
                  <a:gd name="T1" fmla="*/ 182 h 259"/>
                  <a:gd name="T2" fmla="*/ 1 w 259"/>
                  <a:gd name="T3" fmla="*/ 163 h 259"/>
                  <a:gd name="T4" fmla="*/ 0 w 259"/>
                  <a:gd name="T5" fmla="*/ 142 h 259"/>
                  <a:gd name="T6" fmla="*/ 6 w 259"/>
                  <a:gd name="T7" fmla="*/ 130 h 259"/>
                  <a:gd name="T8" fmla="*/ 19 w 259"/>
                  <a:gd name="T9" fmla="*/ 126 h 259"/>
                  <a:gd name="T10" fmla="*/ 34 w 259"/>
                  <a:gd name="T11" fmla="*/ 117 h 259"/>
                  <a:gd name="T12" fmla="*/ 48 w 259"/>
                  <a:gd name="T13" fmla="*/ 100 h 259"/>
                  <a:gd name="T14" fmla="*/ 60 w 259"/>
                  <a:gd name="T15" fmla="*/ 91 h 259"/>
                  <a:gd name="T16" fmla="*/ 68 w 259"/>
                  <a:gd name="T17" fmla="*/ 87 h 259"/>
                  <a:gd name="T18" fmla="*/ 83 w 259"/>
                  <a:gd name="T19" fmla="*/ 87 h 259"/>
                  <a:gd name="T20" fmla="*/ 94 w 259"/>
                  <a:gd name="T21" fmla="*/ 93 h 259"/>
                  <a:gd name="T22" fmla="*/ 101 w 259"/>
                  <a:gd name="T23" fmla="*/ 105 h 259"/>
                  <a:gd name="T24" fmla="*/ 108 w 259"/>
                  <a:gd name="T25" fmla="*/ 110 h 259"/>
                  <a:gd name="T26" fmla="*/ 120 w 259"/>
                  <a:gd name="T27" fmla="*/ 110 h 259"/>
                  <a:gd name="T28" fmla="*/ 135 w 259"/>
                  <a:gd name="T29" fmla="*/ 104 h 259"/>
                  <a:gd name="T30" fmla="*/ 148 w 259"/>
                  <a:gd name="T31" fmla="*/ 93 h 259"/>
                  <a:gd name="T32" fmla="*/ 160 w 259"/>
                  <a:gd name="T33" fmla="*/ 78 h 259"/>
                  <a:gd name="T34" fmla="*/ 174 w 259"/>
                  <a:gd name="T35" fmla="*/ 51 h 259"/>
                  <a:gd name="T36" fmla="*/ 188 w 259"/>
                  <a:gd name="T37" fmla="*/ 16 h 259"/>
                  <a:gd name="T38" fmla="*/ 195 w 259"/>
                  <a:gd name="T39" fmla="*/ 4 h 259"/>
                  <a:gd name="T40" fmla="*/ 202 w 259"/>
                  <a:gd name="T41" fmla="*/ 12 h 259"/>
                  <a:gd name="T42" fmla="*/ 213 w 259"/>
                  <a:gd name="T43" fmla="*/ 18 h 259"/>
                  <a:gd name="T44" fmla="*/ 219 w 259"/>
                  <a:gd name="T45" fmla="*/ 32 h 259"/>
                  <a:gd name="T46" fmla="*/ 219 w 259"/>
                  <a:gd name="T47" fmla="*/ 52 h 259"/>
                  <a:gd name="T48" fmla="*/ 227 w 259"/>
                  <a:gd name="T49" fmla="*/ 61 h 259"/>
                  <a:gd name="T50" fmla="*/ 234 w 259"/>
                  <a:gd name="T51" fmla="*/ 70 h 259"/>
                  <a:gd name="T52" fmla="*/ 234 w 259"/>
                  <a:gd name="T53" fmla="*/ 88 h 259"/>
                  <a:gd name="T54" fmla="*/ 234 w 259"/>
                  <a:gd name="T55" fmla="*/ 104 h 259"/>
                  <a:gd name="T56" fmla="*/ 237 w 259"/>
                  <a:gd name="T57" fmla="*/ 110 h 259"/>
                  <a:gd name="T58" fmla="*/ 243 w 259"/>
                  <a:gd name="T59" fmla="*/ 121 h 259"/>
                  <a:gd name="T60" fmla="*/ 249 w 259"/>
                  <a:gd name="T61" fmla="*/ 137 h 259"/>
                  <a:gd name="T62" fmla="*/ 254 w 259"/>
                  <a:gd name="T63" fmla="*/ 161 h 259"/>
                  <a:gd name="T64" fmla="*/ 245 w 259"/>
                  <a:gd name="T65" fmla="*/ 235 h 259"/>
                  <a:gd name="T66" fmla="*/ 239 w 259"/>
                  <a:gd name="T67" fmla="*/ 222 h 259"/>
                  <a:gd name="T68" fmla="*/ 237 w 259"/>
                  <a:gd name="T69" fmla="*/ 208 h 259"/>
                  <a:gd name="T70" fmla="*/ 239 w 259"/>
                  <a:gd name="T71" fmla="*/ 192 h 259"/>
                  <a:gd name="T72" fmla="*/ 222 w 259"/>
                  <a:gd name="T73" fmla="*/ 188 h 259"/>
                  <a:gd name="T74" fmla="*/ 206 w 259"/>
                  <a:gd name="T75" fmla="*/ 179 h 259"/>
                  <a:gd name="T76" fmla="*/ 194 w 259"/>
                  <a:gd name="T77" fmla="*/ 199 h 259"/>
                  <a:gd name="T78" fmla="*/ 188 w 259"/>
                  <a:gd name="T79" fmla="*/ 219 h 259"/>
                  <a:gd name="T80" fmla="*/ 185 w 259"/>
                  <a:gd name="T81" fmla="*/ 259 h 259"/>
                  <a:gd name="T82" fmla="*/ 124 w 259"/>
                  <a:gd name="T83" fmla="*/ 242 h 259"/>
                  <a:gd name="T84" fmla="*/ 110 w 259"/>
                  <a:gd name="T85" fmla="*/ 220 h 259"/>
                  <a:gd name="T86" fmla="*/ 99 w 259"/>
                  <a:gd name="T87" fmla="*/ 209 h 259"/>
                  <a:gd name="T88" fmla="*/ 97 w 259"/>
                  <a:gd name="T89" fmla="*/ 196 h 259"/>
                  <a:gd name="T90" fmla="*/ 105 w 259"/>
                  <a:gd name="T91" fmla="*/ 186 h 259"/>
                  <a:gd name="T92" fmla="*/ 112 w 259"/>
                  <a:gd name="T93" fmla="*/ 180 h 259"/>
                  <a:gd name="T94" fmla="*/ 117 w 259"/>
                  <a:gd name="T95" fmla="*/ 173 h 259"/>
                  <a:gd name="T96" fmla="*/ 93 w 259"/>
                  <a:gd name="T97" fmla="*/ 154 h 259"/>
                  <a:gd name="T98" fmla="*/ 28 w 259"/>
                  <a:gd name="T99" fmla="*/ 155 h 259"/>
                  <a:gd name="T100" fmla="*/ 20 w 259"/>
                  <a:gd name="T101" fmla="*/ 163 h 259"/>
                  <a:gd name="T102" fmla="*/ 16 w 259"/>
                  <a:gd name="T103" fmla="*/ 175 h 259"/>
                  <a:gd name="T104" fmla="*/ 13 w 259"/>
                  <a:gd name="T105" fmla="*/ 18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10" name="Freeform 292">
                <a:extLst>
                  <a:ext uri="{FF2B5EF4-FFF2-40B4-BE49-F238E27FC236}">
                    <a16:creationId xmlns:a16="http://schemas.microsoft.com/office/drawing/2014/main" id="{0ADEDCB7-D6BF-E948-8A87-9EE9980287C7}"/>
                  </a:ext>
                </a:extLst>
              </p:cNvPr>
              <p:cNvSpPr>
                <a:spLocks/>
              </p:cNvSpPr>
              <p:nvPr/>
            </p:nvSpPr>
            <p:spPr bwMode="auto">
              <a:xfrm>
                <a:off x="5104" y="2395"/>
                <a:ext cx="23" cy="31"/>
              </a:xfrm>
              <a:custGeom>
                <a:avLst/>
                <a:gdLst>
                  <a:gd name="T0" fmla="*/ 72 w 72"/>
                  <a:gd name="T1" fmla="*/ 43 h 92"/>
                  <a:gd name="T2" fmla="*/ 72 w 72"/>
                  <a:gd name="T3" fmla="*/ 92 h 92"/>
                  <a:gd name="T4" fmla="*/ 65 w 72"/>
                  <a:gd name="T5" fmla="*/ 86 h 92"/>
                  <a:gd name="T6" fmla="*/ 58 w 72"/>
                  <a:gd name="T7" fmla="*/ 81 h 92"/>
                  <a:gd name="T8" fmla="*/ 51 w 72"/>
                  <a:gd name="T9" fmla="*/ 75 h 92"/>
                  <a:gd name="T10" fmla="*/ 46 w 72"/>
                  <a:gd name="T11" fmla="*/ 69 h 92"/>
                  <a:gd name="T12" fmla="*/ 38 w 72"/>
                  <a:gd name="T13" fmla="*/ 58 h 92"/>
                  <a:gd name="T14" fmla="*/ 32 w 72"/>
                  <a:gd name="T15" fmla="*/ 46 h 92"/>
                  <a:gd name="T16" fmla="*/ 25 w 72"/>
                  <a:gd name="T17" fmla="*/ 34 h 92"/>
                  <a:gd name="T18" fmla="*/ 19 w 72"/>
                  <a:gd name="T19" fmla="*/ 23 h 92"/>
                  <a:gd name="T20" fmla="*/ 11 w 72"/>
                  <a:gd name="T21" fmla="*/ 12 h 92"/>
                  <a:gd name="T22" fmla="*/ 0 w 72"/>
                  <a:gd name="T23" fmla="*/ 0 h 92"/>
                  <a:gd name="T24" fmla="*/ 25 w 72"/>
                  <a:gd name="T25" fmla="*/ 12 h 92"/>
                  <a:gd name="T26" fmla="*/ 44 w 72"/>
                  <a:gd name="T27" fmla="*/ 21 h 92"/>
                  <a:gd name="T28" fmla="*/ 51 w 72"/>
                  <a:gd name="T29" fmla="*/ 26 h 92"/>
                  <a:gd name="T30" fmla="*/ 58 w 72"/>
                  <a:gd name="T31" fmla="*/ 31 h 92"/>
                  <a:gd name="T32" fmla="*/ 66 w 72"/>
                  <a:gd name="T33" fmla="*/ 36 h 92"/>
                  <a:gd name="T34" fmla="*/ 72 w 72"/>
                  <a:gd name="T35" fmla="*/ 4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11" name="Freeform 293">
                <a:extLst>
                  <a:ext uri="{FF2B5EF4-FFF2-40B4-BE49-F238E27FC236}">
                    <a16:creationId xmlns:a16="http://schemas.microsoft.com/office/drawing/2014/main" id="{BDAC60F5-044E-A14F-85AF-9E2798A0A7BE}"/>
                  </a:ext>
                </a:extLst>
              </p:cNvPr>
              <p:cNvSpPr>
                <a:spLocks/>
              </p:cNvSpPr>
              <p:nvPr/>
            </p:nvSpPr>
            <p:spPr bwMode="auto">
              <a:xfrm>
                <a:off x="5143" y="2436"/>
                <a:ext cx="16" cy="21"/>
              </a:xfrm>
              <a:custGeom>
                <a:avLst/>
                <a:gdLst>
                  <a:gd name="T0" fmla="*/ 6 w 46"/>
                  <a:gd name="T1" fmla="*/ 6 h 62"/>
                  <a:gd name="T2" fmla="*/ 19 w 46"/>
                  <a:gd name="T3" fmla="*/ 5 h 62"/>
                  <a:gd name="T4" fmla="*/ 31 w 46"/>
                  <a:gd name="T5" fmla="*/ 3 h 62"/>
                  <a:gd name="T6" fmla="*/ 39 w 46"/>
                  <a:gd name="T7" fmla="*/ 1 h 62"/>
                  <a:gd name="T8" fmla="*/ 46 w 46"/>
                  <a:gd name="T9" fmla="*/ 0 h 62"/>
                  <a:gd name="T10" fmla="*/ 46 w 46"/>
                  <a:gd name="T11" fmla="*/ 9 h 62"/>
                  <a:gd name="T12" fmla="*/ 46 w 46"/>
                  <a:gd name="T13" fmla="*/ 18 h 62"/>
                  <a:gd name="T14" fmla="*/ 46 w 46"/>
                  <a:gd name="T15" fmla="*/ 27 h 62"/>
                  <a:gd name="T16" fmla="*/ 46 w 46"/>
                  <a:gd name="T17" fmla="*/ 38 h 62"/>
                  <a:gd name="T18" fmla="*/ 45 w 46"/>
                  <a:gd name="T19" fmla="*/ 46 h 62"/>
                  <a:gd name="T20" fmla="*/ 41 w 46"/>
                  <a:gd name="T21" fmla="*/ 54 h 62"/>
                  <a:gd name="T22" fmla="*/ 39 w 46"/>
                  <a:gd name="T23" fmla="*/ 57 h 62"/>
                  <a:gd name="T24" fmla="*/ 37 w 46"/>
                  <a:gd name="T25" fmla="*/ 60 h 62"/>
                  <a:gd name="T26" fmla="*/ 35 w 46"/>
                  <a:gd name="T27" fmla="*/ 61 h 62"/>
                  <a:gd name="T28" fmla="*/ 33 w 46"/>
                  <a:gd name="T29" fmla="*/ 62 h 62"/>
                  <a:gd name="T30" fmla="*/ 27 w 46"/>
                  <a:gd name="T31" fmla="*/ 61 h 62"/>
                  <a:gd name="T32" fmla="*/ 22 w 46"/>
                  <a:gd name="T33" fmla="*/ 60 h 62"/>
                  <a:gd name="T34" fmla="*/ 17 w 46"/>
                  <a:gd name="T35" fmla="*/ 59 h 62"/>
                  <a:gd name="T36" fmla="*/ 14 w 46"/>
                  <a:gd name="T37" fmla="*/ 57 h 62"/>
                  <a:gd name="T38" fmla="*/ 11 w 46"/>
                  <a:gd name="T39" fmla="*/ 54 h 62"/>
                  <a:gd name="T40" fmla="*/ 7 w 46"/>
                  <a:gd name="T41" fmla="*/ 51 h 62"/>
                  <a:gd name="T42" fmla="*/ 5 w 46"/>
                  <a:gd name="T43" fmla="*/ 47 h 62"/>
                  <a:gd name="T44" fmla="*/ 4 w 46"/>
                  <a:gd name="T45" fmla="*/ 44 h 62"/>
                  <a:gd name="T46" fmla="*/ 1 w 46"/>
                  <a:gd name="T47" fmla="*/ 34 h 62"/>
                  <a:gd name="T48" fmla="*/ 0 w 46"/>
                  <a:gd name="T49" fmla="*/ 25 h 62"/>
                  <a:gd name="T50" fmla="*/ 0 w 46"/>
                  <a:gd name="T51" fmla="*/ 16 h 62"/>
                  <a:gd name="T52" fmla="*/ 0 w 46"/>
                  <a:gd name="T53" fmla="*/ 6 h 62"/>
                  <a:gd name="T54" fmla="*/ 6 w 46"/>
                  <a:gd name="T55" fmla="*/ 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12" name="Freeform 294">
                <a:extLst>
                  <a:ext uri="{FF2B5EF4-FFF2-40B4-BE49-F238E27FC236}">
                    <a16:creationId xmlns:a16="http://schemas.microsoft.com/office/drawing/2014/main" id="{DDE12BDD-0B82-3847-8530-5AB0A4184401}"/>
                  </a:ext>
                </a:extLst>
              </p:cNvPr>
              <p:cNvSpPr>
                <a:spLocks/>
              </p:cNvSpPr>
              <p:nvPr/>
            </p:nvSpPr>
            <p:spPr bwMode="auto">
              <a:xfrm>
                <a:off x="5089" y="2295"/>
                <a:ext cx="50" cy="98"/>
              </a:xfrm>
              <a:custGeom>
                <a:avLst/>
                <a:gdLst>
                  <a:gd name="T0" fmla="*/ 59 w 152"/>
                  <a:gd name="T1" fmla="*/ 0 h 296"/>
                  <a:gd name="T2" fmla="*/ 66 w 152"/>
                  <a:gd name="T3" fmla="*/ 9 h 296"/>
                  <a:gd name="T4" fmla="*/ 77 w 152"/>
                  <a:gd name="T5" fmla="*/ 17 h 296"/>
                  <a:gd name="T6" fmla="*/ 88 w 152"/>
                  <a:gd name="T7" fmla="*/ 23 h 296"/>
                  <a:gd name="T8" fmla="*/ 99 w 152"/>
                  <a:gd name="T9" fmla="*/ 25 h 296"/>
                  <a:gd name="T10" fmla="*/ 108 w 152"/>
                  <a:gd name="T11" fmla="*/ 21 h 296"/>
                  <a:gd name="T12" fmla="*/ 118 w 152"/>
                  <a:gd name="T13" fmla="*/ 12 h 296"/>
                  <a:gd name="T14" fmla="*/ 122 w 152"/>
                  <a:gd name="T15" fmla="*/ 35 h 296"/>
                  <a:gd name="T16" fmla="*/ 130 w 152"/>
                  <a:gd name="T17" fmla="*/ 62 h 296"/>
                  <a:gd name="T18" fmla="*/ 141 w 152"/>
                  <a:gd name="T19" fmla="*/ 86 h 296"/>
                  <a:gd name="T20" fmla="*/ 147 w 152"/>
                  <a:gd name="T21" fmla="*/ 94 h 296"/>
                  <a:gd name="T22" fmla="*/ 152 w 152"/>
                  <a:gd name="T23" fmla="*/ 99 h 296"/>
                  <a:gd name="T24" fmla="*/ 143 w 152"/>
                  <a:gd name="T25" fmla="*/ 120 h 296"/>
                  <a:gd name="T26" fmla="*/ 129 w 152"/>
                  <a:gd name="T27" fmla="*/ 140 h 296"/>
                  <a:gd name="T28" fmla="*/ 117 w 152"/>
                  <a:gd name="T29" fmla="*/ 157 h 296"/>
                  <a:gd name="T30" fmla="*/ 112 w 152"/>
                  <a:gd name="T31" fmla="*/ 172 h 296"/>
                  <a:gd name="T32" fmla="*/ 115 w 152"/>
                  <a:gd name="T33" fmla="*/ 197 h 296"/>
                  <a:gd name="T34" fmla="*/ 115 w 152"/>
                  <a:gd name="T35" fmla="*/ 205 h 296"/>
                  <a:gd name="T36" fmla="*/ 112 w 152"/>
                  <a:gd name="T37" fmla="*/ 216 h 296"/>
                  <a:gd name="T38" fmla="*/ 126 w 152"/>
                  <a:gd name="T39" fmla="*/ 216 h 296"/>
                  <a:gd name="T40" fmla="*/ 146 w 152"/>
                  <a:gd name="T41" fmla="*/ 216 h 296"/>
                  <a:gd name="T42" fmla="*/ 136 w 152"/>
                  <a:gd name="T43" fmla="*/ 252 h 296"/>
                  <a:gd name="T44" fmla="*/ 136 w 152"/>
                  <a:gd name="T45" fmla="*/ 267 h 296"/>
                  <a:gd name="T46" fmla="*/ 146 w 152"/>
                  <a:gd name="T47" fmla="*/ 283 h 296"/>
                  <a:gd name="T48" fmla="*/ 125 w 152"/>
                  <a:gd name="T49" fmla="*/ 291 h 296"/>
                  <a:gd name="T50" fmla="*/ 105 w 152"/>
                  <a:gd name="T51" fmla="*/ 296 h 296"/>
                  <a:gd name="T52" fmla="*/ 85 w 152"/>
                  <a:gd name="T53" fmla="*/ 294 h 296"/>
                  <a:gd name="T54" fmla="*/ 73 w 152"/>
                  <a:gd name="T55" fmla="*/ 288 h 296"/>
                  <a:gd name="T56" fmla="*/ 67 w 152"/>
                  <a:gd name="T57" fmla="*/ 280 h 296"/>
                  <a:gd name="T58" fmla="*/ 66 w 152"/>
                  <a:gd name="T59" fmla="*/ 271 h 296"/>
                  <a:gd name="T60" fmla="*/ 85 w 152"/>
                  <a:gd name="T61" fmla="*/ 253 h 296"/>
                  <a:gd name="T62" fmla="*/ 69 w 152"/>
                  <a:gd name="T63" fmla="*/ 249 h 296"/>
                  <a:gd name="T64" fmla="*/ 52 w 152"/>
                  <a:gd name="T65" fmla="*/ 242 h 296"/>
                  <a:gd name="T66" fmla="*/ 38 w 152"/>
                  <a:gd name="T67" fmla="*/ 231 h 296"/>
                  <a:gd name="T68" fmla="*/ 25 w 152"/>
                  <a:gd name="T69" fmla="*/ 219 h 296"/>
                  <a:gd name="T70" fmla="*/ 14 w 152"/>
                  <a:gd name="T71" fmla="*/ 205 h 296"/>
                  <a:gd name="T72" fmla="*/ 6 w 152"/>
                  <a:gd name="T73" fmla="*/ 190 h 296"/>
                  <a:gd name="T74" fmla="*/ 1 w 152"/>
                  <a:gd name="T75" fmla="*/ 172 h 296"/>
                  <a:gd name="T76" fmla="*/ 0 w 152"/>
                  <a:gd name="T77" fmla="*/ 154 h 296"/>
                  <a:gd name="T78" fmla="*/ 0 w 152"/>
                  <a:gd name="T79" fmla="*/ 130 h 296"/>
                  <a:gd name="T80" fmla="*/ 27 w 152"/>
                  <a:gd name="T81" fmla="*/ 106 h 296"/>
                  <a:gd name="T82" fmla="*/ 32 w 152"/>
                  <a:gd name="T83" fmla="*/ 46 h 296"/>
                  <a:gd name="T84" fmla="*/ 31 w 152"/>
                  <a:gd name="T85" fmla="*/ 18 h 296"/>
                  <a:gd name="T86" fmla="*/ 28 w 152"/>
                  <a:gd name="T87" fmla="*/ 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13" name="Freeform 295">
                <a:extLst>
                  <a:ext uri="{FF2B5EF4-FFF2-40B4-BE49-F238E27FC236}">
                    <a16:creationId xmlns:a16="http://schemas.microsoft.com/office/drawing/2014/main" id="{9F69E29C-FDB9-854A-85A4-3EA84C3CC93D}"/>
                  </a:ext>
                </a:extLst>
              </p:cNvPr>
              <p:cNvSpPr>
                <a:spLocks/>
              </p:cNvSpPr>
              <p:nvPr/>
            </p:nvSpPr>
            <p:spPr bwMode="auto">
              <a:xfrm>
                <a:off x="5189" y="2442"/>
                <a:ext cx="8" cy="13"/>
              </a:xfrm>
              <a:custGeom>
                <a:avLst/>
                <a:gdLst>
                  <a:gd name="T0" fmla="*/ 26 w 26"/>
                  <a:gd name="T1" fmla="*/ 38 h 38"/>
                  <a:gd name="T2" fmla="*/ 26 w 26"/>
                  <a:gd name="T3" fmla="*/ 0 h 38"/>
                  <a:gd name="T4" fmla="*/ 21 w 26"/>
                  <a:gd name="T5" fmla="*/ 1 h 38"/>
                  <a:gd name="T6" fmla="*/ 13 w 26"/>
                  <a:gd name="T7" fmla="*/ 4 h 38"/>
                  <a:gd name="T8" fmla="*/ 6 w 26"/>
                  <a:gd name="T9" fmla="*/ 8 h 38"/>
                  <a:gd name="T10" fmla="*/ 0 w 26"/>
                  <a:gd name="T11" fmla="*/ 13 h 38"/>
                  <a:gd name="T12" fmla="*/ 18 w 26"/>
                  <a:gd name="T13" fmla="*/ 30 h 38"/>
                  <a:gd name="T14" fmla="*/ 26 w 26"/>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8">
                    <a:moveTo>
                      <a:pt x="26" y="38"/>
                    </a:moveTo>
                    <a:lnTo>
                      <a:pt x="26" y="0"/>
                    </a:lnTo>
                    <a:lnTo>
                      <a:pt x="21" y="1"/>
                    </a:lnTo>
                    <a:lnTo>
                      <a:pt x="13" y="4"/>
                    </a:lnTo>
                    <a:lnTo>
                      <a:pt x="6" y="8"/>
                    </a:lnTo>
                    <a:lnTo>
                      <a:pt x="0" y="13"/>
                    </a:lnTo>
                    <a:lnTo>
                      <a:pt x="18" y="30"/>
                    </a:lnTo>
                    <a:lnTo>
                      <a:pt x="26" y="3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14" name="Freeform 296">
                <a:extLst>
                  <a:ext uri="{FF2B5EF4-FFF2-40B4-BE49-F238E27FC236}">
                    <a16:creationId xmlns:a16="http://schemas.microsoft.com/office/drawing/2014/main" id="{56A9BD65-E926-6541-8F29-918B75B8227A}"/>
                  </a:ext>
                </a:extLst>
              </p:cNvPr>
              <p:cNvSpPr>
                <a:spLocks/>
              </p:cNvSpPr>
              <p:nvPr/>
            </p:nvSpPr>
            <p:spPr bwMode="auto">
              <a:xfrm>
                <a:off x="5165" y="2420"/>
                <a:ext cx="10" cy="10"/>
              </a:xfrm>
              <a:custGeom>
                <a:avLst/>
                <a:gdLst>
                  <a:gd name="T0" fmla="*/ 0 w 34"/>
                  <a:gd name="T1" fmla="*/ 18 h 31"/>
                  <a:gd name="T2" fmla="*/ 8 w 34"/>
                  <a:gd name="T3" fmla="*/ 22 h 31"/>
                  <a:gd name="T4" fmla="*/ 17 w 34"/>
                  <a:gd name="T5" fmla="*/ 26 h 31"/>
                  <a:gd name="T6" fmla="*/ 27 w 34"/>
                  <a:gd name="T7" fmla="*/ 30 h 31"/>
                  <a:gd name="T8" fmla="*/ 34 w 34"/>
                  <a:gd name="T9" fmla="*/ 31 h 31"/>
                  <a:gd name="T10" fmla="*/ 33 w 34"/>
                  <a:gd name="T11" fmla="*/ 24 h 31"/>
                  <a:gd name="T12" fmla="*/ 30 w 34"/>
                  <a:gd name="T13" fmla="*/ 15 h 31"/>
                  <a:gd name="T14" fmla="*/ 26 w 34"/>
                  <a:gd name="T15" fmla="*/ 6 h 31"/>
                  <a:gd name="T16" fmla="*/ 20 w 34"/>
                  <a:gd name="T17" fmla="*/ 0 h 31"/>
                  <a:gd name="T18" fmla="*/ 16 w 34"/>
                  <a:gd name="T19" fmla="*/ 5 h 31"/>
                  <a:gd name="T20" fmla="*/ 10 w 34"/>
                  <a:gd name="T21" fmla="*/ 11 h 31"/>
                  <a:gd name="T22" fmla="*/ 8 w 34"/>
                  <a:gd name="T23" fmla="*/ 14 h 31"/>
                  <a:gd name="T24" fmla="*/ 6 w 34"/>
                  <a:gd name="T25" fmla="*/ 16 h 31"/>
                  <a:gd name="T26" fmla="*/ 4 w 34"/>
                  <a:gd name="T27" fmla="*/ 18 h 31"/>
                  <a:gd name="T28" fmla="*/ 0 w 34"/>
                  <a:gd name="T29"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15" name="Freeform 297">
                <a:extLst>
                  <a:ext uri="{FF2B5EF4-FFF2-40B4-BE49-F238E27FC236}">
                    <a16:creationId xmlns:a16="http://schemas.microsoft.com/office/drawing/2014/main" id="{705DBF43-11C2-7A40-AAF1-06633D797906}"/>
                  </a:ext>
                </a:extLst>
              </p:cNvPr>
              <p:cNvSpPr>
                <a:spLocks/>
              </p:cNvSpPr>
              <p:nvPr/>
            </p:nvSpPr>
            <p:spPr bwMode="auto">
              <a:xfrm>
                <a:off x="5139" y="2418"/>
                <a:ext cx="6" cy="12"/>
              </a:xfrm>
              <a:custGeom>
                <a:avLst/>
                <a:gdLst>
                  <a:gd name="T0" fmla="*/ 0 w 20"/>
                  <a:gd name="T1" fmla="*/ 6 h 37"/>
                  <a:gd name="T2" fmla="*/ 0 w 20"/>
                  <a:gd name="T3" fmla="*/ 37 h 37"/>
                  <a:gd name="T4" fmla="*/ 7 w 20"/>
                  <a:gd name="T5" fmla="*/ 33 h 37"/>
                  <a:gd name="T6" fmla="*/ 20 w 20"/>
                  <a:gd name="T7" fmla="*/ 30 h 37"/>
                  <a:gd name="T8" fmla="*/ 20 w 20"/>
                  <a:gd name="T9" fmla="*/ 0 h 37"/>
                  <a:gd name="T10" fmla="*/ 0 w 20"/>
                  <a:gd name="T11" fmla="*/ 6 h 37"/>
                </a:gdLst>
                <a:ahLst/>
                <a:cxnLst>
                  <a:cxn ang="0">
                    <a:pos x="T0" y="T1"/>
                  </a:cxn>
                  <a:cxn ang="0">
                    <a:pos x="T2" y="T3"/>
                  </a:cxn>
                  <a:cxn ang="0">
                    <a:pos x="T4" y="T5"/>
                  </a:cxn>
                  <a:cxn ang="0">
                    <a:pos x="T6" y="T7"/>
                  </a:cxn>
                  <a:cxn ang="0">
                    <a:pos x="T8" y="T9"/>
                  </a:cxn>
                  <a:cxn ang="0">
                    <a:pos x="T10" y="T11"/>
                  </a:cxn>
                </a:cxnLst>
                <a:rect l="0" t="0" r="r" b="b"/>
                <a:pathLst>
                  <a:path w="20" h="37">
                    <a:moveTo>
                      <a:pt x="0" y="6"/>
                    </a:moveTo>
                    <a:lnTo>
                      <a:pt x="0" y="37"/>
                    </a:lnTo>
                    <a:lnTo>
                      <a:pt x="7" y="33"/>
                    </a:lnTo>
                    <a:lnTo>
                      <a:pt x="20" y="30"/>
                    </a:lnTo>
                    <a:lnTo>
                      <a:pt x="20" y="0"/>
                    </a:lnTo>
                    <a:lnTo>
                      <a:pt x="0"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16" name="Line 298">
                <a:extLst>
                  <a:ext uri="{FF2B5EF4-FFF2-40B4-BE49-F238E27FC236}">
                    <a16:creationId xmlns:a16="http://schemas.microsoft.com/office/drawing/2014/main" id="{DEAE4E18-E70F-4041-A5F5-D42642830F7C}"/>
                  </a:ext>
                </a:extLst>
              </p:cNvPr>
              <p:cNvSpPr>
                <a:spLocks noChangeShapeType="1"/>
              </p:cNvSpPr>
              <p:nvPr/>
            </p:nvSpPr>
            <p:spPr bwMode="auto">
              <a:xfrm>
                <a:off x="5180" y="2449"/>
                <a:ext cx="1" cy="10"/>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17" name="Freeform 299">
                <a:extLst>
                  <a:ext uri="{FF2B5EF4-FFF2-40B4-BE49-F238E27FC236}">
                    <a16:creationId xmlns:a16="http://schemas.microsoft.com/office/drawing/2014/main" id="{B4FEFB0C-60D0-9045-A8B9-352412FB3271}"/>
                  </a:ext>
                </a:extLst>
              </p:cNvPr>
              <p:cNvSpPr>
                <a:spLocks/>
              </p:cNvSpPr>
              <p:nvPr/>
            </p:nvSpPr>
            <p:spPr bwMode="auto">
              <a:xfrm>
                <a:off x="5180" y="2453"/>
                <a:ext cx="4" cy="6"/>
              </a:xfrm>
              <a:custGeom>
                <a:avLst/>
                <a:gdLst>
                  <a:gd name="T0" fmla="*/ 0 w 13"/>
                  <a:gd name="T1" fmla="*/ 18 h 18"/>
                  <a:gd name="T2" fmla="*/ 1 w 13"/>
                  <a:gd name="T3" fmla="*/ 13 h 18"/>
                  <a:gd name="T4" fmla="*/ 3 w 13"/>
                  <a:gd name="T5" fmla="*/ 9 h 18"/>
                  <a:gd name="T6" fmla="*/ 7 w 13"/>
                  <a:gd name="T7" fmla="*/ 4 h 18"/>
                  <a:gd name="T8" fmla="*/ 13 w 13"/>
                  <a:gd name="T9" fmla="*/ 0 h 18"/>
                </a:gdLst>
                <a:ahLst/>
                <a:cxnLst>
                  <a:cxn ang="0">
                    <a:pos x="T0" y="T1"/>
                  </a:cxn>
                  <a:cxn ang="0">
                    <a:pos x="T2" y="T3"/>
                  </a:cxn>
                  <a:cxn ang="0">
                    <a:pos x="T4" y="T5"/>
                  </a:cxn>
                  <a:cxn ang="0">
                    <a:pos x="T6" y="T7"/>
                  </a:cxn>
                  <a:cxn ang="0">
                    <a:pos x="T8" y="T9"/>
                  </a:cxn>
                </a:cxnLst>
                <a:rect l="0" t="0" r="r" b="b"/>
                <a:pathLst>
                  <a:path w="13" h="18">
                    <a:moveTo>
                      <a:pt x="0" y="18"/>
                    </a:moveTo>
                    <a:lnTo>
                      <a:pt x="1" y="13"/>
                    </a:lnTo>
                    <a:lnTo>
                      <a:pt x="3" y="9"/>
                    </a:lnTo>
                    <a:lnTo>
                      <a:pt x="7" y="4"/>
                    </a:lnTo>
                    <a:lnTo>
                      <a:pt x="13"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18" name="Line 300">
                <a:extLst>
                  <a:ext uri="{FF2B5EF4-FFF2-40B4-BE49-F238E27FC236}">
                    <a16:creationId xmlns:a16="http://schemas.microsoft.com/office/drawing/2014/main" id="{54DC6A15-653F-0747-AD7F-D9602BF57BCC}"/>
                  </a:ext>
                </a:extLst>
              </p:cNvPr>
              <p:cNvSpPr>
                <a:spLocks noChangeShapeType="1"/>
              </p:cNvSpPr>
              <p:nvPr/>
            </p:nvSpPr>
            <p:spPr bwMode="auto">
              <a:xfrm flipH="1" flipV="1">
                <a:off x="5178" y="2447"/>
                <a:ext cx="6" cy="6"/>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19" name="Freeform 301">
                <a:extLst>
                  <a:ext uri="{FF2B5EF4-FFF2-40B4-BE49-F238E27FC236}">
                    <a16:creationId xmlns:a16="http://schemas.microsoft.com/office/drawing/2014/main" id="{3F03EFDD-9F01-9642-B775-EB51187780CC}"/>
                  </a:ext>
                </a:extLst>
              </p:cNvPr>
              <p:cNvSpPr>
                <a:spLocks/>
              </p:cNvSpPr>
              <p:nvPr/>
            </p:nvSpPr>
            <p:spPr bwMode="auto">
              <a:xfrm>
                <a:off x="5116" y="2564"/>
                <a:ext cx="9" cy="10"/>
              </a:xfrm>
              <a:custGeom>
                <a:avLst/>
                <a:gdLst>
                  <a:gd name="T0" fmla="*/ 0 w 27"/>
                  <a:gd name="T1" fmla="*/ 0 h 31"/>
                  <a:gd name="T2" fmla="*/ 20 w 27"/>
                  <a:gd name="T3" fmla="*/ 31 h 31"/>
                  <a:gd name="T4" fmla="*/ 27 w 27"/>
                  <a:gd name="T5" fmla="*/ 13 h 31"/>
                </a:gdLst>
                <a:ahLst/>
                <a:cxnLst>
                  <a:cxn ang="0">
                    <a:pos x="T0" y="T1"/>
                  </a:cxn>
                  <a:cxn ang="0">
                    <a:pos x="T2" y="T3"/>
                  </a:cxn>
                  <a:cxn ang="0">
                    <a:pos x="T4" y="T5"/>
                  </a:cxn>
                </a:cxnLst>
                <a:rect l="0" t="0" r="r" b="b"/>
                <a:pathLst>
                  <a:path w="27" h="31">
                    <a:moveTo>
                      <a:pt x="0" y="0"/>
                    </a:moveTo>
                    <a:lnTo>
                      <a:pt x="20" y="31"/>
                    </a:lnTo>
                    <a:lnTo>
                      <a:pt x="27" y="13"/>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20" name="Freeform 302">
                <a:extLst>
                  <a:ext uri="{FF2B5EF4-FFF2-40B4-BE49-F238E27FC236}">
                    <a16:creationId xmlns:a16="http://schemas.microsoft.com/office/drawing/2014/main" id="{6DF5408E-F694-8146-AA21-EAC5E6528DDB}"/>
                  </a:ext>
                </a:extLst>
              </p:cNvPr>
              <p:cNvSpPr>
                <a:spLocks/>
              </p:cNvSpPr>
              <p:nvPr/>
            </p:nvSpPr>
            <p:spPr bwMode="auto">
              <a:xfrm>
                <a:off x="5119" y="2568"/>
                <a:ext cx="6" cy="1"/>
              </a:xfrm>
              <a:custGeom>
                <a:avLst/>
                <a:gdLst>
                  <a:gd name="T0" fmla="*/ 20 w 20"/>
                  <a:gd name="T1" fmla="*/ 10 w 20"/>
                  <a:gd name="T2" fmla="*/ 0 w 20"/>
                </a:gdLst>
                <a:ahLst/>
                <a:cxnLst>
                  <a:cxn ang="0">
                    <a:pos x="T0" y="0"/>
                  </a:cxn>
                  <a:cxn ang="0">
                    <a:pos x="T1" y="0"/>
                  </a:cxn>
                  <a:cxn ang="0">
                    <a:pos x="T2" y="0"/>
                  </a:cxn>
                </a:cxnLst>
                <a:rect l="0" t="0" r="r" b="b"/>
                <a:pathLst>
                  <a:path w="20">
                    <a:moveTo>
                      <a:pt x="20" y="0"/>
                    </a:moveTo>
                    <a:lnTo>
                      <a:pt x="10" y="0"/>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21" name="Freeform 303">
                <a:extLst>
                  <a:ext uri="{FF2B5EF4-FFF2-40B4-BE49-F238E27FC236}">
                    <a16:creationId xmlns:a16="http://schemas.microsoft.com/office/drawing/2014/main" id="{9F30F06B-A02D-EA4D-959B-CEA03464416B}"/>
                  </a:ext>
                </a:extLst>
              </p:cNvPr>
              <p:cNvSpPr>
                <a:spLocks/>
              </p:cNvSpPr>
              <p:nvPr/>
            </p:nvSpPr>
            <p:spPr bwMode="auto">
              <a:xfrm>
                <a:off x="5127" y="2557"/>
                <a:ext cx="12" cy="5"/>
              </a:xfrm>
              <a:custGeom>
                <a:avLst/>
                <a:gdLst>
                  <a:gd name="T0" fmla="*/ 0 w 34"/>
                  <a:gd name="T1" fmla="*/ 13 h 13"/>
                  <a:gd name="T2" fmla="*/ 6 w 34"/>
                  <a:gd name="T3" fmla="*/ 13 h 13"/>
                  <a:gd name="T4" fmla="*/ 10 w 34"/>
                  <a:gd name="T5" fmla="*/ 11 h 13"/>
                  <a:gd name="T6" fmla="*/ 16 w 34"/>
                  <a:gd name="T7" fmla="*/ 10 h 13"/>
                  <a:gd name="T8" fmla="*/ 20 w 34"/>
                  <a:gd name="T9" fmla="*/ 7 h 13"/>
                  <a:gd name="T10" fmla="*/ 28 w 34"/>
                  <a:gd name="T11" fmla="*/ 2 h 13"/>
                  <a:gd name="T12" fmla="*/ 34 w 34"/>
                  <a:gd name="T13" fmla="*/ 0 h 13"/>
                  <a:gd name="T14" fmla="*/ 25 w 34"/>
                  <a:gd name="T15" fmla="*/ 0 h 13"/>
                  <a:gd name="T16" fmla="*/ 15 w 3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0" y="13"/>
                    </a:moveTo>
                    <a:lnTo>
                      <a:pt x="6" y="13"/>
                    </a:lnTo>
                    <a:lnTo>
                      <a:pt x="10" y="11"/>
                    </a:lnTo>
                    <a:lnTo>
                      <a:pt x="16" y="10"/>
                    </a:lnTo>
                    <a:lnTo>
                      <a:pt x="20" y="7"/>
                    </a:lnTo>
                    <a:lnTo>
                      <a:pt x="28" y="2"/>
                    </a:lnTo>
                    <a:lnTo>
                      <a:pt x="34" y="0"/>
                    </a:lnTo>
                    <a:lnTo>
                      <a:pt x="25" y="0"/>
                    </a:lnTo>
                    <a:lnTo>
                      <a:pt x="15"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22" name="Freeform 304">
                <a:extLst>
                  <a:ext uri="{FF2B5EF4-FFF2-40B4-BE49-F238E27FC236}">
                    <a16:creationId xmlns:a16="http://schemas.microsoft.com/office/drawing/2014/main" id="{48B8F208-8BBF-C74C-9F3E-DA26CF241AB5}"/>
                  </a:ext>
                </a:extLst>
              </p:cNvPr>
              <p:cNvSpPr>
                <a:spLocks/>
              </p:cNvSpPr>
              <p:nvPr/>
            </p:nvSpPr>
            <p:spPr bwMode="auto">
              <a:xfrm>
                <a:off x="5127" y="2547"/>
                <a:ext cx="12" cy="6"/>
              </a:xfrm>
              <a:custGeom>
                <a:avLst/>
                <a:gdLst>
                  <a:gd name="T0" fmla="*/ 34 w 34"/>
                  <a:gd name="T1" fmla="*/ 18 h 18"/>
                  <a:gd name="T2" fmla="*/ 34 w 34"/>
                  <a:gd name="T3" fmla="*/ 0 h 18"/>
                  <a:gd name="T4" fmla="*/ 28 w 34"/>
                  <a:gd name="T5" fmla="*/ 0 h 18"/>
                  <a:gd name="T6" fmla="*/ 20 w 34"/>
                  <a:gd name="T7" fmla="*/ 0 h 18"/>
                  <a:gd name="T8" fmla="*/ 10 w 34"/>
                  <a:gd name="T9" fmla="*/ 0 h 18"/>
                  <a:gd name="T10" fmla="*/ 0 w 34"/>
                  <a:gd name="T11" fmla="*/ 0 h 18"/>
                  <a:gd name="T12" fmla="*/ 34 w 3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34" h="18">
                    <a:moveTo>
                      <a:pt x="34" y="18"/>
                    </a:moveTo>
                    <a:lnTo>
                      <a:pt x="34" y="0"/>
                    </a:lnTo>
                    <a:lnTo>
                      <a:pt x="28" y="0"/>
                    </a:lnTo>
                    <a:lnTo>
                      <a:pt x="20" y="0"/>
                    </a:lnTo>
                    <a:lnTo>
                      <a:pt x="10" y="0"/>
                    </a:lnTo>
                    <a:lnTo>
                      <a:pt x="0" y="0"/>
                    </a:lnTo>
                    <a:lnTo>
                      <a:pt x="34"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23" name="Freeform 305">
                <a:extLst>
                  <a:ext uri="{FF2B5EF4-FFF2-40B4-BE49-F238E27FC236}">
                    <a16:creationId xmlns:a16="http://schemas.microsoft.com/office/drawing/2014/main" id="{6BD44DCA-4E98-944B-9F6E-F4D767D0BECA}"/>
                  </a:ext>
                </a:extLst>
              </p:cNvPr>
              <p:cNvSpPr>
                <a:spLocks/>
              </p:cNvSpPr>
              <p:nvPr/>
            </p:nvSpPr>
            <p:spPr bwMode="auto">
              <a:xfrm>
                <a:off x="5141" y="2535"/>
                <a:ext cx="20" cy="8"/>
              </a:xfrm>
              <a:custGeom>
                <a:avLst/>
                <a:gdLst>
                  <a:gd name="T0" fmla="*/ 53 w 59"/>
                  <a:gd name="T1" fmla="*/ 25 h 25"/>
                  <a:gd name="T2" fmla="*/ 56 w 59"/>
                  <a:gd name="T3" fmla="*/ 12 h 25"/>
                  <a:gd name="T4" fmla="*/ 59 w 59"/>
                  <a:gd name="T5" fmla="*/ 0 h 25"/>
                  <a:gd name="T6" fmla="*/ 44 w 59"/>
                  <a:gd name="T7" fmla="*/ 0 h 25"/>
                  <a:gd name="T8" fmla="*/ 27 w 59"/>
                  <a:gd name="T9" fmla="*/ 0 h 25"/>
                  <a:gd name="T10" fmla="*/ 19 w 59"/>
                  <a:gd name="T11" fmla="*/ 1 h 25"/>
                  <a:gd name="T12" fmla="*/ 12 w 59"/>
                  <a:gd name="T13" fmla="*/ 2 h 25"/>
                  <a:gd name="T14" fmla="*/ 5 w 59"/>
                  <a:gd name="T15" fmla="*/ 4 h 25"/>
                  <a:gd name="T16" fmla="*/ 0 w 59"/>
                  <a:gd name="T17" fmla="*/ 6 h 25"/>
                  <a:gd name="T18" fmla="*/ 13 w 59"/>
                  <a:gd name="T19" fmla="*/ 14 h 25"/>
                  <a:gd name="T20" fmla="*/ 26 w 59"/>
                  <a:gd name="T21" fmla="*/ 20 h 25"/>
                  <a:gd name="T22" fmla="*/ 33 w 59"/>
                  <a:gd name="T23" fmla="*/ 22 h 25"/>
                  <a:gd name="T24" fmla="*/ 38 w 59"/>
                  <a:gd name="T25" fmla="*/ 24 h 25"/>
                  <a:gd name="T26" fmla="*/ 46 w 59"/>
                  <a:gd name="T27" fmla="*/ 25 h 25"/>
                  <a:gd name="T28" fmla="*/ 53 w 59"/>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24" name="Line 306">
                <a:extLst>
                  <a:ext uri="{FF2B5EF4-FFF2-40B4-BE49-F238E27FC236}">
                    <a16:creationId xmlns:a16="http://schemas.microsoft.com/office/drawing/2014/main" id="{B4821C62-5AA6-BF42-8C86-F965359DC36B}"/>
                  </a:ext>
                </a:extLst>
              </p:cNvPr>
              <p:cNvSpPr>
                <a:spLocks noChangeShapeType="1"/>
              </p:cNvSpPr>
              <p:nvPr/>
            </p:nvSpPr>
            <p:spPr bwMode="auto">
              <a:xfrm flipV="1">
                <a:off x="5191" y="2516"/>
                <a:ext cx="6" cy="2"/>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261" name="Freeform 307">
              <a:extLst>
                <a:ext uri="{FF2B5EF4-FFF2-40B4-BE49-F238E27FC236}">
                  <a16:creationId xmlns:a16="http://schemas.microsoft.com/office/drawing/2014/main" id="{118A16F9-59C7-6B4C-88D8-FB49DCDD12D7}"/>
                </a:ext>
              </a:extLst>
            </p:cNvPr>
            <p:cNvSpPr>
              <a:spLocks/>
            </p:cNvSpPr>
            <p:nvPr userDrawn="1">
              <p:custDataLst>
                <p:tags r:id="rId211"/>
              </p:custDataLst>
            </p:nvPr>
          </p:nvSpPr>
          <p:spPr bwMode="auto">
            <a:xfrm>
              <a:off x="10884300" y="3779520"/>
              <a:ext cx="14640" cy="50383"/>
            </a:xfrm>
            <a:custGeom>
              <a:avLst/>
              <a:gdLst>
                <a:gd name="T0" fmla="*/ 0 w 33"/>
                <a:gd name="T1" fmla="*/ 43 h 43"/>
                <a:gd name="T2" fmla="*/ 1 w 33"/>
                <a:gd name="T3" fmla="*/ 34 h 43"/>
                <a:gd name="T4" fmla="*/ 2 w 33"/>
                <a:gd name="T5" fmla="*/ 27 h 43"/>
                <a:gd name="T6" fmla="*/ 5 w 33"/>
                <a:gd name="T7" fmla="*/ 21 h 43"/>
                <a:gd name="T8" fmla="*/ 9 w 33"/>
                <a:gd name="T9" fmla="*/ 15 h 43"/>
                <a:gd name="T10" fmla="*/ 14 w 33"/>
                <a:gd name="T11" fmla="*/ 9 h 43"/>
                <a:gd name="T12" fmla="*/ 20 w 33"/>
                <a:gd name="T13" fmla="*/ 5 h 43"/>
                <a:gd name="T14" fmla="*/ 26 w 33"/>
                <a:gd name="T15" fmla="*/ 2 h 43"/>
                <a:gd name="T16" fmla="*/ 33 w 33"/>
                <a:gd name="T17" fmla="*/ 0 h 43"/>
                <a:gd name="T18" fmla="*/ 33 w 33"/>
                <a:gd name="T19" fmla="*/ 25 h 43"/>
                <a:gd name="T20" fmla="*/ 23 w 33"/>
                <a:gd name="T21" fmla="*/ 27 h 43"/>
                <a:gd name="T22" fmla="*/ 18 w 33"/>
                <a:gd name="T23" fmla="*/ 29 h 43"/>
                <a:gd name="T24" fmla="*/ 16 w 33"/>
                <a:gd name="T25" fmla="*/ 32 h 43"/>
                <a:gd name="T26" fmla="*/ 16 w 33"/>
                <a:gd name="T27" fmla="*/ 34 h 43"/>
                <a:gd name="T28" fmla="*/ 16 w 33"/>
                <a:gd name="T29" fmla="*/ 36 h 43"/>
                <a:gd name="T30" fmla="*/ 14 w 33"/>
                <a:gd name="T31" fmla="*/ 38 h 43"/>
                <a:gd name="T32" fmla="*/ 10 w 33"/>
                <a:gd name="T33" fmla="*/ 41 h 43"/>
                <a:gd name="T34" fmla="*/ 0 w 33"/>
                <a:gd name="T3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62" name="Freeform 308">
              <a:extLst>
                <a:ext uri="{FF2B5EF4-FFF2-40B4-BE49-F238E27FC236}">
                  <a16:creationId xmlns:a16="http://schemas.microsoft.com/office/drawing/2014/main" id="{B4E73DDF-A814-D444-9642-A6D72F51F234}"/>
                </a:ext>
              </a:extLst>
            </p:cNvPr>
            <p:cNvSpPr>
              <a:spLocks/>
            </p:cNvSpPr>
            <p:nvPr userDrawn="1">
              <p:custDataLst>
                <p:tags r:id="rId212"/>
              </p:custDataLst>
            </p:nvPr>
          </p:nvSpPr>
          <p:spPr bwMode="auto">
            <a:xfrm>
              <a:off x="10962383" y="3724817"/>
              <a:ext cx="22774" cy="53262"/>
            </a:xfrm>
            <a:custGeom>
              <a:avLst/>
              <a:gdLst>
                <a:gd name="T0" fmla="*/ 0 w 54"/>
                <a:gd name="T1" fmla="*/ 55 h 92"/>
                <a:gd name="T2" fmla="*/ 1 w 54"/>
                <a:gd name="T3" fmla="*/ 51 h 92"/>
                <a:gd name="T4" fmla="*/ 2 w 54"/>
                <a:gd name="T5" fmla="*/ 46 h 92"/>
                <a:gd name="T6" fmla="*/ 3 w 54"/>
                <a:gd name="T7" fmla="*/ 42 h 92"/>
                <a:gd name="T8" fmla="*/ 6 w 54"/>
                <a:gd name="T9" fmla="*/ 37 h 92"/>
                <a:gd name="T10" fmla="*/ 11 w 54"/>
                <a:gd name="T11" fmla="*/ 29 h 92"/>
                <a:gd name="T12" fmla="*/ 18 w 54"/>
                <a:gd name="T13" fmla="*/ 21 h 92"/>
                <a:gd name="T14" fmla="*/ 31 w 54"/>
                <a:gd name="T15" fmla="*/ 7 h 92"/>
                <a:gd name="T16" fmla="*/ 41 w 54"/>
                <a:gd name="T17" fmla="*/ 0 h 92"/>
                <a:gd name="T18" fmla="*/ 54 w 54"/>
                <a:gd name="T19" fmla="*/ 12 h 92"/>
                <a:gd name="T20" fmla="*/ 51 w 54"/>
                <a:gd name="T21" fmla="*/ 21 h 92"/>
                <a:gd name="T22" fmla="*/ 47 w 54"/>
                <a:gd name="T23" fmla="*/ 29 h 92"/>
                <a:gd name="T24" fmla="*/ 44 w 54"/>
                <a:gd name="T25" fmla="*/ 35 h 92"/>
                <a:gd name="T26" fmla="*/ 41 w 54"/>
                <a:gd name="T27" fmla="*/ 41 h 92"/>
                <a:gd name="T28" fmla="*/ 33 w 54"/>
                <a:gd name="T29" fmla="*/ 49 h 92"/>
                <a:gd name="T30" fmla="*/ 28 w 54"/>
                <a:gd name="T31" fmla="*/ 55 h 92"/>
                <a:gd name="T32" fmla="*/ 26 w 54"/>
                <a:gd name="T33" fmla="*/ 64 h 92"/>
                <a:gd name="T34" fmla="*/ 26 w 54"/>
                <a:gd name="T35" fmla="*/ 74 h 92"/>
                <a:gd name="T36" fmla="*/ 24 w 54"/>
                <a:gd name="T37" fmla="*/ 83 h 92"/>
                <a:gd name="T38" fmla="*/ 20 w 54"/>
                <a:gd name="T39" fmla="*/ 92 h 92"/>
                <a:gd name="T40" fmla="*/ 14 w 54"/>
                <a:gd name="T41" fmla="*/ 83 h 92"/>
                <a:gd name="T42" fmla="*/ 8 w 54"/>
                <a:gd name="T43" fmla="*/ 74 h 92"/>
                <a:gd name="T44" fmla="*/ 5 w 54"/>
                <a:gd name="T45" fmla="*/ 70 h 92"/>
                <a:gd name="T46" fmla="*/ 2 w 54"/>
                <a:gd name="T47" fmla="*/ 64 h 92"/>
                <a:gd name="T48" fmla="*/ 1 w 54"/>
                <a:gd name="T49" fmla="*/ 60 h 92"/>
                <a:gd name="T50" fmla="*/ 0 w 54"/>
                <a:gd name="T51" fmla="*/ 5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63" name="Freeform 309">
              <a:extLst>
                <a:ext uri="{FF2B5EF4-FFF2-40B4-BE49-F238E27FC236}">
                  <a16:creationId xmlns:a16="http://schemas.microsoft.com/office/drawing/2014/main" id="{E23071F4-D098-AD4F-A0D7-04D6197D4FE6}"/>
                </a:ext>
              </a:extLst>
            </p:cNvPr>
            <p:cNvSpPr>
              <a:spLocks/>
            </p:cNvSpPr>
            <p:nvPr userDrawn="1">
              <p:custDataLst>
                <p:tags r:id="rId213"/>
              </p:custDataLst>
            </p:nvPr>
          </p:nvSpPr>
          <p:spPr bwMode="auto">
            <a:xfrm>
              <a:off x="11011183" y="3615414"/>
              <a:ext cx="24401" cy="51823"/>
            </a:xfrm>
            <a:custGeom>
              <a:avLst/>
              <a:gdLst>
                <a:gd name="T0" fmla="*/ 0 w 60"/>
                <a:gd name="T1" fmla="*/ 0 h 18"/>
                <a:gd name="T2" fmla="*/ 19 w 60"/>
                <a:gd name="T3" fmla="*/ 4 h 18"/>
                <a:gd name="T4" fmla="*/ 37 w 60"/>
                <a:gd name="T5" fmla="*/ 9 h 18"/>
                <a:gd name="T6" fmla="*/ 45 w 60"/>
                <a:gd name="T7" fmla="*/ 11 h 18"/>
                <a:gd name="T8" fmla="*/ 51 w 60"/>
                <a:gd name="T9" fmla="*/ 13 h 18"/>
                <a:gd name="T10" fmla="*/ 56 w 60"/>
                <a:gd name="T11" fmla="*/ 16 h 18"/>
                <a:gd name="T12" fmla="*/ 60 w 60"/>
                <a:gd name="T13" fmla="*/ 18 h 18"/>
                <a:gd name="T14" fmla="*/ 38 w 60"/>
                <a:gd name="T15" fmla="*/ 18 h 18"/>
                <a:gd name="T16" fmla="*/ 23 w 60"/>
                <a:gd name="T17" fmla="*/ 18 h 18"/>
                <a:gd name="T18" fmla="*/ 10 w 60"/>
                <a:gd name="T19" fmla="*/ 18 h 18"/>
                <a:gd name="T20" fmla="*/ 0 w 60"/>
                <a:gd name="T21" fmla="*/ 18 h 18"/>
                <a:gd name="T22" fmla="*/ 0 w 6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64" name="Freeform 310">
              <a:extLst>
                <a:ext uri="{FF2B5EF4-FFF2-40B4-BE49-F238E27FC236}">
                  <a16:creationId xmlns:a16="http://schemas.microsoft.com/office/drawing/2014/main" id="{8B1214FB-1518-A343-AA1A-67E65853B0F0}"/>
                </a:ext>
              </a:extLst>
            </p:cNvPr>
            <p:cNvSpPr>
              <a:spLocks/>
            </p:cNvSpPr>
            <p:nvPr userDrawn="1">
              <p:custDataLst>
                <p:tags r:id="rId214"/>
              </p:custDataLst>
            </p:nvPr>
          </p:nvSpPr>
          <p:spPr bwMode="auto">
            <a:xfrm>
              <a:off x="10994916" y="3588063"/>
              <a:ext cx="26027" cy="51823"/>
            </a:xfrm>
            <a:custGeom>
              <a:avLst/>
              <a:gdLst>
                <a:gd name="T0" fmla="*/ 0 w 66"/>
                <a:gd name="T1" fmla="*/ 18 h 18"/>
                <a:gd name="T2" fmla="*/ 66 w 66"/>
                <a:gd name="T3" fmla="*/ 18 h 18"/>
                <a:gd name="T4" fmla="*/ 52 w 66"/>
                <a:gd name="T5" fmla="*/ 13 h 18"/>
                <a:gd name="T6" fmla="*/ 40 w 66"/>
                <a:gd name="T7" fmla="*/ 7 h 18"/>
                <a:gd name="T8" fmla="*/ 35 w 66"/>
                <a:gd name="T9" fmla="*/ 4 h 18"/>
                <a:gd name="T10" fmla="*/ 29 w 66"/>
                <a:gd name="T11" fmla="*/ 2 h 18"/>
                <a:gd name="T12" fmla="*/ 25 w 66"/>
                <a:gd name="T13" fmla="*/ 1 h 18"/>
                <a:gd name="T14" fmla="*/ 19 w 66"/>
                <a:gd name="T15" fmla="*/ 0 h 18"/>
                <a:gd name="T16" fmla="*/ 0 w 66"/>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8">
                  <a:moveTo>
                    <a:pt x="0" y="18"/>
                  </a:moveTo>
                  <a:lnTo>
                    <a:pt x="66" y="18"/>
                  </a:lnTo>
                  <a:lnTo>
                    <a:pt x="52" y="13"/>
                  </a:lnTo>
                  <a:lnTo>
                    <a:pt x="40" y="7"/>
                  </a:lnTo>
                  <a:lnTo>
                    <a:pt x="35" y="4"/>
                  </a:lnTo>
                  <a:lnTo>
                    <a:pt x="29" y="2"/>
                  </a:lnTo>
                  <a:lnTo>
                    <a:pt x="25" y="1"/>
                  </a:lnTo>
                  <a:lnTo>
                    <a:pt x="19" y="0"/>
                  </a:lnTo>
                  <a:lnTo>
                    <a:pt x="0" y="18"/>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65" name="Freeform 311">
              <a:extLst>
                <a:ext uri="{FF2B5EF4-FFF2-40B4-BE49-F238E27FC236}">
                  <a16:creationId xmlns:a16="http://schemas.microsoft.com/office/drawing/2014/main" id="{10C5505E-7942-E540-A97B-22205828250F}"/>
                </a:ext>
              </a:extLst>
            </p:cNvPr>
            <p:cNvSpPr>
              <a:spLocks/>
            </p:cNvSpPr>
            <p:nvPr userDrawn="1">
              <p:custDataLst>
                <p:tags r:id="rId215"/>
              </p:custDataLst>
            </p:nvPr>
          </p:nvSpPr>
          <p:spPr bwMode="auto">
            <a:xfrm>
              <a:off x="10815979" y="3494493"/>
              <a:ext cx="8134" cy="51823"/>
            </a:xfrm>
            <a:custGeom>
              <a:avLst/>
              <a:gdLst>
                <a:gd name="T0" fmla="*/ 0 w 17"/>
                <a:gd name="T1" fmla="*/ 36 h 42"/>
                <a:gd name="T2" fmla="*/ 13 w 17"/>
                <a:gd name="T3" fmla="*/ 42 h 42"/>
                <a:gd name="T4" fmla="*/ 14 w 17"/>
                <a:gd name="T5" fmla="*/ 33 h 42"/>
                <a:gd name="T6" fmla="*/ 16 w 17"/>
                <a:gd name="T7" fmla="*/ 23 h 42"/>
                <a:gd name="T8" fmla="*/ 17 w 17"/>
                <a:gd name="T9" fmla="*/ 18 h 42"/>
                <a:gd name="T10" fmla="*/ 16 w 17"/>
                <a:gd name="T11" fmla="*/ 12 h 42"/>
                <a:gd name="T12" fmla="*/ 16 w 17"/>
                <a:gd name="T13" fmla="*/ 6 h 42"/>
                <a:gd name="T14" fmla="*/ 13 w 17"/>
                <a:gd name="T15" fmla="*/ 0 h 42"/>
                <a:gd name="T16" fmla="*/ 0 w 17"/>
                <a:gd name="T17"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2">
                  <a:moveTo>
                    <a:pt x="0" y="36"/>
                  </a:moveTo>
                  <a:lnTo>
                    <a:pt x="13" y="42"/>
                  </a:lnTo>
                  <a:lnTo>
                    <a:pt x="14" y="33"/>
                  </a:lnTo>
                  <a:lnTo>
                    <a:pt x="16" y="23"/>
                  </a:lnTo>
                  <a:lnTo>
                    <a:pt x="17" y="18"/>
                  </a:lnTo>
                  <a:lnTo>
                    <a:pt x="16" y="12"/>
                  </a:lnTo>
                  <a:lnTo>
                    <a:pt x="16" y="6"/>
                  </a:lnTo>
                  <a:lnTo>
                    <a:pt x="13" y="0"/>
                  </a:lnTo>
                  <a:lnTo>
                    <a:pt x="0" y="3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66" name="Freeform 312">
              <a:extLst>
                <a:ext uri="{FF2B5EF4-FFF2-40B4-BE49-F238E27FC236}">
                  <a16:creationId xmlns:a16="http://schemas.microsoft.com/office/drawing/2014/main" id="{6D1F9CD4-2EA6-DF4A-A43C-247EB9767E2F}"/>
                </a:ext>
              </a:extLst>
            </p:cNvPr>
            <p:cNvSpPr>
              <a:spLocks/>
            </p:cNvSpPr>
            <p:nvPr userDrawn="1">
              <p:custDataLst>
                <p:tags r:id="rId216"/>
              </p:custDataLst>
            </p:nvPr>
          </p:nvSpPr>
          <p:spPr bwMode="auto">
            <a:xfrm>
              <a:off x="10741152" y="3616855"/>
              <a:ext cx="30908" cy="53261"/>
            </a:xfrm>
            <a:custGeom>
              <a:avLst/>
              <a:gdLst>
                <a:gd name="T0" fmla="*/ 6 w 72"/>
                <a:gd name="T1" fmla="*/ 29 h 29"/>
                <a:gd name="T2" fmla="*/ 15 w 72"/>
                <a:gd name="T3" fmla="*/ 26 h 29"/>
                <a:gd name="T4" fmla="*/ 24 w 72"/>
                <a:gd name="T5" fmla="*/ 24 h 29"/>
                <a:gd name="T6" fmla="*/ 32 w 72"/>
                <a:gd name="T7" fmla="*/ 24 h 29"/>
                <a:gd name="T8" fmla="*/ 39 w 72"/>
                <a:gd name="T9" fmla="*/ 24 h 29"/>
                <a:gd name="T10" fmla="*/ 55 w 72"/>
                <a:gd name="T11" fmla="*/ 27 h 29"/>
                <a:gd name="T12" fmla="*/ 72 w 72"/>
                <a:gd name="T13" fmla="*/ 29 h 29"/>
                <a:gd name="T14" fmla="*/ 72 w 72"/>
                <a:gd name="T15" fmla="*/ 4 h 29"/>
                <a:gd name="T16" fmla="*/ 58 w 72"/>
                <a:gd name="T17" fmla="*/ 1 h 29"/>
                <a:gd name="T18" fmla="*/ 47 w 72"/>
                <a:gd name="T19" fmla="*/ 0 h 29"/>
                <a:gd name="T20" fmla="*/ 39 w 72"/>
                <a:gd name="T21" fmla="*/ 0 h 29"/>
                <a:gd name="T22" fmla="*/ 34 w 72"/>
                <a:gd name="T23" fmla="*/ 2 h 29"/>
                <a:gd name="T24" fmla="*/ 27 w 72"/>
                <a:gd name="T25" fmla="*/ 3 h 29"/>
                <a:gd name="T26" fmla="*/ 21 w 72"/>
                <a:gd name="T27" fmla="*/ 5 h 29"/>
                <a:gd name="T28" fmla="*/ 12 w 72"/>
                <a:gd name="T29" fmla="*/ 5 h 29"/>
                <a:gd name="T30" fmla="*/ 0 w 72"/>
                <a:gd name="T31" fmla="*/ 4 h 29"/>
                <a:gd name="T32" fmla="*/ 3 w 72"/>
                <a:gd name="T33" fmla="*/ 16 h 29"/>
                <a:gd name="T34" fmla="*/ 6 w 72"/>
                <a:gd name="T35"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67" name="Freeform 313">
              <a:extLst>
                <a:ext uri="{FF2B5EF4-FFF2-40B4-BE49-F238E27FC236}">
                  <a16:creationId xmlns:a16="http://schemas.microsoft.com/office/drawing/2014/main" id="{58B8D749-BF45-054E-BD15-1AA5C78A8F62}"/>
                </a:ext>
              </a:extLst>
            </p:cNvPr>
            <p:cNvSpPr>
              <a:spLocks/>
            </p:cNvSpPr>
            <p:nvPr userDrawn="1">
              <p:custDataLst>
                <p:tags r:id="rId217"/>
              </p:custDataLst>
            </p:nvPr>
          </p:nvSpPr>
          <p:spPr bwMode="auto">
            <a:xfrm>
              <a:off x="10749284" y="3785278"/>
              <a:ext cx="19520" cy="50383"/>
            </a:xfrm>
            <a:custGeom>
              <a:avLst/>
              <a:gdLst>
                <a:gd name="T0" fmla="*/ 0 w 46"/>
                <a:gd name="T1" fmla="*/ 0 h 37"/>
                <a:gd name="T2" fmla="*/ 9 w 46"/>
                <a:gd name="T3" fmla="*/ 9 h 37"/>
                <a:gd name="T4" fmla="*/ 20 w 46"/>
                <a:gd name="T5" fmla="*/ 15 h 37"/>
                <a:gd name="T6" fmla="*/ 31 w 46"/>
                <a:gd name="T7" fmla="*/ 20 h 37"/>
                <a:gd name="T8" fmla="*/ 46 w 46"/>
                <a:gd name="T9" fmla="*/ 25 h 37"/>
                <a:gd name="T10" fmla="*/ 37 w 46"/>
                <a:gd name="T11" fmla="*/ 29 h 37"/>
                <a:gd name="T12" fmla="*/ 29 w 46"/>
                <a:gd name="T13" fmla="*/ 33 h 37"/>
                <a:gd name="T14" fmla="*/ 21 w 46"/>
                <a:gd name="T15" fmla="*/ 36 h 37"/>
                <a:gd name="T16" fmla="*/ 13 w 46"/>
                <a:gd name="T17" fmla="*/ 37 h 37"/>
                <a:gd name="T18" fmla="*/ 9 w 46"/>
                <a:gd name="T19" fmla="*/ 36 h 37"/>
                <a:gd name="T20" fmla="*/ 7 w 46"/>
                <a:gd name="T21" fmla="*/ 33 h 37"/>
                <a:gd name="T22" fmla="*/ 5 w 46"/>
                <a:gd name="T23" fmla="*/ 29 h 37"/>
                <a:gd name="T24" fmla="*/ 3 w 46"/>
                <a:gd name="T25" fmla="*/ 23 h 37"/>
                <a:gd name="T26" fmla="*/ 1 w 46"/>
                <a:gd name="T27" fmla="*/ 12 h 37"/>
                <a:gd name="T28" fmla="*/ 0 w 46"/>
                <a:gd name="T2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68" name="Freeform 314">
              <a:extLst>
                <a:ext uri="{FF2B5EF4-FFF2-40B4-BE49-F238E27FC236}">
                  <a16:creationId xmlns:a16="http://schemas.microsoft.com/office/drawing/2014/main" id="{654D23EB-736D-7B45-8B22-FA0761380B32}"/>
                </a:ext>
              </a:extLst>
            </p:cNvPr>
            <p:cNvSpPr>
              <a:spLocks/>
            </p:cNvSpPr>
            <p:nvPr userDrawn="1">
              <p:custDataLst>
                <p:tags r:id="rId218"/>
              </p:custDataLst>
            </p:nvPr>
          </p:nvSpPr>
          <p:spPr bwMode="auto">
            <a:xfrm>
              <a:off x="10864780" y="3621171"/>
              <a:ext cx="11388" cy="51823"/>
            </a:xfrm>
            <a:custGeom>
              <a:avLst/>
              <a:gdLst>
                <a:gd name="T0" fmla="*/ 0 w 26"/>
                <a:gd name="T1" fmla="*/ 0 h 19"/>
                <a:gd name="T2" fmla="*/ 26 w 26"/>
                <a:gd name="T3" fmla="*/ 19 h 19"/>
                <a:gd name="T4" fmla="*/ 26 w 26"/>
                <a:gd name="T5" fmla="*/ 9 h 19"/>
                <a:gd name="T6" fmla="*/ 26 w 26"/>
                <a:gd name="T7" fmla="*/ 0 h 19"/>
                <a:gd name="T8" fmla="*/ 15 w 26"/>
                <a:gd name="T9" fmla="*/ 0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lnTo>
                    <a:pt x="26" y="19"/>
                  </a:lnTo>
                  <a:lnTo>
                    <a:pt x="26" y="9"/>
                  </a:lnTo>
                  <a:lnTo>
                    <a:pt x="26" y="0"/>
                  </a:lnTo>
                  <a:lnTo>
                    <a:pt x="15" y="0"/>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69" name="Freeform 315">
              <a:extLst>
                <a:ext uri="{FF2B5EF4-FFF2-40B4-BE49-F238E27FC236}">
                  <a16:creationId xmlns:a16="http://schemas.microsoft.com/office/drawing/2014/main" id="{41DCECF5-43EE-6B48-9DC6-8DB6E3DA6A51}"/>
                </a:ext>
              </a:extLst>
            </p:cNvPr>
            <p:cNvSpPr>
              <a:spLocks/>
            </p:cNvSpPr>
            <p:nvPr userDrawn="1">
              <p:custDataLst>
                <p:tags r:id="rId219"/>
              </p:custDataLst>
            </p:nvPr>
          </p:nvSpPr>
          <p:spPr bwMode="auto">
            <a:xfrm>
              <a:off x="10721630" y="3616855"/>
              <a:ext cx="19520" cy="53261"/>
            </a:xfrm>
            <a:custGeom>
              <a:avLst/>
              <a:gdLst>
                <a:gd name="T0" fmla="*/ 2 w 43"/>
                <a:gd name="T1" fmla="*/ 0 h 31"/>
                <a:gd name="T2" fmla="*/ 1 w 43"/>
                <a:gd name="T3" fmla="*/ 12 h 31"/>
                <a:gd name="T4" fmla="*/ 0 w 43"/>
                <a:gd name="T5" fmla="*/ 23 h 31"/>
                <a:gd name="T6" fmla="*/ 0 w 43"/>
                <a:gd name="T7" fmla="*/ 26 h 31"/>
                <a:gd name="T8" fmla="*/ 0 w 43"/>
                <a:gd name="T9" fmla="*/ 29 h 31"/>
                <a:gd name="T10" fmla="*/ 0 w 43"/>
                <a:gd name="T11" fmla="*/ 31 h 31"/>
                <a:gd name="T12" fmla="*/ 2 w 43"/>
                <a:gd name="T13" fmla="*/ 31 h 31"/>
                <a:gd name="T14" fmla="*/ 13 w 43"/>
                <a:gd name="T15" fmla="*/ 22 h 31"/>
                <a:gd name="T16" fmla="*/ 25 w 43"/>
                <a:gd name="T17" fmla="*/ 13 h 31"/>
                <a:gd name="T18" fmla="*/ 35 w 43"/>
                <a:gd name="T19" fmla="*/ 5 h 31"/>
                <a:gd name="T20" fmla="*/ 43 w 43"/>
                <a:gd name="T21" fmla="*/ 0 h 31"/>
                <a:gd name="T22" fmla="*/ 2 w 43"/>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0" name="Freeform 316">
              <a:extLst>
                <a:ext uri="{FF2B5EF4-FFF2-40B4-BE49-F238E27FC236}">
                  <a16:creationId xmlns:a16="http://schemas.microsoft.com/office/drawing/2014/main" id="{855633AB-6177-0D41-84AF-DDCDD1818A25}"/>
                </a:ext>
              </a:extLst>
            </p:cNvPr>
            <p:cNvSpPr>
              <a:spLocks/>
            </p:cNvSpPr>
            <p:nvPr userDrawn="1">
              <p:custDataLst>
                <p:tags r:id="rId220"/>
              </p:custDataLst>
            </p:nvPr>
          </p:nvSpPr>
          <p:spPr bwMode="auto">
            <a:xfrm>
              <a:off x="10767179" y="3660039"/>
              <a:ext cx="30908" cy="51823"/>
            </a:xfrm>
            <a:custGeom>
              <a:avLst/>
              <a:gdLst>
                <a:gd name="T0" fmla="*/ 4 w 71"/>
                <a:gd name="T1" fmla="*/ 12 h 49"/>
                <a:gd name="T2" fmla="*/ 4 w 71"/>
                <a:gd name="T3" fmla="*/ 18 h 49"/>
                <a:gd name="T4" fmla="*/ 5 w 71"/>
                <a:gd name="T5" fmla="*/ 25 h 49"/>
                <a:gd name="T6" fmla="*/ 7 w 71"/>
                <a:gd name="T7" fmla="*/ 31 h 49"/>
                <a:gd name="T8" fmla="*/ 9 w 71"/>
                <a:gd name="T9" fmla="*/ 37 h 49"/>
                <a:gd name="T10" fmla="*/ 14 w 71"/>
                <a:gd name="T11" fmla="*/ 41 h 49"/>
                <a:gd name="T12" fmla="*/ 18 w 71"/>
                <a:gd name="T13" fmla="*/ 46 h 49"/>
                <a:gd name="T14" fmla="*/ 23 w 71"/>
                <a:gd name="T15" fmla="*/ 48 h 49"/>
                <a:gd name="T16" fmla="*/ 30 w 71"/>
                <a:gd name="T17" fmla="*/ 49 h 49"/>
                <a:gd name="T18" fmla="*/ 35 w 71"/>
                <a:gd name="T19" fmla="*/ 48 h 49"/>
                <a:gd name="T20" fmla="*/ 40 w 71"/>
                <a:gd name="T21" fmla="*/ 46 h 49"/>
                <a:gd name="T22" fmla="*/ 45 w 71"/>
                <a:gd name="T23" fmla="*/ 42 h 49"/>
                <a:gd name="T24" fmla="*/ 50 w 71"/>
                <a:gd name="T25" fmla="*/ 37 h 49"/>
                <a:gd name="T26" fmla="*/ 60 w 71"/>
                <a:gd name="T27" fmla="*/ 28 h 49"/>
                <a:gd name="T28" fmla="*/ 71 w 71"/>
                <a:gd name="T29" fmla="*/ 18 h 49"/>
                <a:gd name="T30" fmla="*/ 61 w 71"/>
                <a:gd name="T31" fmla="*/ 12 h 49"/>
                <a:gd name="T32" fmla="*/ 52 w 71"/>
                <a:gd name="T33" fmla="*/ 9 h 49"/>
                <a:gd name="T34" fmla="*/ 44 w 71"/>
                <a:gd name="T35" fmla="*/ 7 h 49"/>
                <a:gd name="T36" fmla="*/ 37 w 71"/>
                <a:gd name="T37" fmla="*/ 6 h 49"/>
                <a:gd name="T38" fmla="*/ 29 w 71"/>
                <a:gd name="T39" fmla="*/ 6 h 49"/>
                <a:gd name="T40" fmla="*/ 21 w 71"/>
                <a:gd name="T41" fmla="*/ 5 h 49"/>
                <a:gd name="T42" fmla="*/ 14 w 71"/>
                <a:gd name="T43" fmla="*/ 3 h 49"/>
                <a:gd name="T44" fmla="*/ 4 w 71"/>
                <a:gd name="T45" fmla="*/ 0 h 49"/>
                <a:gd name="T46" fmla="*/ 3 w 71"/>
                <a:gd name="T47" fmla="*/ 1 h 49"/>
                <a:gd name="T48" fmla="*/ 1 w 71"/>
                <a:gd name="T49" fmla="*/ 6 h 49"/>
                <a:gd name="T50" fmla="*/ 0 w 71"/>
                <a:gd name="T51" fmla="*/ 8 h 49"/>
                <a:gd name="T52" fmla="*/ 0 w 71"/>
                <a:gd name="T53" fmla="*/ 10 h 49"/>
                <a:gd name="T54" fmla="*/ 1 w 71"/>
                <a:gd name="T55" fmla="*/ 11 h 49"/>
                <a:gd name="T56" fmla="*/ 4 w 71"/>
                <a:gd name="T57" fmla="*/ 1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1" name="Freeform 317">
              <a:extLst>
                <a:ext uri="{FF2B5EF4-FFF2-40B4-BE49-F238E27FC236}">
                  <a16:creationId xmlns:a16="http://schemas.microsoft.com/office/drawing/2014/main" id="{A54ECC4F-C4A2-1445-BFF5-92F7673D32F9}"/>
                </a:ext>
              </a:extLst>
            </p:cNvPr>
            <p:cNvSpPr>
              <a:spLocks/>
            </p:cNvSpPr>
            <p:nvPr userDrawn="1">
              <p:custDataLst>
                <p:tags r:id="rId221"/>
              </p:custDataLst>
            </p:nvPr>
          </p:nvSpPr>
          <p:spPr bwMode="auto">
            <a:xfrm>
              <a:off x="10563842" y="3844298"/>
              <a:ext cx="47173" cy="53261"/>
            </a:xfrm>
            <a:custGeom>
              <a:avLst/>
              <a:gdLst>
                <a:gd name="T0" fmla="*/ 46 w 112"/>
                <a:gd name="T1" fmla="*/ 2 h 26"/>
                <a:gd name="T2" fmla="*/ 56 w 112"/>
                <a:gd name="T3" fmla="*/ 2 h 26"/>
                <a:gd name="T4" fmla="*/ 66 w 112"/>
                <a:gd name="T5" fmla="*/ 3 h 26"/>
                <a:gd name="T6" fmla="*/ 74 w 112"/>
                <a:gd name="T7" fmla="*/ 4 h 26"/>
                <a:gd name="T8" fmla="*/ 84 w 112"/>
                <a:gd name="T9" fmla="*/ 6 h 26"/>
                <a:gd name="T10" fmla="*/ 92 w 112"/>
                <a:gd name="T11" fmla="*/ 9 h 26"/>
                <a:gd name="T12" fmla="*/ 100 w 112"/>
                <a:gd name="T13" fmla="*/ 12 h 26"/>
                <a:gd name="T14" fmla="*/ 106 w 112"/>
                <a:gd name="T15" fmla="*/ 16 h 26"/>
                <a:gd name="T16" fmla="*/ 112 w 112"/>
                <a:gd name="T17" fmla="*/ 20 h 26"/>
                <a:gd name="T18" fmla="*/ 110 w 112"/>
                <a:gd name="T19" fmla="*/ 22 h 26"/>
                <a:gd name="T20" fmla="*/ 105 w 112"/>
                <a:gd name="T21" fmla="*/ 23 h 26"/>
                <a:gd name="T22" fmla="*/ 101 w 112"/>
                <a:gd name="T23" fmla="*/ 25 h 26"/>
                <a:gd name="T24" fmla="*/ 95 w 112"/>
                <a:gd name="T25" fmla="*/ 25 h 26"/>
                <a:gd name="T26" fmla="*/ 87 w 112"/>
                <a:gd name="T27" fmla="*/ 26 h 26"/>
                <a:gd name="T28" fmla="*/ 79 w 112"/>
                <a:gd name="T29" fmla="*/ 26 h 26"/>
                <a:gd name="T30" fmla="*/ 66 w 112"/>
                <a:gd name="T31" fmla="*/ 24 h 26"/>
                <a:gd name="T32" fmla="*/ 41 w 112"/>
                <a:gd name="T33" fmla="*/ 19 h 26"/>
                <a:gd name="T34" fmla="*/ 16 w 112"/>
                <a:gd name="T35" fmla="*/ 13 h 26"/>
                <a:gd name="T36" fmla="*/ 0 w 112"/>
                <a:gd name="T37" fmla="*/ 8 h 26"/>
                <a:gd name="T38" fmla="*/ 5 w 112"/>
                <a:gd name="T39" fmla="*/ 4 h 26"/>
                <a:gd name="T40" fmla="*/ 11 w 112"/>
                <a:gd name="T41" fmla="*/ 2 h 26"/>
                <a:gd name="T42" fmla="*/ 18 w 112"/>
                <a:gd name="T43" fmla="*/ 1 h 26"/>
                <a:gd name="T44" fmla="*/ 25 w 112"/>
                <a:gd name="T45" fmla="*/ 0 h 26"/>
                <a:gd name="T46" fmla="*/ 37 w 112"/>
                <a:gd name="T47" fmla="*/ 1 h 26"/>
                <a:gd name="T48" fmla="*/ 46 w 112"/>
                <a:gd name="T49"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2" name="Freeform 318">
              <a:extLst>
                <a:ext uri="{FF2B5EF4-FFF2-40B4-BE49-F238E27FC236}">
                  <a16:creationId xmlns:a16="http://schemas.microsoft.com/office/drawing/2014/main" id="{2E487E99-54BC-644B-97BF-A41D13267699}"/>
                </a:ext>
              </a:extLst>
            </p:cNvPr>
            <p:cNvSpPr>
              <a:spLocks/>
            </p:cNvSpPr>
            <p:nvPr userDrawn="1">
              <p:custDataLst>
                <p:tags r:id="rId222"/>
              </p:custDataLst>
            </p:nvPr>
          </p:nvSpPr>
          <p:spPr bwMode="auto">
            <a:xfrm>
              <a:off x="10664697" y="3878847"/>
              <a:ext cx="14640" cy="53261"/>
            </a:xfrm>
            <a:custGeom>
              <a:avLst/>
              <a:gdLst>
                <a:gd name="T0" fmla="*/ 0 w 41"/>
                <a:gd name="T1" fmla="*/ 0 h 25"/>
                <a:gd name="T2" fmla="*/ 41 w 41"/>
                <a:gd name="T3" fmla="*/ 0 h 25"/>
                <a:gd name="T4" fmla="*/ 28 w 41"/>
                <a:gd name="T5" fmla="*/ 8 h 25"/>
                <a:gd name="T6" fmla="*/ 18 w 41"/>
                <a:gd name="T7" fmla="*/ 15 h 25"/>
                <a:gd name="T8" fmla="*/ 9 w 41"/>
                <a:gd name="T9" fmla="*/ 20 h 25"/>
                <a:gd name="T10" fmla="*/ 0 w 41"/>
                <a:gd name="T11" fmla="*/ 25 h 25"/>
                <a:gd name="T12" fmla="*/ 0 w 41"/>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41" h="25">
                  <a:moveTo>
                    <a:pt x="0" y="0"/>
                  </a:moveTo>
                  <a:lnTo>
                    <a:pt x="41" y="0"/>
                  </a:lnTo>
                  <a:lnTo>
                    <a:pt x="28" y="8"/>
                  </a:lnTo>
                  <a:lnTo>
                    <a:pt x="18" y="15"/>
                  </a:lnTo>
                  <a:lnTo>
                    <a:pt x="9" y="20"/>
                  </a:lnTo>
                  <a:lnTo>
                    <a:pt x="0" y="25"/>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3" name="Freeform 319">
              <a:extLst>
                <a:ext uri="{FF2B5EF4-FFF2-40B4-BE49-F238E27FC236}">
                  <a16:creationId xmlns:a16="http://schemas.microsoft.com/office/drawing/2014/main" id="{A874139A-A2C0-A74E-8874-91538C34BAF7}"/>
                </a:ext>
              </a:extLst>
            </p:cNvPr>
            <p:cNvSpPr>
              <a:spLocks/>
            </p:cNvSpPr>
            <p:nvPr userDrawn="1">
              <p:custDataLst>
                <p:tags r:id="rId223"/>
              </p:custDataLst>
            </p:nvPr>
          </p:nvSpPr>
          <p:spPr bwMode="auto">
            <a:xfrm>
              <a:off x="10493893" y="3816947"/>
              <a:ext cx="37415" cy="50383"/>
            </a:xfrm>
            <a:custGeom>
              <a:avLst/>
              <a:gdLst>
                <a:gd name="T0" fmla="*/ 0 w 81"/>
                <a:gd name="T1" fmla="*/ 31 h 31"/>
                <a:gd name="T2" fmla="*/ 0 w 81"/>
                <a:gd name="T3" fmla="*/ 22 h 31"/>
                <a:gd name="T4" fmla="*/ 0 w 81"/>
                <a:gd name="T5" fmla="*/ 13 h 31"/>
                <a:gd name="T6" fmla="*/ 0 w 81"/>
                <a:gd name="T7" fmla="*/ 10 h 31"/>
                <a:gd name="T8" fmla="*/ 2 w 81"/>
                <a:gd name="T9" fmla="*/ 8 h 31"/>
                <a:gd name="T10" fmla="*/ 3 w 81"/>
                <a:gd name="T11" fmla="*/ 6 h 31"/>
                <a:gd name="T12" fmla="*/ 4 w 81"/>
                <a:gd name="T13" fmla="*/ 4 h 31"/>
                <a:gd name="T14" fmla="*/ 8 w 81"/>
                <a:gd name="T15" fmla="*/ 2 h 31"/>
                <a:gd name="T16" fmla="*/ 14 w 81"/>
                <a:gd name="T17" fmla="*/ 0 h 31"/>
                <a:gd name="T18" fmla="*/ 26 w 81"/>
                <a:gd name="T19" fmla="*/ 1 h 31"/>
                <a:gd name="T20" fmla="*/ 41 w 81"/>
                <a:gd name="T21" fmla="*/ 1 h 31"/>
                <a:gd name="T22" fmla="*/ 56 w 81"/>
                <a:gd name="T23" fmla="*/ 1 h 31"/>
                <a:gd name="T24" fmla="*/ 65 w 81"/>
                <a:gd name="T25" fmla="*/ 1 h 31"/>
                <a:gd name="T26" fmla="*/ 73 w 81"/>
                <a:gd name="T27" fmla="*/ 1 h 31"/>
                <a:gd name="T28" fmla="*/ 81 w 81"/>
                <a:gd name="T29" fmla="*/ 1 h 31"/>
                <a:gd name="T30" fmla="*/ 73 w 81"/>
                <a:gd name="T31" fmla="*/ 6 h 31"/>
                <a:gd name="T32" fmla="*/ 67 w 81"/>
                <a:gd name="T33" fmla="*/ 10 h 31"/>
                <a:gd name="T34" fmla="*/ 64 w 81"/>
                <a:gd name="T35" fmla="*/ 14 h 31"/>
                <a:gd name="T36" fmla="*/ 62 w 81"/>
                <a:gd name="T37" fmla="*/ 18 h 31"/>
                <a:gd name="T38" fmla="*/ 59 w 81"/>
                <a:gd name="T39" fmla="*/ 21 h 31"/>
                <a:gd name="T40" fmla="*/ 54 w 81"/>
                <a:gd name="T41" fmla="*/ 23 h 31"/>
                <a:gd name="T42" fmla="*/ 47 w 81"/>
                <a:gd name="T43" fmla="*/ 25 h 31"/>
                <a:gd name="T44" fmla="*/ 34 w 81"/>
                <a:gd name="T45" fmla="*/ 25 h 31"/>
                <a:gd name="T46" fmla="*/ 0 w 81"/>
                <a:gd name="T4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4" name="Freeform 320">
              <a:extLst>
                <a:ext uri="{FF2B5EF4-FFF2-40B4-BE49-F238E27FC236}">
                  <a16:creationId xmlns:a16="http://schemas.microsoft.com/office/drawing/2014/main" id="{7B70C597-A433-2C47-A099-C3743AB3ADD7}"/>
                </a:ext>
              </a:extLst>
            </p:cNvPr>
            <p:cNvSpPr>
              <a:spLocks/>
            </p:cNvSpPr>
            <p:nvPr userDrawn="1">
              <p:custDataLst>
                <p:tags r:id="rId224"/>
              </p:custDataLst>
            </p:nvPr>
          </p:nvSpPr>
          <p:spPr bwMode="auto">
            <a:xfrm>
              <a:off x="10539440" y="3803991"/>
              <a:ext cx="40668" cy="50383"/>
            </a:xfrm>
            <a:custGeom>
              <a:avLst/>
              <a:gdLst>
                <a:gd name="T0" fmla="*/ 2 w 89"/>
                <a:gd name="T1" fmla="*/ 49 h 49"/>
                <a:gd name="T2" fmla="*/ 89 w 89"/>
                <a:gd name="T3" fmla="*/ 49 h 49"/>
                <a:gd name="T4" fmla="*/ 78 w 89"/>
                <a:gd name="T5" fmla="*/ 41 h 49"/>
                <a:gd name="T6" fmla="*/ 68 w 89"/>
                <a:gd name="T7" fmla="*/ 35 h 49"/>
                <a:gd name="T8" fmla="*/ 57 w 89"/>
                <a:gd name="T9" fmla="*/ 30 h 49"/>
                <a:gd name="T10" fmla="*/ 46 w 89"/>
                <a:gd name="T11" fmla="*/ 25 h 49"/>
                <a:gd name="T12" fmla="*/ 36 w 89"/>
                <a:gd name="T13" fmla="*/ 21 h 49"/>
                <a:gd name="T14" fmla="*/ 26 w 89"/>
                <a:gd name="T15" fmla="*/ 14 h 49"/>
                <a:gd name="T16" fmla="*/ 16 w 89"/>
                <a:gd name="T17" fmla="*/ 8 h 49"/>
                <a:gd name="T18" fmla="*/ 9 w 89"/>
                <a:gd name="T19" fmla="*/ 0 h 49"/>
                <a:gd name="T20" fmla="*/ 4 w 89"/>
                <a:gd name="T21" fmla="*/ 10 h 49"/>
                <a:gd name="T22" fmla="*/ 1 w 89"/>
                <a:gd name="T23" fmla="*/ 23 h 49"/>
                <a:gd name="T24" fmla="*/ 0 w 89"/>
                <a:gd name="T25" fmla="*/ 29 h 49"/>
                <a:gd name="T26" fmla="*/ 0 w 89"/>
                <a:gd name="T27" fmla="*/ 36 h 49"/>
                <a:gd name="T28" fmla="*/ 0 w 89"/>
                <a:gd name="T29" fmla="*/ 43 h 49"/>
                <a:gd name="T30" fmla="*/ 2 w 89"/>
                <a:gd name="T3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5" name="Freeform 321">
              <a:extLst>
                <a:ext uri="{FF2B5EF4-FFF2-40B4-BE49-F238E27FC236}">
                  <a16:creationId xmlns:a16="http://schemas.microsoft.com/office/drawing/2014/main" id="{3F14BDAA-836C-5C4A-81B2-FD0175ACE25C}"/>
                </a:ext>
              </a:extLst>
            </p:cNvPr>
            <p:cNvSpPr>
              <a:spLocks/>
            </p:cNvSpPr>
            <p:nvPr userDrawn="1">
              <p:custDataLst>
                <p:tags r:id="rId225"/>
              </p:custDataLst>
            </p:nvPr>
          </p:nvSpPr>
          <p:spPr bwMode="auto">
            <a:xfrm>
              <a:off x="10593122" y="3812629"/>
              <a:ext cx="37414" cy="53261"/>
            </a:xfrm>
            <a:custGeom>
              <a:avLst/>
              <a:gdLst>
                <a:gd name="T0" fmla="*/ 0 w 86"/>
                <a:gd name="T1" fmla="*/ 21 h 46"/>
                <a:gd name="T2" fmla="*/ 14 w 86"/>
                <a:gd name="T3" fmla="*/ 26 h 46"/>
                <a:gd name="T4" fmla="*/ 25 w 86"/>
                <a:gd name="T5" fmla="*/ 29 h 46"/>
                <a:gd name="T6" fmla="*/ 30 w 86"/>
                <a:gd name="T7" fmla="*/ 30 h 46"/>
                <a:gd name="T8" fmla="*/ 36 w 86"/>
                <a:gd name="T9" fmla="*/ 30 h 46"/>
                <a:gd name="T10" fmla="*/ 41 w 86"/>
                <a:gd name="T11" fmla="*/ 29 h 46"/>
                <a:gd name="T12" fmla="*/ 46 w 86"/>
                <a:gd name="T13" fmla="*/ 27 h 46"/>
                <a:gd name="T14" fmla="*/ 46 w 86"/>
                <a:gd name="T15" fmla="*/ 36 h 46"/>
                <a:gd name="T16" fmla="*/ 46 w 86"/>
                <a:gd name="T17" fmla="*/ 46 h 46"/>
                <a:gd name="T18" fmla="*/ 56 w 86"/>
                <a:gd name="T19" fmla="*/ 45 h 46"/>
                <a:gd name="T20" fmla="*/ 67 w 86"/>
                <a:gd name="T21" fmla="*/ 43 h 46"/>
                <a:gd name="T22" fmla="*/ 77 w 86"/>
                <a:gd name="T23" fmla="*/ 40 h 46"/>
                <a:gd name="T24" fmla="*/ 86 w 86"/>
                <a:gd name="T25" fmla="*/ 40 h 46"/>
                <a:gd name="T26" fmla="*/ 83 w 86"/>
                <a:gd name="T27" fmla="*/ 32 h 46"/>
                <a:gd name="T28" fmla="*/ 80 w 86"/>
                <a:gd name="T29" fmla="*/ 25 h 46"/>
                <a:gd name="T30" fmla="*/ 74 w 86"/>
                <a:gd name="T31" fmla="*/ 19 h 46"/>
                <a:gd name="T32" fmla="*/ 70 w 86"/>
                <a:gd name="T33" fmla="*/ 14 h 46"/>
                <a:gd name="T34" fmla="*/ 64 w 86"/>
                <a:gd name="T35" fmla="*/ 9 h 46"/>
                <a:gd name="T36" fmla="*/ 58 w 86"/>
                <a:gd name="T37" fmla="*/ 6 h 46"/>
                <a:gd name="T38" fmla="*/ 51 w 86"/>
                <a:gd name="T39" fmla="*/ 3 h 46"/>
                <a:gd name="T40" fmla="*/ 46 w 86"/>
                <a:gd name="T41" fmla="*/ 1 h 46"/>
                <a:gd name="T42" fmla="*/ 39 w 86"/>
                <a:gd name="T43" fmla="*/ 0 h 46"/>
                <a:gd name="T44" fmla="*/ 33 w 86"/>
                <a:gd name="T45" fmla="*/ 0 h 46"/>
                <a:gd name="T46" fmla="*/ 26 w 86"/>
                <a:gd name="T47" fmla="*/ 1 h 46"/>
                <a:gd name="T48" fmla="*/ 19 w 86"/>
                <a:gd name="T49" fmla="*/ 3 h 46"/>
                <a:gd name="T50" fmla="*/ 14 w 86"/>
                <a:gd name="T51" fmla="*/ 6 h 46"/>
                <a:gd name="T52" fmla="*/ 8 w 86"/>
                <a:gd name="T53" fmla="*/ 10 h 46"/>
                <a:gd name="T54" fmla="*/ 4 w 86"/>
                <a:gd name="T55" fmla="*/ 15 h 46"/>
                <a:gd name="T56" fmla="*/ 0 w 86"/>
                <a:gd name="T57"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6" name="Freeform 322">
              <a:extLst>
                <a:ext uri="{FF2B5EF4-FFF2-40B4-BE49-F238E27FC236}">
                  <a16:creationId xmlns:a16="http://schemas.microsoft.com/office/drawing/2014/main" id="{B47AFE4F-A1FC-024A-AECB-9193D5F96D6D}"/>
                </a:ext>
              </a:extLst>
            </p:cNvPr>
            <p:cNvSpPr>
              <a:spLocks/>
            </p:cNvSpPr>
            <p:nvPr userDrawn="1">
              <p:custDataLst>
                <p:tags r:id="rId226"/>
              </p:custDataLst>
            </p:nvPr>
          </p:nvSpPr>
          <p:spPr bwMode="auto">
            <a:xfrm>
              <a:off x="10646802" y="3816947"/>
              <a:ext cx="26027" cy="50383"/>
            </a:xfrm>
            <a:custGeom>
              <a:avLst/>
              <a:gdLst>
                <a:gd name="T0" fmla="*/ 0 w 59"/>
                <a:gd name="T1" fmla="*/ 0 h 18"/>
                <a:gd name="T2" fmla="*/ 0 w 59"/>
                <a:gd name="T3" fmla="*/ 18 h 18"/>
                <a:gd name="T4" fmla="*/ 39 w 59"/>
                <a:gd name="T5" fmla="*/ 18 h 18"/>
                <a:gd name="T6" fmla="*/ 59 w 59"/>
                <a:gd name="T7" fmla="*/ 6 h 18"/>
                <a:gd name="T8" fmla="*/ 51 w 59"/>
                <a:gd name="T9" fmla="*/ 5 h 18"/>
                <a:gd name="T10" fmla="*/ 45 w 59"/>
                <a:gd name="T11" fmla="*/ 4 h 18"/>
                <a:gd name="T12" fmla="*/ 37 w 59"/>
                <a:gd name="T13" fmla="*/ 5 h 18"/>
                <a:gd name="T14" fmla="*/ 29 w 59"/>
                <a:gd name="T15" fmla="*/ 6 h 18"/>
                <a:gd name="T16" fmla="*/ 22 w 59"/>
                <a:gd name="T17" fmla="*/ 6 h 18"/>
                <a:gd name="T18" fmla="*/ 14 w 59"/>
                <a:gd name="T19" fmla="*/ 5 h 18"/>
                <a:gd name="T20" fmla="*/ 7 w 59"/>
                <a:gd name="T21" fmla="*/ 4 h 18"/>
                <a:gd name="T22" fmla="*/ 0 w 59"/>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7" name="Freeform 323">
              <a:extLst>
                <a:ext uri="{FF2B5EF4-FFF2-40B4-BE49-F238E27FC236}">
                  <a16:creationId xmlns:a16="http://schemas.microsoft.com/office/drawing/2014/main" id="{9AD13B44-0A4F-4B46-B9B4-37EB348BAE0C}"/>
                </a:ext>
              </a:extLst>
            </p:cNvPr>
            <p:cNvSpPr>
              <a:spLocks/>
            </p:cNvSpPr>
            <p:nvPr userDrawn="1">
              <p:custDataLst>
                <p:tags r:id="rId227"/>
              </p:custDataLst>
            </p:nvPr>
          </p:nvSpPr>
          <p:spPr bwMode="auto">
            <a:xfrm>
              <a:off x="10721630" y="3809749"/>
              <a:ext cx="1627" cy="50383"/>
            </a:xfrm>
            <a:custGeom>
              <a:avLst/>
              <a:gdLst>
                <a:gd name="T0" fmla="*/ 4 w 4"/>
                <a:gd name="T1" fmla="*/ 19 h 19"/>
                <a:gd name="T2" fmla="*/ 4 w 4"/>
                <a:gd name="T3" fmla="*/ 0 h 19"/>
                <a:gd name="T4" fmla="*/ 2 w 4"/>
                <a:gd name="T5" fmla="*/ 1 h 19"/>
                <a:gd name="T6" fmla="*/ 1 w 4"/>
                <a:gd name="T7" fmla="*/ 3 h 19"/>
                <a:gd name="T8" fmla="*/ 0 w 4"/>
                <a:gd name="T9" fmla="*/ 6 h 19"/>
                <a:gd name="T10" fmla="*/ 0 w 4"/>
                <a:gd name="T11" fmla="*/ 10 h 19"/>
                <a:gd name="T12" fmla="*/ 0 w 4"/>
                <a:gd name="T13" fmla="*/ 14 h 19"/>
                <a:gd name="T14" fmla="*/ 1 w 4"/>
                <a:gd name="T15" fmla="*/ 16 h 19"/>
                <a:gd name="T16" fmla="*/ 2 w 4"/>
                <a:gd name="T17" fmla="*/ 19 h 19"/>
                <a:gd name="T18" fmla="*/ 4 w 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9">
                  <a:moveTo>
                    <a:pt x="4" y="19"/>
                  </a:moveTo>
                  <a:lnTo>
                    <a:pt x="4" y="0"/>
                  </a:lnTo>
                  <a:lnTo>
                    <a:pt x="2" y="1"/>
                  </a:lnTo>
                  <a:lnTo>
                    <a:pt x="1" y="3"/>
                  </a:lnTo>
                  <a:lnTo>
                    <a:pt x="0" y="6"/>
                  </a:lnTo>
                  <a:lnTo>
                    <a:pt x="0" y="10"/>
                  </a:lnTo>
                  <a:lnTo>
                    <a:pt x="0" y="14"/>
                  </a:lnTo>
                  <a:lnTo>
                    <a:pt x="1" y="16"/>
                  </a:lnTo>
                  <a:lnTo>
                    <a:pt x="2" y="19"/>
                  </a:lnTo>
                  <a:lnTo>
                    <a:pt x="4" y="1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8" name="Freeform 324">
              <a:extLst>
                <a:ext uri="{FF2B5EF4-FFF2-40B4-BE49-F238E27FC236}">
                  <a16:creationId xmlns:a16="http://schemas.microsoft.com/office/drawing/2014/main" id="{14F8A3E7-0F64-2C40-93CA-4806E9AE3628}"/>
                </a:ext>
              </a:extLst>
            </p:cNvPr>
            <p:cNvSpPr>
              <a:spLocks/>
            </p:cNvSpPr>
            <p:nvPr userDrawn="1">
              <p:custDataLst>
                <p:tags r:id="rId228"/>
              </p:custDataLst>
            </p:nvPr>
          </p:nvSpPr>
          <p:spPr bwMode="auto">
            <a:xfrm>
              <a:off x="10285675" y="3641325"/>
              <a:ext cx="21147" cy="53262"/>
            </a:xfrm>
            <a:custGeom>
              <a:avLst/>
              <a:gdLst>
                <a:gd name="T0" fmla="*/ 0 w 46"/>
                <a:gd name="T1" fmla="*/ 50 h 50"/>
                <a:gd name="T2" fmla="*/ 7 w 46"/>
                <a:gd name="T3" fmla="*/ 0 h 50"/>
                <a:gd name="T4" fmla="*/ 23 w 46"/>
                <a:gd name="T5" fmla="*/ 8 h 50"/>
                <a:gd name="T6" fmla="*/ 34 w 46"/>
                <a:gd name="T7" fmla="*/ 14 h 50"/>
                <a:gd name="T8" fmla="*/ 37 w 46"/>
                <a:gd name="T9" fmla="*/ 18 h 50"/>
                <a:gd name="T10" fmla="*/ 41 w 46"/>
                <a:gd name="T11" fmla="*/ 22 h 50"/>
                <a:gd name="T12" fmla="*/ 44 w 46"/>
                <a:gd name="T13" fmla="*/ 30 h 50"/>
                <a:gd name="T14" fmla="*/ 46 w 46"/>
                <a:gd name="T15" fmla="*/ 38 h 50"/>
                <a:gd name="T16" fmla="*/ 34 w 46"/>
                <a:gd name="T17" fmla="*/ 42 h 50"/>
                <a:gd name="T18" fmla="*/ 21 w 46"/>
                <a:gd name="T19" fmla="*/ 46 h 50"/>
                <a:gd name="T20" fmla="*/ 8 w 46"/>
                <a:gd name="T21" fmla="*/ 49 h 50"/>
                <a:gd name="T22" fmla="*/ 0 w 46"/>
                <a:gd name="T2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9" name="Freeform 325">
              <a:extLst>
                <a:ext uri="{FF2B5EF4-FFF2-40B4-BE49-F238E27FC236}">
                  <a16:creationId xmlns:a16="http://schemas.microsoft.com/office/drawing/2014/main" id="{C35413AE-110E-5A44-B795-1F37ABA5D3F5}"/>
                </a:ext>
              </a:extLst>
            </p:cNvPr>
            <p:cNvSpPr>
              <a:spLocks/>
            </p:cNvSpPr>
            <p:nvPr userDrawn="1">
              <p:custDataLst>
                <p:tags r:id="rId229"/>
              </p:custDataLst>
            </p:nvPr>
          </p:nvSpPr>
          <p:spPr bwMode="auto">
            <a:xfrm>
              <a:off x="10230369" y="3616855"/>
              <a:ext cx="30908" cy="53261"/>
            </a:xfrm>
            <a:custGeom>
              <a:avLst/>
              <a:gdLst>
                <a:gd name="T0" fmla="*/ 0 w 66"/>
                <a:gd name="T1" fmla="*/ 0 h 80"/>
                <a:gd name="T2" fmla="*/ 10 w 66"/>
                <a:gd name="T3" fmla="*/ 0 h 80"/>
                <a:gd name="T4" fmla="*/ 18 w 66"/>
                <a:gd name="T5" fmla="*/ 0 h 80"/>
                <a:gd name="T6" fmla="*/ 26 w 66"/>
                <a:gd name="T7" fmla="*/ 0 h 80"/>
                <a:gd name="T8" fmla="*/ 33 w 66"/>
                <a:gd name="T9" fmla="*/ 0 h 80"/>
                <a:gd name="T10" fmla="*/ 33 w 66"/>
                <a:gd name="T11" fmla="*/ 7 h 80"/>
                <a:gd name="T12" fmla="*/ 34 w 66"/>
                <a:gd name="T13" fmla="*/ 14 h 80"/>
                <a:gd name="T14" fmla="*/ 36 w 66"/>
                <a:gd name="T15" fmla="*/ 21 h 80"/>
                <a:gd name="T16" fmla="*/ 38 w 66"/>
                <a:gd name="T17" fmla="*/ 27 h 80"/>
                <a:gd name="T18" fmla="*/ 44 w 66"/>
                <a:gd name="T19" fmla="*/ 36 h 80"/>
                <a:gd name="T20" fmla="*/ 49 w 66"/>
                <a:gd name="T21" fmla="*/ 45 h 80"/>
                <a:gd name="T22" fmla="*/ 56 w 66"/>
                <a:gd name="T23" fmla="*/ 52 h 80"/>
                <a:gd name="T24" fmla="*/ 61 w 66"/>
                <a:gd name="T25" fmla="*/ 60 h 80"/>
                <a:gd name="T26" fmla="*/ 62 w 66"/>
                <a:gd name="T27" fmla="*/ 65 h 80"/>
                <a:gd name="T28" fmla="*/ 65 w 66"/>
                <a:gd name="T29" fmla="*/ 69 h 80"/>
                <a:gd name="T30" fmla="*/ 66 w 66"/>
                <a:gd name="T31" fmla="*/ 75 h 80"/>
                <a:gd name="T32" fmla="*/ 66 w 66"/>
                <a:gd name="T33" fmla="*/ 80 h 80"/>
                <a:gd name="T34" fmla="*/ 0 w 66"/>
                <a:gd name="T35" fmla="*/ 18 h 80"/>
                <a:gd name="T36" fmla="*/ 0 w 66"/>
                <a:gd name="T3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0" name="Freeform 326">
              <a:extLst>
                <a:ext uri="{FF2B5EF4-FFF2-40B4-BE49-F238E27FC236}">
                  <a16:creationId xmlns:a16="http://schemas.microsoft.com/office/drawing/2014/main" id="{FA577A84-FCA4-F04D-8D0D-0F98983C83A3}"/>
                </a:ext>
              </a:extLst>
            </p:cNvPr>
            <p:cNvSpPr>
              <a:spLocks/>
            </p:cNvSpPr>
            <p:nvPr userDrawn="1">
              <p:custDataLst>
                <p:tags r:id="rId230"/>
              </p:custDataLst>
            </p:nvPr>
          </p:nvSpPr>
          <p:spPr bwMode="auto">
            <a:xfrm>
              <a:off x="10061191" y="3602459"/>
              <a:ext cx="8134" cy="51823"/>
            </a:xfrm>
            <a:custGeom>
              <a:avLst/>
              <a:gdLst>
                <a:gd name="T0" fmla="*/ 20 w 20"/>
                <a:gd name="T1" fmla="*/ 48 h 48"/>
                <a:gd name="T2" fmla="*/ 20 w 20"/>
                <a:gd name="T3" fmla="*/ 39 h 48"/>
                <a:gd name="T4" fmla="*/ 19 w 20"/>
                <a:gd name="T5" fmla="*/ 32 h 48"/>
                <a:gd name="T6" fmla="*/ 16 w 20"/>
                <a:gd name="T7" fmla="*/ 25 h 48"/>
                <a:gd name="T8" fmla="*/ 14 w 20"/>
                <a:gd name="T9" fmla="*/ 19 h 48"/>
                <a:gd name="T10" fmla="*/ 12 w 20"/>
                <a:gd name="T11" fmla="*/ 14 h 48"/>
                <a:gd name="T12" fmla="*/ 9 w 20"/>
                <a:gd name="T13" fmla="*/ 9 h 48"/>
                <a:gd name="T14" fmla="*/ 4 w 20"/>
                <a:gd name="T15" fmla="*/ 4 h 48"/>
                <a:gd name="T16" fmla="*/ 0 w 20"/>
                <a:gd name="T17" fmla="*/ 0 h 48"/>
                <a:gd name="T18" fmla="*/ 0 w 20"/>
                <a:gd name="T19" fmla="*/ 8 h 48"/>
                <a:gd name="T20" fmla="*/ 2 w 20"/>
                <a:gd name="T21" fmla="*/ 17 h 48"/>
                <a:gd name="T22" fmla="*/ 4 w 20"/>
                <a:gd name="T23" fmla="*/ 24 h 48"/>
                <a:gd name="T24" fmla="*/ 8 w 20"/>
                <a:gd name="T25" fmla="*/ 31 h 48"/>
                <a:gd name="T26" fmla="*/ 14 w 20"/>
                <a:gd name="T27" fmla="*/ 41 h 48"/>
                <a:gd name="T28" fmla="*/ 20 w 20"/>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48">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1" name="Line 327" descr="Horizontal dunkel">
              <a:extLst>
                <a:ext uri="{FF2B5EF4-FFF2-40B4-BE49-F238E27FC236}">
                  <a16:creationId xmlns:a16="http://schemas.microsoft.com/office/drawing/2014/main" id="{C4C6F5EF-F3AA-4A46-8055-47A88BD9C7D7}"/>
                </a:ext>
              </a:extLst>
            </p:cNvPr>
            <p:cNvSpPr>
              <a:spLocks noChangeShapeType="1"/>
            </p:cNvSpPr>
            <p:nvPr userDrawn="1">
              <p:custDataLst>
                <p:tags r:id="rId231"/>
              </p:custDataLst>
            </p:nvPr>
          </p:nvSpPr>
          <p:spPr bwMode="auto">
            <a:xfrm>
              <a:off x="10087219" y="3635567"/>
              <a:ext cx="4881" cy="5757"/>
            </a:xfrm>
            <a:prstGeom prst="line">
              <a:avLst/>
            </a:prstGeom>
            <a:no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2" name="Freeform 328">
              <a:extLst>
                <a:ext uri="{FF2B5EF4-FFF2-40B4-BE49-F238E27FC236}">
                  <a16:creationId xmlns:a16="http://schemas.microsoft.com/office/drawing/2014/main" id="{AB9E37E7-CD4C-EE41-8F17-9651831AF04D}"/>
                </a:ext>
              </a:extLst>
            </p:cNvPr>
            <p:cNvSpPr>
              <a:spLocks/>
            </p:cNvSpPr>
            <p:nvPr userDrawn="1">
              <p:custDataLst>
                <p:tags r:id="rId232"/>
              </p:custDataLst>
            </p:nvPr>
          </p:nvSpPr>
          <p:spPr bwMode="auto">
            <a:xfrm>
              <a:off x="10083965" y="3635567"/>
              <a:ext cx="8134" cy="51823"/>
            </a:xfrm>
            <a:custGeom>
              <a:avLst/>
              <a:gdLst>
                <a:gd name="T0" fmla="*/ 20 w 20"/>
                <a:gd name="T1" fmla="*/ 12 h 12"/>
                <a:gd name="T2" fmla="*/ 20 w 20"/>
                <a:gd name="T3" fmla="*/ 8 h 12"/>
                <a:gd name="T4" fmla="*/ 18 w 20"/>
                <a:gd name="T5" fmla="*/ 5 h 12"/>
                <a:gd name="T6" fmla="*/ 15 w 20"/>
                <a:gd name="T7" fmla="*/ 3 h 12"/>
                <a:gd name="T8" fmla="*/ 13 w 20"/>
                <a:gd name="T9" fmla="*/ 2 h 12"/>
                <a:gd name="T10" fmla="*/ 7 w 20"/>
                <a:gd name="T11" fmla="*/ 0 h 12"/>
                <a:gd name="T12" fmla="*/ 0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20" y="12"/>
                  </a:moveTo>
                  <a:lnTo>
                    <a:pt x="20" y="8"/>
                  </a:lnTo>
                  <a:lnTo>
                    <a:pt x="18" y="5"/>
                  </a:lnTo>
                  <a:lnTo>
                    <a:pt x="15" y="3"/>
                  </a:lnTo>
                  <a:lnTo>
                    <a:pt x="13" y="2"/>
                  </a:lnTo>
                  <a:lnTo>
                    <a:pt x="7" y="0"/>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3" name="Freeform 329">
              <a:extLst>
                <a:ext uri="{FF2B5EF4-FFF2-40B4-BE49-F238E27FC236}">
                  <a16:creationId xmlns:a16="http://schemas.microsoft.com/office/drawing/2014/main" id="{9A13A743-1839-F948-8272-012CF702FF25}"/>
                </a:ext>
              </a:extLst>
            </p:cNvPr>
            <p:cNvSpPr>
              <a:spLocks/>
            </p:cNvSpPr>
            <p:nvPr userDrawn="1">
              <p:custDataLst>
                <p:tags r:id="rId233"/>
              </p:custDataLst>
            </p:nvPr>
          </p:nvSpPr>
          <p:spPr bwMode="auto">
            <a:xfrm>
              <a:off x="9983111" y="3494493"/>
              <a:ext cx="22774" cy="51823"/>
            </a:xfrm>
            <a:custGeom>
              <a:avLst/>
              <a:gdLst>
                <a:gd name="T0" fmla="*/ 7 w 53"/>
                <a:gd name="T1" fmla="*/ 0 h 30"/>
                <a:gd name="T2" fmla="*/ 11 w 53"/>
                <a:gd name="T3" fmla="*/ 4 h 30"/>
                <a:gd name="T4" fmla="*/ 23 w 53"/>
                <a:gd name="T5" fmla="*/ 13 h 30"/>
                <a:gd name="T6" fmla="*/ 37 w 53"/>
                <a:gd name="T7" fmla="*/ 23 h 30"/>
                <a:gd name="T8" fmla="*/ 46 w 53"/>
                <a:gd name="T9" fmla="*/ 30 h 30"/>
                <a:gd name="T10" fmla="*/ 49 w 53"/>
                <a:gd name="T11" fmla="*/ 18 h 30"/>
                <a:gd name="T12" fmla="*/ 53 w 53"/>
                <a:gd name="T13" fmla="*/ 6 h 30"/>
                <a:gd name="T14" fmla="*/ 37 w 53"/>
                <a:gd name="T15" fmla="*/ 5 h 30"/>
                <a:gd name="T16" fmla="*/ 26 w 53"/>
                <a:gd name="T17" fmla="*/ 3 h 30"/>
                <a:gd name="T18" fmla="*/ 21 w 53"/>
                <a:gd name="T19" fmla="*/ 3 h 30"/>
                <a:gd name="T20" fmla="*/ 15 w 53"/>
                <a:gd name="T21" fmla="*/ 3 h 30"/>
                <a:gd name="T22" fmla="*/ 9 w 53"/>
                <a:gd name="T23" fmla="*/ 4 h 30"/>
                <a:gd name="T24" fmla="*/ 0 w 53"/>
                <a:gd name="T25" fmla="*/ 6 h 30"/>
                <a:gd name="T26" fmla="*/ 7 w 53"/>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3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4" name="Freeform 330">
              <a:extLst>
                <a:ext uri="{FF2B5EF4-FFF2-40B4-BE49-F238E27FC236}">
                  <a16:creationId xmlns:a16="http://schemas.microsoft.com/office/drawing/2014/main" id="{9FEE1B32-1790-C14A-BCFD-F3FC77D7C702}"/>
                </a:ext>
              </a:extLst>
            </p:cNvPr>
            <p:cNvSpPr>
              <a:spLocks/>
            </p:cNvSpPr>
            <p:nvPr userDrawn="1">
              <p:custDataLst>
                <p:tags r:id="rId234"/>
              </p:custDataLst>
            </p:nvPr>
          </p:nvSpPr>
          <p:spPr bwMode="auto">
            <a:xfrm>
              <a:off x="10524800" y="3824145"/>
              <a:ext cx="11387" cy="51823"/>
            </a:xfrm>
            <a:custGeom>
              <a:avLst/>
              <a:gdLst>
                <a:gd name="T0" fmla="*/ 0 w 33"/>
                <a:gd name="T1" fmla="*/ 6 h 31"/>
                <a:gd name="T2" fmla="*/ 4 w 33"/>
                <a:gd name="T3" fmla="*/ 21 h 31"/>
                <a:gd name="T4" fmla="*/ 7 w 33"/>
                <a:gd name="T5" fmla="*/ 31 h 31"/>
                <a:gd name="T6" fmla="*/ 22 w 33"/>
                <a:gd name="T7" fmla="*/ 31 h 31"/>
                <a:gd name="T8" fmla="*/ 33 w 33"/>
                <a:gd name="T9" fmla="*/ 31 h 31"/>
                <a:gd name="T10" fmla="*/ 33 w 33"/>
                <a:gd name="T11" fmla="*/ 0 h 31"/>
                <a:gd name="T12" fmla="*/ 27 w 33"/>
                <a:gd name="T13" fmla="*/ 0 h 31"/>
                <a:gd name="T14" fmla="*/ 19 w 33"/>
                <a:gd name="T15" fmla="*/ 0 h 31"/>
                <a:gd name="T16" fmla="*/ 10 w 33"/>
                <a:gd name="T17" fmla="*/ 0 h 31"/>
                <a:gd name="T18" fmla="*/ 0 w 33"/>
                <a:gd name="T19" fmla="*/ 0 h 31"/>
                <a:gd name="T20" fmla="*/ 0 w 33"/>
                <a:gd name="T21"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5" name="Freeform 331">
              <a:extLst>
                <a:ext uri="{FF2B5EF4-FFF2-40B4-BE49-F238E27FC236}">
                  <a16:creationId xmlns:a16="http://schemas.microsoft.com/office/drawing/2014/main" id="{EE377ECC-9F74-5147-84F7-130526368476}"/>
                </a:ext>
              </a:extLst>
            </p:cNvPr>
            <p:cNvSpPr>
              <a:spLocks/>
            </p:cNvSpPr>
            <p:nvPr userDrawn="1">
              <p:custDataLst>
                <p:tags r:id="rId235"/>
              </p:custDataLst>
            </p:nvPr>
          </p:nvSpPr>
          <p:spPr bwMode="auto">
            <a:xfrm>
              <a:off x="11053478" y="3785278"/>
              <a:ext cx="29281" cy="50383"/>
            </a:xfrm>
            <a:custGeom>
              <a:avLst/>
              <a:gdLst>
                <a:gd name="T0" fmla="*/ 19 w 65"/>
                <a:gd name="T1" fmla="*/ 68 h 68"/>
                <a:gd name="T2" fmla="*/ 16 w 65"/>
                <a:gd name="T3" fmla="*/ 68 h 68"/>
                <a:gd name="T4" fmla="*/ 14 w 65"/>
                <a:gd name="T5" fmla="*/ 66 h 68"/>
                <a:gd name="T6" fmla="*/ 11 w 65"/>
                <a:gd name="T7" fmla="*/ 64 h 68"/>
                <a:gd name="T8" fmla="*/ 7 w 65"/>
                <a:gd name="T9" fmla="*/ 61 h 68"/>
                <a:gd name="T10" fmla="*/ 4 w 65"/>
                <a:gd name="T11" fmla="*/ 59 h 68"/>
                <a:gd name="T12" fmla="*/ 2 w 65"/>
                <a:gd name="T13" fmla="*/ 55 h 68"/>
                <a:gd name="T14" fmla="*/ 0 w 65"/>
                <a:gd name="T15" fmla="*/ 52 h 68"/>
                <a:gd name="T16" fmla="*/ 0 w 65"/>
                <a:gd name="T17" fmla="*/ 49 h 68"/>
                <a:gd name="T18" fmla="*/ 0 w 65"/>
                <a:gd name="T19" fmla="*/ 38 h 68"/>
                <a:gd name="T20" fmla="*/ 2 w 65"/>
                <a:gd name="T21" fmla="*/ 29 h 68"/>
                <a:gd name="T22" fmla="*/ 5 w 65"/>
                <a:gd name="T23" fmla="*/ 21 h 68"/>
                <a:gd name="T24" fmla="*/ 9 w 65"/>
                <a:gd name="T25" fmla="*/ 14 h 68"/>
                <a:gd name="T26" fmla="*/ 15 w 65"/>
                <a:gd name="T27" fmla="*/ 8 h 68"/>
                <a:gd name="T28" fmla="*/ 22 w 65"/>
                <a:gd name="T29" fmla="*/ 4 h 68"/>
                <a:gd name="T30" fmla="*/ 30 w 65"/>
                <a:gd name="T31" fmla="*/ 2 h 68"/>
                <a:gd name="T32" fmla="*/ 39 w 65"/>
                <a:gd name="T33" fmla="*/ 0 h 68"/>
                <a:gd name="T34" fmla="*/ 52 w 65"/>
                <a:gd name="T35" fmla="*/ 0 h 68"/>
                <a:gd name="T36" fmla="*/ 65 w 65"/>
                <a:gd name="T37" fmla="*/ 0 h 68"/>
                <a:gd name="T38" fmla="*/ 65 w 65"/>
                <a:gd name="T39" fmla="*/ 43 h 68"/>
                <a:gd name="T40" fmla="*/ 56 w 65"/>
                <a:gd name="T41" fmla="*/ 52 h 68"/>
                <a:gd name="T42" fmla="*/ 45 w 65"/>
                <a:gd name="T43" fmla="*/ 61 h 68"/>
                <a:gd name="T44" fmla="*/ 39 w 65"/>
                <a:gd name="T45" fmla="*/ 64 h 68"/>
                <a:gd name="T46" fmla="*/ 34 w 65"/>
                <a:gd name="T47" fmla="*/ 66 h 68"/>
                <a:gd name="T48" fmla="*/ 27 w 65"/>
                <a:gd name="T49" fmla="*/ 68 h 68"/>
                <a:gd name="T50" fmla="*/ 19 w 65"/>
                <a:gd name="T5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6" name="Freeform 332">
              <a:extLst>
                <a:ext uri="{FF2B5EF4-FFF2-40B4-BE49-F238E27FC236}">
                  <a16:creationId xmlns:a16="http://schemas.microsoft.com/office/drawing/2014/main" id="{BB511669-E938-8A4D-9307-F28A5D34DB43}"/>
                </a:ext>
              </a:extLst>
            </p:cNvPr>
            <p:cNvSpPr>
              <a:spLocks/>
            </p:cNvSpPr>
            <p:nvPr userDrawn="1">
              <p:custDataLst>
                <p:tags r:id="rId236"/>
              </p:custDataLst>
            </p:nvPr>
          </p:nvSpPr>
          <p:spPr bwMode="auto">
            <a:xfrm>
              <a:off x="9965217" y="3406684"/>
              <a:ext cx="281418" cy="333967"/>
            </a:xfrm>
            <a:custGeom>
              <a:avLst/>
              <a:gdLst>
                <a:gd name="T0" fmla="*/ 502 w 625"/>
                <a:gd name="T1" fmla="*/ 337 h 694"/>
                <a:gd name="T2" fmla="*/ 484 w 625"/>
                <a:gd name="T3" fmla="*/ 341 h 694"/>
                <a:gd name="T4" fmla="*/ 479 w 625"/>
                <a:gd name="T5" fmla="*/ 382 h 694"/>
                <a:gd name="T6" fmla="*/ 515 w 625"/>
                <a:gd name="T7" fmla="*/ 404 h 694"/>
                <a:gd name="T8" fmla="*/ 534 w 625"/>
                <a:gd name="T9" fmla="*/ 405 h 694"/>
                <a:gd name="T10" fmla="*/ 550 w 625"/>
                <a:gd name="T11" fmla="*/ 424 h 694"/>
                <a:gd name="T12" fmla="*/ 560 w 625"/>
                <a:gd name="T13" fmla="*/ 459 h 694"/>
                <a:gd name="T14" fmla="*/ 572 w 625"/>
                <a:gd name="T15" fmla="*/ 474 h 694"/>
                <a:gd name="T16" fmla="*/ 588 w 625"/>
                <a:gd name="T17" fmla="*/ 483 h 694"/>
                <a:gd name="T18" fmla="*/ 614 w 625"/>
                <a:gd name="T19" fmla="*/ 487 h 694"/>
                <a:gd name="T20" fmla="*/ 625 w 625"/>
                <a:gd name="T21" fmla="*/ 505 h 694"/>
                <a:gd name="T22" fmla="*/ 625 w 625"/>
                <a:gd name="T23" fmla="*/ 539 h 694"/>
                <a:gd name="T24" fmla="*/ 618 w 625"/>
                <a:gd name="T25" fmla="*/ 603 h 694"/>
                <a:gd name="T26" fmla="*/ 611 w 625"/>
                <a:gd name="T27" fmla="*/ 672 h 694"/>
                <a:gd name="T28" fmla="*/ 562 w 625"/>
                <a:gd name="T29" fmla="*/ 693 h 694"/>
                <a:gd name="T30" fmla="*/ 539 w 625"/>
                <a:gd name="T31" fmla="*/ 693 h 694"/>
                <a:gd name="T32" fmla="*/ 394 w 625"/>
                <a:gd name="T33" fmla="*/ 564 h 694"/>
                <a:gd name="T34" fmla="*/ 397 w 625"/>
                <a:gd name="T35" fmla="*/ 552 h 694"/>
                <a:gd name="T36" fmla="*/ 394 w 625"/>
                <a:gd name="T37" fmla="*/ 539 h 694"/>
                <a:gd name="T38" fmla="*/ 338 w 625"/>
                <a:gd name="T39" fmla="*/ 488 h 694"/>
                <a:gd name="T40" fmla="*/ 305 w 625"/>
                <a:gd name="T41" fmla="*/ 453 h 694"/>
                <a:gd name="T42" fmla="*/ 293 w 625"/>
                <a:gd name="T43" fmla="*/ 419 h 694"/>
                <a:gd name="T44" fmla="*/ 291 w 625"/>
                <a:gd name="T45" fmla="*/ 381 h 694"/>
                <a:gd name="T46" fmla="*/ 285 w 625"/>
                <a:gd name="T47" fmla="*/ 360 h 694"/>
                <a:gd name="T48" fmla="*/ 268 w 625"/>
                <a:gd name="T49" fmla="*/ 342 h 694"/>
                <a:gd name="T50" fmla="*/ 241 w 625"/>
                <a:gd name="T51" fmla="*/ 310 h 694"/>
                <a:gd name="T52" fmla="*/ 224 w 625"/>
                <a:gd name="T53" fmla="*/ 269 h 694"/>
                <a:gd name="T54" fmla="*/ 213 w 625"/>
                <a:gd name="T55" fmla="*/ 238 h 694"/>
                <a:gd name="T56" fmla="*/ 190 w 625"/>
                <a:gd name="T57" fmla="*/ 212 h 694"/>
                <a:gd name="T58" fmla="*/ 150 w 625"/>
                <a:gd name="T59" fmla="*/ 171 h 694"/>
                <a:gd name="T60" fmla="*/ 136 w 625"/>
                <a:gd name="T61" fmla="*/ 146 h 694"/>
                <a:gd name="T62" fmla="*/ 112 w 625"/>
                <a:gd name="T63" fmla="*/ 132 h 694"/>
                <a:gd name="T64" fmla="*/ 80 w 625"/>
                <a:gd name="T65" fmla="*/ 113 h 694"/>
                <a:gd name="T66" fmla="*/ 49 w 625"/>
                <a:gd name="T67" fmla="*/ 85 h 694"/>
                <a:gd name="T68" fmla="*/ 23 w 625"/>
                <a:gd name="T69" fmla="*/ 51 h 694"/>
                <a:gd name="T70" fmla="*/ 5 w 625"/>
                <a:gd name="T71" fmla="*/ 19 h 694"/>
                <a:gd name="T72" fmla="*/ 10 w 625"/>
                <a:gd name="T73" fmla="*/ 4 h 694"/>
                <a:gd name="T74" fmla="*/ 37 w 625"/>
                <a:gd name="T75" fmla="*/ 13 h 694"/>
                <a:gd name="T76" fmla="*/ 84 w 625"/>
                <a:gd name="T77" fmla="*/ 16 h 694"/>
                <a:gd name="T78" fmla="*/ 116 w 625"/>
                <a:gd name="T79" fmla="*/ 20 h 694"/>
                <a:gd name="T80" fmla="*/ 138 w 625"/>
                <a:gd name="T81" fmla="*/ 27 h 694"/>
                <a:gd name="T82" fmla="*/ 156 w 625"/>
                <a:gd name="T83" fmla="*/ 42 h 694"/>
                <a:gd name="T84" fmla="*/ 204 w 625"/>
                <a:gd name="T85" fmla="*/ 109 h 694"/>
                <a:gd name="T86" fmla="*/ 254 w 625"/>
                <a:gd name="T87" fmla="*/ 163 h 694"/>
                <a:gd name="T88" fmla="*/ 299 w 625"/>
                <a:gd name="T89" fmla="*/ 202 h 694"/>
                <a:gd name="T90" fmla="*/ 329 w 625"/>
                <a:gd name="T91" fmla="*/ 219 h 694"/>
                <a:gd name="T92" fmla="*/ 366 w 625"/>
                <a:gd name="T93" fmla="*/ 227 h 694"/>
                <a:gd name="T94" fmla="*/ 388 w 625"/>
                <a:gd name="T95" fmla="*/ 230 h 694"/>
                <a:gd name="T96" fmla="*/ 401 w 625"/>
                <a:gd name="T97" fmla="*/ 241 h 694"/>
                <a:gd name="T98" fmla="*/ 416 w 625"/>
                <a:gd name="T99" fmla="*/ 260 h 694"/>
                <a:gd name="T100" fmla="*/ 427 w 625"/>
                <a:gd name="T101" fmla="*/ 265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7" name="Freeform 333">
              <a:extLst>
                <a:ext uri="{FF2B5EF4-FFF2-40B4-BE49-F238E27FC236}">
                  <a16:creationId xmlns:a16="http://schemas.microsoft.com/office/drawing/2014/main" id="{8774D8B2-5ABD-6749-9E86-4206D480CE62}"/>
                </a:ext>
              </a:extLst>
            </p:cNvPr>
            <p:cNvSpPr>
              <a:spLocks/>
            </p:cNvSpPr>
            <p:nvPr userDrawn="1">
              <p:custDataLst>
                <p:tags r:id="rId237"/>
              </p:custDataLst>
            </p:nvPr>
          </p:nvSpPr>
          <p:spPr bwMode="auto">
            <a:xfrm>
              <a:off x="10314956" y="3451309"/>
              <a:ext cx="260272" cy="233202"/>
            </a:xfrm>
            <a:custGeom>
              <a:avLst/>
              <a:gdLst>
                <a:gd name="T0" fmla="*/ 516 w 585"/>
                <a:gd name="T1" fmla="*/ 28 h 493"/>
                <a:gd name="T2" fmla="*/ 495 w 585"/>
                <a:gd name="T3" fmla="*/ 55 h 493"/>
                <a:gd name="T4" fmla="*/ 512 w 585"/>
                <a:gd name="T5" fmla="*/ 93 h 493"/>
                <a:gd name="T6" fmla="*/ 534 w 585"/>
                <a:gd name="T7" fmla="*/ 130 h 493"/>
                <a:gd name="T8" fmla="*/ 573 w 585"/>
                <a:gd name="T9" fmla="*/ 177 h 493"/>
                <a:gd name="T10" fmla="*/ 580 w 585"/>
                <a:gd name="T11" fmla="*/ 205 h 493"/>
                <a:gd name="T12" fmla="*/ 547 w 585"/>
                <a:gd name="T13" fmla="*/ 204 h 493"/>
                <a:gd name="T14" fmla="*/ 516 w 585"/>
                <a:gd name="T15" fmla="*/ 233 h 493"/>
                <a:gd name="T16" fmla="*/ 506 w 585"/>
                <a:gd name="T17" fmla="*/ 246 h 493"/>
                <a:gd name="T18" fmla="*/ 518 w 585"/>
                <a:gd name="T19" fmla="*/ 271 h 493"/>
                <a:gd name="T20" fmla="*/ 525 w 585"/>
                <a:gd name="T21" fmla="*/ 294 h 493"/>
                <a:gd name="T22" fmla="*/ 505 w 585"/>
                <a:gd name="T23" fmla="*/ 308 h 493"/>
                <a:gd name="T24" fmla="*/ 459 w 585"/>
                <a:gd name="T25" fmla="*/ 323 h 493"/>
                <a:gd name="T26" fmla="*/ 443 w 585"/>
                <a:gd name="T27" fmla="*/ 354 h 493"/>
                <a:gd name="T28" fmla="*/ 445 w 585"/>
                <a:gd name="T29" fmla="*/ 415 h 493"/>
                <a:gd name="T30" fmla="*/ 430 w 585"/>
                <a:gd name="T31" fmla="*/ 454 h 493"/>
                <a:gd name="T32" fmla="*/ 400 w 585"/>
                <a:gd name="T33" fmla="*/ 472 h 493"/>
                <a:gd name="T34" fmla="*/ 370 w 585"/>
                <a:gd name="T35" fmla="*/ 488 h 493"/>
                <a:gd name="T36" fmla="*/ 341 w 585"/>
                <a:gd name="T37" fmla="*/ 493 h 493"/>
                <a:gd name="T38" fmla="*/ 329 w 585"/>
                <a:gd name="T39" fmla="*/ 487 h 493"/>
                <a:gd name="T40" fmla="*/ 327 w 585"/>
                <a:gd name="T41" fmla="*/ 471 h 493"/>
                <a:gd name="T42" fmla="*/ 304 w 585"/>
                <a:gd name="T43" fmla="*/ 451 h 493"/>
                <a:gd name="T44" fmla="*/ 251 w 585"/>
                <a:gd name="T45" fmla="*/ 454 h 493"/>
                <a:gd name="T46" fmla="*/ 219 w 585"/>
                <a:gd name="T47" fmla="*/ 462 h 493"/>
                <a:gd name="T48" fmla="*/ 176 w 585"/>
                <a:gd name="T49" fmla="*/ 440 h 493"/>
                <a:gd name="T50" fmla="*/ 122 w 585"/>
                <a:gd name="T51" fmla="*/ 436 h 493"/>
                <a:gd name="T52" fmla="*/ 95 w 585"/>
                <a:gd name="T53" fmla="*/ 429 h 493"/>
                <a:gd name="T54" fmla="*/ 81 w 585"/>
                <a:gd name="T55" fmla="*/ 366 h 493"/>
                <a:gd name="T56" fmla="*/ 58 w 585"/>
                <a:gd name="T57" fmla="*/ 310 h 493"/>
                <a:gd name="T58" fmla="*/ 35 w 585"/>
                <a:gd name="T59" fmla="*/ 292 h 493"/>
                <a:gd name="T60" fmla="*/ 12 w 585"/>
                <a:gd name="T61" fmla="*/ 260 h 493"/>
                <a:gd name="T62" fmla="*/ 5 w 585"/>
                <a:gd name="T63" fmla="*/ 204 h 493"/>
                <a:gd name="T64" fmla="*/ 31 w 585"/>
                <a:gd name="T65" fmla="*/ 153 h 493"/>
                <a:gd name="T66" fmla="*/ 54 w 585"/>
                <a:gd name="T67" fmla="*/ 141 h 493"/>
                <a:gd name="T68" fmla="*/ 75 w 585"/>
                <a:gd name="T69" fmla="*/ 152 h 493"/>
                <a:gd name="T70" fmla="*/ 97 w 585"/>
                <a:gd name="T71" fmla="*/ 187 h 493"/>
                <a:gd name="T72" fmla="*/ 129 w 585"/>
                <a:gd name="T73" fmla="*/ 214 h 493"/>
                <a:gd name="T74" fmla="*/ 170 w 585"/>
                <a:gd name="T75" fmla="*/ 213 h 493"/>
                <a:gd name="T76" fmla="*/ 221 w 585"/>
                <a:gd name="T77" fmla="*/ 189 h 493"/>
                <a:gd name="T78" fmla="*/ 233 w 585"/>
                <a:gd name="T79" fmla="*/ 172 h 493"/>
                <a:gd name="T80" fmla="*/ 288 w 585"/>
                <a:gd name="T81" fmla="*/ 178 h 493"/>
                <a:gd name="T82" fmla="*/ 326 w 585"/>
                <a:gd name="T83" fmla="*/ 181 h 493"/>
                <a:gd name="T84" fmla="*/ 337 w 585"/>
                <a:gd name="T85" fmla="*/ 170 h 493"/>
                <a:gd name="T86" fmla="*/ 362 w 585"/>
                <a:gd name="T87" fmla="*/ 158 h 493"/>
                <a:gd name="T88" fmla="*/ 383 w 585"/>
                <a:gd name="T89" fmla="*/ 136 h 493"/>
                <a:gd name="T90" fmla="*/ 415 w 585"/>
                <a:gd name="T91" fmla="*/ 79 h 493"/>
                <a:gd name="T92" fmla="*/ 427 w 585"/>
                <a:gd name="T93" fmla="*/ 25 h 493"/>
                <a:gd name="T94" fmla="*/ 447 w 585"/>
                <a:gd name="T95" fmla="*/ 6 h 493"/>
                <a:gd name="T96" fmla="*/ 479 w 585"/>
                <a:gd name="T97" fmla="*/ 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8" name="Freeform 334">
              <a:extLst>
                <a:ext uri="{FF2B5EF4-FFF2-40B4-BE49-F238E27FC236}">
                  <a16:creationId xmlns:a16="http://schemas.microsoft.com/office/drawing/2014/main" id="{AAF27307-D0F8-1A4D-B246-6205C254E829}"/>
                </a:ext>
              </a:extLst>
            </p:cNvPr>
            <p:cNvSpPr>
              <a:spLocks/>
            </p:cNvSpPr>
            <p:nvPr userDrawn="1">
              <p:custDataLst>
                <p:tags r:id="rId238"/>
              </p:custDataLst>
            </p:nvPr>
          </p:nvSpPr>
          <p:spPr bwMode="auto">
            <a:xfrm>
              <a:off x="10679337" y="3819826"/>
              <a:ext cx="94349" cy="51823"/>
            </a:xfrm>
            <a:custGeom>
              <a:avLst/>
              <a:gdLst>
                <a:gd name="T0" fmla="*/ 0 w 212"/>
                <a:gd name="T1" fmla="*/ 105 h 105"/>
                <a:gd name="T2" fmla="*/ 16 w 212"/>
                <a:gd name="T3" fmla="*/ 85 h 105"/>
                <a:gd name="T4" fmla="*/ 35 w 212"/>
                <a:gd name="T5" fmla="*/ 68 h 105"/>
                <a:gd name="T6" fmla="*/ 44 w 212"/>
                <a:gd name="T7" fmla="*/ 60 h 105"/>
                <a:gd name="T8" fmla="*/ 54 w 212"/>
                <a:gd name="T9" fmla="*/ 53 h 105"/>
                <a:gd name="T10" fmla="*/ 64 w 212"/>
                <a:gd name="T11" fmla="*/ 46 h 105"/>
                <a:gd name="T12" fmla="*/ 73 w 212"/>
                <a:gd name="T13" fmla="*/ 38 h 105"/>
                <a:gd name="T14" fmla="*/ 83 w 212"/>
                <a:gd name="T15" fmla="*/ 32 h 105"/>
                <a:gd name="T16" fmla="*/ 94 w 212"/>
                <a:gd name="T17" fmla="*/ 27 h 105"/>
                <a:gd name="T18" fmla="*/ 106 w 212"/>
                <a:gd name="T19" fmla="*/ 21 h 105"/>
                <a:gd name="T20" fmla="*/ 118 w 212"/>
                <a:gd name="T21" fmla="*/ 16 h 105"/>
                <a:gd name="T22" fmla="*/ 144 w 212"/>
                <a:gd name="T23" fmla="*/ 8 h 105"/>
                <a:gd name="T24" fmla="*/ 172 w 212"/>
                <a:gd name="T25" fmla="*/ 0 h 105"/>
                <a:gd name="T26" fmla="*/ 212 w 212"/>
                <a:gd name="T27" fmla="*/ 0 h 105"/>
                <a:gd name="T28" fmla="*/ 202 w 212"/>
                <a:gd name="T29" fmla="*/ 9 h 105"/>
                <a:gd name="T30" fmla="*/ 190 w 212"/>
                <a:gd name="T31" fmla="*/ 18 h 105"/>
                <a:gd name="T32" fmla="*/ 178 w 212"/>
                <a:gd name="T33" fmla="*/ 27 h 105"/>
                <a:gd name="T34" fmla="*/ 165 w 212"/>
                <a:gd name="T35" fmla="*/ 35 h 105"/>
                <a:gd name="T36" fmla="*/ 137 w 212"/>
                <a:gd name="T37" fmla="*/ 52 h 105"/>
                <a:gd name="T38" fmla="*/ 109 w 212"/>
                <a:gd name="T39" fmla="*/ 66 h 105"/>
                <a:gd name="T40" fmla="*/ 79 w 212"/>
                <a:gd name="T41" fmla="*/ 79 h 105"/>
                <a:gd name="T42" fmla="*/ 50 w 212"/>
                <a:gd name="T43" fmla="*/ 90 h 105"/>
                <a:gd name="T44" fmla="*/ 23 w 212"/>
                <a:gd name="T45" fmla="*/ 99 h 105"/>
                <a:gd name="T46" fmla="*/ 0 w 212"/>
                <a:gd name="T4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9" name="Freeform 335">
              <a:extLst>
                <a:ext uri="{FF2B5EF4-FFF2-40B4-BE49-F238E27FC236}">
                  <a16:creationId xmlns:a16="http://schemas.microsoft.com/office/drawing/2014/main" id="{DC19FA61-C5F1-BD47-B007-7B946893E810}"/>
                </a:ext>
              </a:extLst>
            </p:cNvPr>
            <p:cNvSpPr>
              <a:spLocks/>
            </p:cNvSpPr>
            <p:nvPr userDrawn="1">
              <p:custDataLst>
                <p:tags r:id="rId239"/>
              </p:custDataLst>
            </p:nvPr>
          </p:nvSpPr>
          <p:spPr bwMode="auto">
            <a:xfrm>
              <a:off x="10798086" y="3517526"/>
              <a:ext cx="43920" cy="80612"/>
            </a:xfrm>
            <a:custGeom>
              <a:avLst/>
              <a:gdLst>
                <a:gd name="T0" fmla="*/ 0 w 92"/>
                <a:gd name="T1" fmla="*/ 81 h 166"/>
                <a:gd name="T2" fmla="*/ 0 w 92"/>
                <a:gd name="T3" fmla="*/ 148 h 166"/>
                <a:gd name="T4" fmla="*/ 5 w 92"/>
                <a:gd name="T5" fmla="*/ 144 h 166"/>
                <a:gd name="T6" fmla="*/ 12 w 92"/>
                <a:gd name="T7" fmla="*/ 139 h 166"/>
                <a:gd name="T8" fmla="*/ 14 w 92"/>
                <a:gd name="T9" fmla="*/ 137 h 166"/>
                <a:gd name="T10" fmla="*/ 17 w 92"/>
                <a:gd name="T11" fmla="*/ 135 h 166"/>
                <a:gd name="T12" fmla="*/ 18 w 92"/>
                <a:gd name="T13" fmla="*/ 132 h 166"/>
                <a:gd name="T14" fmla="*/ 19 w 92"/>
                <a:gd name="T15" fmla="*/ 130 h 166"/>
                <a:gd name="T16" fmla="*/ 20 w 92"/>
                <a:gd name="T17" fmla="*/ 138 h 166"/>
                <a:gd name="T18" fmla="*/ 24 w 92"/>
                <a:gd name="T19" fmla="*/ 148 h 166"/>
                <a:gd name="T20" fmla="*/ 27 w 92"/>
                <a:gd name="T21" fmla="*/ 154 h 166"/>
                <a:gd name="T22" fmla="*/ 30 w 92"/>
                <a:gd name="T23" fmla="*/ 159 h 166"/>
                <a:gd name="T24" fmla="*/ 35 w 92"/>
                <a:gd name="T25" fmla="*/ 163 h 166"/>
                <a:gd name="T26" fmla="*/ 39 w 92"/>
                <a:gd name="T27" fmla="*/ 166 h 166"/>
                <a:gd name="T28" fmla="*/ 41 w 92"/>
                <a:gd name="T29" fmla="*/ 158 h 166"/>
                <a:gd name="T30" fmla="*/ 41 w 92"/>
                <a:gd name="T31" fmla="*/ 148 h 166"/>
                <a:gd name="T32" fmla="*/ 41 w 92"/>
                <a:gd name="T33" fmla="*/ 137 h 166"/>
                <a:gd name="T34" fmla="*/ 41 w 92"/>
                <a:gd name="T35" fmla="*/ 126 h 166"/>
                <a:gd name="T36" fmla="*/ 40 w 92"/>
                <a:gd name="T37" fmla="*/ 107 h 166"/>
                <a:gd name="T38" fmla="*/ 39 w 92"/>
                <a:gd name="T39" fmla="*/ 99 h 166"/>
                <a:gd name="T40" fmla="*/ 48 w 92"/>
                <a:gd name="T41" fmla="*/ 100 h 166"/>
                <a:gd name="T42" fmla="*/ 57 w 92"/>
                <a:gd name="T43" fmla="*/ 102 h 166"/>
                <a:gd name="T44" fmla="*/ 64 w 92"/>
                <a:gd name="T45" fmla="*/ 105 h 166"/>
                <a:gd name="T46" fmla="*/ 71 w 92"/>
                <a:gd name="T47" fmla="*/ 108 h 166"/>
                <a:gd name="T48" fmla="*/ 76 w 92"/>
                <a:gd name="T49" fmla="*/ 111 h 166"/>
                <a:gd name="T50" fmla="*/ 82 w 92"/>
                <a:gd name="T51" fmla="*/ 114 h 166"/>
                <a:gd name="T52" fmla="*/ 87 w 92"/>
                <a:gd name="T53" fmla="*/ 116 h 166"/>
                <a:gd name="T54" fmla="*/ 92 w 92"/>
                <a:gd name="T55" fmla="*/ 118 h 166"/>
                <a:gd name="T56" fmla="*/ 85 w 92"/>
                <a:gd name="T57" fmla="*/ 103 h 166"/>
                <a:gd name="T58" fmla="*/ 81 w 92"/>
                <a:gd name="T59" fmla="*/ 89 h 166"/>
                <a:gd name="T60" fmla="*/ 76 w 92"/>
                <a:gd name="T61" fmla="*/ 75 h 166"/>
                <a:gd name="T62" fmla="*/ 73 w 92"/>
                <a:gd name="T63" fmla="*/ 60 h 166"/>
                <a:gd name="T64" fmla="*/ 70 w 92"/>
                <a:gd name="T65" fmla="*/ 47 h 166"/>
                <a:gd name="T66" fmla="*/ 67 w 92"/>
                <a:gd name="T67" fmla="*/ 34 h 166"/>
                <a:gd name="T68" fmla="*/ 63 w 92"/>
                <a:gd name="T69" fmla="*/ 23 h 166"/>
                <a:gd name="T70" fmla="*/ 59 w 92"/>
                <a:gd name="T71" fmla="*/ 13 h 166"/>
                <a:gd name="T72" fmla="*/ 59 w 92"/>
                <a:gd name="T73" fmla="*/ 19 h 166"/>
                <a:gd name="T74" fmla="*/ 59 w 92"/>
                <a:gd name="T75" fmla="*/ 25 h 166"/>
                <a:gd name="T76" fmla="*/ 50 w 92"/>
                <a:gd name="T77" fmla="*/ 23 h 166"/>
                <a:gd name="T78" fmla="*/ 42 w 92"/>
                <a:gd name="T79" fmla="*/ 19 h 166"/>
                <a:gd name="T80" fmla="*/ 35 w 92"/>
                <a:gd name="T81" fmla="*/ 15 h 166"/>
                <a:gd name="T82" fmla="*/ 29 w 92"/>
                <a:gd name="T83" fmla="*/ 11 h 166"/>
                <a:gd name="T84" fmla="*/ 23 w 92"/>
                <a:gd name="T85" fmla="*/ 7 h 166"/>
                <a:gd name="T86" fmla="*/ 16 w 92"/>
                <a:gd name="T87" fmla="*/ 3 h 166"/>
                <a:gd name="T88" fmla="*/ 8 w 92"/>
                <a:gd name="T89" fmla="*/ 1 h 166"/>
                <a:gd name="T90" fmla="*/ 0 w 92"/>
                <a:gd name="T91" fmla="*/ 0 h 166"/>
                <a:gd name="T92" fmla="*/ 0 w 92"/>
                <a:gd name="T93" fmla="*/ 10 h 166"/>
                <a:gd name="T94" fmla="*/ 0 w 92"/>
                <a:gd name="T95" fmla="*/ 19 h 166"/>
                <a:gd name="T96" fmla="*/ 0 w 92"/>
                <a:gd name="T97" fmla="*/ 33 h 166"/>
                <a:gd name="T98" fmla="*/ 0 w 92"/>
                <a:gd name="T99" fmla="*/ 52 h 166"/>
                <a:gd name="T100" fmla="*/ 0 w 92"/>
                <a:gd name="T101" fmla="*/ 70 h 166"/>
                <a:gd name="T102" fmla="*/ 0 w 92"/>
                <a:gd name="T103" fmla="*/ 8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0" name="Freeform 336">
              <a:extLst>
                <a:ext uri="{FF2B5EF4-FFF2-40B4-BE49-F238E27FC236}">
                  <a16:creationId xmlns:a16="http://schemas.microsoft.com/office/drawing/2014/main" id="{0A71B030-1FCA-F247-B326-5DE9ECE7E71F}"/>
                </a:ext>
              </a:extLst>
            </p:cNvPr>
            <p:cNvSpPr>
              <a:spLocks/>
            </p:cNvSpPr>
            <p:nvPr userDrawn="1">
              <p:custDataLst>
                <p:tags r:id="rId240"/>
              </p:custDataLst>
            </p:nvPr>
          </p:nvSpPr>
          <p:spPr bwMode="auto">
            <a:xfrm>
              <a:off x="10811100" y="3648523"/>
              <a:ext cx="73200" cy="50383"/>
            </a:xfrm>
            <a:custGeom>
              <a:avLst/>
              <a:gdLst>
                <a:gd name="T0" fmla="*/ 7 w 166"/>
                <a:gd name="T1" fmla="*/ 0 h 62"/>
                <a:gd name="T2" fmla="*/ 14 w 166"/>
                <a:gd name="T3" fmla="*/ 3 h 62"/>
                <a:gd name="T4" fmla="*/ 22 w 166"/>
                <a:gd name="T5" fmla="*/ 6 h 62"/>
                <a:gd name="T6" fmla="*/ 30 w 166"/>
                <a:gd name="T7" fmla="*/ 7 h 62"/>
                <a:gd name="T8" fmla="*/ 36 w 166"/>
                <a:gd name="T9" fmla="*/ 8 h 62"/>
                <a:gd name="T10" fmla="*/ 48 w 166"/>
                <a:gd name="T11" fmla="*/ 8 h 62"/>
                <a:gd name="T12" fmla="*/ 58 w 166"/>
                <a:gd name="T13" fmla="*/ 7 h 62"/>
                <a:gd name="T14" fmla="*/ 69 w 166"/>
                <a:gd name="T15" fmla="*/ 5 h 62"/>
                <a:gd name="T16" fmla="*/ 80 w 166"/>
                <a:gd name="T17" fmla="*/ 3 h 62"/>
                <a:gd name="T18" fmla="*/ 92 w 166"/>
                <a:gd name="T19" fmla="*/ 1 h 62"/>
                <a:gd name="T20" fmla="*/ 106 w 166"/>
                <a:gd name="T21" fmla="*/ 0 h 62"/>
                <a:gd name="T22" fmla="*/ 111 w 166"/>
                <a:gd name="T23" fmla="*/ 1 h 62"/>
                <a:gd name="T24" fmla="*/ 115 w 166"/>
                <a:gd name="T25" fmla="*/ 2 h 62"/>
                <a:gd name="T26" fmla="*/ 120 w 166"/>
                <a:gd name="T27" fmla="*/ 5 h 62"/>
                <a:gd name="T28" fmla="*/ 124 w 166"/>
                <a:gd name="T29" fmla="*/ 8 h 62"/>
                <a:gd name="T30" fmla="*/ 132 w 166"/>
                <a:gd name="T31" fmla="*/ 17 h 62"/>
                <a:gd name="T32" fmla="*/ 138 w 166"/>
                <a:gd name="T33" fmla="*/ 26 h 62"/>
                <a:gd name="T34" fmla="*/ 145 w 166"/>
                <a:gd name="T35" fmla="*/ 36 h 62"/>
                <a:gd name="T36" fmla="*/ 151 w 166"/>
                <a:gd name="T37" fmla="*/ 45 h 62"/>
                <a:gd name="T38" fmla="*/ 155 w 166"/>
                <a:gd name="T39" fmla="*/ 49 h 62"/>
                <a:gd name="T40" fmla="*/ 158 w 166"/>
                <a:gd name="T41" fmla="*/ 52 h 62"/>
                <a:gd name="T42" fmla="*/ 162 w 166"/>
                <a:gd name="T43" fmla="*/ 54 h 62"/>
                <a:gd name="T44" fmla="*/ 166 w 166"/>
                <a:gd name="T45" fmla="*/ 56 h 62"/>
                <a:gd name="T46" fmla="*/ 159 w 166"/>
                <a:gd name="T47" fmla="*/ 57 h 62"/>
                <a:gd name="T48" fmla="*/ 151 w 166"/>
                <a:gd name="T49" fmla="*/ 59 h 62"/>
                <a:gd name="T50" fmla="*/ 143 w 166"/>
                <a:gd name="T51" fmla="*/ 61 h 62"/>
                <a:gd name="T52" fmla="*/ 133 w 166"/>
                <a:gd name="T53" fmla="*/ 62 h 62"/>
                <a:gd name="T54" fmla="*/ 125 w 166"/>
                <a:gd name="T55" fmla="*/ 61 h 62"/>
                <a:gd name="T56" fmla="*/ 119 w 166"/>
                <a:gd name="T57" fmla="*/ 58 h 62"/>
                <a:gd name="T58" fmla="*/ 112 w 166"/>
                <a:gd name="T59" fmla="*/ 54 h 62"/>
                <a:gd name="T60" fmla="*/ 106 w 166"/>
                <a:gd name="T61" fmla="*/ 50 h 62"/>
                <a:gd name="T62" fmla="*/ 100 w 166"/>
                <a:gd name="T63" fmla="*/ 45 h 62"/>
                <a:gd name="T64" fmla="*/ 93 w 166"/>
                <a:gd name="T65" fmla="*/ 41 h 62"/>
                <a:gd name="T66" fmla="*/ 87 w 166"/>
                <a:gd name="T67" fmla="*/ 39 h 62"/>
                <a:gd name="T68" fmla="*/ 79 w 166"/>
                <a:gd name="T69" fmla="*/ 38 h 62"/>
                <a:gd name="T70" fmla="*/ 56 w 166"/>
                <a:gd name="T71" fmla="*/ 38 h 62"/>
                <a:gd name="T72" fmla="*/ 35 w 166"/>
                <a:gd name="T73" fmla="*/ 39 h 62"/>
                <a:gd name="T74" fmla="*/ 26 w 166"/>
                <a:gd name="T75" fmla="*/ 41 h 62"/>
                <a:gd name="T76" fmla="*/ 19 w 166"/>
                <a:gd name="T77" fmla="*/ 43 h 62"/>
                <a:gd name="T78" fmla="*/ 12 w 166"/>
                <a:gd name="T79" fmla="*/ 46 h 62"/>
                <a:gd name="T80" fmla="*/ 7 w 166"/>
                <a:gd name="T81" fmla="*/ 50 h 62"/>
                <a:gd name="T82" fmla="*/ 2 w 166"/>
                <a:gd name="T83" fmla="*/ 45 h 62"/>
                <a:gd name="T84" fmla="*/ 1 w 166"/>
                <a:gd name="T85" fmla="*/ 40 h 62"/>
                <a:gd name="T86" fmla="*/ 0 w 166"/>
                <a:gd name="T87" fmla="*/ 34 h 62"/>
                <a:gd name="T88" fmla="*/ 1 w 166"/>
                <a:gd name="T89" fmla="*/ 28 h 62"/>
                <a:gd name="T90" fmla="*/ 4 w 166"/>
                <a:gd name="T91" fmla="*/ 15 h 62"/>
                <a:gd name="T92" fmla="*/ 7 w 166"/>
                <a:gd name="T9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1" name="Freeform 337">
              <a:extLst>
                <a:ext uri="{FF2B5EF4-FFF2-40B4-BE49-F238E27FC236}">
                  <a16:creationId xmlns:a16="http://schemas.microsoft.com/office/drawing/2014/main" id="{EE586F1D-ED03-4C4B-9542-5E57FBA62DC1}"/>
                </a:ext>
              </a:extLst>
            </p:cNvPr>
            <p:cNvSpPr>
              <a:spLocks/>
            </p:cNvSpPr>
            <p:nvPr userDrawn="1">
              <p:custDataLst>
                <p:tags r:id="rId241"/>
              </p:custDataLst>
            </p:nvPr>
          </p:nvSpPr>
          <p:spPr bwMode="auto">
            <a:xfrm>
              <a:off x="10889181" y="3579426"/>
              <a:ext cx="87842" cy="57581"/>
            </a:xfrm>
            <a:custGeom>
              <a:avLst/>
              <a:gdLst>
                <a:gd name="T0" fmla="*/ 33 w 193"/>
                <a:gd name="T1" fmla="*/ 35 h 121"/>
                <a:gd name="T2" fmla="*/ 48 w 193"/>
                <a:gd name="T3" fmla="*/ 25 h 121"/>
                <a:gd name="T4" fmla="*/ 68 w 193"/>
                <a:gd name="T5" fmla="*/ 12 h 121"/>
                <a:gd name="T6" fmla="*/ 84 w 193"/>
                <a:gd name="T7" fmla="*/ 4 h 121"/>
                <a:gd name="T8" fmla="*/ 94 w 193"/>
                <a:gd name="T9" fmla="*/ 1 h 121"/>
                <a:gd name="T10" fmla="*/ 105 w 193"/>
                <a:gd name="T11" fmla="*/ 1 h 121"/>
                <a:gd name="T12" fmla="*/ 116 w 193"/>
                <a:gd name="T13" fmla="*/ 3 h 121"/>
                <a:gd name="T14" fmla="*/ 131 w 193"/>
                <a:gd name="T15" fmla="*/ 10 h 121"/>
                <a:gd name="T16" fmla="*/ 148 w 193"/>
                <a:gd name="T17" fmla="*/ 21 h 121"/>
                <a:gd name="T18" fmla="*/ 162 w 193"/>
                <a:gd name="T19" fmla="*/ 28 h 121"/>
                <a:gd name="T20" fmla="*/ 173 w 193"/>
                <a:gd name="T21" fmla="*/ 30 h 121"/>
                <a:gd name="T22" fmla="*/ 179 w 193"/>
                <a:gd name="T23" fmla="*/ 48 h 121"/>
                <a:gd name="T24" fmla="*/ 178 w 193"/>
                <a:gd name="T25" fmla="*/ 66 h 121"/>
                <a:gd name="T26" fmla="*/ 182 w 193"/>
                <a:gd name="T27" fmla="*/ 75 h 121"/>
                <a:gd name="T28" fmla="*/ 187 w 193"/>
                <a:gd name="T29" fmla="*/ 89 h 121"/>
                <a:gd name="T30" fmla="*/ 188 w 193"/>
                <a:gd name="T31" fmla="*/ 102 h 121"/>
                <a:gd name="T32" fmla="*/ 191 w 193"/>
                <a:gd name="T33" fmla="*/ 109 h 121"/>
                <a:gd name="T34" fmla="*/ 188 w 193"/>
                <a:gd name="T35" fmla="*/ 114 h 121"/>
                <a:gd name="T36" fmla="*/ 177 w 193"/>
                <a:gd name="T37" fmla="*/ 118 h 121"/>
                <a:gd name="T38" fmla="*/ 159 w 193"/>
                <a:gd name="T39" fmla="*/ 121 h 121"/>
                <a:gd name="T40" fmla="*/ 116 w 193"/>
                <a:gd name="T41" fmla="*/ 119 h 121"/>
                <a:gd name="T42" fmla="*/ 72 w 193"/>
                <a:gd name="T43" fmla="*/ 116 h 121"/>
                <a:gd name="T44" fmla="*/ 63 w 193"/>
                <a:gd name="T45" fmla="*/ 110 h 121"/>
                <a:gd name="T46" fmla="*/ 56 w 193"/>
                <a:gd name="T47" fmla="*/ 100 h 121"/>
                <a:gd name="T48" fmla="*/ 54 w 193"/>
                <a:gd name="T49" fmla="*/ 87 h 121"/>
                <a:gd name="T50" fmla="*/ 47 w 193"/>
                <a:gd name="T51" fmla="*/ 79 h 121"/>
                <a:gd name="T52" fmla="*/ 31 w 193"/>
                <a:gd name="T53" fmla="*/ 75 h 121"/>
                <a:gd name="T54" fmla="*/ 13 w 193"/>
                <a:gd name="T55" fmla="*/ 69 h 121"/>
                <a:gd name="T56" fmla="*/ 3 w 193"/>
                <a:gd name="T57" fmla="*/ 62 h 121"/>
                <a:gd name="T58" fmla="*/ 0 w 193"/>
                <a:gd name="T59" fmla="*/ 58 h 121"/>
                <a:gd name="T60" fmla="*/ 1 w 193"/>
                <a:gd name="T61" fmla="*/ 51 h 121"/>
                <a:gd name="T62" fmla="*/ 7 w 193"/>
                <a:gd name="T63" fmla="*/ 45 h 121"/>
                <a:gd name="T64" fmla="*/ 20 w 193"/>
                <a:gd name="T65" fmla="*/ 3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2" name="Freeform 338">
              <a:extLst>
                <a:ext uri="{FF2B5EF4-FFF2-40B4-BE49-F238E27FC236}">
                  <a16:creationId xmlns:a16="http://schemas.microsoft.com/office/drawing/2014/main" id="{ABE8FBAF-35DB-3C4B-9E14-2B0F49C3302C}"/>
                </a:ext>
              </a:extLst>
            </p:cNvPr>
            <p:cNvSpPr>
              <a:spLocks/>
            </p:cNvSpPr>
            <p:nvPr userDrawn="1">
              <p:custDataLst>
                <p:tags r:id="rId242"/>
              </p:custDataLst>
            </p:nvPr>
          </p:nvSpPr>
          <p:spPr bwMode="auto">
            <a:xfrm>
              <a:off x="10570349" y="3523285"/>
              <a:ext cx="170803" cy="208731"/>
            </a:xfrm>
            <a:custGeom>
              <a:avLst/>
              <a:gdLst>
                <a:gd name="T0" fmla="*/ 37 w 379"/>
                <a:gd name="T1" fmla="*/ 419 h 437"/>
                <a:gd name="T2" fmla="*/ 46 w 379"/>
                <a:gd name="T3" fmla="*/ 407 h 437"/>
                <a:gd name="T4" fmla="*/ 24 w 379"/>
                <a:gd name="T5" fmla="*/ 311 h 437"/>
                <a:gd name="T6" fmla="*/ 2 w 379"/>
                <a:gd name="T7" fmla="*/ 294 h 437"/>
                <a:gd name="T8" fmla="*/ 15 w 379"/>
                <a:gd name="T9" fmla="*/ 270 h 437"/>
                <a:gd name="T10" fmla="*/ 31 w 379"/>
                <a:gd name="T11" fmla="*/ 221 h 437"/>
                <a:gd name="T12" fmla="*/ 39 w 379"/>
                <a:gd name="T13" fmla="*/ 172 h 437"/>
                <a:gd name="T14" fmla="*/ 57 w 379"/>
                <a:gd name="T15" fmla="*/ 159 h 437"/>
                <a:gd name="T16" fmla="*/ 65 w 379"/>
                <a:gd name="T17" fmla="*/ 130 h 437"/>
                <a:gd name="T18" fmla="*/ 76 w 379"/>
                <a:gd name="T19" fmla="*/ 78 h 437"/>
                <a:gd name="T20" fmla="*/ 90 w 379"/>
                <a:gd name="T21" fmla="*/ 51 h 437"/>
                <a:gd name="T22" fmla="*/ 115 w 379"/>
                <a:gd name="T23" fmla="*/ 31 h 437"/>
                <a:gd name="T24" fmla="*/ 153 w 379"/>
                <a:gd name="T25" fmla="*/ 25 h 437"/>
                <a:gd name="T26" fmla="*/ 217 w 379"/>
                <a:gd name="T27" fmla="*/ 38 h 437"/>
                <a:gd name="T28" fmla="*/ 262 w 379"/>
                <a:gd name="T29" fmla="*/ 48 h 437"/>
                <a:gd name="T30" fmla="*/ 303 w 379"/>
                <a:gd name="T31" fmla="*/ 45 h 437"/>
                <a:gd name="T32" fmla="*/ 329 w 379"/>
                <a:gd name="T33" fmla="*/ 31 h 437"/>
                <a:gd name="T34" fmla="*/ 356 w 379"/>
                <a:gd name="T35" fmla="*/ 7 h 437"/>
                <a:gd name="T36" fmla="*/ 374 w 379"/>
                <a:gd name="T37" fmla="*/ 9 h 437"/>
                <a:gd name="T38" fmla="*/ 372 w 379"/>
                <a:gd name="T39" fmla="*/ 35 h 437"/>
                <a:gd name="T40" fmla="*/ 329 w 379"/>
                <a:gd name="T41" fmla="*/ 80 h 437"/>
                <a:gd name="T42" fmla="*/ 292 w 379"/>
                <a:gd name="T43" fmla="*/ 97 h 437"/>
                <a:gd name="T44" fmla="*/ 271 w 379"/>
                <a:gd name="T45" fmla="*/ 94 h 437"/>
                <a:gd name="T46" fmla="*/ 238 w 379"/>
                <a:gd name="T47" fmla="*/ 69 h 437"/>
                <a:gd name="T48" fmla="*/ 212 w 379"/>
                <a:gd name="T49" fmla="*/ 56 h 437"/>
                <a:gd name="T50" fmla="*/ 177 w 379"/>
                <a:gd name="T51" fmla="*/ 56 h 437"/>
                <a:gd name="T52" fmla="*/ 138 w 379"/>
                <a:gd name="T53" fmla="*/ 61 h 437"/>
                <a:gd name="T54" fmla="*/ 114 w 379"/>
                <a:gd name="T55" fmla="*/ 79 h 437"/>
                <a:gd name="T56" fmla="*/ 79 w 379"/>
                <a:gd name="T57" fmla="*/ 161 h 437"/>
                <a:gd name="T58" fmla="*/ 119 w 379"/>
                <a:gd name="T59" fmla="*/ 169 h 437"/>
                <a:gd name="T60" fmla="*/ 133 w 379"/>
                <a:gd name="T61" fmla="*/ 191 h 437"/>
                <a:gd name="T62" fmla="*/ 155 w 379"/>
                <a:gd name="T63" fmla="*/ 168 h 437"/>
                <a:gd name="T64" fmla="*/ 172 w 379"/>
                <a:gd name="T65" fmla="*/ 153 h 437"/>
                <a:gd name="T66" fmla="*/ 221 w 379"/>
                <a:gd name="T67" fmla="*/ 150 h 437"/>
                <a:gd name="T68" fmla="*/ 250 w 379"/>
                <a:gd name="T69" fmla="*/ 147 h 437"/>
                <a:gd name="T70" fmla="*/ 273 w 379"/>
                <a:gd name="T71" fmla="*/ 173 h 437"/>
                <a:gd name="T72" fmla="*/ 279 w 379"/>
                <a:gd name="T73" fmla="*/ 203 h 437"/>
                <a:gd name="T74" fmla="*/ 246 w 379"/>
                <a:gd name="T75" fmla="*/ 192 h 437"/>
                <a:gd name="T76" fmla="*/ 218 w 379"/>
                <a:gd name="T77" fmla="*/ 185 h 437"/>
                <a:gd name="T78" fmla="*/ 192 w 379"/>
                <a:gd name="T79" fmla="*/ 195 h 437"/>
                <a:gd name="T80" fmla="*/ 186 w 379"/>
                <a:gd name="T81" fmla="*/ 209 h 437"/>
                <a:gd name="T82" fmla="*/ 192 w 379"/>
                <a:gd name="T83" fmla="*/ 233 h 437"/>
                <a:gd name="T84" fmla="*/ 220 w 379"/>
                <a:gd name="T85" fmla="*/ 272 h 437"/>
                <a:gd name="T86" fmla="*/ 225 w 379"/>
                <a:gd name="T87" fmla="*/ 296 h 437"/>
                <a:gd name="T88" fmla="*/ 215 w 379"/>
                <a:gd name="T89" fmla="*/ 322 h 437"/>
                <a:gd name="T90" fmla="*/ 205 w 379"/>
                <a:gd name="T91" fmla="*/ 345 h 437"/>
                <a:gd name="T92" fmla="*/ 210 w 379"/>
                <a:gd name="T93" fmla="*/ 356 h 437"/>
                <a:gd name="T94" fmla="*/ 236 w 379"/>
                <a:gd name="T95" fmla="*/ 368 h 437"/>
                <a:gd name="T96" fmla="*/ 252 w 379"/>
                <a:gd name="T97" fmla="*/ 400 h 437"/>
                <a:gd name="T98" fmla="*/ 239 w 379"/>
                <a:gd name="T99" fmla="*/ 429 h 437"/>
                <a:gd name="T100" fmla="*/ 221 w 379"/>
                <a:gd name="T101" fmla="*/ 421 h 437"/>
                <a:gd name="T102" fmla="*/ 202 w 379"/>
                <a:gd name="T103" fmla="*/ 417 h 437"/>
                <a:gd name="T104" fmla="*/ 177 w 379"/>
                <a:gd name="T105" fmla="*/ 400 h 437"/>
                <a:gd name="T106" fmla="*/ 153 w 379"/>
                <a:gd name="T107" fmla="*/ 356 h 437"/>
                <a:gd name="T108" fmla="*/ 137 w 379"/>
                <a:gd name="T109" fmla="*/ 304 h 437"/>
                <a:gd name="T110" fmla="*/ 114 w 379"/>
                <a:gd name="T111" fmla="*/ 263 h 437"/>
                <a:gd name="T112" fmla="*/ 97 w 379"/>
                <a:gd name="T113" fmla="*/ 259 h 437"/>
                <a:gd name="T114" fmla="*/ 105 w 379"/>
                <a:gd name="T115" fmla="*/ 381 h 437"/>
                <a:gd name="T116" fmla="*/ 93 w 379"/>
                <a:gd name="T117" fmla="*/ 404 h 437"/>
                <a:gd name="T118" fmla="*/ 57 w 379"/>
                <a:gd name="T119" fmla="*/ 426 h 437"/>
                <a:gd name="T120" fmla="*/ 59 w 379"/>
                <a:gd name="T121" fmla="*/ 437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3" name="Freeform 339">
              <a:extLst>
                <a:ext uri="{FF2B5EF4-FFF2-40B4-BE49-F238E27FC236}">
                  <a16:creationId xmlns:a16="http://schemas.microsoft.com/office/drawing/2014/main" id="{7CF48F00-FB68-A943-A93F-361A1C82A2E5}"/>
                </a:ext>
              </a:extLst>
            </p:cNvPr>
            <p:cNvSpPr>
              <a:spLocks/>
            </p:cNvSpPr>
            <p:nvPr userDrawn="1">
              <p:custDataLst>
                <p:tags r:id="rId243"/>
              </p:custDataLst>
            </p:nvPr>
          </p:nvSpPr>
          <p:spPr bwMode="auto">
            <a:xfrm>
              <a:off x="10227115" y="3742091"/>
              <a:ext cx="257018" cy="86371"/>
            </a:xfrm>
            <a:custGeom>
              <a:avLst/>
              <a:gdLst>
                <a:gd name="T0" fmla="*/ 11 w 578"/>
                <a:gd name="T1" fmla="*/ 50 h 184"/>
                <a:gd name="T2" fmla="*/ 24 w 578"/>
                <a:gd name="T3" fmla="*/ 32 h 184"/>
                <a:gd name="T4" fmla="*/ 41 w 578"/>
                <a:gd name="T5" fmla="*/ 7 h 184"/>
                <a:gd name="T6" fmla="*/ 54 w 578"/>
                <a:gd name="T7" fmla="*/ 0 h 184"/>
                <a:gd name="T8" fmla="*/ 79 w 578"/>
                <a:gd name="T9" fmla="*/ 2 h 184"/>
                <a:gd name="T10" fmla="*/ 95 w 578"/>
                <a:gd name="T11" fmla="*/ 2 h 184"/>
                <a:gd name="T12" fmla="*/ 101 w 578"/>
                <a:gd name="T13" fmla="*/ 5 h 184"/>
                <a:gd name="T14" fmla="*/ 115 w 578"/>
                <a:gd name="T15" fmla="*/ 15 h 184"/>
                <a:gd name="T16" fmla="*/ 147 w 578"/>
                <a:gd name="T17" fmla="*/ 27 h 184"/>
                <a:gd name="T18" fmla="*/ 168 w 578"/>
                <a:gd name="T19" fmla="*/ 37 h 184"/>
                <a:gd name="T20" fmla="*/ 178 w 578"/>
                <a:gd name="T21" fmla="*/ 53 h 184"/>
                <a:gd name="T22" fmla="*/ 192 w 578"/>
                <a:gd name="T23" fmla="*/ 61 h 184"/>
                <a:gd name="T24" fmla="*/ 231 w 578"/>
                <a:gd name="T25" fmla="*/ 60 h 184"/>
                <a:gd name="T26" fmla="*/ 277 w 578"/>
                <a:gd name="T27" fmla="*/ 51 h 184"/>
                <a:gd name="T28" fmla="*/ 299 w 578"/>
                <a:gd name="T29" fmla="*/ 39 h 184"/>
                <a:gd name="T30" fmla="*/ 314 w 578"/>
                <a:gd name="T31" fmla="*/ 34 h 184"/>
                <a:gd name="T32" fmla="*/ 327 w 578"/>
                <a:gd name="T33" fmla="*/ 35 h 184"/>
                <a:gd name="T34" fmla="*/ 339 w 578"/>
                <a:gd name="T35" fmla="*/ 31 h 184"/>
                <a:gd name="T36" fmla="*/ 366 w 578"/>
                <a:gd name="T37" fmla="*/ 34 h 184"/>
                <a:gd name="T38" fmla="*/ 399 w 578"/>
                <a:gd name="T39" fmla="*/ 59 h 184"/>
                <a:gd name="T40" fmla="*/ 428 w 578"/>
                <a:gd name="T41" fmla="*/ 89 h 184"/>
                <a:gd name="T42" fmla="*/ 456 w 578"/>
                <a:gd name="T43" fmla="*/ 105 h 184"/>
                <a:gd name="T44" fmla="*/ 479 w 578"/>
                <a:gd name="T45" fmla="*/ 107 h 184"/>
                <a:gd name="T46" fmla="*/ 493 w 578"/>
                <a:gd name="T47" fmla="*/ 108 h 184"/>
                <a:gd name="T48" fmla="*/ 505 w 578"/>
                <a:gd name="T49" fmla="*/ 125 h 184"/>
                <a:gd name="T50" fmla="*/ 522 w 578"/>
                <a:gd name="T51" fmla="*/ 140 h 184"/>
                <a:gd name="T52" fmla="*/ 534 w 578"/>
                <a:gd name="T53" fmla="*/ 139 h 184"/>
                <a:gd name="T54" fmla="*/ 546 w 578"/>
                <a:gd name="T55" fmla="*/ 128 h 184"/>
                <a:gd name="T56" fmla="*/ 558 w 578"/>
                <a:gd name="T57" fmla="*/ 134 h 184"/>
                <a:gd name="T58" fmla="*/ 571 w 578"/>
                <a:gd name="T59" fmla="*/ 145 h 184"/>
                <a:gd name="T60" fmla="*/ 578 w 578"/>
                <a:gd name="T61" fmla="*/ 160 h 184"/>
                <a:gd name="T62" fmla="*/ 575 w 578"/>
                <a:gd name="T63" fmla="*/ 173 h 184"/>
                <a:gd name="T64" fmla="*/ 567 w 578"/>
                <a:gd name="T65" fmla="*/ 182 h 184"/>
                <a:gd name="T66" fmla="*/ 551 w 578"/>
                <a:gd name="T67" fmla="*/ 178 h 184"/>
                <a:gd name="T68" fmla="*/ 526 w 578"/>
                <a:gd name="T69" fmla="*/ 170 h 184"/>
                <a:gd name="T70" fmla="*/ 491 w 578"/>
                <a:gd name="T71" fmla="*/ 172 h 184"/>
                <a:gd name="T72" fmla="*/ 462 w 578"/>
                <a:gd name="T73" fmla="*/ 170 h 184"/>
                <a:gd name="T74" fmla="*/ 451 w 578"/>
                <a:gd name="T75" fmla="*/ 160 h 184"/>
                <a:gd name="T76" fmla="*/ 438 w 578"/>
                <a:gd name="T77" fmla="*/ 154 h 184"/>
                <a:gd name="T78" fmla="*/ 426 w 578"/>
                <a:gd name="T79" fmla="*/ 160 h 184"/>
                <a:gd name="T80" fmla="*/ 416 w 578"/>
                <a:gd name="T81" fmla="*/ 170 h 184"/>
                <a:gd name="T82" fmla="*/ 398 w 578"/>
                <a:gd name="T83" fmla="*/ 171 h 184"/>
                <a:gd name="T84" fmla="*/ 328 w 578"/>
                <a:gd name="T85" fmla="*/ 153 h 184"/>
                <a:gd name="T86" fmla="*/ 277 w 578"/>
                <a:gd name="T87" fmla="*/ 132 h 184"/>
                <a:gd name="T88" fmla="*/ 266 w 578"/>
                <a:gd name="T89" fmla="*/ 123 h 184"/>
                <a:gd name="T90" fmla="*/ 230 w 578"/>
                <a:gd name="T91" fmla="*/ 119 h 184"/>
                <a:gd name="T92" fmla="*/ 201 w 578"/>
                <a:gd name="T93" fmla="*/ 113 h 184"/>
                <a:gd name="T94" fmla="*/ 168 w 578"/>
                <a:gd name="T95" fmla="*/ 111 h 184"/>
                <a:gd name="T96" fmla="*/ 146 w 578"/>
                <a:gd name="T97" fmla="*/ 111 h 184"/>
                <a:gd name="T98" fmla="*/ 124 w 578"/>
                <a:gd name="T99" fmla="*/ 105 h 184"/>
                <a:gd name="T100" fmla="*/ 120 w 578"/>
                <a:gd name="T101" fmla="*/ 99 h 184"/>
                <a:gd name="T102" fmla="*/ 69 w 578"/>
                <a:gd name="T103" fmla="*/ 97 h 184"/>
                <a:gd name="T104" fmla="*/ 46 w 578"/>
                <a:gd name="T105" fmla="*/ 88 h 184"/>
                <a:gd name="T106" fmla="*/ 0 w 578"/>
                <a:gd name="T107" fmla="*/ 5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4" name="Freeform 340">
              <a:extLst>
                <a:ext uri="{FF2B5EF4-FFF2-40B4-BE49-F238E27FC236}">
                  <a16:creationId xmlns:a16="http://schemas.microsoft.com/office/drawing/2014/main" id="{E85D623C-02CC-4E46-9989-F9EE59B53C9A}"/>
                </a:ext>
              </a:extLst>
            </p:cNvPr>
            <p:cNvSpPr>
              <a:spLocks/>
            </p:cNvSpPr>
            <p:nvPr userDrawn="1">
              <p:custDataLst>
                <p:tags r:id="rId244"/>
              </p:custDataLst>
            </p:nvPr>
          </p:nvSpPr>
          <p:spPr bwMode="auto">
            <a:xfrm>
              <a:off x="10924968" y="3612535"/>
              <a:ext cx="219603" cy="228884"/>
            </a:xfrm>
            <a:custGeom>
              <a:avLst/>
              <a:gdLst>
                <a:gd name="T0" fmla="*/ 482 w 491"/>
                <a:gd name="T1" fmla="*/ 479 h 481"/>
                <a:gd name="T2" fmla="*/ 457 w 491"/>
                <a:gd name="T3" fmla="*/ 465 h 481"/>
                <a:gd name="T4" fmla="*/ 422 w 491"/>
                <a:gd name="T5" fmla="*/ 434 h 481"/>
                <a:gd name="T6" fmla="*/ 412 w 491"/>
                <a:gd name="T7" fmla="*/ 417 h 481"/>
                <a:gd name="T8" fmla="*/ 376 w 491"/>
                <a:gd name="T9" fmla="*/ 410 h 481"/>
                <a:gd name="T10" fmla="*/ 360 w 491"/>
                <a:gd name="T11" fmla="*/ 406 h 481"/>
                <a:gd name="T12" fmla="*/ 350 w 491"/>
                <a:gd name="T13" fmla="*/ 396 h 481"/>
                <a:gd name="T14" fmla="*/ 346 w 491"/>
                <a:gd name="T15" fmla="*/ 374 h 481"/>
                <a:gd name="T16" fmla="*/ 342 w 491"/>
                <a:gd name="T17" fmla="*/ 332 h 481"/>
                <a:gd name="T18" fmla="*/ 327 w 491"/>
                <a:gd name="T19" fmla="*/ 303 h 481"/>
                <a:gd name="T20" fmla="*/ 319 w 491"/>
                <a:gd name="T21" fmla="*/ 277 h 481"/>
                <a:gd name="T22" fmla="*/ 314 w 491"/>
                <a:gd name="T23" fmla="*/ 244 h 481"/>
                <a:gd name="T24" fmla="*/ 292 w 491"/>
                <a:gd name="T25" fmla="*/ 223 h 481"/>
                <a:gd name="T26" fmla="*/ 260 w 491"/>
                <a:gd name="T27" fmla="*/ 205 h 481"/>
                <a:gd name="T28" fmla="*/ 221 w 491"/>
                <a:gd name="T29" fmla="*/ 190 h 481"/>
                <a:gd name="T30" fmla="*/ 178 w 491"/>
                <a:gd name="T31" fmla="*/ 181 h 481"/>
                <a:gd name="T32" fmla="*/ 133 w 491"/>
                <a:gd name="T33" fmla="*/ 178 h 481"/>
                <a:gd name="T34" fmla="*/ 133 w 491"/>
                <a:gd name="T35" fmla="*/ 156 h 481"/>
                <a:gd name="T36" fmla="*/ 110 w 491"/>
                <a:gd name="T37" fmla="*/ 145 h 481"/>
                <a:gd name="T38" fmla="*/ 85 w 491"/>
                <a:gd name="T39" fmla="*/ 130 h 481"/>
                <a:gd name="T40" fmla="*/ 66 w 491"/>
                <a:gd name="T41" fmla="*/ 111 h 481"/>
                <a:gd name="T42" fmla="*/ 73 w 491"/>
                <a:gd name="T43" fmla="*/ 133 h 481"/>
                <a:gd name="T44" fmla="*/ 54 w 491"/>
                <a:gd name="T45" fmla="*/ 147 h 481"/>
                <a:gd name="T46" fmla="*/ 40 w 491"/>
                <a:gd name="T47" fmla="*/ 178 h 481"/>
                <a:gd name="T48" fmla="*/ 24 w 491"/>
                <a:gd name="T49" fmla="*/ 220 h 481"/>
                <a:gd name="T50" fmla="*/ 13 w 491"/>
                <a:gd name="T51" fmla="*/ 265 h 481"/>
                <a:gd name="T52" fmla="*/ 14 w 491"/>
                <a:gd name="T53" fmla="*/ 237 h 481"/>
                <a:gd name="T54" fmla="*/ 23 w 491"/>
                <a:gd name="T55" fmla="*/ 209 h 481"/>
                <a:gd name="T56" fmla="*/ 32 w 491"/>
                <a:gd name="T57" fmla="*/ 181 h 481"/>
                <a:gd name="T58" fmla="*/ 30 w 491"/>
                <a:gd name="T59" fmla="*/ 143 h 481"/>
                <a:gd name="T60" fmla="*/ 17 w 491"/>
                <a:gd name="T61" fmla="*/ 111 h 481"/>
                <a:gd name="T62" fmla="*/ 0 w 491"/>
                <a:gd name="T63" fmla="*/ 73 h 481"/>
                <a:gd name="T64" fmla="*/ 34 w 491"/>
                <a:gd name="T65" fmla="*/ 59 h 481"/>
                <a:gd name="T66" fmla="*/ 59 w 491"/>
                <a:gd name="T67" fmla="*/ 55 h 481"/>
                <a:gd name="T68" fmla="*/ 84 w 491"/>
                <a:gd name="T69" fmla="*/ 58 h 481"/>
                <a:gd name="T70" fmla="*/ 102 w 491"/>
                <a:gd name="T71" fmla="*/ 66 h 481"/>
                <a:gd name="T72" fmla="*/ 121 w 491"/>
                <a:gd name="T73" fmla="*/ 82 h 481"/>
                <a:gd name="T74" fmla="*/ 140 w 491"/>
                <a:gd name="T75" fmla="*/ 111 h 481"/>
                <a:gd name="T76" fmla="*/ 183 w 491"/>
                <a:gd name="T77" fmla="*/ 103 h 481"/>
                <a:gd name="T78" fmla="*/ 196 w 491"/>
                <a:gd name="T79" fmla="*/ 96 h 481"/>
                <a:gd name="T80" fmla="*/ 200 w 491"/>
                <a:gd name="T81" fmla="*/ 90 h 481"/>
                <a:gd name="T82" fmla="*/ 207 w 491"/>
                <a:gd name="T83" fmla="*/ 73 h 481"/>
                <a:gd name="T84" fmla="*/ 232 w 491"/>
                <a:gd name="T85" fmla="*/ 54 h 481"/>
                <a:gd name="T86" fmla="*/ 254 w 491"/>
                <a:gd name="T87" fmla="*/ 49 h 481"/>
                <a:gd name="T88" fmla="*/ 263 w 491"/>
                <a:gd name="T89" fmla="*/ 30 h 481"/>
                <a:gd name="T90" fmla="*/ 280 w 491"/>
                <a:gd name="T91" fmla="*/ 9 h 481"/>
                <a:gd name="T92" fmla="*/ 300 w 491"/>
                <a:gd name="T93" fmla="*/ 1 h 481"/>
                <a:gd name="T94" fmla="*/ 323 w 491"/>
                <a:gd name="T95" fmla="*/ 0 h 481"/>
                <a:gd name="T96" fmla="*/ 351 w 491"/>
                <a:gd name="T97" fmla="*/ 8 h 481"/>
                <a:gd name="T98" fmla="*/ 399 w 491"/>
                <a:gd name="T99" fmla="*/ 38 h 481"/>
                <a:gd name="T100" fmla="*/ 428 w 491"/>
                <a:gd name="T101" fmla="*/ 53 h 481"/>
                <a:gd name="T102" fmla="*/ 459 w 491"/>
                <a:gd name="T103" fmla="*/ 60 h 481"/>
                <a:gd name="T104" fmla="*/ 491 w 491"/>
                <a:gd name="T105" fmla="*/ 67 h 481"/>
                <a:gd name="T106" fmla="*/ 491 w 491"/>
                <a:gd name="T107" fmla="*/ 32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5" name="Freeform 341">
              <a:extLst>
                <a:ext uri="{FF2B5EF4-FFF2-40B4-BE49-F238E27FC236}">
                  <a16:creationId xmlns:a16="http://schemas.microsoft.com/office/drawing/2014/main" id="{0DDCFE07-56A3-854F-9748-9E88B5E8AA92}"/>
                </a:ext>
              </a:extLst>
            </p:cNvPr>
            <p:cNvSpPr>
              <a:spLocks/>
            </p:cNvSpPr>
            <p:nvPr userDrawn="1">
              <p:custDataLst>
                <p:tags r:id="rId245"/>
              </p:custDataLst>
            </p:nvPr>
          </p:nvSpPr>
          <p:spPr bwMode="auto">
            <a:xfrm>
              <a:off x="9420273" y="2553051"/>
              <a:ext cx="55308" cy="54702"/>
            </a:xfrm>
            <a:custGeom>
              <a:avLst/>
              <a:gdLst>
                <a:gd name="T0" fmla="*/ 0 w 133"/>
                <a:gd name="T1" fmla="*/ 19 h 117"/>
                <a:gd name="T2" fmla="*/ 72 w 133"/>
                <a:gd name="T3" fmla="*/ 0 h 117"/>
                <a:gd name="T4" fmla="*/ 81 w 133"/>
                <a:gd name="T5" fmla="*/ 6 h 117"/>
                <a:gd name="T6" fmla="*/ 91 w 133"/>
                <a:gd name="T7" fmla="*/ 14 h 117"/>
                <a:gd name="T8" fmla="*/ 101 w 133"/>
                <a:gd name="T9" fmla="*/ 25 h 117"/>
                <a:gd name="T10" fmla="*/ 109 w 133"/>
                <a:gd name="T11" fmla="*/ 37 h 117"/>
                <a:gd name="T12" fmla="*/ 118 w 133"/>
                <a:gd name="T13" fmla="*/ 49 h 117"/>
                <a:gd name="T14" fmla="*/ 126 w 133"/>
                <a:gd name="T15" fmla="*/ 62 h 117"/>
                <a:gd name="T16" fmla="*/ 128 w 133"/>
                <a:gd name="T17" fmla="*/ 68 h 117"/>
                <a:gd name="T18" fmla="*/ 130 w 133"/>
                <a:gd name="T19" fmla="*/ 74 h 117"/>
                <a:gd name="T20" fmla="*/ 131 w 133"/>
                <a:gd name="T21" fmla="*/ 80 h 117"/>
                <a:gd name="T22" fmla="*/ 133 w 133"/>
                <a:gd name="T23" fmla="*/ 86 h 117"/>
                <a:gd name="T24" fmla="*/ 131 w 133"/>
                <a:gd name="T25" fmla="*/ 92 h 117"/>
                <a:gd name="T26" fmla="*/ 128 w 133"/>
                <a:gd name="T27" fmla="*/ 97 h 117"/>
                <a:gd name="T28" fmla="*/ 124 w 133"/>
                <a:gd name="T29" fmla="*/ 102 h 117"/>
                <a:gd name="T30" fmla="*/ 118 w 133"/>
                <a:gd name="T31" fmla="*/ 107 h 117"/>
                <a:gd name="T32" fmla="*/ 113 w 133"/>
                <a:gd name="T33" fmla="*/ 111 h 117"/>
                <a:gd name="T34" fmla="*/ 107 w 133"/>
                <a:gd name="T35" fmla="*/ 114 h 117"/>
                <a:gd name="T36" fmla="*/ 103 w 133"/>
                <a:gd name="T37" fmla="*/ 117 h 117"/>
                <a:gd name="T38" fmla="*/ 100 w 133"/>
                <a:gd name="T39" fmla="*/ 117 h 117"/>
                <a:gd name="T40" fmla="*/ 72 w 133"/>
                <a:gd name="T41" fmla="*/ 95 h 117"/>
                <a:gd name="T42" fmla="*/ 45 w 133"/>
                <a:gd name="T43" fmla="*/ 70 h 117"/>
                <a:gd name="T44" fmla="*/ 32 w 133"/>
                <a:gd name="T45" fmla="*/ 58 h 117"/>
                <a:gd name="T46" fmla="*/ 18 w 133"/>
                <a:gd name="T47" fmla="*/ 46 h 117"/>
                <a:gd name="T48" fmla="*/ 8 w 133"/>
                <a:gd name="T49" fmla="*/ 33 h 117"/>
                <a:gd name="T50" fmla="*/ 0 w 133"/>
                <a:gd name="T51" fmla="*/ 1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17">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6" name="Freeform 342">
              <a:extLst>
                <a:ext uri="{FF2B5EF4-FFF2-40B4-BE49-F238E27FC236}">
                  <a16:creationId xmlns:a16="http://schemas.microsoft.com/office/drawing/2014/main" id="{63B41DFF-D7BA-3348-9390-DAA5835C9A96}"/>
                </a:ext>
              </a:extLst>
            </p:cNvPr>
            <p:cNvSpPr>
              <a:spLocks/>
            </p:cNvSpPr>
            <p:nvPr userDrawn="1">
              <p:custDataLst>
                <p:tags r:id="rId246"/>
              </p:custDataLst>
            </p:nvPr>
          </p:nvSpPr>
          <p:spPr bwMode="auto">
            <a:xfrm>
              <a:off x="7839122" y="2013232"/>
              <a:ext cx="226112" cy="161226"/>
            </a:xfrm>
            <a:custGeom>
              <a:avLst/>
              <a:gdLst>
                <a:gd name="T0" fmla="*/ 272 w 505"/>
                <a:gd name="T1" fmla="*/ 36 h 339"/>
                <a:gd name="T2" fmla="*/ 484 w 505"/>
                <a:gd name="T3" fmla="*/ 86 h 339"/>
                <a:gd name="T4" fmla="*/ 478 w 505"/>
                <a:gd name="T5" fmla="*/ 109 h 339"/>
                <a:gd name="T6" fmla="*/ 471 w 505"/>
                <a:gd name="T7" fmla="*/ 129 h 339"/>
                <a:gd name="T8" fmla="*/ 461 w 505"/>
                <a:gd name="T9" fmla="*/ 145 h 339"/>
                <a:gd name="T10" fmla="*/ 451 w 505"/>
                <a:gd name="T11" fmla="*/ 153 h 339"/>
                <a:gd name="T12" fmla="*/ 461 w 505"/>
                <a:gd name="T13" fmla="*/ 184 h 339"/>
                <a:gd name="T14" fmla="*/ 477 w 505"/>
                <a:gd name="T15" fmla="*/ 215 h 339"/>
                <a:gd name="T16" fmla="*/ 505 w 505"/>
                <a:gd name="T17" fmla="*/ 258 h 339"/>
                <a:gd name="T18" fmla="*/ 493 w 505"/>
                <a:gd name="T19" fmla="*/ 271 h 339"/>
                <a:gd name="T20" fmla="*/ 479 w 505"/>
                <a:gd name="T21" fmla="*/ 292 h 339"/>
                <a:gd name="T22" fmla="*/ 468 w 505"/>
                <a:gd name="T23" fmla="*/ 314 h 339"/>
                <a:gd name="T24" fmla="*/ 464 w 505"/>
                <a:gd name="T25" fmla="*/ 339 h 339"/>
                <a:gd name="T26" fmla="*/ 443 w 505"/>
                <a:gd name="T27" fmla="*/ 338 h 339"/>
                <a:gd name="T28" fmla="*/ 414 w 505"/>
                <a:gd name="T29" fmla="*/ 335 h 339"/>
                <a:gd name="T30" fmla="*/ 385 w 505"/>
                <a:gd name="T31" fmla="*/ 331 h 339"/>
                <a:gd name="T32" fmla="*/ 358 w 505"/>
                <a:gd name="T33" fmla="*/ 326 h 339"/>
                <a:gd name="T34" fmla="*/ 304 w 505"/>
                <a:gd name="T35" fmla="*/ 325 h 339"/>
                <a:gd name="T36" fmla="*/ 264 w 505"/>
                <a:gd name="T37" fmla="*/ 321 h 339"/>
                <a:gd name="T38" fmla="*/ 248 w 505"/>
                <a:gd name="T39" fmla="*/ 317 h 339"/>
                <a:gd name="T40" fmla="*/ 232 w 505"/>
                <a:gd name="T41" fmla="*/ 310 h 339"/>
                <a:gd name="T42" fmla="*/ 213 w 505"/>
                <a:gd name="T43" fmla="*/ 300 h 339"/>
                <a:gd name="T44" fmla="*/ 180 w 505"/>
                <a:gd name="T45" fmla="*/ 289 h 339"/>
                <a:gd name="T46" fmla="*/ 146 w 505"/>
                <a:gd name="T47" fmla="*/ 273 h 339"/>
                <a:gd name="T48" fmla="*/ 98 w 505"/>
                <a:gd name="T49" fmla="*/ 249 h 339"/>
                <a:gd name="T50" fmla="*/ 62 w 505"/>
                <a:gd name="T51" fmla="*/ 206 h 339"/>
                <a:gd name="T52" fmla="*/ 52 w 505"/>
                <a:gd name="T53" fmla="*/ 169 h 339"/>
                <a:gd name="T54" fmla="*/ 36 w 505"/>
                <a:gd name="T55" fmla="*/ 124 h 339"/>
                <a:gd name="T56" fmla="*/ 15 w 505"/>
                <a:gd name="T57" fmla="*/ 83 h 339"/>
                <a:gd name="T58" fmla="*/ 2 w 505"/>
                <a:gd name="T59" fmla="*/ 64 h 339"/>
                <a:gd name="T60" fmla="*/ 5 w 505"/>
                <a:gd name="T61" fmla="*/ 61 h 339"/>
                <a:gd name="T62" fmla="*/ 11 w 505"/>
                <a:gd name="T63" fmla="*/ 56 h 339"/>
                <a:gd name="T64" fmla="*/ 11 w 505"/>
                <a:gd name="T65" fmla="*/ 48 h 339"/>
                <a:gd name="T66" fmla="*/ 11 w 505"/>
                <a:gd name="T67" fmla="*/ 43 h 339"/>
                <a:gd name="T68" fmla="*/ 34 w 505"/>
                <a:gd name="T69" fmla="*/ 34 h 339"/>
                <a:gd name="T70" fmla="*/ 73 w 505"/>
                <a:gd name="T71" fmla="*/ 22 h 339"/>
                <a:gd name="T72" fmla="*/ 128 w 505"/>
                <a:gd name="T73" fmla="*/ 8 h 339"/>
                <a:gd name="T74" fmla="*/ 173 w 505"/>
                <a:gd name="T75" fmla="*/ 11 h 339"/>
                <a:gd name="T76" fmla="*/ 188 w 505"/>
                <a:gd name="T77" fmla="*/ 28 h 339"/>
                <a:gd name="T78" fmla="*/ 201 w 505"/>
                <a:gd name="T79" fmla="*/ 35 h 339"/>
                <a:gd name="T80" fmla="*/ 219 w 505"/>
                <a:gd name="T81" fmla="*/ 36 h 339"/>
                <a:gd name="T82" fmla="*/ 239 w 505"/>
                <a:gd name="T83" fmla="*/ 36 h 339"/>
                <a:gd name="T84" fmla="*/ 259 w 505"/>
                <a:gd name="T85" fmla="*/ 24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7" name="Freeform 343">
              <a:extLst>
                <a:ext uri="{FF2B5EF4-FFF2-40B4-BE49-F238E27FC236}">
                  <a16:creationId xmlns:a16="http://schemas.microsoft.com/office/drawing/2014/main" id="{4080F264-DBC4-4642-BDEE-F079F12277B6}"/>
                </a:ext>
              </a:extLst>
            </p:cNvPr>
            <p:cNvSpPr>
              <a:spLocks/>
            </p:cNvSpPr>
            <p:nvPr userDrawn="1">
              <p:custDataLst>
                <p:tags r:id="rId247"/>
              </p:custDataLst>
            </p:nvPr>
          </p:nvSpPr>
          <p:spPr bwMode="auto">
            <a:xfrm>
              <a:off x="7904189" y="2198929"/>
              <a:ext cx="149657" cy="64779"/>
            </a:xfrm>
            <a:custGeom>
              <a:avLst/>
              <a:gdLst>
                <a:gd name="T0" fmla="*/ 312 w 338"/>
                <a:gd name="T1" fmla="*/ 0 h 141"/>
                <a:gd name="T2" fmla="*/ 186 w 338"/>
                <a:gd name="T3" fmla="*/ 0 h 141"/>
                <a:gd name="T4" fmla="*/ 168 w 338"/>
                <a:gd name="T5" fmla="*/ 8 h 141"/>
                <a:gd name="T6" fmla="*/ 144 w 338"/>
                <a:gd name="T7" fmla="*/ 21 h 141"/>
                <a:gd name="T8" fmla="*/ 132 w 338"/>
                <a:gd name="T9" fmla="*/ 27 h 141"/>
                <a:gd name="T10" fmla="*/ 119 w 338"/>
                <a:gd name="T11" fmla="*/ 32 h 141"/>
                <a:gd name="T12" fmla="*/ 112 w 338"/>
                <a:gd name="T13" fmla="*/ 34 h 141"/>
                <a:gd name="T14" fmla="*/ 105 w 338"/>
                <a:gd name="T15" fmla="*/ 35 h 141"/>
                <a:gd name="T16" fmla="*/ 99 w 338"/>
                <a:gd name="T17" fmla="*/ 36 h 141"/>
                <a:gd name="T18" fmla="*/ 93 w 338"/>
                <a:gd name="T19" fmla="*/ 37 h 141"/>
                <a:gd name="T20" fmla="*/ 88 w 338"/>
                <a:gd name="T21" fmla="*/ 36 h 141"/>
                <a:gd name="T22" fmla="*/ 84 w 338"/>
                <a:gd name="T23" fmla="*/ 35 h 141"/>
                <a:gd name="T24" fmla="*/ 78 w 338"/>
                <a:gd name="T25" fmla="*/ 32 h 141"/>
                <a:gd name="T26" fmla="*/ 74 w 338"/>
                <a:gd name="T27" fmla="*/ 30 h 141"/>
                <a:gd name="T28" fmla="*/ 66 w 338"/>
                <a:gd name="T29" fmla="*/ 24 h 141"/>
                <a:gd name="T30" fmla="*/ 59 w 338"/>
                <a:gd name="T31" fmla="*/ 18 h 141"/>
                <a:gd name="T32" fmla="*/ 49 w 338"/>
                <a:gd name="T33" fmla="*/ 34 h 141"/>
                <a:gd name="T34" fmla="*/ 37 w 338"/>
                <a:gd name="T35" fmla="*/ 51 h 141"/>
                <a:gd name="T36" fmla="*/ 30 w 338"/>
                <a:gd name="T37" fmla="*/ 60 h 141"/>
                <a:gd name="T38" fmla="*/ 21 w 338"/>
                <a:gd name="T39" fmla="*/ 68 h 141"/>
                <a:gd name="T40" fmla="*/ 11 w 338"/>
                <a:gd name="T41" fmla="*/ 75 h 141"/>
                <a:gd name="T42" fmla="*/ 0 w 338"/>
                <a:gd name="T43" fmla="*/ 80 h 141"/>
                <a:gd name="T44" fmla="*/ 12 w 338"/>
                <a:gd name="T45" fmla="*/ 90 h 141"/>
                <a:gd name="T46" fmla="*/ 23 w 338"/>
                <a:gd name="T47" fmla="*/ 100 h 141"/>
                <a:gd name="T48" fmla="*/ 33 w 338"/>
                <a:gd name="T49" fmla="*/ 108 h 141"/>
                <a:gd name="T50" fmla="*/ 44 w 338"/>
                <a:gd name="T51" fmla="*/ 116 h 141"/>
                <a:gd name="T52" fmla="*/ 55 w 338"/>
                <a:gd name="T53" fmla="*/ 122 h 141"/>
                <a:gd name="T54" fmla="*/ 66 w 338"/>
                <a:gd name="T55" fmla="*/ 129 h 141"/>
                <a:gd name="T56" fmla="*/ 79 w 338"/>
                <a:gd name="T57" fmla="*/ 135 h 141"/>
                <a:gd name="T58" fmla="*/ 93 w 338"/>
                <a:gd name="T59" fmla="*/ 141 h 141"/>
                <a:gd name="T60" fmla="*/ 259 w 338"/>
                <a:gd name="T61" fmla="*/ 141 h 141"/>
                <a:gd name="T62" fmla="*/ 269 w 338"/>
                <a:gd name="T63" fmla="*/ 124 h 141"/>
                <a:gd name="T64" fmla="*/ 281 w 338"/>
                <a:gd name="T65" fmla="*/ 107 h 141"/>
                <a:gd name="T66" fmla="*/ 292 w 338"/>
                <a:gd name="T67" fmla="*/ 92 h 141"/>
                <a:gd name="T68" fmla="*/ 304 w 338"/>
                <a:gd name="T69" fmla="*/ 78 h 141"/>
                <a:gd name="T70" fmla="*/ 315 w 338"/>
                <a:gd name="T71" fmla="*/ 64 h 141"/>
                <a:gd name="T72" fmla="*/ 324 w 338"/>
                <a:gd name="T73" fmla="*/ 48 h 141"/>
                <a:gd name="T74" fmla="*/ 333 w 338"/>
                <a:gd name="T75" fmla="*/ 34 h 141"/>
                <a:gd name="T76" fmla="*/ 338 w 338"/>
                <a:gd name="T77" fmla="*/ 18 h 141"/>
                <a:gd name="T78" fmla="*/ 312 w 338"/>
                <a:gd name="T79"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8" name="Freeform 344">
              <a:extLst>
                <a:ext uri="{FF2B5EF4-FFF2-40B4-BE49-F238E27FC236}">
                  <a16:creationId xmlns:a16="http://schemas.microsoft.com/office/drawing/2014/main" id="{97BCE7E1-EEF8-1A4A-B82C-6E8F20DBCA8B}"/>
                </a:ext>
              </a:extLst>
            </p:cNvPr>
            <p:cNvSpPr>
              <a:spLocks/>
            </p:cNvSpPr>
            <p:nvPr userDrawn="1">
              <p:custDataLst>
                <p:tags r:id="rId248"/>
              </p:custDataLst>
            </p:nvPr>
          </p:nvSpPr>
          <p:spPr bwMode="auto">
            <a:xfrm>
              <a:off x="8006673" y="1886555"/>
              <a:ext cx="113869" cy="59020"/>
            </a:xfrm>
            <a:custGeom>
              <a:avLst/>
              <a:gdLst>
                <a:gd name="T0" fmla="*/ 259 w 259"/>
                <a:gd name="T1" fmla="*/ 129 h 129"/>
                <a:gd name="T2" fmla="*/ 255 w 259"/>
                <a:gd name="T3" fmla="*/ 102 h 129"/>
                <a:gd name="T4" fmla="*/ 252 w 259"/>
                <a:gd name="T5" fmla="*/ 80 h 129"/>
                <a:gd name="T6" fmla="*/ 252 w 259"/>
                <a:gd name="T7" fmla="*/ 63 h 129"/>
                <a:gd name="T8" fmla="*/ 253 w 259"/>
                <a:gd name="T9" fmla="*/ 50 h 129"/>
                <a:gd name="T10" fmla="*/ 257 w 259"/>
                <a:gd name="T11" fmla="*/ 29 h 129"/>
                <a:gd name="T12" fmla="*/ 259 w 259"/>
                <a:gd name="T13" fmla="*/ 12 h 129"/>
                <a:gd name="T14" fmla="*/ 258 w 259"/>
                <a:gd name="T15" fmla="*/ 14 h 129"/>
                <a:gd name="T16" fmla="*/ 256 w 259"/>
                <a:gd name="T17" fmla="*/ 16 h 129"/>
                <a:gd name="T18" fmla="*/ 253 w 259"/>
                <a:gd name="T19" fmla="*/ 17 h 129"/>
                <a:gd name="T20" fmla="*/ 249 w 259"/>
                <a:gd name="T21" fmla="*/ 18 h 129"/>
                <a:gd name="T22" fmla="*/ 239 w 259"/>
                <a:gd name="T23" fmla="*/ 19 h 129"/>
                <a:gd name="T24" fmla="*/ 228 w 259"/>
                <a:gd name="T25" fmla="*/ 19 h 129"/>
                <a:gd name="T26" fmla="*/ 205 w 259"/>
                <a:gd name="T27" fmla="*/ 19 h 129"/>
                <a:gd name="T28" fmla="*/ 192 w 259"/>
                <a:gd name="T29" fmla="*/ 18 h 129"/>
                <a:gd name="T30" fmla="*/ 181 w 259"/>
                <a:gd name="T31" fmla="*/ 17 h 129"/>
                <a:gd name="T32" fmla="*/ 172 w 259"/>
                <a:gd name="T33" fmla="*/ 15 h 129"/>
                <a:gd name="T34" fmla="*/ 163 w 259"/>
                <a:gd name="T35" fmla="*/ 12 h 129"/>
                <a:gd name="T36" fmla="*/ 156 w 259"/>
                <a:gd name="T37" fmla="*/ 9 h 129"/>
                <a:gd name="T38" fmla="*/ 146 w 259"/>
                <a:gd name="T39" fmla="*/ 6 h 129"/>
                <a:gd name="T40" fmla="*/ 134 w 259"/>
                <a:gd name="T41" fmla="*/ 3 h 129"/>
                <a:gd name="T42" fmla="*/ 118 w 259"/>
                <a:gd name="T43" fmla="*/ 1 h 129"/>
                <a:gd name="T44" fmla="*/ 99 w 259"/>
                <a:gd name="T45" fmla="*/ 0 h 129"/>
                <a:gd name="T46" fmla="*/ 83 w 259"/>
                <a:gd name="T47" fmla="*/ 0 h 129"/>
                <a:gd name="T48" fmla="*/ 67 w 259"/>
                <a:gd name="T49" fmla="*/ 0 h 129"/>
                <a:gd name="T50" fmla="*/ 50 w 259"/>
                <a:gd name="T51" fmla="*/ 0 h 129"/>
                <a:gd name="T52" fmla="*/ 34 w 259"/>
                <a:gd name="T53" fmla="*/ 2 h 129"/>
                <a:gd name="T54" fmla="*/ 27 w 259"/>
                <a:gd name="T55" fmla="*/ 4 h 129"/>
                <a:gd name="T56" fmla="*/ 21 w 259"/>
                <a:gd name="T57" fmla="*/ 6 h 129"/>
                <a:gd name="T58" fmla="*/ 14 w 259"/>
                <a:gd name="T59" fmla="*/ 9 h 129"/>
                <a:gd name="T60" fmla="*/ 10 w 259"/>
                <a:gd name="T61" fmla="*/ 13 h 129"/>
                <a:gd name="T62" fmla="*/ 5 w 259"/>
                <a:gd name="T63" fmla="*/ 17 h 129"/>
                <a:gd name="T64" fmla="*/ 2 w 259"/>
                <a:gd name="T65" fmla="*/ 22 h 129"/>
                <a:gd name="T66" fmla="*/ 0 w 259"/>
                <a:gd name="T67" fmla="*/ 29 h 129"/>
                <a:gd name="T68" fmla="*/ 0 w 259"/>
                <a:gd name="T69" fmla="*/ 36 h 129"/>
                <a:gd name="T70" fmla="*/ 0 w 259"/>
                <a:gd name="T71" fmla="*/ 48 h 129"/>
                <a:gd name="T72" fmla="*/ 3 w 259"/>
                <a:gd name="T73" fmla="*/ 58 h 129"/>
                <a:gd name="T74" fmla="*/ 6 w 259"/>
                <a:gd name="T75" fmla="*/ 65 h 129"/>
                <a:gd name="T76" fmla="*/ 12 w 259"/>
                <a:gd name="T77" fmla="*/ 71 h 129"/>
                <a:gd name="T78" fmla="*/ 17 w 259"/>
                <a:gd name="T79" fmla="*/ 76 h 129"/>
                <a:gd name="T80" fmla="*/ 24 w 259"/>
                <a:gd name="T81" fmla="*/ 80 h 129"/>
                <a:gd name="T82" fmla="*/ 31 w 259"/>
                <a:gd name="T83" fmla="*/ 83 h 129"/>
                <a:gd name="T84" fmla="*/ 37 w 259"/>
                <a:gd name="T85" fmla="*/ 85 h 129"/>
                <a:gd name="T86" fmla="*/ 50 w 259"/>
                <a:gd name="T87" fmla="*/ 88 h 129"/>
                <a:gd name="T88" fmla="*/ 61 w 259"/>
                <a:gd name="T89" fmla="*/ 92 h 129"/>
                <a:gd name="T90" fmla="*/ 65 w 259"/>
                <a:gd name="T91" fmla="*/ 95 h 129"/>
                <a:gd name="T92" fmla="*/ 67 w 259"/>
                <a:gd name="T93" fmla="*/ 99 h 129"/>
                <a:gd name="T94" fmla="*/ 67 w 259"/>
                <a:gd name="T95" fmla="*/ 105 h 129"/>
                <a:gd name="T96" fmla="*/ 66 w 259"/>
                <a:gd name="T97" fmla="*/ 111 h 129"/>
                <a:gd name="T98" fmla="*/ 81 w 259"/>
                <a:gd name="T99" fmla="*/ 110 h 129"/>
                <a:gd name="T100" fmla="*/ 91 w 259"/>
                <a:gd name="T101" fmla="*/ 108 h 129"/>
                <a:gd name="T102" fmla="*/ 98 w 259"/>
                <a:gd name="T103" fmla="*/ 106 h 129"/>
                <a:gd name="T104" fmla="*/ 105 w 259"/>
                <a:gd name="T105" fmla="*/ 105 h 129"/>
                <a:gd name="T106" fmla="*/ 120 w 259"/>
                <a:gd name="T107" fmla="*/ 106 h 129"/>
                <a:gd name="T108" fmla="*/ 140 w 259"/>
                <a:gd name="T109" fmla="*/ 108 h 129"/>
                <a:gd name="T110" fmla="*/ 166 w 259"/>
                <a:gd name="T111" fmla="*/ 112 h 129"/>
                <a:gd name="T112" fmla="*/ 192 w 259"/>
                <a:gd name="T113" fmla="*/ 117 h 129"/>
                <a:gd name="T114" fmla="*/ 238 w 259"/>
                <a:gd name="T115" fmla="*/ 125 h 129"/>
                <a:gd name="T116" fmla="*/ 259 w 259"/>
                <a:gd name="T117"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99" name="Freeform 345">
              <a:extLst>
                <a:ext uri="{FF2B5EF4-FFF2-40B4-BE49-F238E27FC236}">
                  <a16:creationId xmlns:a16="http://schemas.microsoft.com/office/drawing/2014/main" id="{12FECCEE-D9A6-8E4D-B6B4-CD591C2F8488}"/>
                </a:ext>
              </a:extLst>
            </p:cNvPr>
            <p:cNvSpPr>
              <a:spLocks/>
            </p:cNvSpPr>
            <p:nvPr userDrawn="1">
              <p:custDataLst>
                <p:tags r:id="rId249"/>
              </p:custDataLst>
            </p:nvPr>
          </p:nvSpPr>
          <p:spPr bwMode="auto">
            <a:xfrm>
              <a:off x="8019687" y="2201810"/>
              <a:ext cx="183817" cy="129557"/>
            </a:xfrm>
            <a:custGeom>
              <a:avLst/>
              <a:gdLst>
                <a:gd name="T0" fmla="*/ 418 w 425"/>
                <a:gd name="T1" fmla="*/ 170 h 272"/>
                <a:gd name="T2" fmla="*/ 398 w 425"/>
                <a:gd name="T3" fmla="*/ 188 h 272"/>
                <a:gd name="T4" fmla="*/ 383 w 425"/>
                <a:gd name="T5" fmla="*/ 206 h 272"/>
                <a:gd name="T6" fmla="*/ 384 w 425"/>
                <a:gd name="T7" fmla="*/ 221 h 272"/>
                <a:gd name="T8" fmla="*/ 389 w 425"/>
                <a:gd name="T9" fmla="*/ 237 h 272"/>
                <a:gd name="T10" fmla="*/ 375 w 425"/>
                <a:gd name="T11" fmla="*/ 244 h 272"/>
                <a:gd name="T12" fmla="*/ 347 w 425"/>
                <a:gd name="T13" fmla="*/ 238 h 272"/>
                <a:gd name="T14" fmla="*/ 324 w 425"/>
                <a:gd name="T15" fmla="*/ 235 h 272"/>
                <a:gd name="T16" fmla="*/ 295 w 425"/>
                <a:gd name="T17" fmla="*/ 235 h 272"/>
                <a:gd name="T18" fmla="*/ 263 w 425"/>
                <a:gd name="T19" fmla="*/ 243 h 272"/>
                <a:gd name="T20" fmla="*/ 232 w 425"/>
                <a:gd name="T21" fmla="*/ 254 h 272"/>
                <a:gd name="T22" fmla="*/ 197 w 425"/>
                <a:gd name="T23" fmla="*/ 267 h 272"/>
                <a:gd name="T24" fmla="*/ 100 w 425"/>
                <a:gd name="T25" fmla="*/ 240 h 272"/>
                <a:gd name="T26" fmla="*/ 85 w 425"/>
                <a:gd name="T27" fmla="*/ 226 h 272"/>
                <a:gd name="T28" fmla="*/ 70 w 425"/>
                <a:gd name="T29" fmla="*/ 214 h 272"/>
                <a:gd name="T30" fmla="*/ 37 w 425"/>
                <a:gd name="T31" fmla="*/ 192 h 272"/>
                <a:gd name="T32" fmla="*/ 22 w 425"/>
                <a:gd name="T33" fmla="*/ 180 h 272"/>
                <a:gd name="T34" fmla="*/ 11 w 425"/>
                <a:gd name="T35" fmla="*/ 167 h 272"/>
                <a:gd name="T36" fmla="*/ 2 w 425"/>
                <a:gd name="T37" fmla="*/ 150 h 272"/>
                <a:gd name="T38" fmla="*/ 0 w 425"/>
                <a:gd name="T39" fmla="*/ 129 h 272"/>
                <a:gd name="T40" fmla="*/ 50 w 425"/>
                <a:gd name="T41" fmla="*/ 66 h 272"/>
                <a:gd name="T42" fmla="*/ 71 w 425"/>
                <a:gd name="T43" fmla="*/ 36 h 272"/>
                <a:gd name="T44" fmla="*/ 80 w 425"/>
                <a:gd name="T45" fmla="*/ 22 h 272"/>
                <a:gd name="T46" fmla="*/ 85 w 425"/>
                <a:gd name="T47" fmla="*/ 6 h 272"/>
                <a:gd name="T48" fmla="*/ 123 w 425"/>
                <a:gd name="T49" fmla="*/ 10 h 272"/>
                <a:gd name="T50" fmla="*/ 153 w 425"/>
                <a:gd name="T51" fmla="*/ 18 h 272"/>
                <a:gd name="T52" fmla="*/ 180 w 425"/>
                <a:gd name="T53" fmla="*/ 27 h 272"/>
                <a:gd name="T54" fmla="*/ 205 w 425"/>
                <a:gd name="T55" fmla="*/ 31 h 272"/>
                <a:gd name="T56" fmla="*/ 214 w 425"/>
                <a:gd name="T57" fmla="*/ 29 h 272"/>
                <a:gd name="T58" fmla="*/ 221 w 425"/>
                <a:gd name="T59" fmla="*/ 26 h 272"/>
                <a:gd name="T60" fmla="*/ 232 w 425"/>
                <a:gd name="T61" fmla="*/ 15 h 272"/>
                <a:gd name="T62" fmla="*/ 242 w 425"/>
                <a:gd name="T63" fmla="*/ 5 h 272"/>
                <a:gd name="T64" fmla="*/ 250 w 425"/>
                <a:gd name="T65" fmla="*/ 2 h 272"/>
                <a:gd name="T66" fmla="*/ 259 w 425"/>
                <a:gd name="T67" fmla="*/ 0 h 272"/>
                <a:gd name="T68" fmla="*/ 275 w 425"/>
                <a:gd name="T69" fmla="*/ 2 h 272"/>
                <a:gd name="T70" fmla="*/ 289 w 425"/>
                <a:gd name="T71" fmla="*/ 7 h 272"/>
                <a:gd name="T72" fmla="*/ 302 w 425"/>
                <a:gd name="T73" fmla="*/ 15 h 272"/>
                <a:gd name="T74" fmla="*/ 310 w 425"/>
                <a:gd name="T75" fmla="*/ 26 h 272"/>
                <a:gd name="T76" fmla="*/ 325 w 425"/>
                <a:gd name="T77" fmla="*/ 53 h 272"/>
                <a:gd name="T78" fmla="*/ 337 w 425"/>
                <a:gd name="T79" fmla="*/ 82 h 272"/>
                <a:gd name="T80" fmla="*/ 349 w 425"/>
                <a:gd name="T81" fmla="*/ 113 h 272"/>
                <a:gd name="T82" fmla="*/ 356 w 425"/>
                <a:gd name="T83" fmla="*/ 126 h 272"/>
                <a:gd name="T84" fmla="*/ 365 w 425"/>
                <a:gd name="T85" fmla="*/ 138 h 272"/>
                <a:gd name="T86" fmla="*/ 376 w 425"/>
                <a:gd name="T87" fmla="*/ 147 h 272"/>
                <a:gd name="T88" fmla="*/ 389 w 425"/>
                <a:gd name="T89" fmla="*/ 156 h 272"/>
                <a:gd name="T90" fmla="*/ 405 w 425"/>
                <a:gd name="T91" fmla="*/ 160 h 272"/>
                <a:gd name="T92" fmla="*/ 425 w 425"/>
                <a:gd name="T93" fmla="*/ 16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0" name="Freeform 346">
              <a:extLst>
                <a:ext uri="{FF2B5EF4-FFF2-40B4-BE49-F238E27FC236}">
                  <a16:creationId xmlns:a16="http://schemas.microsoft.com/office/drawing/2014/main" id="{C673A71A-2465-B244-A1C8-7CE772F34939}"/>
                </a:ext>
              </a:extLst>
            </p:cNvPr>
            <p:cNvSpPr>
              <a:spLocks/>
            </p:cNvSpPr>
            <p:nvPr userDrawn="1">
              <p:custDataLst>
                <p:tags r:id="rId250"/>
              </p:custDataLst>
            </p:nvPr>
          </p:nvSpPr>
          <p:spPr bwMode="auto">
            <a:xfrm>
              <a:off x="5970048" y="3143253"/>
              <a:ext cx="14640" cy="50383"/>
            </a:xfrm>
            <a:custGeom>
              <a:avLst/>
              <a:gdLst>
                <a:gd name="T0" fmla="*/ 13 w 33"/>
                <a:gd name="T1" fmla="*/ 6 h 31"/>
                <a:gd name="T2" fmla="*/ 0 w 33"/>
                <a:gd name="T3" fmla="*/ 19 h 31"/>
                <a:gd name="T4" fmla="*/ 5 w 33"/>
                <a:gd name="T5" fmla="*/ 21 h 31"/>
                <a:gd name="T6" fmla="*/ 14 w 33"/>
                <a:gd name="T7" fmla="*/ 25 h 31"/>
                <a:gd name="T8" fmla="*/ 19 w 33"/>
                <a:gd name="T9" fmla="*/ 27 h 31"/>
                <a:gd name="T10" fmla="*/ 23 w 33"/>
                <a:gd name="T11" fmla="*/ 29 h 31"/>
                <a:gd name="T12" fmla="*/ 27 w 33"/>
                <a:gd name="T13" fmla="*/ 30 h 31"/>
                <a:gd name="T14" fmla="*/ 33 w 33"/>
                <a:gd name="T15" fmla="*/ 31 h 31"/>
                <a:gd name="T16" fmla="*/ 33 w 33"/>
                <a:gd name="T17" fmla="*/ 0 h 31"/>
                <a:gd name="T18" fmla="*/ 20 w 33"/>
                <a:gd name="T19" fmla="*/ 0 h 31"/>
                <a:gd name="T20" fmla="*/ 13 w 33"/>
                <a:gd name="T21"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1">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1" name="Freeform 347">
              <a:extLst>
                <a:ext uri="{FF2B5EF4-FFF2-40B4-BE49-F238E27FC236}">
                  <a16:creationId xmlns:a16="http://schemas.microsoft.com/office/drawing/2014/main" id="{D6293210-8F24-F443-A44B-53C172E36232}"/>
                </a:ext>
              </a:extLst>
            </p:cNvPr>
            <p:cNvSpPr>
              <a:spLocks/>
            </p:cNvSpPr>
            <p:nvPr userDrawn="1">
              <p:custDataLst>
                <p:tags r:id="rId251"/>
              </p:custDataLst>
            </p:nvPr>
          </p:nvSpPr>
          <p:spPr bwMode="auto">
            <a:xfrm>
              <a:off x="8127048" y="2194612"/>
              <a:ext cx="87842" cy="71975"/>
            </a:xfrm>
            <a:custGeom>
              <a:avLst/>
              <a:gdLst>
                <a:gd name="T0" fmla="*/ 6 w 192"/>
                <a:gd name="T1" fmla="*/ 19 h 154"/>
                <a:gd name="T2" fmla="*/ 52 w 192"/>
                <a:gd name="T3" fmla="*/ 0 h 154"/>
                <a:gd name="T4" fmla="*/ 92 w 192"/>
                <a:gd name="T5" fmla="*/ 19 h 154"/>
                <a:gd name="T6" fmla="*/ 119 w 192"/>
                <a:gd name="T7" fmla="*/ 31 h 154"/>
                <a:gd name="T8" fmla="*/ 146 w 192"/>
                <a:gd name="T9" fmla="*/ 63 h 154"/>
                <a:gd name="T10" fmla="*/ 166 w 192"/>
                <a:gd name="T11" fmla="*/ 93 h 154"/>
                <a:gd name="T12" fmla="*/ 192 w 192"/>
                <a:gd name="T13" fmla="*/ 118 h 154"/>
                <a:gd name="T14" fmla="*/ 152 w 192"/>
                <a:gd name="T15" fmla="*/ 124 h 154"/>
                <a:gd name="T16" fmla="*/ 126 w 192"/>
                <a:gd name="T17" fmla="*/ 130 h 154"/>
                <a:gd name="T18" fmla="*/ 126 w 192"/>
                <a:gd name="T19" fmla="*/ 154 h 154"/>
                <a:gd name="T20" fmla="*/ 106 w 192"/>
                <a:gd name="T21" fmla="*/ 154 h 154"/>
                <a:gd name="T22" fmla="*/ 99 w 192"/>
                <a:gd name="T23" fmla="*/ 146 h 154"/>
                <a:gd name="T24" fmla="*/ 93 w 192"/>
                <a:gd name="T25" fmla="*/ 137 h 154"/>
                <a:gd name="T26" fmla="*/ 88 w 192"/>
                <a:gd name="T27" fmla="*/ 126 h 154"/>
                <a:gd name="T28" fmla="*/ 82 w 192"/>
                <a:gd name="T29" fmla="*/ 115 h 154"/>
                <a:gd name="T30" fmla="*/ 74 w 192"/>
                <a:gd name="T31" fmla="*/ 93 h 154"/>
                <a:gd name="T32" fmla="*/ 65 w 192"/>
                <a:gd name="T33" fmla="*/ 71 h 154"/>
                <a:gd name="T34" fmla="*/ 60 w 192"/>
                <a:gd name="T35" fmla="*/ 61 h 154"/>
                <a:gd name="T36" fmla="*/ 55 w 192"/>
                <a:gd name="T37" fmla="*/ 50 h 154"/>
                <a:gd name="T38" fmla="*/ 48 w 192"/>
                <a:gd name="T39" fmla="*/ 42 h 154"/>
                <a:gd name="T40" fmla="*/ 41 w 192"/>
                <a:gd name="T41" fmla="*/ 34 h 154"/>
                <a:gd name="T42" fmla="*/ 33 w 192"/>
                <a:gd name="T43" fmla="*/ 28 h 154"/>
                <a:gd name="T44" fmla="*/ 24 w 192"/>
                <a:gd name="T45" fmla="*/ 23 h 154"/>
                <a:gd name="T46" fmla="*/ 18 w 192"/>
                <a:gd name="T47" fmla="*/ 22 h 154"/>
                <a:gd name="T48" fmla="*/ 12 w 192"/>
                <a:gd name="T49" fmla="*/ 20 h 154"/>
                <a:gd name="T50" fmla="*/ 6 w 192"/>
                <a:gd name="T51" fmla="*/ 20 h 154"/>
                <a:gd name="T52" fmla="*/ 0 w 192"/>
                <a:gd name="T53" fmla="*/ 19 h 154"/>
                <a:gd name="T54" fmla="*/ 6 w 192"/>
                <a:gd name="T55" fmla="*/ 1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2" name="Freeform 348">
              <a:extLst>
                <a:ext uri="{FF2B5EF4-FFF2-40B4-BE49-F238E27FC236}">
                  <a16:creationId xmlns:a16="http://schemas.microsoft.com/office/drawing/2014/main" id="{BCA365ED-17D0-384B-8CEA-F2B1436BF084}"/>
                </a:ext>
              </a:extLst>
            </p:cNvPr>
            <p:cNvSpPr>
              <a:spLocks/>
            </p:cNvSpPr>
            <p:nvPr userDrawn="1">
              <p:custDataLst>
                <p:tags r:id="rId252"/>
              </p:custDataLst>
            </p:nvPr>
          </p:nvSpPr>
          <p:spPr bwMode="auto">
            <a:xfrm>
              <a:off x="8042459" y="2088087"/>
              <a:ext cx="390407" cy="224565"/>
            </a:xfrm>
            <a:custGeom>
              <a:avLst/>
              <a:gdLst>
                <a:gd name="T0" fmla="*/ 392 w 877"/>
                <a:gd name="T1" fmla="*/ 340 h 469"/>
                <a:gd name="T2" fmla="*/ 319 w 877"/>
                <a:gd name="T3" fmla="*/ 253 h 469"/>
                <a:gd name="T4" fmla="*/ 206 w 877"/>
                <a:gd name="T5" fmla="*/ 241 h 469"/>
                <a:gd name="T6" fmla="*/ 191 w 877"/>
                <a:gd name="T7" fmla="*/ 243 h 469"/>
                <a:gd name="T8" fmla="*/ 178 w 877"/>
                <a:gd name="T9" fmla="*/ 251 h 469"/>
                <a:gd name="T10" fmla="*/ 162 w 877"/>
                <a:gd name="T11" fmla="*/ 267 h 469"/>
                <a:gd name="T12" fmla="*/ 151 w 877"/>
                <a:gd name="T13" fmla="*/ 271 h 469"/>
                <a:gd name="T14" fmla="*/ 121 w 877"/>
                <a:gd name="T15" fmla="*/ 268 h 469"/>
                <a:gd name="T16" fmla="*/ 79 w 877"/>
                <a:gd name="T17" fmla="*/ 255 h 469"/>
                <a:gd name="T18" fmla="*/ 26 w 877"/>
                <a:gd name="T19" fmla="*/ 247 h 469"/>
                <a:gd name="T20" fmla="*/ 8 w 877"/>
                <a:gd name="T21" fmla="*/ 212 h 469"/>
                <a:gd name="T22" fmla="*/ 13 w 877"/>
                <a:gd name="T23" fmla="*/ 187 h 469"/>
                <a:gd name="T24" fmla="*/ 13 w 877"/>
                <a:gd name="T25" fmla="*/ 180 h 469"/>
                <a:gd name="T26" fmla="*/ 23 w 877"/>
                <a:gd name="T27" fmla="*/ 144 h 469"/>
                <a:gd name="T28" fmla="*/ 44 w 877"/>
                <a:gd name="T29" fmla="*/ 112 h 469"/>
                <a:gd name="T30" fmla="*/ 54 w 877"/>
                <a:gd name="T31" fmla="*/ 92 h 469"/>
                <a:gd name="T32" fmla="*/ 26 w 877"/>
                <a:gd name="T33" fmla="*/ 50 h 469"/>
                <a:gd name="T34" fmla="*/ 173 w 877"/>
                <a:gd name="T35" fmla="*/ 26 h 469"/>
                <a:gd name="T36" fmla="*/ 339 w 877"/>
                <a:gd name="T37" fmla="*/ 50 h 469"/>
                <a:gd name="T38" fmla="*/ 392 w 877"/>
                <a:gd name="T39" fmla="*/ 13 h 469"/>
                <a:gd name="T40" fmla="*/ 485 w 877"/>
                <a:gd name="T41" fmla="*/ 0 h 469"/>
                <a:gd name="T42" fmla="*/ 579 w 877"/>
                <a:gd name="T43" fmla="*/ 38 h 469"/>
                <a:gd name="T44" fmla="*/ 638 w 877"/>
                <a:gd name="T45" fmla="*/ 111 h 469"/>
                <a:gd name="T46" fmla="*/ 725 w 877"/>
                <a:gd name="T47" fmla="*/ 111 h 469"/>
                <a:gd name="T48" fmla="*/ 838 w 877"/>
                <a:gd name="T49" fmla="*/ 155 h 469"/>
                <a:gd name="T50" fmla="*/ 864 w 877"/>
                <a:gd name="T51" fmla="*/ 235 h 469"/>
                <a:gd name="T52" fmla="*/ 804 w 877"/>
                <a:gd name="T53" fmla="*/ 272 h 469"/>
                <a:gd name="T54" fmla="*/ 754 w 877"/>
                <a:gd name="T55" fmla="*/ 313 h 469"/>
                <a:gd name="T56" fmla="*/ 688 w 877"/>
                <a:gd name="T57" fmla="*/ 330 h 469"/>
                <a:gd name="T58" fmla="*/ 663 w 877"/>
                <a:gd name="T59" fmla="*/ 343 h 469"/>
                <a:gd name="T60" fmla="*/ 648 w 877"/>
                <a:gd name="T61" fmla="*/ 358 h 469"/>
                <a:gd name="T62" fmla="*/ 646 w 877"/>
                <a:gd name="T63" fmla="*/ 375 h 469"/>
                <a:gd name="T64" fmla="*/ 653 w 877"/>
                <a:gd name="T65" fmla="*/ 390 h 469"/>
                <a:gd name="T66" fmla="*/ 666 w 877"/>
                <a:gd name="T67" fmla="*/ 401 h 469"/>
                <a:gd name="T68" fmla="*/ 711 w 877"/>
                <a:gd name="T69" fmla="*/ 396 h 469"/>
                <a:gd name="T70" fmla="*/ 741 w 877"/>
                <a:gd name="T71" fmla="*/ 394 h 469"/>
                <a:gd name="T72" fmla="*/ 734 w 877"/>
                <a:gd name="T73" fmla="*/ 403 h 469"/>
                <a:gd name="T74" fmla="*/ 716 w 877"/>
                <a:gd name="T75" fmla="*/ 421 h 469"/>
                <a:gd name="T76" fmla="*/ 698 w 877"/>
                <a:gd name="T77" fmla="*/ 438 h 469"/>
                <a:gd name="T78" fmla="*/ 689 w 877"/>
                <a:gd name="T79" fmla="*/ 419 h 469"/>
                <a:gd name="T80" fmla="*/ 671 w 877"/>
                <a:gd name="T81" fmla="*/ 408 h 469"/>
                <a:gd name="T82" fmla="*/ 666 w 877"/>
                <a:gd name="T83" fmla="*/ 423 h 469"/>
                <a:gd name="T84" fmla="*/ 643 w 877"/>
                <a:gd name="T85" fmla="*/ 442 h 469"/>
                <a:gd name="T86" fmla="*/ 619 w 877"/>
                <a:gd name="T87" fmla="*/ 460 h 469"/>
                <a:gd name="T88" fmla="*/ 611 w 877"/>
                <a:gd name="T89" fmla="*/ 469 h 469"/>
                <a:gd name="T90" fmla="*/ 595 w 877"/>
                <a:gd name="T91" fmla="*/ 464 h 469"/>
                <a:gd name="T92" fmla="*/ 584 w 877"/>
                <a:gd name="T93" fmla="*/ 455 h 469"/>
                <a:gd name="T94" fmla="*/ 575 w 877"/>
                <a:gd name="T95" fmla="*/ 439 h 469"/>
                <a:gd name="T96" fmla="*/ 572 w 877"/>
                <a:gd name="T97" fmla="*/ 408 h 469"/>
                <a:gd name="T98" fmla="*/ 548 w 877"/>
                <a:gd name="T99" fmla="*/ 404 h 469"/>
                <a:gd name="T100" fmla="*/ 518 w 877"/>
                <a:gd name="T101" fmla="*/ 389 h 469"/>
                <a:gd name="T102" fmla="*/ 559 w 877"/>
                <a:gd name="T103" fmla="*/ 379 h 469"/>
                <a:gd name="T104" fmla="*/ 625 w 877"/>
                <a:gd name="T105" fmla="*/ 370 h 469"/>
                <a:gd name="T106" fmla="*/ 493 w 877"/>
                <a:gd name="T107" fmla="*/ 354 h 469"/>
                <a:gd name="T108" fmla="*/ 445 w 877"/>
                <a:gd name="T109" fmla="*/ 333 h 469"/>
                <a:gd name="T110" fmla="*/ 398 w 877"/>
                <a:gd name="T111" fmla="*/ 369 h 469"/>
                <a:gd name="T112" fmla="*/ 380 w 877"/>
                <a:gd name="T113" fmla="*/ 395 h 469"/>
                <a:gd name="T114" fmla="*/ 353 w 877"/>
                <a:gd name="T115" fmla="*/ 400 h 469"/>
                <a:gd name="T116" fmla="*/ 328 w 877"/>
                <a:gd name="T117" fmla="*/ 392 h 469"/>
                <a:gd name="T118" fmla="*/ 306 w 877"/>
                <a:gd name="T119" fmla="*/ 37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chemeClr val="tx2"/>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3" name="Freeform 349">
              <a:extLst>
                <a:ext uri="{FF2B5EF4-FFF2-40B4-BE49-F238E27FC236}">
                  <a16:creationId xmlns:a16="http://schemas.microsoft.com/office/drawing/2014/main" id="{89544719-81D8-8E46-A3D4-7AAEAB6AA488}"/>
                </a:ext>
              </a:extLst>
            </p:cNvPr>
            <p:cNvSpPr>
              <a:spLocks/>
            </p:cNvSpPr>
            <p:nvPr userDrawn="1">
              <p:custDataLst>
                <p:tags r:id="rId253"/>
              </p:custDataLst>
            </p:nvPr>
          </p:nvSpPr>
          <p:spPr bwMode="auto">
            <a:xfrm>
              <a:off x="8566257" y="2399022"/>
              <a:ext cx="48801" cy="57581"/>
            </a:xfrm>
            <a:custGeom>
              <a:avLst/>
              <a:gdLst>
                <a:gd name="T0" fmla="*/ 48 w 107"/>
                <a:gd name="T1" fmla="*/ 0 h 123"/>
                <a:gd name="T2" fmla="*/ 81 w 107"/>
                <a:gd name="T3" fmla="*/ 31 h 123"/>
                <a:gd name="T4" fmla="*/ 94 w 107"/>
                <a:gd name="T5" fmla="*/ 67 h 123"/>
                <a:gd name="T6" fmla="*/ 107 w 107"/>
                <a:gd name="T7" fmla="*/ 86 h 123"/>
                <a:gd name="T8" fmla="*/ 107 w 107"/>
                <a:gd name="T9" fmla="*/ 117 h 123"/>
                <a:gd name="T10" fmla="*/ 107 w 107"/>
                <a:gd name="T11" fmla="*/ 123 h 123"/>
                <a:gd name="T12" fmla="*/ 88 w 107"/>
                <a:gd name="T13" fmla="*/ 114 h 123"/>
                <a:gd name="T14" fmla="*/ 73 w 107"/>
                <a:gd name="T15" fmla="*/ 105 h 123"/>
                <a:gd name="T16" fmla="*/ 61 w 107"/>
                <a:gd name="T17" fmla="*/ 98 h 123"/>
                <a:gd name="T18" fmla="*/ 54 w 107"/>
                <a:gd name="T19" fmla="*/ 92 h 123"/>
                <a:gd name="T20" fmla="*/ 51 w 107"/>
                <a:gd name="T21" fmla="*/ 83 h 123"/>
                <a:gd name="T22" fmla="*/ 48 w 107"/>
                <a:gd name="T23" fmla="*/ 73 h 123"/>
                <a:gd name="T24" fmla="*/ 39 w 107"/>
                <a:gd name="T25" fmla="*/ 74 h 123"/>
                <a:gd name="T26" fmla="*/ 32 w 107"/>
                <a:gd name="T27" fmla="*/ 73 h 123"/>
                <a:gd name="T28" fmla="*/ 26 w 107"/>
                <a:gd name="T29" fmla="*/ 72 h 123"/>
                <a:gd name="T30" fmla="*/ 21 w 107"/>
                <a:gd name="T31" fmla="*/ 70 h 123"/>
                <a:gd name="T32" fmla="*/ 17 w 107"/>
                <a:gd name="T33" fmla="*/ 67 h 123"/>
                <a:gd name="T34" fmla="*/ 14 w 107"/>
                <a:gd name="T35" fmla="*/ 63 h 123"/>
                <a:gd name="T36" fmla="*/ 11 w 107"/>
                <a:gd name="T37" fmla="*/ 59 h 123"/>
                <a:gd name="T38" fmla="*/ 9 w 107"/>
                <a:gd name="T39" fmla="*/ 54 h 123"/>
                <a:gd name="T40" fmla="*/ 4 w 107"/>
                <a:gd name="T41" fmla="*/ 31 h 123"/>
                <a:gd name="T42" fmla="*/ 0 w 107"/>
                <a:gd name="T43" fmla="*/ 6 h 123"/>
                <a:gd name="T44" fmla="*/ 34 w 107"/>
                <a:gd name="T45" fmla="*/ 0 h 123"/>
                <a:gd name="T46" fmla="*/ 48 w 107"/>
                <a:gd name="T4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4" name="Freeform 350">
              <a:extLst>
                <a:ext uri="{FF2B5EF4-FFF2-40B4-BE49-F238E27FC236}">
                  <a16:creationId xmlns:a16="http://schemas.microsoft.com/office/drawing/2014/main" id="{74E5F0F3-0D57-404E-BCAF-E34CB1612D3E}"/>
                </a:ext>
              </a:extLst>
            </p:cNvPr>
            <p:cNvSpPr>
              <a:spLocks/>
            </p:cNvSpPr>
            <p:nvPr userDrawn="1">
              <p:custDataLst>
                <p:tags r:id="rId254"/>
              </p:custDataLst>
            </p:nvPr>
          </p:nvSpPr>
          <p:spPr bwMode="auto">
            <a:xfrm>
              <a:off x="9122587" y="2411978"/>
              <a:ext cx="213097" cy="110843"/>
            </a:xfrm>
            <a:custGeom>
              <a:avLst/>
              <a:gdLst>
                <a:gd name="T0" fmla="*/ 106 w 471"/>
                <a:gd name="T1" fmla="*/ 67 h 234"/>
                <a:gd name="T2" fmla="*/ 166 w 471"/>
                <a:gd name="T3" fmla="*/ 86 h 234"/>
                <a:gd name="T4" fmla="*/ 272 w 471"/>
                <a:gd name="T5" fmla="*/ 105 h 234"/>
                <a:gd name="T6" fmla="*/ 372 w 471"/>
                <a:gd name="T7" fmla="*/ 86 h 234"/>
                <a:gd name="T8" fmla="*/ 383 w 471"/>
                <a:gd name="T9" fmla="*/ 95 h 234"/>
                <a:gd name="T10" fmla="*/ 391 w 471"/>
                <a:gd name="T11" fmla="*/ 114 h 234"/>
                <a:gd name="T12" fmla="*/ 406 w 471"/>
                <a:gd name="T13" fmla="*/ 124 h 234"/>
                <a:gd name="T14" fmla="*/ 424 w 471"/>
                <a:gd name="T15" fmla="*/ 129 h 234"/>
                <a:gd name="T16" fmla="*/ 433 w 471"/>
                <a:gd name="T17" fmla="*/ 134 h 234"/>
                <a:gd name="T18" fmla="*/ 441 w 471"/>
                <a:gd name="T19" fmla="*/ 141 h 234"/>
                <a:gd name="T20" fmla="*/ 448 w 471"/>
                <a:gd name="T21" fmla="*/ 151 h 234"/>
                <a:gd name="T22" fmla="*/ 455 w 471"/>
                <a:gd name="T23" fmla="*/ 170 h 234"/>
                <a:gd name="T24" fmla="*/ 471 w 471"/>
                <a:gd name="T25" fmla="*/ 190 h 234"/>
                <a:gd name="T26" fmla="*/ 350 w 471"/>
                <a:gd name="T27" fmla="*/ 202 h 234"/>
                <a:gd name="T28" fmla="*/ 330 w 471"/>
                <a:gd name="T29" fmla="*/ 224 h 234"/>
                <a:gd name="T30" fmla="*/ 317 w 471"/>
                <a:gd name="T31" fmla="*/ 233 h 234"/>
                <a:gd name="T32" fmla="*/ 306 w 471"/>
                <a:gd name="T33" fmla="*/ 233 h 234"/>
                <a:gd name="T34" fmla="*/ 298 w 471"/>
                <a:gd name="T35" fmla="*/ 230 h 234"/>
                <a:gd name="T36" fmla="*/ 292 w 471"/>
                <a:gd name="T37" fmla="*/ 224 h 234"/>
                <a:gd name="T38" fmla="*/ 289 w 471"/>
                <a:gd name="T39" fmla="*/ 216 h 234"/>
                <a:gd name="T40" fmla="*/ 284 w 471"/>
                <a:gd name="T41" fmla="*/ 199 h 234"/>
                <a:gd name="T42" fmla="*/ 278 w 471"/>
                <a:gd name="T43" fmla="*/ 174 h 234"/>
                <a:gd name="T44" fmla="*/ 269 w 471"/>
                <a:gd name="T45" fmla="*/ 155 h 234"/>
                <a:gd name="T46" fmla="*/ 258 w 471"/>
                <a:gd name="T47" fmla="*/ 148 h 234"/>
                <a:gd name="T48" fmla="*/ 246 w 471"/>
                <a:gd name="T49" fmla="*/ 141 h 234"/>
                <a:gd name="T50" fmla="*/ 236 w 471"/>
                <a:gd name="T51" fmla="*/ 133 h 234"/>
                <a:gd name="T52" fmla="*/ 224 w 471"/>
                <a:gd name="T53" fmla="*/ 140 h 234"/>
                <a:gd name="T54" fmla="*/ 207 w 471"/>
                <a:gd name="T55" fmla="*/ 162 h 234"/>
                <a:gd name="T56" fmla="*/ 200 w 471"/>
                <a:gd name="T57" fmla="*/ 177 h 234"/>
                <a:gd name="T58" fmla="*/ 188 w 471"/>
                <a:gd name="T59" fmla="*/ 190 h 234"/>
                <a:gd name="T60" fmla="*/ 167 w 471"/>
                <a:gd name="T61" fmla="*/ 201 h 234"/>
                <a:gd name="T62" fmla="*/ 147 w 471"/>
                <a:gd name="T63" fmla="*/ 213 h 234"/>
                <a:gd name="T64" fmla="*/ 130 w 471"/>
                <a:gd name="T65" fmla="*/ 219 h 234"/>
                <a:gd name="T66" fmla="*/ 114 w 471"/>
                <a:gd name="T67" fmla="*/ 222 h 234"/>
                <a:gd name="T68" fmla="*/ 97 w 471"/>
                <a:gd name="T69" fmla="*/ 221 h 234"/>
                <a:gd name="T70" fmla="*/ 82 w 471"/>
                <a:gd name="T71" fmla="*/ 217 h 234"/>
                <a:gd name="T72" fmla="*/ 63 w 471"/>
                <a:gd name="T73" fmla="*/ 205 h 234"/>
                <a:gd name="T74" fmla="*/ 59 w 471"/>
                <a:gd name="T75" fmla="*/ 197 h 234"/>
                <a:gd name="T76" fmla="*/ 59 w 471"/>
                <a:gd name="T77" fmla="*/ 135 h 234"/>
                <a:gd name="T78" fmla="*/ 0 w 471"/>
                <a:gd name="T79" fmla="*/ 98 h 234"/>
                <a:gd name="T80" fmla="*/ 53 w 471"/>
                <a:gd name="T81" fmla="*/ 80 h 234"/>
                <a:gd name="T82" fmla="*/ 86 w 471"/>
                <a:gd name="T83" fmla="*/ 30 h 234"/>
                <a:gd name="T84" fmla="*/ 133 w 471"/>
                <a:gd name="T85" fmla="*/ 0 h 234"/>
                <a:gd name="T86" fmla="*/ 166 w 471"/>
                <a:gd name="T87" fmla="*/ 4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5" name="Freeform 351">
              <a:extLst>
                <a:ext uri="{FF2B5EF4-FFF2-40B4-BE49-F238E27FC236}">
                  <a16:creationId xmlns:a16="http://schemas.microsoft.com/office/drawing/2014/main" id="{B47B02BE-29A7-A84A-9EBB-4C4A4647B86E}"/>
                </a:ext>
              </a:extLst>
            </p:cNvPr>
            <p:cNvSpPr>
              <a:spLocks/>
            </p:cNvSpPr>
            <p:nvPr userDrawn="1">
              <p:custDataLst>
                <p:tags r:id="rId255"/>
              </p:custDataLst>
            </p:nvPr>
          </p:nvSpPr>
          <p:spPr bwMode="auto">
            <a:xfrm>
              <a:off x="9173015" y="2347200"/>
              <a:ext cx="230991" cy="113722"/>
            </a:xfrm>
            <a:custGeom>
              <a:avLst/>
              <a:gdLst>
                <a:gd name="T0" fmla="*/ 106 w 525"/>
                <a:gd name="T1" fmla="*/ 185 h 241"/>
                <a:gd name="T2" fmla="*/ 173 w 525"/>
                <a:gd name="T3" fmla="*/ 148 h 241"/>
                <a:gd name="T4" fmla="*/ 93 w 525"/>
                <a:gd name="T5" fmla="*/ 105 h 241"/>
                <a:gd name="T6" fmla="*/ 47 w 525"/>
                <a:gd name="T7" fmla="*/ 117 h 241"/>
                <a:gd name="T8" fmla="*/ 66 w 525"/>
                <a:gd name="T9" fmla="*/ 61 h 241"/>
                <a:gd name="T10" fmla="*/ 40 w 525"/>
                <a:gd name="T11" fmla="*/ 43 h 241"/>
                <a:gd name="T12" fmla="*/ 112 w 525"/>
                <a:gd name="T13" fmla="*/ 25 h 241"/>
                <a:gd name="T14" fmla="*/ 186 w 525"/>
                <a:gd name="T15" fmla="*/ 0 h 241"/>
                <a:gd name="T16" fmla="*/ 312 w 525"/>
                <a:gd name="T17" fmla="*/ 19 h 241"/>
                <a:gd name="T18" fmla="*/ 439 w 525"/>
                <a:gd name="T19" fmla="*/ 25 h 241"/>
                <a:gd name="T20" fmla="*/ 525 w 525"/>
                <a:gd name="T21" fmla="*/ 55 h 241"/>
                <a:gd name="T22" fmla="*/ 519 w 525"/>
                <a:gd name="T23" fmla="*/ 69 h 241"/>
                <a:gd name="T24" fmla="*/ 510 w 525"/>
                <a:gd name="T25" fmla="*/ 82 h 241"/>
                <a:gd name="T26" fmla="*/ 499 w 525"/>
                <a:gd name="T27" fmla="*/ 92 h 241"/>
                <a:gd name="T28" fmla="*/ 485 w 525"/>
                <a:gd name="T29" fmla="*/ 99 h 241"/>
                <a:gd name="T30" fmla="*/ 442 w 525"/>
                <a:gd name="T31" fmla="*/ 103 h 241"/>
                <a:gd name="T32" fmla="*/ 418 w 525"/>
                <a:gd name="T33" fmla="*/ 107 h 241"/>
                <a:gd name="T34" fmla="*/ 407 w 525"/>
                <a:gd name="T35" fmla="*/ 111 h 241"/>
                <a:gd name="T36" fmla="*/ 399 w 525"/>
                <a:gd name="T37" fmla="*/ 117 h 241"/>
                <a:gd name="T38" fmla="*/ 387 w 525"/>
                <a:gd name="T39" fmla="*/ 136 h 241"/>
                <a:gd name="T40" fmla="*/ 378 w 525"/>
                <a:gd name="T41" fmla="*/ 147 h 241"/>
                <a:gd name="T42" fmla="*/ 365 w 525"/>
                <a:gd name="T43" fmla="*/ 154 h 241"/>
                <a:gd name="T44" fmla="*/ 305 w 525"/>
                <a:gd name="T45" fmla="*/ 166 h 241"/>
                <a:gd name="T46" fmla="*/ 273 w 525"/>
                <a:gd name="T47" fmla="*/ 173 h 241"/>
                <a:gd name="T48" fmla="*/ 260 w 525"/>
                <a:gd name="T49" fmla="*/ 178 h 241"/>
                <a:gd name="T50" fmla="*/ 261 w 525"/>
                <a:gd name="T51" fmla="*/ 192 h 241"/>
                <a:gd name="T52" fmla="*/ 263 w 525"/>
                <a:gd name="T53" fmla="*/ 203 h 241"/>
                <a:gd name="T54" fmla="*/ 273 w 525"/>
                <a:gd name="T55" fmla="*/ 222 h 241"/>
                <a:gd name="T56" fmla="*/ 219 w 525"/>
                <a:gd name="T57" fmla="*/ 228 h 241"/>
                <a:gd name="T58" fmla="*/ 112 w 525"/>
                <a:gd name="T59" fmla="*/ 234 h 241"/>
                <a:gd name="T60" fmla="*/ 20 w 525"/>
                <a:gd name="T61" fmla="*/ 222 h 241"/>
                <a:gd name="T62" fmla="*/ 53 w 525"/>
                <a:gd name="T63" fmla="*/ 166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6" name="Freeform 352">
              <a:extLst>
                <a:ext uri="{FF2B5EF4-FFF2-40B4-BE49-F238E27FC236}">
                  <a16:creationId xmlns:a16="http://schemas.microsoft.com/office/drawing/2014/main" id="{86B3B743-CE8B-8D44-A148-C1CE2A9479C9}"/>
                </a:ext>
              </a:extLst>
            </p:cNvPr>
            <p:cNvSpPr>
              <a:spLocks/>
            </p:cNvSpPr>
            <p:nvPr userDrawn="1">
              <p:custDataLst>
                <p:tags r:id="rId256"/>
              </p:custDataLst>
            </p:nvPr>
          </p:nvSpPr>
          <p:spPr bwMode="auto">
            <a:xfrm>
              <a:off x="8769593" y="2361595"/>
              <a:ext cx="351367" cy="205850"/>
            </a:xfrm>
            <a:custGeom>
              <a:avLst/>
              <a:gdLst>
                <a:gd name="T0" fmla="*/ 768 w 784"/>
                <a:gd name="T1" fmla="*/ 292 h 430"/>
                <a:gd name="T2" fmla="*/ 751 w 784"/>
                <a:gd name="T3" fmla="*/ 293 h 430"/>
                <a:gd name="T4" fmla="*/ 731 w 784"/>
                <a:gd name="T5" fmla="*/ 302 h 430"/>
                <a:gd name="T6" fmla="*/ 723 w 784"/>
                <a:gd name="T7" fmla="*/ 308 h 430"/>
                <a:gd name="T8" fmla="*/ 717 w 784"/>
                <a:gd name="T9" fmla="*/ 332 h 430"/>
                <a:gd name="T10" fmla="*/ 713 w 784"/>
                <a:gd name="T11" fmla="*/ 360 h 430"/>
                <a:gd name="T12" fmla="*/ 704 w 784"/>
                <a:gd name="T13" fmla="*/ 376 h 430"/>
                <a:gd name="T14" fmla="*/ 671 w 784"/>
                <a:gd name="T15" fmla="*/ 402 h 430"/>
                <a:gd name="T16" fmla="*/ 633 w 784"/>
                <a:gd name="T17" fmla="*/ 420 h 430"/>
                <a:gd name="T18" fmla="*/ 612 w 784"/>
                <a:gd name="T19" fmla="*/ 424 h 430"/>
                <a:gd name="T20" fmla="*/ 587 w 784"/>
                <a:gd name="T21" fmla="*/ 429 h 430"/>
                <a:gd name="T22" fmla="*/ 567 w 784"/>
                <a:gd name="T23" fmla="*/ 428 h 430"/>
                <a:gd name="T24" fmla="*/ 545 w 784"/>
                <a:gd name="T25" fmla="*/ 388 h 430"/>
                <a:gd name="T26" fmla="*/ 515 w 784"/>
                <a:gd name="T27" fmla="*/ 344 h 430"/>
                <a:gd name="T28" fmla="*/ 478 w 784"/>
                <a:gd name="T29" fmla="*/ 334 h 430"/>
                <a:gd name="T30" fmla="*/ 448 w 784"/>
                <a:gd name="T31" fmla="*/ 315 h 430"/>
                <a:gd name="T32" fmla="*/ 417 w 784"/>
                <a:gd name="T33" fmla="*/ 294 h 430"/>
                <a:gd name="T34" fmla="*/ 373 w 784"/>
                <a:gd name="T35" fmla="*/ 274 h 430"/>
                <a:gd name="T36" fmla="*/ 306 w 784"/>
                <a:gd name="T37" fmla="*/ 258 h 430"/>
                <a:gd name="T38" fmla="*/ 182 w 784"/>
                <a:gd name="T39" fmla="*/ 283 h 430"/>
                <a:gd name="T40" fmla="*/ 151 w 784"/>
                <a:gd name="T41" fmla="*/ 306 h 430"/>
                <a:gd name="T42" fmla="*/ 127 w 784"/>
                <a:gd name="T43" fmla="*/ 308 h 430"/>
                <a:gd name="T44" fmla="*/ 66 w 784"/>
                <a:gd name="T45" fmla="*/ 252 h 430"/>
                <a:gd name="T46" fmla="*/ 66 w 784"/>
                <a:gd name="T47" fmla="*/ 204 h 430"/>
                <a:gd name="T48" fmla="*/ 40 w 784"/>
                <a:gd name="T49" fmla="*/ 179 h 430"/>
                <a:gd name="T50" fmla="*/ 42 w 784"/>
                <a:gd name="T51" fmla="*/ 199 h 430"/>
                <a:gd name="T52" fmla="*/ 36 w 784"/>
                <a:gd name="T53" fmla="*/ 218 h 430"/>
                <a:gd name="T54" fmla="*/ 30 w 784"/>
                <a:gd name="T55" fmla="*/ 221 h 430"/>
                <a:gd name="T56" fmla="*/ 31 w 784"/>
                <a:gd name="T57" fmla="*/ 203 h 430"/>
                <a:gd name="T58" fmla="*/ 27 w 784"/>
                <a:gd name="T59" fmla="*/ 174 h 430"/>
                <a:gd name="T60" fmla="*/ 33 w 784"/>
                <a:gd name="T61" fmla="*/ 163 h 430"/>
                <a:gd name="T62" fmla="*/ 40 w 784"/>
                <a:gd name="T63" fmla="*/ 152 h 430"/>
                <a:gd name="T64" fmla="*/ 27 w 784"/>
                <a:gd name="T65" fmla="*/ 129 h 430"/>
                <a:gd name="T66" fmla="*/ 7 w 784"/>
                <a:gd name="T67" fmla="*/ 126 h 430"/>
                <a:gd name="T68" fmla="*/ 0 w 784"/>
                <a:gd name="T69" fmla="*/ 117 h 430"/>
                <a:gd name="T70" fmla="*/ 3 w 784"/>
                <a:gd name="T71" fmla="*/ 104 h 430"/>
                <a:gd name="T72" fmla="*/ 11 w 784"/>
                <a:gd name="T73" fmla="*/ 94 h 430"/>
                <a:gd name="T74" fmla="*/ 27 w 784"/>
                <a:gd name="T75" fmla="*/ 92 h 430"/>
                <a:gd name="T76" fmla="*/ 41 w 784"/>
                <a:gd name="T77" fmla="*/ 99 h 430"/>
                <a:gd name="T78" fmla="*/ 57 w 784"/>
                <a:gd name="T79" fmla="*/ 104 h 430"/>
                <a:gd name="T80" fmla="*/ 71 w 784"/>
                <a:gd name="T81" fmla="*/ 92 h 430"/>
                <a:gd name="T82" fmla="*/ 83 w 784"/>
                <a:gd name="T83" fmla="*/ 77 h 430"/>
                <a:gd name="T84" fmla="*/ 87 w 784"/>
                <a:gd name="T85" fmla="*/ 64 h 430"/>
                <a:gd name="T86" fmla="*/ 78 w 784"/>
                <a:gd name="T87" fmla="*/ 55 h 430"/>
                <a:gd name="T88" fmla="*/ 55 w 784"/>
                <a:gd name="T89" fmla="*/ 49 h 430"/>
                <a:gd name="T90" fmla="*/ 47 w 784"/>
                <a:gd name="T91" fmla="*/ 40 h 430"/>
                <a:gd name="T92" fmla="*/ 41 w 784"/>
                <a:gd name="T93" fmla="*/ 28 h 430"/>
                <a:gd name="T94" fmla="*/ 107 w 784"/>
                <a:gd name="T95" fmla="*/ 43 h 430"/>
                <a:gd name="T96" fmla="*/ 219 w 784"/>
                <a:gd name="T97" fmla="*/ 74 h 430"/>
                <a:gd name="T98" fmla="*/ 273 w 784"/>
                <a:gd name="T99" fmla="*/ 0 h 430"/>
                <a:gd name="T100" fmla="*/ 373 w 784"/>
                <a:gd name="T101" fmla="*/ 43 h 430"/>
                <a:gd name="T102" fmla="*/ 465 w 784"/>
                <a:gd name="T103" fmla="*/ 92 h 430"/>
                <a:gd name="T104" fmla="*/ 591 w 784"/>
                <a:gd name="T105" fmla="*/ 210 h 430"/>
                <a:gd name="T106" fmla="*/ 724 w 784"/>
                <a:gd name="T107" fmla="*/ 265 h 430"/>
                <a:gd name="T108" fmla="*/ 778 w 784"/>
                <a:gd name="T109" fmla="*/ 29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7" name="Freeform 353">
              <a:extLst>
                <a:ext uri="{FF2B5EF4-FFF2-40B4-BE49-F238E27FC236}">
                  <a16:creationId xmlns:a16="http://schemas.microsoft.com/office/drawing/2014/main" id="{786D155D-63D6-C14E-B23D-F2F9EDEF7FC4}"/>
                </a:ext>
              </a:extLst>
            </p:cNvPr>
            <p:cNvSpPr>
              <a:spLocks/>
            </p:cNvSpPr>
            <p:nvPr userDrawn="1">
              <p:custDataLst>
                <p:tags r:id="rId257"/>
              </p:custDataLst>
            </p:nvPr>
          </p:nvSpPr>
          <p:spPr bwMode="auto">
            <a:xfrm>
              <a:off x="7959497" y="2259390"/>
              <a:ext cx="110615" cy="135315"/>
            </a:xfrm>
            <a:custGeom>
              <a:avLst/>
              <a:gdLst>
                <a:gd name="T0" fmla="*/ 30 w 246"/>
                <a:gd name="T1" fmla="*/ 27 h 284"/>
                <a:gd name="T2" fmla="*/ 28 w 246"/>
                <a:gd name="T3" fmla="*/ 24 h 284"/>
                <a:gd name="T4" fmla="*/ 24 w 246"/>
                <a:gd name="T5" fmla="*/ 17 h 284"/>
                <a:gd name="T6" fmla="*/ 35 w 246"/>
                <a:gd name="T7" fmla="*/ 5 h 284"/>
                <a:gd name="T8" fmla="*/ 67 w 246"/>
                <a:gd name="T9" fmla="*/ 1 h 284"/>
                <a:gd name="T10" fmla="*/ 126 w 246"/>
                <a:gd name="T11" fmla="*/ 12 h 284"/>
                <a:gd name="T12" fmla="*/ 131 w 246"/>
                <a:gd name="T13" fmla="*/ 30 h 284"/>
                <a:gd name="T14" fmla="*/ 139 w 246"/>
                <a:gd name="T15" fmla="*/ 46 h 284"/>
                <a:gd name="T16" fmla="*/ 151 w 246"/>
                <a:gd name="T17" fmla="*/ 57 h 284"/>
                <a:gd name="T18" fmla="*/ 165 w 246"/>
                <a:gd name="T19" fmla="*/ 67 h 284"/>
                <a:gd name="T20" fmla="*/ 191 w 246"/>
                <a:gd name="T21" fmla="*/ 87 h 284"/>
                <a:gd name="T22" fmla="*/ 203 w 246"/>
                <a:gd name="T23" fmla="*/ 101 h 284"/>
                <a:gd name="T24" fmla="*/ 212 w 246"/>
                <a:gd name="T25" fmla="*/ 117 h 284"/>
                <a:gd name="T26" fmla="*/ 226 w 246"/>
                <a:gd name="T27" fmla="*/ 117 h 284"/>
                <a:gd name="T28" fmla="*/ 221 w 246"/>
                <a:gd name="T29" fmla="*/ 124 h 284"/>
                <a:gd name="T30" fmla="*/ 221 w 246"/>
                <a:gd name="T31" fmla="*/ 129 h 284"/>
                <a:gd name="T32" fmla="*/ 228 w 246"/>
                <a:gd name="T33" fmla="*/ 140 h 284"/>
                <a:gd name="T34" fmla="*/ 239 w 246"/>
                <a:gd name="T35" fmla="*/ 154 h 284"/>
                <a:gd name="T36" fmla="*/ 244 w 246"/>
                <a:gd name="T37" fmla="*/ 162 h 284"/>
                <a:gd name="T38" fmla="*/ 246 w 246"/>
                <a:gd name="T39" fmla="*/ 173 h 284"/>
                <a:gd name="T40" fmla="*/ 241 w 246"/>
                <a:gd name="T41" fmla="*/ 184 h 284"/>
                <a:gd name="T42" fmla="*/ 233 w 246"/>
                <a:gd name="T43" fmla="*/ 192 h 284"/>
                <a:gd name="T44" fmla="*/ 223 w 246"/>
                <a:gd name="T45" fmla="*/ 198 h 284"/>
                <a:gd name="T46" fmla="*/ 220 w 246"/>
                <a:gd name="T47" fmla="*/ 204 h 284"/>
                <a:gd name="T48" fmla="*/ 189 w 246"/>
                <a:gd name="T49" fmla="*/ 215 h 284"/>
                <a:gd name="T50" fmla="*/ 164 w 246"/>
                <a:gd name="T51" fmla="*/ 230 h 284"/>
                <a:gd name="T52" fmla="*/ 113 w 246"/>
                <a:gd name="T53" fmla="*/ 265 h 284"/>
                <a:gd name="T54" fmla="*/ 88 w 246"/>
                <a:gd name="T55" fmla="*/ 231 h 284"/>
                <a:gd name="T56" fmla="*/ 79 w 246"/>
                <a:gd name="T57" fmla="*/ 220 h 284"/>
                <a:gd name="T58" fmla="*/ 72 w 246"/>
                <a:gd name="T59" fmla="*/ 216 h 284"/>
                <a:gd name="T60" fmla="*/ 60 w 246"/>
                <a:gd name="T61" fmla="*/ 217 h 284"/>
                <a:gd name="T62" fmla="*/ 54 w 246"/>
                <a:gd name="T63" fmla="*/ 221 h 284"/>
                <a:gd name="T64" fmla="*/ 49 w 246"/>
                <a:gd name="T65" fmla="*/ 228 h 284"/>
                <a:gd name="T66" fmla="*/ 48 w 246"/>
                <a:gd name="T67" fmla="*/ 236 h 284"/>
                <a:gd name="T68" fmla="*/ 45 w 246"/>
                <a:gd name="T69" fmla="*/ 257 h 284"/>
                <a:gd name="T70" fmla="*/ 41 w 246"/>
                <a:gd name="T71" fmla="*/ 270 h 284"/>
                <a:gd name="T72" fmla="*/ 33 w 246"/>
                <a:gd name="T73" fmla="*/ 284 h 284"/>
                <a:gd name="T74" fmla="*/ 26 w 246"/>
                <a:gd name="T75" fmla="*/ 243 h 284"/>
                <a:gd name="T76" fmla="*/ 17 w 246"/>
                <a:gd name="T77" fmla="*/ 227 h 284"/>
                <a:gd name="T78" fmla="*/ 11 w 246"/>
                <a:gd name="T79" fmla="*/ 221 h 284"/>
                <a:gd name="T80" fmla="*/ 0 w 246"/>
                <a:gd name="T81" fmla="*/ 216 h 284"/>
                <a:gd name="T82" fmla="*/ 1 w 246"/>
                <a:gd name="T83" fmla="*/ 204 h 284"/>
                <a:gd name="T84" fmla="*/ 4 w 246"/>
                <a:gd name="T85" fmla="*/ 193 h 284"/>
                <a:gd name="T86" fmla="*/ 15 w 246"/>
                <a:gd name="T87" fmla="*/ 176 h 284"/>
                <a:gd name="T88" fmla="*/ 31 w 246"/>
                <a:gd name="T89" fmla="*/ 161 h 284"/>
                <a:gd name="T90" fmla="*/ 46 w 246"/>
                <a:gd name="T91" fmla="*/ 141 h 284"/>
                <a:gd name="T92" fmla="*/ 33 w 246"/>
                <a:gd name="T93" fmla="*/ 4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6" h="284">
                  <a:moveTo>
                    <a:pt x="33" y="44"/>
                  </a:moveTo>
                  <a:lnTo>
                    <a:pt x="30" y="27"/>
                  </a:lnTo>
                  <a:lnTo>
                    <a:pt x="28" y="24"/>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8" name="Freeform 354">
              <a:extLst>
                <a:ext uri="{FF2B5EF4-FFF2-40B4-BE49-F238E27FC236}">
                  <a16:creationId xmlns:a16="http://schemas.microsoft.com/office/drawing/2014/main" id="{C07EAEC0-D427-EA43-9DFE-BD73612B3E43}"/>
                </a:ext>
              </a:extLst>
            </p:cNvPr>
            <p:cNvSpPr>
              <a:spLocks/>
            </p:cNvSpPr>
            <p:nvPr userDrawn="1">
              <p:custDataLst>
                <p:tags r:id="rId258"/>
              </p:custDataLst>
            </p:nvPr>
          </p:nvSpPr>
          <p:spPr bwMode="auto">
            <a:xfrm>
              <a:off x="8008299" y="2357277"/>
              <a:ext cx="69948" cy="54702"/>
            </a:xfrm>
            <a:custGeom>
              <a:avLst/>
              <a:gdLst>
                <a:gd name="T0" fmla="*/ 114 w 160"/>
                <a:gd name="T1" fmla="*/ 0 h 117"/>
                <a:gd name="T2" fmla="*/ 114 w 160"/>
                <a:gd name="T3" fmla="*/ 9 h 117"/>
                <a:gd name="T4" fmla="*/ 114 w 160"/>
                <a:gd name="T5" fmla="*/ 18 h 117"/>
                <a:gd name="T6" fmla="*/ 115 w 160"/>
                <a:gd name="T7" fmla="*/ 25 h 117"/>
                <a:gd name="T8" fmla="*/ 117 w 160"/>
                <a:gd name="T9" fmla="*/ 32 h 117"/>
                <a:gd name="T10" fmla="*/ 119 w 160"/>
                <a:gd name="T11" fmla="*/ 34 h 117"/>
                <a:gd name="T12" fmla="*/ 121 w 160"/>
                <a:gd name="T13" fmla="*/ 37 h 117"/>
                <a:gd name="T14" fmla="*/ 123 w 160"/>
                <a:gd name="T15" fmla="*/ 38 h 117"/>
                <a:gd name="T16" fmla="*/ 127 w 160"/>
                <a:gd name="T17" fmla="*/ 39 h 117"/>
                <a:gd name="T18" fmla="*/ 131 w 160"/>
                <a:gd name="T19" fmla="*/ 40 h 117"/>
                <a:gd name="T20" fmla="*/ 135 w 160"/>
                <a:gd name="T21" fmla="*/ 39 h 117"/>
                <a:gd name="T22" fmla="*/ 140 w 160"/>
                <a:gd name="T23" fmla="*/ 38 h 117"/>
                <a:gd name="T24" fmla="*/ 146 w 160"/>
                <a:gd name="T25" fmla="*/ 36 h 117"/>
                <a:gd name="T26" fmla="*/ 149 w 160"/>
                <a:gd name="T27" fmla="*/ 43 h 117"/>
                <a:gd name="T28" fmla="*/ 153 w 160"/>
                <a:gd name="T29" fmla="*/ 52 h 117"/>
                <a:gd name="T30" fmla="*/ 157 w 160"/>
                <a:gd name="T31" fmla="*/ 64 h 117"/>
                <a:gd name="T32" fmla="*/ 160 w 160"/>
                <a:gd name="T33" fmla="*/ 74 h 117"/>
                <a:gd name="T34" fmla="*/ 133 w 160"/>
                <a:gd name="T35" fmla="*/ 88 h 117"/>
                <a:gd name="T36" fmla="*/ 106 w 160"/>
                <a:gd name="T37" fmla="*/ 102 h 117"/>
                <a:gd name="T38" fmla="*/ 92 w 160"/>
                <a:gd name="T39" fmla="*/ 107 h 117"/>
                <a:gd name="T40" fmla="*/ 76 w 160"/>
                <a:gd name="T41" fmla="*/ 113 h 117"/>
                <a:gd name="T42" fmla="*/ 62 w 160"/>
                <a:gd name="T43" fmla="*/ 116 h 117"/>
                <a:gd name="T44" fmla="*/ 47 w 160"/>
                <a:gd name="T45" fmla="*/ 117 h 117"/>
                <a:gd name="T46" fmla="*/ 32 w 160"/>
                <a:gd name="T47" fmla="*/ 99 h 117"/>
                <a:gd name="T48" fmla="*/ 21 w 160"/>
                <a:gd name="T49" fmla="*/ 83 h 117"/>
                <a:gd name="T50" fmla="*/ 10 w 160"/>
                <a:gd name="T51" fmla="*/ 69 h 117"/>
                <a:gd name="T52" fmla="*/ 0 w 160"/>
                <a:gd name="T53" fmla="*/ 55 h 117"/>
                <a:gd name="T54" fmla="*/ 13 w 160"/>
                <a:gd name="T55" fmla="*/ 48 h 117"/>
                <a:gd name="T56" fmla="*/ 41 w 160"/>
                <a:gd name="T57" fmla="*/ 32 h 117"/>
                <a:gd name="T58" fmla="*/ 60 w 160"/>
                <a:gd name="T59" fmla="*/ 23 h 117"/>
                <a:gd name="T60" fmla="*/ 78 w 160"/>
                <a:gd name="T61" fmla="*/ 14 h 117"/>
                <a:gd name="T62" fmla="*/ 97 w 160"/>
                <a:gd name="T63" fmla="*/ 6 h 117"/>
                <a:gd name="T64" fmla="*/ 114 w 160"/>
                <a:gd name="T6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09" name="Freeform 355">
              <a:extLst>
                <a:ext uri="{FF2B5EF4-FFF2-40B4-BE49-F238E27FC236}">
                  <a16:creationId xmlns:a16="http://schemas.microsoft.com/office/drawing/2014/main" id="{A664F399-43F7-F84D-8284-ADB59C816757}"/>
                </a:ext>
              </a:extLst>
            </p:cNvPr>
            <p:cNvSpPr>
              <a:spLocks/>
            </p:cNvSpPr>
            <p:nvPr userDrawn="1">
              <p:custDataLst>
                <p:tags r:id="rId259"/>
              </p:custDataLst>
            </p:nvPr>
          </p:nvSpPr>
          <p:spPr bwMode="auto">
            <a:xfrm>
              <a:off x="8094513" y="2923008"/>
              <a:ext cx="421314" cy="554214"/>
            </a:xfrm>
            <a:custGeom>
              <a:avLst/>
              <a:gdLst>
                <a:gd name="T0" fmla="*/ 742 w 943"/>
                <a:gd name="T1" fmla="*/ 5 h 1172"/>
                <a:gd name="T2" fmla="*/ 765 w 943"/>
                <a:gd name="T3" fmla="*/ 23 h 1172"/>
                <a:gd name="T4" fmla="*/ 803 w 943"/>
                <a:gd name="T5" fmla="*/ 30 h 1172"/>
                <a:gd name="T6" fmla="*/ 814 w 943"/>
                <a:gd name="T7" fmla="*/ 55 h 1172"/>
                <a:gd name="T8" fmla="*/ 835 w 943"/>
                <a:gd name="T9" fmla="*/ 109 h 1172"/>
                <a:gd name="T10" fmla="*/ 837 w 943"/>
                <a:gd name="T11" fmla="*/ 187 h 1172"/>
                <a:gd name="T12" fmla="*/ 857 w 943"/>
                <a:gd name="T13" fmla="*/ 243 h 1172"/>
                <a:gd name="T14" fmla="*/ 922 w 943"/>
                <a:gd name="T15" fmla="*/ 292 h 1172"/>
                <a:gd name="T16" fmla="*/ 879 w 943"/>
                <a:gd name="T17" fmla="*/ 361 h 1172"/>
                <a:gd name="T18" fmla="*/ 851 w 943"/>
                <a:gd name="T19" fmla="*/ 410 h 1172"/>
                <a:gd name="T20" fmla="*/ 809 w 943"/>
                <a:gd name="T21" fmla="*/ 635 h 1172"/>
                <a:gd name="T22" fmla="*/ 770 w 943"/>
                <a:gd name="T23" fmla="*/ 677 h 1172"/>
                <a:gd name="T24" fmla="*/ 763 w 943"/>
                <a:gd name="T25" fmla="*/ 721 h 1172"/>
                <a:gd name="T26" fmla="*/ 745 w 943"/>
                <a:gd name="T27" fmla="*/ 735 h 1172"/>
                <a:gd name="T28" fmla="*/ 723 w 943"/>
                <a:gd name="T29" fmla="*/ 798 h 1172"/>
                <a:gd name="T30" fmla="*/ 692 w 943"/>
                <a:gd name="T31" fmla="*/ 877 h 1172"/>
                <a:gd name="T32" fmla="*/ 662 w 943"/>
                <a:gd name="T33" fmla="*/ 903 h 1172"/>
                <a:gd name="T34" fmla="*/ 664 w 943"/>
                <a:gd name="T35" fmla="*/ 934 h 1172"/>
                <a:gd name="T36" fmla="*/ 686 w 943"/>
                <a:gd name="T37" fmla="*/ 939 h 1172"/>
                <a:gd name="T38" fmla="*/ 709 w 943"/>
                <a:gd name="T39" fmla="*/ 950 h 1172"/>
                <a:gd name="T40" fmla="*/ 742 w 943"/>
                <a:gd name="T41" fmla="*/ 971 h 1172"/>
                <a:gd name="T42" fmla="*/ 756 w 943"/>
                <a:gd name="T43" fmla="*/ 1007 h 1172"/>
                <a:gd name="T44" fmla="*/ 775 w 943"/>
                <a:gd name="T45" fmla="*/ 1043 h 1172"/>
                <a:gd name="T46" fmla="*/ 803 w 943"/>
                <a:gd name="T47" fmla="*/ 1053 h 1172"/>
                <a:gd name="T48" fmla="*/ 809 w 943"/>
                <a:gd name="T49" fmla="*/ 1094 h 1172"/>
                <a:gd name="T50" fmla="*/ 718 w 943"/>
                <a:gd name="T51" fmla="*/ 1115 h 1172"/>
                <a:gd name="T52" fmla="*/ 687 w 943"/>
                <a:gd name="T53" fmla="*/ 1157 h 1172"/>
                <a:gd name="T54" fmla="*/ 598 w 943"/>
                <a:gd name="T55" fmla="*/ 1170 h 1172"/>
                <a:gd name="T56" fmla="*/ 515 w 943"/>
                <a:gd name="T57" fmla="*/ 1158 h 1172"/>
                <a:gd name="T58" fmla="*/ 464 w 943"/>
                <a:gd name="T59" fmla="*/ 1123 h 1172"/>
                <a:gd name="T60" fmla="*/ 390 w 943"/>
                <a:gd name="T61" fmla="*/ 1125 h 1172"/>
                <a:gd name="T62" fmla="*/ 319 w 943"/>
                <a:gd name="T63" fmla="*/ 1120 h 1172"/>
                <a:gd name="T64" fmla="*/ 297 w 943"/>
                <a:gd name="T65" fmla="*/ 1104 h 1172"/>
                <a:gd name="T66" fmla="*/ 294 w 943"/>
                <a:gd name="T67" fmla="*/ 1075 h 1172"/>
                <a:gd name="T68" fmla="*/ 274 w 943"/>
                <a:gd name="T69" fmla="*/ 1029 h 1172"/>
                <a:gd name="T70" fmla="*/ 216 w 943"/>
                <a:gd name="T71" fmla="*/ 974 h 1172"/>
                <a:gd name="T72" fmla="*/ 193 w 943"/>
                <a:gd name="T73" fmla="*/ 925 h 1172"/>
                <a:gd name="T74" fmla="*/ 152 w 943"/>
                <a:gd name="T75" fmla="*/ 903 h 1172"/>
                <a:gd name="T76" fmla="*/ 120 w 943"/>
                <a:gd name="T77" fmla="*/ 846 h 1172"/>
                <a:gd name="T78" fmla="*/ 97 w 943"/>
                <a:gd name="T79" fmla="*/ 788 h 1172"/>
                <a:gd name="T80" fmla="*/ 65 w 943"/>
                <a:gd name="T81" fmla="*/ 758 h 1172"/>
                <a:gd name="T82" fmla="*/ 33 w 943"/>
                <a:gd name="T83" fmla="*/ 676 h 1172"/>
                <a:gd name="T84" fmla="*/ 4 w 943"/>
                <a:gd name="T85" fmla="*/ 611 h 1172"/>
                <a:gd name="T86" fmla="*/ 18 w 943"/>
                <a:gd name="T87" fmla="*/ 577 h 1172"/>
                <a:gd name="T88" fmla="*/ 29 w 943"/>
                <a:gd name="T89" fmla="*/ 521 h 1172"/>
                <a:gd name="T90" fmla="*/ 64 w 943"/>
                <a:gd name="T91" fmla="*/ 474 h 1172"/>
                <a:gd name="T92" fmla="*/ 113 w 943"/>
                <a:gd name="T93" fmla="*/ 222 h 1172"/>
                <a:gd name="T94" fmla="*/ 123 w 943"/>
                <a:gd name="T95" fmla="*/ 179 h 1172"/>
                <a:gd name="T96" fmla="*/ 153 w 943"/>
                <a:gd name="T97" fmla="*/ 171 h 1172"/>
                <a:gd name="T98" fmla="*/ 160 w 943"/>
                <a:gd name="T99" fmla="*/ 122 h 1172"/>
                <a:gd name="T100" fmla="*/ 159 w 943"/>
                <a:gd name="T101" fmla="*/ 67 h 1172"/>
                <a:gd name="T102" fmla="*/ 679 w 943"/>
                <a:gd name="T103" fmla="*/ 69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10" name="Freeform 356">
              <a:extLst>
                <a:ext uri="{FF2B5EF4-FFF2-40B4-BE49-F238E27FC236}">
                  <a16:creationId xmlns:a16="http://schemas.microsoft.com/office/drawing/2014/main" id="{4A7DA9E5-C594-CC43-858D-7AD476BA8BC1}"/>
                </a:ext>
              </a:extLst>
            </p:cNvPr>
            <p:cNvSpPr>
              <a:spLocks/>
            </p:cNvSpPr>
            <p:nvPr userDrawn="1">
              <p:custDataLst>
                <p:tags r:id="rId260"/>
              </p:custDataLst>
            </p:nvPr>
          </p:nvSpPr>
          <p:spPr bwMode="auto">
            <a:xfrm>
              <a:off x="8590657" y="3231063"/>
              <a:ext cx="250511" cy="391549"/>
            </a:xfrm>
            <a:custGeom>
              <a:avLst/>
              <a:gdLst>
                <a:gd name="T0" fmla="*/ 98 w 556"/>
                <a:gd name="T1" fmla="*/ 62 h 819"/>
                <a:gd name="T2" fmla="*/ 112 w 556"/>
                <a:gd name="T3" fmla="*/ 56 h 819"/>
                <a:gd name="T4" fmla="*/ 129 w 556"/>
                <a:gd name="T5" fmla="*/ 69 h 819"/>
                <a:gd name="T6" fmla="*/ 149 w 556"/>
                <a:gd name="T7" fmla="*/ 85 h 819"/>
                <a:gd name="T8" fmla="*/ 171 w 556"/>
                <a:gd name="T9" fmla="*/ 92 h 819"/>
                <a:gd name="T10" fmla="*/ 215 w 556"/>
                <a:gd name="T11" fmla="*/ 88 h 819"/>
                <a:gd name="T12" fmla="*/ 257 w 556"/>
                <a:gd name="T13" fmla="*/ 82 h 819"/>
                <a:gd name="T14" fmla="*/ 291 w 556"/>
                <a:gd name="T15" fmla="*/ 79 h 819"/>
                <a:gd name="T16" fmla="*/ 301 w 556"/>
                <a:gd name="T17" fmla="*/ 74 h 819"/>
                <a:gd name="T18" fmla="*/ 301 w 556"/>
                <a:gd name="T19" fmla="*/ 68 h 819"/>
                <a:gd name="T20" fmla="*/ 355 w 556"/>
                <a:gd name="T21" fmla="*/ 63 h 819"/>
                <a:gd name="T22" fmla="*/ 434 w 556"/>
                <a:gd name="T23" fmla="*/ 45 h 819"/>
                <a:gd name="T24" fmla="*/ 479 w 556"/>
                <a:gd name="T25" fmla="*/ 28 h 819"/>
                <a:gd name="T26" fmla="*/ 514 w 556"/>
                <a:gd name="T27" fmla="*/ 8 h 819"/>
                <a:gd name="T28" fmla="*/ 547 w 556"/>
                <a:gd name="T29" fmla="*/ 31 h 819"/>
                <a:gd name="T30" fmla="*/ 555 w 556"/>
                <a:gd name="T31" fmla="*/ 57 h 819"/>
                <a:gd name="T32" fmla="*/ 552 w 556"/>
                <a:gd name="T33" fmla="*/ 113 h 819"/>
                <a:gd name="T34" fmla="*/ 532 w 556"/>
                <a:gd name="T35" fmla="*/ 174 h 819"/>
                <a:gd name="T36" fmla="*/ 502 w 556"/>
                <a:gd name="T37" fmla="*/ 231 h 819"/>
                <a:gd name="T38" fmla="*/ 447 w 556"/>
                <a:gd name="T39" fmla="*/ 321 h 819"/>
                <a:gd name="T40" fmla="*/ 423 w 556"/>
                <a:gd name="T41" fmla="*/ 375 h 819"/>
                <a:gd name="T42" fmla="*/ 410 w 556"/>
                <a:gd name="T43" fmla="*/ 415 h 819"/>
                <a:gd name="T44" fmla="*/ 379 w 556"/>
                <a:gd name="T45" fmla="*/ 473 h 819"/>
                <a:gd name="T46" fmla="*/ 330 w 556"/>
                <a:gd name="T47" fmla="*/ 531 h 819"/>
                <a:gd name="T48" fmla="*/ 288 w 556"/>
                <a:gd name="T49" fmla="*/ 566 h 819"/>
                <a:gd name="T50" fmla="*/ 239 w 556"/>
                <a:gd name="T51" fmla="*/ 600 h 819"/>
                <a:gd name="T52" fmla="*/ 168 w 556"/>
                <a:gd name="T53" fmla="*/ 651 h 819"/>
                <a:gd name="T54" fmla="*/ 143 w 556"/>
                <a:gd name="T55" fmla="*/ 680 h 819"/>
                <a:gd name="T56" fmla="*/ 131 w 556"/>
                <a:gd name="T57" fmla="*/ 700 h 819"/>
                <a:gd name="T58" fmla="*/ 116 w 556"/>
                <a:gd name="T59" fmla="*/ 717 h 819"/>
                <a:gd name="T60" fmla="*/ 71 w 556"/>
                <a:gd name="T61" fmla="*/ 745 h 819"/>
                <a:gd name="T62" fmla="*/ 19 w 556"/>
                <a:gd name="T63" fmla="*/ 801 h 819"/>
                <a:gd name="T64" fmla="*/ 2 w 556"/>
                <a:gd name="T65" fmla="*/ 564 h 819"/>
                <a:gd name="T66" fmla="*/ 3 w 556"/>
                <a:gd name="T67" fmla="*/ 554 h 819"/>
                <a:gd name="T68" fmla="*/ 27 w 556"/>
                <a:gd name="T69" fmla="*/ 533 h 819"/>
                <a:gd name="T70" fmla="*/ 42 w 556"/>
                <a:gd name="T71" fmla="*/ 516 h 819"/>
                <a:gd name="T72" fmla="*/ 60 w 556"/>
                <a:gd name="T73" fmla="*/ 497 h 819"/>
                <a:gd name="T74" fmla="*/ 111 w 556"/>
                <a:gd name="T75" fmla="*/ 480 h 819"/>
                <a:gd name="T76" fmla="*/ 119 w 556"/>
                <a:gd name="T77" fmla="*/ 470 h 819"/>
                <a:gd name="T78" fmla="*/ 129 w 556"/>
                <a:gd name="T79" fmla="*/ 452 h 819"/>
                <a:gd name="T80" fmla="*/ 152 w 556"/>
                <a:gd name="T81" fmla="*/ 440 h 819"/>
                <a:gd name="T82" fmla="*/ 174 w 556"/>
                <a:gd name="T83" fmla="*/ 439 h 819"/>
                <a:gd name="T84" fmla="*/ 196 w 556"/>
                <a:gd name="T85" fmla="*/ 439 h 819"/>
                <a:gd name="T86" fmla="*/ 228 w 556"/>
                <a:gd name="T87" fmla="*/ 429 h 819"/>
                <a:gd name="T88" fmla="*/ 251 w 556"/>
                <a:gd name="T89" fmla="*/ 405 h 819"/>
                <a:gd name="T90" fmla="*/ 265 w 556"/>
                <a:gd name="T91" fmla="*/ 379 h 819"/>
                <a:gd name="T92" fmla="*/ 296 w 556"/>
                <a:gd name="T93" fmla="*/ 347 h 819"/>
                <a:gd name="T94" fmla="*/ 354 w 556"/>
                <a:gd name="T95" fmla="*/ 293 h 819"/>
                <a:gd name="T96" fmla="*/ 377 w 556"/>
                <a:gd name="T97" fmla="*/ 266 h 819"/>
                <a:gd name="T98" fmla="*/ 324 w 556"/>
                <a:gd name="T99" fmla="*/ 246 h 819"/>
                <a:gd name="T100" fmla="*/ 257 w 556"/>
                <a:gd name="T101" fmla="*/ 228 h 819"/>
                <a:gd name="T102" fmla="*/ 184 w 556"/>
                <a:gd name="T103" fmla="*/ 209 h 819"/>
                <a:gd name="T104" fmla="*/ 149 w 556"/>
                <a:gd name="T105" fmla="*/ 187 h 819"/>
                <a:gd name="T106" fmla="*/ 112 w 556"/>
                <a:gd name="T107" fmla="*/ 154 h 819"/>
                <a:gd name="T108" fmla="*/ 89 w 556"/>
                <a:gd name="T109" fmla="*/ 121 h 819"/>
                <a:gd name="T110" fmla="*/ 77 w 556"/>
                <a:gd name="T111" fmla="*/ 80 h 819"/>
                <a:gd name="T112" fmla="*/ 65 w 556"/>
                <a:gd name="T113" fmla="*/ 87 h 819"/>
                <a:gd name="T114" fmla="*/ 84 w 556"/>
                <a:gd name="T115" fmla="*/ 68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11" name="Freeform 357">
              <a:extLst>
                <a:ext uri="{FF2B5EF4-FFF2-40B4-BE49-F238E27FC236}">
                  <a16:creationId xmlns:a16="http://schemas.microsoft.com/office/drawing/2014/main" id="{7476C4BA-635B-CD47-9F6F-44F3C331D075}"/>
                </a:ext>
              </a:extLst>
            </p:cNvPr>
            <p:cNvSpPr>
              <a:spLocks/>
            </p:cNvSpPr>
            <p:nvPr userDrawn="1">
              <p:custDataLst>
                <p:tags r:id="rId261"/>
              </p:custDataLst>
            </p:nvPr>
          </p:nvSpPr>
          <p:spPr bwMode="auto">
            <a:xfrm>
              <a:off x="8598790" y="3219547"/>
              <a:ext cx="39041" cy="53261"/>
            </a:xfrm>
            <a:custGeom>
              <a:avLst/>
              <a:gdLst>
                <a:gd name="T0" fmla="*/ 59 w 86"/>
                <a:gd name="T1" fmla="*/ 0 h 97"/>
                <a:gd name="T2" fmla="*/ 56 w 86"/>
                <a:gd name="T3" fmla="*/ 2 h 97"/>
                <a:gd name="T4" fmla="*/ 52 w 86"/>
                <a:gd name="T5" fmla="*/ 3 h 97"/>
                <a:gd name="T6" fmla="*/ 46 w 86"/>
                <a:gd name="T7" fmla="*/ 3 h 97"/>
                <a:gd name="T8" fmla="*/ 40 w 86"/>
                <a:gd name="T9" fmla="*/ 3 h 97"/>
                <a:gd name="T10" fmla="*/ 33 w 86"/>
                <a:gd name="T11" fmla="*/ 3 h 97"/>
                <a:gd name="T12" fmla="*/ 27 w 86"/>
                <a:gd name="T13" fmla="*/ 3 h 97"/>
                <a:gd name="T14" fmla="*/ 23 w 86"/>
                <a:gd name="T15" fmla="*/ 4 h 97"/>
                <a:gd name="T16" fmla="*/ 20 w 86"/>
                <a:gd name="T17" fmla="*/ 6 h 97"/>
                <a:gd name="T18" fmla="*/ 16 w 86"/>
                <a:gd name="T19" fmla="*/ 9 h 97"/>
                <a:gd name="T20" fmla="*/ 13 w 86"/>
                <a:gd name="T21" fmla="*/ 12 h 97"/>
                <a:gd name="T22" fmla="*/ 11 w 86"/>
                <a:gd name="T23" fmla="*/ 15 h 97"/>
                <a:gd name="T24" fmla="*/ 8 w 86"/>
                <a:gd name="T25" fmla="*/ 20 h 97"/>
                <a:gd name="T26" fmla="*/ 4 w 86"/>
                <a:gd name="T27" fmla="*/ 29 h 97"/>
                <a:gd name="T28" fmla="*/ 2 w 86"/>
                <a:gd name="T29" fmla="*/ 38 h 97"/>
                <a:gd name="T30" fmla="*/ 0 w 86"/>
                <a:gd name="T31" fmla="*/ 57 h 97"/>
                <a:gd name="T32" fmla="*/ 0 w 86"/>
                <a:gd name="T33" fmla="*/ 75 h 97"/>
                <a:gd name="T34" fmla="*/ 0 w 86"/>
                <a:gd name="T35" fmla="*/ 81 h 97"/>
                <a:gd name="T36" fmla="*/ 1 w 86"/>
                <a:gd name="T37" fmla="*/ 86 h 97"/>
                <a:gd name="T38" fmla="*/ 3 w 86"/>
                <a:gd name="T39" fmla="*/ 90 h 97"/>
                <a:gd name="T40" fmla="*/ 7 w 86"/>
                <a:gd name="T41" fmla="*/ 93 h 97"/>
                <a:gd name="T42" fmla="*/ 10 w 86"/>
                <a:gd name="T43" fmla="*/ 95 h 97"/>
                <a:gd name="T44" fmla="*/ 13 w 86"/>
                <a:gd name="T45" fmla="*/ 96 h 97"/>
                <a:gd name="T46" fmla="*/ 18 w 86"/>
                <a:gd name="T47" fmla="*/ 97 h 97"/>
                <a:gd name="T48" fmla="*/ 21 w 86"/>
                <a:gd name="T49" fmla="*/ 97 h 97"/>
                <a:gd name="T50" fmla="*/ 40 w 86"/>
                <a:gd name="T51" fmla="*/ 95 h 97"/>
                <a:gd name="T52" fmla="*/ 53 w 86"/>
                <a:gd name="T53" fmla="*/ 93 h 97"/>
                <a:gd name="T54" fmla="*/ 86 w 86"/>
                <a:gd name="T55" fmla="*/ 68 h 97"/>
                <a:gd name="T56" fmla="*/ 59 w 86"/>
                <a:gd name="T5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12" name="Freeform 358">
              <a:extLst>
                <a:ext uri="{FF2B5EF4-FFF2-40B4-BE49-F238E27FC236}">
                  <a16:creationId xmlns:a16="http://schemas.microsoft.com/office/drawing/2014/main" id="{1263FF50-A024-3343-ADCA-ED0FECF685C1}"/>
                </a:ext>
              </a:extLst>
            </p:cNvPr>
            <p:cNvSpPr>
              <a:spLocks/>
            </p:cNvSpPr>
            <p:nvPr userDrawn="1">
              <p:custDataLst>
                <p:tags r:id="rId262"/>
              </p:custDataLst>
            </p:nvPr>
          </p:nvSpPr>
          <p:spPr bwMode="auto">
            <a:xfrm>
              <a:off x="8392199" y="3138935"/>
              <a:ext cx="372515" cy="341165"/>
            </a:xfrm>
            <a:custGeom>
              <a:avLst/>
              <a:gdLst>
                <a:gd name="T0" fmla="*/ 182 w 845"/>
                <a:gd name="T1" fmla="*/ 36 h 720"/>
                <a:gd name="T2" fmla="*/ 205 w 845"/>
                <a:gd name="T3" fmla="*/ 28 h 720"/>
                <a:gd name="T4" fmla="*/ 247 w 845"/>
                <a:gd name="T5" fmla="*/ 0 h 720"/>
                <a:gd name="T6" fmla="*/ 273 w 845"/>
                <a:gd name="T7" fmla="*/ 12 h 720"/>
                <a:gd name="T8" fmla="*/ 327 w 845"/>
                <a:gd name="T9" fmla="*/ 37 h 720"/>
                <a:gd name="T10" fmla="*/ 380 w 845"/>
                <a:gd name="T11" fmla="*/ 67 h 720"/>
                <a:gd name="T12" fmla="*/ 426 w 845"/>
                <a:gd name="T13" fmla="*/ 98 h 720"/>
                <a:gd name="T14" fmla="*/ 442 w 845"/>
                <a:gd name="T15" fmla="*/ 125 h 720"/>
                <a:gd name="T16" fmla="*/ 443 w 845"/>
                <a:gd name="T17" fmla="*/ 140 h 720"/>
                <a:gd name="T18" fmla="*/ 458 w 845"/>
                <a:gd name="T19" fmla="*/ 147 h 720"/>
                <a:gd name="T20" fmla="*/ 499 w 845"/>
                <a:gd name="T21" fmla="*/ 178 h 720"/>
                <a:gd name="T22" fmla="*/ 506 w 845"/>
                <a:gd name="T23" fmla="*/ 172 h 720"/>
                <a:gd name="T24" fmla="*/ 488 w 845"/>
                <a:gd name="T25" fmla="*/ 184 h 720"/>
                <a:gd name="T26" fmla="*/ 481 w 845"/>
                <a:gd name="T27" fmla="*/ 202 h 720"/>
                <a:gd name="T28" fmla="*/ 481 w 845"/>
                <a:gd name="T29" fmla="*/ 252 h 720"/>
                <a:gd name="T30" fmla="*/ 493 w 845"/>
                <a:gd name="T31" fmla="*/ 264 h 720"/>
                <a:gd name="T32" fmla="*/ 526 w 845"/>
                <a:gd name="T33" fmla="*/ 265 h 720"/>
                <a:gd name="T34" fmla="*/ 545 w 845"/>
                <a:gd name="T35" fmla="*/ 319 h 720"/>
                <a:gd name="T36" fmla="*/ 583 w 845"/>
                <a:gd name="T37" fmla="*/ 361 h 720"/>
                <a:gd name="T38" fmla="*/ 645 w 845"/>
                <a:gd name="T39" fmla="*/ 400 h 720"/>
                <a:gd name="T40" fmla="*/ 738 w 845"/>
                <a:gd name="T41" fmla="*/ 430 h 720"/>
                <a:gd name="T42" fmla="*/ 845 w 845"/>
                <a:gd name="T43" fmla="*/ 449 h 720"/>
                <a:gd name="T44" fmla="*/ 811 w 845"/>
                <a:gd name="T45" fmla="*/ 482 h 720"/>
                <a:gd name="T46" fmla="*/ 731 w 845"/>
                <a:gd name="T47" fmla="*/ 547 h 720"/>
                <a:gd name="T48" fmla="*/ 712 w 845"/>
                <a:gd name="T49" fmla="*/ 579 h 720"/>
                <a:gd name="T50" fmla="*/ 697 w 845"/>
                <a:gd name="T51" fmla="*/ 617 h 720"/>
                <a:gd name="T52" fmla="*/ 674 w 845"/>
                <a:gd name="T53" fmla="*/ 629 h 720"/>
                <a:gd name="T54" fmla="*/ 580 w 845"/>
                <a:gd name="T55" fmla="*/ 655 h 720"/>
                <a:gd name="T56" fmla="*/ 559 w 845"/>
                <a:gd name="T57" fmla="*/ 671 h 720"/>
                <a:gd name="T58" fmla="*/ 525 w 845"/>
                <a:gd name="T59" fmla="*/ 681 h 720"/>
                <a:gd name="T60" fmla="*/ 482 w 845"/>
                <a:gd name="T61" fmla="*/ 693 h 720"/>
                <a:gd name="T62" fmla="*/ 461 w 845"/>
                <a:gd name="T63" fmla="*/ 680 h 720"/>
                <a:gd name="T64" fmla="*/ 427 w 845"/>
                <a:gd name="T65" fmla="*/ 679 h 720"/>
                <a:gd name="T66" fmla="*/ 405 w 845"/>
                <a:gd name="T67" fmla="*/ 699 h 720"/>
                <a:gd name="T68" fmla="*/ 390 w 845"/>
                <a:gd name="T69" fmla="*/ 714 h 720"/>
                <a:gd name="T70" fmla="*/ 360 w 845"/>
                <a:gd name="T71" fmla="*/ 720 h 720"/>
                <a:gd name="T72" fmla="*/ 318 w 845"/>
                <a:gd name="T73" fmla="*/ 714 h 720"/>
                <a:gd name="T74" fmla="*/ 289 w 845"/>
                <a:gd name="T75" fmla="*/ 698 h 720"/>
                <a:gd name="T76" fmla="*/ 246 w 845"/>
                <a:gd name="T77" fmla="*/ 671 h 720"/>
                <a:gd name="T78" fmla="*/ 181 w 845"/>
                <a:gd name="T79" fmla="*/ 661 h 720"/>
                <a:gd name="T80" fmla="*/ 140 w 845"/>
                <a:gd name="T81" fmla="*/ 653 h 720"/>
                <a:gd name="T82" fmla="*/ 151 w 845"/>
                <a:gd name="T83" fmla="*/ 614 h 720"/>
                <a:gd name="T84" fmla="*/ 127 w 845"/>
                <a:gd name="T85" fmla="*/ 596 h 720"/>
                <a:gd name="T86" fmla="*/ 108 w 845"/>
                <a:gd name="T87" fmla="*/ 583 h 720"/>
                <a:gd name="T88" fmla="*/ 93 w 845"/>
                <a:gd name="T89" fmla="*/ 551 h 720"/>
                <a:gd name="T90" fmla="*/ 77 w 845"/>
                <a:gd name="T91" fmla="*/ 511 h 720"/>
                <a:gd name="T92" fmla="*/ 49 w 845"/>
                <a:gd name="T93" fmla="*/ 489 h 720"/>
                <a:gd name="T94" fmla="*/ 16 w 845"/>
                <a:gd name="T95" fmla="*/ 477 h 720"/>
                <a:gd name="T96" fmla="*/ 5 w 845"/>
                <a:gd name="T97" fmla="*/ 472 h 720"/>
                <a:gd name="T98" fmla="*/ 2 w 845"/>
                <a:gd name="T99" fmla="*/ 448 h 720"/>
                <a:gd name="T100" fmla="*/ 21 w 845"/>
                <a:gd name="T101" fmla="*/ 422 h 720"/>
                <a:gd name="T102" fmla="*/ 55 w 845"/>
                <a:gd name="T103" fmla="*/ 413 h 720"/>
                <a:gd name="T104" fmla="*/ 67 w 845"/>
                <a:gd name="T105" fmla="*/ 321 h 720"/>
                <a:gd name="T106" fmla="*/ 82 w 845"/>
                <a:gd name="T107" fmla="*/ 275 h 720"/>
                <a:gd name="T108" fmla="*/ 95 w 845"/>
                <a:gd name="T109" fmla="*/ 260 h 720"/>
                <a:gd name="T110" fmla="*/ 103 w 845"/>
                <a:gd name="T111" fmla="*/ 236 h 720"/>
                <a:gd name="T112" fmla="*/ 116 w 845"/>
                <a:gd name="T113" fmla="*/ 206 h 720"/>
                <a:gd name="T114" fmla="*/ 148 w 845"/>
                <a:gd name="T115" fmla="*/ 178 h 720"/>
                <a:gd name="T116" fmla="*/ 167 w 845"/>
                <a:gd name="T117" fmla="*/ 16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13" name="Line 359">
              <a:extLst>
                <a:ext uri="{FF2B5EF4-FFF2-40B4-BE49-F238E27FC236}">
                  <a16:creationId xmlns:a16="http://schemas.microsoft.com/office/drawing/2014/main" id="{E826B9FD-57AD-5142-90E3-FAB8CA99E68A}"/>
                </a:ext>
              </a:extLst>
            </p:cNvPr>
            <p:cNvSpPr>
              <a:spLocks noChangeShapeType="1"/>
            </p:cNvSpPr>
            <p:nvPr userDrawn="1">
              <p:custDataLst>
                <p:tags r:id="rId263"/>
              </p:custDataLst>
            </p:nvPr>
          </p:nvSpPr>
          <p:spPr bwMode="auto">
            <a:xfrm flipH="1">
              <a:off x="5174592" y="3609656"/>
              <a:ext cx="4881" cy="719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14" name="Freeform 360">
              <a:extLst>
                <a:ext uri="{FF2B5EF4-FFF2-40B4-BE49-F238E27FC236}">
                  <a16:creationId xmlns:a16="http://schemas.microsoft.com/office/drawing/2014/main" id="{8B3B28B8-8264-EF4D-8F54-3F4170B610D2}"/>
                </a:ext>
              </a:extLst>
            </p:cNvPr>
            <p:cNvSpPr>
              <a:spLocks/>
            </p:cNvSpPr>
            <p:nvPr userDrawn="1">
              <p:custDataLst>
                <p:tags r:id="rId264"/>
              </p:custDataLst>
            </p:nvPr>
          </p:nvSpPr>
          <p:spPr bwMode="auto">
            <a:xfrm>
              <a:off x="5174591" y="3616855"/>
              <a:ext cx="13014" cy="53261"/>
            </a:xfrm>
            <a:custGeom>
              <a:avLst/>
              <a:gdLst>
                <a:gd name="T0" fmla="*/ 0 w 33"/>
                <a:gd name="T1" fmla="*/ 0 h 6"/>
                <a:gd name="T2" fmla="*/ 7 w 33"/>
                <a:gd name="T3" fmla="*/ 1 h 6"/>
                <a:gd name="T4" fmla="*/ 15 w 33"/>
                <a:gd name="T5" fmla="*/ 3 h 6"/>
                <a:gd name="T6" fmla="*/ 23 w 33"/>
                <a:gd name="T7" fmla="*/ 5 h 6"/>
                <a:gd name="T8" fmla="*/ 33 w 33"/>
                <a:gd name="T9" fmla="*/ 6 h 6"/>
              </a:gdLst>
              <a:ahLst/>
              <a:cxnLst>
                <a:cxn ang="0">
                  <a:pos x="T0" y="T1"/>
                </a:cxn>
                <a:cxn ang="0">
                  <a:pos x="T2" y="T3"/>
                </a:cxn>
                <a:cxn ang="0">
                  <a:pos x="T4" y="T5"/>
                </a:cxn>
                <a:cxn ang="0">
                  <a:pos x="T6" y="T7"/>
                </a:cxn>
                <a:cxn ang="0">
                  <a:pos x="T8" y="T9"/>
                </a:cxn>
              </a:cxnLst>
              <a:rect l="0" t="0" r="r" b="b"/>
              <a:pathLst>
                <a:path w="33" h="6">
                  <a:moveTo>
                    <a:pt x="0" y="0"/>
                  </a:moveTo>
                  <a:lnTo>
                    <a:pt x="7" y="1"/>
                  </a:lnTo>
                  <a:lnTo>
                    <a:pt x="15" y="3"/>
                  </a:lnTo>
                  <a:lnTo>
                    <a:pt x="23" y="5"/>
                  </a:lnTo>
                  <a:lnTo>
                    <a:pt x="33"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15" name="Freeform 361">
              <a:extLst>
                <a:ext uri="{FF2B5EF4-FFF2-40B4-BE49-F238E27FC236}">
                  <a16:creationId xmlns:a16="http://schemas.microsoft.com/office/drawing/2014/main" id="{9BDAE5DD-92C4-2E4B-ABBA-7A0B16DFF86E}"/>
                </a:ext>
              </a:extLst>
            </p:cNvPr>
            <p:cNvSpPr>
              <a:spLocks/>
            </p:cNvSpPr>
            <p:nvPr userDrawn="1">
              <p:custDataLst>
                <p:tags r:id="rId265"/>
              </p:custDataLst>
            </p:nvPr>
          </p:nvSpPr>
          <p:spPr bwMode="auto">
            <a:xfrm>
              <a:off x="5182725" y="3605338"/>
              <a:ext cx="4880" cy="51823"/>
            </a:xfrm>
            <a:custGeom>
              <a:avLst/>
              <a:gdLst>
                <a:gd name="T0" fmla="*/ 13 w 13"/>
                <a:gd name="T1" fmla="*/ 30 h 30"/>
                <a:gd name="T2" fmla="*/ 13 w 13"/>
                <a:gd name="T3" fmla="*/ 0 h 30"/>
                <a:gd name="T4" fmla="*/ 0 w 13"/>
                <a:gd name="T5" fmla="*/ 0 h 30"/>
              </a:gdLst>
              <a:ahLst/>
              <a:cxnLst>
                <a:cxn ang="0">
                  <a:pos x="T0" y="T1"/>
                </a:cxn>
                <a:cxn ang="0">
                  <a:pos x="T2" y="T3"/>
                </a:cxn>
                <a:cxn ang="0">
                  <a:pos x="T4" y="T5"/>
                </a:cxn>
              </a:cxnLst>
              <a:rect l="0" t="0" r="r" b="b"/>
              <a:pathLst>
                <a:path w="13" h="30">
                  <a:moveTo>
                    <a:pt x="13" y="30"/>
                  </a:moveTo>
                  <a:lnTo>
                    <a:pt x="13"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316" name="Group 362">
              <a:extLst>
                <a:ext uri="{FF2B5EF4-FFF2-40B4-BE49-F238E27FC236}">
                  <a16:creationId xmlns:a16="http://schemas.microsoft.com/office/drawing/2014/main" id="{FBAAC467-4DB7-F645-B723-4930A8E41647}"/>
                </a:ext>
              </a:extLst>
            </p:cNvPr>
            <p:cNvGrpSpPr>
              <a:grpSpLocks/>
            </p:cNvGrpSpPr>
            <p:nvPr userDrawn="1">
              <p:custDataLst>
                <p:tags r:id="rId266"/>
              </p:custDataLst>
            </p:nvPr>
          </p:nvGrpSpPr>
          <p:grpSpPr bwMode="auto">
            <a:xfrm>
              <a:off x="5174592" y="3546318"/>
              <a:ext cx="427822" cy="182819"/>
              <a:chOff x="912" y="2626"/>
              <a:chExt cx="311" cy="127"/>
            </a:xfrm>
            <a:solidFill>
              <a:srgbClr val="DADADA"/>
            </a:solidFill>
          </p:grpSpPr>
          <p:sp>
            <p:nvSpPr>
              <p:cNvPr id="498" name="Freeform 363">
                <a:extLst>
                  <a:ext uri="{FF2B5EF4-FFF2-40B4-BE49-F238E27FC236}">
                    <a16:creationId xmlns:a16="http://schemas.microsoft.com/office/drawing/2014/main" id="{8BE9A668-4C8C-AD44-BC8A-27CE14B3BA6A}"/>
                  </a:ext>
                </a:extLst>
              </p:cNvPr>
              <p:cNvSpPr>
                <a:spLocks/>
              </p:cNvSpPr>
              <p:nvPr/>
            </p:nvSpPr>
            <p:spPr bwMode="auto">
              <a:xfrm>
                <a:off x="1110" y="2626"/>
                <a:ext cx="113" cy="127"/>
              </a:xfrm>
              <a:custGeom>
                <a:avLst/>
                <a:gdLst>
                  <a:gd name="T0" fmla="*/ 312 w 352"/>
                  <a:gd name="T1" fmla="*/ 79 h 387"/>
                  <a:gd name="T2" fmla="*/ 286 w 352"/>
                  <a:gd name="T3" fmla="*/ 79 h 387"/>
                  <a:gd name="T4" fmla="*/ 265 w 352"/>
                  <a:gd name="T5" fmla="*/ 79 h 387"/>
                  <a:gd name="T6" fmla="*/ 249 w 352"/>
                  <a:gd name="T7" fmla="*/ 74 h 387"/>
                  <a:gd name="T8" fmla="*/ 222 w 352"/>
                  <a:gd name="T9" fmla="*/ 59 h 387"/>
                  <a:gd name="T10" fmla="*/ 168 w 352"/>
                  <a:gd name="T11" fmla="*/ 20 h 387"/>
                  <a:gd name="T12" fmla="*/ 137 w 352"/>
                  <a:gd name="T13" fmla="*/ 6 h 387"/>
                  <a:gd name="T14" fmla="*/ 129 w 352"/>
                  <a:gd name="T15" fmla="*/ 19 h 387"/>
                  <a:gd name="T16" fmla="*/ 119 w 352"/>
                  <a:gd name="T17" fmla="*/ 29 h 387"/>
                  <a:gd name="T18" fmla="*/ 107 w 352"/>
                  <a:gd name="T19" fmla="*/ 35 h 387"/>
                  <a:gd name="T20" fmla="*/ 86 w 352"/>
                  <a:gd name="T21" fmla="*/ 56 h 387"/>
                  <a:gd name="T22" fmla="*/ 53 w 352"/>
                  <a:gd name="T23" fmla="*/ 97 h 387"/>
                  <a:gd name="T24" fmla="*/ 30 w 352"/>
                  <a:gd name="T25" fmla="*/ 131 h 387"/>
                  <a:gd name="T26" fmla="*/ 17 w 352"/>
                  <a:gd name="T27" fmla="*/ 154 h 387"/>
                  <a:gd name="T28" fmla="*/ 7 w 352"/>
                  <a:gd name="T29" fmla="*/ 177 h 387"/>
                  <a:gd name="T30" fmla="*/ 0 w 352"/>
                  <a:gd name="T31" fmla="*/ 198 h 387"/>
                  <a:gd name="T32" fmla="*/ 0 w 352"/>
                  <a:gd name="T33" fmla="*/ 213 h 387"/>
                  <a:gd name="T34" fmla="*/ 3 w 352"/>
                  <a:gd name="T35" fmla="*/ 222 h 387"/>
                  <a:gd name="T36" fmla="*/ 9 w 352"/>
                  <a:gd name="T37" fmla="*/ 231 h 387"/>
                  <a:gd name="T38" fmla="*/ 24 w 352"/>
                  <a:gd name="T39" fmla="*/ 241 h 387"/>
                  <a:gd name="T40" fmla="*/ 39 w 352"/>
                  <a:gd name="T41" fmla="*/ 245 h 387"/>
                  <a:gd name="T42" fmla="*/ 52 w 352"/>
                  <a:gd name="T43" fmla="*/ 245 h 387"/>
                  <a:gd name="T44" fmla="*/ 63 w 352"/>
                  <a:gd name="T45" fmla="*/ 241 h 387"/>
                  <a:gd name="T46" fmla="*/ 73 w 352"/>
                  <a:gd name="T47" fmla="*/ 236 h 387"/>
                  <a:gd name="T48" fmla="*/ 78 w 352"/>
                  <a:gd name="T49" fmla="*/ 236 h 387"/>
                  <a:gd name="T50" fmla="*/ 80 w 352"/>
                  <a:gd name="T51" fmla="*/ 238 h 387"/>
                  <a:gd name="T52" fmla="*/ 80 w 352"/>
                  <a:gd name="T53" fmla="*/ 257 h 387"/>
                  <a:gd name="T54" fmla="*/ 76 w 352"/>
                  <a:gd name="T55" fmla="*/ 279 h 387"/>
                  <a:gd name="T56" fmla="*/ 71 w 352"/>
                  <a:gd name="T57" fmla="*/ 290 h 387"/>
                  <a:gd name="T58" fmla="*/ 73 w 352"/>
                  <a:gd name="T59" fmla="*/ 307 h 387"/>
                  <a:gd name="T60" fmla="*/ 80 w 352"/>
                  <a:gd name="T61" fmla="*/ 331 h 387"/>
                  <a:gd name="T62" fmla="*/ 89 w 352"/>
                  <a:gd name="T63" fmla="*/ 351 h 387"/>
                  <a:gd name="T64" fmla="*/ 122 w 352"/>
                  <a:gd name="T65" fmla="*/ 373 h 387"/>
                  <a:gd name="T66" fmla="*/ 142 w 352"/>
                  <a:gd name="T67" fmla="*/ 385 h 387"/>
                  <a:gd name="T68" fmla="*/ 152 w 352"/>
                  <a:gd name="T69" fmla="*/ 386 h 387"/>
                  <a:gd name="T70" fmla="*/ 163 w 352"/>
                  <a:gd name="T71" fmla="*/ 377 h 387"/>
                  <a:gd name="T72" fmla="*/ 173 w 352"/>
                  <a:gd name="T73" fmla="*/ 363 h 387"/>
                  <a:gd name="T74" fmla="*/ 178 w 352"/>
                  <a:gd name="T75" fmla="*/ 350 h 387"/>
                  <a:gd name="T76" fmla="*/ 181 w 352"/>
                  <a:gd name="T77" fmla="*/ 338 h 387"/>
                  <a:gd name="T78" fmla="*/ 184 w 352"/>
                  <a:gd name="T79" fmla="*/ 323 h 387"/>
                  <a:gd name="T80" fmla="*/ 195 w 352"/>
                  <a:gd name="T81" fmla="*/ 304 h 387"/>
                  <a:gd name="T82" fmla="*/ 216 w 352"/>
                  <a:gd name="T83" fmla="*/ 281 h 387"/>
                  <a:gd name="T84" fmla="*/ 238 w 352"/>
                  <a:gd name="T85" fmla="*/ 263 h 387"/>
                  <a:gd name="T86" fmla="*/ 264 w 352"/>
                  <a:gd name="T87" fmla="*/ 249 h 387"/>
                  <a:gd name="T88" fmla="*/ 300 w 352"/>
                  <a:gd name="T89" fmla="*/ 229 h 387"/>
                  <a:gd name="T90" fmla="*/ 324 w 352"/>
                  <a:gd name="T91" fmla="*/ 212 h 387"/>
                  <a:gd name="T92" fmla="*/ 338 w 352"/>
                  <a:gd name="T93" fmla="*/ 199 h 387"/>
                  <a:gd name="T94" fmla="*/ 346 w 352"/>
                  <a:gd name="T95" fmla="*/ 185 h 387"/>
                  <a:gd name="T96" fmla="*/ 352 w 352"/>
                  <a:gd name="T97" fmla="*/ 169 h 387"/>
                  <a:gd name="T98" fmla="*/ 351 w 352"/>
                  <a:gd name="T99" fmla="*/ 149 h 387"/>
                  <a:gd name="T100" fmla="*/ 344 w 352"/>
                  <a:gd name="T101" fmla="*/ 125 h 387"/>
                  <a:gd name="T102" fmla="*/ 330 w 352"/>
                  <a:gd name="T103" fmla="*/ 9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99" name="Freeform 364">
                <a:extLst>
                  <a:ext uri="{FF2B5EF4-FFF2-40B4-BE49-F238E27FC236}">
                    <a16:creationId xmlns:a16="http://schemas.microsoft.com/office/drawing/2014/main" id="{34541DEB-7D0F-5841-82DD-585AE44ED38C}"/>
                  </a:ext>
                </a:extLst>
              </p:cNvPr>
              <p:cNvSpPr>
                <a:spLocks/>
              </p:cNvSpPr>
              <p:nvPr/>
            </p:nvSpPr>
            <p:spPr bwMode="auto">
              <a:xfrm>
                <a:off x="923" y="2662"/>
                <a:ext cx="17" cy="26"/>
              </a:xfrm>
              <a:custGeom>
                <a:avLst/>
                <a:gdLst>
                  <a:gd name="T0" fmla="*/ 14 w 52"/>
                  <a:gd name="T1" fmla="*/ 0 h 78"/>
                  <a:gd name="T2" fmla="*/ 20 w 52"/>
                  <a:gd name="T3" fmla="*/ 0 h 78"/>
                  <a:gd name="T4" fmla="*/ 25 w 52"/>
                  <a:gd name="T5" fmla="*/ 2 h 78"/>
                  <a:gd name="T6" fmla="*/ 30 w 52"/>
                  <a:gd name="T7" fmla="*/ 6 h 78"/>
                  <a:gd name="T8" fmla="*/ 36 w 52"/>
                  <a:gd name="T9" fmla="*/ 9 h 78"/>
                  <a:gd name="T10" fmla="*/ 40 w 52"/>
                  <a:gd name="T11" fmla="*/ 13 h 78"/>
                  <a:gd name="T12" fmla="*/ 45 w 52"/>
                  <a:gd name="T13" fmla="*/ 17 h 78"/>
                  <a:gd name="T14" fmla="*/ 47 w 52"/>
                  <a:gd name="T15" fmla="*/ 21 h 78"/>
                  <a:gd name="T16" fmla="*/ 48 w 52"/>
                  <a:gd name="T17" fmla="*/ 24 h 78"/>
                  <a:gd name="T18" fmla="*/ 51 w 52"/>
                  <a:gd name="T19" fmla="*/ 34 h 78"/>
                  <a:gd name="T20" fmla="*/ 52 w 52"/>
                  <a:gd name="T21" fmla="*/ 41 h 78"/>
                  <a:gd name="T22" fmla="*/ 51 w 52"/>
                  <a:gd name="T23" fmla="*/ 46 h 78"/>
                  <a:gd name="T24" fmla="*/ 49 w 52"/>
                  <a:gd name="T25" fmla="*/ 50 h 78"/>
                  <a:gd name="T26" fmla="*/ 47 w 52"/>
                  <a:gd name="T27" fmla="*/ 54 h 78"/>
                  <a:gd name="T28" fmla="*/ 44 w 52"/>
                  <a:gd name="T29" fmla="*/ 60 h 78"/>
                  <a:gd name="T30" fmla="*/ 41 w 52"/>
                  <a:gd name="T31" fmla="*/ 65 h 78"/>
                  <a:gd name="T32" fmla="*/ 41 w 52"/>
                  <a:gd name="T33" fmla="*/ 73 h 78"/>
                  <a:gd name="T34" fmla="*/ 29 w 52"/>
                  <a:gd name="T35" fmla="*/ 75 h 78"/>
                  <a:gd name="T36" fmla="*/ 16 w 52"/>
                  <a:gd name="T37" fmla="*/ 78 h 78"/>
                  <a:gd name="T38" fmla="*/ 11 w 52"/>
                  <a:gd name="T39" fmla="*/ 78 h 78"/>
                  <a:gd name="T40" fmla="*/ 5 w 52"/>
                  <a:gd name="T41" fmla="*/ 78 h 78"/>
                  <a:gd name="T42" fmla="*/ 4 w 52"/>
                  <a:gd name="T43" fmla="*/ 78 h 78"/>
                  <a:gd name="T44" fmla="*/ 2 w 52"/>
                  <a:gd name="T45" fmla="*/ 77 h 78"/>
                  <a:gd name="T46" fmla="*/ 2 w 52"/>
                  <a:gd name="T47" fmla="*/ 75 h 78"/>
                  <a:gd name="T48" fmla="*/ 1 w 52"/>
                  <a:gd name="T49" fmla="*/ 73 h 78"/>
                  <a:gd name="T50" fmla="*/ 0 w 52"/>
                  <a:gd name="T51" fmla="*/ 69 h 78"/>
                  <a:gd name="T52" fmla="*/ 1 w 52"/>
                  <a:gd name="T53" fmla="*/ 64 h 78"/>
                  <a:gd name="T54" fmla="*/ 3 w 52"/>
                  <a:gd name="T55" fmla="*/ 60 h 78"/>
                  <a:gd name="T56" fmla="*/ 7 w 52"/>
                  <a:gd name="T57" fmla="*/ 56 h 78"/>
                  <a:gd name="T58" fmla="*/ 17 w 52"/>
                  <a:gd name="T59" fmla="*/ 47 h 78"/>
                  <a:gd name="T60" fmla="*/ 28 w 52"/>
                  <a:gd name="T61" fmla="*/ 42 h 78"/>
                  <a:gd name="T62" fmla="*/ 24 w 52"/>
                  <a:gd name="T63" fmla="*/ 32 h 78"/>
                  <a:gd name="T64" fmla="*/ 21 w 52"/>
                  <a:gd name="T65" fmla="*/ 21 h 78"/>
                  <a:gd name="T66" fmla="*/ 18 w 52"/>
                  <a:gd name="T67" fmla="*/ 10 h 78"/>
                  <a:gd name="T68" fmla="*/ 14 w 52"/>
                  <a:gd name="T6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 h="78">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00" name="Freeform 365">
                <a:extLst>
                  <a:ext uri="{FF2B5EF4-FFF2-40B4-BE49-F238E27FC236}">
                    <a16:creationId xmlns:a16="http://schemas.microsoft.com/office/drawing/2014/main" id="{AF3839DF-BF7D-754A-AF52-7E8AE2B22516}"/>
                  </a:ext>
                </a:extLst>
              </p:cNvPr>
              <p:cNvSpPr>
                <a:spLocks/>
              </p:cNvSpPr>
              <p:nvPr/>
            </p:nvSpPr>
            <p:spPr bwMode="auto">
              <a:xfrm>
                <a:off x="912" y="2666"/>
                <a:ext cx="9" cy="10"/>
              </a:xfrm>
              <a:custGeom>
                <a:avLst/>
                <a:gdLst>
                  <a:gd name="T0" fmla="*/ 13 w 33"/>
                  <a:gd name="T1" fmla="*/ 6 h 30"/>
                  <a:gd name="T2" fmla="*/ 0 w 33"/>
                  <a:gd name="T3" fmla="*/ 24 h 30"/>
                  <a:gd name="T4" fmla="*/ 7 w 33"/>
                  <a:gd name="T5" fmla="*/ 25 h 30"/>
                  <a:gd name="T6" fmla="*/ 15 w 33"/>
                  <a:gd name="T7" fmla="*/ 27 h 30"/>
                  <a:gd name="T8" fmla="*/ 23 w 33"/>
                  <a:gd name="T9" fmla="*/ 29 h 30"/>
                  <a:gd name="T10" fmla="*/ 33 w 33"/>
                  <a:gd name="T11" fmla="*/ 30 h 30"/>
                  <a:gd name="T12" fmla="*/ 33 w 33"/>
                  <a:gd name="T13" fmla="*/ 0 h 30"/>
                  <a:gd name="T14" fmla="*/ 20 w 33"/>
                  <a:gd name="T15" fmla="*/ 0 h 30"/>
                  <a:gd name="T16" fmla="*/ 13 w 33"/>
                  <a:gd name="T1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0">
                    <a:moveTo>
                      <a:pt x="13" y="6"/>
                    </a:moveTo>
                    <a:lnTo>
                      <a:pt x="0" y="24"/>
                    </a:lnTo>
                    <a:lnTo>
                      <a:pt x="7" y="25"/>
                    </a:lnTo>
                    <a:lnTo>
                      <a:pt x="15" y="27"/>
                    </a:lnTo>
                    <a:lnTo>
                      <a:pt x="23" y="29"/>
                    </a:lnTo>
                    <a:lnTo>
                      <a:pt x="33" y="30"/>
                    </a:lnTo>
                    <a:lnTo>
                      <a:pt x="33" y="0"/>
                    </a:lnTo>
                    <a:lnTo>
                      <a:pt x="20" y="0"/>
                    </a:lnTo>
                    <a:lnTo>
                      <a:pt x="13"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317" name="Freeform 366">
              <a:extLst>
                <a:ext uri="{FF2B5EF4-FFF2-40B4-BE49-F238E27FC236}">
                  <a16:creationId xmlns:a16="http://schemas.microsoft.com/office/drawing/2014/main" id="{F44DD78B-CA85-0341-BA59-EC07F441E745}"/>
                </a:ext>
              </a:extLst>
            </p:cNvPr>
            <p:cNvSpPr>
              <a:spLocks/>
            </p:cNvSpPr>
            <p:nvPr userDrawn="1">
              <p:custDataLst>
                <p:tags r:id="rId267"/>
              </p:custDataLst>
            </p:nvPr>
          </p:nvSpPr>
          <p:spPr bwMode="auto">
            <a:xfrm>
              <a:off x="8912743" y="4196979"/>
              <a:ext cx="19520" cy="53262"/>
            </a:xfrm>
            <a:custGeom>
              <a:avLst/>
              <a:gdLst>
                <a:gd name="T0" fmla="*/ 13 w 47"/>
                <a:gd name="T1" fmla="*/ 0 h 28"/>
                <a:gd name="T2" fmla="*/ 25 w 47"/>
                <a:gd name="T3" fmla="*/ 0 h 28"/>
                <a:gd name="T4" fmla="*/ 31 w 47"/>
                <a:gd name="T5" fmla="*/ 2 h 28"/>
                <a:gd name="T6" fmla="*/ 33 w 47"/>
                <a:gd name="T7" fmla="*/ 4 h 28"/>
                <a:gd name="T8" fmla="*/ 33 w 47"/>
                <a:gd name="T9" fmla="*/ 6 h 28"/>
                <a:gd name="T10" fmla="*/ 32 w 47"/>
                <a:gd name="T11" fmla="*/ 8 h 28"/>
                <a:gd name="T12" fmla="*/ 33 w 47"/>
                <a:gd name="T13" fmla="*/ 10 h 28"/>
                <a:gd name="T14" fmla="*/ 37 w 47"/>
                <a:gd name="T15" fmla="*/ 12 h 28"/>
                <a:gd name="T16" fmla="*/ 47 w 47"/>
                <a:gd name="T17" fmla="*/ 12 h 28"/>
                <a:gd name="T18" fmla="*/ 42 w 47"/>
                <a:gd name="T19" fmla="*/ 19 h 28"/>
                <a:gd name="T20" fmla="*/ 37 w 47"/>
                <a:gd name="T21" fmla="*/ 25 h 28"/>
                <a:gd name="T22" fmla="*/ 33 w 47"/>
                <a:gd name="T23" fmla="*/ 27 h 28"/>
                <a:gd name="T24" fmla="*/ 28 w 47"/>
                <a:gd name="T25" fmla="*/ 28 h 28"/>
                <a:gd name="T26" fmla="*/ 16 w 47"/>
                <a:gd name="T27" fmla="*/ 27 h 28"/>
                <a:gd name="T28" fmla="*/ 0 w 47"/>
                <a:gd name="T29" fmla="*/ 25 h 28"/>
                <a:gd name="T30" fmla="*/ 1 w 47"/>
                <a:gd name="T31" fmla="*/ 19 h 28"/>
                <a:gd name="T32" fmla="*/ 2 w 47"/>
                <a:gd name="T33" fmla="*/ 15 h 28"/>
                <a:gd name="T34" fmla="*/ 4 w 47"/>
                <a:gd name="T35" fmla="*/ 13 h 28"/>
                <a:gd name="T36" fmla="*/ 6 w 47"/>
                <a:gd name="T37" fmla="*/ 12 h 28"/>
                <a:gd name="T38" fmla="*/ 9 w 47"/>
                <a:gd name="T39" fmla="*/ 11 h 28"/>
                <a:gd name="T40" fmla="*/ 11 w 47"/>
                <a:gd name="T41" fmla="*/ 9 h 28"/>
                <a:gd name="T42" fmla="*/ 13 w 47"/>
                <a:gd name="T43" fmla="*/ 5 h 28"/>
                <a:gd name="T44" fmla="*/ 13 w 47"/>
                <a:gd name="T4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28">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18" name="Freeform 367">
              <a:extLst>
                <a:ext uri="{FF2B5EF4-FFF2-40B4-BE49-F238E27FC236}">
                  <a16:creationId xmlns:a16="http://schemas.microsoft.com/office/drawing/2014/main" id="{58D15AEA-07CB-254E-AC87-EC63446056AB}"/>
                </a:ext>
              </a:extLst>
            </p:cNvPr>
            <p:cNvSpPr>
              <a:spLocks/>
            </p:cNvSpPr>
            <p:nvPr userDrawn="1">
              <p:custDataLst>
                <p:tags r:id="rId268"/>
              </p:custDataLst>
            </p:nvPr>
          </p:nvSpPr>
          <p:spPr bwMode="auto">
            <a:xfrm>
              <a:off x="8883462" y="4221451"/>
              <a:ext cx="24401" cy="51823"/>
            </a:xfrm>
            <a:custGeom>
              <a:avLst/>
              <a:gdLst>
                <a:gd name="T0" fmla="*/ 13 w 53"/>
                <a:gd name="T1" fmla="*/ 0 h 33"/>
                <a:gd name="T2" fmla="*/ 26 w 53"/>
                <a:gd name="T3" fmla="*/ 1 h 33"/>
                <a:gd name="T4" fmla="*/ 34 w 53"/>
                <a:gd name="T5" fmla="*/ 1 h 33"/>
                <a:gd name="T6" fmla="*/ 37 w 53"/>
                <a:gd name="T7" fmla="*/ 3 h 33"/>
                <a:gd name="T8" fmla="*/ 37 w 53"/>
                <a:gd name="T9" fmla="*/ 4 h 33"/>
                <a:gd name="T10" fmla="*/ 37 w 53"/>
                <a:gd name="T11" fmla="*/ 6 h 33"/>
                <a:gd name="T12" fmla="*/ 39 w 53"/>
                <a:gd name="T13" fmla="*/ 8 h 33"/>
                <a:gd name="T14" fmla="*/ 44 w 53"/>
                <a:gd name="T15" fmla="*/ 10 h 33"/>
                <a:gd name="T16" fmla="*/ 53 w 53"/>
                <a:gd name="T17" fmla="*/ 12 h 33"/>
                <a:gd name="T18" fmla="*/ 48 w 53"/>
                <a:gd name="T19" fmla="*/ 22 h 33"/>
                <a:gd name="T20" fmla="*/ 44 w 53"/>
                <a:gd name="T21" fmla="*/ 28 h 33"/>
                <a:gd name="T22" fmla="*/ 42 w 53"/>
                <a:gd name="T23" fmla="*/ 31 h 33"/>
                <a:gd name="T24" fmla="*/ 38 w 53"/>
                <a:gd name="T25" fmla="*/ 32 h 33"/>
                <a:gd name="T26" fmla="*/ 36 w 53"/>
                <a:gd name="T27" fmla="*/ 33 h 33"/>
                <a:gd name="T28" fmla="*/ 34 w 53"/>
                <a:gd name="T29" fmla="*/ 33 h 33"/>
                <a:gd name="T30" fmla="*/ 20 w 53"/>
                <a:gd name="T31" fmla="*/ 30 h 33"/>
                <a:gd name="T32" fmla="*/ 0 w 53"/>
                <a:gd name="T33" fmla="*/ 24 h 33"/>
                <a:gd name="T34" fmla="*/ 0 w 53"/>
                <a:gd name="T35" fmla="*/ 19 h 33"/>
                <a:gd name="T36" fmla="*/ 2 w 53"/>
                <a:gd name="T37" fmla="*/ 16 h 33"/>
                <a:gd name="T38" fmla="*/ 4 w 53"/>
                <a:gd name="T39" fmla="*/ 14 h 33"/>
                <a:gd name="T40" fmla="*/ 7 w 53"/>
                <a:gd name="T41" fmla="*/ 12 h 33"/>
                <a:gd name="T42" fmla="*/ 9 w 53"/>
                <a:gd name="T43" fmla="*/ 11 h 33"/>
                <a:gd name="T44" fmla="*/ 11 w 53"/>
                <a:gd name="T45" fmla="*/ 9 h 33"/>
                <a:gd name="T46" fmla="*/ 12 w 53"/>
                <a:gd name="T47" fmla="*/ 6 h 33"/>
                <a:gd name="T48" fmla="*/ 13 w 53"/>
                <a:gd name="T4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33">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319" name="Group 368">
              <a:extLst>
                <a:ext uri="{FF2B5EF4-FFF2-40B4-BE49-F238E27FC236}">
                  <a16:creationId xmlns:a16="http://schemas.microsoft.com/office/drawing/2014/main" id="{374D2785-90AA-2D41-897E-6A25957B18AC}"/>
                </a:ext>
              </a:extLst>
            </p:cNvPr>
            <p:cNvGrpSpPr>
              <a:grpSpLocks/>
            </p:cNvGrpSpPr>
            <p:nvPr userDrawn="1">
              <p:custDataLst>
                <p:tags r:id="rId269"/>
              </p:custDataLst>
            </p:nvPr>
          </p:nvGrpSpPr>
          <p:grpSpPr bwMode="auto">
            <a:xfrm>
              <a:off x="8720793" y="3760806"/>
              <a:ext cx="172430" cy="93567"/>
              <a:chOff x="3481" y="2773"/>
              <a:chExt cx="125" cy="65"/>
            </a:xfrm>
            <a:solidFill>
              <a:srgbClr val="DADADA"/>
            </a:solidFill>
          </p:grpSpPr>
          <p:sp>
            <p:nvSpPr>
              <p:cNvPr id="487" name="Freeform 369">
                <a:extLst>
                  <a:ext uri="{FF2B5EF4-FFF2-40B4-BE49-F238E27FC236}">
                    <a16:creationId xmlns:a16="http://schemas.microsoft.com/office/drawing/2014/main" id="{65BE371C-DDCA-5B48-A6DF-CC02218D370B}"/>
                  </a:ext>
                </a:extLst>
              </p:cNvPr>
              <p:cNvSpPr>
                <a:spLocks/>
              </p:cNvSpPr>
              <p:nvPr/>
            </p:nvSpPr>
            <p:spPr bwMode="auto">
              <a:xfrm>
                <a:off x="3583" y="2798"/>
                <a:ext cx="5" cy="6"/>
              </a:xfrm>
              <a:custGeom>
                <a:avLst/>
                <a:gdLst>
                  <a:gd name="T0" fmla="*/ 13 w 13"/>
                  <a:gd name="T1" fmla="*/ 0 h 18"/>
                  <a:gd name="T2" fmla="*/ 10 w 13"/>
                  <a:gd name="T3" fmla="*/ 9 h 18"/>
                  <a:gd name="T4" fmla="*/ 6 w 13"/>
                  <a:gd name="T5" fmla="*/ 18 h 18"/>
                  <a:gd name="T6" fmla="*/ 5 w 13"/>
                  <a:gd name="T7" fmla="*/ 17 h 18"/>
                  <a:gd name="T8" fmla="*/ 3 w 13"/>
                  <a:gd name="T9" fmla="*/ 14 h 18"/>
                  <a:gd name="T10" fmla="*/ 1 w 13"/>
                  <a:gd name="T11" fmla="*/ 10 h 18"/>
                  <a:gd name="T12" fmla="*/ 0 w 13"/>
                  <a:gd name="T13" fmla="*/ 6 h 18"/>
                </a:gdLst>
                <a:ahLst/>
                <a:cxnLst>
                  <a:cxn ang="0">
                    <a:pos x="T0" y="T1"/>
                  </a:cxn>
                  <a:cxn ang="0">
                    <a:pos x="T2" y="T3"/>
                  </a:cxn>
                  <a:cxn ang="0">
                    <a:pos x="T4" y="T5"/>
                  </a:cxn>
                  <a:cxn ang="0">
                    <a:pos x="T6" y="T7"/>
                  </a:cxn>
                  <a:cxn ang="0">
                    <a:pos x="T8" y="T9"/>
                  </a:cxn>
                  <a:cxn ang="0">
                    <a:pos x="T10" y="T11"/>
                  </a:cxn>
                  <a:cxn ang="0">
                    <a:pos x="T12" y="T13"/>
                  </a:cxn>
                </a:cxnLst>
                <a:rect l="0" t="0" r="r" b="b"/>
                <a:pathLst>
                  <a:path w="13" h="18">
                    <a:moveTo>
                      <a:pt x="13" y="0"/>
                    </a:moveTo>
                    <a:lnTo>
                      <a:pt x="10" y="9"/>
                    </a:lnTo>
                    <a:lnTo>
                      <a:pt x="6" y="18"/>
                    </a:lnTo>
                    <a:lnTo>
                      <a:pt x="5" y="17"/>
                    </a:lnTo>
                    <a:lnTo>
                      <a:pt x="3" y="14"/>
                    </a:lnTo>
                    <a:lnTo>
                      <a:pt x="1" y="10"/>
                    </a:lnTo>
                    <a:lnTo>
                      <a:pt x="0"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88" name="Line 370">
                <a:extLst>
                  <a:ext uri="{FF2B5EF4-FFF2-40B4-BE49-F238E27FC236}">
                    <a16:creationId xmlns:a16="http://schemas.microsoft.com/office/drawing/2014/main" id="{B1B3C1B3-3433-7E43-A383-F1E486C702A4}"/>
                  </a:ext>
                </a:extLst>
              </p:cNvPr>
              <p:cNvSpPr>
                <a:spLocks noChangeShapeType="1"/>
              </p:cNvSpPr>
              <p:nvPr/>
            </p:nvSpPr>
            <p:spPr bwMode="auto">
              <a:xfrm>
                <a:off x="3583" y="2800"/>
                <a:ext cx="2" cy="1"/>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89" name="Freeform 371">
                <a:extLst>
                  <a:ext uri="{FF2B5EF4-FFF2-40B4-BE49-F238E27FC236}">
                    <a16:creationId xmlns:a16="http://schemas.microsoft.com/office/drawing/2014/main" id="{EE206C05-EE19-994B-A470-65A6FFB2C4D1}"/>
                  </a:ext>
                </a:extLst>
              </p:cNvPr>
              <p:cNvSpPr>
                <a:spLocks/>
              </p:cNvSpPr>
              <p:nvPr/>
            </p:nvSpPr>
            <p:spPr bwMode="auto">
              <a:xfrm>
                <a:off x="3554" y="2819"/>
                <a:ext cx="5" cy="6"/>
              </a:xfrm>
              <a:custGeom>
                <a:avLst/>
                <a:gdLst>
                  <a:gd name="T0" fmla="*/ 14 w 14"/>
                  <a:gd name="T1" fmla="*/ 19 h 19"/>
                  <a:gd name="T2" fmla="*/ 0 w 14"/>
                  <a:gd name="T3" fmla="*/ 0 h 19"/>
                  <a:gd name="T4" fmla="*/ 14 w 14"/>
                  <a:gd name="T5" fmla="*/ 19 h 19"/>
                </a:gdLst>
                <a:ahLst/>
                <a:cxnLst>
                  <a:cxn ang="0">
                    <a:pos x="T0" y="T1"/>
                  </a:cxn>
                  <a:cxn ang="0">
                    <a:pos x="T2" y="T3"/>
                  </a:cxn>
                  <a:cxn ang="0">
                    <a:pos x="T4" y="T5"/>
                  </a:cxn>
                </a:cxnLst>
                <a:rect l="0" t="0" r="r" b="b"/>
                <a:pathLst>
                  <a:path w="14" h="19">
                    <a:moveTo>
                      <a:pt x="14" y="19"/>
                    </a:moveTo>
                    <a:lnTo>
                      <a:pt x="0" y="0"/>
                    </a:lnTo>
                    <a:lnTo>
                      <a:pt x="14" y="19"/>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90" name="Freeform 372">
                <a:extLst>
                  <a:ext uri="{FF2B5EF4-FFF2-40B4-BE49-F238E27FC236}">
                    <a16:creationId xmlns:a16="http://schemas.microsoft.com/office/drawing/2014/main" id="{6F5B889F-2149-6841-BEE7-3E06CCAF6B01}"/>
                  </a:ext>
                </a:extLst>
              </p:cNvPr>
              <p:cNvSpPr>
                <a:spLocks/>
              </p:cNvSpPr>
              <p:nvPr/>
            </p:nvSpPr>
            <p:spPr bwMode="auto">
              <a:xfrm>
                <a:off x="3528" y="2832"/>
                <a:ext cx="2" cy="6"/>
              </a:xfrm>
              <a:custGeom>
                <a:avLst/>
                <a:gdLst>
                  <a:gd name="T0" fmla="*/ 0 w 7"/>
                  <a:gd name="T1" fmla="*/ 6 h 18"/>
                  <a:gd name="T2" fmla="*/ 7 w 7"/>
                  <a:gd name="T3" fmla="*/ 18 h 18"/>
                  <a:gd name="T4" fmla="*/ 0 w 7"/>
                  <a:gd name="T5" fmla="*/ 18 h 18"/>
                  <a:gd name="T6" fmla="*/ 0 w 7"/>
                  <a:gd name="T7" fmla="*/ 0 h 18"/>
                  <a:gd name="T8" fmla="*/ 7 w 7"/>
                  <a:gd name="T9" fmla="*/ 0 h 18"/>
                </a:gdLst>
                <a:ahLst/>
                <a:cxnLst>
                  <a:cxn ang="0">
                    <a:pos x="T0" y="T1"/>
                  </a:cxn>
                  <a:cxn ang="0">
                    <a:pos x="T2" y="T3"/>
                  </a:cxn>
                  <a:cxn ang="0">
                    <a:pos x="T4" y="T5"/>
                  </a:cxn>
                  <a:cxn ang="0">
                    <a:pos x="T6" y="T7"/>
                  </a:cxn>
                  <a:cxn ang="0">
                    <a:pos x="T8" y="T9"/>
                  </a:cxn>
                </a:cxnLst>
                <a:rect l="0" t="0" r="r" b="b"/>
                <a:pathLst>
                  <a:path w="7" h="18">
                    <a:moveTo>
                      <a:pt x="0" y="6"/>
                    </a:moveTo>
                    <a:lnTo>
                      <a:pt x="7" y="18"/>
                    </a:lnTo>
                    <a:lnTo>
                      <a:pt x="0" y="18"/>
                    </a:lnTo>
                    <a:lnTo>
                      <a:pt x="0" y="0"/>
                    </a:lnTo>
                    <a:lnTo>
                      <a:pt x="7"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91" name="Freeform 373">
                <a:extLst>
                  <a:ext uri="{FF2B5EF4-FFF2-40B4-BE49-F238E27FC236}">
                    <a16:creationId xmlns:a16="http://schemas.microsoft.com/office/drawing/2014/main" id="{65B71ED5-2E60-0E4A-96AA-AA69DAE7EA4A}"/>
                  </a:ext>
                </a:extLst>
              </p:cNvPr>
              <p:cNvSpPr>
                <a:spLocks/>
              </p:cNvSpPr>
              <p:nvPr/>
            </p:nvSpPr>
            <p:spPr bwMode="auto">
              <a:xfrm>
                <a:off x="3599" y="2773"/>
                <a:ext cx="7" cy="4"/>
              </a:xfrm>
              <a:custGeom>
                <a:avLst/>
                <a:gdLst>
                  <a:gd name="T0" fmla="*/ 20 w 20"/>
                  <a:gd name="T1" fmla="*/ 12 h 12"/>
                  <a:gd name="T2" fmla="*/ 10 w 20"/>
                  <a:gd name="T3" fmla="*/ 9 h 12"/>
                  <a:gd name="T4" fmla="*/ 0 w 20"/>
                  <a:gd name="T5" fmla="*/ 6 h 12"/>
                  <a:gd name="T6" fmla="*/ 1 w 20"/>
                  <a:gd name="T7" fmla="*/ 5 h 12"/>
                  <a:gd name="T8" fmla="*/ 3 w 20"/>
                  <a:gd name="T9" fmla="*/ 3 h 12"/>
                  <a:gd name="T10" fmla="*/ 8 w 20"/>
                  <a:gd name="T11" fmla="*/ 1 h 12"/>
                  <a:gd name="T12" fmla="*/ 13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20" y="12"/>
                    </a:moveTo>
                    <a:lnTo>
                      <a:pt x="10" y="9"/>
                    </a:lnTo>
                    <a:lnTo>
                      <a:pt x="0" y="6"/>
                    </a:lnTo>
                    <a:lnTo>
                      <a:pt x="1" y="5"/>
                    </a:lnTo>
                    <a:lnTo>
                      <a:pt x="3" y="3"/>
                    </a:lnTo>
                    <a:lnTo>
                      <a:pt x="8" y="1"/>
                    </a:lnTo>
                    <a:lnTo>
                      <a:pt x="13"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92" name="Line 374">
                <a:extLst>
                  <a:ext uri="{FF2B5EF4-FFF2-40B4-BE49-F238E27FC236}">
                    <a16:creationId xmlns:a16="http://schemas.microsoft.com/office/drawing/2014/main" id="{BABC6AAA-CF25-EF4A-B1B3-920182CBAABA}"/>
                  </a:ext>
                </a:extLst>
              </p:cNvPr>
              <p:cNvSpPr>
                <a:spLocks noChangeShapeType="1"/>
              </p:cNvSpPr>
              <p:nvPr/>
            </p:nvSpPr>
            <p:spPr bwMode="auto">
              <a:xfrm>
                <a:off x="3603" y="2773"/>
                <a:ext cx="1" cy="2"/>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93" name="Freeform 375">
                <a:extLst>
                  <a:ext uri="{FF2B5EF4-FFF2-40B4-BE49-F238E27FC236}">
                    <a16:creationId xmlns:a16="http://schemas.microsoft.com/office/drawing/2014/main" id="{82396032-665C-2840-A902-43B881C03D4F}"/>
                  </a:ext>
                </a:extLst>
              </p:cNvPr>
              <p:cNvSpPr>
                <a:spLocks/>
              </p:cNvSpPr>
              <p:nvPr/>
            </p:nvSpPr>
            <p:spPr bwMode="auto">
              <a:xfrm>
                <a:off x="3481" y="2828"/>
                <a:ext cx="7" cy="6"/>
              </a:xfrm>
              <a:custGeom>
                <a:avLst/>
                <a:gdLst>
                  <a:gd name="T0" fmla="*/ 0 w 20"/>
                  <a:gd name="T1" fmla="*/ 0 h 18"/>
                  <a:gd name="T2" fmla="*/ 0 w 20"/>
                  <a:gd name="T3" fmla="*/ 18 h 18"/>
                  <a:gd name="T4" fmla="*/ 20 w 20"/>
                  <a:gd name="T5" fmla="*/ 18 h 18"/>
                </a:gdLst>
                <a:ahLst/>
                <a:cxnLst>
                  <a:cxn ang="0">
                    <a:pos x="T0" y="T1"/>
                  </a:cxn>
                  <a:cxn ang="0">
                    <a:pos x="T2" y="T3"/>
                  </a:cxn>
                  <a:cxn ang="0">
                    <a:pos x="T4" y="T5"/>
                  </a:cxn>
                </a:cxnLst>
                <a:rect l="0" t="0" r="r" b="b"/>
                <a:pathLst>
                  <a:path w="20" h="18">
                    <a:moveTo>
                      <a:pt x="0" y="0"/>
                    </a:moveTo>
                    <a:lnTo>
                      <a:pt x="0" y="18"/>
                    </a:lnTo>
                    <a:lnTo>
                      <a:pt x="20"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94" name="Freeform 376">
                <a:extLst>
                  <a:ext uri="{FF2B5EF4-FFF2-40B4-BE49-F238E27FC236}">
                    <a16:creationId xmlns:a16="http://schemas.microsoft.com/office/drawing/2014/main" id="{637D0488-1003-6746-90BA-DE114875B29F}"/>
                  </a:ext>
                </a:extLst>
              </p:cNvPr>
              <p:cNvSpPr>
                <a:spLocks/>
              </p:cNvSpPr>
              <p:nvPr/>
            </p:nvSpPr>
            <p:spPr bwMode="auto">
              <a:xfrm>
                <a:off x="3485" y="2830"/>
                <a:ext cx="3" cy="4"/>
              </a:xfrm>
              <a:custGeom>
                <a:avLst/>
                <a:gdLst>
                  <a:gd name="T0" fmla="*/ 7 w 7"/>
                  <a:gd name="T1" fmla="*/ 12 h 12"/>
                  <a:gd name="T2" fmla="*/ 4 w 7"/>
                  <a:gd name="T3" fmla="*/ 6 h 12"/>
                  <a:gd name="T4" fmla="*/ 0 w 7"/>
                  <a:gd name="T5" fmla="*/ 0 h 12"/>
                </a:gdLst>
                <a:ahLst/>
                <a:cxnLst>
                  <a:cxn ang="0">
                    <a:pos x="T0" y="T1"/>
                  </a:cxn>
                  <a:cxn ang="0">
                    <a:pos x="T2" y="T3"/>
                  </a:cxn>
                  <a:cxn ang="0">
                    <a:pos x="T4" y="T5"/>
                  </a:cxn>
                </a:cxnLst>
                <a:rect l="0" t="0" r="r" b="b"/>
                <a:pathLst>
                  <a:path w="7" h="12">
                    <a:moveTo>
                      <a:pt x="7" y="12"/>
                    </a:moveTo>
                    <a:lnTo>
                      <a:pt x="4" y="6"/>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95" name="Freeform 377">
                <a:extLst>
                  <a:ext uri="{FF2B5EF4-FFF2-40B4-BE49-F238E27FC236}">
                    <a16:creationId xmlns:a16="http://schemas.microsoft.com/office/drawing/2014/main" id="{D7CD9C66-98C8-F44C-880B-99AA719B8B05}"/>
                  </a:ext>
                </a:extLst>
              </p:cNvPr>
              <p:cNvSpPr>
                <a:spLocks/>
              </p:cNvSpPr>
              <p:nvPr/>
            </p:nvSpPr>
            <p:spPr bwMode="auto">
              <a:xfrm>
                <a:off x="3481" y="2828"/>
                <a:ext cx="7" cy="6"/>
              </a:xfrm>
              <a:custGeom>
                <a:avLst/>
                <a:gdLst>
                  <a:gd name="T0" fmla="*/ 0 w 20"/>
                  <a:gd name="T1" fmla="*/ 0 h 18"/>
                  <a:gd name="T2" fmla="*/ 0 w 20"/>
                  <a:gd name="T3" fmla="*/ 18 h 18"/>
                  <a:gd name="T4" fmla="*/ 20 w 20"/>
                  <a:gd name="T5" fmla="*/ 18 h 18"/>
                  <a:gd name="T6" fmla="*/ 17 w 20"/>
                  <a:gd name="T7" fmla="*/ 12 h 18"/>
                  <a:gd name="T8" fmla="*/ 13 w 20"/>
                  <a:gd name="T9" fmla="*/ 6 h 18"/>
                  <a:gd name="T10" fmla="*/ 0 w 20"/>
                  <a:gd name="T11" fmla="*/ 0 h 18"/>
                </a:gdLst>
                <a:ahLst/>
                <a:cxnLst>
                  <a:cxn ang="0">
                    <a:pos x="T0" y="T1"/>
                  </a:cxn>
                  <a:cxn ang="0">
                    <a:pos x="T2" y="T3"/>
                  </a:cxn>
                  <a:cxn ang="0">
                    <a:pos x="T4" y="T5"/>
                  </a:cxn>
                  <a:cxn ang="0">
                    <a:pos x="T6" y="T7"/>
                  </a:cxn>
                  <a:cxn ang="0">
                    <a:pos x="T8" y="T9"/>
                  </a:cxn>
                  <a:cxn ang="0">
                    <a:pos x="T10" y="T11"/>
                  </a:cxn>
                </a:cxnLst>
                <a:rect l="0" t="0" r="r" b="b"/>
                <a:pathLst>
                  <a:path w="20" h="18">
                    <a:moveTo>
                      <a:pt x="0" y="0"/>
                    </a:moveTo>
                    <a:lnTo>
                      <a:pt x="0" y="18"/>
                    </a:lnTo>
                    <a:lnTo>
                      <a:pt x="20" y="18"/>
                    </a:lnTo>
                    <a:lnTo>
                      <a:pt x="17" y="12"/>
                    </a:lnTo>
                    <a:lnTo>
                      <a:pt x="13" y="6"/>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96" name="Freeform 378">
                <a:extLst>
                  <a:ext uri="{FF2B5EF4-FFF2-40B4-BE49-F238E27FC236}">
                    <a16:creationId xmlns:a16="http://schemas.microsoft.com/office/drawing/2014/main" id="{9FB615A9-994F-C342-8307-D53AAA236A5A}"/>
                  </a:ext>
                </a:extLst>
              </p:cNvPr>
              <p:cNvSpPr>
                <a:spLocks/>
              </p:cNvSpPr>
              <p:nvPr/>
            </p:nvSpPr>
            <p:spPr bwMode="auto">
              <a:xfrm>
                <a:off x="3528" y="2832"/>
                <a:ext cx="2" cy="6"/>
              </a:xfrm>
              <a:custGeom>
                <a:avLst/>
                <a:gdLst>
                  <a:gd name="T0" fmla="*/ 0 w 7"/>
                  <a:gd name="T1" fmla="*/ 6 h 18"/>
                  <a:gd name="T2" fmla="*/ 7 w 7"/>
                  <a:gd name="T3" fmla="*/ 18 h 18"/>
                  <a:gd name="T4" fmla="*/ 0 w 7"/>
                  <a:gd name="T5" fmla="*/ 18 h 18"/>
                  <a:gd name="T6" fmla="*/ 0 w 7"/>
                  <a:gd name="T7" fmla="*/ 0 h 18"/>
                  <a:gd name="T8" fmla="*/ 7 w 7"/>
                  <a:gd name="T9" fmla="*/ 0 h 18"/>
                  <a:gd name="T10" fmla="*/ 0 w 7"/>
                  <a:gd name="T11" fmla="*/ 6 h 18"/>
                </a:gdLst>
                <a:ahLst/>
                <a:cxnLst>
                  <a:cxn ang="0">
                    <a:pos x="T0" y="T1"/>
                  </a:cxn>
                  <a:cxn ang="0">
                    <a:pos x="T2" y="T3"/>
                  </a:cxn>
                  <a:cxn ang="0">
                    <a:pos x="T4" y="T5"/>
                  </a:cxn>
                  <a:cxn ang="0">
                    <a:pos x="T6" y="T7"/>
                  </a:cxn>
                  <a:cxn ang="0">
                    <a:pos x="T8" y="T9"/>
                  </a:cxn>
                  <a:cxn ang="0">
                    <a:pos x="T10" y="T11"/>
                  </a:cxn>
                </a:cxnLst>
                <a:rect l="0" t="0" r="r" b="b"/>
                <a:pathLst>
                  <a:path w="7" h="18">
                    <a:moveTo>
                      <a:pt x="0" y="6"/>
                    </a:moveTo>
                    <a:lnTo>
                      <a:pt x="7" y="18"/>
                    </a:lnTo>
                    <a:lnTo>
                      <a:pt x="0" y="18"/>
                    </a:lnTo>
                    <a:lnTo>
                      <a:pt x="0" y="0"/>
                    </a:lnTo>
                    <a:lnTo>
                      <a:pt x="7" y="0"/>
                    </a:lnTo>
                    <a:lnTo>
                      <a:pt x="0"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97" name="Freeform 379">
                <a:extLst>
                  <a:ext uri="{FF2B5EF4-FFF2-40B4-BE49-F238E27FC236}">
                    <a16:creationId xmlns:a16="http://schemas.microsoft.com/office/drawing/2014/main" id="{AAA0DC53-A090-604C-AD92-A0CACAAB93AF}"/>
                  </a:ext>
                </a:extLst>
              </p:cNvPr>
              <p:cNvSpPr>
                <a:spLocks/>
              </p:cNvSpPr>
              <p:nvPr/>
            </p:nvSpPr>
            <p:spPr bwMode="auto">
              <a:xfrm>
                <a:off x="3583" y="2798"/>
                <a:ext cx="5" cy="6"/>
              </a:xfrm>
              <a:custGeom>
                <a:avLst/>
                <a:gdLst>
                  <a:gd name="T0" fmla="*/ 13 w 13"/>
                  <a:gd name="T1" fmla="*/ 0 h 18"/>
                  <a:gd name="T2" fmla="*/ 10 w 13"/>
                  <a:gd name="T3" fmla="*/ 9 h 18"/>
                  <a:gd name="T4" fmla="*/ 6 w 13"/>
                  <a:gd name="T5" fmla="*/ 18 h 18"/>
                  <a:gd name="T6" fmla="*/ 5 w 13"/>
                  <a:gd name="T7" fmla="*/ 17 h 18"/>
                  <a:gd name="T8" fmla="*/ 3 w 13"/>
                  <a:gd name="T9" fmla="*/ 14 h 18"/>
                  <a:gd name="T10" fmla="*/ 1 w 13"/>
                  <a:gd name="T11" fmla="*/ 10 h 18"/>
                  <a:gd name="T12" fmla="*/ 0 w 13"/>
                  <a:gd name="T13" fmla="*/ 6 h 18"/>
                  <a:gd name="T14" fmla="*/ 6 w 13"/>
                  <a:gd name="T15" fmla="*/ 6 h 18"/>
                  <a:gd name="T16" fmla="*/ 13 w 13"/>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13" y="0"/>
                    </a:moveTo>
                    <a:lnTo>
                      <a:pt x="10" y="9"/>
                    </a:lnTo>
                    <a:lnTo>
                      <a:pt x="6" y="18"/>
                    </a:lnTo>
                    <a:lnTo>
                      <a:pt x="5" y="17"/>
                    </a:lnTo>
                    <a:lnTo>
                      <a:pt x="3" y="14"/>
                    </a:lnTo>
                    <a:lnTo>
                      <a:pt x="1" y="10"/>
                    </a:lnTo>
                    <a:lnTo>
                      <a:pt x="0" y="6"/>
                    </a:lnTo>
                    <a:lnTo>
                      <a:pt x="6" y="6"/>
                    </a:lnTo>
                    <a:lnTo>
                      <a:pt x="13"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320" name="Freeform 380">
              <a:extLst>
                <a:ext uri="{FF2B5EF4-FFF2-40B4-BE49-F238E27FC236}">
                  <a16:creationId xmlns:a16="http://schemas.microsoft.com/office/drawing/2014/main" id="{00162480-7AA6-164F-8DFB-341524EADA19}"/>
                </a:ext>
              </a:extLst>
            </p:cNvPr>
            <p:cNvSpPr>
              <a:spLocks/>
            </p:cNvSpPr>
            <p:nvPr userDrawn="1">
              <p:custDataLst>
                <p:tags r:id="rId270"/>
              </p:custDataLst>
            </p:nvPr>
          </p:nvSpPr>
          <p:spPr bwMode="auto">
            <a:xfrm>
              <a:off x="7827736" y="3753609"/>
              <a:ext cx="326965" cy="344045"/>
            </a:xfrm>
            <a:custGeom>
              <a:avLst/>
              <a:gdLst>
                <a:gd name="T0" fmla="*/ 60 w 736"/>
                <a:gd name="T1" fmla="*/ 685 h 721"/>
                <a:gd name="T2" fmla="*/ 91 w 736"/>
                <a:gd name="T3" fmla="*/ 668 h 721"/>
                <a:gd name="T4" fmla="*/ 126 w 736"/>
                <a:gd name="T5" fmla="*/ 668 h 721"/>
                <a:gd name="T6" fmla="*/ 196 w 736"/>
                <a:gd name="T7" fmla="*/ 692 h 721"/>
                <a:gd name="T8" fmla="*/ 245 w 736"/>
                <a:gd name="T9" fmla="*/ 705 h 721"/>
                <a:gd name="T10" fmla="*/ 292 w 736"/>
                <a:gd name="T11" fmla="*/ 703 h 721"/>
                <a:gd name="T12" fmla="*/ 611 w 736"/>
                <a:gd name="T13" fmla="*/ 717 h 721"/>
                <a:gd name="T14" fmla="*/ 651 w 736"/>
                <a:gd name="T15" fmla="*/ 707 h 721"/>
                <a:gd name="T16" fmla="*/ 627 w 736"/>
                <a:gd name="T17" fmla="*/ 657 h 721"/>
                <a:gd name="T18" fmla="*/ 664 w 736"/>
                <a:gd name="T19" fmla="*/ 433 h 721"/>
                <a:gd name="T20" fmla="*/ 709 w 736"/>
                <a:gd name="T21" fmla="*/ 429 h 721"/>
                <a:gd name="T22" fmla="*/ 723 w 736"/>
                <a:gd name="T23" fmla="*/ 416 h 721"/>
                <a:gd name="T24" fmla="*/ 734 w 736"/>
                <a:gd name="T25" fmla="*/ 360 h 721"/>
                <a:gd name="T26" fmla="*/ 722 w 736"/>
                <a:gd name="T27" fmla="*/ 302 h 721"/>
                <a:gd name="T28" fmla="*/ 708 w 736"/>
                <a:gd name="T29" fmla="*/ 304 h 721"/>
                <a:gd name="T30" fmla="*/ 676 w 736"/>
                <a:gd name="T31" fmla="*/ 300 h 721"/>
                <a:gd name="T32" fmla="*/ 634 w 736"/>
                <a:gd name="T33" fmla="*/ 299 h 721"/>
                <a:gd name="T34" fmla="*/ 623 w 736"/>
                <a:gd name="T35" fmla="*/ 290 h 721"/>
                <a:gd name="T36" fmla="*/ 617 w 736"/>
                <a:gd name="T37" fmla="*/ 253 h 721"/>
                <a:gd name="T38" fmla="*/ 607 w 736"/>
                <a:gd name="T39" fmla="*/ 219 h 721"/>
                <a:gd name="T40" fmla="*/ 597 w 736"/>
                <a:gd name="T41" fmla="*/ 186 h 721"/>
                <a:gd name="T42" fmla="*/ 607 w 736"/>
                <a:gd name="T43" fmla="*/ 167 h 721"/>
                <a:gd name="T44" fmla="*/ 617 w 736"/>
                <a:gd name="T45" fmla="*/ 148 h 721"/>
                <a:gd name="T46" fmla="*/ 611 w 736"/>
                <a:gd name="T47" fmla="*/ 100 h 721"/>
                <a:gd name="T48" fmla="*/ 544 w 736"/>
                <a:gd name="T49" fmla="*/ 70 h 721"/>
                <a:gd name="T50" fmla="*/ 477 w 736"/>
                <a:gd name="T51" fmla="*/ 66 h 721"/>
                <a:gd name="T52" fmla="*/ 471 w 736"/>
                <a:gd name="T53" fmla="*/ 81 h 721"/>
                <a:gd name="T54" fmla="*/ 463 w 736"/>
                <a:gd name="T55" fmla="*/ 101 h 721"/>
                <a:gd name="T56" fmla="*/ 440 w 736"/>
                <a:gd name="T57" fmla="*/ 122 h 721"/>
                <a:gd name="T58" fmla="*/ 392 w 736"/>
                <a:gd name="T59" fmla="*/ 130 h 721"/>
                <a:gd name="T60" fmla="*/ 364 w 736"/>
                <a:gd name="T61" fmla="*/ 115 h 721"/>
                <a:gd name="T62" fmla="*/ 339 w 736"/>
                <a:gd name="T63" fmla="*/ 82 h 721"/>
                <a:gd name="T64" fmla="*/ 319 w 736"/>
                <a:gd name="T65" fmla="*/ 39 h 721"/>
                <a:gd name="T66" fmla="*/ 312 w 736"/>
                <a:gd name="T67" fmla="*/ 0 h 721"/>
                <a:gd name="T68" fmla="*/ 30 w 736"/>
                <a:gd name="T69" fmla="*/ 15 h 721"/>
                <a:gd name="T70" fmla="*/ 47 w 736"/>
                <a:gd name="T71" fmla="*/ 29 h 721"/>
                <a:gd name="T72" fmla="*/ 75 w 736"/>
                <a:gd name="T73" fmla="*/ 75 h 721"/>
                <a:gd name="T74" fmla="*/ 102 w 736"/>
                <a:gd name="T75" fmla="*/ 130 h 721"/>
                <a:gd name="T76" fmla="*/ 103 w 736"/>
                <a:gd name="T77" fmla="*/ 171 h 721"/>
                <a:gd name="T78" fmla="*/ 93 w 736"/>
                <a:gd name="T79" fmla="*/ 203 h 721"/>
                <a:gd name="T80" fmla="*/ 96 w 736"/>
                <a:gd name="T81" fmla="*/ 229 h 721"/>
                <a:gd name="T82" fmla="*/ 119 w 736"/>
                <a:gd name="T83" fmla="*/ 272 h 721"/>
                <a:gd name="T84" fmla="*/ 131 w 736"/>
                <a:gd name="T85" fmla="*/ 307 h 721"/>
                <a:gd name="T86" fmla="*/ 127 w 736"/>
                <a:gd name="T87" fmla="*/ 352 h 721"/>
                <a:gd name="T88" fmla="*/ 106 w 736"/>
                <a:gd name="T89" fmla="*/ 403 h 721"/>
                <a:gd name="T90" fmla="*/ 77 w 736"/>
                <a:gd name="T91" fmla="*/ 446 h 721"/>
                <a:gd name="T92" fmla="*/ 41 w 736"/>
                <a:gd name="T93" fmla="*/ 477 h 721"/>
                <a:gd name="T94" fmla="*/ 25 w 736"/>
                <a:gd name="T95" fmla="*/ 591 h 721"/>
                <a:gd name="T96" fmla="*/ 11 w 736"/>
                <a:gd name="T97" fmla="*/ 627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21" name="Freeform 381">
              <a:extLst>
                <a:ext uri="{FF2B5EF4-FFF2-40B4-BE49-F238E27FC236}">
                  <a16:creationId xmlns:a16="http://schemas.microsoft.com/office/drawing/2014/main" id="{02D17D70-0967-3C4E-8532-F601CCD92E0D}"/>
                </a:ext>
              </a:extLst>
            </p:cNvPr>
            <p:cNvSpPr>
              <a:spLocks/>
            </p:cNvSpPr>
            <p:nvPr userDrawn="1">
              <p:custDataLst>
                <p:tags r:id="rId271"/>
              </p:custDataLst>
            </p:nvPr>
          </p:nvSpPr>
          <p:spPr bwMode="auto">
            <a:xfrm>
              <a:off x="7839122" y="3729137"/>
              <a:ext cx="16267" cy="54702"/>
            </a:xfrm>
            <a:custGeom>
              <a:avLst/>
              <a:gdLst>
                <a:gd name="T0" fmla="*/ 0 w 39"/>
                <a:gd name="T1" fmla="*/ 31 h 31"/>
                <a:gd name="T2" fmla="*/ 12 w 39"/>
                <a:gd name="T3" fmla="*/ 28 h 31"/>
                <a:gd name="T4" fmla="*/ 22 w 39"/>
                <a:gd name="T5" fmla="*/ 28 h 31"/>
                <a:gd name="T6" fmla="*/ 26 w 39"/>
                <a:gd name="T7" fmla="*/ 28 h 31"/>
                <a:gd name="T8" fmla="*/ 30 w 39"/>
                <a:gd name="T9" fmla="*/ 28 h 31"/>
                <a:gd name="T10" fmla="*/ 35 w 39"/>
                <a:gd name="T11" fmla="*/ 27 h 31"/>
                <a:gd name="T12" fmla="*/ 39 w 39"/>
                <a:gd name="T13" fmla="*/ 25 h 31"/>
                <a:gd name="T14" fmla="*/ 39 w 39"/>
                <a:gd name="T15" fmla="*/ 0 h 31"/>
                <a:gd name="T16" fmla="*/ 26 w 39"/>
                <a:gd name="T17" fmla="*/ 0 h 31"/>
                <a:gd name="T18" fmla="*/ 17 w 39"/>
                <a:gd name="T19" fmla="*/ 0 h 31"/>
                <a:gd name="T20" fmla="*/ 8 w 39"/>
                <a:gd name="T21" fmla="*/ 0 h 31"/>
                <a:gd name="T22" fmla="*/ 0 w 39"/>
                <a:gd name="T23" fmla="*/ 0 h 31"/>
                <a:gd name="T24" fmla="*/ 0 w 39"/>
                <a:gd name="T2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22" name="Freeform 382">
              <a:extLst>
                <a:ext uri="{FF2B5EF4-FFF2-40B4-BE49-F238E27FC236}">
                  <a16:creationId xmlns:a16="http://schemas.microsoft.com/office/drawing/2014/main" id="{6471B245-765E-0744-B62D-B88E0A3CD883}"/>
                </a:ext>
              </a:extLst>
            </p:cNvPr>
            <p:cNvSpPr>
              <a:spLocks/>
            </p:cNvSpPr>
            <p:nvPr userDrawn="1">
              <p:custDataLst>
                <p:tags r:id="rId272"/>
              </p:custDataLst>
            </p:nvPr>
          </p:nvSpPr>
          <p:spPr bwMode="auto">
            <a:xfrm>
              <a:off x="7943232" y="4221451"/>
              <a:ext cx="406675" cy="361318"/>
            </a:xfrm>
            <a:custGeom>
              <a:avLst/>
              <a:gdLst>
                <a:gd name="T0" fmla="*/ 899 w 903"/>
                <a:gd name="T1" fmla="*/ 291 h 759"/>
                <a:gd name="T2" fmla="*/ 863 w 903"/>
                <a:gd name="T3" fmla="*/ 388 h 759"/>
                <a:gd name="T4" fmla="*/ 832 w 903"/>
                <a:gd name="T5" fmla="*/ 414 h 759"/>
                <a:gd name="T6" fmla="*/ 761 w 903"/>
                <a:gd name="T7" fmla="*/ 507 h 759"/>
                <a:gd name="T8" fmla="*/ 720 w 903"/>
                <a:gd name="T9" fmla="*/ 561 h 759"/>
                <a:gd name="T10" fmla="*/ 647 w 903"/>
                <a:gd name="T11" fmla="*/ 613 h 759"/>
                <a:gd name="T12" fmla="*/ 583 w 903"/>
                <a:gd name="T13" fmla="*/ 666 h 759"/>
                <a:gd name="T14" fmla="*/ 557 w 903"/>
                <a:gd name="T15" fmla="*/ 698 h 759"/>
                <a:gd name="T16" fmla="*/ 520 w 903"/>
                <a:gd name="T17" fmla="*/ 705 h 759"/>
                <a:gd name="T18" fmla="*/ 496 w 903"/>
                <a:gd name="T19" fmla="*/ 710 h 759"/>
                <a:gd name="T20" fmla="*/ 485 w 903"/>
                <a:gd name="T21" fmla="*/ 727 h 759"/>
                <a:gd name="T22" fmla="*/ 372 w 903"/>
                <a:gd name="T23" fmla="*/ 727 h 759"/>
                <a:gd name="T24" fmla="*/ 339 w 903"/>
                <a:gd name="T25" fmla="*/ 732 h 759"/>
                <a:gd name="T26" fmla="*/ 316 w 903"/>
                <a:gd name="T27" fmla="*/ 732 h 759"/>
                <a:gd name="T28" fmla="*/ 286 w 903"/>
                <a:gd name="T29" fmla="*/ 727 h 759"/>
                <a:gd name="T30" fmla="*/ 263 w 903"/>
                <a:gd name="T31" fmla="*/ 737 h 759"/>
                <a:gd name="T32" fmla="*/ 146 w 903"/>
                <a:gd name="T33" fmla="*/ 759 h 759"/>
                <a:gd name="T34" fmla="*/ 116 w 903"/>
                <a:gd name="T35" fmla="*/ 753 h 759"/>
                <a:gd name="T36" fmla="*/ 90 w 903"/>
                <a:gd name="T37" fmla="*/ 739 h 759"/>
                <a:gd name="T38" fmla="*/ 76 w 903"/>
                <a:gd name="T39" fmla="*/ 719 h 759"/>
                <a:gd name="T40" fmla="*/ 79 w 903"/>
                <a:gd name="T41" fmla="*/ 697 h 759"/>
                <a:gd name="T42" fmla="*/ 75 w 903"/>
                <a:gd name="T43" fmla="*/ 628 h 759"/>
                <a:gd name="T44" fmla="*/ 79 w 903"/>
                <a:gd name="T45" fmla="*/ 608 h 759"/>
                <a:gd name="T46" fmla="*/ 68 w 903"/>
                <a:gd name="T47" fmla="*/ 572 h 759"/>
                <a:gd name="T48" fmla="*/ 22 w 903"/>
                <a:gd name="T49" fmla="*/ 516 h 759"/>
                <a:gd name="T50" fmla="*/ 12 w 903"/>
                <a:gd name="T51" fmla="*/ 484 h 759"/>
                <a:gd name="T52" fmla="*/ 10 w 903"/>
                <a:gd name="T53" fmla="*/ 439 h 759"/>
                <a:gd name="T54" fmla="*/ 0 w 903"/>
                <a:gd name="T55" fmla="*/ 377 h 759"/>
                <a:gd name="T56" fmla="*/ 39 w 903"/>
                <a:gd name="T57" fmla="*/ 377 h 759"/>
                <a:gd name="T58" fmla="*/ 57 w 903"/>
                <a:gd name="T59" fmla="*/ 396 h 759"/>
                <a:gd name="T60" fmla="*/ 94 w 903"/>
                <a:gd name="T61" fmla="*/ 410 h 759"/>
                <a:gd name="T62" fmla="*/ 135 w 903"/>
                <a:gd name="T63" fmla="*/ 411 h 759"/>
                <a:gd name="T64" fmla="*/ 160 w 903"/>
                <a:gd name="T65" fmla="*/ 400 h 759"/>
                <a:gd name="T66" fmla="*/ 182 w 903"/>
                <a:gd name="T67" fmla="*/ 372 h 759"/>
                <a:gd name="T68" fmla="*/ 197 w 903"/>
                <a:gd name="T69" fmla="*/ 229 h 759"/>
                <a:gd name="T70" fmla="*/ 204 w 903"/>
                <a:gd name="T71" fmla="*/ 184 h 759"/>
                <a:gd name="T72" fmla="*/ 210 w 903"/>
                <a:gd name="T73" fmla="*/ 168 h 759"/>
                <a:gd name="T74" fmla="*/ 239 w 903"/>
                <a:gd name="T75" fmla="*/ 178 h 759"/>
                <a:gd name="T76" fmla="*/ 245 w 903"/>
                <a:gd name="T77" fmla="*/ 238 h 759"/>
                <a:gd name="T78" fmla="*/ 247 w 903"/>
                <a:gd name="T79" fmla="*/ 274 h 759"/>
                <a:gd name="T80" fmla="*/ 256 w 903"/>
                <a:gd name="T81" fmla="*/ 287 h 759"/>
                <a:gd name="T82" fmla="*/ 287 w 903"/>
                <a:gd name="T83" fmla="*/ 295 h 759"/>
                <a:gd name="T84" fmla="*/ 312 w 903"/>
                <a:gd name="T85" fmla="*/ 293 h 759"/>
                <a:gd name="T86" fmla="*/ 333 w 903"/>
                <a:gd name="T87" fmla="*/ 272 h 759"/>
                <a:gd name="T88" fmla="*/ 350 w 903"/>
                <a:gd name="T89" fmla="*/ 234 h 759"/>
                <a:gd name="T90" fmla="*/ 368 w 903"/>
                <a:gd name="T91" fmla="*/ 201 h 759"/>
                <a:gd name="T92" fmla="*/ 387 w 903"/>
                <a:gd name="T93" fmla="*/ 191 h 759"/>
                <a:gd name="T94" fmla="*/ 414 w 903"/>
                <a:gd name="T95" fmla="*/ 193 h 759"/>
                <a:gd name="T96" fmla="*/ 451 w 903"/>
                <a:gd name="T97" fmla="*/ 208 h 759"/>
                <a:gd name="T98" fmla="*/ 478 w 903"/>
                <a:gd name="T99" fmla="*/ 216 h 759"/>
                <a:gd name="T100" fmla="*/ 512 w 903"/>
                <a:gd name="T101" fmla="*/ 213 h 759"/>
                <a:gd name="T102" fmla="*/ 531 w 903"/>
                <a:gd name="T103" fmla="*/ 200 h 759"/>
                <a:gd name="T104" fmla="*/ 564 w 903"/>
                <a:gd name="T105" fmla="*/ 127 h 759"/>
                <a:gd name="T106" fmla="*/ 620 w 903"/>
                <a:gd name="T107" fmla="*/ 80 h 759"/>
                <a:gd name="T108" fmla="*/ 732 w 903"/>
                <a:gd name="T109" fmla="*/ 11 h 759"/>
                <a:gd name="T110" fmla="*/ 806 w 903"/>
                <a:gd name="T111" fmla="*/ 3 h 759"/>
                <a:gd name="T112" fmla="*/ 830 w 903"/>
                <a:gd name="T113" fmla="*/ 6 h 759"/>
                <a:gd name="T114" fmla="*/ 854 w 903"/>
                <a:gd name="T115" fmla="*/ 35 h 759"/>
                <a:gd name="T116" fmla="*/ 873 w 903"/>
                <a:gd name="T117" fmla="*/ 71 h 759"/>
                <a:gd name="T118" fmla="*/ 883 w 903"/>
                <a:gd name="T119" fmla="*/ 107 h 759"/>
                <a:gd name="T120" fmla="*/ 868 w 903"/>
                <a:gd name="T121" fmla="*/ 207 h 759"/>
                <a:gd name="T122" fmla="*/ 830 w 903"/>
                <a:gd name="T123" fmla="*/ 204 h 759"/>
                <a:gd name="T124" fmla="*/ 826 w 903"/>
                <a:gd name="T125" fmla="*/ 281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23" name="Freeform 383">
              <a:extLst>
                <a:ext uri="{FF2B5EF4-FFF2-40B4-BE49-F238E27FC236}">
                  <a16:creationId xmlns:a16="http://schemas.microsoft.com/office/drawing/2014/main" id="{E85206CE-A3EF-F849-A832-7347102A78BD}"/>
                </a:ext>
              </a:extLst>
            </p:cNvPr>
            <p:cNvSpPr>
              <a:spLocks/>
            </p:cNvSpPr>
            <p:nvPr userDrawn="1">
              <p:custDataLst>
                <p:tags r:id="rId273"/>
              </p:custDataLst>
            </p:nvPr>
          </p:nvSpPr>
          <p:spPr bwMode="auto">
            <a:xfrm>
              <a:off x="8094513" y="2923008"/>
              <a:ext cx="421314" cy="554214"/>
            </a:xfrm>
            <a:custGeom>
              <a:avLst/>
              <a:gdLst>
                <a:gd name="T0" fmla="*/ 742 w 943"/>
                <a:gd name="T1" fmla="*/ 5 h 1172"/>
                <a:gd name="T2" fmla="*/ 765 w 943"/>
                <a:gd name="T3" fmla="*/ 23 h 1172"/>
                <a:gd name="T4" fmla="*/ 803 w 943"/>
                <a:gd name="T5" fmla="*/ 30 h 1172"/>
                <a:gd name="T6" fmla="*/ 814 w 943"/>
                <a:gd name="T7" fmla="*/ 55 h 1172"/>
                <a:gd name="T8" fmla="*/ 835 w 943"/>
                <a:gd name="T9" fmla="*/ 109 h 1172"/>
                <a:gd name="T10" fmla="*/ 837 w 943"/>
                <a:gd name="T11" fmla="*/ 187 h 1172"/>
                <a:gd name="T12" fmla="*/ 857 w 943"/>
                <a:gd name="T13" fmla="*/ 243 h 1172"/>
                <a:gd name="T14" fmla="*/ 922 w 943"/>
                <a:gd name="T15" fmla="*/ 292 h 1172"/>
                <a:gd name="T16" fmla="*/ 879 w 943"/>
                <a:gd name="T17" fmla="*/ 361 h 1172"/>
                <a:gd name="T18" fmla="*/ 851 w 943"/>
                <a:gd name="T19" fmla="*/ 410 h 1172"/>
                <a:gd name="T20" fmla="*/ 809 w 943"/>
                <a:gd name="T21" fmla="*/ 635 h 1172"/>
                <a:gd name="T22" fmla="*/ 770 w 943"/>
                <a:gd name="T23" fmla="*/ 677 h 1172"/>
                <a:gd name="T24" fmla="*/ 763 w 943"/>
                <a:gd name="T25" fmla="*/ 721 h 1172"/>
                <a:gd name="T26" fmla="*/ 745 w 943"/>
                <a:gd name="T27" fmla="*/ 735 h 1172"/>
                <a:gd name="T28" fmla="*/ 723 w 943"/>
                <a:gd name="T29" fmla="*/ 798 h 1172"/>
                <a:gd name="T30" fmla="*/ 692 w 943"/>
                <a:gd name="T31" fmla="*/ 877 h 1172"/>
                <a:gd name="T32" fmla="*/ 662 w 943"/>
                <a:gd name="T33" fmla="*/ 903 h 1172"/>
                <a:gd name="T34" fmla="*/ 664 w 943"/>
                <a:gd name="T35" fmla="*/ 934 h 1172"/>
                <a:gd name="T36" fmla="*/ 686 w 943"/>
                <a:gd name="T37" fmla="*/ 939 h 1172"/>
                <a:gd name="T38" fmla="*/ 709 w 943"/>
                <a:gd name="T39" fmla="*/ 950 h 1172"/>
                <a:gd name="T40" fmla="*/ 742 w 943"/>
                <a:gd name="T41" fmla="*/ 971 h 1172"/>
                <a:gd name="T42" fmla="*/ 756 w 943"/>
                <a:gd name="T43" fmla="*/ 1007 h 1172"/>
                <a:gd name="T44" fmla="*/ 775 w 943"/>
                <a:gd name="T45" fmla="*/ 1043 h 1172"/>
                <a:gd name="T46" fmla="*/ 803 w 943"/>
                <a:gd name="T47" fmla="*/ 1053 h 1172"/>
                <a:gd name="T48" fmla="*/ 809 w 943"/>
                <a:gd name="T49" fmla="*/ 1094 h 1172"/>
                <a:gd name="T50" fmla="*/ 718 w 943"/>
                <a:gd name="T51" fmla="*/ 1115 h 1172"/>
                <a:gd name="T52" fmla="*/ 687 w 943"/>
                <a:gd name="T53" fmla="*/ 1157 h 1172"/>
                <a:gd name="T54" fmla="*/ 598 w 943"/>
                <a:gd name="T55" fmla="*/ 1170 h 1172"/>
                <a:gd name="T56" fmla="*/ 515 w 943"/>
                <a:gd name="T57" fmla="*/ 1158 h 1172"/>
                <a:gd name="T58" fmla="*/ 464 w 943"/>
                <a:gd name="T59" fmla="*/ 1123 h 1172"/>
                <a:gd name="T60" fmla="*/ 390 w 943"/>
                <a:gd name="T61" fmla="*/ 1125 h 1172"/>
                <a:gd name="T62" fmla="*/ 319 w 943"/>
                <a:gd name="T63" fmla="*/ 1120 h 1172"/>
                <a:gd name="T64" fmla="*/ 297 w 943"/>
                <a:gd name="T65" fmla="*/ 1104 h 1172"/>
                <a:gd name="T66" fmla="*/ 294 w 943"/>
                <a:gd name="T67" fmla="*/ 1075 h 1172"/>
                <a:gd name="T68" fmla="*/ 274 w 943"/>
                <a:gd name="T69" fmla="*/ 1029 h 1172"/>
                <a:gd name="T70" fmla="*/ 216 w 943"/>
                <a:gd name="T71" fmla="*/ 974 h 1172"/>
                <a:gd name="T72" fmla="*/ 193 w 943"/>
                <a:gd name="T73" fmla="*/ 925 h 1172"/>
                <a:gd name="T74" fmla="*/ 152 w 943"/>
                <a:gd name="T75" fmla="*/ 903 h 1172"/>
                <a:gd name="T76" fmla="*/ 120 w 943"/>
                <a:gd name="T77" fmla="*/ 846 h 1172"/>
                <a:gd name="T78" fmla="*/ 97 w 943"/>
                <a:gd name="T79" fmla="*/ 788 h 1172"/>
                <a:gd name="T80" fmla="*/ 65 w 943"/>
                <a:gd name="T81" fmla="*/ 758 h 1172"/>
                <a:gd name="T82" fmla="*/ 33 w 943"/>
                <a:gd name="T83" fmla="*/ 676 h 1172"/>
                <a:gd name="T84" fmla="*/ 4 w 943"/>
                <a:gd name="T85" fmla="*/ 611 h 1172"/>
                <a:gd name="T86" fmla="*/ 18 w 943"/>
                <a:gd name="T87" fmla="*/ 577 h 1172"/>
                <a:gd name="T88" fmla="*/ 29 w 943"/>
                <a:gd name="T89" fmla="*/ 521 h 1172"/>
                <a:gd name="T90" fmla="*/ 64 w 943"/>
                <a:gd name="T91" fmla="*/ 474 h 1172"/>
                <a:gd name="T92" fmla="*/ 113 w 943"/>
                <a:gd name="T93" fmla="*/ 222 h 1172"/>
                <a:gd name="T94" fmla="*/ 123 w 943"/>
                <a:gd name="T95" fmla="*/ 179 h 1172"/>
                <a:gd name="T96" fmla="*/ 153 w 943"/>
                <a:gd name="T97" fmla="*/ 171 h 1172"/>
                <a:gd name="T98" fmla="*/ 160 w 943"/>
                <a:gd name="T99" fmla="*/ 122 h 1172"/>
                <a:gd name="T100" fmla="*/ 159 w 943"/>
                <a:gd name="T101" fmla="*/ 67 h 1172"/>
                <a:gd name="T102" fmla="*/ 679 w 943"/>
                <a:gd name="T103" fmla="*/ 69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324" name="Group 384">
              <a:extLst>
                <a:ext uri="{FF2B5EF4-FFF2-40B4-BE49-F238E27FC236}">
                  <a16:creationId xmlns:a16="http://schemas.microsoft.com/office/drawing/2014/main" id="{982660BB-9050-3248-9362-94010767CE4C}"/>
                </a:ext>
              </a:extLst>
            </p:cNvPr>
            <p:cNvGrpSpPr>
              <a:grpSpLocks/>
            </p:cNvGrpSpPr>
            <p:nvPr userDrawn="1">
              <p:custDataLst>
                <p:tags r:id="rId274"/>
              </p:custDataLst>
            </p:nvPr>
          </p:nvGrpSpPr>
          <p:grpSpPr bwMode="auto">
            <a:xfrm>
              <a:off x="6848464" y="3105826"/>
              <a:ext cx="82961" cy="74855"/>
              <a:chOff x="2352" y="2343"/>
              <a:chExt cx="65" cy="53"/>
            </a:xfrm>
            <a:solidFill>
              <a:srgbClr val="DADADA"/>
            </a:solidFill>
          </p:grpSpPr>
          <p:sp>
            <p:nvSpPr>
              <p:cNvPr id="481" name="Freeform 385">
                <a:extLst>
                  <a:ext uri="{FF2B5EF4-FFF2-40B4-BE49-F238E27FC236}">
                    <a16:creationId xmlns:a16="http://schemas.microsoft.com/office/drawing/2014/main" id="{6A499C76-0E13-5A48-8FD3-843EB36854E4}"/>
                  </a:ext>
                </a:extLst>
              </p:cNvPr>
              <p:cNvSpPr>
                <a:spLocks/>
              </p:cNvSpPr>
              <p:nvPr/>
            </p:nvSpPr>
            <p:spPr bwMode="auto">
              <a:xfrm>
                <a:off x="2352" y="2343"/>
                <a:ext cx="16" cy="11"/>
              </a:xfrm>
              <a:custGeom>
                <a:avLst/>
                <a:gdLst>
                  <a:gd name="T0" fmla="*/ 46 w 51"/>
                  <a:gd name="T1" fmla="*/ 0 h 33"/>
                  <a:gd name="T2" fmla="*/ 0 w 51"/>
                  <a:gd name="T3" fmla="*/ 5 h 33"/>
                  <a:gd name="T4" fmla="*/ 4 w 51"/>
                  <a:gd name="T5" fmla="*/ 28 h 33"/>
                  <a:gd name="T6" fmla="*/ 10 w 51"/>
                  <a:gd name="T7" fmla="*/ 33 h 33"/>
                  <a:gd name="T8" fmla="*/ 35 w 51"/>
                  <a:gd name="T9" fmla="*/ 25 h 33"/>
                  <a:gd name="T10" fmla="*/ 48 w 51"/>
                  <a:gd name="T11" fmla="*/ 15 h 33"/>
                  <a:gd name="T12" fmla="*/ 51 w 51"/>
                  <a:gd name="T13" fmla="*/ 8 h 33"/>
                  <a:gd name="T14" fmla="*/ 46 w 51"/>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33">
                    <a:moveTo>
                      <a:pt x="46" y="0"/>
                    </a:moveTo>
                    <a:lnTo>
                      <a:pt x="0" y="5"/>
                    </a:lnTo>
                    <a:lnTo>
                      <a:pt x="4" y="28"/>
                    </a:lnTo>
                    <a:lnTo>
                      <a:pt x="10" y="33"/>
                    </a:lnTo>
                    <a:lnTo>
                      <a:pt x="35" y="25"/>
                    </a:lnTo>
                    <a:lnTo>
                      <a:pt x="48" y="15"/>
                    </a:lnTo>
                    <a:lnTo>
                      <a:pt x="51" y="8"/>
                    </a:lnTo>
                    <a:lnTo>
                      <a:pt x="46"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82" name="Freeform 386">
                <a:extLst>
                  <a:ext uri="{FF2B5EF4-FFF2-40B4-BE49-F238E27FC236}">
                    <a16:creationId xmlns:a16="http://schemas.microsoft.com/office/drawing/2014/main" id="{365C76EC-A978-F649-A03C-D997BB3E8001}"/>
                  </a:ext>
                </a:extLst>
              </p:cNvPr>
              <p:cNvSpPr>
                <a:spLocks/>
              </p:cNvSpPr>
              <p:nvPr/>
            </p:nvSpPr>
            <p:spPr bwMode="auto">
              <a:xfrm>
                <a:off x="2372" y="2354"/>
                <a:ext cx="20" cy="7"/>
              </a:xfrm>
              <a:custGeom>
                <a:avLst/>
                <a:gdLst>
                  <a:gd name="T0" fmla="*/ 61 w 61"/>
                  <a:gd name="T1" fmla="*/ 6 h 20"/>
                  <a:gd name="T2" fmla="*/ 53 w 61"/>
                  <a:gd name="T3" fmla="*/ 2 h 20"/>
                  <a:gd name="T4" fmla="*/ 0 w 61"/>
                  <a:gd name="T5" fmla="*/ 0 h 20"/>
                  <a:gd name="T6" fmla="*/ 2 w 61"/>
                  <a:gd name="T7" fmla="*/ 14 h 20"/>
                  <a:gd name="T8" fmla="*/ 7 w 61"/>
                  <a:gd name="T9" fmla="*/ 20 h 20"/>
                  <a:gd name="T10" fmla="*/ 18 w 61"/>
                  <a:gd name="T11" fmla="*/ 13 h 20"/>
                  <a:gd name="T12" fmla="*/ 61 w 61"/>
                  <a:gd name="T13" fmla="*/ 6 h 20"/>
                </a:gdLst>
                <a:ahLst/>
                <a:cxnLst>
                  <a:cxn ang="0">
                    <a:pos x="T0" y="T1"/>
                  </a:cxn>
                  <a:cxn ang="0">
                    <a:pos x="T2" y="T3"/>
                  </a:cxn>
                  <a:cxn ang="0">
                    <a:pos x="T4" y="T5"/>
                  </a:cxn>
                  <a:cxn ang="0">
                    <a:pos x="T6" y="T7"/>
                  </a:cxn>
                  <a:cxn ang="0">
                    <a:pos x="T8" y="T9"/>
                  </a:cxn>
                  <a:cxn ang="0">
                    <a:pos x="T10" y="T11"/>
                  </a:cxn>
                  <a:cxn ang="0">
                    <a:pos x="T12" y="T13"/>
                  </a:cxn>
                </a:cxnLst>
                <a:rect l="0" t="0" r="r" b="b"/>
                <a:pathLst>
                  <a:path w="61" h="20">
                    <a:moveTo>
                      <a:pt x="61" y="6"/>
                    </a:moveTo>
                    <a:lnTo>
                      <a:pt x="53" y="2"/>
                    </a:lnTo>
                    <a:lnTo>
                      <a:pt x="0" y="0"/>
                    </a:lnTo>
                    <a:lnTo>
                      <a:pt x="2" y="14"/>
                    </a:lnTo>
                    <a:lnTo>
                      <a:pt x="7" y="20"/>
                    </a:lnTo>
                    <a:lnTo>
                      <a:pt x="18" y="13"/>
                    </a:lnTo>
                    <a:lnTo>
                      <a:pt x="61"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83" name="Freeform 387">
                <a:extLst>
                  <a:ext uri="{FF2B5EF4-FFF2-40B4-BE49-F238E27FC236}">
                    <a16:creationId xmlns:a16="http://schemas.microsoft.com/office/drawing/2014/main" id="{FC27B943-5432-7841-B1C3-0E47E3FD0C25}"/>
                  </a:ext>
                </a:extLst>
              </p:cNvPr>
              <p:cNvSpPr>
                <a:spLocks/>
              </p:cNvSpPr>
              <p:nvPr/>
            </p:nvSpPr>
            <p:spPr bwMode="auto">
              <a:xfrm>
                <a:off x="2407" y="2346"/>
                <a:ext cx="5" cy="12"/>
              </a:xfrm>
              <a:custGeom>
                <a:avLst/>
                <a:gdLst>
                  <a:gd name="T0" fmla="*/ 2 w 15"/>
                  <a:gd name="T1" fmla="*/ 0 h 36"/>
                  <a:gd name="T2" fmla="*/ 0 w 15"/>
                  <a:gd name="T3" fmla="*/ 20 h 36"/>
                  <a:gd name="T4" fmla="*/ 0 w 15"/>
                  <a:gd name="T5" fmla="*/ 36 h 36"/>
                  <a:gd name="T6" fmla="*/ 11 w 15"/>
                  <a:gd name="T7" fmla="*/ 35 h 36"/>
                  <a:gd name="T8" fmla="*/ 15 w 15"/>
                  <a:gd name="T9" fmla="*/ 14 h 36"/>
                  <a:gd name="T10" fmla="*/ 2 w 15"/>
                  <a:gd name="T11" fmla="*/ 0 h 36"/>
                </a:gdLst>
                <a:ahLst/>
                <a:cxnLst>
                  <a:cxn ang="0">
                    <a:pos x="T0" y="T1"/>
                  </a:cxn>
                  <a:cxn ang="0">
                    <a:pos x="T2" y="T3"/>
                  </a:cxn>
                  <a:cxn ang="0">
                    <a:pos x="T4" y="T5"/>
                  </a:cxn>
                  <a:cxn ang="0">
                    <a:pos x="T6" y="T7"/>
                  </a:cxn>
                  <a:cxn ang="0">
                    <a:pos x="T8" y="T9"/>
                  </a:cxn>
                  <a:cxn ang="0">
                    <a:pos x="T10" y="T11"/>
                  </a:cxn>
                </a:cxnLst>
                <a:rect l="0" t="0" r="r" b="b"/>
                <a:pathLst>
                  <a:path w="15" h="36">
                    <a:moveTo>
                      <a:pt x="2" y="0"/>
                    </a:moveTo>
                    <a:lnTo>
                      <a:pt x="0" y="20"/>
                    </a:lnTo>
                    <a:lnTo>
                      <a:pt x="0" y="36"/>
                    </a:lnTo>
                    <a:lnTo>
                      <a:pt x="11" y="35"/>
                    </a:lnTo>
                    <a:lnTo>
                      <a:pt x="15" y="14"/>
                    </a:lnTo>
                    <a:lnTo>
                      <a:pt x="2"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84" name="Freeform 388">
                <a:extLst>
                  <a:ext uri="{FF2B5EF4-FFF2-40B4-BE49-F238E27FC236}">
                    <a16:creationId xmlns:a16="http://schemas.microsoft.com/office/drawing/2014/main" id="{BA6CA04E-326A-7449-B2FA-E6F6C7B6DA54}"/>
                  </a:ext>
                </a:extLst>
              </p:cNvPr>
              <p:cNvSpPr>
                <a:spLocks/>
              </p:cNvSpPr>
              <p:nvPr/>
            </p:nvSpPr>
            <p:spPr bwMode="auto">
              <a:xfrm>
                <a:off x="2406" y="2361"/>
                <a:ext cx="11" cy="11"/>
              </a:xfrm>
              <a:custGeom>
                <a:avLst/>
                <a:gdLst>
                  <a:gd name="T0" fmla="*/ 4 w 37"/>
                  <a:gd name="T1" fmla="*/ 4 h 33"/>
                  <a:gd name="T2" fmla="*/ 22 w 37"/>
                  <a:gd name="T3" fmla="*/ 0 h 33"/>
                  <a:gd name="T4" fmla="*/ 35 w 37"/>
                  <a:gd name="T5" fmla="*/ 6 h 33"/>
                  <a:gd name="T6" fmla="*/ 37 w 37"/>
                  <a:gd name="T7" fmla="*/ 22 h 33"/>
                  <a:gd name="T8" fmla="*/ 24 w 37"/>
                  <a:gd name="T9" fmla="*/ 33 h 33"/>
                  <a:gd name="T10" fmla="*/ 11 w 37"/>
                  <a:gd name="T11" fmla="*/ 33 h 33"/>
                  <a:gd name="T12" fmla="*/ 2 w 37"/>
                  <a:gd name="T13" fmla="*/ 24 h 33"/>
                  <a:gd name="T14" fmla="*/ 0 w 37"/>
                  <a:gd name="T15" fmla="*/ 16 h 33"/>
                  <a:gd name="T16" fmla="*/ 4 w 37"/>
                  <a:gd name="T17"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3">
                    <a:moveTo>
                      <a:pt x="4" y="4"/>
                    </a:moveTo>
                    <a:lnTo>
                      <a:pt x="22" y="0"/>
                    </a:lnTo>
                    <a:lnTo>
                      <a:pt x="35" y="6"/>
                    </a:lnTo>
                    <a:lnTo>
                      <a:pt x="37" y="22"/>
                    </a:lnTo>
                    <a:lnTo>
                      <a:pt x="24" y="33"/>
                    </a:lnTo>
                    <a:lnTo>
                      <a:pt x="11" y="33"/>
                    </a:lnTo>
                    <a:lnTo>
                      <a:pt x="2" y="24"/>
                    </a:lnTo>
                    <a:lnTo>
                      <a:pt x="0" y="16"/>
                    </a:lnTo>
                    <a:lnTo>
                      <a:pt x="4" y="4"/>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85" name="Freeform 389">
                <a:extLst>
                  <a:ext uri="{FF2B5EF4-FFF2-40B4-BE49-F238E27FC236}">
                    <a16:creationId xmlns:a16="http://schemas.microsoft.com/office/drawing/2014/main" id="{2275C690-23CD-9D42-B1B2-B19AFC208C2A}"/>
                  </a:ext>
                </a:extLst>
              </p:cNvPr>
              <p:cNvSpPr>
                <a:spLocks/>
              </p:cNvSpPr>
              <p:nvPr/>
            </p:nvSpPr>
            <p:spPr bwMode="auto">
              <a:xfrm>
                <a:off x="2388" y="2378"/>
                <a:ext cx="16" cy="18"/>
              </a:xfrm>
              <a:custGeom>
                <a:avLst/>
                <a:gdLst>
                  <a:gd name="T0" fmla="*/ 2 w 49"/>
                  <a:gd name="T1" fmla="*/ 0 h 54"/>
                  <a:gd name="T2" fmla="*/ 0 w 49"/>
                  <a:gd name="T3" fmla="*/ 0 h 54"/>
                  <a:gd name="T4" fmla="*/ 2 w 49"/>
                  <a:gd name="T5" fmla="*/ 50 h 54"/>
                  <a:gd name="T6" fmla="*/ 18 w 49"/>
                  <a:gd name="T7" fmla="*/ 54 h 54"/>
                  <a:gd name="T8" fmla="*/ 44 w 49"/>
                  <a:gd name="T9" fmla="*/ 45 h 54"/>
                  <a:gd name="T10" fmla="*/ 49 w 49"/>
                  <a:gd name="T11" fmla="*/ 31 h 54"/>
                  <a:gd name="T12" fmla="*/ 40 w 49"/>
                  <a:gd name="T13" fmla="*/ 21 h 54"/>
                  <a:gd name="T14" fmla="*/ 19 w 49"/>
                  <a:gd name="T15" fmla="*/ 8 h 54"/>
                  <a:gd name="T16" fmla="*/ 2 w 49"/>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4">
                    <a:moveTo>
                      <a:pt x="2" y="0"/>
                    </a:moveTo>
                    <a:lnTo>
                      <a:pt x="0" y="0"/>
                    </a:lnTo>
                    <a:lnTo>
                      <a:pt x="2" y="50"/>
                    </a:lnTo>
                    <a:lnTo>
                      <a:pt x="18" y="54"/>
                    </a:lnTo>
                    <a:lnTo>
                      <a:pt x="44" y="45"/>
                    </a:lnTo>
                    <a:lnTo>
                      <a:pt x="49" y="31"/>
                    </a:lnTo>
                    <a:lnTo>
                      <a:pt x="40" y="21"/>
                    </a:lnTo>
                    <a:lnTo>
                      <a:pt x="19" y="8"/>
                    </a:lnTo>
                    <a:lnTo>
                      <a:pt x="2"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86" name="Freeform 390">
                <a:extLst>
                  <a:ext uri="{FF2B5EF4-FFF2-40B4-BE49-F238E27FC236}">
                    <a16:creationId xmlns:a16="http://schemas.microsoft.com/office/drawing/2014/main" id="{53B170B8-7E71-D74C-8E64-44947FE855C2}"/>
                  </a:ext>
                </a:extLst>
              </p:cNvPr>
              <p:cNvSpPr>
                <a:spLocks/>
              </p:cNvSpPr>
              <p:nvPr/>
            </p:nvSpPr>
            <p:spPr bwMode="auto">
              <a:xfrm>
                <a:off x="2374" y="2388"/>
                <a:ext cx="9" cy="7"/>
              </a:xfrm>
              <a:custGeom>
                <a:avLst/>
                <a:gdLst>
                  <a:gd name="T0" fmla="*/ 18 w 26"/>
                  <a:gd name="T1" fmla="*/ 0 h 22"/>
                  <a:gd name="T2" fmla="*/ 3 w 26"/>
                  <a:gd name="T3" fmla="*/ 2 h 22"/>
                  <a:gd name="T4" fmla="*/ 0 w 26"/>
                  <a:gd name="T5" fmla="*/ 15 h 22"/>
                  <a:gd name="T6" fmla="*/ 6 w 26"/>
                  <a:gd name="T7" fmla="*/ 21 h 22"/>
                  <a:gd name="T8" fmla="*/ 19 w 26"/>
                  <a:gd name="T9" fmla="*/ 22 h 22"/>
                  <a:gd name="T10" fmla="*/ 26 w 26"/>
                  <a:gd name="T11" fmla="*/ 11 h 22"/>
                  <a:gd name="T12" fmla="*/ 18 w 2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6" h="22">
                    <a:moveTo>
                      <a:pt x="18" y="0"/>
                    </a:moveTo>
                    <a:lnTo>
                      <a:pt x="3" y="2"/>
                    </a:lnTo>
                    <a:lnTo>
                      <a:pt x="0" y="15"/>
                    </a:lnTo>
                    <a:lnTo>
                      <a:pt x="6" y="21"/>
                    </a:lnTo>
                    <a:lnTo>
                      <a:pt x="19" y="22"/>
                    </a:lnTo>
                    <a:lnTo>
                      <a:pt x="26" y="11"/>
                    </a:lnTo>
                    <a:lnTo>
                      <a:pt x="18"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grpSp>
          <p:nvGrpSpPr>
            <p:cNvPr id="325" name="Group 391">
              <a:extLst>
                <a:ext uri="{FF2B5EF4-FFF2-40B4-BE49-F238E27FC236}">
                  <a16:creationId xmlns:a16="http://schemas.microsoft.com/office/drawing/2014/main" id="{DFEB261B-0EF8-6243-AB96-5350A7D15830}"/>
                </a:ext>
              </a:extLst>
            </p:cNvPr>
            <p:cNvGrpSpPr>
              <a:grpSpLocks/>
            </p:cNvGrpSpPr>
            <p:nvPr userDrawn="1">
              <p:custDataLst>
                <p:tags r:id="rId275"/>
              </p:custDataLst>
            </p:nvPr>
          </p:nvGrpSpPr>
          <p:grpSpPr bwMode="auto">
            <a:xfrm>
              <a:off x="4641035" y="1346736"/>
              <a:ext cx="1943904" cy="1027815"/>
              <a:chOff x="527" y="1110"/>
              <a:chExt cx="1410" cy="709"/>
            </a:xfrm>
            <a:solidFill>
              <a:srgbClr val="DADADA"/>
            </a:solidFill>
          </p:grpSpPr>
          <p:sp>
            <p:nvSpPr>
              <p:cNvPr id="439" name="Freeform 392">
                <a:extLst>
                  <a:ext uri="{FF2B5EF4-FFF2-40B4-BE49-F238E27FC236}">
                    <a16:creationId xmlns:a16="http://schemas.microsoft.com/office/drawing/2014/main" id="{F63D823B-1EDD-2C40-9D70-1B1AF016F41A}"/>
                  </a:ext>
                </a:extLst>
              </p:cNvPr>
              <p:cNvSpPr>
                <a:spLocks/>
              </p:cNvSpPr>
              <p:nvPr/>
            </p:nvSpPr>
            <p:spPr bwMode="auto">
              <a:xfrm>
                <a:off x="1401" y="1427"/>
                <a:ext cx="31" cy="17"/>
              </a:xfrm>
              <a:custGeom>
                <a:avLst/>
                <a:gdLst>
                  <a:gd name="T0" fmla="*/ 0 w 98"/>
                  <a:gd name="T1" fmla="*/ 41 h 54"/>
                  <a:gd name="T2" fmla="*/ 5 w 98"/>
                  <a:gd name="T3" fmla="*/ 46 h 54"/>
                  <a:gd name="T4" fmla="*/ 13 w 98"/>
                  <a:gd name="T5" fmla="*/ 50 h 54"/>
                  <a:gd name="T6" fmla="*/ 23 w 98"/>
                  <a:gd name="T7" fmla="*/ 53 h 54"/>
                  <a:gd name="T8" fmla="*/ 32 w 98"/>
                  <a:gd name="T9" fmla="*/ 54 h 54"/>
                  <a:gd name="T10" fmla="*/ 38 w 98"/>
                  <a:gd name="T11" fmla="*/ 54 h 54"/>
                  <a:gd name="T12" fmla="*/ 45 w 98"/>
                  <a:gd name="T13" fmla="*/ 53 h 54"/>
                  <a:gd name="T14" fmla="*/ 50 w 98"/>
                  <a:gd name="T15" fmla="*/ 51 h 54"/>
                  <a:gd name="T16" fmla="*/ 56 w 98"/>
                  <a:gd name="T17" fmla="*/ 49 h 54"/>
                  <a:gd name="T18" fmla="*/ 67 w 98"/>
                  <a:gd name="T19" fmla="*/ 42 h 54"/>
                  <a:gd name="T20" fmla="*/ 75 w 98"/>
                  <a:gd name="T21" fmla="*/ 35 h 54"/>
                  <a:gd name="T22" fmla="*/ 84 w 98"/>
                  <a:gd name="T23" fmla="*/ 28 h 54"/>
                  <a:gd name="T24" fmla="*/ 91 w 98"/>
                  <a:gd name="T25" fmla="*/ 20 h 54"/>
                  <a:gd name="T26" fmla="*/ 95 w 98"/>
                  <a:gd name="T27" fmla="*/ 12 h 54"/>
                  <a:gd name="T28" fmla="*/ 98 w 98"/>
                  <a:gd name="T29" fmla="*/ 4 h 54"/>
                  <a:gd name="T30" fmla="*/ 91 w 98"/>
                  <a:gd name="T31" fmla="*/ 2 h 54"/>
                  <a:gd name="T32" fmla="*/ 83 w 98"/>
                  <a:gd name="T33" fmla="*/ 0 h 54"/>
                  <a:gd name="T34" fmla="*/ 75 w 98"/>
                  <a:gd name="T35" fmla="*/ 0 h 54"/>
                  <a:gd name="T36" fmla="*/ 68 w 98"/>
                  <a:gd name="T37" fmla="*/ 0 h 54"/>
                  <a:gd name="T38" fmla="*/ 59 w 98"/>
                  <a:gd name="T39" fmla="*/ 1 h 54"/>
                  <a:gd name="T40" fmla="*/ 51 w 98"/>
                  <a:gd name="T41" fmla="*/ 3 h 54"/>
                  <a:gd name="T42" fmla="*/ 43 w 98"/>
                  <a:gd name="T43" fmla="*/ 6 h 54"/>
                  <a:gd name="T44" fmla="*/ 37 w 98"/>
                  <a:gd name="T45" fmla="*/ 9 h 54"/>
                  <a:gd name="T46" fmla="*/ 23 w 98"/>
                  <a:gd name="T47" fmla="*/ 17 h 54"/>
                  <a:gd name="T48" fmla="*/ 12 w 98"/>
                  <a:gd name="T49" fmla="*/ 25 h 54"/>
                  <a:gd name="T50" fmla="*/ 7 w 98"/>
                  <a:gd name="T51" fmla="*/ 29 h 54"/>
                  <a:gd name="T52" fmla="*/ 4 w 98"/>
                  <a:gd name="T53" fmla="*/ 33 h 54"/>
                  <a:gd name="T54" fmla="*/ 1 w 98"/>
                  <a:gd name="T55" fmla="*/ 37 h 54"/>
                  <a:gd name="T56" fmla="*/ 0 w 98"/>
                  <a:gd name="T57" fmla="*/ 4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54">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40" name="Freeform 393">
                <a:extLst>
                  <a:ext uri="{FF2B5EF4-FFF2-40B4-BE49-F238E27FC236}">
                    <a16:creationId xmlns:a16="http://schemas.microsoft.com/office/drawing/2014/main" id="{CA0242D1-029E-D648-883D-F21265B4287C}"/>
                  </a:ext>
                </a:extLst>
              </p:cNvPr>
              <p:cNvSpPr>
                <a:spLocks/>
              </p:cNvSpPr>
              <p:nvPr/>
            </p:nvSpPr>
            <p:spPr bwMode="auto">
              <a:xfrm>
                <a:off x="1387" y="1551"/>
                <a:ext cx="21" cy="8"/>
              </a:xfrm>
              <a:custGeom>
                <a:avLst/>
                <a:gdLst>
                  <a:gd name="T0" fmla="*/ 0 w 67"/>
                  <a:gd name="T1" fmla="*/ 27 h 28"/>
                  <a:gd name="T2" fmla="*/ 11 w 67"/>
                  <a:gd name="T3" fmla="*/ 28 h 28"/>
                  <a:gd name="T4" fmla="*/ 21 w 67"/>
                  <a:gd name="T5" fmla="*/ 27 h 28"/>
                  <a:gd name="T6" fmla="*/ 31 w 67"/>
                  <a:gd name="T7" fmla="*/ 25 h 28"/>
                  <a:gd name="T8" fmla="*/ 41 w 67"/>
                  <a:gd name="T9" fmla="*/ 21 h 28"/>
                  <a:gd name="T10" fmla="*/ 49 w 67"/>
                  <a:gd name="T11" fmla="*/ 17 h 28"/>
                  <a:gd name="T12" fmla="*/ 57 w 67"/>
                  <a:gd name="T13" fmla="*/ 12 h 28"/>
                  <a:gd name="T14" fmla="*/ 63 w 67"/>
                  <a:gd name="T15" fmla="*/ 7 h 28"/>
                  <a:gd name="T16" fmla="*/ 67 w 67"/>
                  <a:gd name="T17" fmla="*/ 3 h 28"/>
                  <a:gd name="T18" fmla="*/ 57 w 67"/>
                  <a:gd name="T19" fmla="*/ 1 h 28"/>
                  <a:gd name="T20" fmla="*/ 46 w 67"/>
                  <a:gd name="T21" fmla="*/ 0 h 28"/>
                  <a:gd name="T22" fmla="*/ 36 w 67"/>
                  <a:gd name="T23" fmla="*/ 1 h 28"/>
                  <a:gd name="T24" fmla="*/ 26 w 67"/>
                  <a:gd name="T25" fmla="*/ 3 h 28"/>
                  <a:gd name="T26" fmla="*/ 17 w 67"/>
                  <a:gd name="T27" fmla="*/ 7 h 28"/>
                  <a:gd name="T28" fmla="*/ 10 w 67"/>
                  <a:gd name="T29" fmla="*/ 12 h 28"/>
                  <a:gd name="T30" fmla="*/ 7 w 67"/>
                  <a:gd name="T31" fmla="*/ 15 h 28"/>
                  <a:gd name="T32" fmla="*/ 4 w 67"/>
                  <a:gd name="T33" fmla="*/ 19 h 28"/>
                  <a:gd name="T34" fmla="*/ 2 w 67"/>
                  <a:gd name="T35" fmla="*/ 22 h 28"/>
                  <a:gd name="T36" fmla="*/ 0 w 67"/>
                  <a:gd name="T37"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28">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41" name="Freeform 394">
                <a:extLst>
                  <a:ext uri="{FF2B5EF4-FFF2-40B4-BE49-F238E27FC236}">
                    <a16:creationId xmlns:a16="http://schemas.microsoft.com/office/drawing/2014/main" id="{F1FECA2F-6D81-5E4B-9D3A-8107CD12A836}"/>
                  </a:ext>
                </a:extLst>
              </p:cNvPr>
              <p:cNvSpPr>
                <a:spLocks/>
              </p:cNvSpPr>
              <p:nvPr/>
            </p:nvSpPr>
            <p:spPr bwMode="auto">
              <a:xfrm>
                <a:off x="1332" y="1608"/>
                <a:ext cx="11" cy="11"/>
              </a:xfrm>
              <a:custGeom>
                <a:avLst/>
                <a:gdLst>
                  <a:gd name="T0" fmla="*/ 0 w 32"/>
                  <a:gd name="T1" fmla="*/ 18 h 36"/>
                  <a:gd name="T2" fmla="*/ 1 w 32"/>
                  <a:gd name="T3" fmla="*/ 24 h 36"/>
                  <a:gd name="T4" fmla="*/ 4 w 32"/>
                  <a:gd name="T5" fmla="*/ 29 h 36"/>
                  <a:gd name="T6" fmla="*/ 6 w 32"/>
                  <a:gd name="T7" fmla="*/ 32 h 36"/>
                  <a:gd name="T8" fmla="*/ 8 w 32"/>
                  <a:gd name="T9" fmla="*/ 34 h 36"/>
                  <a:gd name="T10" fmla="*/ 11 w 32"/>
                  <a:gd name="T11" fmla="*/ 36 h 36"/>
                  <a:gd name="T12" fmla="*/ 13 w 32"/>
                  <a:gd name="T13" fmla="*/ 36 h 36"/>
                  <a:gd name="T14" fmla="*/ 32 w 32"/>
                  <a:gd name="T15" fmla="*/ 36 h 36"/>
                  <a:gd name="T16" fmla="*/ 32 w 32"/>
                  <a:gd name="T17" fmla="*/ 22 h 36"/>
                  <a:gd name="T18" fmla="*/ 31 w 32"/>
                  <a:gd name="T19" fmla="*/ 14 h 36"/>
                  <a:gd name="T20" fmla="*/ 30 w 32"/>
                  <a:gd name="T21" fmla="*/ 7 h 36"/>
                  <a:gd name="T22" fmla="*/ 26 w 32"/>
                  <a:gd name="T23" fmla="*/ 0 h 36"/>
                  <a:gd name="T24" fmla="*/ 19 w 32"/>
                  <a:gd name="T25" fmla="*/ 2 h 36"/>
                  <a:gd name="T26" fmla="*/ 11 w 32"/>
                  <a:gd name="T27" fmla="*/ 7 h 36"/>
                  <a:gd name="T28" fmla="*/ 6 w 32"/>
                  <a:gd name="T29" fmla="*/ 10 h 36"/>
                  <a:gd name="T30" fmla="*/ 3 w 32"/>
                  <a:gd name="T31" fmla="*/ 13 h 36"/>
                  <a:gd name="T32" fmla="*/ 1 w 32"/>
                  <a:gd name="T33" fmla="*/ 16 h 36"/>
                  <a:gd name="T34" fmla="*/ 0 w 32"/>
                  <a:gd name="T35"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6">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42" name="Freeform 395">
                <a:extLst>
                  <a:ext uri="{FF2B5EF4-FFF2-40B4-BE49-F238E27FC236}">
                    <a16:creationId xmlns:a16="http://schemas.microsoft.com/office/drawing/2014/main" id="{9FD585D8-3F01-8345-B278-A287D7786FD7}"/>
                  </a:ext>
                </a:extLst>
              </p:cNvPr>
              <p:cNvSpPr>
                <a:spLocks/>
              </p:cNvSpPr>
              <p:nvPr/>
            </p:nvSpPr>
            <p:spPr bwMode="auto">
              <a:xfrm>
                <a:off x="1279" y="1314"/>
                <a:ext cx="46" cy="17"/>
              </a:xfrm>
              <a:custGeom>
                <a:avLst/>
                <a:gdLst>
                  <a:gd name="T0" fmla="*/ 0 w 146"/>
                  <a:gd name="T1" fmla="*/ 43 h 52"/>
                  <a:gd name="T2" fmla="*/ 11 w 146"/>
                  <a:gd name="T3" fmla="*/ 46 h 52"/>
                  <a:gd name="T4" fmla="*/ 22 w 146"/>
                  <a:gd name="T5" fmla="*/ 48 h 52"/>
                  <a:gd name="T6" fmla="*/ 33 w 146"/>
                  <a:gd name="T7" fmla="*/ 51 h 52"/>
                  <a:gd name="T8" fmla="*/ 43 w 146"/>
                  <a:gd name="T9" fmla="*/ 52 h 52"/>
                  <a:gd name="T10" fmla="*/ 63 w 146"/>
                  <a:gd name="T11" fmla="*/ 52 h 52"/>
                  <a:gd name="T12" fmla="*/ 82 w 146"/>
                  <a:gd name="T13" fmla="*/ 51 h 52"/>
                  <a:gd name="T14" fmla="*/ 117 w 146"/>
                  <a:gd name="T15" fmla="*/ 46 h 52"/>
                  <a:gd name="T16" fmla="*/ 146 w 146"/>
                  <a:gd name="T17" fmla="*/ 43 h 52"/>
                  <a:gd name="T18" fmla="*/ 144 w 146"/>
                  <a:gd name="T19" fmla="*/ 36 h 52"/>
                  <a:gd name="T20" fmla="*/ 142 w 146"/>
                  <a:gd name="T21" fmla="*/ 30 h 52"/>
                  <a:gd name="T22" fmla="*/ 139 w 146"/>
                  <a:gd name="T23" fmla="*/ 24 h 52"/>
                  <a:gd name="T24" fmla="*/ 137 w 146"/>
                  <a:gd name="T25" fmla="*/ 19 h 52"/>
                  <a:gd name="T26" fmla="*/ 134 w 146"/>
                  <a:gd name="T27" fmla="*/ 15 h 52"/>
                  <a:gd name="T28" fmla="*/ 129 w 146"/>
                  <a:gd name="T29" fmla="*/ 11 h 52"/>
                  <a:gd name="T30" fmla="*/ 125 w 146"/>
                  <a:gd name="T31" fmla="*/ 8 h 52"/>
                  <a:gd name="T32" fmla="*/ 121 w 146"/>
                  <a:gd name="T33" fmla="*/ 6 h 52"/>
                  <a:gd name="T34" fmla="*/ 111 w 146"/>
                  <a:gd name="T35" fmla="*/ 2 h 52"/>
                  <a:gd name="T36" fmla="*/ 101 w 146"/>
                  <a:gd name="T37" fmla="*/ 0 h 52"/>
                  <a:gd name="T38" fmla="*/ 89 w 146"/>
                  <a:gd name="T39" fmla="*/ 1 h 52"/>
                  <a:gd name="T40" fmla="*/ 78 w 146"/>
                  <a:gd name="T41" fmla="*/ 2 h 52"/>
                  <a:gd name="T42" fmla="*/ 66 w 146"/>
                  <a:gd name="T43" fmla="*/ 5 h 52"/>
                  <a:gd name="T44" fmla="*/ 54 w 146"/>
                  <a:gd name="T45" fmla="*/ 9 h 52"/>
                  <a:gd name="T46" fmla="*/ 43 w 146"/>
                  <a:gd name="T47" fmla="*/ 14 h 52"/>
                  <a:gd name="T48" fmla="*/ 32 w 146"/>
                  <a:gd name="T49" fmla="*/ 19 h 52"/>
                  <a:gd name="T50" fmla="*/ 22 w 146"/>
                  <a:gd name="T51" fmla="*/ 25 h 52"/>
                  <a:gd name="T52" fmla="*/ 13 w 146"/>
                  <a:gd name="T53" fmla="*/ 31 h 52"/>
                  <a:gd name="T54" fmla="*/ 5 w 146"/>
                  <a:gd name="T55" fmla="*/ 37 h 52"/>
                  <a:gd name="T56" fmla="*/ 0 w 146"/>
                  <a:gd name="T57"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52">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43" name="Freeform 396">
                <a:extLst>
                  <a:ext uri="{FF2B5EF4-FFF2-40B4-BE49-F238E27FC236}">
                    <a16:creationId xmlns:a16="http://schemas.microsoft.com/office/drawing/2014/main" id="{2791DB6F-A27F-7E4E-A0A1-187D43085964}"/>
                  </a:ext>
                </a:extLst>
              </p:cNvPr>
              <p:cNvSpPr>
                <a:spLocks/>
              </p:cNvSpPr>
              <p:nvPr/>
            </p:nvSpPr>
            <p:spPr bwMode="auto">
              <a:xfrm>
                <a:off x="1261" y="1252"/>
                <a:ext cx="20" cy="10"/>
              </a:xfrm>
              <a:custGeom>
                <a:avLst/>
                <a:gdLst>
                  <a:gd name="T0" fmla="*/ 60 w 60"/>
                  <a:gd name="T1" fmla="*/ 0 h 31"/>
                  <a:gd name="T2" fmla="*/ 49 w 60"/>
                  <a:gd name="T3" fmla="*/ 0 h 31"/>
                  <a:gd name="T4" fmla="*/ 38 w 60"/>
                  <a:gd name="T5" fmla="*/ 0 h 31"/>
                  <a:gd name="T6" fmla="*/ 31 w 60"/>
                  <a:gd name="T7" fmla="*/ 0 h 31"/>
                  <a:gd name="T8" fmla="*/ 27 w 60"/>
                  <a:gd name="T9" fmla="*/ 0 h 31"/>
                  <a:gd name="T10" fmla="*/ 18 w 60"/>
                  <a:gd name="T11" fmla="*/ 0 h 31"/>
                  <a:gd name="T12" fmla="*/ 9 w 60"/>
                  <a:gd name="T13" fmla="*/ 2 h 31"/>
                  <a:gd name="T14" fmla="*/ 5 w 60"/>
                  <a:gd name="T15" fmla="*/ 3 h 31"/>
                  <a:gd name="T16" fmla="*/ 2 w 60"/>
                  <a:gd name="T17" fmla="*/ 5 h 31"/>
                  <a:gd name="T18" fmla="*/ 1 w 60"/>
                  <a:gd name="T19" fmla="*/ 8 h 31"/>
                  <a:gd name="T20" fmla="*/ 0 w 60"/>
                  <a:gd name="T21" fmla="*/ 12 h 31"/>
                  <a:gd name="T22" fmla="*/ 1 w 60"/>
                  <a:gd name="T23" fmla="*/ 15 h 31"/>
                  <a:gd name="T24" fmla="*/ 2 w 60"/>
                  <a:gd name="T25" fmla="*/ 18 h 31"/>
                  <a:gd name="T26" fmla="*/ 5 w 60"/>
                  <a:gd name="T27" fmla="*/ 22 h 31"/>
                  <a:gd name="T28" fmla="*/ 9 w 60"/>
                  <a:gd name="T29" fmla="*/ 24 h 31"/>
                  <a:gd name="T30" fmla="*/ 12 w 60"/>
                  <a:gd name="T31" fmla="*/ 27 h 31"/>
                  <a:gd name="T32" fmla="*/ 18 w 60"/>
                  <a:gd name="T33" fmla="*/ 29 h 31"/>
                  <a:gd name="T34" fmla="*/ 22 w 60"/>
                  <a:gd name="T35" fmla="*/ 31 h 31"/>
                  <a:gd name="T36" fmla="*/ 27 w 60"/>
                  <a:gd name="T37" fmla="*/ 31 h 31"/>
                  <a:gd name="T38" fmla="*/ 32 w 60"/>
                  <a:gd name="T39" fmla="*/ 30 h 31"/>
                  <a:gd name="T40" fmla="*/ 37 w 60"/>
                  <a:gd name="T41" fmla="*/ 28 h 31"/>
                  <a:gd name="T42" fmla="*/ 43 w 60"/>
                  <a:gd name="T43" fmla="*/ 24 h 31"/>
                  <a:gd name="T44" fmla="*/ 48 w 60"/>
                  <a:gd name="T45" fmla="*/ 18 h 31"/>
                  <a:gd name="T46" fmla="*/ 57 w 60"/>
                  <a:gd name="T47" fmla="*/ 10 h 31"/>
                  <a:gd name="T48" fmla="*/ 60 w 60"/>
                  <a:gd name="T49" fmla="*/ 6 h 31"/>
                  <a:gd name="T50" fmla="*/ 60 w 60"/>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31">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44" name="Freeform 397">
                <a:extLst>
                  <a:ext uri="{FF2B5EF4-FFF2-40B4-BE49-F238E27FC236}">
                    <a16:creationId xmlns:a16="http://schemas.microsoft.com/office/drawing/2014/main" id="{A2EF3612-FF76-9B4D-A802-FE1649014EDF}"/>
                  </a:ext>
                </a:extLst>
              </p:cNvPr>
              <p:cNvSpPr>
                <a:spLocks/>
              </p:cNvSpPr>
              <p:nvPr/>
            </p:nvSpPr>
            <p:spPr bwMode="auto">
              <a:xfrm>
                <a:off x="1730" y="1713"/>
                <a:ext cx="26" cy="20"/>
              </a:xfrm>
              <a:custGeom>
                <a:avLst/>
                <a:gdLst>
                  <a:gd name="T0" fmla="*/ 0 w 80"/>
                  <a:gd name="T1" fmla="*/ 43 h 62"/>
                  <a:gd name="T2" fmla="*/ 1 w 80"/>
                  <a:gd name="T3" fmla="*/ 46 h 62"/>
                  <a:gd name="T4" fmla="*/ 1 w 80"/>
                  <a:gd name="T5" fmla="*/ 49 h 62"/>
                  <a:gd name="T6" fmla="*/ 3 w 80"/>
                  <a:gd name="T7" fmla="*/ 51 h 62"/>
                  <a:gd name="T8" fmla="*/ 4 w 80"/>
                  <a:gd name="T9" fmla="*/ 53 h 62"/>
                  <a:gd name="T10" fmla="*/ 10 w 80"/>
                  <a:gd name="T11" fmla="*/ 57 h 62"/>
                  <a:gd name="T12" fmla="*/ 15 w 80"/>
                  <a:gd name="T13" fmla="*/ 59 h 62"/>
                  <a:gd name="T14" fmla="*/ 28 w 80"/>
                  <a:gd name="T15" fmla="*/ 62 h 62"/>
                  <a:gd name="T16" fmla="*/ 40 w 80"/>
                  <a:gd name="T17" fmla="*/ 62 h 62"/>
                  <a:gd name="T18" fmla="*/ 45 w 80"/>
                  <a:gd name="T19" fmla="*/ 62 h 62"/>
                  <a:gd name="T20" fmla="*/ 49 w 80"/>
                  <a:gd name="T21" fmla="*/ 59 h 62"/>
                  <a:gd name="T22" fmla="*/ 54 w 80"/>
                  <a:gd name="T23" fmla="*/ 57 h 62"/>
                  <a:gd name="T24" fmla="*/ 58 w 80"/>
                  <a:gd name="T25" fmla="*/ 54 h 62"/>
                  <a:gd name="T26" fmla="*/ 65 w 80"/>
                  <a:gd name="T27" fmla="*/ 47 h 62"/>
                  <a:gd name="T28" fmla="*/ 70 w 80"/>
                  <a:gd name="T29" fmla="*/ 38 h 62"/>
                  <a:gd name="T30" fmla="*/ 74 w 80"/>
                  <a:gd name="T31" fmla="*/ 28 h 62"/>
                  <a:gd name="T32" fmla="*/ 78 w 80"/>
                  <a:gd name="T33" fmla="*/ 18 h 62"/>
                  <a:gd name="T34" fmla="*/ 79 w 80"/>
                  <a:gd name="T35" fmla="*/ 8 h 62"/>
                  <a:gd name="T36" fmla="*/ 80 w 80"/>
                  <a:gd name="T37" fmla="*/ 0 h 62"/>
                  <a:gd name="T38" fmla="*/ 71 w 80"/>
                  <a:gd name="T39" fmla="*/ 0 h 62"/>
                  <a:gd name="T40" fmla="*/ 59 w 80"/>
                  <a:gd name="T41" fmla="*/ 3 h 62"/>
                  <a:gd name="T42" fmla="*/ 46 w 80"/>
                  <a:gd name="T43" fmla="*/ 8 h 62"/>
                  <a:gd name="T44" fmla="*/ 33 w 80"/>
                  <a:gd name="T45" fmla="*/ 13 h 62"/>
                  <a:gd name="T46" fmla="*/ 21 w 80"/>
                  <a:gd name="T47" fmla="*/ 19 h 62"/>
                  <a:gd name="T48" fmla="*/ 10 w 80"/>
                  <a:gd name="T49" fmla="*/ 26 h 62"/>
                  <a:gd name="T50" fmla="*/ 6 w 80"/>
                  <a:gd name="T51" fmla="*/ 30 h 62"/>
                  <a:gd name="T52" fmla="*/ 3 w 80"/>
                  <a:gd name="T53" fmla="*/ 34 h 62"/>
                  <a:gd name="T54" fmla="*/ 1 w 80"/>
                  <a:gd name="T55" fmla="*/ 39 h 62"/>
                  <a:gd name="T56" fmla="*/ 0 w 80"/>
                  <a:gd name="T57" fmla="*/ 4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0" h="62">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45" name="Freeform 398">
                <a:extLst>
                  <a:ext uri="{FF2B5EF4-FFF2-40B4-BE49-F238E27FC236}">
                    <a16:creationId xmlns:a16="http://schemas.microsoft.com/office/drawing/2014/main" id="{A2AD1FFC-466C-B741-8052-6333BF7515DA}"/>
                  </a:ext>
                </a:extLst>
              </p:cNvPr>
              <p:cNvSpPr>
                <a:spLocks/>
              </p:cNvSpPr>
              <p:nvPr/>
            </p:nvSpPr>
            <p:spPr bwMode="auto">
              <a:xfrm>
                <a:off x="1583" y="1674"/>
                <a:ext cx="33" cy="16"/>
              </a:xfrm>
              <a:custGeom>
                <a:avLst/>
                <a:gdLst>
                  <a:gd name="T0" fmla="*/ 80 w 106"/>
                  <a:gd name="T1" fmla="*/ 13 h 49"/>
                  <a:gd name="T2" fmla="*/ 72 w 106"/>
                  <a:gd name="T3" fmla="*/ 12 h 49"/>
                  <a:gd name="T4" fmla="*/ 66 w 106"/>
                  <a:gd name="T5" fmla="*/ 11 h 49"/>
                  <a:gd name="T6" fmla="*/ 59 w 106"/>
                  <a:gd name="T7" fmla="*/ 8 h 49"/>
                  <a:gd name="T8" fmla="*/ 53 w 106"/>
                  <a:gd name="T9" fmla="*/ 6 h 49"/>
                  <a:gd name="T10" fmla="*/ 47 w 106"/>
                  <a:gd name="T11" fmla="*/ 4 h 49"/>
                  <a:gd name="T12" fmla="*/ 41 w 106"/>
                  <a:gd name="T13" fmla="*/ 2 h 49"/>
                  <a:gd name="T14" fmla="*/ 34 w 106"/>
                  <a:gd name="T15" fmla="*/ 0 h 49"/>
                  <a:gd name="T16" fmla="*/ 26 w 106"/>
                  <a:gd name="T17" fmla="*/ 0 h 49"/>
                  <a:gd name="T18" fmla="*/ 15 w 106"/>
                  <a:gd name="T19" fmla="*/ 0 h 49"/>
                  <a:gd name="T20" fmla="*/ 0 w 106"/>
                  <a:gd name="T21" fmla="*/ 0 h 49"/>
                  <a:gd name="T22" fmla="*/ 9 w 106"/>
                  <a:gd name="T23" fmla="*/ 11 h 49"/>
                  <a:gd name="T24" fmla="*/ 17 w 106"/>
                  <a:gd name="T25" fmla="*/ 21 h 49"/>
                  <a:gd name="T26" fmla="*/ 26 w 106"/>
                  <a:gd name="T27" fmla="*/ 29 h 49"/>
                  <a:gd name="T28" fmla="*/ 34 w 106"/>
                  <a:gd name="T29" fmla="*/ 36 h 49"/>
                  <a:gd name="T30" fmla="*/ 42 w 106"/>
                  <a:gd name="T31" fmla="*/ 42 h 49"/>
                  <a:gd name="T32" fmla="*/ 52 w 106"/>
                  <a:gd name="T33" fmla="*/ 46 h 49"/>
                  <a:gd name="T34" fmla="*/ 61 w 106"/>
                  <a:gd name="T35" fmla="*/ 48 h 49"/>
                  <a:gd name="T36" fmla="*/ 72 w 106"/>
                  <a:gd name="T37" fmla="*/ 49 h 49"/>
                  <a:gd name="T38" fmla="*/ 79 w 106"/>
                  <a:gd name="T39" fmla="*/ 48 h 49"/>
                  <a:gd name="T40" fmla="*/ 87 w 106"/>
                  <a:gd name="T41" fmla="*/ 45 h 49"/>
                  <a:gd name="T42" fmla="*/ 97 w 106"/>
                  <a:gd name="T43" fmla="*/ 39 h 49"/>
                  <a:gd name="T44" fmla="*/ 106 w 106"/>
                  <a:gd name="T45" fmla="*/ 31 h 49"/>
                  <a:gd name="T46" fmla="*/ 101 w 106"/>
                  <a:gd name="T47" fmla="*/ 30 h 49"/>
                  <a:gd name="T48" fmla="*/ 98 w 106"/>
                  <a:gd name="T49" fmla="*/ 28 h 49"/>
                  <a:gd name="T50" fmla="*/ 93 w 106"/>
                  <a:gd name="T51" fmla="*/ 25 h 49"/>
                  <a:gd name="T52" fmla="*/ 90 w 106"/>
                  <a:gd name="T53" fmla="*/ 22 h 49"/>
                  <a:gd name="T54" fmla="*/ 88 w 106"/>
                  <a:gd name="T55" fmla="*/ 19 h 49"/>
                  <a:gd name="T56" fmla="*/ 84 w 106"/>
                  <a:gd name="T57" fmla="*/ 16 h 49"/>
                  <a:gd name="T58" fmla="*/ 82 w 106"/>
                  <a:gd name="T59" fmla="*/ 14 h 49"/>
                  <a:gd name="T60" fmla="*/ 80 w 106"/>
                  <a:gd name="T61"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 h="49">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46" name="Freeform 399">
                <a:extLst>
                  <a:ext uri="{FF2B5EF4-FFF2-40B4-BE49-F238E27FC236}">
                    <a16:creationId xmlns:a16="http://schemas.microsoft.com/office/drawing/2014/main" id="{94BDB763-231F-524D-B5A4-C10E653318FD}"/>
                  </a:ext>
                </a:extLst>
              </p:cNvPr>
              <p:cNvSpPr>
                <a:spLocks/>
              </p:cNvSpPr>
              <p:nvPr/>
            </p:nvSpPr>
            <p:spPr bwMode="auto">
              <a:xfrm>
                <a:off x="1599" y="1713"/>
                <a:ext cx="15" cy="7"/>
              </a:xfrm>
              <a:custGeom>
                <a:avLst/>
                <a:gdLst>
                  <a:gd name="T0" fmla="*/ 0 w 47"/>
                  <a:gd name="T1" fmla="*/ 19 h 22"/>
                  <a:gd name="T2" fmla="*/ 5 w 47"/>
                  <a:gd name="T3" fmla="*/ 21 h 22"/>
                  <a:gd name="T4" fmla="*/ 12 w 47"/>
                  <a:gd name="T5" fmla="*/ 22 h 22"/>
                  <a:gd name="T6" fmla="*/ 18 w 47"/>
                  <a:gd name="T7" fmla="*/ 22 h 22"/>
                  <a:gd name="T8" fmla="*/ 26 w 47"/>
                  <a:gd name="T9" fmla="*/ 21 h 22"/>
                  <a:gd name="T10" fmla="*/ 33 w 47"/>
                  <a:gd name="T11" fmla="*/ 19 h 22"/>
                  <a:gd name="T12" fmla="*/ 38 w 47"/>
                  <a:gd name="T13" fmla="*/ 15 h 22"/>
                  <a:gd name="T14" fmla="*/ 41 w 47"/>
                  <a:gd name="T15" fmla="*/ 12 h 22"/>
                  <a:gd name="T16" fmla="*/ 44 w 47"/>
                  <a:gd name="T17" fmla="*/ 9 h 22"/>
                  <a:gd name="T18" fmla="*/ 45 w 47"/>
                  <a:gd name="T19" fmla="*/ 5 h 22"/>
                  <a:gd name="T20" fmla="*/ 47 w 47"/>
                  <a:gd name="T21" fmla="*/ 0 h 22"/>
                  <a:gd name="T22" fmla="*/ 0 w 47"/>
                  <a:gd name="T23"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22">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47" name="Freeform 400">
                <a:extLst>
                  <a:ext uri="{FF2B5EF4-FFF2-40B4-BE49-F238E27FC236}">
                    <a16:creationId xmlns:a16="http://schemas.microsoft.com/office/drawing/2014/main" id="{B07F68C5-6C10-3940-8854-C463520DC41E}"/>
                  </a:ext>
                </a:extLst>
              </p:cNvPr>
              <p:cNvSpPr>
                <a:spLocks/>
              </p:cNvSpPr>
              <p:nvPr/>
            </p:nvSpPr>
            <p:spPr bwMode="auto">
              <a:xfrm>
                <a:off x="1608" y="1742"/>
                <a:ext cx="17" cy="11"/>
              </a:xfrm>
              <a:custGeom>
                <a:avLst/>
                <a:gdLst>
                  <a:gd name="T0" fmla="*/ 53 w 53"/>
                  <a:gd name="T1" fmla="*/ 0 h 32"/>
                  <a:gd name="T2" fmla="*/ 37 w 53"/>
                  <a:gd name="T3" fmla="*/ 9 h 32"/>
                  <a:gd name="T4" fmla="*/ 23 w 53"/>
                  <a:gd name="T5" fmla="*/ 18 h 32"/>
                  <a:gd name="T6" fmla="*/ 11 w 53"/>
                  <a:gd name="T7" fmla="*/ 26 h 32"/>
                  <a:gd name="T8" fmla="*/ 0 w 53"/>
                  <a:gd name="T9" fmla="*/ 32 h 32"/>
                  <a:gd name="T10" fmla="*/ 13 w 53"/>
                  <a:gd name="T11" fmla="*/ 32 h 32"/>
                  <a:gd name="T12" fmla="*/ 26 w 53"/>
                  <a:gd name="T13" fmla="*/ 32 h 32"/>
                  <a:gd name="T14" fmla="*/ 39 w 53"/>
                  <a:gd name="T15" fmla="*/ 32 h 32"/>
                  <a:gd name="T16" fmla="*/ 53 w 53"/>
                  <a:gd name="T17" fmla="*/ 32 h 32"/>
                  <a:gd name="T18" fmla="*/ 53 w 53"/>
                  <a:gd name="T19" fmla="*/ 24 h 32"/>
                  <a:gd name="T20" fmla="*/ 53 w 53"/>
                  <a:gd name="T21" fmla="*/ 16 h 32"/>
                  <a:gd name="T22" fmla="*/ 53 w 53"/>
                  <a:gd name="T23" fmla="*/ 9 h 32"/>
                  <a:gd name="T24" fmla="*/ 53 w 53"/>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32">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48" name="Freeform 401">
                <a:extLst>
                  <a:ext uri="{FF2B5EF4-FFF2-40B4-BE49-F238E27FC236}">
                    <a16:creationId xmlns:a16="http://schemas.microsoft.com/office/drawing/2014/main" id="{D393A810-D68B-534E-A97D-F04CF008ED9E}"/>
                  </a:ext>
                </a:extLst>
              </p:cNvPr>
              <p:cNvSpPr>
                <a:spLocks/>
              </p:cNvSpPr>
              <p:nvPr/>
            </p:nvSpPr>
            <p:spPr bwMode="auto">
              <a:xfrm>
                <a:off x="1450" y="1438"/>
                <a:ext cx="14" cy="12"/>
              </a:xfrm>
              <a:custGeom>
                <a:avLst/>
                <a:gdLst>
                  <a:gd name="T0" fmla="*/ 27 w 46"/>
                  <a:gd name="T1" fmla="*/ 3 h 34"/>
                  <a:gd name="T2" fmla="*/ 0 w 46"/>
                  <a:gd name="T3" fmla="*/ 16 h 34"/>
                  <a:gd name="T4" fmla="*/ 0 w 46"/>
                  <a:gd name="T5" fmla="*/ 34 h 34"/>
                  <a:gd name="T6" fmla="*/ 27 w 46"/>
                  <a:gd name="T7" fmla="*/ 34 h 34"/>
                  <a:gd name="T8" fmla="*/ 31 w 46"/>
                  <a:gd name="T9" fmla="*/ 32 h 34"/>
                  <a:gd name="T10" fmla="*/ 35 w 46"/>
                  <a:gd name="T11" fmla="*/ 28 h 34"/>
                  <a:gd name="T12" fmla="*/ 39 w 46"/>
                  <a:gd name="T13" fmla="*/ 25 h 34"/>
                  <a:gd name="T14" fmla="*/ 42 w 46"/>
                  <a:gd name="T15" fmla="*/ 21 h 34"/>
                  <a:gd name="T16" fmla="*/ 44 w 46"/>
                  <a:gd name="T17" fmla="*/ 17 h 34"/>
                  <a:gd name="T18" fmla="*/ 45 w 46"/>
                  <a:gd name="T19" fmla="*/ 13 h 34"/>
                  <a:gd name="T20" fmla="*/ 46 w 46"/>
                  <a:gd name="T21" fmla="*/ 8 h 34"/>
                  <a:gd name="T22" fmla="*/ 46 w 46"/>
                  <a:gd name="T23" fmla="*/ 3 h 34"/>
                  <a:gd name="T24" fmla="*/ 46 w 46"/>
                  <a:gd name="T25" fmla="*/ 1 h 34"/>
                  <a:gd name="T26" fmla="*/ 44 w 46"/>
                  <a:gd name="T27" fmla="*/ 0 h 34"/>
                  <a:gd name="T28" fmla="*/ 42 w 46"/>
                  <a:gd name="T29" fmla="*/ 0 h 34"/>
                  <a:gd name="T30" fmla="*/ 39 w 46"/>
                  <a:gd name="T31" fmla="*/ 0 h 34"/>
                  <a:gd name="T32" fmla="*/ 32 w 46"/>
                  <a:gd name="T33" fmla="*/ 2 h 34"/>
                  <a:gd name="T34" fmla="*/ 27 w 46"/>
                  <a:gd name="T35"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34">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49" name="Freeform 402">
                <a:extLst>
                  <a:ext uri="{FF2B5EF4-FFF2-40B4-BE49-F238E27FC236}">
                    <a16:creationId xmlns:a16="http://schemas.microsoft.com/office/drawing/2014/main" id="{08FE98C9-AFDB-1D4B-91AC-2488888CC578}"/>
                  </a:ext>
                </a:extLst>
              </p:cNvPr>
              <p:cNvSpPr>
                <a:spLocks/>
              </p:cNvSpPr>
              <p:nvPr/>
            </p:nvSpPr>
            <p:spPr bwMode="auto">
              <a:xfrm>
                <a:off x="1305" y="1224"/>
                <a:ext cx="16" cy="8"/>
              </a:xfrm>
              <a:custGeom>
                <a:avLst/>
                <a:gdLst>
                  <a:gd name="T0" fmla="*/ 0 w 48"/>
                  <a:gd name="T1" fmla="*/ 25 h 25"/>
                  <a:gd name="T2" fmla="*/ 14 w 48"/>
                  <a:gd name="T3" fmla="*/ 25 h 25"/>
                  <a:gd name="T4" fmla="*/ 28 w 48"/>
                  <a:gd name="T5" fmla="*/ 25 h 25"/>
                  <a:gd name="T6" fmla="*/ 30 w 48"/>
                  <a:gd name="T7" fmla="*/ 24 h 25"/>
                  <a:gd name="T8" fmla="*/ 33 w 48"/>
                  <a:gd name="T9" fmla="*/ 22 h 25"/>
                  <a:gd name="T10" fmla="*/ 37 w 48"/>
                  <a:gd name="T11" fmla="*/ 18 h 25"/>
                  <a:gd name="T12" fmla="*/ 40 w 48"/>
                  <a:gd name="T13" fmla="*/ 15 h 25"/>
                  <a:gd name="T14" fmla="*/ 45 w 48"/>
                  <a:gd name="T15" fmla="*/ 7 h 25"/>
                  <a:gd name="T16" fmla="*/ 48 w 48"/>
                  <a:gd name="T17" fmla="*/ 0 h 25"/>
                  <a:gd name="T18" fmla="*/ 40 w 48"/>
                  <a:gd name="T19" fmla="*/ 1 h 25"/>
                  <a:gd name="T20" fmla="*/ 33 w 48"/>
                  <a:gd name="T21" fmla="*/ 2 h 25"/>
                  <a:gd name="T22" fmla="*/ 28 w 48"/>
                  <a:gd name="T23" fmla="*/ 5 h 25"/>
                  <a:gd name="T24" fmla="*/ 21 w 48"/>
                  <a:gd name="T25" fmla="*/ 8 h 25"/>
                  <a:gd name="T26" fmla="*/ 11 w 48"/>
                  <a:gd name="T27" fmla="*/ 16 h 25"/>
                  <a:gd name="T28" fmla="*/ 0 w 48"/>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5">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50" name="Freeform 403">
                <a:extLst>
                  <a:ext uri="{FF2B5EF4-FFF2-40B4-BE49-F238E27FC236}">
                    <a16:creationId xmlns:a16="http://schemas.microsoft.com/office/drawing/2014/main" id="{0DC1B962-8B22-314D-A4D3-C90BF9AF4ED5}"/>
                  </a:ext>
                </a:extLst>
              </p:cNvPr>
              <p:cNvSpPr>
                <a:spLocks/>
              </p:cNvSpPr>
              <p:nvPr/>
            </p:nvSpPr>
            <p:spPr bwMode="auto">
              <a:xfrm>
                <a:off x="1343" y="1188"/>
                <a:ext cx="8" cy="11"/>
              </a:xfrm>
              <a:custGeom>
                <a:avLst/>
                <a:gdLst>
                  <a:gd name="T0" fmla="*/ 0 w 30"/>
                  <a:gd name="T1" fmla="*/ 0 h 37"/>
                  <a:gd name="T2" fmla="*/ 0 w 30"/>
                  <a:gd name="T3" fmla="*/ 37 h 37"/>
                  <a:gd name="T4" fmla="*/ 11 w 30"/>
                  <a:gd name="T5" fmla="*/ 36 h 37"/>
                  <a:gd name="T6" fmla="*/ 20 w 30"/>
                  <a:gd name="T7" fmla="*/ 34 h 37"/>
                  <a:gd name="T8" fmla="*/ 22 w 30"/>
                  <a:gd name="T9" fmla="*/ 33 h 37"/>
                  <a:gd name="T10" fmla="*/ 26 w 30"/>
                  <a:gd name="T11" fmla="*/ 32 h 37"/>
                  <a:gd name="T12" fmla="*/ 28 w 30"/>
                  <a:gd name="T13" fmla="*/ 30 h 37"/>
                  <a:gd name="T14" fmla="*/ 29 w 30"/>
                  <a:gd name="T15" fmla="*/ 28 h 37"/>
                  <a:gd name="T16" fmla="*/ 30 w 30"/>
                  <a:gd name="T17" fmla="*/ 23 h 37"/>
                  <a:gd name="T18" fmla="*/ 30 w 30"/>
                  <a:gd name="T19" fmla="*/ 16 h 37"/>
                  <a:gd name="T20" fmla="*/ 29 w 30"/>
                  <a:gd name="T21" fmla="*/ 9 h 37"/>
                  <a:gd name="T22" fmla="*/ 27 w 30"/>
                  <a:gd name="T23" fmla="*/ 0 h 37"/>
                  <a:gd name="T24" fmla="*/ 0 w 30"/>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7">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51" name="Freeform 404">
                <a:extLst>
                  <a:ext uri="{FF2B5EF4-FFF2-40B4-BE49-F238E27FC236}">
                    <a16:creationId xmlns:a16="http://schemas.microsoft.com/office/drawing/2014/main" id="{A4C2BEC3-C67B-AF48-8851-07C812AD5384}"/>
                  </a:ext>
                </a:extLst>
              </p:cNvPr>
              <p:cNvSpPr>
                <a:spLocks/>
              </p:cNvSpPr>
              <p:nvPr/>
            </p:nvSpPr>
            <p:spPr bwMode="auto">
              <a:xfrm>
                <a:off x="1334" y="1208"/>
                <a:ext cx="36" cy="16"/>
              </a:xfrm>
              <a:custGeom>
                <a:avLst/>
                <a:gdLst>
                  <a:gd name="T0" fmla="*/ 33 w 113"/>
                  <a:gd name="T1" fmla="*/ 3 h 46"/>
                  <a:gd name="T2" fmla="*/ 22 w 113"/>
                  <a:gd name="T3" fmla="*/ 3 h 46"/>
                  <a:gd name="T4" fmla="*/ 12 w 113"/>
                  <a:gd name="T5" fmla="*/ 5 h 46"/>
                  <a:gd name="T6" fmla="*/ 7 w 113"/>
                  <a:gd name="T7" fmla="*/ 7 h 46"/>
                  <a:gd name="T8" fmla="*/ 3 w 113"/>
                  <a:gd name="T9" fmla="*/ 11 h 46"/>
                  <a:gd name="T10" fmla="*/ 1 w 113"/>
                  <a:gd name="T11" fmla="*/ 15 h 46"/>
                  <a:gd name="T12" fmla="*/ 0 w 113"/>
                  <a:gd name="T13" fmla="*/ 21 h 46"/>
                  <a:gd name="T14" fmla="*/ 6 w 113"/>
                  <a:gd name="T15" fmla="*/ 27 h 46"/>
                  <a:gd name="T16" fmla="*/ 10 w 113"/>
                  <a:gd name="T17" fmla="*/ 33 h 46"/>
                  <a:gd name="T18" fmla="*/ 16 w 113"/>
                  <a:gd name="T19" fmla="*/ 37 h 46"/>
                  <a:gd name="T20" fmla="*/ 20 w 113"/>
                  <a:gd name="T21" fmla="*/ 41 h 46"/>
                  <a:gd name="T22" fmla="*/ 25 w 113"/>
                  <a:gd name="T23" fmla="*/ 43 h 46"/>
                  <a:gd name="T24" fmla="*/ 30 w 113"/>
                  <a:gd name="T25" fmla="*/ 45 h 46"/>
                  <a:gd name="T26" fmla="*/ 35 w 113"/>
                  <a:gd name="T27" fmla="*/ 46 h 46"/>
                  <a:gd name="T28" fmla="*/ 40 w 113"/>
                  <a:gd name="T29" fmla="*/ 46 h 46"/>
                  <a:gd name="T30" fmla="*/ 56 w 113"/>
                  <a:gd name="T31" fmla="*/ 46 h 46"/>
                  <a:gd name="T32" fmla="*/ 70 w 113"/>
                  <a:gd name="T33" fmla="*/ 43 h 46"/>
                  <a:gd name="T34" fmla="*/ 76 w 113"/>
                  <a:gd name="T35" fmla="*/ 41 h 46"/>
                  <a:gd name="T36" fmla="*/ 81 w 113"/>
                  <a:gd name="T37" fmla="*/ 38 h 46"/>
                  <a:gd name="T38" fmla="*/ 87 w 113"/>
                  <a:gd name="T39" fmla="*/ 36 h 46"/>
                  <a:gd name="T40" fmla="*/ 91 w 113"/>
                  <a:gd name="T41" fmla="*/ 33 h 46"/>
                  <a:gd name="T42" fmla="*/ 99 w 113"/>
                  <a:gd name="T43" fmla="*/ 27 h 46"/>
                  <a:gd name="T44" fmla="*/ 106 w 113"/>
                  <a:gd name="T45" fmla="*/ 20 h 46"/>
                  <a:gd name="T46" fmla="*/ 110 w 113"/>
                  <a:gd name="T47" fmla="*/ 12 h 46"/>
                  <a:gd name="T48" fmla="*/ 113 w 113"/>
                  <a:gd name="T49" fmla="*/ 3 h 46"/>
                  <a:gd name="T50" fmla="*/ 99 w 113"/>
                  <a:gd name="T51" fmla="*/ 1 h 46"/>
                  <a:gd name="T52" fmla="*/ 87 w 113"/>
                  <a:gd name="T53" fmla="*/ 0 h 46"/>
                  <a:gd name="T54" fmla="*/ 76 w 113"/>
                  <a:gd name="T55" fmla="*/ 0 h 46"/>
                  <a:gd name="T56" fmla="*/ 66 w 113"/>
                  <a:gd name="T57" fmla="*/ 1 h 46"/>
                  <a:gd name="T58" fmla="*/ 48 w 113"/>
                  <a:gd name="T59" fmla="*/ 2 h 46"/>
                  <a:gd name="T60" fmla="*/ 33 w 113"/>
                  <a:gd name="T61"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3" h="46">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52" name="Freeform 405">
                <a:extLst>
                  <a:ext uri="{FF2B5EF4-FFF2-40B4-BE49-F238E27FC236}">
                    <a16:creationId xmlns:a16="http://schemas.microsoft.com/office/drawing/2014/main" id="{BEF6C9D7-8C4A-C845-BDD2-2C418DF0D6A0}"/>
                  </a:ext>
                </a:extLst>
              </p:cNvPr>
              <p:cNvSpPr>
                <a:spLocks/>
              </p:cNvSpPr>
              <p:nvPr/>
            </p:nvSpPr>
            <p:spPr bwMode="auto">
              <a:xfrm>
                <a:off x="1365" y="1201"/>
                <a:ext cx="49" cy="28"/>
              </a:xfrm>
              <a:custGeom>
                <a:avLst/>
                <a:gdLst>
                  <a:gd name="T0" fmla="*/ 0 w 153"/>
                  <a:gd name="T1" fmla="*/ 79 h 82"/>
                  <a:gd name="T2" fmla="*/ 2 w 153"/>
                  <a:gd name="T3" fmla="*/ 81 h 82"/>
                  <a:gd name="T4" fmla="*/ 6 w 153"/>
                  <a:gd name="T5" fmla="*/ 82 h 82"/>
                  <a:gd name="T6" fmla="*/ 10 w 153"/>
                  <a:gd name="T7" fmla="*/ 82 h 82"/>
                  <a:gd name="T8" fmla="*/ 14 w 153"/>
                  <a:gd name="T9" fmla="*/ 82 h 82"/>
                  <a:gd name="T10" fmla="*/ 23 w 153"/>
                  <a:gd name="T11" fmla="*/ 80 h 82"/>
                  <a:gd name="T12" fmla="*/ 33 w 153"/>
                  <a:gd name="T13" fmla="*/ 79 h 82"/>
                  <a:gd name="T14" fmla="*/ 40 w 153"/>
                  <a:gd name="T15" fmla="*/ 79 h 82"/>
                  <a:gd name="T16" fmla="*/ 47 w 153"/>
                  <a:gd name="T17" fmla="*/ 78 h 82"/>
                  <a:gd name="T18" fmla="*/ 56 w 153"/>
                  <a:gd name="T19" fmla="*/ 76 h 82"/>
                  <a:gd name="T20" fmla="*/ 65 w 153"/>
                  <a:gd name="T21" fmla="*/ 74 h 82"/>
                  <a:gd name="T22" fmla="*/ 83 w 153"/>
                  <a:gd name="T23" fmla="*/ 68 h 82"/>
                  <a:gd name="T24" fmla="*/ 103 w 153"/>
                  <a:gd name="T25" fmla="*/ 59 h 82"/>
                  <a:gd name="T26" fmla="*/ 112 w 153"/>
                  <a:gd name="T27" fmla="*/ 54 h 82"/>
                  <a:gd name="T28" fmla="*/ 121 w 153"/>
                  <a:gd name="T29" fmla="*/ 49 h 82"/>
                  <a:gd name="T30" fmla="*/ 129 w 153"/>
                  <a:gd name="T31" fmla="*/ 43 h 82"/>
                  <a:gd name="T32" fmla="*/ 136 w 153"/>
                  <a:gd name="T33" fmla="*/ 38 h 82"/>
                  <a:gd name="T34" fmla="*/ 142 w 153"/>
                  <a:gd name="T35" fmla="*/ 32 h 82"/>
                  <a:gd name="T36" fmla="*/ 147 w 153"/>
                  <a:gd name="T37" fmla="*/ 25 h 82"/>
                  <a:gd name="T38" fmla="*/ 150 w 153"/>
                  <a:gd name="T39" fmla="*/ 19 h 82"/>
                  <a:gd name="T40" fmla="*/ 153 w 153"/>
                  <a:gd name="T41" fmla="*/ 12 h 82"/>
                  <a:gd name="T42" fmla="*/ 134 w 153"/>
                  <a:gd name="T43" fmla="*/ 8 h 82"/>
                  <a:gd name="T44" fmla="*/ 115 w 153"/>
                  <a:gd name="T45" fmla="*/ 3 h 82"/>
                  <a:gd name="T46" fmla="*/ 96 w 153"/>
                  <a:gd name="T47" fmla="*/ 1 h 82"/>
                  <a:gd name="T48" fmla="*/ 77 w 153"/>
                  <a:gd name="T49" fmla="*/ 0 h 82"/>
                  <a:gd name="T50" fmla="*/ 68 w 153"/>
                  <a:gd name="T51" fmla="*/ 1 h 82"/>
                  <a:gd name="T52" fmla="*/ 60 w 153"/>
                  <a:gd name="T53" fmla="*/ 1 h 82"/>
                  <a:gd name="T54" fmla="*/ 52 w 153"/>
                  <a:gd name="T55" fmla="*/ 2 h 82"/>
                  <a:gd name="T56" fmla="*/ 45 w 153"/>
                  <a:gd name="T57" fmla="*/ 4 h 82"/>
                  <a:gd name="T58" fmla="*/ 38 w 153"/>
                  <a:gd name="T59" fmla="*/ 7 h 82"/>
                  <a:gd name="T60" fmla="*/ 34 w 153"/>
                  <a:gd name="T61" fmla="*/ 10 h 82"/>
                  <a:gd name="T62" fmla="*/ 30 w 153"/>
                  <a:gd name="T63" fmla="*/ 14 h 82"/>
                  <a:gd name="T64" fmla="*/ 26 w 153"/>
                  <a:gd name="T65" fmla="*/ 18 h 82"/>
                  <a:gd name="T66" fmla="*/ 32 w 153"/>
                  <a:gd name="T67" fmla="*/ 23 h 82"/>
                  <a:gd name="T68" fmla="*/ 36 w 153"/>
                  <a:gd name="T69" fmla="*/ 29 h 82"/>
                  <a:gd name="T70" fmla="*/ 38 w 153"/>
                  <a:gd name="T71" fmla="*/ 32 h 82"/>
                  <a:gd name="T72" fmla="*/ 42 w 153"/>
                  <a:gd name="T73" fmla="*/ 34 h 82"/>
                  <a:gd name="T74" fmla="*/ 44 w 153"/>
                  <a:gd name="T75" fmla="*/ 36 h 82"/>
                  <a:gd name="T76" fmla="*/ 46 w 153"/>
                  <a:gd name="T77" fmla="*/ 36 h 82"/>
                  <a:gd name="T78" fmla="*/ 40 w 153"/>
                  <a:gd name="T79" fmla="*/ 41 h 82"/>
                  <a:gd name="T80" fmla="*/ 33 w 153"/>
                  <a:gd name="T81" fmla="*/ 46 h 82"/>
                  <a:gd name="T82" fmla="*/ 29 w 153"/>
                  <a:gd name="T83" fmla="*/ 52 h 82"/>
                  <a:gd name="T84" fmla="*/ 23 w 153"/>
                  <a:gd name="T85" fmla="*/ 57 h 82"/>
                  <a:gd name="T86" fmla="*/ 18 w 153"/>
                  <a:gd name="T87" fmla="*/ 64 h 82"/>
                  <a:gd name="T88" fmla="*/ 13 w 153"/>
                  <a:gd name="T89" fmla="*/ 69 h 82"/>
                  <a:gd name="T90" fmla="*/ 7 w 153"/>
                  <a:gd name="T91" fmla="*/ 75 h 82"/>
                  <a:gd name="T92" fmla="*/ 0 w 153"/>
                  <a:gd name="T93" fmla="*/ 7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 h="82">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53" name="Freeform 406">
                <a:extLst>
                  <a:ext uri="{FF2B5EF4-FFF2-40B4-BE49-F238E27FC236}">
                    <a16:creationId xmlns:a16="http://schemas.microsoft.com/office/drawing/2014/main" id="{225DD8CF-6527-3540-AF3D-B06408CD0732}"/>
                  </a:ext>
                </a:extLst>
              </p:cNvPr>
              <p:cNvSpPr>
                <a:spLocks/>
              </p:cNvSpPr>
              <p:nvPr/>
            </p:nvSpPr>
            <p:spPr bwMode="auto">
              <a:xfrm>
                <a:off x="1414" y="1217"/>
                <a:ext cx="29" cy="17"/>
              </a:xfrm>
              <a:custGeom>
                <a:avLst/>
                <a:gdLst>
                  <a:gd name="T0" fmla="*/ 0 w 86"/>
                  <a:gd name="T1" fmla="*/ 37 h 50"/>
                  <a:gd name="T2" fmla="*/ 5 w 86"/>
                  <a:gd name="T3" fmla="*/ 41 h 50"/>
                  <a:gd name="T4" fmla="*/ 11 w 86"/>
                  <a:gd name="T5" fmla="*/ 44 h 50"/>
                  <a:gd name="T6" fmla="*/ 16 w 86"/>
                  <a:gd name="T7" fmla="*/ 47 h 50"/>
                  <a:gd name="T8" fmla="*/ 23 w 86"/>
                  <a:gd name="T9" fmla="*/ 48 h 50"/>
                  <a:gd name="T10" fmla="*/ 35 w 86"/>
                  <a:gd name="T11" fmla="*/ 49 h 50"/>
                  <a:gd name="T12" fmla="*/ 46 w 86"/>
                  <a:gd name="T13" fmla="*/ 50 h 50"/>
                  <a:gd name="T14" fmla="*/ 58 w 86"/>
                  <a:gd name="T15" fmla="*/ 49 h 50"/>
                  <a:gd name="T16" fmla="*/ 67 w 86"/>
                  <a:gd name="T17" fmla="*/ 48 h 50"/>
                  <a:gd name="T18" fmla="*/ 73 w 86"/>
                  <a:gd name="T19" fmla="*/ 47 h 50"/>
                  <a:gd name="T20" fmla="*/ 79 w 86"/>
                  <a:gd name="T21" fmla="*/ 44 h 50"/>
                  <a:gd name="T22" fmla="*/ 82 w 86"/>
                  <a:gd name="T23" fmla="*/ 41 h 50"/>
                  <a:gd name="T24" fmla="*/ 84 w 86"/>
                  <a:gd name="T25" fmla="*/ 37 h 50"/>
                  <a:gd name="T26" fmla="*/ 85 w 86"/>
                  <a:gd name="T27" fmla="*/ 32 h 50"/>
                  <a:gd name="T28" fmla="*/ 86 w 86"/>
                  <a:gd name="T29" fmla="*/ 25 h 50"/>
                  <a:gd name="T30" fmla="*/ 85 w 86"/>
                  <a:gd name="T31" fmla="*/ 17 h 50"/>
                  <a:gd name="T32" fmla="*/ 84 w 86"/>
                  <a:gd name="T33" fmla="*/ 10 h 50"/>
                  <a:gd name="T34" fmla="*/ 83 w 86"/>
                  <a:gd name="T35" fmla="*/ 7 h 50"/>
                  <a:gd name="T36" fmla="*/ 81 w 86"/>
                  <a:gd name="T37" fmla="*/ 5 h 50"/>
                  <a:gd name="T38" fmla="*/ 77 w 86"/>
                  <a:gd name="T39" fmla="*/ 2 h 50"/>
                  <a:gd name="T40" fmla="*/ 73 w 86"/>
                  <a:gd name="T41" fmla="*/ 0 h 50"/>
                  <a:gd name="T42" fmla="*/ 0 w 86"/>
                  <a:gd name="T43"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5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54" name="Freeform 407">
                <a:extLst>
                  <a:ext uri="{FF2B5EF4-FFF2-40B4-BE49-F238E27FC236}">
                    <a16:creationId xmlns:a16="http://schemas.microsoft.com/office/drawing/2014/main" id="{6FF49B39-23C4-5544-A8AC-852F833097FE}"/>
                  </a:ext>
                </a:extLst>
              </p:cNvPr>
              <p:cNvSpPr>
                <a:spLocks/>
              </p:cNvSpPr>
              <p:nvPr/>
            </p:nvSpPr>
            <p:spPr bwMode="auto">
              <a:xfrm>
                <a:off x="1379" y="1163"/>
                <a:ext cx="55" cy="25"/>
              </a:xfrm>
              <a:custGeom>
                <a:avLst/>
                <a:gdLst>
                  <a:gd name="T0" fmla="*/ 119 w 172"/>
                  <a:gd name="T1" fmla="*/ 61 h 74"/>
                  <a:gd name="T2" fmla="*/ 109 w 172"/>
                  <a:gd name="T3" fmla="*/ 61 h 74"/>
                  <a:gd name="T4" fmla="*/ 99 w 172"/>
                  <a:gd name="T5" fmla="*/ 61 h 74"/>
                  <a:gd name="T6" fmla="*/ 90 w 172"/>
                  <a:gd name="T7" fmla="*/ 61 h 74"/>
                  <a:gd name="T8" fmla="*/ 80 w 172"/>
                  <a:gd name="T9" fmla="*/ 61 h 74"/>
                  <a:gd name="T10" fmla="*/ 60 w 172"/>
                  <a:gd name="T11" fmla="*/ 74 h 74"/>
                  <a:gd name="T12" fmla="*/ 33 w 172"/>
                  <a:gd name="T13" fmla="*/ 74 h 74"/>
                  <a:gd name="T14" fmla="*/ 36 w 172"/>
                  <a:gd name="T15" fmla="*/ 61 h 74"/>
                  <a:gd name="T16" fmla="*/ 39 w 172"/>
                  <a:gd name="T17" fmla="*/ 49 h 74"/>
                  <a:gd name="T18" fmla="*/ 30 w 172"/>
                  <a:gd name="T19" fmla="*/ 49 h 74"/>
                  <a:gd name="T20" fmla="*/ 23 w 172"/>
                  <a:gd name="T21" fmla="*/ 48 h 74"/>
                  <a:gd name="T22" fmla="*/ 15 w 172"/>
                  <a:gd name="T23" fmla="*/ 47 h 74"/>
                  <a:gd name="T24" fmla="*/ 9 w 172"/>
                  <a:gd name="T25" fmla="*/ 45 h 74"/>
                  <a:gd name="T26" fmla="*/ 5 w 172"/>
                  <a:gd name="T27" fmla="*/ 42 h 74"/>
                  <a:gd name="T28" fmla="*/ 2 w 172"/>
                  <a:gd name="T29" fmla="*/ 39 h 74"/>
                  <a:gd name="T30" fmla="*/ 1 w 172"/>
                  <a:gd name="T31" fmla="*/ 35 h 74"/>
                  <a:gd name="T32" fmla="*/ 0 w 172"/>
                  <a:gd name="T33" fmla="*/ 31 h 74"/>
                  <a:gd name="T34" fmla="*/ 1 w 172"/>
                  <a:gd name="T35" fmla="*/ 26 h 74"/>
                  <a:gd name="T36" fmla="*/ 2 w 172"/>
                  <a:gd name="T37" fmla="*/ 21 h 74"/>
                  <a:gd name="T38" fmla="*/ 5 w 172"/>
                  <a:gd name="T39" fmla="*/ 17 h 74"/>
                  <a:gd name="T40" fmla="*/ 8 w 172"/>
                  <a:gd name="T41" fmla="*/ 14 h 74"/>
                  <a:gd name="T42" fmla="*/ 13 w 172"/>
                  <a:gd name="T43" fmla="*/ 10 h 74"/>
                  <a:gd name="T44" fmla="*/ 18 w 172"/>
                  <a:gd name="T45" fmla="*/ 7 h 74"/>
                  <a:gd name="T46" fmla="*/ 24 w 172"/>
                  <a:gd name="T47" fmla="*/ 5 h 74"/>
                  <a:gd name="T48" fmla="*/ 29 w 172"/>
                  <a:gd name="T49" fmla="*/ 4 h 74"/>
                  <a:gd name="T50" fmla="*/ 42 w 172"/>
                  <a:gd name="T51" fmla="*/ 1 h 74"/>
                  <a:gd name="T52" fmla="*/ 56 w 172"/>
                  <a:gd name="T53" fmla="*/ 0 h 74"/>
                  <a:gd name="T54" fmla="*/ 69 w 172"/>
                  <a:gd name="T55" fmla="*/ 0 h 74"/>
                  <a:gd name="T56" fmla="*/ 80 w 172"/>
                  <a:gd name="T57" fmla="*/ 0 h 74"/>
                  <a:gd name="T58" fmla="*/ 94 w 172"/>
                  <a:gd name="T59" fmla="*/ 1 h 74"/>
                  <a:gd name="T60" fmla="*/ 106 w 172"/>
                  <a:gd name="T61" fmla="*/ 4 h 74"/>
                  <a:gd name="T62" fmla="*/ 117 w 172"/>
                  <a:gd name="T63" fmla="*/ 7 h 74"/>
                  <a:gd name="T64" fmla="*/ 128 w 172"/>
                  <a:gd name="T65" fmla="*/ 13 h 74"/>
                  <a:gd name="T66" fmla="*/ 139 w 172"/>
                  <a:gd name="T67" fmla="*/ 17 h 74"/>
                  <a:gd name="T68" fmla="*/ 150 w 172"/>
                  <a:gd name="T69" fmla="*/ 21 h 74"/>
                  <a:gd name="T70" fmla="*/ 161 w 172"/>
                  <a:gd name="T71" fmla="*/ 24 h 74"/>
                  <a:gd name="T72" fmla="*/ 172 w 172"/>
                  <a:gd name="T73" fmla="*/ 25 h 74"/>
                  <a:gd name="T74" fmla="*/ 172 w 172"/>
                  <a:gd name="T75" fmla="*/ 43 h 74"/>
                  <a:gd name="T76" fmla="*/ 169 w 172"/>
                  <a:gd name="T77" fmla="*/ 48 h 74"/>
                  <a:gd name="T78" fmla="*/ 165 w 172"/>
                  <a:gd name="T79" fmla="*/ 53 h 74"/>
                  <a:gd name="T80" fmla="*/ 161 w 172"/>
                  <a:gd name="T81" fmla="*/ 57 h 74"/>
                  <a:gd name="T82" fmla="*/ 158 w 172"/>
                  <a:gd name="T83" fmla="*/ 60 h 74"/>
                  <a:gd name="T84" fmla="*/ 153 w 172"/>
                  <a:gd name="T85" fmla="*/ 62 h 74"/>
                  <a:gd name="T86" fmla="*/ 149 w 172"/>
                  <a:gd name="T87" fmla="*/ 63 h 74"/>
                  <a:gd name="T88" fmla="*/ 146 w 172"/>
                  <a:gd name="T89" fmla="*/ 65 h 74"/>
                  <a:gd name="T90" fmla="*/ 141 w 172"/>
                  <a:gd name="T91" fmla="*/ 65 h 74"/>
                  <a:gd name="T92" fmla="*/ 131 w 172"/>
                  <a:gd name="T93" fmla="*/ 65 h 74"/>
                  <a:gd name="T94" fmla="*/ 121 w 172"/>
                  <a:gd name="T95" fmla="*/ 63 h 74"/>
                  <a:gd name="T96" fmla="*/ 112 w 172"/>
                  <a:gd name="T97" fmla="*/ 59 h 74"/>
                  <a:gd name="T98" fmla="*/ 99 w 172"/>
                  <a:gd name="T99" fmla="*/ 55 h 74"/>
                  <a:gd name="T100" fmla="*/ 106 w 172"/>
                  <a:gd name="T101" fmla="*/ 55 h 74"/>
                  <a:gd name="T102" fmla="*/ 119 w 172"/>
                  <a:gd name="T103"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74">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55" name="Freeform 408">
                <a:extLst>
                  <a:ext uri="{FF2B5EF4-FFF2-40B4-BE49-F238E27FC236}">
                    <a16:creationId xmlns:a16="http://schemas.microsoft.com/office/drawing/2014/main" id="{21A666BF-D0CB-7340-924C-C6EC483A2D65}"/>
                  </a:ext>
                </a:extLst>
              </p:cNvPr>
              <p:cNvSpPr>
                <a:spLocks/>
              </p:cNvSpPr>
              <p:nvPr/>
            </p:nvSpPr>
            <p:spPr bwMode="auto">
              <a:xfrm>
                <a:off x="1450" y="1171"/>
                <a:ext cx="38" cy="17"/>
              </a:xfrm>
              <a:custGeom>
                <a:avLst/>
                <a:gdLst>
                  <a:gd name="T0" fmla="*/ 27 w 120"/>
                  <a:gd name="T1" fmla="*/ 49 h 49"/>
                  <a:gd name="T2" fmla="*/ 47 w 120"/>
                  <a:gd name="T3" fmla="*/ 49 h 49"/>
                  <a:gd name="T4" fmla="*/ 64 w 120"/>
                  <a:gd name="T5" fmla="*/ 48 h 49"/>
                  <a:gd name="T6" fmla="*/ 78 w 120"/>
                  <a:gd name="T7" fmla="*/ 46 h 49"/>
                  <a:gd name="T8" fmla="*/ 90 w 120"/>
                  <a:gd name="T9" fmla="*/ 43 h 49"/>
                  <a:gd name="T10" fmla="*/ 96 w 120"/>
                  <a:gd name="T11" fmla="*/ 39 h 49"/>
                  <a:gd name="T12" fmla="*/ 100 w 120"/>
                  <a:gd name="T13" fmla="*/ 37 h 49"/>
                  <a:gd name="T14" fmla="*/ 104 w 120"/>
                  <a:gd name="T15" fmla="*/ 34 h 49"/>
                  <a:gd name="T16" fmla="*/ 108 w 120"/>
                  <a:gd name="T17" fmla="*/ 31 h 49"/>
                  <a:gd name="T18" fmla="*/ 114 w 120"/>
                  <a:gd name="T19" fmla="*/ 22 h 49"/>
                  <a:gd name="T20" fmla="*/ 120 w 120"/>
                  <a:gd name="T21" fmla="*/ 12 h 49"/>
                  <a:gd name="T22" fmla="*/ 102 w 120"/>
                  <a:gd name="T23" fmla="*/ 6 h 49"/>
                  <a:gd name="T24" fmla="*/ 84 w 120"/>
                  <a:gd name="T25" fmla="*/ 3 h 49"/>
                  <a:gd name="T26" fmla="*/ 66 w 120"/>
                  <a:gd name="T27" fmla="*/ 1 h 49"/>
                  <a:gd name="T28" fmla="*/ 50 w 120"/>
                  <a:gd name="T29" fmla="*/ 0 h 49"/>
                  <a:gd name="T30" fmla="*/ 34 w 120"/>
                  <a:gd name="T31" fmla="*/ 1 h 49"/>
                  <a:gd name="T32" fmla="*/ 20 w 120"/>
                  <a:gd name="T33" fmla="*/ 2 h 49"/>
                  <a:gd name="T34" fmla="*/ 9 w 120"/>
                  <a:gd name="T35" fmla="*/ 4 h 49"/>
                  <a:gd name="T36" fmla="*/ 0 w 120"/>
                  <a:gd name="T37" fmla="*/ 6 h 49"/>
                  <a:gd name="T38" fmla="*/ 0 w 120"/>
                  <a:gd name="T39" fmla="*/ 30 h 49"/>
                  <a:gd name="T40" fmla="*/ 2 w 120"/>
                  <a:gd name="T41" fmla="*/ 35 h 49"/>
                  <a:gd name="T42" fmla="*/ 6 w 120"/>
                  <a:gd name="T43" fmla="*/ 38 h 49"/>
                  <a:gd name="T44" fmla="*/ 9 w 120"/>
                  <a:gd name="T45" fmla="*/ 41 h 49"/>
                  <a:gd name="T46" fmla="*/ 13 w 120"/>
                  <a:gd name="T47" fmla="*/ 45 h 49"/>
                  <a:gd name="T48" fmla="*/ 20 w 120"/>
                  <a:gd name="T49" fmla="*/ 48 h 49"/>
                  <a:gd name="T50" fmla="*/ 27 w 120"/>
                  <a:gd name="T5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 h="49">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56" name="Freeform 409">
                <a:extLst>
                  <a:ext uri="{FF2B5EF4-FFF2-40B4-BE49-F238E27FC236}">
                    <a16:creationId xmlns:a16="http://schemas.microsoft.com/office/drawing/2014/main" id="{15FDFB8E-E5F0-E64C-AC72-79CC50D6D187}"/>
                  </a:ext>
                </a:extLst>
              </p:cNvPr>
              <p:cNvSpPr>
                <a:spLocks/>
              </p:cNvSpPr>
              <p:nvPr/>
            </p:nvSpPr>
            <p:spPr bwMode="auto">
              <a:xfrm>
                <a:off x="1441" y="1194"/>
                <a:ext cx="26" cy="19"/>
              </a:xfrm>
              <a:custGeom>
                <a:avLst/>
                <a:gdLst>
                  <a:gd name="T0" fmla="*/ 33 w 85"/>
                  <a:gd name="T1" fmla="*/ 0 h 61"/>
                  <a:gd name="T2" fmla="*/ 22 w 85"/>
                  <a:gd name="T3" fmla="*/ 5 h 61"/>
                  <a:gd name="T4" fmla="*/ 11 w 85"/>
                  <a:gd name="T5" fmla="*/ 12 h 61"/>
                  <a:gd name="T6" fmla="*/ 6 w 85"/>
                  <a:gd name="T7" fmla="*/ 17 h 61"/>
                  <a:gd name="T8" fmla="*/ 3 w 85"/>
                  <a:gd name="T9" fmla="*/ 21 h 61"/>
                  <a:gd name="T10" fmla="*/ 0 w 85"/>
                  <a:gd name="T11" fmla="*/ 25 h 61"/>
                  <a:gd name="T12" fmla="*/ 0 w 85"/>
                  <a:gd name="T13" fmla="*/ 31 h 61"/>
                  <a:gd name="T14" fmla="*/ 0 w 85"/>
                  <a:gd name="T15" fmla="*/ 34 h 61"/>
                  <a:gd name="T16" fmla="*/ 1 w 85"/>
                  <a:gd name="T17" fmla="*/ 37 h 61"/>
                  <a:gd name="T18" fmla="*/ 2 w 85"/>
                  <a:gd name="T19" fmla="*/ 40 h 61"/>
                  <a:gd name="T20" fmla="*/ 5 w 85"/>
                  <a:gd name="T21" fmla="*/ 43 h 61"/>
                  <a:gd name="T22" fmla="*/ 11 w 85"/>
                  <a:gd name="T23" fmla="*/ 48 h 61"/>
                  <a:gd name="T24" fmla="*/ 18 w 85"/>
                  <a:gd name="T25" fmla="*/ 53 h 61"/>
                  <a:gd name="T26" fmla="*/ 27 w 85"/>
                  <a:gd name="T27" fmla="*/ 56 h 61"/>
                  <a:gd name="T28" fmla="*/ 36 w 85"/>
                  <a:gd name="T29" fmla="*/ 59 h 61"/>
                  <a:gd name="T30" fmla="*/ 45 w 85"/>
                  <a:gd name="T31" fmla="*/ 61 h 61"/>
                  <a:gd name="T32" fmla="*/ 53 w 85"/>
                  <a:gd name="T33" fmla="*/ 61 h 61"/>
                  <a:gd name="T34" fmla="*/ 56 w 85"/>
                  <a:gd name="T35" fmla="*/ 61 h 61"/>
                  <a:gd name="T36" fmla="*/ 59 w 85"/>
                  <a:gd name="T37" fmla="*/ 60 h 61"/>
                  <a:gd name="T38" fmla="*/ 62 w 85"/>
                  <a:gd name="T39" fmla="*/ 59 h 61"/>
                  <a:gd name="T40" fmla="*/ 66 w 85"/>
                  <a:gd name="T41" fmla="*/ 57 h 61"/>
                  <a:gd name="T42" fmla="*/ 72 w 85"/>
                  <a:gd name="T43" fmla="*/ 52 h 61"/>
                  <a:gd name="T44" fmla="*/ 77 w 85"/>
                  <a:gd name="T45" fmla="*/ 47 h 61"/>
                  <a:gd name="T46" fmla="*/ 80 w 85"/>
                  <a:gd name="T47" fmla="*/ 40 h 61"/>
                  <a:gd name="T48" fmla="*/ 83 w 85"/>
                  <a:gd name="T49" fmla="*/ 33 h 61"/>
                  <a:gd name="T50" fmla="*/ 85 w 85"/>
                  <a:gd name="T51" fmla="*/ 25 h 61"/>
                  <a:gd name="T52" fmla="*/ 85 w 85"/>
                  <a:gd name="T53" fmla="*/ 18 h 61"/>
                  <a:gd name="T54" fmla="*/ 33 w 85"/>
                  <a:gd name="T5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5" h="61">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57" name="Freeform 410">
                <a:extLst>
                  <a:ext uri="{FF2B5EF4-FFF2-40B4-BE49-F238E27FC236}">
                    <a16:creationId xmlns:a16="http://schemas.microsoft.com/office/drawing/2014/main" id="{F4B410B8-D460-FD4D-91E1-342FD9E87712}"/>
                  </a:ext>
                </a:extLst>
              </p:cNvPr>
              <p:cNvSpPr>
                <a:spLocks/>
              </p:cNvSpPr>
              <p:nvPr/>
            </p:nvSpPr>
            <p:spPr bwMode="auto">
              <a:xfrm>
                <a:off x="1254" y="1188"/>
                <a:ext cx="31" cy="6"/>
              </a:xfrm>
              <a:custGeom>
                <a:avLst/>
                <a:gdLst>
                  <a:gd name="T0" fmla="*/ 0 w 100"/>
                  <a:gd name="T1" fmla="*/ 6 h 19"/>
                  <a:gd name="T2" fmla="*/ 7 w 100"/>
                  <a:gd name="T3" fmla="*/ 11 h 19"/>
                  <a:gd name="T4" fmla="*/ 13 w 100"/>
                  <a:gd name="T5" fmla="*/ 15 h 19"/>
                  <a:gd name="T6" fmla="*/ 21 w 100"/>
                  <a:gd name="T7" fmla="*/ 18 h 19"/>
                  <a:gd name="T8" fmla="*/ 27 w 100"/>
                  <a:gd name="T9" fmla="*/ 19 h 19"/>
                  <a:gd name="T10" fmla="*/ 100 w 100"/>
                  <a:gd name="T11" fmla="*/ 6 h 19"/>
                  <a:gd name="T12" fmla="*/ 73 w 100"/>
                  <a:gd name="T13" fmla="*/ 2 h 19"/>
                  <a:gd name="T14" fmla="*/ 47 w 100"/>
                  <a:gd name="T15" fmla="*/ 0 h 19"/>
                  <a:gd name="T16" fmla="*/ 36 w 100"/>
                  <a:gd name="T17" fmla="*/ 0 h 19"/>
                  <a:gd name="T18" fmla="*/ 24 w 100"/>
                  <a:gd name="T19" fmla="*/ 1 h 19"/>
                  <a:gd name="T20" fmla="*/ 12 w 100"/>
                  <a:gd name="T21" fmla="*/ 3 h 19"/>
                  <a:gd name="T22" fmla="*/ 0 w 100"/>
                  <a:gd name="T23"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9">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58" name="Freeform 411">
                <a:extLst>
                  <a:ext uri="{FF2B5EF4-FFF2-40B4-BE49-F238E27FC236}">
                    <a16:creationId xmlns:a16="http://schemas.microsoft.com/office/drawing/2014/main" id="{22F62F28-C834-9E4A-BADB-2B92B2BEBFB2}"/>
                  </a:ext>
                </a:extLst>
              </p:cNvPr>
              <p:cNvSpPr>
                <a:spLocks/>
              </p:cNvSpPr>
              <p:nvPr/>
            </p:nvSpPr>
            <p:spPr bwMode="auto">
              <a:xfrm>
                <a:off x="1272" y="1168"/>
                <a:ext cx="53" cy="15"/>
              </a:xfrm>
              <a:custGeom>
                <a:avLst/>
                <a:gdLst>
                  <a:gd name="T0" fmla="*/ 0 w 166"/>
                  <a:gd name="T1" fmla="*/ 27 h 45"/>
                  <a:gd name="T2" fmla="*/ 0 w 166"/>
                  <a:gd name="T3" fmla="*/ 29 h 45"/>
                  <a:gd name="T4" fmla="*/ 3 w 166"/>
                  <a:gd name="T5" fmla="*/ 31 h 45"/>
                  <a:gd name="T6" fmla="*/ 8 w 166"/>
                  <a:gd name="T7" fmla="*/ 33 h 45"/>
                  <a:gd name="T8" fmla="*/ 13 w 166"/>
                  <a:gd name="T9" fmla="*/ 35 h 45"/>
                  <a:gd name="T10" fmla="*/ 27 w 166"/>
                  <a:gd name="T11" fmla="*/ 38 h 45"/>
                  <a:gd name="T12" fmla="*/ 44 w 166"/>
                  <a:gd name="T13" fmla="*/ 41 h 45"/>
                  <a:gd name="T14" fmla="*/ 75 w 166"/>
                  <a:gd name="T15" fmla="*/ 44 h 45"/>
                  <a:gd name="T16" fmla="*/ 92 w 166"/>
                  <a:gd name="T17" fmla="*/ 45 h 45"/>
                  <a:gd name="T18" fmla="*/ 166 w 166"/>
                  <a:gd name="T19" fmla="*/ 27 h 45"/>
                  <a:gd name="T20" fmla="*/ 157 w 166"/>
                  <a:gd name="T21" fmla="*/ 25 h 45"/>
                  <a:gd name="T22" fmla="*/ 137 w 166"/>
                  <a:gd name="T23" fmla="*/ 19 h 45"/>
                  <a:gd name="T24" fmla="*/ 110 w 166"/>
                  <a:gd name="T25" fmla="*/ 11 h 45"/>
                  <a:gd name="T26" fmla="*/ 80 w 166"/>
                  <a:gd name="T27" fmla="*/ 4 h 45"/>
                  <a:gd name="T28" fmla="*/ 65 w 166"/>
                  <a:gd name="T29" fmla="*/ 2 h 45"/>
                  <a:gd name="T30" fmla="*/ 50 w 166"/>
                  <a:gd name="T31" fmla="*/ 1 h 45"/>
                  <a:gd name="T32" fmla="*/ 36 w 166"/>
                  <a:gd name="T33" fmla="*/ 0 h 45"/>
                  <a:gd name="T34" fmla="*/ 24 w 166"/>
                  <a:gd name="T35" fmla="*/ 2 h 45"/>
                  <a:gd name="T36" fmla="*/ 19 w 166"/>
                  <a:gd name="T37" fmla="*/ 3 h 45"/>
                  <a:gd name="T38" fmla="*/ 14 w 166"/>
                  <a:gd name="T39" fmla="*/ 5 h 45"/>
                  <a:gd name="T40" fmla="*/ 10 w 166"/>
                  <a:gd name="T41" fmla="*/ 7 h 45"/>
                  <a:gd name="T42" fmla="*/ 7 w 166"/>
                  <a:gd name="T43" fmla="*/ 10 h 45"/>
                  <a:gd name="T44" fmla="*/ 3 w 166"/>
                  <a:gd name="T45" fmla="*/ 13 h 45"/>
                  <a:gd name="T46" fmla="*/ 1 w 166"/>
                  <a:gd name="T47" fmla="*/ 17 h 45"/>
                  <a:gd name="T48" fmla="*/ 0 w 166"/>
                  <a:gd name="T49" fmla="*/ 22 h 45"/>
                  <a:gd name="T50" fmla="*/ 0 w 166"/>
                  <a:gd name="T51"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45">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59" name="Freeform 412">
                <a:extLst>
                  <a:ext uri="{FF2B5EF4-FFF2-40B4-BE49-F238E27FC236}">
                    <a16:creationId xmlns:a16="http://schemas.microsoft.com/office/drawing/2014/main" id="{DBD7BFCD-4923-4A4B-8CDF-CAF6D23B0C0D}"/>
                  </a:ext>
                </a:extLst>
              </p:cNvPr>
              <p:cNvSpPr>
                <a:spLocks/>
              </p:cNvSpPr>
              <p:nvPr/>
            </p:nvSpPr>
            <p:spPr bwMode="auto">
              <a:xfrm>
                <a:off x="1488" y="1422"/>
                <a:ext cx="11" cy="8"/>
              </a:xfrm>
              <a:custGeom>
                <a:avLst/>
                <a:gdLst>
                  <a:gd name="T0" fmla="*/ 0 w 33"/>
                  <a:gd name="T1" fmla="*/ 0 h 25"/>
                  <a:gd name="T2" fmla="*/ 0 w 33"/>
                  <a:gd name="T3" fmla="*/ 9 h 25"/>
                  <a:gd name="T4" fmla="*/ 3 w 33"/>
                  <a:gd name="T5" fmla="*/ 15 h 25"/>
                  <a:gd name="T6" fmla="*/ 6 w 33"/>
                  <a:gd name="T7" fmla="*/ 20 h 25"/>
                  <a:gd name="T8" fmla="*/ 11 w 33"/>
                  <a:gd name="T9" fmla="*/ 22 h 25"/>
                  <a:gd name="T10" fmla="*/ 16 w 33"/>
                  <a:gd name="T11" fmla="*/ 24 h 25"/>
                  <a:gd name="T12" fmla="*/ 22 w 33"/>
                  <a:gd name="T13" fmla="*/ 25 h 25"/>
                  <a:gd name="T14" fmla="*/ 27 w 33"/>
                  <a:gd name="T15" fmla="*/ 25 h 25"/>
                  <a:gd name="T16" fmla="*/ 33 w 33"/>
                  <a:gd name="T17" fmla="*/ 25 h 25"/>
                  <a:gd name="T18" fmla="*/ 33 w 33"/>
                  <a:gd name="T19" fmla="*/ 0 h 25"/>
                  <a:gd name="T20" fmla="*/ 24 w 33"/>
                  <a:gd name="T21" fmla="*/ 0 h 25"/>
                  <a:gd name="T22" fmla="*/ 16 w 33"/>
                  <a:gd name="T23" fmla="*/ 0 h 25"/>
                  <a:gd name="T24" fmla="*/ 9 w 33"/>
                  <a:gd name="T25" fmla="*/ 0 h 25"/>
                  <a:gd name="T26" fmla="*/ 0 w 33"/>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25">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60" name="Freeform 413">
                <a:extLst>
                  <a:ext uri="{FF2B5EF4-FFF2-40B4-BE49-F238E27FC236}">
                    <a16:creationId xmlns:a16="http://schemas.microsoft.com/office/drawing/2014/main" id="{41AA6F27-8D2A-BE49-B022-1FA4950820F4}"/>
                  </a:ext>
                </a:extLst>
              </p:cNvPr>
              <p:cNvSpPr>
                <a:spLocks/>
              </p:cNvSpPr>
              <p:nvPr/>
            </p:nvSpPr>
            <p:spPr bwMode="auto">
              <a:xfrm>
                <a:off x="1605" y="1729"/>
                <a:ext cx="16" cy="20"/>
              </a:xfrm>
              <a:custGeom>
                <a:avLst/>
                <a:gdLst>
                  <a:gd name="T0" fmla="*/ 0 w 48"/>
                  <a:gd name="T1" fmla="*/ 62 h 62"/>
                  <a:gd name="T2" fmla="*/ 12 w 48"/>
                  <a:gd name="T3" fmla="*/ 56 h 62"/>
                  <a:gd name="T4" fmla="*/ 22 w 48"/>
                  <a:gd name="T5" fmla="*/ 50 h 62"/>
                  <a:gd name="T6" fmla="*/ 30 w 48"/>
                  <a:gd name="T7" fmla="*/ 43 h 62"/>
                  <a:gd name="T8" fmla="*/ 37 w 48"/>
                  <a:gd name="T9" fmla="*/ 36 h 62"/>
                  <a:gd name="T10" fmla="*/ 41 w 48"/>
                  <a:gd name="T11" fmla="*/ 28 h 62"/>
                  <a:gd name="T12" fmla="*/ 44 w 48"/>
                  <a:gd name="T13" fmla="*/ 19 h 62"/>
                  <a:gd name="T14" fmla="*/ 47 w 48"/>
                  <a:gd name="T15" fmla="*/ 9 h 62"/>
                  <a:gd name="T16" fmla="*/ 48 w 48"/>
                  <a:gd name="T17" fmla="*/ 0 h 62"/>
                  <a:gd name="T18" fmla="*/ 40 w 48"/>
                  <a:gd name="T19" fmla="*/ 3 h 62"/>
                  <a:gd name="T20" fmla="*/ 32 w 48"/>
                  <a:gd name="T21" fmla="*/ 6 h 62"/>
                  <a:gd name="T22" fmla="*/ 23 w 48"/>
                  <a:gd name="T23" fmla="*/ 10 h 62"/>
                  <a:gd name="T24" fmla="*/ 17 w 48"/>
                  <a:gd name="T25" fmla="*/ 15 h 62"/>
                  <a:gd name="T26" fmla="*/ 10 w 48"/>
                  <a:gd name="T27" fmla="*/ 21 h 62"/>
                  <a:gd name="T28" fmla="*/ 6 w 48"/>
                  <a:gd name="T29" fmla="*/ 27 h 62"/>
                  <a:gd name="T30" fmla="*/ 4 w 48"/>
                  <a:gd name="T31" fmla="*/ 31 h 62"/>
                  <a:gd name="T32" fmla="*/ 3 w 48"/>
                  <a:gd name="T33" fmla="*/ 35 h 62"/>
                  <a:gd name="T34" fmla="*/ 1 w 48"/>
                  <a:gd name="T35" fmla="*/ 39 h 62"/>
                  <a:gd name="T36" fmla="*/ 0 w 48"/>
                  <a:gd name="T37" fmla="*/ 43 h 62"/>
                  <a:gd name="T38" fmla="*/ 0 w 48"/>
                  <a:gd name="T39" fmla="*/ 52 h 62"/>
                  <a:gd name="T40" fmla="*/ 0 w 48"/>
                  <a:gd name="T4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62">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61" name="Freeform 414">
                <a:extLst>
                  <a:ext uri="{FF2B5EF4-FFF2-40B4-BE49-F238E27FC236}">
                    <a16:creationId xmlns:a16="http://schemas.microsoft.com/office/drawing/2014/main" id="{2EB68EE6-1BA6-104F-AF87-7CCDD640B55F}"/>
                  </a:ext>
                </a:extLst>
              </p:cNvPr>
              <p:cNvSpPr>
                <a:spLocks/>
              </p:cNvSpPr>
              <p:nvPr/>
            </p:nvSpPr>
            <p:spPr bwMode="auto">
              <a:xfrm>
                <a:off x="1554" y="1729"/>
                <a:ext cx="36" cy="20"/>
              </a:xfrm>
              <a:custGeom>
                <a:avLst/>
                <a:gdLst>
                  <a:gd name="T0" fmla="*/ 47 w 113"/>
                  <a:gd name="T1" fmla="*/ 0 h 62"/>
                  <a:gd name="T2" fmla="*/ 36 w 113"/>
                  <a:gd name="T3" fmla="*/ 7 h 62"/>
                  <a:gd name="T4" fmla="*/ 23 w 113"/>
                  <a:gd name="T5" fmla="*/ 17 h 62"/>
                  <a:gd name="T6" fmla="*/ 11 w 113"/>
                  <a:gd name="T7" fmla="*/ 27 h 62"/>
                  <a:gd name="T8" fmla="*/ 0 w 113"/>
                  <a:gd name="T9" fmla="*/ 37 h 62"/>
                  <a:gd name="T10" fmla="*/ 22 w 113"/>
                  <a:gd name="T11" fmla="*/ 46 h 62"/>
                  <a:gd name="T12" fmla="*/ 41 w 113"/>
                  <a:gd name="T13" fmla="*/ 54 h 62"/>
                  <a:gd name="T14" fmla="*/ 51 w 113"/>
                  <a:gd name="T15" fmla="*/ 57 h 62"/>
                  <a:gd name="T16" fmla="*/ 62 w 113"/>
                  <a:gd name="T17" fmla="*/ 59 h 62"/>
                  <a:gd name="T18" fmla="*/ 73 w 113"/>
                  <a:gd name="T19" fmla="*/ 61 h 62"/>
                  <a:gd name="T20" fmla="*/ 87 w 113"/>
                  <a:gd name="T21" fmla="*/ 62 h 62"/>
                  <a:gd name="T22" fmla="*/ 97 w 113"/>
                  <a:gd name="T23" fmla="*/ 61 h 62"/>
                  <a:gd name="T24" fmla="*/ 106 w 113"/>
                  <a:gd name="T25" fmla="*/ 58 h 62"/>
                  <a:gd name="T26" fmla="*/ 109 w 113"/>
                  <a:gd name="T27" fmla="*/ 56 h 62"/>
                  <a:gd name="T28" fmla="*/ 111 w 113"/>
                  <a:gd name="T29" fmla="*/ 54 h 62"/>
                  <a:gd name="T30" fmla="*/ 113 w 113"/>
                  <a:gd name="T31" fmla="*/ 52 h 62"/>
                  <a:gd name="T32" fmla="*/ 113 w 113"/>
                  <a:gd name="T33" fmla="*/ 49 h 62"/>
                  <a:gd name="T34" fmla="*/ 91 w 113"/>
                  <a:gd name="T35" fmla="*/ 41 h 62"/>
                  <a:gd name="T36" fmla="*/ 70 w 113"/>
                  <a:gd name="T37" fmla="*/ 32 h 62"/>
                  <a:gd name="T38" fmla="*/ 65 w 113"/>
                  <a:gd name="T39" fmla="*/ 29 h 62"/>
                  <a:gd name="T40" fmla="*/ 61 w 113"/>
                  <a:gd name="T41" fmla="*/ 26 h 62"/>
                  <a:gd name="T42" fmla="*/ 57 w 113"/>
                  <a:gd name="T43" fmla="*/ 23 h 62"/>
                  <a:gd name="T44" fmla="*/ 54 w 113"/>
                  <a:gd name="T45" fmla="*/ 20 h 62"/>
                  <a:gd name="T46" fmla="*/ 51 w 113"/>
                  <a:gd name="T47" fmla="*/ 16 h 62"/>
                  <a:gd name="T48" fmla="*/ 48 w 113"/>
                  <a:gd name="T49" fmla="*/ 10 h 62"/>
                  <a:gd name="T50" fmla="*/ 47 w 113"/>
                  <a:gd name="T51" fmla="*/ 5 h 62"/>
                  <a:gd name="T52" fmla="*/ 47 w 113"/>
                  <a:gd name="T5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62">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62" name="Freeform 415">
                <a:extLst>
                  <a:ext uri="{FF2B5EF4-FFF2-40B4-BE49-F238E27FC236}">
                    <a16:creationId xmlns:a16="http://schemas.microsoft.com/office/drawing/2014/main" id="{46897349-B84D-854E-97AD-132A6317637B}"/>
                  </a:ext>
                </a:extLst>
              </p:cNvPr>
              <p:cNvSpPr>
                <a:spLocks/>
              </p:cNvSpPr>
              <p:nvPr/>
            </p:nvSpPr>
            <p:spPr bwMode="auto">
              <a:xfrm>
                <a:off x="1748" y="1188"/>
                <a:ext cx="29" cy="15"/>
              </a:xfrm>
              <a:custGeom>
                <a:avLst/>
                <a:gdLst>
                  <a:gd name="T0" fmla="*/ 0 w 93"/>
                  <a:gd name="T1" fmla="*/ 0 h 50"/>
                  <a:gd name="T2" fmla="*/ 15 w 93"/>
                  <a:gd name="T3" fmla="*/ 0 h 50"/>
                  <a:gd name="T4" fmla="*/ 30 w 93"/>
                  <a:gd name="T5" fmla="*/ 1 h 50"/>
                  <a:gd name="T6" fmla="*/ 45 w 93"/>
                  <a:gd name="T7" fmla="*/ 2 h 50"/>
                  <a:gd name="T8" fmla="*/ 59 w 93"/>
                  <a:gd name="T9" fmla="*/ 5 h 50"/>
                  <a:gd name="T10" fmla="*/ 64 w 93"/>
                  <a:gd name="T11" fmla="*/ 7 h 50"/>
                  <a:gd name="T12" fmla="*/ 71 w 93"/>
                  <a:gd name="T13" fmla="*/ 9 h 50"/>
                  <a:gd name="T14" fmla="*/ 75 w 93"/>
                  <a:gd name="T15" fmla="*/ 12 h 50"/>
                  <a:gd name="T16" fmla="*/ 81 w 93"/>
                  <a:gd name="T17" fmla="*/ 16 h 50"/>
                  <a:gd name="T18" fmla="*/ 85 w 93"/>
                  <a:gd name="T19" fmla="*/ 20 h 50"/>
                  <a:gd name="T20" fmla="*/ 89 w 93"/>
                  <a:gd name="T21" fmla="*/ 25 h 50"/>
                  <a:gd name="T22" fmla="*/ 91 w 93"/>
                  <a:gd name="T23" fmla="*/ 30 h 50"/>
                  <a:gd name="T24" fmla="*/ 93 w 93"/>
                  <a:gd name="T25" fmla="*/ 37 h 50"/>
                  <a:gd name="T26" fmla="*/ 79 w 93"/>
                  <a:gd name="T27" fmla="*/ 37 h 50"/>
                  <a:gd name="T28" fmla="*/ 68 w 93"/>
                  <a:gd name="T29" fmla="*/ 39 h 50"/>
                  <a:gd name="T30" fmla="*/ 60 w 93"/>
                  <a:gd name="T31" fmla="*/ 41 h 50"/>
                  <a:gd name="T32" fmla="*/ 52 w 93"/>
                  <a:gd name="T33" fmla="*/ 43 h 50"/>
                  <a:gd name="T34" fmla="*/ 42 w 93"/>
                  <a:gd name="T35" fmla="*/ 47 h 50"/>
                  <a:gd name="T36" fmla="*/ 33 w 93"/>
                  <a:gd name="T37" fmla="*/ 50 h 50"/>
                  <a:gd name="T38" fmla="*/ 30 w 93"/>
                  <a:gd name="T39" fmla="*/ 50 h 50"/>
                  <a:gd name="T40" fmla="*/ 28 w 93"/>
                  <a:gd name="T41" fmla="*/ 48 h 50"/>
                  <a:gd name="T42" fmla="*/ 26 w 93"/>
                  <a:gd name="T43" fmla="*/ 47 h 50"/>
                  <a:gd name="T44" fmla="*/ 25 w 93"/>
                  <a:gd name="T45" fmla="*/ 45 h 50"/>
                  <a:gd name="T46" fmla="*/ 23 w 93"/>
                  <a:gd name="T47" fmla="*/ 41 h 50"/>
                  <a:gd name="T48" fmla="*/ 22 w 93"/>
                  <a:gd name="T49" fmla="*/ 36 h 50"/>
                  <a:gd name="T50" fmla="*/ 22 w 93"/>
                  <a:gd name="T51" fmla="*/ 31 h 50"/>
                  <a:gd name="T52" fmla="*/ 23 w 93"/>
                  <a:gd name="T53" fmla="*/ 26 h 50"/>
                  <a:gd name="T54" fmla="*/ 24 w 93"/>
                  <a:gd name="T55" fmla="*/ 22 h 50"/>
                  <a:gd name="T56" fmla="*/ 26 w 93"/>
                  <a:gd name="T57" fmla="*/ 19 h 50"/>
                  <a:gd name="T58" fmla="*/ 0 w 93"/>
                  <a:gd name="T59" fmla="*/ 19 h 50"/>
                  <a:gd name="T60" fmla="*/ 0 w 93"/>
                  <a:gd name="T6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5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63" name="Freeform 416">
                <a:extLst>
                  <a:ext uri="{FF2B5EF4-FFF2-40B4-BE49-F238E27FC236}">
                    <a16:creationId xmlns:a16="http://schemas.microsoft.com/office/drawing/2014/main" id="{575DA3BC-584F-824E-A8A2-B245312A2C10}"/>
                  </a:ext>
                </a:extLst>
              </p:cNvPr>
              <p:cNvSpPr>
                <a:spLocks/>
              </p:cNvSpPr>
              <p:nvPr/>
            </p:nvSpPr>
            <p:spPr bwMode="auto">
              <a:xfrm>
                <a:off x="1436" y="1246"/>
                <a:ext cx="331" cy="198"/>
              </a:xfrm>
              <a:custGeom>
                <a:avLst/>
                <a:gdLst>
                  <a:gd name="T0" fmla="*/ 20 w 1029"/>
                  <a:gd name="T1" fmla="*/ 112 h 604"/>
                  <a:gd name="T2" fmla="*/ 67 w 1029"/>
                  <a:gd name="T3" fmla="*/ 60 h 604"/>
                  <a:gd name="T4" fmla="*/ 266 w 1029"/>
                  <a:gd name="T5" fmla="*/ 0 h 604"/>
                  <a:gd name="T6" fmla="*/ 205 w 1029"/>
                  <a:gd name="T7" fmla="*/ 47 h 604"/>
                  <a:gd name="T8" fmla="*/ 180 w 1029"/>
                  <a:gd name="T9" fmla="*/ 105 h 604"/>
                  <a:gd name="T10" fmla="*/ 274 w 1029"/>
                  <a:gd name="T11" fmla="*/ 60 h 604"/>
                  <a:gd name="T12" fmla="*/ 397 w 1029"/>
                  <a:gd name="T13" fmla="*/ 14 h 604"/>
                  <a:gd name="T14" fmla="*/ 438 w 1029"/>
                  <a:gd name="T15" fmla="*/ 23 h 604"/>
                  <a:gd name="T16" fmla="*/ 433 w 1029"/>
                  <a:gd name="T17" fmla="*/ 71 h 604"/>
                  <a:gd name="T18" fmla="*/ 581 w 1029"/>
                  <a:gd name="T19" fmla="*/ 80 h 604"/>
                  <a:gd name="T20" fmla="*/ 675 w 1029"/>
                  <a:gd name="T21" fmla="*/ 89 h 604"/>
                  <a:gd name="T22" fmla="*/ 749 w 1029"/>
                  <a:gd name="T23" fmla="*/ 111 h 604"/>
                  <a:gd name="T24" fmla="*/ 749 w 1029"/>
                  <a:gd name="T25" fmla="*/ 134 h 604"/>
                  <a:gd name="T26" fmla="*/ 711 w 1029"/>
                  <a:gd name="T27" fmla="*/ 184 h 604"/>
                  <a:gd name="T28" fmla="*/ 799 w 1029"/>
                  <a:gd name="T29" fmla="*/ 168 h 604"/>
                  <a:gd name="T30" fmla="*/ 866 w 1029"/>
                  <a:gd name="T31" fmla="*/ 191 h 604"/>
                  <a:gd name="T32" fmla="*/ 856 w 1029"/>
                  <a:gd name="T33" fmla="*/ 239 h 604"/>
                  <a:gd name="T34" fmla="*/ 788 w 1029"/>
                  <a:gd name="T35" fmla="*/ 248 h 604"/>
                  <a:gd name="T36" fmla="*/ 859 w 1029"/>
                  <a:gd name="T37" fmla="*/ 284 h 604"/>
                  <a:gd name="T38" fmla="*/ 903 w 1029"/>
                  <a:gd name="T39" fmla="*/ 327 h 604"/>
                  <a:gd name="T40" fmla="*/ 977 w 1029"/>
                  <a:gd name="T41" fmla="*/ 329 h 604"/>
                  <a:gd name="T42" fmla="*/ 1029 w 1029"/>
                  <a:gd name="T43" fmla="*/ 351 h 604"/>
                  <a:gd name="T44" fmla="*/ 939 w 1029"/>
                  <a:gd name="T45" fmla="*/ 409 h 604"/>
                  <a:gd name="T46" fmla="*/ 899 w 1029"/>
                  <a:gd name="T47" fmla="*/ 417 h 604"/>
                  <a:gd name="T48" fmla="*/ 874 w 1029"/>
                  <a:gd name="T49" fmla="*/ 443 h 604"/>
                  <a:gd name="T50" fmla="*/ 830 w 1029"/>
                  <a:gd name="T51" fmla="*/ 414 h 604"/>
                  <a:gd name="T52" fmla="*/ 851 w 1029"/>
                  <a:gd name="T53" fmla="*/ 393 h 604"/>
                  <a:gd name="T54" fmla="*/ 792 w 1029"/>
                  <a:gd name="T55" fmla="*/ 379 h 604"/>
                  <a:gd name="T56" fmla="*/ 759 w 1029"/>
                  <a:gd name="T57" fmla="*/ 364 h 604"/>
                  <a:gd name="T58" fmla="*/ 744 w 1029"/>
                  <a:gd name="T59" fmla="*/ 394 h 604"/>
                  <a:gd name="T60" fmla="*/ 747 w 1029"/>
                  <a:gd name="T61" fmla="*/ 445 h 604"/>
                  <a:gd name="T62" fmla="*/ 795 w 1029"/>
                  <a:gd name="T63" fmla="*/ 523 h 604"/>
                  <a:gd name="T64" fmla="*/ 771 w 1029"/>
                  <a:gd name="T65" fmla="*/ 547 h 604"/>
                  <a:gd name="T66" fmla="*/ 708 w 1029"/>
                  <a:gd name="T67" fmla="*/ 556 h 604"/>
                  <a:gd name="T68" fmla="*/ 618 w 1029"/>
                  <a:gd name="T69" fmla="*/ 517 h 604"/>
                  <a:gd name="T70" fmla="*/ 668 w 1029"/>
                  <a:gd name="T71" fmla="*/ 567 h 604"/>
                  <a:gd name="T72" fmla="*/ 665 w 1029"/>
                  <a:gd name="T73" fmla="*/ 604 h 604"/>
                  <a:gd name="T74" fmla="*/ 518 w 1029"/>
                  <a:gd name="T75" fmla="*/ 570 h 604"/>
                  <a:gd name="T76" fmla="*/ 471 w 1029"/>
                  <a:gd name="T77" fmla="*/ 523 h 604"/>
                  <a:gd name="T78" fmla="*/ 410 w 1029"/>
                  <a:gd name="T79" fmla="*/ 473 h 604"/>
                  <a:gd name="T80" fmla="*/ 367 w 1029"/>
                  <a:gd name="T81" fmla="*/ 453 h 604"/>
                  <a:gd name="T82" fmla="*/ 392 w 1029"/>
                  <a:gd name="T83" fmla="*/ 433 h 604"/>
                  <a:gd name="T84" fmla="*/ 459 w 1029"/>
                  <a:gd name="T85" fmla="*/ 399 h 604"/>
                  <a:gd name="T86" fmla="*/ 500 w 1029"/>
                  <a:gd name="T87" fmla="*/ 378 h 604"/>
                  <a:gd name="T88" fmla="*/ 577 w 1029"/>
                  <a:gd name="T89" fmla="*/ 380 h 604"/>
                  <a:gd name="T90" fmla="*/ 614 w 1029"/>
                  <a:gd name="T91" fmla="*/ 395 h 604"/>
                  <a:gd name="T92" fmla="*/ 687 w 1029"/>
                  <a:gd name="T93" fmla="*/ 387 h 604"/>
                  <a:gd name="T94" fmla="*/ 581 w 1029"/>
                  <a:gd name="T95" fmla="*/ 355 h 604"/>
                  <a:gd name="T96" fmla="*/ 542 w 1029"/>
                  <a:gd name="T97" fmla="*/ 361 h 604"/>
                  <a:gd name="T98" fmla="*/ 539 w 1029"/>
                  <a:gd name="T99" fmla="*/ 350 h 604"/>
                  <a:gd name="T100" fmla="*/ 576 w 1029"/>
                  <a:gd name="T101" fmla="*/ 306 h 604"/>
                  <a:gd name="T102" fmla="*/ 576 w 1029"/>
                  <a:gd name="T103" fmla="*/ 274 h 604"/>
                  <a:gd name="T104" fmla="*/ 524 w 1029"/>
                  <a:gd name="T105" fmla="*/ 254 h 604"/>
                  <a:gd name="T106" fmla="*/ 473 w 1029"/>
                  <a:gd name="T107" fmla="*/ 198 h 604"/>
                  <a:gd name="T108" fmla="*/ 434 w 1029"/>
                  <a:gd name="T109" fmla="*/ 168 h 604"/>
                  <a:gd name="T110" fmla="*/ 408 w 1029"/>
                  <a:gd name="T111" fmla="*/ 163 h 604"/>
                  <a:gd name="T112" fmla="*/ 378 w 1029"/>
                  <a:gd name="T113" fmla="*/ 203 h 604"/>
                  <a:gd name="T114" fmla="*/ 207 w 1029"/>
                  <a:gd name="T115" fmla="*/ 174 h 604"/>
                  <a:gd name="T116" fmla="*/ 114 w 1029"/>
                  <a:gd name="T117" fmla="*/ 189 h 604"/>
                  <a:gd name="T118" fmla="*/ 79 w 1029"/>
                  <a:gd name="T119" fmla="*/ 187 h 604"/>
                  <a:gd name="T120" fmla="*/ 16 w 1029"/>
                  <a:gd name="T121" fmla="*/ 180 h 604"/>
                  <a:gd name="T122" fmla="*/ 9 w 1029"/>
                  <a:gd name="T123" fmla="*/ 158 h 604"/>
                  <a:gd name="T124" fmla="*/ 75 w 1029"/>
                  <a:gd name="T125" fmla="*/ 14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9" h="604">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64" name="Freeform 417">
                <a:extLst>
                  <a:ext uri="{FF2B5EF4-FFF2-40B4-BE49-F238E27FC236}">
                    <a16:creationId xmlns:a16="http://schemas.microsoft.com/office/drawing/2014/main" id="{EAF2665D-D40E-3D46-9ED5-9487371AF726}"/>
                  </a:ext>
                </a:extLst>
              </p:cNvPr>
              <p:cNvSpPr>
                <a:spLocks/>
              </p:cNvSpPr>
              <p:nvPr/>
            </p:nvSpPr>
            <p:spPr bwMode="auto">
              <a:xfrm>
                <a:off x="1528" y="1110"/>
                <a:ext cx="409" cy="105"/>
              </a:xfrm>
              <a:custGeom>
                <a:avLst/>
                <a:gdLst>
                  <a:gd name="T0" fmla="*/ 797 w 1268"/>
                  <a:gd name="T1" fmla="*/ 38 h 321"/>
                  <a:gd name="T2" fmla="*/ 813 w 1268"/>
                  <a:gd name="T3" fmla="*/ 16 h 321"/>
                  <a:gd name="T4" fmla="*/ 846 w 1268"/>
                  <a:gd name="T5" fmla="*/ 10 h 321"/>
                  <a:gd name="T6" fmla="*/ 865 w 1268"/>
                  <a:gd name="T7" fmla="*/ 25 h 321"/>
                  <a:gd name="T8" fmla="*/ 938 w 1268"/>
                  <a:gd name="T9" fmla="*/ 14 h 321"/>
                  <a:gd name="T10" fmla="*/ 1020 w 1268"/>
                  <a:gd name="T11" fmla="*/ 1 h 321"/>
                  <a:gd name="T12" fmla="*/ 1084 w 1268"/>
                  <a:gd name="T13" fmla="*/ 17 h 321"/>
                  <a:gd name="T14" fmla="*/ 1133 w 1268"/>
                  <a:gd name="T15" fmla="*/ 20 h 321"/>
                  <a:gd name="T16" fmla="*/ 1268 w 1268"/>
                  <a:gd name="T17" fmla="*/ 32 h 321"/>
                  <a:gd name="T18" fmla="*/ 1242 w 1268"/>
                  <a:gd name="T19" fmla="*/ 50 h 321"/>
                  <a:gd name="T20" fmla="*/ 1163 w 1268"/>
                  <a:gd name="T21" fmla="*/ 64 h 321"/>
                  <a:gd name="T22" fmla="*/ 1053 w 1268"/>
                  <a:gd name="T23" fmla="*/ 77 h 321"/>
                  <a:gd name="T24" fmla="*/ 1029 w 1268"/>
                  <a:gd name="T25" fmla="*/ 96 h 321"/>
                  <a:gd name="T26" fmla="*/ 999 w 1268"/>
                  <a:gd name="T27" fmla="*/ 104 h 321"/>
                  <a:gd name="T28" fmla="*/ 942 w 1268"/>
                  <a:gd name="T29" fmla="*/ 102 h 321"/>
                  <a:gd name="T30" fmla="*/ 930 w 1268"/>
                  <a:gd name="T31" fmla="*/ 118 h 321"/>
                  <a:gd name="T32" fmla="*/ 747 w 1268"/>
                  <a:gd name="T33" fmla="*/ 133 h 321"/>
                  <a:gd name="T34" fmla="*/ 666 w 1268"/>
                  <a:gd name="T35" fmla="*/ 156 h 321"/>
                  <a:gd name="T36" fmla="*/ 635 w 1268"/>
                  <a:gd name="T37" fmla="*/ 181 h 321"/>
                  <a:gd name="T38" fmla="*/ 591 w 1268"/>
                  <a:gd name="T39" fmla="*/ 167 h 321"/>
                  <a:gd name="T40" fmla="*/ 570 w 1268"/>
                  <a:gd name="T41" fmla="*/ 181 h 321"/>
                  <a:gd name="T42" fmla="*/ 590 w 1268"/>
                  <a:gd name="T43" fmla="*/ 207 h 321"/>
                  <a:gd name="T44" fmla="*/ 545 w 1268"/>
                  <a:gd name="T45" fmla="*/ 237 h 321"/>
                  <a:gd name="T46" fmla="*/ 483 w 1268"/>
                  <a:gd name="T47" fmla="*/ 236 h 321"/>
                  <a:gd name="T48" fmla="*/ 404 w 1268"/>
                  <a:gd name="T49" fmla="*/ 242 h 321"/>
                  <a:gd name="T50" fmla="*/ 405 w 1268"/>
                  <a:gd name="T51" fmla="*/ 257 h 321"/>
                  <a:gd name="T52" fmla="*/ 392 w 1268"/>
                  <a:gd name="T53" fmla="*/ 293 h 321"/>
                  <a:gd name="T54" fmla="*/ 333 w 1268"/>
                  <a:gd name="T55" fmla="*/ 320 h 321"/>
                  <a:gd name="T56" fmla="*/ 290 w 1268"/>
                  <a:gd name="T57" fmla="*/ 296 h 321"/>
                  <a:gd name="T58" fmla="*/ 253 w 1268"/>
                  <a:gd name="T59" fmla="*/ 285 h 321"/>
                  <a:gd name="T60" fmla="*/ 96 w 1268"/>
                  <a:gd name="T61" fmla="*/ 276 h 321"/>
                  <a:gd name="T62" fmla="*/ 0 w 1268"/>
                  <a:gd name="T63" fmla="*/ 285 h 321"/>
                  <a:gd name="T64" fmla="*/ 10 w 1268"/>
                  <a:gd name="T65" fmla="*/ 266 h 321"/>
                  <a:gd name="T66" fmla="*/ 56 w 1268"/>
                  <a:gd name="T67" fmla="*/ 246 h 321"/>
                  <a:gd name="T68" fmla="*/ 143 w 1268"/>
                  <a:gd name="T69" fmla="*/ 235 h 321"/>
                  <a:gd name="T70" fmla="*/ 170 w 1268"/>
                  <a:gd name="T71" fmla="*/ 225 h 321"/>
                  <a:gd name="T72" fmla="*/ 190 w 1268"/>
                  <a:gd name="T73" fmla="*/ 217 h 321"/>
                  <a:gd name="T74" fmla="*/ 219 w 1268"/>
                  <a:gd name="T75" fmla="*/ 232 h 321"/>
                  <a:gd name="T76" fmla="*/ 247 w 1268"/>
                  <a:gd name="T77" fmla="*/ 247 h 321"/>
                  <a:gd name="T78" fmla="*/ 208 w 1268"/>
                  <a:gd name="T79" fmla="*/ 207 h 321"/>
                  <a:gd name="T80" fmla="*/ 193 w 1268"/>
                  <a:gd name="T81" fmla="*/ 200 h 321"/>
                  <a:gd name="T82" fmla="*/ 197 w 1268"/>
                  <a:gd name="T83" fmla="*/ 181 h 321"/>
                  <a:gd name="T84" fmla="*/ 246 w 1268"/>
                  <a:gd name="T85" fmla="*/ 174 h 321"/>
                  <a:gd name="T86" fmla="*/ 365 w 1268"/>
                  <a:gd name="T87" fmla="*/ 186 h 321"/>
                  <a:gd name="T88" fmla="*/ 418 w 1268"/>
                  <a:gd name="T89" fmla="*/ 174 h 321"/>
                  <a:gd name="T90" fmla="*/ 322 w 1268"/>
                  <a:gd name="T91" fmla="*/ 169 h 321"/>
                  <a:gd name="T92" fmla="*/ 299 w 1268"/>
                  <a:gd name="T93" fmla="*/ 149 h 321"/>
                  <a:gd name="T94" fmla="*/ 378 w 1268"/>
                  <a:gd name="T95" fmla="*/ 137 h 321"/>
                  <a:gd name="T96" fmla="*/ 438 w 1268"/>
                  <a:gd name="T97" fmla="*/ 155 h 321"/>
                  <a:gd name="T98" fmla="*/ 478 w 1268"/>
                  <a:gd name="T99" fmla="*/ 124 h 321"/>
                  <a:gd name="T100" fmla="*/ 664 w 1268"/>
                  <a:gd name="T101" fmla="*/ 87 h 321"/>
                  <a:gd name="T102" fmla="*/ 589 w 1268"/>
                  <a:gd name="T103" fmla="*/ 110 h 321"/>
                  <a:gd name="T104" fmla="*/ 449 w 1268"/>
                  <a:gd name="T105" fmla="*/ 111 h 321"/>
                  <a:gd name="T106" fmla="*/ 312 w 1268"/>
                  <a:gd name="T107" fmla="*/ 116 h 321"/>
                  <a:gd name="T108" fmla="*/ 253 w 1268"/>
                  <a:gd name="T109" fmla="*/ 101 h 321"/>
                  <a:gd name="T110" fmla="*/ 219 w 1268"/>
                  <a:gd name="T111" fmla="*/ 80 h 321"/>
                  <a:gd name="T112" fmla="*/ 253 w 1268"/>
                  <a:gd name="T113" fmla="*/ 71 h 321"/>
                  <a:gd name="T114" fmla="*/ 446 w 1268"/>
                  <a:gd name="T115" fmla="*/ 47 h 321"/>
                  <a:gd name="T116" fmla="*/ 618 w 1268"/>
                  <a:gd name="T117" fmla="*/ 32 h 321"/>
                  <a:gd name="T118" fmla="*/ 674 w 1268"/>
                  <a:gd name="T119" fmla="*/ 20 h 321"/>
                  <a:gd name="T120" fmla="*/ 757 w 1268"/>
                  <a:gd name="T121" fmla="*/ 26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8" h="321">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65" name="Freeform 418">
                <a:extLst>
                  <a:ext uri="{FF2B5EF4-FFF2-40B4-BE49-F238E27FC236}">
                    <a16:creationId xmlns:a16="http://schemas.microsoft.com/office/drawing/2014/main" id="{0D14BCF6-DAAC-B44C-915D-F324609D309C}"/>
                  </a:ext>
                </a:extLst>
              </p:cNvPr>
              <p:cNvSpPr>
                <a:spLocks/>
              </p:cNvSpPr>
              <p:nvPr/>
            </p:nvSpPr>
            <p:spPr bwMode="auto">
              <a:xfrm>
                <a:off x="553" y="1660"/>
                <a:ext cx="51" cy="38"/>
              </a:xfrm>
              <a:custGeom>
                <a:avLst/>
                <a:gdLst>
                  <a:gd name="T0" fmla="*/ 0 w 160"/>
                  <a:gd name="T1" fmla="*/ 0 h 117"/>
                  <a:gd name="T2" fmla="*/ 1 w 160"/>
                  <a:gd name="T3" fmla="*/ 10 h 117"/>
                  <a:gd name="T4" fmla="*/ 4 w 160"/>
                  <a:gd name="T5" fmla="*/ 19 h 117"/>
                  <a:gd name="T6" fmla="*/ 9 w 160"/>
                  <a:gd name="T7" fmla="*/ 29 h 117"/>
                  <a:gd name="T8" fmla="*/ 15 w 160"/>
                  <a:gd name="T9" fmla="*/ 39 h 117"/>
                  <a:gd name="T10" fmla="*/ 22 w 160"/>
                  <a:gd name="T11" fmla="*/ 48 h 117"/>
                  <a:gd name="T12" fmla="*/ 31 w 160"/>
                  <a:gd name="T13" fmla="*/ 59 h 117"/>
                  <a:gd name="T14" fmla="*/ 41 w 160"/>
                  <a:gd name="T15" fmla="*/ 68 h 117"/>
                  <a:gd name="T16" fmla="*/ 51 w 160"/>
                  <a:gd name="T17" fmla="*/ 77 h 117"/>
                  <a:gd name="T18" fmla="*/ 62 w 160"/>
                  <a:gd name="T19" fmla="*/ 85 h 117"/>
                  <a:gd name="T20" fmla="*/ 73 w 160"/>
                  <a:gd name="T21" fmla="*/ 93 h 117"/>
                  <a:gd name="T22" fmla="*/ 84 w 160"/>
                  <a:gd name="T23" fmla="*/ 99 h 117"/>
                  <a:gd name="T24" fmla="*/ 95 w 160"/>
                  <a:gd name="T25" fmla="*/ 105 h 117"/>
                  <a:gd name="T26" fmla="*/ 106 w 160"/>
                  <a:gd name="T27" fmla="*/ 111 h 117"/>
                  <a:gd name="T28" fmla="*/ 116 w 160"/>
                  <a:gd name="T29" fmla="*/ 114 h 117"/>
                  <a:gd name="T30" fmla="*/ 124 w 160"/>
                  <a:gd name="T31" fmla="*/ 117 h 117"/>
                  <a:gd name="T32" fmla="*/ 133 w 160"/>
                  <a:gd name="T33" fmla="*/ 117 h 117"/>
                  <a:gd name="T34" fmla="*/ 139 w 160"/>
                  <a:gd name="T35" fmla="*/ 116 h 117"/>
                  <a:gd name="T36" fmla="*/ 146 w 160"/>
                  <a:gd name="T37" fmla="*/ 113 h 117"/>
                  <a:gd name="T38" fmla="*/ 153 w 160"/>
                  <a:gd name="T39" fmla="*/ 110 h 117"/>
                  <a:gd name="T40" fmla="*/ 160 w 160"/>
                  <a:gd name="T41" fmla="*/ 104 h 117"/>
                  <a:gd name="T42" fmla="*/ 150 w 160"/>
                  <a:gd name="T43" fmla="*/ 91 h 117"/>
                  <a:gd name="T44" fmla="*/ 141 w 160"/>
                  <a:gd name="T45" fmla="*/ 79 h 117"/>
                  <a:gd name="T46" fmla="*/ 138 w 160"/>
                  <a:gd name="T47" fmla="*/ 73 h 117"/>
                  <a:gd name="T48" fmla="*/ 135 w 160"/>
                  <a:gd name="T49" fmla="*/ 66 h 117"/>
                  <a:gd name="T50" fmla="*/ 133 w 160"/>
                  <a:gd name="T51" fmla="*/ 58 h 117"/>
                  <a:gd name="T52" fmla="*/ 133 w 160"/>
                  <a:gd name="T53" fmla="*/ 49 h 117"/>
                  <a:gd name="T54" fmla="*/ 127 w 160"/>
                  <a:gd name="T55" fmla="*/ 48 h 117"/>
                  <a:gd name="T56" fmla="*/ 118 w 160"/>
                  <a:gd name="T57" fmla="*/ 45 h 117"/>
                  <a:gd name="T58" fmla="*/ 108 w 160"/>
                  <a:gd name="T59" fmla="*/ 40 h 117"/>
                  <a:gd name="T60" fmla="*/ 97 w 160"/>
                  <a:gd name="T61" fmla="*/ 34 h 117"/>
                  <a:gd name="T62" fmla="*/ 87 w 160"/>
                  <a:gd name="T63" fmla="*/ 28 h 117"/>
                  <a:gd name="T64" fmla="*/ 77 w 160"/>
                  <a:gd name="T65" fmla="*/ 21 h 117"/>
                  <a:gd name="T66" fmla="*/ 74 w 160"/>
                  <a:gd name="T67" fmla="*/ 17 h 117"/>
                  <a:gd name="T68" fmla="*/ 71 w 160"/>
                  <a:gd name="T69" fmla="*/ 13 h 117"/>
                  <a:gd name="T70" fmla="*/ 68 w 160"/>
                  <a:gd name="T71" fmla="*/ 10 h 117"/>
                  <a:gd name="T72" fmla="*/ 66 w 160"/>
                  <a:gd name="T73" fmla="*/ 6 h 117"/>
                  <a:gd name="T74" fmla="*/ 60 w 160"/>
                  <a:gd name="T75" fmla="*/ 6 h 117"/>
                  <a:gd name="T76" fmla="*/ 52 w 160"/>
                  <a:gd name="T77" fmla="*/ 6 h 117"/>
                  <a:gd name="T78" fmla="*/ 43 w 160"/>
                  <a:gd name="T79" fmla="*/ 4 h 117"/>
                  <a:gd name="T80" fmla="*/ 33 w 160"/>
                  <a:gd name="T81" fmla="*/ 0 h 117"/>
                  <a:gd name="T82" fmla="*/ 0 w 160"/>
                  <a:gd name="T8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0" h="117">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66" name="Freeform 419">
                <a:extLst>
                  <a:ext uri="{FF2B5EF4-FFF2-40B4-BE49-F238E27FC236}">
                    <a16:creationId xmlns:a16="http://schemas.microsoft.com/office/drawing/2014/main" id="{260AD276-2902-B34D-8DE3-B7BADC5F0568}"/>
                  </a:ext>
                </a:extLst>
              </p:cNvPr>
              <p:cNvSpPr>
                <a:spLocks/>
              </p:cNvSpPr>
              <p:nvPr/>
            </p:nvSpPr>
            <p:spPr bwMode="auto">
              <a:xfrm>
                <a:off x="527" y="1592"/>
                <a:ext cx="26" cy="46"/>
              </a:xfrm>
              <a:custGeom>
                <a:avLst/>
                <a:gdLst>
                  <a:gd name="T0" fmla="*/ 40 w 80"/>
                  <a:gd name="T1" fmla="*/ 123 h 141"/>
                  <a:gd name="T2" fmla="*/ 80 w 80"/>
                  <a:gd name="T3" fmla="*/ 36 h 141"/>
                  <a:gd name="T4" fmla="*/ 80 w 80"/>
                  <a:gd name="T5" fmla="*/ 18 h 141"/>
                  <a:gd name="T6" fmla="*/ 68 w 80"/>
                  <a:gd name="T7" fmla="*/ 17 h 141"/>
                  <a:gd name="T8" fmla="*/ 59 w 80"/>
                  <a:gd name="T9" fmla="*/ 16 h 141"/>
                  <a:gd name="T10" fmla="*/ 53 w 80"/>
                  <a:gd name="T11" fmla="*/ 14 h 141"/>
                  <a:gd name="T12" fmla="*/ 47 w 80"/>
                  <a:gd name="T13" fmla="*/ 11 h 141"/>
                  <a:gd name="T14" fmla="*/ 44 w 80"/>
                  <a:gd name="T15" fmla="*/ 8 h 141"/>
                  <a:gd name="T16" fmla="*/ 42 w 80"/>
                  <a:gd name="T17" fmla="*/ 5 h 141"/>
                  <a:gd name="T18" fmla="*/ 41 w 80"/>
                  <a:gd name="T19" fmla="*/ 2 h 141"/>
                  <a:gd name="T20" fmla="*/ 40 w 80"/>
                  <a:gd name="T21" fmla="*/ 0 h 141"/>
                  <a:gd name="T22" fmla="*/ 0 w 80"/>
                  <a:gd name="T23" fmla="*/ 0 h 141"/>
                  <a:gd name="T24" fmla="*/ 0 w 80"/>
                  <a:gd name="T25" fmla="*/ 23 h 141"/>
                  <a:gd name="T26" fmla="*/ 0 w 80"/>
                  <a:gd name="T27" fmla="*/ 40 h 141"/>
                  <a:gd name="T28" fmla="*/ 0 w 80"/>
                  <a:gd name="T29" fmla="*/ 52 h 141"/>
                  <a:gd name="T30" fmla="*/ 0 w 80"/>
                  <a:gd name="T31" fmla="*/ 61 h 141"/>
                  <a:gd name="T32" fmla="*/ 1 w 80"/>
                  <a:gd name="T33" fmla="*/ 69 h 141"/>
                  <a:gd name="T34" fmla="*/ 3 w 80"/>
                  <a:gd name="T35" fmla="*/ 78 h 141"/>
                  <a:gd name="T36" fmla="*/ 7 w 80"/>
                  <a:gd name="T37" fmla="*/ 88 h 141"/>
                  <a:gd name="T38" fmla="*/ 11 w 80"/>
                  <a:gd name="T39" fmla="*/ 99 h 141"/>
                  <a:gd name="T40" fmla="*/ 20 w 80"/>
                  <a:gd name="T41" fmla="*/ 121 h 141"/>
                  <a:gd name="T42" fmla="*/ 27 w 80"/>
                  <a:gd name="T43" fmla="*/ 141 h 141"/>
                  <a:gd name="T44" fmla="*/ 31 w 80"/>
                  <a:gd name="T45" fmla="*/ 135 h 141"/>
                  <a:gd name="T46" fmla="*/ 33 w 80"/>
                  <a:gd name="T47" fmla="*/ 129 h 141"/>
                  <a:gd name="T48" fmla="*/ 34 w 80"/>
                  <a:gd name="T49" fmla="*/ 127 h 141"/>
                  <a:gd name="T50" fmla="*/ 36 w 80"/>
                  <a:gd name="T51" fmla="*/ 125 h 141"/>
                  <a:gd name="T52" fmla="*/ 38 w 80"/>
                  <a:gd name="T53" fmla="*/ 123 h 141"/>
                  <a:gd name="T54" fmla="*/ 40 w 80"/>
                  <a:gd name="T55" fmla="*/ 12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141">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67" name="Freeform 420">
                <a:extLst>
                  <a:ext uri="{FF2B5EF4-FFF2-40B4-BE49-F238E27FC236}">
                    <a16:creationId xmlns:a16="http://schemas.microsoft.com/office/drawing/2014/main" id="{666DBB91-C0B7-C448-BDEE-D5621FE14646}"/>
                  </a:ext>
                </a:extLst>
              </p:cNvPr>
              <p:cNvSpPr>
                <a:spLocks/>
              </p:cNvSpPr>
              <p:nvPr/>
            </p:nvSpPr>
            <p:spPr bwMode="auto">
              <a:xfrm>
                <a:off x="1379" y="1383"/>
                <a:ext cx="83" cy="41"/>
              </a:xfrm>
              <a:custGeom>
                <a:avLst/>
                <a:gdLst>
                  <a:gd name="T0" fmla="*/ 0 w 259"/>
                  <a:gd name="T1" fmla="*/ 93 h 124"/>
                  <a:gd name="T2" fmla="*/ 0 w 259"/>
                  <a:gd name="T3" fmla="*/ 96 h 124"/>
                  <a:gd name="T4" fmla="*/ 2 w 259"/>
                  <a:gd name="T5" fmla="*/ 100 h 124"/>
                  <a:gd name="T6" fmla="*/ 4 w 259"/>
                  <a:gd name="T7" fmla="*/ 103 h 124"/>
                  <a:gd name="T8" fmla="*/ 6 w 259"/>
                  <a:gd name="T9" fmla="*/ 106 h 124"/>
                  <a:gd name="T10" fmla="*/ 14 w 259"/>
                  <a:gd name="T11" fmla="*/ 111 h 124"/>
                  <a:gd name="T12" fmla="*/ 23 w 259"/>
                  <a:gd name="T13" fmla="*/ 115 h 124"/>
                  <a:gd name="T14" fmla="*/ 31 w 259"/>
                  <a:gd name="T15" fmla="*/ 120 h 124"/>
                  <a:gd name="T16" fmla="*/ 41 w 259"/>
                  <a:gd name="T17" fmla="*/ 122 h 124"/>
                  <a:gd name="T18" fmla="*/ 51 w 259"/>
                  <a:gd name="T19" fmla="*/ 124 h 124"/>
                  <a:gd name="T20" fmla="*/ 60 w 259"/>
                  <a:gd name="T21" fmla="*/ 124 h 124"/>
                  <a:gd name="T22" fmla="*/ 68 w 259"/>
                  <a:gd name="T23" fmla="*/ 124 h 124"/>
                  <a:gd name="T24" fmla="*/ 75 w 259"/>
                  <a:gd name="T25" fmla="*/ 123 h 124"/>
                  <a:gd name="T26" fmla="*/ 81 w 259"/>
                  <a:gd name="T27" fmla="*/ 122 h 124"/>
                  <a:gd name="T28" fmla="*/ 87 w 259"/>
                  <a:gd name="T29" fmla="*/ 120 h 124"/>
                  <a:gd name="T30" fmla="*/ 97 w 259"/>
                  <a:gd name="T31" fmla="*/ 114 h 124"/>
                  <a:gd name="T32" fmla="*/ 106 w 259"/>
                  <a:gd name="T33" fmla="*/ 108 h 124"/>
                  <a:gd name="T34" fmla="*/ 115 w 259"/>
                  <a:gd name="T35" fmla="*/ 103 h 124"/>
                  <a:gd name="T36" fmla="*/ 125 w 259"/>
                  <a:gd name="T37" fmla="*/ 98 h 124"/>
                  <a:gd name="T38" fmla="*/ 130 w 259"/>
                  <a:gd name="T39" fmla="*/ 96 h 124"/>
                  <a:gd name="T40" fmla="*/ 137 w 259"/>
                  <a:gd name="T41" fmla="*/ 94 h 124"/>
                  <a:gd name="T42" fmla="*/ 145 w 259"/>
                  <a:gd name="T43" fmla="*/ 93 h 124"/>
                  <a:gd name="T44" fmla="*/ 152 w 259"/>
                  <a:gd name="T45" fmla="*/ 93 h 124"/>
                  <a:gd name="T46" fmla="*/ 162 w 259"/>
                  <a:gd name="T47" fmla="*/ 94 h 124"/>
                  <a:gd name="T48" fmla="*/ 171 w 259"/>
                  <a:gd name="T49" fmla="*/ 96 h 124"/>
                  <a:gd name="T50" fmla="*/ 180 w 259"/>
                  <a:gd name="T51" fmla="*/ 99 h 124"/>
                  <a:gd name="T52" fmla="*/ 188 w 259"/>
                  <a:gd name="T53" fmla="*/ 103 h 124"/>
                  <a:gd name="T54" fmla="*/ 204 w 259"/>
                  <a:gd name="T55" fmla="*/ 111 h 124"/>
                  <a:gd name="T56" fmla="*/ 219 w 259"/>
                  <a:gd name="T57" fmla="*/ 117 h 124"/>
                  <a:gd name="T58" fmla="*/ 259 w 259"/>
                  <a:gd name="T59" fmla="*/ 117 h 124"/>
                  <a:gd name="T60" fmla="*/ 259 w 259"/>
                  <a:gd name="T61" fmla="*/ 99 h 124"/>
                  <a:gd name="T62" fmla="*/ 252 w 259"/>
                  <a:gd name="T63" fmla="*/ 98 h 124"/>
                  <a:gd name="T64" fmla="*/ 244 w 259"/>
                  <a:gd name="T65" fmla="*/ 96 h 124"/>
                  <a:gd name="T66" fmla="*/ 236 w 259"/>
                  <a:gd name="T67" fmla="*/ 94 h 124"/>
                  <a:gd name="T68" fmla="*/ 226 w 259"/>
                  <a:gd name="T69" fmla="*/ 93 h 124"/>
                  <a:gd name="T70" fmla="*/ 230 w 259"/>
                  <a:gd name="T71" fmla="*/ 85 h 124"/>
                  <a:gd name="T72" fmla="*/ 236 w 259"/>
                  <a:gd name="T73" fmla="*/ 79 h 124"/>
                  <a:gd name="T74" fmla="*/ 240 w 259"/>
                  <a:gd name="T75" fmla="*/ 74 h 124"/>
                  <a:gd name="T76" fmla="*/ 246 w 259"/>
                  <a:gd name="T77" fmla="*/ 69 h 124"/>
                  <a:gd name="T78" fmla="*/ 238 w 259"/>
                  <a:gd name="T79" fmla="*/ 61 h 124"/>
                  <a:gd name="T80" fmla="*/ 230 w 259"/>
                  <a:gd name="T81" fmla="*/ 56 h 124"/>
                  <a:gd name="T82" fmla="*/ 222 w 259"/>
                  <a:gd name="T83" fmla="*/ 50 h 124"/>
                  <a:gd name="T84" fmla="*/ 214 w 259"/>
                  <a:gd name="T85" fmla="*/ 46 h 124"/>
                  <a:gd name="T86" fmla="*/ 197 w 259"/>
                  <a:gd name="T87" fmla="*/ 37 h 124"/>
                  <a:gd name="T88" fmla="*/ 182 w 259"/>
                  <a:gd name="T89" fmla="*/ 30 h 124"/>
                  <a:gd name="T90" fmla="*/ 166 w 259"/>
                  <a:gd name="T91" fmla="*/ 23 h 124"/>
                  <a:gd name="T92" fmla="*/ 153 w 259"/>
                  <a:gd name="T93" fmla="*/ 17 h 124"/>
                  <a:gd name="T94" fmla="*/ 147 w 259"/>
                  <a:gd name="T95" fmla="*/ 13 h 124"/>
                  <a:gd name="T96" fmla="*/ 141 w 259"/>
                  <a:gd name="T97" fmla="*/ 10 h 124"/>
                  <a:gd name="T98" fmla="*/ 137 w 259"/>
                  <a:gd name="T99" fmla="*/ 5 h 124"/>
                  <a:gd name="T100" fmla="*/ 132 w 259"/>
                  <a:gd name="T101" fmla="*/ 0 h 124"/>
                  <a:gd name="T102" fmla="*/ 124 w 259"/>
                  <a:gd name="T103" fmla="*/ 3 h 124"/>
                  <a:gd name="T104" fmla="*/ 114 w 259"/>
                  <a:gd name="T105" fmla="*/ 7 h 124"/>
                  <a:gd name="T106" fmla="*/ 105 w 259"/>
                  <a:gd name="T107" fmla="*/ 12 h 124"/>
                  <a:gd name="T108" fmla="*/ 95 w 259"/>
                  <a:gd name="T109" fmla="*/ 17 h 124"/>
                  <a:gd name="T110" fmla="*/ 75 w 259"/>
                  <a:gd name="T111" fmla="*/ 29 h 124"/>
                  <a:gd name="T112" fmla="*/ 57 w 259"/>
                  <a:gd name="T113" fmla="*/ 42 h 124"/>
                  <a:gd name="T114" fmla="*/ 38 w 259"/>
                  <a:gd name="T115" fmla="*/ 56 h 124"/>
                  <a:gd name="T116" fmla="*/ 23 w 259"/>
                  <a:gd name="T117" fmla="*/ 70 h 124"/>
                  <a:gd name="T118" fmla="*/ 9 w 259"/>
                  <a:gd name="T119" fmla="*/ 83 h 124"/>
                  <a:gd name="T120" fmla="*/ 0 w 259"/>
                  <a:gd name="T121" fmla="*/ 9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 h="124">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68" name="Freeform 421">
                <a:extLst>
                  <a:ext uri="{FF2B5EF4-FFF2-40B4-BE49-F238E27FC236}">
                    <a16:creationId xmlns:a16="http://schemas.microsoft.com/office/drawing/2014/main" id="{0B41FCFD-B862-D541-9E26-2A16CDCA3D1B}"/>
                  </a:ext>
                </a:extLst>
              </p:cNvPr>
              <p:cNvSpPr>
                <a:spLocks/>
              </p:cNvSpPr>
              <p:nvPr/>
            </p:nvSpPr>
            <p:spPr bwMode="auto">
              <a:xfrm>
                <a:off x="1509" y="1389"/>
                <a:ext cx="38" cy="19"/>
              </a:xfrm>
              <a:custGeom>
                <a:avLst/>
                <a:gdLst>
                  <a:gd name="T0" fmla="*/ 0 w 119"/>
                  <a:gd name="T1" fmla="*/ 32 h 57"/>
                  <a:gd name="T2" fmla="*/ 7 w 119"/>
                  <a:gd name="T3" fmla="*/ 35 h 57"/>
                  <a:gd name="T4" fmla="*/ 14 w 119"/>
                  <a:gd name="T5" fmla="*/ 38 h 57"/>
                  <a:gd name="T6" fmla="*/ 20 w 119"/>
                  <a:gd name="T7" fmla="*/ 42 h 57"/>
                  <a:gd name="T8" fmla="*/ 26 w 119"/>
                  <a:gd name="T9" fmla="*/ 47 h 57"/>
                  <a:gd name="T10" fmla="*/ 32 w 119"/>
                  <a:gd name="T11" fmla="*/ 51 h 57"/>
                  <a:gd name="T12" fmla="*/ 36 w 119"/>
                  <a:gd name="T13" fmla="*/ 54 h 57"/>
                  <a:gd name="T14" fmla="*/ 41 w 119"/>
                  <a:gd name="T15" fmla="*/ 56 h 57"/>
                  <a:gd name="T16" fmla="*/ 47 w 119"/>
                  <a:gd name="T17" fmla="*/ 57 h 57"/>
                  <a:gd name="T18" fmla="*/ 55 w 119"/>
                  <a:gd name="T19" fmla="*/ 57 h 57"/>
                  <a:gd name="T20" fmla="*/ 62 w 119"/>
                  <a:gd name="T21" fmla="*/ 56 h 57"/>
                  <a:gd name="T22" fmla="*/ 70 w 119"/>
                  <a:gd name="T23" fmla="*/ 55 h 57"/>
                  <a:gd name="T24" fmla="*/ 77 w 119"/>
                  <a:gd name="T25" fmla="*/ 53 h 57"/>
                  <a:gd name="T26" fmla="*/ 83 w 119"/>
                  <a:gd name="T27" fmla="*/ 50 h 57"/>
                  <a:gd name="T28" fmla="*/ 89 w 119"/>
                  <a:gd name="T29" fmla="*/ 48 h 57"/>
                  <a:gd name="T30" fmla="*/ 93 w 119"/>
                  <a:gd name="T31" fmla="*/ 44 h 57"/>
                  <a:gd name="T32" fmla="*/ 97 w 119"/>
                  <a:gd name="T33" fmla="*/ 40 h 57"/>
                  <a:gd name="T34" fmla="*/ 106 w 119"/>
                  <a:gd name="T35" fmla="*/ 32 h 57"/>
                  <a:gd name="T36" fmla="*/ 112 w 119"/>
                  <a:gd name="T37" fmla="*/ 23 h 57"/>
                  <a:gd name="T38" fmla="*/ 116 w 119"/>
                  <a:gd name="T39" fmla="*/ 13 h 57"/>
                  <a:gd name="T40" fmla="*/ 119 w 119"/>
                  <a:gd name="T41" fmla="*/ 1 h 57"/>
                  <a:gd name="T42" fmla="*/ 101 w 119"/>
                  <a:gd name="T43" fmla="*/ 0 h 57"/>
                  <a:gd name="T44" fmla="*/ 82 w 119"/>
                  <a:gd name="T45" fmla="*/ 0 h 57"/>
                  <a:gd name="T46" fmla="*/ 63 w 119"/>
                  <a:gd name="T47" fmla="*/ 2 h 57"/>
                  <a:gd name="T48" fmla="*/ 45 w 119"/>
                  <a:gd name="T49" fmla="*/ 5 h 57"/>
                  <a:gd name="T50" fmla="*/ 36 w 119"/>
                  <a:gd name="T51" fmla="*/ 7 h 57"/>
                  <a:gd name="T52" fmla="*/ 28 w 119"/>
                  <a:gd name="T53" fmla="*/ 10 h 57"/>
                  <a:gd name="T54" fmla="*/ 22 w 119"/>
                  <a:gd name="T55" fmla="*/ 13 h 57"/>
                  <a:gd name="T56" fmla="*/ 15 w 119"/>
                  <a:gd name="T57" fmla="*/ 16 h 57"/>
                  <a:gd name="T58" fmla="*/ 10 w 119"/>
                  <a:gd name="T59" fmla="*/ 19 h 57"/>
                  <a:gd name="T60" fmla="*/ 5 w 119"/>
                  <a:gd name="T61" fmla="*/ 23 h 57"/>
                  <a:gd name="T62" fmla="*/ 2 w 119"/>
                  <a:gd name="T63" fmla="*/ 27 h 57"/>
                  <a:gd name="T64" fmla="*/ 0 w 119"/>
                  <a:gd name="T65" fmla="*/ 3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9" h="57">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69" name="Freeform 422">
                <a:extLst>
                  <a:ext uri="{FF2B5EF4-FFF2-40B4-BE49-F238E27FC236}">
                    <a16:creationId xmlns:a16="http://schemas.microsoft.com/office/drawing/2014/main" id="{95E14D47-3C74-774A-B900-6407A0DAD970}"/>
                  </a:ext>
                </a:extLst>
              </p:cNvPr>
              <p:cNvSpPr>
                <a:spLocks/>
              </p:cNvSpPr>
              <p:nvPr/>
            </p:nvSpPr>
            <p:spPr bwMode="auto">
              <a:xfrm>
                <a:off x="1554" y="1335"/>
                <a:ext cx="34" cy="17"/>
              </a:xfrm>
              <a:custGeom>
                <a:avLst/>
                <a:gdLst>
                  <a:gd name="T0" fmla="*/ 0 w 107"/>
                  <a:gd name="T1" fmla="*/ 50 h 52"/>
                  <a:gd name="T2" fmla="*/ 6 w 107"/>
                  <a:gd name="T3" fmla="*/ 51 h 52"/>
                  <a:gd name="T4" fmla="*/ 9 w 107"/>
                  <a:gd name="T5" fmla="*/ 52 h 52"/>
                  <a:gd name="T6" fmla="*/ 13 w 107"/>
                  <a:gd name="T7" fmla="*/ 52 h 52"/>
                  <a:gd name="T8" fmla="*/ 17 w 107"/>
                  <a:gd name="T9" fmla="*/ 52 h 52"/>
                  <a:gd name="T10" fmla="*/ 24 w 107"/>
                  <a:gd name="T11" fmla="*/ 50 h 52"/>
                  <a:gd name="T12" fmla="*/ 34 w 107"/>
                  <a:gd name="T13" fmla="*/ 50 h 52"/>
                  <a:gd name="T14" fmla="*/ 43 w 107"/>
                  <a:gd name="T15" fmla="*/ 49 h 52"/>
                  <a:gd name="T16" fmla="*/ 53 w 107"/>
                  <a:gd name="T17" fmla="*/ 48 h 52"/>
                  <a:gd name="T18" fmla="*/ 62 w 107"/>
                  <a:gd name="T19" fmla="*/ 47 h 52"/>
                  <a:gd name="T20" fmla="*/ 70 w 107"/>
                  <a:gd name="T21" fmla="*/ 43 h 52"/>
                  <a:gd name="T22" fmla="*/ 79 w 107"/>
                  <a:gd name="T23" fmla="*/ 40 h 52"/>
                  <a:gd name="T24" fmla="*/ 88 w 107"/>
                  <a:gd name="T25" fmla="*/ 36 h 52"/>
                  <a:gd name="T26" fmla="*/ 97 w 107"/>
                  <a:gd name="T27" fmla="*/ 31 h 52"/>
                  <a:gd name="T28" fmla="*/ 107 w 107"/>
                  <a:gd name="T29" fmla="*/ 24 h 52"/>
                  <a:gd name="T30" fmla="*/ 107 w 107"/>
                  <a:gd name="T31" fmla="*/ 0 h 52"/>
                  <a:gd name="T32" fmla="*/ 98 w 107"/>
                  <a:gd name="T33" fmla="*/ 1 h 52"/>
                  <a:gd name="T34" fmla="*/ 86 w 107"/>
                  <a:gd name="T35" fmla="*/ 3 h 52"/>
                  <a:gd name="T36" fmla="*/ 72 w 107"/>
                  <a:gd name="T37" fmla="*/ 7 h 52"/>
                  <a:gd name="T38" fmla="*/ 56 w 107"/>
                  <a:gd name="T39" fmla="*/ 13 h 52"/>
                  <a:gd name="T40" fmla="*/ 41 w 107"/>
                  <a:gd name="T41" fmla="*/ 20 h 52"/>
                  <a:gd name="T42" fmla="*/ 25 w 107"/>
                  <a:gd name="T43" fmla="*/ 28 h 52"/>
                  <a:gd name="T44" fmla="*/ 19 w 107"/>
                  <a:gd name="T45" fmla="*/ 33 h 52"/>
                  <a:gd name="T46" fmla="*/ 12 w 107"/>
                  <a:gd name="T47" fmla="*/ 38 h 52"/>
                  <a:gd name="T48" fmla="*/ 6 w 107"/>
                  <a:gd name="T49" fmla="*/ 43 h 52"/>
                  <a:gd name="T50" fmla="*/ 0 w 107"/>
                  <a:gd name="T51" fmla="*/ 5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7" h="52">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0" name="Freeform 423">
                <a:extLst>
                  <a:ext uri="{FF2B5EF4-FFF2-40B4-BE49-F238E27FC236}">
                    <a16:creationId xmlns:a16="http://schemas.microsoft.com/office/drawing/2014/main" id="{14763531-BF79-D24E-BD18-ECBAC1903324}"/>
                  </a:ext>
                </a:extLst>
              </p:cNvPr>
              <p:cNvSpPr>
                <a:spLocks/>
              </p:cNvSpPr>
              <p:nvPr/>
            </p:nvSpPr>
            <p:spPr bwMode="auto">
              <a:xfrm>
                <a:off x="1381" y="1244"/>
                <a:ext cx="79" cy="32"/>
              </a:xfrm>
              <a:custGeom>
                <a:avLst/>
                <a:gdLst>
                  <a:gd name="T0" fmla="*/ 27 w 246"/>
                  <a:gd name="T1" fmla="*/ 99 h 99"/>
                  <a:gd name="T2" fmla="*/ 22 w 246"/>
                  <a:gd name="T3" fmla="*/ 97 h 99"/>
                  <a:gd name="T4" fmla="*/ 17 w 246"/>
                  <a:gd name="T5" fmla="*/ 96 h 99"/>
                  <a:gd name="T6" fmla="*/ 12 w 246"/>
                  <a:gd name="T7" fmla="*/ 93 h 99"/>
                  <a:gd name="T8" fmla="*/ 9 w 246"/>
                  <a:gd name="T9" fmla="*/ 90 h 99"/>
                  <a:gd name="T10" fmla="*/ 6 w 246"/>
                  <a:gd name="T11" fmla="*/ 86 h 99"/>
                  <a:gd name="T12" fmla="*/ 2 w 246"/>
                  <a:gd name="T13" fmla="*/ 82 h 99"/>
                  <a:gd name="T14" fmla="*/ 1 w 246"/>
                  <a:gd name="T15" fmla="*/ 78 h 99"/>
                  <a:gd name="T16" fmla="*/ 0 w 246"/>
                  <a:gd name="T17" fmla="*/ 73 h 99"/>
                  <a:gd name="T18" fmla="*/ 0 w 246"/>
                  <a:gd name="T19" fmla="*/ 69 h 99"/>
                  <a:gd name="T20" fmla="*/ 1 w 246"/>
                  <a:gd name="T21" fmla="*/ 65 h 99"/>
                  <a:gd name="T22" fmla="*/ 3 w 246"/>
                  <a:gd name="T23" fmla="*/ 60 h 99"/>
                  <a:gd name="T24" fmla="*/ 5 w 246"/>
                  <a:gd name="T25" fmla="*/ 56 h 99"/>
                  <a:gd name="T26" fmla="*/ 10 w 246"/>
                  <a:gd name="T27" fmla="*/ 49 h 99"/>
                  <a:gd name="T28" fmla="*/ 18 w 246"/>
                  <a:gd name="T29" fmla="*/ 41 h 99"/>
                  <a:gd name="T30" fmla="*/ 25 w 246"/>
                  <a:gd name="T31" fmla="*/ 34 h 99"/>
                  <a:gd name="T32" fmla="*/ 35 w 246"/>
                  <a:gd name="T33" fmla="*/ 28 h 99"/>
                  <a:gd name="T34" fmla="*/ 46 w 246"/>
                  <a:gd name="T35" fmla="*/ 23 h 99"/>
                  <a:gd name="T36" fmla="*/ 57 w 246"/>
                  <a:gd name="T37" fmla="*/ 18 h 99"/>
                  <a:gd name="T38" fmla="*/ 69 w 246"/>
                  <a:gd name="T39" fmla="*/ 14 h 99"/>
                  <a:gd name="T40" fmla="*/ 81 w 246"/>
                  <a:gd name="T41" fmla="*/ 10 h 99"/>
                  <a:gd name="T42" fmla="*/ 92 w 246"/>
                  <a:gd name="T43" fmla="*/ 7 h 99"/>
                  <a:gd name="T44" fmla="*/ 104 w 246"/>
                  <a:gd name="T45" fmla="*/ 4 h 99"/>
                  <a:gd name="T46" fmla="*/ 124 w 246"/>
                  <a:gd name="T47" fmla="*/ 1 h 99"/>
                  <a:gd name="T48" fmla="*/ 140 w 246"/>
                  <a:gd name="T49" fmla="*/ 0 h 99"/>
                  <a:gd name="T50" fmla="*/ 168 w 246"/>
                  <a:gd name="T51" fmla="*/ 0 h 99"/>
                  <a:gd name="T52" fmla="*/ 193 w 246"/>
                  <a:gd name="T53" fmla="*/ 1 h 99"/>
                  <a:gd name="T54" fmla="*/ 219 w 246"/>
                  <a:gd name="T55" fmla="*/ 2 h 99"/>
                  <a:gd name="T56" fmla="*/ 246 w 246"/>
                  <a:gd name="T57" fmla="*/ 6 h 99"/>
                  <a:gd name="T58" fmla="*/ 244 w 246"/>
                  <a:gd name="T59" fmla="*/ 11 h 99"/>
                  <a:gd name="T60" fmla="*/ 241 w 246"/>
                  <a:gd name="T61" fmla="*/ 15 h 99"/>
                  <a:gd name="T62" fmla="*/ 236 w 246"/>
                  <a:gd name="T63" fmla="*/ 20 h 99"/>
                  <a:gd name="T64" fmla="*/ 231 w 246"/>
                  <a:gd name="T65" fmla="*/ 26 h 99"/>
                  <a:gd name="T66" fmla="*/ 215 w 246"/>
                  <a:gd name="T67" fmla="*/ 36 h 99"/>
                  <a:gd name="T68" fmla="*/ 199 w 246"/>
                  <a:gd name="T69" fmla="*/ 46 h 99"/>
                  <a:gd name="T70" fmla="*/ 180 w 246"/>
                  <a:gd name="T71" fmla="*/ 55 h 99"/>
                  <a:gd name="T72" fmla="*/ 162 w 246"/>
                  <a:gd name="T73" fmla="*/ 61 h 99"/>
                  <a:gd name="T74" fmla="*/ 152 w 246"/>
                  <a:gd name="T75" fmla="*/ 64 h 99"/>
                  <a:gd name="T76" fmla="*/ 143 w 246"/>
                  <a:gd name="T77" fmla="*/ 66 h 99"/>
                  <a:gd name="T78" fmla="*/ 134 w 246"/>
                  <a:gd name="T79" fmla="*/ 67 h 99"/>
                  <a:gd name="T80" fmla="*/ 126 w 246"/>
                  <a:gd name="T81" fmla="*/ 67 h 99"/>
                  <a:gd name="T82" fmla="*/ 120 w 246"/>
                  <a:gd name="T83" fmla="*/ 67 h 99"/>
                  <a:gd name="T84" fmla="*/ 110 w 246"/>
                  <a:gd name="T85" fmla="*/ 67 h 99"/>
                  <a:gd name="T86" fmla="*/ 100 w 246"/>
                  <a:gd name="T87" fmla="*/ 67 h 99"/>
                  <a:gd name="T88" fmla="*/ 93 w 246"/>
                  <a:gd name="T89" fmla="*/ 67 h 99"/>
                  <a:gd name="T90" fmla="*/ 88 w 246"/>
                  <a:gd name="T91" fmla="*/ 69 h 99"/>
                  <a:gd name="T92" fmla="*/ 80 w 246"/>
                  <a:gd name="T93" fmla="*/ 72 h 99"/>
                  <a:gd name="T94" fmla="*/ 72 w 246"/>
                  <a:gd name="T95" fmla="*/ 77 h 99"/>
                  <a:gd name="T96" fmla="*/ 63 w 246"/>
                  <a:gd name="T97" fmla="*/ 83 h 99"/>
                  <a:gd name="T98" fmla="*/ 53 w 246"/>
                  <a:gd name="T99" fmla="*/ 88 h 99"/>
                  <a:gd name="T100" fmla="*/ 44 w 246"/>
                  <a:gd name="T101" fmla="*/ 93 h 99"/>
                  <a:gd name="T102" fmla="*/ 35 w 246"/>
                  <a:gd name="T103" fmla="*/ 96 h 99"/>
                  <a:gd name="T104" fmla="*/ 27 w 246"/>
                  <a:gd name="T105"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99">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1" name="Freeform 424">
                <a:extLst>
                  <a:ext uri="{FF2B5EF4-FFF2-40B4-BE49-F238E27FC236}">
                    <a16:creationId xmlns:a16="http://schemas.microsoft.com/office/drawing/2014/main" id="{51A8F61D-DF28-D942-8D9B-37BB43F8065B}"/>
                  </a:ext>
                </a:extLst>
              </p:cNvPr>
              <p:cNvSpPr>
                <a:spLocks/>
              </p:cNvSpPr>
              <p:nvPr/>
            </p:nvSpPr>
            <p:spPr bwMode="auto">
              <a:xfrm>
                <a:off x="1294" y="1248"/>
                <a:ext cx="76" cy="40"/>
              </a:xfrm>
              <a:custGeom>
                <a:avLst/>
                <a:gdLst>
                  <a:gd name="T0" fmla="*/ 33 w 233"/>
                  <a:gd name="T1" fmla="*/ 88 h 123"/>
                  <a:gd name="T2" fmla="*/ 10 w 233"/>
                  <a:gd name="T3" fmla="*/ 78 h 123"/>
                  <a:gd name="T4" fmla="*/ 0 w 233"/>
                  <a:gd name="T5" fmla="*/ 55 h 123"/>
                  <a:gd name="T6" fmla="*/ 20 w 233"/>
                  <a:gd name="T7" fmla="*/ 37 h 123"/>
                  <a:gd name="T8" fmla="*/ 40 w 233"/>
                  <a:gd name="T9" fmla="*/ 37 h 123"/>
                  <a:gd name="T10" fmla="*/ 61 w 233"/>
                  <a:gd name="T11" fmla="*/ 37 h 123"/>
                  <a:gd name="T12" fmla="*/ 72 w 233"/>
                  <a:gd name="T13" fmla="*/ 36 h 123"/>
                  <a:gd name="T14" fmla="*/ 83 w 233"/>
                  <a:gd name="T15" fmla="*/ 33 h 123"/>
                  <a:gd name="T16" fmla="*/ 104 w 233"/>
                  <a:gd name="T17" fmla="*/ 23 h 123"/>
                  <a:gd name="T18" fmla="*/ 123 w 233"/>
                  <a:gd name="T19" fmla="*/ 11 h 123"/>
                  <a:gd name="T20" fmla="*/ 146 w 233"/>
                  <a:gd name="T21" fmla="*/ 0 h 123"/>
                  <a:gd name="T22" fmla="*/ 161 w 233"/>
                  <a:gd name="T23" fmla="*/ 8 h 123"/>
                  <a:gd name="T24" fmla="*/ 181 w 233"/>
                  <a:gd name="T25" fmla="*/ 12 h 123"/>
                  <a:gd name="T26" fmla="*/ 190 w 233"/>
                  <a:gd name="T27" fmla="*/ 10 h 123"/>
                  <a:gd name="T28" fmla="*/ 201 w 233"/>
                  <a:gd name="T29" fmla="*/ 6 h 123"/>
                  <a:gd name="T30" fmla="*/ 213 w 233"/>
                  <a:gd name="T31" fmla="*/ 0 h 123"/>
                  <a:gd name="T32" fmla="*/ 232 w 233"/>
                  <a:gd name="T33" fmla="*/ 6 h 123"/>
                  <a:gd name="T34" fmla="*/ 228 w 233"/>
                  <a:gd name="T35" fmla="*/ 18 h 123"/>
                  <a:gd name="T36" fmla="*/ 219 w 233"/>
                  <a:gd name="T37" fmla="*/ 25 h 123"/>
                  <a:gd name="T38" fmla="*/ 207 w 233"/>
                  <a:gd name="T39" fmla="*/ 30 h 123"/>
                  <a:gd name="T40" fmla="*/ 201 w 233"/>
                  <a:gd name="T41" fmla="*/ 43 h 123"/>
                  <a:gd name="T42" fmla="*/ 206 w 233"/>
                  <a:gd name="T43" fmla="*/ 62 h 123"/>
                  <a:gd name="T44" fmla="*/ 185 w 233"/>
                  <a:gd name="T45" fmla="*/ 85 h 123"/>
                  <a:gd name="T46" fmla="*/ 157 w 233"/>
                  <a:gd name="T47" fmla="*/ 96 h 123"/>
                  <a:gd name="T48" fmla="*/ 139 w 233"/>
                  <a:gd name="T49" fmla="*/ 98 h 123"/>
                  <a:gd name="T50" fmla="*/ 116 w 233"/>
                  <a:gd name="T51" fmla="*/ 100 h 123"/>
                  <a:gd name="T52" fmla="*/ 96 w 233"/>
                  <a:gd name="T53" fmla="*/ 106 h 123"/>
                  <a:gd name="T54" fmla="*/ 82 w 233"/>
                  <a:gd name="T55" fmla="*/ 115 h 123"/>
                  <a:gd name="T56" fmla="*/ 67 w 233"/>
                  <a:gd name="T57" fmla="*/ 122 h 123"/>
                  <a:gd name="T58" fmla="*/ 58 w 233"/>
                  <a:gd name="T59" fmla="*/ 122 h 123"/>
                  <a:gd name="T60" fmla="*/ 53 w 233"/>
                  <a:gd name="T61" fmla="*/ 115 h 123"/>
                  <a:gd name="T62" fmla="*/ 48 w 233"/>
                  <a:gd name="T63" fmla="*/ 10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3" h="123">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2" name="Freeform 425">
                <a:extLst>
                  <a:ext uri="{FF2B5EF4-FFF2-40B4-BE49-F238E27FC236}">
                    <a16:creationId xmlns:a16="http://schemas.microsoft.com/office/drawing/2014/main" id="{71B58DFC-A1E8-634E-90C3-A25CB4BC568E}"/>
                  </a:ext>
                </a:extLst>
              </p:cNvPr>
              <p:cNvSpPr>
                <a:spLocks/>
              </p:cNvSpPr>
              <p:nvPr/>
            </p:nvSpPr>
            <p:spPr bwMode="auto">
              <a:xfrm>
                <a:off x="983" y="1236"/>
                <a:ext cx="157" cy="56"/>
              </a:xfrm>
              <a:custGeom>
                <a:avLst/>
                <a:gdLst>
                  <a:gd name="T0" fmla="*/ 0 w 484"/>
                  <a:gd name="T1" fmla="*/ 147 h 172"/>
                  <a:gd name="T2" fmla="*/ 3 w 484"/>
                  <a:gd name="T3" fmla="*/ 156 h 172"/>
                  <a:gd name="T4" fmla="*/ 9 w 484"/>
                  <a:gd name="T5" fmla="*/ 162 h 172"/>
                  <a:gd name="T6" fmla="*/ 17 w 484"/>
                  <a:gd name="T7" fmla="*/ 167 h 172"/>
                  <a:gd name="T8" fmla="*/ 31 w 484"/>
                  <a:gd name="T9" fmla="*/ 170 h 172"/>
                  <a:gd name="T10" fmla="*/ 51 w 484"/>
                  <a:gd name="T11" fmla="*/ 172 h 172"/>
                  <a:gd name="T12" fmla="*/ 73 w 484"/>
                  <a:gd name="T13" fmla="*/ 172 h 172"/>
                  <a:gd name="T14" fmla="*/ 99 w 484"/>
                  <a:gd name="T15" fmla="*/ 167 h 172"/>
                  <a:gd name="T16" fmla="*/ 139 w 484"/>
                  <a:gd name="T17" fmla="*/ 156 h 172"/>
                  <a:gd name="T18" fmla="*/ 189 w 484"/>
                  <a:gd name="T19" fmla="*/ 135 h 172"/>
                  <a:gd name="T20" fmla="*/ 240 w 484"/>
                  <a:gd name="T21" fmla="*/ 113 h 172"/>
                  <a:gd name="T22" fmla="*/ 287 w 484"/>
                  <a:gd name="T23" fmla="*/ 100 h 172"/>
                  <a:gd name="T24" fmla="*/ 350 w 484"/>
                  <a:gd name="T25" fmla="*/ 87 h 172"/>
                  <a:gd name="T26" fmla="*/ 401 w 484"/>
                  <a:gd name="T27" fmla="*/ 75 h 172"/>
                  <a:gd name="T28" fmla="*/ 434 w 484"/>
                  <a:gd name="T29" fmla="*/ 64 h 172"/>
                  <a:gd name="T30" fmla="*/ 461 w 484"/>
                  <a:gd name="T31" fmla="*/ 52 h 172"/>
                  <a:gd name="T32" fmla="*/ 475 w 484"/>
                  <a:gd name="T33" fmla="*/ 42 h 172"/>
                  <a:gd name="T34" fmla="*/ 482 w 484"/>
                  <a:gd name="T35" fmla="*/ 35 h 172"/>
                  <a:gd name="T36" fmla="*/ 449 w 484"/>
                  <a:gd name="T37" fmla="*/ 26 h 172"/>
                  <a:gd name="T38" fmla="*/ 387 w 484"/>
                  <a:gd name="T39" fmla="*/ 16 h 172"/>
                  <a:gd name="T40" fmla="*/ 331 w 484"/>
                  <a:gd name="T41" fmla="*/ 6 h 172"/>
                  <a:gd name="T42" fmla="*/ 272 w 484"/>
                  <a:gd name="T43" fmla="*/ 0 h 172"/>
                  <a:gd name="T44" fmla="*/ 225 w 484"/>
                  <a:gd name="T45" fmla="*/ 0 h 172"/>
                  <a:gd name="T46" fmla="*/ 203 w 484"/>
                  <a:gd name="T47" fmla="*/ 4 h 172"/>
                  <a:gd name="T48" fmla="*/ 186 w 484"/>
                  <a:gd name="T49" fmla="*/ 8 h 172"/>
                  <a:gd name="T50" fmla="*/ 176 w 484"/>
                  <a:gd name="T51" fmla="*/ 6 h 172"/>
                  <a:gd name="T52" fmla="*/ 169 w 484"/>
                  <a:gd name="T53" fmla="*/ 3 h 172"/>
                  <a:gd name="T54" fmla="*/ 165 w 484"/>
                  <a:gd name="T55" fmla="*/ 8 h 172"/>
                  <a:gd name="T56" fmla="*/ 161 w 484"/>
                  <a:gd name="T57" fmla="*/ 24 h 172"/>
                  <a:gd name="T58" fmla="*/ 154 w 484"/>
                  <a:gd name="T59" fmla="*/ 36 h 172"/>
                  <a:gd name="T60" fmla="*/ 144 w 484"/>
                  <a:gd name="T61" fmla="*/ 46 h 172"/>
                  <a:gd name="T62" fmla="*/ 127 w 484"/>
                  <a:gd name="T63" fmla="*/ 58 h 172"/>
                  <a:gd name="T64" fmla="*/ 97 w 484"/>
                  <a:gd name="T65" fmla="*/ 69 h 172"/>
                  <a:gd name="T66" fmla="*/ 66 w 484"/>
                  <a:gd name="T67" fmla="*/ 78 h 172"/>
                  <a:gd name="T68" fmla="*/ 38 w 484"/>
                  <a:gd name="T69" fmla="*/ 88 h 172"/>
                  <a:gd name="T70" fmla="*/ 19 w 484"/>
                  <a:gd name="T71" fmla="*/ 98 h 172"/>
                  <a:gd name="T72" fmla="*/ 10 w 484"/>
                  <a:gd name="T73" fmla="*/ 107 h 172"/>
                  <a:gd name="T74" fmla="*/ 3 w 484"/>
                  <a:gd name="T75" fmla="*/ 119 h 172"/>
                  <a:gd name="T76" fmla="*/ 0 w 484"/>
                  <a:gd name="T77" fmla="*/ 13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4" h="172">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3" name="Freeform 426">
                <a:extLst>
                  <a:ext uri="{FF2B5EF4-FFF2-40B4-BE49-F238E27FC236}">
                    <a16:creationId xmlns:a16="http://schemas.microsoft.com/office/drawing/2014/main" id="{7D472D96-187B-1245-8929-3CBB20BB79E9}"/>
                  </a:ext>
                </a:extLst>
              </p:cNvPr>
              <p:cNvSpPr>
                <a:spLocks/>
              </p:cNvSpPr>
              <p:nvPr/>
            </p:nvSpPr>
            <p:spPr bwMode="auto">
              <a:xfrm>
                <a:off x="1043" y="1255"/>
                <a:ext cx="221" cy="79"/>
              </a:xfrm>
              <a:custGeom>
                <a:avLst/>
                <a:gdLst>
                  <a:gd name="T0" fmla="*/ 317 w 684"/>
                  <a:gd name="T1" fmla="*/ 5 h 240"/>
                  <a:gd name="T2" fmla="*/ 304 w 684"/>
                  <a:gd name="T3" fmla="*/ 27 h 240"/>
                  <a:gd name="T4" fmla="*/ 297 w 684"/>
                  <a:gd name="T5" fmla="*/ 41 h 240"/>
                  <a:gd name="T6" fmla="*/ 299 w 684"/>
                  <a:gd name="T7" fmla="*/ 43 h 240"/>
                  <a:gd name="T8" fmla="*/ 337 w 684"/>
                  <a:gd name="T9" fmla="*/ 39 h 240"/>
                  <a:gd name="T10" fmla="*/ 372 w 684"/>
                  <a:gd name="T11" fmla="*/ 19 h 240"/>
                  <a:gd name="T12" fmla="*/ 379 w 684"/>
                  <a:gd name="T13" fmla="*/ 38 h 240"/>
                  <a:gd name="T14" fmla="*/ 377 w 684"/>
                  <a:gd name="T15" fmla="*/ 55 h 240"/>
                  <a:gd name="T16" fmla="*/ 405 w 684"/>
                  <a:gd name="T17" fmla="*/ 69 h 240"/>
                  <a:gd name="T18" fmla="*/ 511 w 684"/>
                  <a:gd name="T19" fmla="*/ 51 h 240"/>
                  <a:gd name="T20" fmla="*/ 514 w 684"/>
                  <a:gd name="T21" fmla="*/ 70 h 240"/>
                  <a:gd name="T22" fmla="*/ 541 w 684"/>
                  <a:gd name="T23" fmla="*/ 63 h 240"/>
                  <a:gd name="T24" fmla="*/ 557 w 684"/>
                  <a:gd name="T25" fmla="*/ 45 h 240"/>
                  <a:gd name="T26" fmla="*/ 558 w 684"/>
                  <a:gd name="T27" fmla="*/ 19 h 240"/>
                  <a:gd name="T28" fmla="*/ 563 w 684"/>
                  <a:gd name="T29" fmla="*/ 8 h 240"/>
                  <a:gd name="T30" fmla="*/ 579 w 684"/>
                  <a:gd name="T31" fmla="*/ 0 h 240"/>
                  <a:gd name="T32" fmla="*/ 624 w 684"/>
                  <a:gd name="T33" fmla="*/ 3 h 240"/>
                  <a:gd name="T34" fmla="*/ 645 w 684"/>
                  <a:gd name="T35" fmla="*/ 0 h 240"/>
                  <a:gd name="T36" fmla="*/ 657 w 684"/>
                  <a:gd name="T37" fmla="*/ 39 h 240"/>
                  <a:gd name="T38" fmla="*/ 653 w 684"/>
                  <a:gd name="T39" fmla="*/ 70 h 240"/>
                  <a:gd name="T40" fmla="*/ 637 w 684"/>
                  <a:gd name="T41" fmla="*/ 101 h 240"/>
                  <a:gd name="T42" fmla="*/ 618 w 684"/>
                  <a:gd name="T43" fmla="*/ 124 h 240"/>
                  <a:gd name="T44" fmla="*/ 648 w 684"/>
                  <a:gd name="T45" fmla="*/ 137 h 240"/>
                  <a:gd name="T46" fmla="*/ 672 w 684"/>
                  <a:gd name="T47" fmla="*/ 145 h 240"/>
                  <a:gd name="T48" fmla="*/ 684 w 684"/>
                  <a:gd name="T49" fmla="*/ 180 h 240"/>
                  <a:gd name="T50" fmla="*/ 639 w 684"/>
                  <a:gd name="T51" fmla="*/ 185 h 240"/>
                  <a:gd name="T52" fmla="*/ 608 w 684"/>
                  <a:gd name="T53" fmla="*/ 181 h 240"/>
                  <a:gd name="T54" fmla="*/ 574 w 684"/>
                  <a:gd name="T55" fmla="*/ 180 h 240"/>
                  <a:gd name="T56" fmla="*/ 564 w 684"/>
                  <a:gd name="T57" fmla="*/ 184 h 240"/>
                  <a:gd name="T58" fmla="*/ 542 w 684"/>
                  <a:gd name="T59" fmla="*/ 200 h 240"/>
                  <a:gd name="T60" fmla="*/ 524 w 684"/>
                  <a:gd name="T61" fmla="*/ 209 h 240"/>
                  <a:gd name="T62" fmla="*/ 493 w 684"/>
                  <a:gd name="T63" fmla="*/ 209 h 240"/>
                  <a:gd name="T64" fmla="*/ 452 w 684"/>
                  <a:gd name="T65" fmla="*/ 204 h 240"/>
                  <a:gd name="T66" fmla="*/ 422 w 684"/>
                  <a:gd name="T67" fmla="*/ 198 h 240"/>
                  <a:gd name="T68" fmla="*/ 337 w 684"/>
                  <a:gd name="T69" fmla="*/ 211 h 240"/>
                  <a:gd name="T70" fmla="*/ 231 w 684"/>
                  <a:gd name="T71" fmla="*/ 230 h 240"/>
                  <a:gd name="T72" fmla="*/ 169 w 684"/>
                  <a:gd name="T73" fmla="*/ 238 h 240"/>
                  <a:gd name="T74" fmla="*/ 124 w 684"/>
                  <a:gd name="T75" fmla="*/ 238 h 240"/>
                  <a:gd name="T76" fmla="*/ 100 w 684"/>
                  <a:gd name="T77" fmla="*/ 228 h 240"/>
                  <a:gd name="T78" fmla="*/ 67 w 684"/>
                  <a:gd name="T79" fmla="*/ 208 h 240"/>
                  <a:gd name="T80" fmla="*/ 29 w 684"/>
                  <a:gd name="T81" fmla="*/ 196 h 240"/>
                  <a:gd name="T82" fmla="*/ 0 w 684"/>
                  <a:gd name="T83" fmla="*/ 173 h 240"/>
                  <a:gd name="T84" fmla="*/ 64 w 684"/>
                  <a:gd name="T85" fmla="*/ 159 h 240"/>
                  <a:gd name="T86" fmla="*/ 100 w 684"/>
                  <a:gd name="T87" fmla="*/ 154 h 240"/>
                  <a:gd name="T88" fmla="*/ 156 w 684"/>
                  <a:gd name="T89" fmla="*/ 160 h 240"/>
                  <a:gd name="T90" fmla="*/ 201 w 684"/>
                  <a:gd name="T91" fmla="*/ 165 h 240"/>
                  <a:gd name="T92" fmla="*/ 224 w 684"/>
                  <a:gd name="T93" fmla="*/ 162 h 240"/>
                  <a:gd name="T94" fmla="*/ 26 w 684"/>
                  <a:gd name="T95" fmla="*/ 136 h 240"/>
                  <a:gd name="T96" fmla="*/ 52 w 684"/>
                  <a:gd name="T97" fmla="*/ 128 h 240"/>
                  <a:gd name="T98" fmla="*/ 109 w 684"/>
                  <a:gd name="T99" fmla="*/ 117 h 240"/>
                  <a:gd name="T100" fmla="*/ 165 w 684"/>
                  <a:gd name="T101" fmla="*/ 108 h 240"/>
                  <a:gd name="T102" fmla="*/ 187 w 684"/>
                  <a:gd name="T103" fmla="*/ 99 h 240"/>
                  <a:gd name="T104" fmla="*/ 166 w 684"/>
                  <a:gd name="T105" fmla="*/ 93 h 240"/>
                  <a:gd name="T106" fmla="*/ 125 w 684"/>
                  <a:gd name="T107" fmla="*/ 98 h 240"/>
                  <a:gd name="T108" fmla="*/ 71 w 684"/>
                  <a:gd name="T109" fmla="*/ 110 h 240"/>
                  <a:gd name="T110" fmla="*/ 52 w 684"/>
                  <a:gd name="T111" fmla="*/ 106 h 240"/>
                  <a:gd name="T112" fmla="*/ 55 w 684"/>
                  <a:gd name="T113" fmla="*/ 90 h 240"/>
                  <a:gd name="T114" fmla="*/ 54 w 684"/>
                  <a:gd name="T115" fmla="*/ 81 h 240"/>
                  <a:gd name="T116" fmla="*/ 59 w 684"/>
                  <a:gd name="T117" fmla="*/ 7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4" h="24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4" name="Freeform 427">
                <a:extLst>
                  <a:ext uri="{FF2B5EF4-FFF2-40B4-BE49-F238E27FC236}">
                    <a16:creationId xmlns:a16="http://schemas.microsoft.com/office/drawing/2014/main" id="{2ED5FB2B-8ECD-334D-A987-C0B849F3FB94}"/>
                  </a:ext>
                </a:extLst>
              </p:cNvPr>
              <p:cNvSpPr>
                <a:spLocks/>
              </p:cNvSpPr>
              <p:nvPr/>
            </p:nvSpPr>
            <p:spPr bwMode="auto">
              <a:xfrm>
                <a:off x="1645" y="1643"/>
                <a:ext cx="108" cy="93"/>
              </a:xfrm>
              <a:custGeom>
                <a:avLst/>
                <a:gdLst>
                  <a:gd name="T0" fmla="*/ 180 w 332"/>
                  <a:gd name="T1" fmla="*/ 38 h 287"/>
                  <a:gd name="T2" fmla="*/ 202 w 332"/>
                  <a:gd name="T3" fmla="*/ 24 h 287"/>
                  <a:gd name="T4" fmla="*/ 226 w 332"/>
                  <a:gd name="T5" fmla="*/ 7 h 287"/>
                  <a:gd name="T6" fmla="*/ 240 w 332"/>
                  <a:gd name="T7" fmla="*/ 1 h 287"/>
                  <a:gd name="T8" fmla="*/ 246 w 332"/>
                  <a:gd name="T9" fmla="*/ 1 h 287"/>
                  <a:gd name="T10" fmla="*/ 245 w 332"/>
                  <a:gd name="T11" fmla="*/ 12 h 287"/>
                  <a:gd name="T12" fmla="*/ 234 w 332"/>
                  <a:gd name="T13" fmla="*/ 33 h 287"/>
                  <a:gd name="T14" fmla="*/ 217 w 332"/>
                  <a:gd name="T15" fmla="*/ 55 h 287"/>
                  <a:gd name="T16" fmla="*/ 202 w 332"/>
                  <a:gd name="T17" fmla="*/ 67 h 287"/>
                  <a:gd name="T18" fmla="*/ 191 w 332"/>
                  <a:gd name="T19" fmla="*/ 71 h 287"/>
                  <a:gd name="T20" fmla="*/ 191 w 332"/>
                  <a:gd name="T21" fmla="*/ 73 h 287"/>
                  <a:gd name="T22" fmla="*/ 201 w 332"/>
                  <a:gd name="T23" fmla="*/ 74 h 287"/>
                  <a:gd name="T24" fmla="*/ 216 w 332"/>
                  <a:gd name="T25" fmla="*/ 72 h 287"/>
                  <a:gd name="T26" fmla="*/ 224 w 332"/>
                  <a:gd name="T27" fmla="*/ 77 h 287"/>
                  <a:gd name="T28" fmla="*/ 217 w 332"/>
                  <a:gd name="T29" fmla="*/ 88 h 287"/>
                  <a:gd name="T30" fmla="*/ 214 w 332"/>
                  <a:gd name="T31" fmla="*/ 97 h 287"/>
                  <a:gd name="T32" fmla="*/ 217 w 332"/>
                  <a:gd name="T33" fmla="*/ 105 h 287"/>
                  <a:gd name="T34" fmla="*/ 249 w 332"/>
                  <a:gd name="T35" fmla="*/ 113 h 287"/>
                  <a:gd name="T36" fmla="*/ 308 w 332"/>
                  <a:gd name="T37" fmla="*/ 124 h 287"/>
                  <a:gd name="T38" fmla="*/ 322 w 332"/>
                  <a:gd name="T39" fmla="*/ 131 h 287"/>
                  <a:gd name="T40" fmla="*/ 315 w 332"/>
                  <a:gd name="T41" fmla="*/ 140 h 287"/>
                  <a:gd name="T42" fmla="*/ 303 w 332"/>
                  <a:gd name="T43" fmla="*/ 149 h 287"/>
                  <a:gd name="T44" fmla="*/ 299 w 332"/>
                  <a:gd name="T45" fmla="*/ 154 h 287"/>
                  <a:gd name="T46" fmla="*/ 302 w 332"/>
                  <a:gd name="T47" fmla="*/ 160 h 287"/>
                  <a:gd name="T48" fmla="*/ 308 w 332"/>
                  <a:gd name="T49" fmla="*/ 168 h 287"/>
                  <a:gd name="T50" fmla="*/ 319 w 332"/>
                  <a:gd name="T51" fmla="*/ 176 h 287"/>
                  <a:gd name="T52" fmla="*/ 329 w 332"/>
                  <a:gd name="T53" fmla="*/ 184 h 287"/>
                  <a:gd name="T54" fmla="*/ 290 w 332"/>
                  <a:gd name="T55" fmla="*/ 211 h 287"/>
                  <a:gd name="T56" fmla="*/ 241 w 332"/>
                  <a:gd name="T57" fmla="*/ 241 h 287"/>
                  <a:gd name="T58" fmla="*/ 207 w 332"/>
                  <a:gd name="T59" fmla="*/ 268 h 287"/>
                  <a:gd name="T60" fmla="*/ 173 w 332"/>
                  <a:gd name="T61" fmla="*/ 244 h 287"/>
                  <a:gd name="T62" fmla="*/ 182 w 332"/>
                  <a:gd name="T63" fmla="*/ 243 h 287"/>
                  <a:gd name="T64" fmla="*/ 189 w 332"/>
                  <a:gd name="T65" fmla="*/ 240 h 287"/>
                  <a:gd name="T66" fmla="*/ 200 w 332"/>
                  <a:gd name="T67" fmla="*/ 232 h 287"/>
                  <a:gd name="T68" fmla="*/ 149 w 332"/>
                  <a:gd name="T69" fmla="*/ 232 h 287"/>
                  <a:gd name="T70" fmla="*/ 101 w 332"/>
                  <a:gd name="T71" fmla="*/ 232 h 287"/>
                  <a:gd name="T72" fmla="*/ 58 w 332"/>
                  <a:gd name="T73" fmla="*/ 232 h 287"/>
                  <a:gd name="T74" fmla="*/ 27 w 332"/>
                  <a:gd name="T75" fmla="*/ 232 h 287"/>
                  <a:gd name="T76" fmla="*/ 11 w 332"/>
                  <a:gd name="T77" fmla="*/ 227 h 287"/>
                  <a:gd name="T78" fmla="*/ 3 w 332"/>
                  <a:gd name="T79" fmla="*/ 222 h 287"/>
                  <a:gd name="T80" fmla="*/ 0 w 332"/>
                  <a:gd name="T81" fmla="*/ 213 h 287"/>
                  <a:gd name="T82" fmla="*/ 4 w 332"/>
                  <a:gd name="T83" fmla="*/ 205 h 287"/>
                  <a:gd name="T84" fmla="*/ 13 w 332"/>
                  <a:gd name="T85" fmla="*/ 197 h 287"/>
                  <a:gd name="T86" fmla="*/ 41 w 332"/>
                  <a:gd name="T87" fmla="*/ 179 h 287"/>
                  <a:gd name="T88" fmla="*/ 73 w 332"/>
                  <a:gd name="T89" fmla="*/ 162 h 287"/>
                  <a:gd name="T90" fmla="*/ 85 w 332"/>
                  <a:gd name="T91" fmla="*/ 152 h 287"/>
                  <a:gd name="T92" fmla="*/ 93 w 332"/>
                  <a:gd name="T93" fmla="*/ 145 h 287"/>
                  <a:gd name="T94" fmla="*/ 106 w 332"/>
                  <a:gd name="T95" fmla="*/ 130 h 287"/>
                  <a:gd name="T96" fmla="*/ 116 w 332"/>
                  <a:gd name="T97" fmla="*/ 114 h 287"/>
                  <a:gd name="T98" fmla="*/ 130 w 332"/>
                  <a:gd name="T99" fmla="*/ 79 h 287"/>
                  <a:gd name="T100" fmla="*/ 138 w 332"/>
                  <a:gd name="T101" fmla="*/ 64 h 287"/>
                  <a:gd name="T102" fmla="*/ 147 w 332"/>
                  <a:gd name="T103" fmla="*/ 52 h 287"/>
                  <a:gd name="T104" fmla="*/ 158 w 332"/>
                  <a:gd name="T105" fmla="*/ 43 h 287"/>
                  <a:gd name="T106" fmla="*/ 173 w 332"/>
                  <a:gd name="T107" fmla="*/ 4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2" h="287">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5" name="Freeform 428">
                <a:extLst>
                  <a:ext uri="{FF2B5EF4-FFF2-40B4-BE49-F238E27FC236}">
                    <a16:creationId xmlns:a16="http://schemas.microsoft.com/office/drawing/2014/main" id="{E31582CD-7952-F34A-810F-C3DB238756CC}"/>
                  </a:ext>
                </a:extLst>
              </p:cNvPr>
              <p:cNvSpPr>
                <a:spLocks/>
              </p:cNvSpPr>
              <p:nvPr/>
            </p:nvSpPr>
            <p:spPr bwMode="auto">
              <a:xfrm>
                <a:off x="1102" y="1190"/>
                <a:ext cx="111" cy="27"/>
              </a:xfrm>
              <a:custGeom>
                <a:avLst/>
                <a:gdLst>
                  <a:gd name="T0" fmla="*/ 106 w 345"/>
                  <a:gd name="T1" fmla="*/ 86 h 86"/>
                  <a:gd name="T2" fmla="*/ 119 w 345"/>
                  <a:gd name="T3" fmla="*/ 81 h 86"/>
                  <a:gd name="T4" fmla="*/ 133 w 345"/>
                  <a:gd name="T5" fmla="*/ 76 h 86"/>
                  <a:gd name="T6" fmla="*/ 148 w 345"/>
                  <a:gd name="T7" fmla="*/ 72 h 86"/>
                  <a:gd name="T8" fmla="*/ 164 w 345"/>
                  <a:gd name="T9" fmla="*/ 69 h 86"/>
                  <a:gd name="T10" fmla="*/ 197 w 345"/>
                  <a:gd name="T11" fmla="*/ 63 h 86"/>
                  <a:gd name="T12" fmla="*/ 231 w 345"/>
                  <a:gd name="T13" fmla="*/ 57 h 86"/>
                  <a:gd name="T14" fmla="*/ 247 w 345"/>
                  <a:gd name="T15" fmla="*/ 53 h 86"/>
                  <a:gd name="T16" fmla="*/ 264 w 345"/>
                  <a:gd name="T17" fmla="*/ 50 h 86"/>
                  <a:gd name="T18" fmla="*/ 279 w 345"/>
                  <a:gd name="T19" fmla="*/ 46 h 86"/>
                  <a:gd name="T20" fmla="*/ 294 w 345"/>
                  <a:gd name="T21" fmla="*/ 40 h 86"/>
                  <a:gd name="T22" fmla="*/ 309 w 345"/>
                  <a:gd name="T23" fmla="*/ 35 h 86"/>
                  <a:gd name="T24" fmla="*/ 322 w 345"/>
                  <a:gd name="T25" fmla="*/ 28 h 86"/>
                  <a:gd name="T26" fmla="*/ 334 w 345"/>
                  <a:gd name="T27" fmla="*/ 21 h 86"/>
                  <a:gd name="T28" fmla="*/ 345 w 345"/>
                  <a:gd name="T29" fmla="*/ 13 h 86"/>
                  <a:gd name="T30" fmla="*/ 335 w 345"/>
                  <a:gd name="T31" fmla="*/ 12 h 86"/>
                  <a:gd name="T32" fmla="*/ 326 w 345"/>
                  <a:gd name="T33" fmla="*/ 11 h 86"/>
                  <a:gd name="T34" fmla="*/ 317 w 345"/>
                  <a:gd name="T35" fmla="*/ 9 h 86"/>
                  <a:gd name="T36" fmla="*/ 309 w 345"/>
                  <a:gd name="T37" fmla="*/ 6 h 86"/>
                  <a:gd name="T38" fmla="*/ 300 w 345"/>
                  <a:gd name="T39" fmla="*/ 4 h 86"/>
                  <a:gd name="T40" fmla="*/ 291 w 345"/>
                  <a:gd name="T41" fmla="*/ 2 h 86"/>
                  <a:gd name="T42" fmla="*/ 281 w 345"/>
                  <a:gd name="T43" fmla="*/ 1 h 86"/>
                  <a:gd name="T44" fmla="*/ 272 w 345"/>
                  <a:gd name="T45" fmla="*/ 0 h 86"/>
                  <a:gd name="T46" fmla="*/ 259 w 345"/>
                  <a:gd name="T47" fmla="*/ 1 h 86"/>
                  <a:gd name="T48" fmla="*/ 245 w 345"/>
                  <a:gd name="T49" fmla="*/ 3 h 86"/>
                  <a:gd name="T50" fmla="*/ 227 w 345"/>
                  <a:gd name="T51" fmla="*/ 5 h 86"/>
                  <a:gd name="T52" fmla="*/ 209 w 345"/>
                  <a:gd name="T53" fmla="*/ 9 h 86"/>
                  <a:gd name="T54" fmla="*/ 168 w 345"/>
                  <a:gd name="T55" fmla="*/ 18 h 86"/>
                  <a:gd name="T56" fmla="*/ 126 w 345"/>
                  <a:gd name="T57" fmla="*/ 29 h 86"/>
                  <a:gd name="T58" fmla="*/ 104 w 345"/>
                  <a:gd name="T59" fmla="*/ 36 h 86"/>
                  <a:gd name="T60" fmla="*/ 85 w 345"/>
                  <a:gd name="T61" fmla="*/ 42 h 86"/>
                  <a:gd name="T62" fmla="*/ 66 w 345"/>
                  <a:gd name="T63" fmla="*/ 50 h 86"/>
                  <a:gd name="T64" fmla="*/ 47 w 345"/>
                  <a:gd name="T65" fmla="*/ 58 h 86"/>
                  <a:gd name="T66" fmla="*/ 32 w 345"/>
                  <a:gd name="T67" fmla="*/ 65 h 86"/>
                  <a:gd name="T68" fmla="*/ 19 w 345"/>
                  <a:gd name="T69" fmla="*/ 72 h 86"/>
                  <a:gd name="T70" fmla="*/ 8 w 345"/>
                  <a:gd name="T71" fmla="*/ 79 h 86"/>
                  <a:gd name="T72" fmla="*/ 0 w 345"/>
                  <a:gd name="T73" fmla="*/ 86 h 86"/>
                  <a:gd name="T74" fmla="*/ 106 w 34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86">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6" name="Freeform 429">
                <a:extLst>
                  <a:ext uri="{FF2B5EF4-FFF2-40B4-BE49-F238E27FC236}">
                    <a16:creationId xmlns:a16="http://schemas.microsoft.com/office/drawing/2014/main" id="{6E866438-5030-574B-9C89-3D7DE23F17B4}"/>
                  </a:ext>
                </a:extLst>
              </p:cNvPr>
              <p:cNvSpPr>
                <a:spLocks/>
              </p:cNvSpPr>
              <p:nvPr/>
            </p:nvSpPr>
            <p:spPr bwMode="auto">
              <a:xfrm>
                <a:off x="1158" y="1199"/>
                <a:ext cx="149" cy="43"/>
              </a:xfrm>
              <a:custGeom>
                <a:avLst/>
                <a:gdLst>
                  <a:gd name="T0" fmla="*/ 19 w 464"/>
                  <a:gd name="T1" fmla="*/ 86 h 130"/>
                  <a:gd name="T2" fmla="*/ 77 w 464"/>
                  <a:gd name="T3" fmla="*/ 81 h 130"/>
                  <a:gd name="T4" fmla="*/ 103 w 464"/>
                  <a:gd name="T5" fmla="*/ 81 h 130"/>
                  <a:gd name="T6" fmla="*/ 92 w 464"/>
                  <a:gd name="T7" fmla="*/ 89 h 130"/>
                  <a:gd name="T8" fmla="*/ 81 w 464"/>
                  <a:gd name="T9" fmla="*/ 100 h 130"/>
                  <a:gd name="T10" fmla="*/ 73 w 464"/>
                  <a:gd name="T11" fmla="*/ 112 h 130"/>
                  <a:gd name="T12" fmla="*/ 73 w 464"/>
                  <a:gd name="T13" fmla="*/ 119 h 130"/>
                  <a:gd name="T14" fmla="*/ 79 w 464"/>
                  <a:gd name="T15" fmla="*/ 124 h 130"/>
                  <a:gd name="T16" fmla="*/ 92 w 464"/>
                  <a:gd name="T17" fmla="*/ 129 h 130"/>
                  <a:gd name="T18" fmla="*/ 109 w 464"/>
                  <a:gd name="T19" fmla="*/ 129 h 130"/>
                  <a:gd name="T20" fmla="*/ 128 w 464"/>
                  <a:gd name="T21" fmla="*/ 127 h 130"/>
                  <a:gd name="T22" fmla="*/ 157 w 464"/>
                  <a:gd name="T23" fmla="*/ 119 h 130"/>
                  <a:gd name="T24" fmla="*/ 196 w 464"/>
                  <a:gd name="T25" fmla="*/ 108 h 130"/>
                  <a:gd name="T26" fmla="*/ 226 w 464"/>
                  <a:gd name="T27" fmla="*/ 101 h 130"/>
                  <a:gd name="T28" fmla="*/ 248 w 464"/>
                  <a:gd name="T29" fmla="*/ 99 h 130"/>
                  <a:gd name="T30" fmla="*/ 266 w 464"/>
                  <a:gd name="T31" fmla="*/ 99 h 130"/>
                  <a:gd name="T32" fmla="*/ 304 w 464"/>
                  <a:gd name="T33" fmla="*/ 99 h 130"/>
                  <a:gd name="T34" fmla="*/ 333 w 464"/>
                  <a:gd name="T35" fmla="*/ 98 h 130"/>
                  <a:gd name="T36" fmla="*/ 376 w 464"/>
                  <a:gd name="T37" fmla="*/ 93 h 130"/>
                  <a:gd name="T38" fmla="*/ 415 w 464"/>
                  <a:gd name="T39" fmla="*/ 83 h 130"/>
                  <a:gd name="T40" fmla="*/ 449 w 464"/>
                  <a:gd name="T41" fmla="*/ 66 h 130"/>
                  <a:gd name="T42" fmla="*/ 455 w 464"/>
                  <a:gd name="T43" fmla="*/ 51 h 130"/>
                  <a:gd name="T44" fmla="*/ 439 w 464"/>
                  <a:gd name="T45" fmla="*/ 48 h 130"/>
                  <a:gd name="T46" fmla="*/ 413 w 464"/>
                  <a:gd name="T47" fmla="*/ 48 h 130"/>
                  <a:gd name="T48" fmla="*/ 396 w 464"/>
                  <a:gd name="T49" fmla="*/ 46 h 130"/>
                  <a:gd name="T50" fmla="*/ 406 w 464"/>
                  <a:gd name="T51" fmla="*/ 36 h 130"/>
                  <a:gd name="T52" fmla="*/ 413 w 464"/>
                  <a:gd name="T53" fmla="*/ 22 h 130"/>
                  <a:gd name="T54" fmla="*/ 418 w 464"/>
                  <a:gd name="T55" fmla="*/ 7 h 130"/>
                  <a:gd name="T56" fmla="*/ 378 w 464"/>
                  <a:gd name="T57" fmla="*/ 0 h 130"/>
                  <a:gd name="T58" fmla="*/ 360 w 464"/>
                  <a:gd name="T59" fmla="*/ 19 h 130"/>
                  <a:gd name="T60" fmla="*/ 343 w 464"/>
                  <a:gd name="T61" fmla="*/ 41 h 130"/>
                  <a:gd name="T62" fmla="*/ 323 w 464"/>
                  <a:gd name="T63" fmla="*/ 59 h 130"/>
                  <a:gd name="T64" fmla="*/ 312 w 464"/>
                  <a:gd name="T65" fmla="*/ 65 h 130"/>
                  <a:gd name="T66" fmla="*/ 298 w 464"/>
                  <a:gd name="T67" fmla="*/ 68 h 130"/>
                  <a:gd name="T68" fmla="*/ 278 w 464"/>
                  <a:gd name="T69" fmla="*/ 66 h 130"/>
                  <a:gd name="T70" fmla="*/ 262 w 464"/>
                  <a:gd name="T71" fmla="*/ 63 h 130"/>
                  <a:gd name="T72" fmla="*/ 239 w 464"/>
                  <a:gd name="T73" fmla="*/ 54 h 130"/>
                  <a:gd name="T74" fmla="*/ 205 w 464"/>
                  <a:gd name="T75" fmla="*/ 31 h 130"/>
                  <a:gd name="T76" fmla="*/ 180 w 464"/>
                  <a:gd name="T77" fmla="*/ 29 h 130"/>
                  <a:gd name="T78" fmla="*/ 150 w 464"/>
                  <a:gd name="T79" fmla="*/ 31 h 130"/>
                  <a:gd name="T80" fmla="*/ 117 w 464"/>
                  <a:gd name="T81" fmla="*/ 37 h 130"/>
                  <a:gd name="T82" fmla="*/ 85 w 464"/>
                  <a:gd name="T83" fmla="*/ 45 h 130"/>
                  <a:gd name="T84" fmla="*/ 54 w 464"/>
                  <a:gd name="T85" fmla="*/ 54 h 130"/>
                  <a:gd name="T86" fmla="*/ 29 w 464"/>
                  <a:gd name="T87" fmla="*/ 65 h 130"/>
                  <a:gd name="T88" fmla="*/ 9 w 464"/>
                  <a:gd name="T89" fmla="*/ 77 h 130"/>
                  <a:gd name="T90" fmla="*/ 0 w 464"/>
                  <a:gd name="T91" fmla="*/ 8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4" h="13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7" name="Freeform 430">
                <a:extLst>
                  <a:ext uri="{FF2B5EF4-FFF2-40B4-BE49-F238E27FC236}">
                    <a16:creationId xmlns:a16="http://schemas.microsoft.com/office/drawing/2014/main" id="{DB4738ED-3AD9-EB48-A987-6CEE3CDDC4FA}"/>
                  </a:ext>
                </a:extLst>
              </p:cNvPr>
              <p:cNvSpPr>
                <a:spLocks/>
              </p:cNvSpPr>
              <p:nvPr/>
            </p:nvSpPr>
            <p:spPr bwMode="auto">
              <a:xfrm>
                <a:off x="1472" y="1205"/>
                <a:ext cx="153" cy="31"/>
              </a:xfrm>
              <a:custGeom>
                <a:avLst/>
                <a:gdLst>
                  <a:gd name="T0" fmla="*/ 63 w 472"/>
                  <a:gd name="T1" fmla="*/ 0 h 92"/>
                  <a:gd name="T2" fmla="*/ 44 w 472"/>
                  <a:gd name="T3" fmla="*/ 0 h 92"/>
                  <a:gd name="T4" fmla="*/ 24 w 472"/>
                  <a:gd name="T5" fmla="*/ 0 h 92"/>
                  <a:gd name="T6" fmla="*/ 12 w 472"/>
                  <a:gd name="T7" fmla="*/ 3 h 92"/>
                  <a:gd name="T8" fmla="*/ 7 w 472"/>
                  <a:gd name="T9" fmla="*/ 8 h 92"/>
                  <a:gd name="T10" fmla="*/ 7 w 472"/>
                  <a:gd name="T11" fmla="*/ 16 h 92"/>
                  <a:gd name="T12" fmla="*/ 10 w 472"/>
                  <a:gd name="T13" fmla="*/ 23 h 92"/>
                  <a:gd name="T14" fmla="*/ 15 w 472"/>
                  <a:gd name="T15" fmla="*/ 32 h 92"/>
                  <a:gd name="T16" fmla="*/ 14 w 472"/>
                  <a:gd name="T17" fmla="*/ 41 h 92"/>
                  <a:gd name="T18" fmla="*/ 4 w 472"/>
                  <a:gd name="T19" fmla="*/ 50 h 92"/>
                  <a:gd name="T20" fmla="*/ 1 w 472"/>
                  <a:gd name="T21" fmla="*/ 57 h 92"/>
                  <a:gd name="T22" fmla="*/ 2 w 472"/>
                  <a:gd name="T23" fmla="*/ 64 h 92"/>
                  <a:gd name="T24" fmla="*/ 14 w 472"/>
                  <a:gd name="T25" fmla="*/ 69 h 92"/>
                  <a:gd name="T26" fmla="*/ 48 w 472"/>
                  <a:gd name="T27" fmla="*/ 76 h 92"/>
                  <a:gd name="T28" fmla="*/ 109 w 472"/>
                  <a:gd name="T29" fmla="*/ 85 h 92"/>
                  <a:gd name="T30" fmla="*/ 167 w 472"/>
                  <a:gd name="T31" fmla="*/ 91 h 92"/>
                  <a:gd name="T32" fmla="*/ 365 w 472"/>
                  <a:gd name="T33" fmla="*/ 92 h 92"/>
                  <a:gd name="T34" fmla="*/ 374 w 472"/>
                  <a:gd name="T35" fmla="*/ 81 h 92"/>
                  <a:gd name="T36" fmla="*/ 385 w 472"/>
                  <a:gd name="T37" fmla="*/ 75 h 92"/>
                  <a:gd name="T38" fmla="*/ 397 w 472"/>
                  <a:gd name="T39" fmla="*/ 73 h 92"/>
                  <a:gd name="T40" fmla="*/ 411 w 472"/>
                  <a:gd name="T41" fmla="*/ 73 h 92"/>
                  <a:gd name="T42" fmla="*/ 441 w 472"/>
                  <a:gd name="T43" fmla="*/ 76 h 92"/>
                  <a:gd name="T44" fmla="*/ 456 w 472"/>
                  <a:gd name="T45" fmla="*/ 76 h 92"/>
                  <a:gd name="T46" fmla="*/ 472 w 472"/>
                  <a:gd name="T47" fmla="*/ 73 h 92"/>
                  <a:gd name="T48" fmla="*/ 465 w 472"/>
                  <a:gd name="T49" fmla="*/ 33 h 92"/>
                  <a:gd name="T50" fmla="*/ 453 w 472"/>
                  <a:gd name="T51" fmla="*/ 26 h 92"/>
                  <a:gd name="T52" fmla="*/ 443 w 472"/>
                  <a:gd name="T53" fmla="*/ 18 h 92"/>
                  <a:gd name="T54" fmla="*/ 432 w 472"/>
                  <a:gd name="T55" fmla="*/ 13 h 92"/>
                  <a:gd name="T56" fmla="*/ 416 w 472"/>
                  <a:gd name="T57" fmla="*/ 12 h 92"/>
                  <a:gd name="T58" fmla="*/ 396 w 472"/>
                  <a:gd name="T59" fmla="*/ 15 h 92"/>
                  <a:gd name="T60" fmla="*/ 367 w 472"/>
                  <a:gd name="T61" fmla="*/ 22 h 92"/>
                  <a:gd name="T62" fmla="*/ 328 w 472"/>
                  <a:gd name="T63" fmla="*/ 33 h 92"/>
                  <a:gd name="T64" fmla="*/ 298 w 472"/>
                  <a:gd name="T65" fmla="*/ 39 h 92"/>
                  <a:gd name="T66" fmla="*/ 276 w 472"/>
                  <a:gd name="T67" fmla="*/ 42 h 92"/>
                  <a:gd name="T68" fmla="*/ 236 w 472"/>
                  <a:gd name="T69" fmla="*/ 42 h 92"/>
                  <a:gd name="T70" fmla="*/ 191 w 472"/>
                  <a:gd name="T71" fmla="*/ 42 h 92"/>
                  <a:gd name="T72" fmla="*/ 156 w 472"/>
                  <a:gd name="T73" fmla="*/ 42 h 92"/>
                  <a:gd name="T74" fmla="*/ 120 w 472"/>
                  <a:gd name="T75" fmla="*/ 42 h 92"/>
                  <a:gd name="T76" fmla="*/ 91 w 472"/>
                  <a:gd name="T77" fmla="*/ 41 h 92"/>
                  <a:gd name="T78" fmla="*/ 78 w 472"/>
                  <a:gd name="T79" fmla="*/ 36 h 92"/>
                  <a:gd name="T80" fmla="*/ 70 w 472"/>
                  <a:gd name="T81" fmla="*/ 27 h 92"/>
                  <a:gd name="T82" fmla="*/ 67 w 472"/>
                  <a:gd name="T83" fmla="*/ 17 h 92"/>
                  <a:gd name="T84" fmla="*/ 69 w 472"/>
                  <a:gd name="T85" fmla="*/ 8 h 92"/>
                  <a:gd name="T86" fmla="*/ 74 w 472"/>
                  <a:gd name="T87" fmla="*/ 2 h 92"/>
                  <a:gd name="T88" fmla="*/ 74 w 472"/>
                  <a:gd name="T8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2" h="92">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8" name="Freeform 431">
                <a:extLst>
                  <a:ext uri="{FF2B5EF4-FFF2-40B4-BE49-F238E27FC236}">
                    <a16:creationId xmlns:a16="http://schemas.microsoft.com/office/drawing/2014/main" id="{A8CF874B-735D-E14F-BE92-7593B53E586D}"/>
                  </a:ext>
                </a:extLst>
              </p:cNvPr>
              <p:cNvSpPr>
                <a:spLocks/>
              </p:cNvSpPr>
              <p:nvPr/>
            </p:nvSpPr>
            <p:spPr bwMode="auto">
              <a:xfrm>
                <a:off x="1513" y="1136"/>
                <a:ext cx="106" cy="45"/>
              </a:xfrm>
              <a:custGeom>
                <a:avLst/>
                <a:gdLst>
                  <a:gd name="T0" fmla="*/ 145 w 326"/>
                  <a:gd name="T1" fmla="*/ 107 h 135"/>
                  <a:gd name="T2" fmla="*/ 203 w 326"/>
                  <a:gd name="T3" fmla="*/ 97 h 135"/>
                  <a:gd name="T4" fmla="*/ 262 w 326"/>
                  <a:gd name="T5" fmla="*/ 84 h 135"/>
                  <a:gd name="T6" fmla="*/ 300 w 326"/>
                  <a:gd name="T7" fmla="*/ 74 h 135"/>
                  <a:gd name="T8" fmla="*/ 318 w 326"/>
                  <a:gd name="T9" fmla="*/ 66 h 135"/>
                  <a:gd name="T10" fmla="*/ 322 w 326"/>
                  <a:gd name="T11" fmla="*/ 56 h 135"/>
                  <a:gd name="T12" fmla="*/ 312 w 326"/>
                  <a:gd name="T13" fmla="*/ 48 h 135"/>
                  <a:gd name="T14" fmla="*/ 300 w 326"/>
                  <a:gd name="T15" fmla="*/ 41 h 135"/>
                  <a:gd name="T16" fmla="*/ 286 w 326"/>
                  <a:gd name="T17" fmla="*/ 37 h 135"/>
                  <a:gd name="T18" fmla="*/ 263 w 326"/>
                  <a:gd name="T19" fmla="*/ 32 h 135"/>
                  <a:gd name="T20" fmla="*/ 230 w 326"/>
                  <a:gd name="T21" fmla="*/ 30 h 135"/>
                  <a:gd name="T22" fmla="*/ 209 w 326"/>
                  <a:gd name="T23" fmla="*/ 30 h 135"/>
                  <a:gd name="T24" fmla="*/ 202 w 326"/>
                  <a:gd name="T25" fmla="*/ 24 h 135"/>
                  <a:gd name="T26" fmla="*/ 196 w 326"/>
                  <a:gd name="T27" fmla="*/ 17 h 135"/>
                  <a:gd name="T28" fmla="*/ 191 w 326"/>
                  <a:gd name="T29" fmla="*/ 9 h 135"/>
                  <a:gd name="T30" fmla="*/ 180 w 326"/>
                  <a:gd name="T31" fmla="*/ 5 h 135"/>
                  <a:gd name="T32" fmla="*/ 162 w 326"/>
                  <a:gd name="T33" fmla="*/ 1 h 135"/>
                  <a:gd name="T34" fmla="*/ 135 w 326"/>
                  <a:gd name="T35" fmla="*/ 1 h 135"/>
                  <a:gd name="T36" fmla="*/ 87 w 326"/>
                  <a:gd name="T37" fmla="*/ 8 h 135"/>
                  <a:gd name="T38" fmla="*/ 49 w 326"/>
                  <a:gd name="T39" fmla="*/ 17 h 135"/>
                  <a:gd name="T40" fmla="*/ 27 w 326"/>
                  <a:gd name="T41" fmla="*/ 26 h 135"/>
                  <a:gd name="T42" fmla="*/ 11 w 326"/>
                  <a:gd name="T43" fmla="*/ 37 h 135"/>
                  <a:gd name="T44" fmla="*/ 3 w 326"/>
                  <a:gd name="T45" fmla="*/ 46 h 135"/>
                  <a:gd name="T46" fmla="*/ 1 w 326"/>
                  <a:gd name="T47" fmla="*/ 52 h 135"/>
                  <a:gd name="T48" fmla="*/ 34 w 326"/>
                  <a:gd name="T49" fmla="*/ 74 h 135"/>
                  <a:gd name="T50" fmla="*/ 56 w 326"/>
                  <a:gd name="T51" fmla="*/ 81 h 135"/>
                  <a:gd name="T52" fmla="*/ 41 w 326"/>
                  <a:gd name="T53" fmla="*/ 90 h 135"/>
                  <a:gd name="T54" fmla="*/ 38 w 326"/>
                  <a:gd name="T55" fmla="*/ 99 h 135"/>
                  <a:gd name="T56" fmla="*/ 44 w 326"/>
                  <a:gd name="T57" fmla="*/ 114 h 135"/>
                  <a:gd name="T58" fmla="*/ 48 w 326"/>
                  <a:gd name="T59" fmla="*/ 128 h 135"/>
                  <a:gd name="T60" fmla="*/ 55 w 326"/>
                  <a:gd name="T61" fmla="*/ 134 h 135"/>
                  <a:gd name="T62" fmla="*/ 69 w 326"/>
                  <a:gd name="T63" fmla="*/ 135 h 135"/>
                  <a:gd name="T64" fmla="*/ 86 w 326"/>
                  <a:gd name="T65" fmla="*/ 131 h 135"/>
                  <a:gd name="T66" fmla="*/ 101 w 326"/>
                  <a:gd name="T67" fmla="*/ 127 h 135"/>
                  <a:gd name="T68" fmla="*/ 117 w 326"/>
                  <a:gd name="T69" fmla="*/ 124 h 135"/>
                  <a:gd name="T70" fmla="*/ 120 w 326"/>
                  <a:gd name="T71" fmla="*/ 11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6" h="135">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79" name="Freeform 432">
                <a:extLst>
                  <a:ext uri="{FF2B5EF4-FFF2-40B4-BE49-F238E27FC236}">
                    <a16:creationId xmlns:a16="http://schemas.microsoft.com/office/drawing/2014/main" id="{400D4E96-8251-9645-9A57-6227CB5F48DB}"/>
                  </a:ext>
                </a:extLst>
              </p:cNvPr>
              <p:cNvSpPr>
                <a:spLocks/>
              </p:cNvSpPr>
              <p:nvPr/>
            </p:nvSpPr>
            <p:spPr bwMode="auto">
              <a:xfrm>
                <a:off x="1584" y="1245"/>
                <a:ext cx="51" cy="18"/>
              </a:xfrm>
              <a:custGeom>
                <a:avLst/>
                <a:gdLst>
                  <a:gd name="T0" fmla="*/ 46 w 159"/>
                  <a:gd name="T1" fmla="*/ 53 h 56"/>
                  <a:gd name="T2" fmla="*/ 40 w 159"/>
                  <a:gd name="T3" fmla="*/ 52 h 56"/>
                  <a:gd name="T4" fmla="*/ 34 w 159"/>
                  <a:gd name="T5" fmla="*/ 49 h 56"/>
                  <a:gd name="T6" fmla="*/ 26 w 159"/>
                  <a:gd name="T7" fmla="*/ 45 h 56"/>
                  <a:gd name="T8" fmla="*/ 18 w 159"/>
                  <a:gd name="T9" fmla="*/ 38 h 56"/>
                  <a:gd name="T10" fmla="*/ 10 w 159"/>
                  <a:gd name="T11" fmla="*/ 31 h 56"/>
                  <a:gd name="T12" fmla="*/ 5 w 159"/>
                  <a:gd name="T13" fmla="*/ 24 h 56"/>
                  <a:gd name="T14" fmla="*/ 3 w 159"/>
                  <a:gd name="T15" fmla="*/ 21 h 56"/>
                  <a:gd name="T16" fmla="*/ 1 w 159"/>
                  <a:gd name="T17" fmla="*/ 17 h 56"/>
                  <a:gd name="T18" fmla="*/ 0 w 159"/>
                  <a:gd name="T19" fmla="*/ 13 h 56"/>
                  <a:gd name="T20" fmla="*/ 0 w 159"/>
                  <a:gd name="T21" fmla="*/ 10 h 56"/>
                  <a:gd name="T22" fmla="*/ 21 w 159"/>
                  <a:gd name="T23" fmla="*/ 10 h 56"/>
                  <a:gd name="T24" fmla="*/ 39 w 159"/>
                  <a:gd name="T25" fmla="*/ 10 h 56"/>
                  <a:gd name="T26" fmla="*/ 52 w 159"/>
                  <a:gd name="T27" fmla="*/ 10 h 56"/>
                  <a:gd name="T28" fmla="*/ 59 w 159"/>
                  <a:gd name="T29" fmla="*/ 10 h 56"/>
                  <a:gd name="T30" fmla="*/ 83 w 159"/>
                  <a:gd name="T31" fmla="*/ 6 h 56"/>
                  <a:gd name="T32" fmla="*/ 117 w 159"/>
                  <a:gd name="T33" fmla="*/ 0 h 56"/>
                  <a:gd name="T34" fmla="*/ 125 w 159"/>
                  <a:gd name="T35" fmla="*/ 0 h 56"/>
                  <a:gd name="T36" fmla="*/ 132 w 159"/>
                  <a:gd name="T37" fmla="*/ 0 h 56"/>
                  <a:gd name="T38" fmla="*/ 140 w 159"/>
                  <a:gd name="T39" fmla="*/ 0 h 56"/>
                  <a:gd name="T40" fmla="*/ 147 w 159"/>
                  <a:gd name="T41" fmla="*/ 2 h 56"/>
                  <a:gd name="T42" fmla="*/ 151 w 159"/>
                  <a:gd name="T43" fmla="*/ 5 h 56"/>
                  <a:gd name="T44" fmla="*/ 155 w 159"/>
                  <a:gd name="T45" fmla="*/ 9 h 56"/>
                  <a:gd name="T46" fmla="*/ 158 w 159"/>
                  <a:gd name="T47" fmla="*/ 15 h 56"/>
                  <a:gd name="T48" fmla="*/ 159 w 159"/>
                  <a:gd name="T49" fmla="*/ 22 h 56"/>
                  <a:gd name="T50" fmla="*/ 158 w 159"/>
                  <a:gd name="T51" fmla="*/ 30 h 56"/>
                  <a:gd name="T52" fmla="*/ 155 w 159"/>
                  <a:gd name="T53" fmla="*/ 37 h 56"/>
                  <a:gd name="T54" fmla="*/ 151 w 159"/>
                  <a:gd name="T55" fmla="*/ 44 h 56"/>
                  <a:gd name="T56" fmla="*/ 146 w 159"/>
                  <a:gd name="T57" fmla="*/ 48 h 56"/>
                  <a:gd name="T58" fmla="*/ 139 w 159"/>
                  <a:gd name="T59" fmla="*/ 52 h 56"/>
                  <a:gd name="T60" fmla="*/ 132 w 159"/>
                  <a:gd name="T61" fmla="*/ 54 h 56"/>
                  <a:gd name="T62" fmla="*/ 124 w 159"/>
                  <a:gd name="T63" fmla="*/ 55 h 56"/>
                  <a:gd name="T64" fmla="*/ 115 w 159"/>
                  <a:gd name="T65" fmla="*/ 56 h 56"/>
                  <a:gd name="T66" fmla="*/ 77 w 159"/>
                  <a:gd name="T67" fmla="*/ 55 h 56"/>
                  <a:gd name="T68" fmla="*/ 46 w 159"/>
                  <a:gd name="T6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 h="56">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80" name="Freeform 433">
                <a:extLst>
                  <a:ext uri="{FF2B5EF4-FFF2-40B4-BE49-F238E27FC236}">
                    <a16:creationId xmlns:a16="http://schemas.microsoft.com/office/drawing/2014/main" id="{63EE6AB7-770C-444F-AB2D-EB546B47D48E}"/>
                  </a:ext>
                </a:extLst>
              </p:cNvPr>
              <p:cNvSpPr>
                <a:spLocks/>
              </p:cNvSpPr>
              <p:nvPr/>
            </p:nvSpPr>
            <p:spPr bwMode="auto">
              <a:xfrm>
                <a:off x="534" y="1280"/>
                <a:ext cx="1205" cy="539"/>
              </a:xfrm>
              <a:custGeom>
                <a:avLst/>
                <a:gdLst>
                  <a:gd name="T0" fmla="*/ 2931 w 3734"/>
                  <a:gd name="T1" fmla="*/ 1362 h 1644"/>
                  <a:gd name="T2" fmla="*/ 2556 w 3734"/>
                  <a:gd name="T3" fmla="*/ 1522 h 1644"/>
                  <a:gd name="T4" fmla="*/ 2312 w 3734"/>
                  <a:gd name="T5" fmla="*/ 1592 h 1644"/>
                  <a:gd name="T6" fmla="*/ 2294 w 3734"/>
                  <a:gd name="T7" fmla="*/ 1634 h 1644"/>
                  <a:gd name="T8" fmla="*/ 2177 w 3734"/>
                  <a:gd name="T9" fmla="*/ 1607 h 1644"/>
                  <a:gd name="T10" fmla="*/ 2279 w 3734"/>
                  <a:gd name="T11" fmla="*/ 1512 h 1644"/>
                  <a:gd name="T12" fmla="*/ 2166 w 3734"/>
                  <a:gd name="T13" fmla="*/ 1416 h 1644"/>
                  <a:gd name="T14" fmla="*/ 2094 w 3734"/>
                  <a:gd name="T15" fmla="*/ 1295 h 1644"/>
                  <a:gd name="T16" fmla="*/ 1947 w 3734"/>
                  <a:gd name="T17" fmla="*/ 1317 h 1644"/>
                  <a:gd name="T18" fmla="*/ 1771 w 3734"/>
                  <a:gd name="T19" fmla="*/ 1281 h 1644"/>
                  <a:gd name="T20" fmla="*/ 261 w 3734"/>
                  <a:gd name="T21" fmla="*/ 1235 h 1644"/>
                  <a:gd name="T22" fmla="*/ 127 w 3734"/>
                  <a:gd name="T23" fmla="*/ 1125 h 1644"/>
                  <a:gd name="T24" fmla="*/ 151 w 3734"/>
                  <a:gd name="T25" fmla="*/ 1040 h 1644"/>
                  <a:gd name="T26" fmla="*/ 147 w 3734"/>
                  <a:gd name="T27" fmla="*/ 927 h 1644"/>
                  <a:gd name="T28" fmla="*/ 259 w 3734"/>
                  <a:gd name="T29" fmla="*/ 859 h 1644"/>
                  <a:gd name="T30" fmla="*/ 250 w 3734"/>
                  <a:gd name="T31" fmla="*/ 747 h 1644"/>
                  <a:gd name="T32" fmla="*/ 128 w 3734"/>
                  <a:gd name="T33" fmla="*/ 665 h 1644"/>
                  <a:gd name="T34" fmla="*/ 602 w 3734"/>
                  <a:gd name="T35" fmla="*/ 114 h 1644"/>
                  <a:gd name="T36" fmla="*/ 1146 w 3734"/>
                  <a:gd name="T37" fmla="*/ 105 h 1644"/>
                  <a:gd name="T38" fmla="*/ 1296 w 3734"/>
                  <a:gd name="T39" fmla="*/ 117 h 1644"/>
                  <a:gd name="T40" fmla="*/ 1641 w 3734"/>
                  <a:gd name="T41" fmla="*/ 166 h 1644"/>
                  <a:gd name="T42" fmla="*/ 1771 w 3734"/>
                  <a:gd name="T43" fmla="*/ 206 h 1644"/>
                  <a:gd name="T44" fmla="*/ 2076 w 3734"/>
                  <a:gd name="T45" fmla="*/ 193 h 1644"/>
                  <a:gd name="T46" fmla="*/ 2286 w 3734"/>
                  <a:gd name="T47" fmla="*/ 216 h 1644"/>
                  <a:gd name="T48" fmla="*/ 2365 w 3734"/>
                  <a:gd name="T49" fmla="*/ 216 h 1644"/>
                  <a:gd name="T50" fmla="*/ 2518 w 3734"/>
                  <a:gd name="T51" fmla="*/ 123 h 1644"/>
                  <a:gd name="T52" fmla="*/ 2587 w 3734"/>
                  <a:gd name="T53" fmla="*/ 2 h 1644"/>
                  <a:gd name="T54" fmla="*/ 2644 w 3734"/>
                  <a:gd name="T55" fmla="*/ 105 h 1644"/>
                  <a:gd name="T56" fmla="*/ 2664 w 3734"/>
                  <a:gd name="T57" fmla="*/ 166 h 1644"/>
                  <a:gd name="T58" fmla="*/ 2716 w 3734"/>
                  <a:gd name="T59" fmla="*/ 196 h 1644"/>
                  <a:gd name="T60" fmla="*/ 2891 w 3734"/>
                  <a:gd name="T61" fmla="*/ 121 h 1644"/>
                  <a:gd name="T62" fmla="*/ 3036 w 3734"/>
                  <a:gd name="T63" fmla="*/ 135 h 1644"/>
                  <a:gd name="T64" fmla="*/ 2883 w 3734"/>
                  <a:gd name="T65" fmla="*/ 271 h 1644"/>
                  <a:gd name="T66" fmla="*/ 2790 w 3734"/>
                  <a:gd name="T67" fmla="*/ 289 h 1644"/>
                  <a:gd name="T68" fmla="*/ 2569 w 3734"/>
                  <a:gd name="T69" fmla="*/ 304 h 1644"/>
                  <a:gd name="T70" fmla="*/ 2501 w 3734"/>
                  <a:gd name="T71" fmla="*/ 402 h 1644"/>
                  <a:gd name="T72" fmla="*/ 2333 w 3734"/>
                  <a:gd name="T73" fmla="*/ 471 h 1644"/>
                  <a:gd name="T74" fmla="*/ 2087 w 3734"/>
                  <a:gd name="T75" fmla="*/ 625 h 1644"/>
                  <a:gd name="T76" fmla="*/ 2106 w 3734"/>
                  <a:gd name="T77" fmla="*/ 793 h 1644"/>
                  <a:gd name="T78" fmla="*/ 2360 w 3734"/>
                  <a:gd name="T79" fmla="*/ 907 h 1644"/>
                  <a:gd name="T80" fmla="*/ 2443 w 3734"/>
                  <a:gd name="T81" fmla="*/ 1059 h 1644"/>
                  <a:gd name="T82" fmla="*/ 2614 w 3734"/>
                  <a:gd name="T83" fmla="*/ 987 h 1644"/>
                  <a:gd name="T84" fmla="*/ 2848 w 3734"/>
                  <a:gd name="T85" fmla="*/ 785 h 1644"/>
                  <a:gd name="T86" fmla="*/ 2896 w 3734"/>
                  <a:gd name="T87" fmla="*/ 597 h 1644"/>
                  <a:gd name="T88" fmla="*/ 3156 w 3734"/>
                  <a:gd name="T89" fmla="*/ 500 h 1644"/>
                  <a:gd name="T90" fmla="*/ 3276 w 3734"/>
                  <a:gd name="T91" fmla="*/ 592 h 1644"/>
                  <a:gd name="T92" fmla="*/ 3226 w 3734"/>
                  <a:gd name="T93" fmla="*/ 736 h 1644"/>
                  <a:gd name="T94" fmla="*/ 3492 w 3734"/>
                  <a:gd name="T95" fmla="*/ 613 h 1644"/>
                  <a:gd name="T96" fmla="*/ 3545 w 3734"/>
                  <a:gd name="T97" fmla="*/ 774 h 1644"/>
                  <a:gd name="T98" fmla="*/ 3662 w 3734"/>
                  <a:gd name="T99" fmla="*/ 924 h 1644"/>
                  <a:gd name="T100" fmla="*/ 3616 w 3734"/>
                  <a:gd name="T101" fmla="*/ 961 h 1644"/>
                  <a:gd name="T102" fmla="*/ 3694 w 3734"/>
                  <a:gd name="T103" fmla="*/ 1028 h 1644"/>
                  <a:gd name="T104" fmla="*/ 3556 w 3734"/>
                  <a:gd name="T105" fmla="*/ 1108 h 1644"/>
                  <a:gd name="T106" fmla="*/ 3151 w 3734"/>
                  <a:gd name="T107" fmla="*/ 1168 h 1644"/>
                  <a:gd name="T108" fmla="*/ 2853 w 3734"/>
                  <a:gd name="T109" fmla="*/ 1335 h 1644"/>
                  <a:gd name="T110" fmla="*/ 2905 w 3734"/>
                  <a:gd name="T111" fmla="*/ 1337 h 1644"/>
                  <a:gd name="T112" fmla="*/ 3216 w 3734"/>
                  <a:gd name="T113" fmla="*/ 1256 h 1644"/>
                  <a:gd name="T114" fmla="*/ 3066 w 3734"/>
                  <a:gd name="T115" fmla="*/ 1298 h 1644"/>
                  <a:gd name="T116" fmla="*/ 3138 w 3734"/>
                  <a:gd name="T117" fmla="*/ 1391 h 1644"/>
                  <a:gd name="T118" fmla="*/ 3248 w 3734"/>
                  <a:gd name="T119" fmla="*/ 1473 h 1644"/>
                  <a:gd name="T120" fmla="*/ 3018 w 3734"/>
                  <a:gd name="T121" fmla="*/ 1564 h 1644"/>
                  <a:gd name="T122" fmla="*/ 3189 w 3734"/>
                  <a:gd name="T123" fmla="*/ 1466 h 1644"/>
                  <a:gd name="T124" fmla="*/ 3016 w 3734"/>
                  <a:gd name="T125" fmla="*/ 1484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34" h="1644">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326" name="Freeform 434">
              <a:extLst>
                <a:ext uri="{FF2B5EF4-FFF2-40B4-BE49-F238E27FC236}">
                  <a16:creationId xmlns:a16="http://schemas.microsoft.com/office/drawing/2014/main" id="{4D79F941-6B37-5740-8BCC-8926C91DCCA1}"/>
                </a:ext>
              </a:extLst>
            </p:cNvPr>
            <p:cNvSpPr>
              <a:spLocks/>
            </p:cNvSpPr>
            <p:nvPr userDrawn="1">
              <p:custDataLst>
                <p:tags r:id="rId276"/>
              </p:custDataLst>
            </p:nvPr>
          </p:nvSpPr>
          <p:spPr bwMode="auto">
            <a:xfrm>
              <a:off x="8299477" y="3472901"/>
              <a:ext cx="130135" cy="143951"/>
            </a:xfrm>
            <a:custGeom>
              <a:avLst/>
              <a:gdLst>
                <a:gd name="T0" fmla="*/ 265 w 292"/>
                <a:gd name="T1" fmla="*/ 10 h 308"/>
                <a:gd name="T2" fmla="*/ 276 w 292"/>
                <a:gd name="T3" fmla="*/ 37 h 308"/>
                <a:gd name="T4" fmla="*/ 286 w 292"/>
                <a:gd name="T5" fmla="*/ 91 h 308"/>
                <a:gd name="T6" fmla="*/ 292 w 292"/>
                <a:gd name="T7" fmla="*/ 144 h 308"/>
                <a:gd name="T8" fmla="*/ 291 w 292"/>
                <a:gd name="T9" fmla="*/ 161 h 308"/>
                <a:gd name="T10" fmla="*/ 286 w 292"/>
                <a:gd name="T11" fmla="*/ 179 h 308"/>
                <a:gd name="T12" fmla="*/ 269 w 292"/>
                <a:gd name="T13" fmla="*/ 206 h 308"/>
                <a:gd name="T14" fmla="*/ 231 w 292"/>
                <a:gd name="T15" fmla="*/ 185 h 308"/>
                <a:gd name="T16" fmla="*/ 165 w 292"/>
                <a:gd name="T17" fmla="*/ 258 h 308"/>
                <a:gd name="T18" fmla="*/ 132 w 292"/>
                <a:gd name="T19" fmla="*/ 278 h 308"/>
                <a:gd name="T20" fmla="*/ 59 w 292"/>
                <a:gd name="T21" fmla="*/ 296 h 308"/>
                <a:gd name="T22" fmla="*/ 32 w 292"/>
                <a:gd name="T23" fmla="*/ 308 h 308"/>
                <a:gd name="T24" fmla="*/ 6 w 292"/>
                <a:gd name="T25" fmla="*/ 308 h 308"/>
                <a:gd name="T26" fmla="*/ 9 w 292"/>
                <a:gd name="T27" fmla="*/ 297 h 308"/>
                <a:gd name="T28" fmla="*/ 11 w 292"/>
                <a:gd name="T29" fmla="*/ 286 h 308"/>
                <a:gd name="T30" fmla="*/ 7 w 292"/>
                <a:gd name="T31" fmla="*/ 265 h 308"/>
                <a:gd name="T32" fmla="*/ 2 w 292"/>
                <a:gd name="T33" fmla="*/ 246 h 308"/>
                <a:gd name="T34" fmla="*/ 0 w 292"/>
                <a:gd name="T35" fmla="*/ 228 h 308"/>
                <a:gd name="T36" fmla="*/ 3 w 292"/>
                <a:gd name="T37" fmla="*/ 205 h 308"/>
                <a:gd name="T38" fmla="*/ 12 w 292"/>
                <a:gd name="T39" fmla="*/ 188 h 308"/>
                <a:gd name="T40" fmla="*/ 26 w 292"/>
                <a:gd name="T41" fmla="*/ 174 h 308"/>
                <a:gd name="T42" fmla="*/ 42 w 292"/>
                <a:gd name="T43" fmla="*/ 161 h 308"/>
                <a:gd name="T44" fmla="*/ 77 w 292"/>
                <a:gd name="T45" fmla="*/ 135 h 308"/>
                <a:gd name="T46" fmla="*/ 93 w 292"/>
                <a:gd name="T47" fmla="*/ 119 h 308"/>
                <a:gd name="T48" fmla="*/ 105 w 292"/>
                <a:gd name="T49" fmla="*/ 98 h 308"/>
                <a:gd name="T50" fmla="*/ 98 w 292"/>
                <a:gd name="T51" fmla="*/ 96 h 308"/>
                <a:gd name="T52" fmla="*/ 92 w 292"/>
                <a:gd name="T53" fmla="*/ 91 h 308"/>
                <a:gd name="T54" fmla="*/ 82 w 292"/>
                <a:gd name="T55" fmla="*/ 73 h 308"/>
                <a:gd name="T56" fmla="*/ 74 w 292"/>
                <a:gd name="T57" fmla="*/ 50 h 308"/>
                <a:gd name="T58" fmla="*/ 72 w 292"/>
                <a:gd name="T59" fmla="*/ 24 h 308"/>
                <a:gd name="T60" fmla="*/ 90 w 292"/>
                <a:gd name="T61" fmla="*/ 19 h 308"/>
                <a:gd name="T62" fmla="*/ 105 w 292"/>
                <a:gd name="T63" fmla="*/ 20 h 308"/>
                <a:gd name="T64" fmla="*/ 132 w 292"/>
                <a:gd name="T65" fmla="*/ 24 h 308"/>
                <a:gd name="T66" fmla="*/ 169 w 292"/>
                <a:gd name="T67" fmla="*/ 21 h 308"/>
                <a:gd name="T68" fmla="*/ 210 w 292"/>
                <a:gd name="T69" fmla="*/ 12 h 308"/>
                <a:gd name="T70" fmla="*/ 259 w 292"/>
                <a:gd name="T71"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27" name="Freeform 435">
              <a:extLst>
                <a:ext uri="{FF2B5EF4-FFF2-40B4-BE49-F238E27FC236}">
                  <a16:creationId xmlns:a16="http://schemas.microsoft.com/office/drawing/2014/main" id="{89D9F084-4AFE-A741-8ABA-AC818139C9B1}"/>
                </a:ext>
              </a:extLst>
            </p:cNvPr>
            <p:cNvSpPr>
              <a:spLocks/>
            </p:cNvSpPr>
            <p:nvPr userDrawn="1">
              <p:custDataLst>
                <p:tags r:id="rId277"/>
              </p:custDataLst>
            </p:nvPr>
          </p:nvSpPr>
          <p:spPr bwMode="auto">
            <a:xfrm>
              <a:off x="8408465" y="3609656"/>
              <a:ext cx="6507" cy="51823"/>
            </a:xfrm>
            <a:custGeom>
              <a:avLst/>
              <a:gdLst>
                <a:gd name="T0" fmla="*/ 11 w 14"/>
                <a:gd name="T1" fmla="*/ 0 h 7"/>
                <a:gd name="T2" fmla="*/ 13 w 14"/>
                <a:gd name="T3" fmla="*/ 3 h 7"/>
                <a:gd name="T4" fmla="*/ 14 w 14"/>
                <a:gd name="T5" fmla="*/ 7 h 7"/>
                <a:gd name="T6" fmla="*/ 0 w 14"/>
                <a:gd name="T7" fmla="*/ 7 h 7"/>
                <a:gd name="T8" fmla="*/ 11 w 14"/>
                <a:gd name="T9" fmla="*/ 0 h 7"/>
              </a:gdLst>
              <a:ahLst/>
              <a:cxnLst>
                <a:cxn ang="0">
                  <a:pos x="T0" y="T1"/>
                </a:cxn>
                <a:cxn ang="0">
                  <a:pos x="T2" y="T3"/>
                </a:cxn>
                <a:cxn ang="0">
                  <a:pos x="T4" y="T5"/>
                </a:cxn>
                <a:cxn ang="0">
                  <a:pos x="T6" y="T7"/>
                </a:cxn>
                <a:cxn ang="0">
                  <a:pos x="T8" y="T9"/>
                </a:cxn>
              </a:cxnLst>
              <a:rect l="0" t="0" r="r" b="b"/>
              <a:pathLst>
                <a:path w="14" h="7">
                  <a:moveTo>
                    <a:pt x="11" y="0"/>
                  </a:moveTo>
                  <a:lnTo>
                    <a:pt x="13" y="3"/>
                  </a:lnTo>
                  <a:lnTo>
                    <a:pt x="14" y="7"/>
                  </a:lnTo>
                  <a:lnTo>
                    <a:pt x="0" y="7"/>
                  </a:lnTo>
                  <a:lnTo>
                    <a:pt x="11"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28" name="Freeform 436">
              <a:extLst>
                <a:ext uri="{FF2B5EF4-FFF2-40B4-BE49-F238E27FC236}">
                  <a16:creationId xmlns:a16="http://schemas.microsoft.com/office/drawing/2014/main" id="{C6517896-1883-B64A-9F41-742D91B348DC}"/>
                </a:ext>
              </a:extLst>
            </p:cNvPr>
            <p:cNvSpPr>
              <a:spLocks/>
            </p:cNvSpPr>
            <p:nvPr userDrawn="1">
              <p:custDataLst>
                <p:tags r:id="rId278"/>
              </p:custDataLst>
            </p:nvPr>
          </p:nvSpPr>
          <p:spPr bwMode="auto">
            <a:xfrm>
              <a:off x="7886298" y="2917248"/>
              <a:ext cx="255391" cy="453447"/>
            </a:xfrm>
            <a:custGeom>
              <a:avLst/>
              <a:gdLst>
                <a:gd name="T0" fmla="*/ 81 w 581"/>
                <a:gd name="T1" fmla="*/ 115 h 955"/>
                <a:gd name="T2" fmla="*/ 104 w 581"/>
                <a:gd name="T3" fmla="*/ 152 h 955"/>
                <a:gd name="T4" fmla="*/ 111 w 581"/>
                <a:gd name="T5" fmla="*/ 180 h 955"/>
                <a:gd name="T6" fmla="*/ 95 w 581"/>
                <a:gd name="T7" fmla="*/ 234 h 955"/>
                <a:gd name="T8" fmla="*/ 96 w 581"/>
                <a:gd name="T9" fmla="*/ 325 h 955"/>
                <a:gd name="T10" fmla="*/ 93 w 581"/>
                <a:gd name="T11" fmla="*/ 363 h 955"/>
                <a:gd name="T12" fmla="*/ 82 w 581"/>
                <a:gd name="T13" fmla="*/ 396 h 955"/>
                <a:gd name="T14" fmla="*/ 59 w 581"/>
                <a:gd name="T15" fmla="*/ 429 h 955"/>
                <a:gd name="T16" fmla="*/ 31 w 581"/>
                <a:gd name="T17" fmla="*/ 461 h 955"/>
                <a:gd name="T18" fmla="*/ 17 w 581"/>
                <a:gd name="T19" fmla="*/ 481 h 955"/>
                <a:gd name="T20" fmla="*/ 2 w 581"/>
                <a:gd name="T21" fmla="*/ 542 h 955"/>
                <a:gd name="T22" fmla="*/ 69 w 581"/>
                <a:gd name="T23" fmla="*/ 616 h 955"/>
                <a:gd name="T24" fmla="*/ 69 w 581"/>
                <a:gd name="T25" fmla="*/ 634 h 955"/>
                <a:gd name="T26" fmla="*/ 74 w 581"/>
                <a:gd name="T27" fmla="*/ 665 h 955"/>
                <a:gd name="T28" fmla="*/ 74 w 581"/>
                <a:gd name="T29" fmla="*/ 696 h 955"/>
                <a:gd name="T30" fmla="*/ 78 w 581"/>
                <a:gd name="T31" fmla="*/ 733 h 955"/>
                <a:gd name="T32" fmla="*/ 94 w 581"/>
                <a:gd name="T33" fmla="*/ 778 h 955"/>
                <a:gd name="T34" fmla="*/ 105 w 581"/>
                <a:gd name="T35" fmla="*/ 792 h 955"/>
                <a:gd name="T36" fmla="*/ 68 w 581"/>
                <a:gd name="T37" fmla="*/ 794 h 955"/>
                <a:gd name="T38" fmla="*/ 42 w 581"/>
                <a:gd name="T39" fmla="*/ 802 h 955"/>
                <a:gd name="T40" fmla="*/ 36 w 581"/>
                <a:gd name="T41" fmla="*/ 812 h 955"/>
                <a:gd name="T42" fmla="*/ 42 w 581"/>
                <a:gd name="T43" fmla="*/ 842 h 955"/>
                <a:gd name="T44" fmla="*/ 69 w 581"/>
                <a:gd name="T45" fmla="*/ 876 h 955"/>
                <a:gd name="T46" fmla="*/ 87 w 581"/>
                <a:gd name="T47" fmla="*/ 899 h 955"/>
                <a:gd name="T48" fmla="*/ 100 w 581"/>
                <a:gd name="T49" fmla="*/ 927 h 955"/>
                <a:gd name="T50" fmla="*/ 156 w 581"/>
                <a:gd name="T51" fmla="*/ 955 h 955"/>
                <a:gd name="T52" fmla="*/ 189 w 581"/>
                <a:gd name="T53" fmla="*/ 942 h 955"/>
                <a:gd name="T54" fmla="*/ 248 w 581"/>
                <a:gd name="T55" fmla="*/ 929 h 955"/>
                <a:gd name="T56" fmla="*/ 279 w 581"/>
                <a:gd name="T57" fmla="*/ 921 h 955"/>
                <a:gd name="T58" fmla="*/ 297 w 581"/>
                <a:gd name="T59" fmla="*/ 904 h 955"/>
                <a:gd name="T60" fmla="*/ 302 w 581"/>
                <a:gd name="T61" fmla="*/ 892 h 955"/>
                <a:gd name="T62" fmla="*/ 302 w 581"/>
                <a:gd name="T63" fmla="*/ 868 h 955"/>
                <a:gd name="T64" fmla="*/ 338 w 581"/>
                <a:gd name="T65" fmla="*/ 871 h 955"/>
                <a:gd name="T66" fmla="*/ 367 w 581"/>
                <a:gd name="T67" fmla="*/ 866 h 955"/>
                <a:gd name="T68" fmla="*/ 389 w 581"/>
                <a:gd name="T69" fmla="*/ 856 h 955"/>
                <a:gd name="T70" fmla="*/ 405 w 581"/>
                <a:gd name="T71" fmla="*/ 842 h 955"/>
                <a:gd name="T72" fmla="*/ 432 w 581"/>
                <a:gd name="T73" fmla="*/ 807 h 955"/>
                <a:gd name="T74" fmla="*/ 460 w 581"/>
                <a:gd name="T75" fmla="*/ 773 h 955"/>
                <a:gd name="T76" fmla="*/ 477 w 581"/>
                <a:gd name="T77" fmla="*/ 760 h 955"/>
                <a:gd name="T78" fmla="*/ 502 w 581"/>
                <a:gd name="T79" fmla="*/ 752 h 955"/>
                <a:gd name="T80" fmla="*/ 521 w 581"/>
                <a:gd name="T81" fmla="*/ 745 h 955"/>
                <a:gd name="T82" fmla="*/ 499 w 581"/>
                <a:gd name="T83" fmla="*/ 697 h 955"/>
                <a:gd name="T84" fmla="*/ 484 w 581"/>
                <a:gd name="T85" fmla="*/ 653 h 955"/>
                <a:gd name="T86" fmla="*/ 472 w 581"/>
                <a:gd name="T87" fmla="*/ 623 h 955"/>
                <a:gd name="T88" fmla="*/ 481 w 581"/>
                <a:gd name="T89" fmla="*/ 610 h 955"/>
                <a:gd name="T90" fmla="*/ 487 w 581"/>
                <a:gd name="T91" fmla="*/ 579 h 955"/>
                <a:gd name="T92" fmla="*/ 494 w 581"/>
                <a:gd name="T93" fmla="*/ 541 h 955"/>
                <a:gd name="T94" fmla="*/ 505 w 581"/>
                <a:gd name="T95" fmla="*/ 519 h 955"/>
                <a:gd name="T96" fmla="*/ 532 w 581"/>
                <a:gd name="T97" fmla="*/ 486 h 955"/>
                <a:gd name="T98" fmla="*/ 570 w 581"/>
                <a:gd name="T99" fmla="*/ 461 h 955"/>
                <a:gd name="T100" fmla="*/ 129 w 581"/>
                <a:gd name="T101" fmla="*/ 0 h 955"/>
                <a:gd name="T102" fmla="*/ 98 w 581"/>
                <a:gd name="T103" fmla="*/ 5 h 955"/>
                <a:gd name="T104" fmla="*/ 69 w 581"/>
                <a:gd name="T105" fmla="*/ 24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29" name="Freeform 437">
              <a:extLst>
                <a:ext uri="{FF2B5EF4-FFF2-40B4-BE49-F238E27FC236}">
                  <a16:creationId xmlns:a16="http://schemas.microsoft.com/office/drawing/2014/main" id="{6F132BCA-A1D7-2F45-97C2-B66C290445FF}"/>
                </a:ext>
              </a:extLst>
            </p:cNvPr>
            <p:cNvSpPr>
              <a:spLocks/>
            </p:cNvSpPr>
            <p:nvPr userDrawn="1">
              <p:custDataLst>
                <p:tags r:id="rId279"/>
              </p:custDataLst>
            </p:nvPr>
          </p:nvSpPr>
          <p:spPr bwMode="auto">
            <a:xfrm>
              <a:off x="7554451" y="2357276"/>
              <a:ext cx="16267" cy="51823"/>
            </a:xfrm>
            <a:custGeom>
              <a:avLst/>
              <a:gdLst>
                <a:gd name="T0" fmla="*/ 26 w 45"/>
                <a:gd name="T1" fmla="*/ 0 h 36"/>
                <a:gd name="T2" fmla="*/ 0 w 45"/>
                <a:gd name="T3" fmla="*/ 18 h 36"/>
                <a:gd name="T4" fmla="*/ 23 w 45"/>
                <a:gd name="T5" fmla="*/ 36 h 36"/>
                <a:gd name="T6" fmla="*/ 45 w 45"/>
                <a:gd name="T7" fmla="*/ 15 h 36"/>
                <a:gd name="T8" fmla="*/ 26 w 45"/>
                <a:gd name="T9" fmla="*/ 0 h 36"/>
              </a:gdLst>
              <a:ahLst/>
              <a:cxnLst>
                <a:cxn ang="0">
                  <a:pos x="T0" y="T1"/>
                </a:cxn>
                <a:cxn ang="0">
                  <a:pos x="T2" y="T3"/>
                </a:cxn>
                <a:cxn ang="0">
                  <a:pos x="T4" y="T5"/>
                </a:cxn>
                <a:cxn ang="0">
                  <a:pos x="T6" y="T7"/>
                </a:cxn>
                <a:cxn ang="0">
                  <a:pos x="T8" y="T9"/>
                </a:cxn>
              </a:cxnLst>
              <a:rect l="0" t="0" r="r" b="b"/>
              <a:pathLst>
                <a:path w="45" h="36">
                  <a:moveTo>
                    <a:pt x="26" y="0"/>
                  </a:moveTo>
                  <a:lnTo>
                    <a:pt x="0" y="18"/>
                  </a:lnTo>
                  <a:lnTo>
                    <a:pt x="23" y="36"/>
                  </a:lnTo>
                  <a:lnTo>
                    <a:pt x="45" y="15"/>
                  </a:lnTo>
                  <a:lnTo>
                    <a:pt x="26" y="0"/>
                  </a:lnTo>
                  <a:close/>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0" name="Freeform 329">
              <a:extLst>
                <a:ext uri="{FF2B5EF4-FFF2-40B4-BE49-F238E27FC236}">
                  <a16:creationId xmlns:a16="http://schemas.microsoft.com/office/drawing/2014/main" id="{44E96228-8A99-BD42-89F6-47923CA0C9FD}"/>
                </a:ext>
              </a:extLst>
            </p:cNvPr>
            <p:cNvSpPr>
              <a:spLocks/>
            </p:cNvSpPr>
            <p:nvPr userDrawn="1">
              <p:custDataLst>
                <p:tags r:id="rId280"/>
              </p:custDataLst>
            </p:nvPr>
          </p:nvSpPr>
          <p:spPr bwMode="auto">
            <a:xfrm>
              <a:off x="8589031" y="2368792"/>
              <a:ext cx="126882" cy="99327"/>
            </a:xfrm>
            <a:custGeom>
              <a:avLst/>
              <a:gdLst>
                <a:gd name="T0" fmla="*/ 33 w 279"/>
                <a:gd name="T1" fmla="*/ 87 h 204"/>
                <a:gd name="T2" fmla="*/ 59 w 279"/>
                <a:gd name="T3" fmla="*/ 142 h 204"/>
                <a:gd name="T4" fmla="*/ 59 w 279"/>
                <a:gd name="T5" fmla="*/ 179 h 204"/>
                <a:gd name="T6" fmla="*/ 102 w 279"/>
                <a:gd name="T7" fmla="*/ 196 h 204"/>
                <a:gd name="T8" fmla="*/ 122 w 279"/>
                <a:gd name="T9" fmla="*/ 202 h 204"/>
                <a:gd name="T10" fmla="*/ 139 w 279"/>
                <a:gd name="T11" fmla="*/ 204 h 204"/>
                <a:gd name="T12" fmla="*/ 146 w 279"/>
                <a:gd name="T13" fmla="*/ 201 h 204"/>
                <a:gd name="T14" fmla="*/ 151 w 279"/>
                <a:gd name="T15" fmla="*/ 194 h 204"/>
                <a:gd name="T16" fmla="*/ 160 w 279"/>
                <a:gd name="T17" fmla="*/ 172 h 204"/>
                <a:gd name="T18" fmla="*/ 172 w 279"/>
                <a:gd name="T19" fmla="*/ 149 h 204"/>
                <a:gd name="T20" fmla="*/ 181 w 279"/>
                <a:gd name="T21" fmla="*/ 141 h 204"/>
                <a:gd name="T22" fmla="*/ 192 w 279"/>
                <a:gd name="T23" fmla="*/ 136 h 204"/>
                <a:gd name="T24" fmla="*/ 209 w 279"/>
                <a:gd name="T25" fmla="*/ 138 h 204"/>
                <a:gd name="T26" fmla="*/ 220 w 279"/>
                <a:gd name="T27" fmla="*/ 142 h 204"/>
                <a:gd name="T28" fmla="*/ 228 w 279"/>
                <a:gd name="T29" fmla="*/ 148 h 204"/>
                <a:gd name="T30" fmla="*/ 231 w 279"/>
                <a:gd name="T31" fmla="*/ 154 h 204"/>
                <a:gd name="T32" fmla="*/ 234 w 279"/>
                <a:gd name="T33" fmla="*/ 164 h 204"/>
                <a:gd name="T34" fmla="*/ 231 w 279"/>
                <a:gd name="T35" fmla="*/ 167 h 204"/>
                <a:gd name="T36" fmla="*/ 234 w 279"/>
                <a:gd name="T37" fmla="*/ 153 h 204"/>
                <a:gd name="T38" fmla="*/ 238 w 279"/>
                <a:gd name="T39" fmla="*/ 140 h 204"/>
                <a:gd name="T40" fmla="*/ 245 w 279"/>
                <a:gd name="T41" fmla="*/ 117 h 204"/>
                <a:gd name="T42" fmla="*/ 254 w 279"/>
                <a:gd name="T43" fmla="*/ 115 h 204"/>
                <a:gd name="T44" fmla="*/ 264 w 279"/>
                <a:gd name="T45" fmla="*/ 110 h 204"/>
                <a:gd name="T46" fmla="*/ 279 w 279"/>
                <a:gd name="T47" fmla="*/ 99 h 204"/>
                <a:gd name="T48" fmla="*/ 252 w 279"/>
                <a:gd name="T49" fmla="*/ 75 h 204"/>
                <a:gd name="T50" fmla="*/ 227 w 279"/>
                <a:gd name="T51" fmla="*/ 58 h 204"/>
                <a:gd name="T52" fmla="*/ 204 w 279"/>
                <a:gd name="T53" fmla="*/ 44 h 204"/>
                <a:gd name="T54" fmla="*/ 185 w 279"/>
                <a:gd name="T55" fmla="*/ 31 h 204"/>
                <a:gd name="T56" fmla="*/ 146 w 279"/>
                <a:gd name="T57" fmla="*/ 68 h 204"/>
                <a:gd name="T58" fmla="*/ 79 w 279"/>
                <a:gd name="T59" fmla="*/ 25 h 204"/>
                <a:gd name="T60" fmla="*/ 52 w 279"/>
                <a:gd name="T61" fmla="*/ 12 h 204"/>
                <a:gd name="T62" fmla="*/ 46 w 279"/>
                <a:gd name="T63" fmla="*/ 62 h 204"/>
                <a:gd name="T64" fmla="*/ 0 w 279"/>
                <a:gd name="T65" fmla="*/ 5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1" name="Freeform 330">
              <a:extLst>
                <a:ext uri="{FF2B5EF4-FFF2-40B4-BE49-F238E27FC236}">
                  <a16:creationId xmlns:a16="http://schemas.microsoft.com/office/drawing/2014/main" id="{78B8DEA1-4921-564E-801F-BCBDDD7C1FB0}"/>
                </a:ext>
              </a:extLst>
            </p:cNvPr>
            <p:cNvSpPr>
              <a:spLocks/>
            </p:cNvSpPr>
            <p:nvPr userDrawn="1">
              <p:custDataLst>
                <p:tags r:id="rId281"/>
              </p:custDataLst>
            </p:nvPr>
          </p:nvSpPr>
          <p:spPr bwMode="auto">
            <a:xfrm>
              <a:off x="8042459" y="1981562"/>
              <a:ext cx="214724" cy="136753"/>
            </a:xfrm>
            <a:custGeom>
              <a:avLst/>
              <a:gdLst>
                <a:gd name="T0" fmla="*/ 252 w 485"/>
                <a:gd name="T1" fmla="*/ 20 h 291"/>
                <a:gd name="T2" fmla="*/ 300 w 485"/>
                <a:gd name="T3" fmla="*/ 44 h 291"/>
                <a:gd name="T4" fmla="*/ 372 w 485"/>
                <a:gd name="T5" fmla="*/ 44 h 291"/>
                <a:gd name="T6" fmla="*/ 425 w 485"/>
                <a:gd name="T7" fmla="*/ 131 h 291"/>
                <a:gd name="T8" fmla="*/ 485 w 485"/>
                <a:gd name="T9" fmla="*/ 167 h 291"/>
                <a:gd name="T10" fmla="*/ 412 w 485"/>
                <a:gd name="T11" fmla="*/ 173 h 291"/>
                <a:gd name="T12" fmla="*/ 433 w 485"/>
                <a:gd name="T13" fmla="*/ 210 h 291"/>
                <a:gd name="T14" fmla="*/ 392 w 485"/>
                <a:gd name="T15" fmla="*/ 241 h 291"/>
                <a:gd name="T16" fmla="*/ 385 w 485"/>
                <a:gd name="T17" fmla="*/ 291 h 291"/>
                <a:gd name="T18" fmla="*/ 285 w 485"/>
                <a:gd name="T19" fmla="*/ 266 h 291"/>
                <a:gd name="T20" fmla="*/ 173 w 485"/>
                <a:gd name="T21" fmla="*/ 254 h 291"/>
                <a:gd name="T22" fmla="*/ 60 w 485"/>
                <a:gd name="T23" fmla="*/ 266 h 291"/>
                <a:gd name="T24" fmla="*/ 15 w 485"/>
                <a:gd name="T25" fmla="*/ 271 h 291"/>
                <a:gd name="T26" fmla="*/ 8 w 485"/>
                <a:gd name="T27" fmla="*/ 257 h 291"/>
                <a:gd name="T28" fmla="*/ 3 w 485"/>
                <a:gd name="T29" fmla="*/ 244 h 291"/>
                <a:gd name="T30" fmla="*/ 0 w 485"/>
                <a:gd name="T31" fmla="*/ 229 h 291"/>
                <a:gd name="T32" fmla="*/ 5 w 485"/>
                <a:gd name="T33" fmla="*/ 219 h 291"/>
                <a:gd name="T34" fmla="*/ 14 w 485"/>
                <a:gd name="T35" fmla="*/ 207 h 291"/>
                <a:gd name="T36" fmla="*/ 23 w 485"/>
                <a:gd name="T37" fmla="*/ 189 h 291"/>
                <a:gd name="T38" fmla="*/ 31 w 485"/>
                <a:gd name="T39" fmla="*/ 166 h 291"/>
                <a:gd name="T40" fmla="*/ 41 w 485"/>
                <a:gd name="T41" fmla="*/ 137 h 291"/>
                <a:gd name="T42" fmla="*/ 48 w 485"/>
                <a:gd name="T43" fmla="*/ 126 h 291"/>
                <a:gd name="T44" fmla="*/ 60 w 485"/>
                <a:gd name="T45" fmla="*/ 119 h 291"/>
                <a:gd name="T46" fmla="*/ 87 w 485"/>
                <a:gd name="T47" fmla="*/ 111 h 291"/>
                <a:gd name="T48" fmla="*/ 89 w 485"/>
                <a:gd name="T49" fmla="*/ 106 h 291"/>
                <a:gd name="T50" fmla="*/ 94 w 485"/>
                <a:gd name="T51" fmla="*/ 100 h 291"/>
                <a:gd name="T52" fmla="*/ 101 w 485"/>
                <a:gd name="T53" fmla="*/ 95 h 291"/>
                <a:gd name="T54" fmla="*/ 106 w 485"/>
                <a:gd name="T55" fmla="*/ 93 h 291"/>
                <a:gd name="T56" fmla="*/ 106 w 485"/>
                <a:gd name="T57" fmla="*/ 76 h 291"/>
                <a:gd name="T58" fmla="*/ 109 w 485"/>
                <a:gd name="T59" fmla="*/ 70 h 291"/>
                <a:gd name="T60" fmla="*/ 113 w 485"/>
                <a:gd name="T61" fmla="*/ 67 h 291"/>
                <a:gd name="T62" fmla="*/ 122 w 485"/>
                <a:gd name="T63" fmla="*/ 69 h 291"/>
                <a:gd name="T64" fmla="*/ 128 w 485"/>
                <a:gd name="T65" fmla="*/ 69 h 291"/>
                <a:gd name="T66" fmla="*/ 132 w 485"/>
                <a:gd name="T67" fmla="*/ 66 h 291"/>
                <a:gd name="T68" fmla="*/ 134 w 485"/>
                <a:gd name="T69" fmla="*/ 56 h 291"/>
                <a:gd name="T70" fmla="*/ 139 w 485"/>
                <a:gd name="T71" fmla="*/ 44 h 291"/>
                <a:gd name="T72" fmla="*/ 144 w 485"/>
                <a:gd name="T73" fmla="*/ 39 h 291"/>
                <a:gd name="T74" fmla="*/ 213 w 485"/>
                <a:gd name="T75"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2" name="Freeform 331">
              <a:extLst>
                <a:ext uri="{FF2B5EF4-FFF2-40B4-BE49-F238E27FC236}">
                  <a16:creationId xmlns:a16="http://schemas.microsoft.com/office/drawing/2014/main" id="{749ED44B-4E16-C041-BE3A-3EEF11A8ABC3}"/>
                </a:ext>
              </a:extLst>
            </p:cNvPr>
            <p:cNvSpPr>
              <a:spLocks/>
            </p:cNvSpPr>
            <p:nvPr userDrawn="1">
              <p:custDataLst>
                <p:tags r:id="rId282"/>
              </p:custDataLst>
            </p:nvPr>
          </p:nvSpPr>
          <p:spPr bwMode="auto">
            <a:xfrm>
              <a:off x="7896057" y="2282422"/>
              <a:ext cx="84588" cy="79174"/>
            </a:xfrm>
            <a:custGeom>
              <a:avLst/>
              <a:gdLst>
                <a:gd name="T0" fmla="*/ 86 w 186"/>
                <a:gd name="T1" fmla="*/ 147 h 166"/>
                <a:gd name="T2" fmla="*/ 83 w 186"/>
                <a:gd name="T3" fmla="*/ 136 h 166"/>
                <a:gd name="T4" fmla="*/ 78 w 186"/>
                <a:gd name="T5" fmla="*/ 127 h 166"/>
                <a:gd name="T6" fmla="*/ 74 w 186"/>
                <a:gd name="T7" fmla="*/ 118 h 166"/>
                <a:gd name="T8" fmla="*/ 70 w 186"/>
                <a:gd name="T9" fmla="*/ 110 h 166"/>
                <a:gd name="T10" fmla="*/ 60 w 186"/>
                <a:gd name="T11" fmla="*/ 95 h 166"/>
                <a:gd name="T12" fmla="*/ 49 w 186"/>
                <a:gd name="T13" fmla="*/ 82 h 166"/>
                <a:gd name="T14" fmla="*/ 37 w 186"/>
                <a:gd name="T15" fmla="*/ 70 h 166"/>
                <a:gd name="T16" fmla="*/ 25 w 186"/>
                <a:gd name="T17" fmla="*/ 56 h 166"/>
                <a:gd name="T18" fmla="*/ 13 w 186"/>
                <a:gd name="T19" fmla="*/ 38 h 166"/>
                <a:gd name="T20" fmla="*/ 0 w 186"/>
                <a:gd name="T21" fmla="*/ 18 h 166"/>
                <a:gd name="T22" fmla="*/ 0 w 186"/>
                <a:gd name="T23" fmla="*/ 0 h 166"/>
                <a:gd name="T24" fmla="*/ 7 w 186"/>
                <a:gd name="T25" fmla="*/ 2 h 166"/>
                <a:gd name="T26" fmla="*/ 14 w 186"/>
                <a:gd name="T27" fmla="*/ 3 h 166"/>
                <a:gd name="T28" fmla="*/ 20 w 186"/>
                <a:gd name="T29" fmla="*/ 4 h 166"/>
                <a:gd name="T30" fmla="*/ 27 w 186"/>
                <a:gd name="T31" fmla="*/ 4 h 166"/>
                <a:gd name="T32" fmla="*/ 33 w 186"/>
                <a:gd name="T33" fmla="*/ 4 h 166"/>
                <a:gd name="T34" fmla="*/ 40 w 186"/>
                <a:gd name="T35" fmla="*/ 3 h 166"/>
                <a:gd name="T36" fmla="*/ 47 w 186"/>
                <a:gd name="T37" fmla="*/ 2 h 166"/>
                <a:gd name="T38" fmla="*/ 53 w 186"/>
                <a:gd name="T39" fmla="*/ 0 h 166"/>
                <a:gd name="T40" fmla="*/ 140 w 186"/>
                <a:gd name="T41" fmla="*/ 12 h 166"/>
                <a:gd name="T42" fmla="*/ 186 w 186"/>
                <a:gd name="T43" fmla="*/ 91 h 166"/>
                <a:gd name="T44" fmla="*/ 171 w 186"/>
                <a:gd name="T45" fmla="*/ 112 h 166"/>
                <a:gd name="T46" fmla="*/ 155 w 186"/>
                <a:gd name="T47" fmla="*/ 129 h 166"/>
                <a:gd name="T48" fmla="*/ 149 w 186"/>
                <a:gd name="T49" fmla="*/ 137 h 166"/>
                <a:gd name="T50" fmla="*/ 144 w 186"/>
                <a:gd name="T51" fmla="*/ 145 h 166"/>
                <a:gd name="T52" fmla="*/ 142 w 186"/>
                <a:gd name="T53" fmla="*/ 150 h 166"/>
                <a:gd name="T54" fmla="*/ 141 w 186"/>
                <a:gd name="T55" fmla="*/ 156 h 166"/>
                <a:gd name="T56" fmla="*/ 140 w 186"/>
                <a:gd name="T57" fmla="*/ 161 h 166"/>
                <a:gd name="T58" fmla="*/ 140 w 186"/>
                <a:gd name="T59" fmla="*/ 166 h 166"/>
                <a:gd name="T60" fmla="*/ 86 w 186"/>
                <a:gd name="T61" fmla="*/ 14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3" name="Freeform 332">
              <a:extLst>
                <a:ext uri="{FF2B5EF4-FFF2-40B4-BE49-F238E27FC236}">
                  <a16:creationId xmlns:a16="http://schemas.microsoft.com/office/drawing/2014/main" id="{BE3F2C69-C6FD-354E-A709-E12CECADE81C}"/>
                </a:ext>
              </a:extLst>
            </p:cNvPr>
            <p:cNvSpPr>
              <a:spLocks/>
            </p:cNvSpPr>
            <p:nvPr userDrawn="1">
              <p:custDataLst>
                <p:tags r:id="rId283"/>
              </p:custDataLst>
            </p:nvPr>
          </p:nvSpPr>
          <p:spPr bwMode="auto">
            <a:xfrm>
              <a:off x="6220558" y="3585184"/>
              <a:ext cx="84588" cy="51823"/>
            </a:xfrm>
            <a:custGeom>
              <a:avLst/>
              <a:gdLst>
                <a:gd name="T0" fmla="*/ 153 w 186"/>
                <a:gd name="T1" fmla="*/ 21 h 104"/>
                <a:gd name="T2" fmla="*/ 146 w 186"/>
                <a:gd name="T3" fmla="*/ 21 h 104"/>
                <a:gd name="T4" fmla="*/ 141 w 186"/>
                <a:gd name="T5" fmla="*/ 20 h 104"/>
                <a:gd name="T6" fmla="*/ 136 w 186"/>
                <a:gd name="T7" fmla="*/ 18 h 104"/>
                <a:gd name="T8" fmla="*/ 133 w 186"/>
                <a:gd name="T9" fmla="*/ 15 h 104"/>
                <a:gd name="T10" fmla="*/ 130 w 186"/>
                <a:gd name="T11" fmla="*/ 13 h 104"/>
                <a:gd name="T12" fmla="*/ 125 w 186"/>
                <a:gd name="T13" fmla="*/ 11 h 104"/>
                <a:gd name="T14" fmla="*/ 120 w 186"/>
                <a:gd name="T15" fmla="*/ 10 h 104"/>
                <a:gd name="T16" fmla="*/ 113 w 186"/>
                <a:gd name="T17" fmla="*/ 9 h 104"/>
                <a:gd name="T18" fmla="*/ 100 w 186"/>
                <a:gd name="T19" fmla="*/ 8 h 104"/>
                <a:gd name="T20" fmla="*/ 88 w 186"/>
                <a:gd name="T21" fmla="*/ 6 h 104"/>
                <a:gd name="T22" fmla="*/ 75 w 186"/>
                <a:gd name="T23" fmla="*/ 3 h 104"/>
                <a:gd name="T24" fmla="*/ 64 w 186"/>
                <a:gd name="T25" fmla="*/ 1 h 104"/>
                <a:gd name="T26" fmla="*/ 60 w 186"/>
                <a:gd name="T27" fmla="*/ 0 h 104"/>
                <a:gd name="T28" fmla="*/ 54 w 186"/>
                <a:gd name="T29" fmla="*/ 0 h 104"/>
                <a:gd name="T30" fmla="*/ 51 w 186"/>
                <a:gd name="T31" fmla="*/ 1 h 104"/>
                <a:gd name="T32" fmla="*/ 46 w 186"/>
                <a:gd name="T33" fmla="*/ 2 h 104"/>
                <a:gd name="T34" fmla="*/ 44 w 186"/>
                <a:gd name="T35" fmla="*/ 4 h 104"/>
                <a:gd name="T36" fmla="*/ 42 w 186"/>
                <a:gd name="T37" fmla="*/ 6 h 104"/>
                <a:gd name="T38" fmla="*/ 41 w 186"/>
                <a:gd name="T39" fmla="*/ 10 h 104"/>
                <a:gd name="T40" fmla="*/ 40 w 186"/>
                <a:gd name="T41" fmla="*/ 15 h 104"/>
                <a:gd name="T42" fmla="*/ 34 w 186"/>
                <a:gd name="T43" fmla="*/ 27 h 104"/>
                <a:gd name="T44" fmla="*/ 20 w 186"/>
                <a:gd name="T45" fmla="*/ 47 h 104"/>
                <a:gd name="T46" fmla="*/ 7 w 186"/>
                <a:gd name="T47" fmla="*/ 66 h 104"/>
                <a:gd name="T48" fmla="*/ 0 w 186"/>
                <a:gd name="T49" fmla="*/ 77 h 104"/>
                <a:gd name="T50" fmla="*/ 8 w 186"/>
                <a:gd name="T51" fmla="*/ 77 h 104"/>
                <a:gd name="T52" fmla="*/ 16 w 186"/>
                <a:gd name="T53" fmla="*/ 78 h 104"/>
                <a:gd name="T54" fmla="*/ 21 w 186"/>
                <a:gd name="T55" fmla="*/ 79 h 104"/>
                <a:gd name="T56" fmla="*/ 25 w 186"/>
                <a:gd name="T57" fmla="*/ 81 h 104"/>
                <a:gd name="T58" fmla="*/ 33 w 186"/>
                <a:gd name="T59" fmla="*/ 85 h 104"/>
                <a:gd name="T60" fmla="*/ 40 w 186"/>
                <a:gd name="T61" fmla="*/ 89 h 104"/>
                <a:gd name="T62" fmla="*/ 45 w 186"/>
                <a:gd name="T63" fmla="*/ 94 h 104"/>
                <a:gd name="T64" fmla="*/ 52 w 186"/>
                <a:gd name="T65" fmla="*/ 98 h 104"/>
                <a:gd name="T66" fmla="*/ 56 w 186"/>
                <a:gd name="T67" fmla="*/ 100 h 104"/>
                <a:gd name="T68" fmla="*/ 61 w 186"/>
                <a:gd name="T69" fmla="*/ 101 h 104"/>
                <a:gd name="T70" fmla="*/ 66 w 186"/>
                <a:gd name="T71" fmla="*/ 102 h 104"/>
                <a:gd name="T72" fmla="*/ 74 w 186"/>
                <a:gd name="T73" fmla="*/ 102 h 104"/>
                <a:gd name="T74" fmla="*/ 107 w 186"/>
                <a:gd name="T75" fmla="*/ 103 h 104"/>
                <a:gd name="T76" fmla="*/ 131 w 186"/>
                <a:gd name="T77" fmla="*/ 104 h 104"/>
                <a:gd name="T78" fmla="*/ 135 w 186"/>
                <a:gd name="T79" fmla="*/ 103 h 104"/>
                <a:gd name="T80" fmla="*/ 139 w 186"/>
                <a:gd name="T81" fmla="*/ 102 h 104"/>
                <a:gd name="T82" fmla="*/ 142 w 186"/>
                <a:gd name="T83" fmla="*/ 100 h 104"/>
                <a:gd name="T84" fmla="*/ 145 w 186"/>
                <a:gd name="T85" fmla="*/ 97 h 104"/>
                <a:gd name="T86" fmla="*/ 147 w 186"/>
                <a:gd name="T87" fmla="*/ 94 h 104"/>
                <a:gd name="T88" fmla="*/ 150 w 186"/>
                <a:gd name="T89" fmla="*/ 88 h 104"/>
                <a:gd name="T90" fmla="*/ 152 w 186"/>
                <a:gd name="T91" fmla="*/ 83 h 104"/>
                <a:gd name="T92" fmla="*/ 153 w 186"/>
                <a:gd name="T93" fmla="*/ 77 h 104"/>
                <a:gd name="T94" fmla="*/ 186 w 186"/>
                <a:gd name="T95" fmla="*/ 27 h 104"/>
                <a:gd name="T96" fmla="*/ 153 w 186"/>
                <a:gd name="T97" fmla="*/ 2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4" name="Freeform 333">
              <a:extLst>
                <a:ext uri="{FF2B5EF4-FFF2-40B4-BE49-F238E27FC236}">
                  <a16:creationId xmlns:a16="http://schemas.microsoft.com/office/drawing/2014/main" id="{EEF19165-2252-CF4D-8A9D-0A258E7A89A2}"/>
                </a:ext>
              </a:extLst>
            </p:cNvPr>
            <p:cNvSpPr>
              <a:spLocks/>
            </p:cNvSpPr>
            <p:nvPr userDrawn="1">
              <p:custDataLst>
                <p:tags r:id="rId284"/>
              </p:custDataLst>
            </p:nvPr>
          </p:nvSpPr>
          <p:spPr bwMode="auto">
            <a:xfrm>
              <a:off x="8058727" y="2314090"/>
              <a:ext cx="136642" cy="87811"/>
            </a:xfrm>
            <a:custGeom>
              <a:avLst/>
              <a:gdLst>
                <a:gd name="T0" fmla="*/ 79 w 311"/>
                <a:gd name="T1" fmla="*/ 38 h 179"/>
                <a:gd name="T2" fmla="*/ 115 w 311"/>
                <a:gd name="T3" fmla="*/ 26 h 179"/>
                <a:gd name="T4" fmla="*/ 148 w 311"/>
                <a:gd name="T5" fmla="*/ 14 h 179"/>
                <a:gd name="T6" fmla="*/ 178 w 311"/>
                <a:gd name="T7" fmla="*/ 4 h 179"/>
                <a:gd name="T8" fmla="*/ 211 w 311"/>
                <a:gd name="T9" fmla="*/ 0 h 179"/>
                <a:gd name="T10" fmla="*/ 236 w 311"/>
                <a:gd name="T11" fmla="*/ 2 h 179"/>
                <a:gd name="T12" fmla="*/ 256 w 311"/>
                <a:gd name="T13" fmla="*/ 6 h 179"/>
                <a:gd name="T14" fmla="*/ 292 w 311"/>
                <a:gd name="T15" fmla="*/ 12 h 179"/>
                <a:gd name="T16" fmla="*/ 287 w 311"/>
                <a:gd name="T17" fmla="*/ 28 h 179"/>
                <a:gd name="T18" fmla="*/ 278 w 311"/>
                <a:gd name="T19" fmla="*/ 42 h 179"/>
                <a:gd name="T20" fmla="*/ 269 w 311"/>
                <a:gd name="T21" fmla="*/ 53 h 179"/>
                <a:gd name="T22" fmla="*/ 265 w 311"/>
                <a:gd name="T23" fmla="*/ 62 h 179"/>
                <a:gd name="T24" fmla="*/ 266 w 311"/>
                <a:gd name="T25" fmla="*/ 66 h 179"/>
                <a:gd name="T26" fmla="*/ 271 w 311"/>
                <a:gd name="T27" fmla="*/ 71 h 179"/>
                <a:gd name="T28" fmla="*/ 285 w 311"/>
                <a:gd name="T29" fmla="*/ 79 h 179"/>
                <a:gd name="T30" fmla="*/ 311 w 311"/>
                <a:gd name="T31" fmla="*/ 93 h 179"/>
                <a:gd name="T32" fmla="*/ 287 w 311"/>
                <a:gd name="T33" fmla="*/ 107 h 179"/>
                <a:gd name="T34" fmla="*/ 281 w 311"/>
                <a:gd name="T35" fmla="*/ 115 h 179"/>
                <a:gd name="T36" fmla="*/ 278 w 311"/>
                <a:gd name="T37" fmla="*/ 129 h 179"/>
                <a:gd name="T38" fmla="*/ 252 w 311"/>
                <a:gd name="T39" fmla="*/ 136 h 179"/>
                <a:gd name="T40" fmla="*/ 211 w 311"/>
                <a:gd name="T41" fmla="*/ 148 h 179"/>
                <a:gd name="T42" fmla="*/ 191 w 311"/>
                <a:gd name="T43" fmla="*/ 168 h 179"/>
                <a:gd name="T44" fmla="*/ 178 w 311"/>
                <a:gd name="T45" fmla="*/ 176 h 179"/>
                <a:gd name="T46" fmla="*/ 165 w 311"/>
                <a:gd name="T47" fmla="*/ 179 h 179"/>
                <a:gd name="T48" fmla="*/ 151 w 311"/>
                <a:gd name="T49" fmla="*/ 175 h 179"/>
                <a:gd name="T50" fmla="*/ 137 w 311"/>
                <a:gd name="T51" fmla="*/ 167 h 179"/>
                <a:gd name="T52" fmla="*/ 120 w 311"/>
                <a:gd name="T53" fmla="*/ 158 h 179"/>
                <a:gd name="T54" fmla="*/ 98 w 311"/>
                <a:gd name="T55" fmla="*/ 155 h 179"/>
                <a:gd name="T56" fmla="*/ 66 w 311"/>
                <a:gd name="T57" fmla="*/ 155 h 179"/>
                <a:gd name="T58" fmla="*/ 51 w 311"/>
                <a:gd name="T59" fmla="*/ 157 h 179"/>
                <a:gd name="T60" fmla="*/ 39 w 311"/>
                <a:gd name="T61" fmla="*/ 161 h 179"/>
                <a:gd name="T62" fmla="*/ 36 w 311"/>
                <a:gd name="T63" fmla="*/ 142 h 179"/>
                <a:gd name="T64" fmla="*/ 32 w 311"/>
                <a:gd name="T65" fmla="*/ 123 h 179"/>
                <a:gd name="T66" fmla="*/ 21 w 311"/>
                <a:gd name="T67" fmla="*/ 128 h 179"/>
                <a:gd name="T68" fmla="*/ 13 w 311"/>
                <a:gd name="T69" fmla="*/ 129 h 179"/>
                <a:gd name="T70" fmla="*/ 7 w 311"/>
                <a:gd name="T71" fmla="*/ 126 h 179"/>
                <a:gd name="T72" fmla="*/ 3 w 311"/>
                <a:gd name="T73" fmla="*/ 121 h 179"/>
                <a:gd name="T74" fmla="*/ 0 w 311"/>
                <a:gd name="T75" fmla="*/ 105 h 179"/>
                <a:gd name="T76" fmla="*/ 0 w 311"/>
                <a:gd name="T77" fmla="*/ 87 h 179"/>
                <a:gd name="T78" fmla="*/ 3 w 311"/>
                <a:gd name="T79" fmla="*/ 82 h 179"/>
                <a:gd name="T80" fmla="*/ 13 w 311"/>
                <a:gd name="T81" fmla="*/ 78 h 179"/>
                <a:gd name="T82" fmla="*/ 21 w 311"/>
                <a:gd name="T83" fmla="*/ 72 h 179"/>
                <a:gd name="T84" fmla="*/ 25 w 311"/>
                <a:gd name="T85" fmla="*/ 68 h 179"/>
                <a:gd name="T86" fmla="*/ 26 w 311"/>
                <a:gd name="T87" fmla="*/ 62 h 179"/>
                <a:gd name="T88" fmla="*/ 24 w 311"/>
                <a:gd name="T89" fmla="*/ 51 h 179"/>
                <a:gd name="T90" fmla="*/ 19 w 311"/>
                <a:gd name="T91" fmla="*/ 43 h 179"/>
                <a:gd name="T92" fmla="*/ 8 w 311"/>
                <a:gd name="T93" fmla="*/ 29 h 179"/>
                <a:gd name="T94" fmla="*/ 1 w 311"/>
                <a:gd name="T95" fmla="*/ 18 h 179"/>
                <a:gd name="T96" fmla="*/ 1 w 311"/>
                <a:gd name="T97" fmla="*/ 13 h 179"/>
                <a:gd name="T98" fmla="*/ 6 w 311"/>
                <a:gd name="T99" fmla="*/ 6 h 179"/>
                <a:gd name="T100" fmla="*/ 0 w 311"/>
                <a:gd name="T101"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5" name="Freeform 334">
              <a:extLst>
                <a:ext uri="{FF2B5EF4-FFF2-40B4-BE49-F238E27FC236}">
                  <a16:creationId xmlns:a16="http://schemas.microsoft.com/office/drawing/2014/main" id="{1120B13A-A142-6644-9C7E-36F7AEF45952}"/>
                </a:ext>
              </a:extLst>
            </p:cNvPr>
            <p:cNvSpPr>
              <a:spLocks/>
            </p:cNvSpPr>
            <p:nvPr userDrawn="1">
              <p:custDataLst>
                <p:tags r:id="rId285"/>
              </p:custDataLst>
            </p:nvPr>
          </p:nvSpPr>
          <p:spPr bwMode="auto">
            <a:xfrm>
              <a:off x="7398287" y="3154769"/>
              <a:ext cx="182191" cy="149710"/>
            </a:xfrm>
            <a:custGeom>
              <a:avLst/>
              <a:gdLst>
                <a:gd name="T0" fmla="*/ 6 w 405"/>
                <a:gd name="T1" fmla="*/ 260 h 314"/>
                <a:gd name="T2" fmla="*/ 13 w 405"/>
                <a:gd name="T3" fmla="*/ 237 h 314"/>
                <a:gd name="T4" fmla="*/ 17 w 405"/>
                <a:gd name="T5" fmla="*/ 202 h 314"/>
                <a:gd name="T6" fmla="*/ 23 w 405"/>
                <a:gd name="T7" fmla="*/ 173 h 314"/>
                <a:gd name="T8" fmla="*/ 32 w 405"/>
                <a:gd name="T9" fmla="*/ 162 h 314"/>
                <a:gd name="T10" fmla="*/ 48 w 405"/>
                <a:gd name="T11" fmla="*/ 150 h 314"/>
                <a:gd name="T12" fmla="*/ 72 w 405"/>
                <a:gd name="T13" fmla="*/ 141 h 314"/>
                <a:gd name="T14" fmla="*/ 93 w 405"/>
                <a:gd name="T15" fmla="*/ 134 h 314"/>
                <a:gd name="T16" fmla="*/ 104 w 405"/>
                <a:gd name="T17" fmla="*/ 125 h 314"/>
                <a:gd name="T18" fmla="*/ 113 w 405"/>
                <a:gd name="T19" fmla="*/ 114 h 314"/>
                <a:gd name="T20" fmla="*/ 123 w 405"/>
                <a:gd name="T21" fmla="*/ 93 h 314"/>
                <a:gd name="T22" fmla="*/ 136 w 405"/>
                <a:gd name="T23" fmla="*/ 69 h 314"/>
                <a:gd name="T24" fmla="*/ 147 w 405"/>
                <a:gd name="T25" fmla="*/ 55 h 314"/>
                <a:gd name="T26" fmla="*/ 155 w 405"/>
                <a:gd name="T27" fmla="*/ 51 h 314"/>
                <a:gd name="T28" fmla="*/ 170 w 405"/>
                <a:gd name="T29" fmla="*/ 51 h 314"/>
                <a:gd name="T30" fmla="*/ 189 w 405"/>
                <a:gd name="T31" fmla="*/ 48 h 314"/>
                <a:gd name="T32" fmla="*/ 213 w 405"/>
                <a:gd name="T33" fmla="*/ 35 h 314"/>
                <a:gd name="T34" fmla="*/ 237 w 405"/>
                <a:gd name="T35" fmla="*/ 20 h 314"/>
                <a:gd name="T36" fmla="*/ 257 w 405"/>
                <a:gd name="T37" fmla="*/ 11 h 314"/>
                <a:gd name="T38" fmla="*/ 282 w 405"/>
                <a:gd name="T39" fmla="*/ 4 h 314"/>
                <a:gd name="T40" fmla="*/ 314 w 405"/>
                <a:gd name="T41" fmla="*/ 0 h 314"/>
                <a:gd name="T42" fmla="*/ 332 w 405"/>
                <a:gd name="T43" fmla="*/ 14 h 314"/>
                <a:gd name="T44" fmla="*/ 337 w 405"/>
                <a:gd name="T45" fmla="*/ 34 h 314"/>
                <a:gd name="T46" fmla="*/ 343 w 405"/>
                <a:gd name="T47" fmla="*/ 50 h 314"/>
                <a:gd name="T48" fmla="*/ 352 w 405"/>
                <a:gd name="T49" fmla="*/ 62 h 314"/>
                <a:gd name="T50" fmla="*/ 368 w 405"/>
                <a:gd name="T51" fmla="*/ 74 h 314"/>
                <a:gd name="T52" fmla="*/ 382 w 405"/>
                <a:gd name="T53" fmla="*/ 85 h 314"/>
                <a:gd name="T54" fmla="*/ 390 w 405"/>
                <a:gd name="T55" fmla="*/ 93 h 314"/>
                <a:gd name="T56" fmla="*/ 396 w 405"/>
                <a:gd name="T57" fmla="*/ 115 h 314"/>
                <a:gd name="T58" fmla="*/ 398 w 405"/>
                <a:gd name="T59" fmla="*/ 143 h 314"/>
                <a:gd name="T60" fmla="*/ 398 w 405"/>
                <a:gd name="T61" fmla="*/ 170 h 314"/>
                <a:gd name="T62" fmla="*/ 402 w 405"/>
                <a:gd name="T63" fmla="*/ 196 h 314"/>
                <a:gd name="T64" fmla="*/ 398 w 405"/>
                <a:gd name="T65" fmla="*/ 217 h 314"/>
                <a:gd name="T66" fmla="*/ 382 w 405"/>
                <a:gd name="T67" fmla="*/ 226 h 314"/>
                <a:gd name="T68" fmla="*/ 365 w 405"/>
                <a:gd name="T69" fmla="*/ 241 h 314"/>
                <a:gd name="T70" fmla="*/ 363 w 405"/>
                <a:gd name="T71" fmla="*/ 237 h 314"/>
                <a:gd name="T72" fmla="*/ 358 w 405"/>
                <a:gd name="T73" fmla="*/ 233 h 314"/>
                <a:gd name="T74" fmla="*/ 342 w 405"/>
                <a:gd name="T75" fmla="*/ 227 h 314"/>
                <a:gd name="T76" fmla="*/ 319 w 405"/>
                <a:gd name="T77" fmla="*/ 223 h 314"/>
                <a:gd name="T78" fmla="*/ 152 w 405"/>
                <a:gd name="T79" fmla="*/ 241 h 314"/>
                <a:gd name="T80" fmla="*/ 150 w 405"/>
                <a:gd name="T81" fmla="*/ 257 h 314"/>
                <a:gd name="T82" fmla="*/ 150 w 405"/>
                <a:gd name="T83" fmla="*/ 274 h 314"/>
                <a:gd name="T84" fmla="*/ 152 w 405"/>
                <a:gd name="T85" fmla="*/ 314 h 314"/>
                <a:gd name="T86" fmla="*/ 139 w 405"/>
                <a:gd name="T87" fmla="*/ 312 h 314"/>
                <a:gd name="T88" fmla="*/ 126 w 405"/>
                <a:gd name="T89" fmla="*/ 305 h 314"/>
                <a:gd name="T90" fmla="*/ 100 w 405"/>
                <a:gd name="T91" fmla="*/ 290 h 314"/>
                <a:gd name="T92" fmla="*/ 89 w 405"/>
                <a:gd name="T93" fmla="*/ 307 h 314"/>
                <a:gd name="T94" fmla="*/ 82 w 405"/>
                <a:gd name="T95" fmla="*/ 312 h 314"/>
                <a:gd name="T96" fmla="*/ 73 w 405"/>
                <a:gd name="T97" fmla="*/ 314 h 314"/>
                <a:gd name="T98" fmla="*/ 60 w 405"/>
                <a:gd name="T99" fmla="*/ 311 h 314"/>
                <a:gd name="T100" fmla="*/ 47 w 405"/>
                <a:gd name="T101" fmla="*/ 302 h 314"/>
                <a:gd name="T102" fmla="*/ 28 w 405"/>
                <a:gd name="T103" fmla="*/ 291 h 314"/>
                <a:gd name="T104" fmla="*/ 0 w 405"/>
                <a:gd name="T105" fmla="*/ 28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6" name="Freeform 335">
              <a:extLst>
                <a:ext uri="{FF2B5EF4-FFF2-40B4-BE49-F238E27FC236}">
                  <a16:creationId xmlns:a16="http://schemas.microsoft.com/office/drawing/2014/main" id="{952743FD-02FB-2849-A493-D8CD479966FB}"/>
                </a:ext>
              </a:extLst>
            </p:cNvPr>
            <p:cNvSpPr>
              <a:spLocks/>
            </p:cNvSpPr>
            <p:nvPr userDrawn="1">
              <p:custDataLst>
                <p:tags r:id="rId286"/>
              </p:custDataLst>
            </p:nvPr>
          </p:nvSpPr>
          <p:spPr bwMode="auto">
            <a:xfrm>
              <a:off x="7754534" y="3216669"/>
              <a:ext cx="198457" cy="316693"/>
            </a:xfrm>
            <a:custGeom>
              <a:avLst/>
              <a:gdLst>
                <a:gd name="T0" fmla="*/ 335 w 453"/>
                <a:gd name="T1" fmla="*/ 36 h 661"/>
                <a:gd name="T2" fmla="*/ 321 w 453"/>
                <a:gd name="T3" fmla="*/ 98 h 661"/>
                <a:gd name="T4" fmla="*/ 277 w 453"/>
                <a:gd name="T5" fmla="*/ 162 h 661"/>
                <a:gd name="T6" fmla="*/ 253 w 453"/>
                <a:gd name="T7" fmla="*/ 219 h 661"/>
                <a:gd name="T8" fmla="*/ 232 w 453"/>
                <a:gd name="T9" fmla="*/ 272 h 661"/>
                <a:gd name="T10" fmla="*/ 209 w 453"/>
                <a:gd name="T11" fmla="*/ 329 h 661"/>
                <a:gd name="T12" fmla="*/ 196 w 453"/>
                <a:gd name="T13" fmla="*/ 362 h 661"/>
                <a:gd name="T14" fmla="*/ 180 w 453"/>
                <a:gd name="T15" fmla="*/ 380 h 661"/>
                <a:gd name="T16" fmla="*/ 167 w 453"/>
                <a:gd name="T17" fmla="*/ 390 h 661"/>
                <a:gd name="T18" fmla="*/ 141 w 453"/>
                <a:gd name="T19" fmla="*/ 382 h 661"/>
                <a:gd name="T20" fmla="*/ 121 w 453"/>
                <a:gd name="T21" fmla="*/ 370 h 661"/>
                <a:gd name="T22" fmla="*/ 94 w 453"/>
                <a:gd name="T23" fmla="*/ 367 h 661"/>
                <a:gd name="T24" fmla="*/ 64 w 453"/>
                <a:gd name="T25" fmla="*/ 380 h 661"/>
                <a:gd name="T26" fmla="*/ 44 w 453"/>
                <a:gd name="T27" fmla="*/ 403 h 661"/>
                <a:gd name="T28" fmla="*/ 21 w 453"/>
                <a:gd name="T29" fmla="*/ 454 h 661"/>
                <a:gd name="T30" fmla="*/ 7 w 453"/>
                <a:gd name="T31" fmla="*/ 482 h 661"/>
                <a:gd name="T32" fmla="*/ 1 w 453"/>
                <a:gd name="T33" fmla="*/ 500 h 661"/>
                <a:gd name="T34" fmla="*/ 8 w 453"/>
                <a:gd name="T35" fmla="*/ 517 h 661"/>
                <a:gd name="T36" fmla="*/ 20 w 453"/>
                <a:gd name="T37" fmla="*/ 526 h 661"/>
                <a:gd name="T38" fmla="*/ 55 w 453"/>
                <a:gd name="T39" fmla="*/ 526 h 661"/>
                <a:gd name="T40" fmla="*/ 71 w 453"/>
                <a:gd name="T41" fmla="*/ 548 h 661"/>
                <a:gd name="T42" fmla="*/ 73 w 453"/>
                <a:gd name="T43" fmla="*/ 590 h 661"/>
                <a:gd name="T44" fmla="*/ 67 w 453"/>
                <a:gd name="T45" fmla="*/ 630 h 661"/>
                <a:gd name="T46" fmla="*/ 433 w 453"/>
                <a:gd name="T47" fmla="*/ 661 h 661"/>
                <a:gd name="T48" fmla="*/ 442 w 453"/>
                <a:gd name="T49" fmla="*/ 582 h 661"/>
                <a:gd name="T50" fmla="*/ 415 w 453"/>
                <a:gd name="T51" fmla="*/ 568 h 661"/>
                <a:gd name="T52" fmla="*/ 373 w 453"/>
                <a:gd name="T53" fmla="*/ 557 h 661"/>
                <a:gd name="T54" fmla="*/ 353 w 453"/>
                <a:gd name="T55" fmla="*/ 549 h 661"/>
                <a:gd name="T56" fmla="*/ 340 w 453"/>
                <a:gd name="T57" fmla="*/ 537 h 661"/>
                <a:gd name="T58" fmla="*/ 333 w 453"/>
                <a:gd name="T59" fmla="*/ 515 h 661"/>
                <a:gd name="T60" fmla="*/ 333 w 453"/>
                <a:gd name="T61" fmla="*/ 464 h 661"/>
                <a:gd name="T62" fmla="*/ 337 w 453"/>
                <a:gd name="T63" fmla="*/ 428 h 661"/>
                <a:gd name="T64" fmla="*/ 351 w 453"/>
                <a:gd name="T65" fmla="*/ 397 h 661"/>
                <a:gd name="T66" fmla="*/ 373 w 453"/>
                <a:gd name="T67" fmla="*/ 364 h 661"/>
                <a:gd name="T68" fmla="*/ 392 w 453"/>
                <a:gd name="T69" fmla="*/ 330 h 661"/>
                <a:gd name="T70" fmla="*/ 399 w 453"/>
                <a:gd name="T71" fmla="*/ 297 h 661"/>
                <a:gd name="T72" fmla="*/ 389 w 453"/>
                <a:gd name="T73" fmla="*/ 267 h 661"/>
                <a:gd name="T74" fmla="*/ 373 w 453"/>
                <a:gd name="T75" fmla="*/ 246 h 661"/>
                <a:gd name="T76" fmla="*/ 343 w 453"/>
                <a:gd name="T77" fmla="*/ 217 h 661"/>
                <a:gd name="T78" fmla="*/ 333 w 453"/>
                <a:gd name="T79" fmla="*/ 192 h 661"/>
                <a:gd name="T80" fmla="*/ 335 w 453"/>
                <a:gd name="T81" fmla="*/ 173 h 661"/>
                <a:gd name="T82" fmla="*/ 353 w 453"/>
                <a:gd name="T83" fmla="*/ 164 h 661"/>
                <a:gd name="T84" fmla="*/ 406 w 453"/>
                <a:gd name="T85" fmla="*/ 162 h 661"/>
                <a:gd name="T86" fmla="*/ 395 w 453"/>
                <a:gd name="T87" fmla="*/ 151 h 661"/>
                <a:gd name="T88" fmla="*/ 379 w 453"/>
                <a:gd name="T89" fmla="*/ 117 h 661"/>
                <a:gd name="T90" fmla="*/ 371 w 453"/>
                <a:gd name="T91" fmla="*/ 73 h 661"/>
                <a:gd name="T92" fmla="*/ 373 w 453"/>
                <a:gd name="T93" fmla="*/ 45 h 661"/>
                <a:gd name="T94" fmla="*/ 367 w 453"/>
                <a:gd name="T95" fmla="*/ 11 h 661"/>
                <a:gd name="T96" fmla="*/ 347 w 453"/>
                <a:gd name="T97"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7" name="Freeform 336">
              <a:extLst>
                <a:ext uri="{FF2B5EF4-FFF2-40B4-BE49-F238E27FC236}">
                  <a16:creationId xmlns:a16="http://schemas.microsoft.com/office/drawing/2014/main" id="{22648637-C7E0-A64A-AD0E-855ED5FE8BF8}"/>
                </a:ext>
              </a:extLst>
            </p:cNvPr>
            <p:cNvSpPr>
              <a:spLocks/>
            </p:cNvSpPr>
            <p:nvPr userDrawn="1">
              <p:custDataLst>
                <p:tags r:id="rId287"/>
              </p:custDataLst>
            </p:nvPr>
          </p:nvSpPr>
          <p:spPr bwMode="auto">
            <a:xfrm>
              <a:off x="10263716" y="2987785"/>
              <a:ext cx="56935" cy="51823"/>
            </a:xfrm>
            <a:custGeom>
              <a:avLst/>
              <a:gdLst>
                <a:gd name="T0" fmla="*/ 0 w 126"/>
                <a:gd name="T1" fmla="*/ 56 h 105"/>
                <a:gd name="T2" fmla="*/ 4 w 126"/>
                <a:gd name="T3" fmla="*/ 49 h 105"/>
                <a:gd name="T4" fmla="*/ 10 w 126"/>
                <a:gd name="T5" fmla="*/ 41 h 105"/>
                <a:gd name="T6" fmla="*/ 16 w 126"/>
                <a:gd name="T7" fmla="*/ 33 h 105"/>
                <a:gd name="T8" fmla="*/ 24 w 126"/>
                <a:gd name="T9" fmla="*/ 25 h 105"/>
                <a:gd name="T10" fmla="*/ 37 w 126"/>
                <a:gd name="T11" fmla="*/ 11 h 105"/>
                <a:gd name="T12" fmla="*/ 47 w 126"/>
                <a:gd name="T13" fmla="*/ 0 h 105"/>
                <a:gd name="T14" fmla="*/ 113 w 126"/>
                <a:gd name="T15" fmla="*/ 0 h 105"/>
                <a:gd name="T16" fmla="*/ 114 w 126"/>
                <a:gd name="T17" fmla="*/ 4 h 105"/>
                <a:gd name="T18" fmla="*/ 115 w 126"/>
                <a:gd name="T19" fmla="*/ 8 h 105"/>
                <a:gd name="T20" fmla="*/ 117 w 126"/>
                <a:gd name="T21" fmla="*/ 12 h 105"/>
                <a:gd name="T22" fmla="*/ 119 w 126"/>
                <a:gd name="T23" fmla="*/ 14 h 105"/>
                <a:gd name="T24" fmla="*/ 124 w 126"/>
                <a:gd name="T25" fmla="*/ 20 h 105"/>
                <a:gd name="T26" fmla="*/ 126 w 126"/>
                <a:gd name="T27" fmla="*/ 24 h 105"/>
                <a:gd name="T28" fmla="*/ 126 w 126"/>
                <a:gd name="T29" fmla="*/ 32 h 105"/>
                <a:gd name="T30" fmla="*/ 125 w 126"/>
                <a:gd name="T31" fmla="*/ 41 h 105"/>
                <a:gd name="T32" fmla="*/ 124 w 126"/>
                <a:gd name="T33" fmla="*/ 48 h 105"/>
                <a:gd name="T34" fmla="*/ 122 w 126"/>
                <a:gd name="T35" fmla="*/ 55 h 105"/>
                <a:gd name="T36" fmla="*/ 119 w 126"/>
                <a:gd name="T37" fmla="*/ 62 h 105"/>
                <a:gd name="T38" fmla="*/ 116 w 126"/>
                <a:gd name="T39" fmla="*/ 69 h 105"/>
                <a:gd name="T40" fmla="*/ 112 w 126"/>
                <a:gd name="T41" fmla="*/ 75 h 105"/>
                <a:gd name="T42" fmla="*/ 108 w 126"/>
                <a:gd name="T43" fmla="*/ 81 h 105"/>
                <a:gd name="T44" fmla="*/ 104 w 126"/>
                <a:gd name="T45" fmla="*/ 86 h 105"/>
                <a:gd name="T46" fmla="*/ 99 w 126"/>
                <a:gd name="T47" fmla="*/ 90 h 105"/>
                <a:gd name="T48" fmla="*/ 93 w 126"/>
                <a:gd name="T49" fmla="*/ 94 h 105"/>
                <a:gd name="T50" fmla="*/ 88 w 126"/>
                <a:gd name="T51" fmla="*/ 99 h 105"/>
                <a:gd name="T52" fmla="*/ 81 w 126"/>
                <a:gd name="T53" fmla="*/ 101 h 105"/>
                <a:gd name="T54" fmla="*/ 74 w 126"/>
                <a:gd name="T55" fmla="*/ 103 h 105"/>
                <a:gd name="T56" fmla="*/ 67 w 126"/>
                <a:gd name="T57" fmla="*/ 105 h 105"/>
                <a:gd name="T58" fmla="*/ 60 w 126"/>
                <a:gd name="T59" fmla="*/ 105 h 105"/>
                <a:gd name="T60" fmla="*/ 48 w 126"/>
                <a:gd name="T61" fmla="*/ 104 h 105"/>
                <a:gd name="T62" fmla="*/ 38 w 126"/>
                <a:gd name="T63" fmla="*/ 102 h 105"/>
                <a:gd name="T64" fmla="*/ 31 w 126"/>
                <a:gd name="T65" fmla="*/ 98 h 105"/>
                <a:gd name="T66" fmla="*/ 24 w 126"/>
                <a:gd name="T67" fmla="*/ 92 h 105"/>
                <a:gd name="T68" fmla="*/ 20 w 126"/>
                <a:gd name="T69" fmla="*/ 86 h 105"/>
                <a:gd name="T70" fmla="*/ 16 w 126"/>
                <a:gd name="T71" fmla="*/ 78 h 105"/>
                <a:gd name="T72" fmla="*/ 14 w 126"/>
                <a:gd name="T73" fmla="*/ 70 h 105"/>
                <a:gd name="T74" fmla="*/ 13 w 126"/>
                <a:gd name="T75" fmla="*/ 62 h 105"/>
                <a:gd name="T76" fmla="*/ 0 w 126"/>
                <a:gd name="T77" fmla="*/ 5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8" name="Freeform 337">
              <a:extLst>
                <a:ext uri="{FF2B5EF4-FFF2-40B4-BE49-F238E27FC236}">
                  <a16:creationId xmlns:a16="http://schemas.microsoft.com/office/drawing/2014/main" id="{599FC6AA-86BC-3145-8F36-3DBE4CA378CC}"/>
                </a:ext>
              </a:extLst>
            </p:cNvPr>
            <p:cNvSpPr>
              <a:spLocks/>
            </p:cNvSpPr>
            <p:nvPr userDrawn="1">
              <p:custDataLst>
                <p:tags r:id="rId288"/>
              </p:custDataLst>
            </p:nvPr>
          </p:nvSpPr>
          <p:spPr bwMode="auto">
            <a:xfrm>
              <a:off x="5506437" y="3236822"/>
              <a:ext cx="305819" cy="475041"/>
            </a:xfrm>
            <a:custGeom>
              <a:avLst/>
              <a:gdLst>
                <a:gd name="T0" fmla="*/ 671 w 684"/>
                <a:gd name="T1" fmla="*/ 573 h 998"/>
                <a:gd name="T2" fmla="*/ 680 w 684"/>
                <a:gd name="T3" fmla="*/ 550 h 998"/>
                <a:gd name="T4" fmla="*/ 671 w 684"/>
                <a:gd name="T5" fmla="*/ 491 h 998"/>
                <a:gd name="T6" fmla="*/ 659 w 684"/>
                <a:gd name="T7" fmla="*/ 423 h 998"/>
                <a:gd name="T8" fmla="*/ 678 w 684"/>
                <a:gd name="T9" fmla="*/ 389 h 998"/>
                <a:gd name="T10" fmla="*/ 557 w 684"/>
                <a:gd name="T11" fmla="*/ 361 h 998"/>
                <a:gd name="T12" fmla="*/ 533 w 684"/>
                <a:gd name="T13" fmla="*/ 326 h 998"/>
                <a:gd name="T14" fmla="*/ 462 w 684"/>
                <a:gd name="T15" fmla="*/ 310 h 998"/>
                <a:gd name="T16" fmla="*/ 402 w 684"/>
                <a:gd name="T17" fmla="*/ 270 h 998"/>
                <a:gd name="T18" fmla="*/ 375 w 684"/>
                <a:gd name="T19" fmla="*/ 201 h 998"/>
                <a:gd name="T20" fmla="*/ 375 w 684"/>
                <a:gd name="T21" fmla="*/ 133 h 998"/>
                <a:gd name="T22" fmla="*/ 395 w 684"/>
                <a:gd name="T23" fmla="*/ 84 h 998"/>
                <a:gd name="T24" fmla="*/ 435 w 684"/>
                <a:gd name="T25" fmla="*/ 48 h 998"/>
                <a:gd name="T26" fmla="*/ 463 w 684"/>
                <a:gd name="T27" fmla="*/ 11 h 998"/>
                <a:gd name="T28" fmla="*/ 389 w 684"/>
                <a:gd name="T29" fmla="*/ 39 h 998"/>
                <a:gd name="T30" fmla="*/ 335 w 684"/>
                <a:gd name="T31" fmla="*/ 68 h 998"/>
                <a:gd name="T32" fmla="*/ 304 w 684"/>
                <a:gd name="T33" fmla="*/ 78 h 998"/>
                <a:gd name="T34" fmla="*/ 278 w 684"/>
                <a:gd name="T35" fmla="*/ 84 h 998"/>
                <a:gd name="T36" fmla="*/ 241 w 684"/>
                <a:gd name="T37" fmla="*/ 81 h 998"/>
                <a:gd name="T38" fmla="*/ 217 w 684"/>
                <a:gd name="T39" fmla="*/ 108 h 998"/>
                <a:gd name="T40" fmla="*/ 196 w 684"/>
                <a:gd name="T41" fmla="*/ 175 h 998"/>
                <a:gd name="T42" fmla="*/ 157 w 684"/>
                <a:gd name="T43" fmla="*/ 227 h 998"/>
                <a:gd name="T44" fmla="*/ 107 w 684"/>
                <a:gd name="T45" fmla="*/ 284 h 998"/>
                <a:gd name="T46" fmla="*/ 90 w 684"/>
                <a:gd name="T47" fmla="*/ 317 h 998"/>
                <a:gd name="T48" fmla="*/ 86 w 684"/>
                <a:gd name="T49" fmla="*/ 356 h 998"/>
                <a:gd name="T50" fmla="*/ 97 w 684"/>
                <a:gd name="T51" fmla="*/ 382 h 998"/>
                <a:gd name="T52" fmla="*/ 97 w 684"/>
                <a:gd name="T53" fmla="*/ 451 h 998"/>
                <a:gd name="T54" fmla="*/ 95 w 684"/>
                <a:gd name="T55" fmla="*/ 525 h 998"/>
                <a:gd name="T56" fmla="*/ 72 w 684"/>
                <a:gd name="T57" fmla="*/ 563 h 998"/>
                <a:gd name="T58" fmla="*/ 37 w 684"/>
                <a:gd name="T59" fmla="*/ 592 h 998"/>
                <a:gd name="T60" fmla="*/ 11 w 684"/>
                <a:gd name="T61" fmla="*/ 612 h 998"/>
                <a:gd name="T62" fmla="*/ 30 w 684"/>
                <a:gd name="T63" fmla="*/ 668 h 998"/>
                <a:gd name="T64" fmla="*/ 123 w 684"/>
                <a:gd name="T65" fmla="*/ 725 h 998"/>
                <a:gd name="T66" fmla="*/ 175 w 684"/>
                <a:gd name="T67" fmla="*/ 728 h 998"/>
                <a:gd name="T68" fmla="*/ 234 w 684"/>
                <a:gd name="T69" fmla="*/ 746 h 998"/>
                <a:gd name="T70" fmla="*/ 299 w 684"/>
                <a:gd name="T71" fmla="*/ 795 h 998"/>
                <a:gd name="T72" fmla="*/ 337 w 684"/>
                <a:gd name="T73" fmla="*/ 850 h 998"/>
                <a:gd name="T74" fmla="*/ 367 w 684"/>
                <a:gd name="T75" fmla="*/ 881 h 998"/>
                <a:gd name="T76" fmla="*/ 412 w 684"/>
                <a:gd name="T77" fmla="*/ 886 h 998"/>
                <a:gd name="T78" fmla="*/ 462 w 684"/>
                <a:gd name="T79" fmla="*/ 876 h 998"/>
                <a:gd name="T80" fmla="*/ 492 w 684"/>
                <a:gd name="T81" fmla="*/ 878 h 998"/>
                <a:gd name="T82" fmla="*/ 515 w 684"/>
                <a:gd name="T83" fmla="*/ 904 h 998"/>
                <a:gd name="T84" fmla="*/ 513 w 684"/>
                <a:gd name="T85" fmla="*/ 922 h 998"/>
                <a:gd name="T86" fmla="*/ 488 w 684"/>
                <a:gd name="T87" fmla="*/ 937 h 998"/>
                <a:gd name="T88" fmla="*/ 488 w 684"/>
                <a:gd name="T89" fmla="*/ 963 h 998"/>
                <a:gd name="T90" fmla="*/ 511 w 684"/>
                <a:gd name="T91" fmla="*/ 994 h 998"/>
                <a:gd name="T92" fmla="*/ 542 w 684"/>
                <a:gd name="T93" fmla="*/ 962 h 998"/>
                <a:gd name="T94" fmla="*/ 566 w 684"/>
                <a:gd name="T95" fmla="*/ 861 h 998"/>
                <a:gd name="T96" fmla="*/ 571 w 684"/>
                <a:gd name="T97" fmla="*/ 803 h 998"/>
                <a:gd name="T98" fmla="*/ 555 w 684"/>
                <a:gd name="T99" fmla="*/ 771 h 998"/>
                <a:gd name="T100" fmla="*/ 523 w 684"/>
                <a:gd name="T101" fmla="*/ 749 h 998"/>
                <a:gd name="T102" fmla="*/ 521 w 684"/>
                <a:gd name="T103" fmla="*/ 723 h 998"/>
                <a:gd name="T104" fmla="*/ 566 w 684"/>
                <a:gd name="T105" fmla="*/ 700 h 998"/>
                <a:gd name="T106" fmla="*/ 556 w 684"/>
                <a:gd name="T107" fmla="*/ 665 h 998"/>
                <a:gd name="T108" fmla="*/ 556 w 684"/>
                <a:gd name="T109" fmla="*/ 649 h 998"/>
                <a:gd name="T110" fmla="*/ 655 w 684"/>
                <a:gd name="T111" fmla="*/ 628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39" name="Freeform 338">
              <a:extLst>
                <a:ext uri="{FF2B5EF4-FFF2-40B4-BE49-F238E27FC236}">
                  <a16:creationId xmlns:a16="http://schemas.microsoft.com/office/drawing/2014/main" id="{E8B4C909-E809-384D-A471-24583ABAC70D}"/>
                </a:ext>
              </a:extLst>
            </p:cNvPr>
            <p:cNvSpPr>
              <a:spLocks/>
            </p:cNvSpPr>
            <p:nvPr userDrawn="1">
              <p:custDataLst>
                <p:tags r:id="rId289"/>
              </p:custDataLst>
            </p:nvPr>
          </p:nvSpPr>
          <p:spPr bwMode="auto">
            <a:xfrm>
              <a:off x="7814722" y="3480099"/>
              <a:ext cx="191950" cy="249037"/>
            </a:xfrm>
            <a:custGeom>
              <a:avLst/>
              <a:gdLst>
                <a:gd name="T0" fmla="*/ 429 w 429"/>
                <a:gd name="T1" fmla="*/ 22 h 524"/>
                <a:gd name="T2" fmla="*/ 428 w 429"/>
                <a:gd name="T3" fmla="*/ 43 h 524"/>
                <a:gd name="T4" fmla="*/ 424 w 429"/>
                <a:gd name="T5" fmla="*/ 54 h 524"/>
                <a:gd name="T6" fmla="*/ 415 w 429"/>
                <a:gd name="T7" fmla="*/ 67 h 524"/>
                <a:gd name="T8" fmla="*/ 413 w 429"/>
                <a:gd name="T9" fmla="*/ 81 h 524"/>
                <a:gd name="T10" fmla="*/ 414 w 429"/>
                <a:gd name="T11" fmla="*/ 160 h 524"/>
                <a:gd name="T12" fmla="*/ 408 w 429"/>
                <a:gd name="T13" fmla="*/ 207 h 524"/>
                <a:gd name="T14" fmla="*/ 396 w 429"/>
                <a:gd name="T15" fmla="*/ 241 h 524"/>
                <a:gd name="T16" fmla="*/ 372 w 429"/>
                <a:gd name="T17" fmla="*/ 278 h 524"/>
                <a:gd name="T18" fmla="*/ 338 w 429"/>
                <a:gd name="T19" fmla="*/ 309 h 524"/>
                <a:gd name="T20" fmla="*/ 319 w 429"/>
                <a:gd name="T21" fmla="*/ 333 h 524"/>
                <a:gd name="T22" fmla="*/ 312 w 429"/>
                <a:gd name="T23" fmla="*/ 412 h 524"/>
                <a:gd name="T24" fmla="*/ 304 w 429"/>
                <a:gd name="T25" fmla="*/ 439 h 524"/>
                <a:gd name="T26" fmla="*/ 290 w 429"/>
                <a:gd name="T27" fmla="*/ 448 h 524"/>
                <a:gd name="T28" fmla="*/ 269 w 429"/>
                <a:gd name="T29" fmla="*/ 455 h 524"/>
                <a:gd name="T30" fmla="*/ 253 w 429"/>
                <a:gd name="T31" fmla="*/ 472 h 524"/>
                <a:gd name="T32" fmla="*/ 234 w 429"/>
                <a:gd name="T33" fmla="*/ 500 h 524"/>
                <a:gd name="T34" fmla="*/ 223 w 429"/>
                <a:gd name="T35" fmla="*/ 505 h 524"/>
                <a:gd name="T36" fmla="*/ 201 w 429"/>
                <a:gd name="T37" fmla="*/ 504 h 524"/>
                <a:gd name="T38" fmla="*/ 189 w 429"/>
                <a:gd name="T39" fmla="*/ 498 h 524"/>
                <a:gd name="T40" fmla="*/ 145 w 429"/>
                <a:gd name="T41" fmla="*/ 500 h 524"/>
                <a:gd name="T42" fmla="*/ 123 w 429"/>
                <a:gd name="T43" fmla="*/ 500 h 524"/>
                <a:gd name="T44" fmla="*/ 113 w 429"/>
                <a:gd name="T45" fmla="*/ 494 h 524"/>
                <a:gd name="T46" fmla="*/ 95 w 429"/>
                <a:gd name="T47" fmla="*/ 493 h 524"/>
                <a:gd name="T48" fmla="*/ 78 w 429"/>
                <a:gd name="T49" fmla="*/ 502 h 524"/>
                <a:gd name="T50" fmla="*/ 62 w 429"/>
                <a:gd name="T51" fmla="*/ 519 h 524"/>
                <a:gd name="T52" fmla="*/ 27 w 429"/>
                <a:gd name="T53" fmla="*/ 491 h 524"/>
                <a:gd name="T54" fmla="*/ 6 w 429"/>
                <a:gd name="T55" fmla="*/ 447 h 524"/>
                <a:gd name="T56" fmla="*/ 25 w 429"/>
                <a:gd name="T57" fmla="*/ 430 h 524"/>
                <a:gd name="T58" fmla="*/ 42 w 429"/>
                <a:gd name="T59" fmla="*/ 424 h 524"/>
                <a:gd name="T60" fmla="*/ 61 w 429"/>
                <a:gd name="T61" fmla="*/ 428 h 524"/>
                <a:gd name="T62" fmla="*/ 58 w 429"/>
                <a:gd name="T63" fmla="*/ 418 h 524"/>
                <a:gd name="T64" fmla="*/ 45 w 429"/>
                <a:gd name="T65" fmla="*/ 386 h 524"/>
                <a:gd name="T66" fmla="*/ 47 w 429"/>
                <a:gd name="T67" fmla="*/ 366 h 524"/>
                <a:gd name="T68" fmla="*/ 57 w 429"/>
                <a:gd name="T69" fmla="*/ 356 h 524"/>
                <a:gd name="T70" fmla="*/ 71 w 429"/>
                <a:gd name="T71" fmla="*/ 352 h 524"/>
                <a:gd name="T72" fmla="*/ 89 w 429"/>
                <a:gd name="T73" fmla="*/ 337 h 524"/>
                <a:gd name="T74" fmla="*/ 104 w 429"/>
                <a:gd name="T75" fmla="*/ 333 h 524"/>
                <a:gd name="T76" fmla="*/ 115 w 429"/>
                <a:gd name="T77" fmla="*/ 342 h 524"/>
                <a:gd name="T78" fmla="*/ 135 w 429"/>
                <a:gd name="T79" fmla="*/ 359 h 524"/>
                <a:gd name="T80" fmla="*/ 154 w 429"/>
                <a:gd name="T81" fmla="*/ 351 h 524"/>
                <a:gd name="T82" fmla="*/ 181 w 429"/>
                <a:gd name="T83" fmla="*/ 353 h 524"/>
                <a:gd name="T84" fmla="*/ 199 w 429"/>
                <a:gd name="T85" fmla="*/ 340 h 524"/>
                <a:gd name="T86" fmla="*/ 210 w 429"/>
                <a:gd name="T87" fmla="*/ 315 h 524"/>
                <a:gd name="T88" fmla="*/ 213 w 429"/>
                <a:gd name="T89" fmla="*/ 290 h 524"/>
                <a:gd name="T90" fmla="*/ 215 w 429"/>
                <a:gd name="T91" fmla="*/ 269 h 524"/>
                <a:gd name="T92" fmla="*/ 201 w 429"/>
                <a:gd name="T93" fmla="*/ 236 h 524"/>
                <a:gd name="T94" fmla="*/ 188 w 429"/>
                <a:gd name="T95" fmla="*/ 203 h 524"/>
                <a:gd name="T96" fmla="*/ 207 w 429"/>
                <a:gd name="T97" fmla="*/ 177 h 524"/>
                <a:gd name="T98" fmla="*/ 210 w 429"/>
                <a:gd name="T99" fmla="*/ 164 h 524"/>
                <a:gd name="T100" fmla="*/ 200 w 429"/>
                <a:gd name="T101" fmla="*/ 155 h 524"/>
                <a:gd name="T102" fmla="*/ 197 w 429"/>
                <a:gd name="T103" fmla="*/ 137 h 524"/>
                <a:gd name="T104" fmla="*/ 188 w 429"/>
                <a:gd name="T105" fmla="*/ 129 h 524"/>
                <a:gd name="T106" fmla="*/ 161 w 429"/>
                <a:gd name="T107" fmla="*/ 132 h 524"/>
                <a:gd name="T108" fmla="*/ 137 w 429"/>
                <a:gd name="T109" fmla="*/ 131 h 524"/>
                <a:gd name="T110" fmla="*/ 125 w 429"/>
                <a:gd name="T111" fmla="*/ 119 h 524"/>
                <a:gd name="T112" fmla="*/ 123 w 429"/>
                <a:gd name="T113" fmla="*/ 103 h 524"/>
                <a:gd name="T114" fmla="*/ 132 w 429"/>
                <a:gd name="T115" fmla="*/ 76 h 524"/>
                <a:gd name="T116" fmla="*/ 306 w 429"/>
                <a:gd name="T117" fmla="*/ 38 h 524"/>
                <a:gd name="T118" fmla="*/ 323 w 429"/>
                <a:gd name="T119" fmla="*/ 17 h 524"/>
                <a:gd name="T120" fmla="*/ 343 w 429"/>
                <a:gd name="T121" fmla="*/ 7 h 524"/>
                <a:gd name="T122" fmla="*/ 374 w 429"/>
                <a:gd name="T123" fmla="*/ 5 h 524"/>
                <a:gd name="T124" fmla="*/ 408 w 429"/>
                <a:gd name="T125" fmla="*/ 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0" name="Freeform 339">
              <a:extLst>
                <a:ext uri="{FF2B5EF4-FFF2-40B4-BE49-F238E27FC236}">
                  <a16:creationId xmlns:a16="http://schemas.microsoft.com/office/drawing/2014/main" id="{DE6C8B5C-F574-0545-AF3A-59D44B84D86E}"/>
                </a:ext>
              </a:extLst>
            </p:cNvPr>
            <p:cNvSpPr>
              <a:spLocks/>
            </p:cNvSpPr>
            <p:nvPr userDrawn="1">
              <p:custDataLst>
                <p:tags r:id="rId290"/>
              </p:custDataLst>
            </p:nvPr>
          </p:nvSpPr>
          <p:spPr bwMode="auto">
            <a:xfrm>
              <a:off x="7847255" y="2249313"/>
              <a:ext cx="130135" cy="103645"/>
            </a:xfrm>
            <a:custGeom>
              <a:avLst/>
              <a:gdLst>
                <a:gd name="T0" fmla="*/ 259 w 292"/>
                <a:gd name="T1" fmla="*/ 93 h 223"/>
                <a:gd name="T2" fmla="*/ 166 w 292"/>
                <a:gd name="T3" fmla="*/ 77 h 223"/>
                <a:gd name="T4" fmla="*/ 152 w 292"/>
                <a:gd name="T5" fmla="*/ 79 h 223"/>
                <a:gd name="T6" fmla="*/ 139 w 292"/>
                <a:gd name="T7" fmla="*/ 79 h 223"/>
                <a:gd name="T8" fmla="*/ 126 w 292"/>
                <a:gd name="T9" fmla="*/ 77 h 223"/>
                <a:gd name="T10" fmla="*/ 119 w 292"/>
                <a:gd name="T11" fmla="*/ 93 h 223"/>
                <a:gd name="T12" fmla="*/ 144 w 292"/>
                <a:gd name="T13" fmla="*/ 131 h 223"/>
                <a:gd name="T14" fmla="*/ 168 w 292"/>
                <a:gd name="T15" fmla="*/ 157 h 223"/>
                <a:gd name="T16" fmla="*/ 189 w 292"/>
                <a:gd name="T17" fmla="*/ 185 h 223"/>
                <a:gd name="T18" fmla="*/ 197 w 292"/>
                <a:gd name="T19" fmla="*/ 202 h 223"/>
                <a:gd name="T20" fmla="*/ 205 w 292"/>
                <a:gd name="T21" fmla="*/ 222 h 223"/>
                <a:gd name="T22" fmla="*/ 175 w 292"/>
                <a:gd name="T23" fmla="*/ 223 h 223"/>
                <a:gd name="T24" fmla="*/ 161 w 292"/>
                <a:gd name="T25" fmla="*/ 222 h 223"/>
                <a:gd name="T26" fmla="*/ 146 w 292"/>
                <a:gd name="T27" fmla="*/ 216 h 223"/>
                <a:gd name="T28" fmla="*/ 134 w 292"/>
                <a:gd name="T29" fmla="*/ 209 h 223"/>
                <a:gd name="T30" fmla="*/ 127 w 292"/>
                <a:gd name="T31" fmla="*/ 198 h 223"/>
                <a:gd name="T32" fmla="*/ 121 w 292"/>
                <a:gd name="T33" fmla="*/ 187 h 223"/>
                <a:gd name="T34" fmla="*/ 113 w 292"/>
                <a:gd name="T35" fmla="*/ 180 h 223"/>
                <a:gd name="T36" fmla="*/ 91 w 292"/>
                <a:gd name="T37" fmla="*/ 145 h 223"/>
                <a:gd name="T38" fmla="*/ 68 w 292"/>
                <a:gd name="T39" fmla="*/ 113 h 223"/>
                <a:gd name="T40" fmla="*/ 55 w 292"/>
                <a:gd name="T41" fmla="*/ 99 h 223"/>
                <a:gd name="T42" fmla="*/ 42 w 292"/>
                <a:gd name="T43" fmla="*/ 87 h 223"/>
                <a:gd name="T44" fmla="*/ 27 w 292"/>
                <a:gd name="T45" fmla="*/ 79 h 223"/>
                <a:gd name="T46" fmla="*/ 13 w 292"/>
                <a:gd name="T47" fmla="*/ 75 h 223"/>
                <a:gd name="T48" fmla="*/ 4 w 292"/>
                <a:gd name="T49" fmla="*/ 65 h 223"/>
                <a:gd name="T50" fmla="*/ 1 w 292"/>
                <a:gd name="T51" fmla="*/ 58 h 223"/>
                <a:gd name="T52" fmla="*/ 0 w 292"/>
                <a:gd name="T53" fmla="*/ 49 h 223"/>
                <a:gd name="T54" fmla="*/ 40 w 292"/>
                <a:gd name="T55" fmla="*/ 55 h 223"/>
                <a:gd name="T56" fmla="*/ 70 w 292"/>
                <a:gd name="T57" fmla="*/ 55 h 223"/>
                <a:gd name="T58" fmla="*/ 91 w 292"/>
                <a:gd name="T59" fmla="*/ 50 h 223"/>
                <a:gd name="T60" fmla="*/ 106 w 292"/>
                <a:gd name="T61" fmla="*/ 41 h 223"/>
                <a:gd name="T62" fmla="*/ 127 w 292"/>
                <a:gd name="T63" fmla="*/ 20 h 223"/>
                <a:gd name="T64" fmla="*/ 138 w 292"/>
                <a:gd name="T65" fmla="*/ 9 h 223"/>
                <a:gd name="T66" fmla="*/ 152 w 292"/>
                <a:gd name="T67" fmla="*/ 0 h 223"/>
                <a:gd name="T68" fmla="*/ 172 w 292"/>
                <a:gd name="T69" fmla="*/ 14 h 223"/>
                <a:gd name="T70" fmla="*/ 194 w 292"/>
                <a:gd name="T71" fmla="*/ 26 h 223"/>
                <a:gd name="T72" fmla="*/ 218 w 292"/>
                <a:gd name="T73" fmla="*/ 34 h 223"/>
                <a:gd name="T74" fmla="*/ 246 w 292"/>
                <a:gd name="T75" fmla="*/ 37 h 223"/>
                <a:gd name="T76" fmla="*/ 262 w 292"/>
                <a:gd name="T77" fmla="*/ 34 h 223"/>
                <a:gd name="T78" fmla="*/ 279 w 292"/>
                <a:gd name="T79" fmla="*/ 31 h 223"/>
                <a:gd name="T80" fmla="*/ 285 w 292"/>
                <a:gd name="T81" fmla="*/ 47 h 223"/>
                <a:gd name="T82" fmla="*/ 287 w 292"/>
                <a:gd name="T83" fmla="*/ 49 h 223"/>
                <a:gd name="T84" fmla="*/ 292 w 292"/>
                <a:gd name="T85" fmla="*/ 6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7" y="49"/>
                  </a:lnTo>
                  <a:lnTo>
                    <a:pt x="289" y="52"/>
                  </a:lnTo>
                  <a:lnTo>
                    <a:pt x="292" y="6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1" name="Freeform 340">
              <a:extLst>
                <a:ext uri="{FF2B5EF4-FFF2-40B4-BE49-F238E27FC236}">
                  <a16:creationId xmlns:a16="http://schemas.microsoft.com/office/drawing/2014/main" id="{EFA94C91-B8C2-784F-BB70-0453D2195FC2}"/>
                </a:ext>
              </a:extLst>
            </p:cNvPr>
            <p:cNvSpPr>
              <a:spLocks/>
            </p:cNvSpPr>
            <p:nvPr userDrawn="1">
              <p:custDataLst>
                <p:tags r:id="rId291"/>
              </p:custDataLst>
            </p:nvPr>
          </p:nvSpPr>
          <p:spPr bwMode="auto">
            <a:xfrm>
              <a:off x="7796829" y="2121195"/>
              <a:ext cx="172430" cy="70537"/>
            </a:xfrm>
            <a:custGeom>
              <a:avLst/>
              <a:gdLst>
                <a:gd name="T0" fmla="*/ 375 w 379"/>
                <a:gd name="T1" fmla="*/ 94 h 147"/>
                <a:gd name="T2" fmla="*/ 360 w 379"/>
                <a:gd name="T3" fmla="*/ 101 h 147"/>
                <a:gd name="T4" fmla="*/ 354 w 379"/>
                <a:gd name="T5" fmla="*/ 108 h 147"/>
                <a:gd name="T6" fmla="*/ 347 w 379"/>
                <a:gd name="T7" fmla="*/ 117 h 147"/>
                <a:gd name="T8" fmla="*/ 333 w 379"/>
                <a:gd name="T9" fmla="*/ 127 h 147"/>
                <a:gd name="T10" fmla="*/ 320 w 379"/>
                <a:gd name="T11" fmla="*/ 131 h 147"/>
                <a:gd name="T12" fmla="*/ 311 w 379"/>
                <a:gd name="T13" fmla="*/ 132 h 147"/>
                <a:gd name="T14" fmla="*/ 301 w 379"/>
                <a:gd name="T15" fmla="*/ 130 h 147"/>
                <a:gd name="T16" fmla="*/ 291 w 379"/>
                <a:gd name="T17" fmla="*/ 126 h 147"/>
                <a:gd name="T18" fmla="*/ 281 w 379"/>
                <a:gd name="T19" fmla="*/ 119 h 147"/>
                <a:gd name="T20" fmla="*/ 275 w 379"/>
                <a:gd name="T21" fmla="*/ 116 h 147"/>
                <a:gd name="T22" fmla="*/ 269 w 379"/>
                <a:gd name="T23" fmla="*/ 118 h 147"/>
                <a:gd name="T24" fmla="*/ 267 w 379"/>
                <a:gd name="T25" fmla="*/ 123 h 147"/>
                <a:gd name="T26" fmla="*/ 266 w 379"/>
                <a:gd name="T27" fmla="*/ 140 h 147"/>
                <a:gd name="T28" fmla="*/ 257 w 379"/>
                <a:gd name="T29" fmla="*/ 145 h 147"/>
                <a:gd name="T30" fmla="*/ 244 w 379"/>
                <a:gd name="T31" fmla="*/ 140 h 147"/>
                <a:gd name="T32" fmla="*/ 229 w 379"/>
                <a:gd name="T33" fmla="*/ 131 h 147"/>
                <a:gd name="T34" fmla="*/ 113 w 379"/>
                <a:gd name="T35" fmla="*/ 141 h 147"/>
                <a:gd name="T36" fmla="*/ 80 w 379"/>
                <a:gd name="T37" fmla="*/ 124 h 147"/>
                <a:gd name="T38" fmla="*/ 58 w 379"/>
                <a:gd name="T39" fmla="*/ 109 h 147"/>
                <a:gd name="T40" fmla="*/ 45 w 379"/>
                <a:gd name="T41" fmla="*/ 94 h 147"/>
                <a:gd name="T42" fmla="*/ 37 w 379"/>
                <a:gd name="T43" fmla="*/ 82 h 147"/>
                <a:gd name="T44" fmla="*/ 26 w 379"/>
                <a:gd name="T45" fmla="*/ 59 h 147"/>
                <a:gd name="T46" fmla="*/ 16 w 379"/>
                <a:gd name="T47" fmla="*/ 48 h 147"/>
                <a:gd name="T48" fmla="*/ 0 w 379"/>
                <a:gd name="T49" fmla="*/ 36 h 147"/>
                <a:gd name="T50" fmla="*/ 29 w 379"/>
                <a:gd name="T51" fmla="*/ 40 h 147"/>
                <a:gd name="T52" fmla="*/ 52 w 379"/>
                <a:gd name="T53" fmla="*/ 38 h 147"/>
                <a:gd name="T54" fmla="*/ 72 w 379"/>
                <a:gd name="T55" fmla="*/ 33 h 147"/>
                <a:gd name="T56" fmla="*/ 87 w 379"/>
                <a:gd name="T57" fmla="*/ 25 h 147"/>
                <a:gd name="T58" fmla="*/ 119 w 379"/>
                <a:gd name="T59" fmla="*/ 8 h 147"/>
                <a:gd name="T60" fmla="*/ 138 w 379"/>
                <a:gd name="T61" fmla="*/ 2 h 147"/>
                <a:gd name="T62" fmla="*/ 159 w 379"/>
                <a:gd name="T63" fmla="*/ 0 h 147"/>
                <a:gd name="T64" fmla="*/ 200 w 379"/>
                <a:gd name="T65" fmla="*/ 23 h 147"/>
                <a:gd name="T66" fmla="*/ 244 w 379"/>
                <a:gd name="T67" fmla="*/ 45 h 147"/>
                <a:gd name="T68" fmla="*/ 292 w 379"/>
                <a:gd name="T69" fmla="*/ 67 h 147"/>
                <a:gd name="T70" fmla="*/ 333 w 379"/>
                <a:gd name="T71" fmla="*/ 80 h 147"/>
                <a:gd name="T72" fmla="*/ 354 w 379"/>
                <a:gd name="T73" fmla="*/ 86 h 147"/>
                <a:gd name="T74" fmla="*/ 379 w 379"/>
                <a:gd name="T75" fmla="*/ 9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2" name="Freeform 341">
              <a:extLst>
                <a:ext uri="{FF2B5EF4-FFF2-40B4-BE49-F238E27FC236}">
                  <a16:creationId xmlns:a16="http://schemas.microsoft.com/office/drawing/2014/main" id="{28EA3883-863F-CA49-B7C6-560B0800512B}"/>
                </a:ext>
              </a:extLst>
            </p:cNvPr>
            <p:cNvSpPr>
              <a:spLocks/>
            </p:cNvSpPr>
            <p:nvPr userDrawn="1">
              <p:custDataLst>
                <p:tags r:id="rId292"/>
              </p:custDataLst>
            </p:nvPr>
          </p:nvSpPr>
          <p:spPr bwMode="auto">
            <a:xfrm>
              <a:off x="7759414" y="1990200"/>
              <a:ext cx="30907" cy="54702"/>
            </a:xfrm>
            <a:custGeom>
              <a:avLst/>
              <a:gdLst>
                <a:gd name="T0" fmla="*/ 0 w 61"/>
                <a:gd name="T1" fmla="*/ 0 h 67"/>
                <a:gd name="T2" fmla="*/ 0 w 61"/>
                <a:gd name="T3" fmla="*/ 9 h 67"/>
                <a:gd name="T4" fmla="*/ 0 w 61"/>
                <a:gd name="T5" fmla="*/ 18 h 67"/>
                <a:gd name="T6" fmla="*/ 1 w 61"/>
                <a:gd name="T7" fmla="*/ 24 h 67"/>
                <a:gd name="T8" fmla="*/ 2 w 61"/>
                <a:gd name="T9" fmla="*/ 30 h 67"/>
                <a:gd name="T10" fmla="*/ 3 w 61"/>
                <a:gd name="T11" fmla="*/ 36 h 67"/>
                <a:gd name="T12" fmla="*/ 6 w 61"/>
                <a:gd name="T13" fmla="*/ 42 h 67"/>
                <a:gd name="T14" fmla="*/ 12 w 61"/>
                <a:gd name="T15" fmla="*/ 55 h 67"/>
                <a:gd name="T16" fmla="*/ 21 w 61"/>
                <a:gd name="T17" fmla="*/ 67 h 67"/>
                <a:gd name="T18" fmla="*/ 28 w 61"/>
                <a:gd name="T19" fmla="*/ 65 h 67"/>
                <a:gd name="T20" fmla="*/ 35 w 61"/>
                <a:gd name="T21" fmla="*/ 61 h 67"/>
                <a:gd name="T22" fmla="*/ 42 w 61"/>
                <a:gd name="T23" fmla="*/ 58 h 67"/>
                <a:gd name="T24" fmla="*/ 48 w 61"/>
                <a:gd name="T25" fmla="*/ 53 h 67"/>
                <a:gd name="T26" fmla="*/ 53 w 61"/>
                <a:gd name="T27" fmla="*/ 47 h 67"/>
                <a:gd name="T28" fmla="*/ 57 w 61"/>
                <a:gd name="T29" fmla="*/ 40 h 67"/>
                <a:gd name="T30" fmla="*/ 59 w 61"/>
                <a:gd name="T31" fmla="*/ 32 h 67"/>
                <a:gd name="T32" fmla="*/ 61 w 61"/>
                <a:gd name="T33" fmla="*/ 24 h 67"/>
                <a:gd name="T34" fmla="*/ 53 w 61"/>
                <a:gd name="T35" fmla="*/ 14 h 67"/>
                <a:gd name="T36" fmla="*/ 41 w 61"/>
                <a:gd name="T37" fmla="*/ 0 h 67"/>
                <a:gd name="T38" fmla="*/ 28 w 61"/>
                <a:gd name="T39" fmla="*/ 3 h 67"/>
                <a:gd name="T40" fmla="*/ 18 w 61"/>
                <a:gd name="T41" fmla="*/ 4 h 67"/>
                <a:gd name="T42" fmla="*/ 13 w 61"/>
                <a:gd name="T43" fmla="*/ 4 h 67"/>
                <a:gd name="T44" fmla="*/ 10 w 61"/>
                <a:gd name="T45" fmla="*/ 3 h 67"/>
                <a:gd name="T46" fmla="*/ 6 w 61"/>
                <a:gd name="T47" fmla="*/ 2 h 67"/>
                <a:gd name="T48" fmla="*/ 0 w 61"/>
                <a:gd name="T4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3" name="Freeform 342">
              <a:extLst>
                <a:ext uri="{FF2B5EF4-FFF2-40B4-BE49-F238E27FC236}">
                  <a16:creationId xmlns:a16="http://schemas.microsoft.com/office/drawing/2014/main" id="{9BBF6266-37E3-4F40-9493-54E70A591667}"/>
                </a:ext>
              </a:extLst>
            </p:cNvPr>
            <p:cNvSpPr>
              <a:spLocks/>
            </p:cNvSpPr>
            <p:nvPr userDrawn="1">
              <p:custDataLst>
                <p:tags r:id="rId293"/>
              </p:custDataLst>
            </p:nvPr>
          </p:nvSpPr>
          <p:spPr bwMode="auto">
            <a:xfrm>
              <a:off x="7730133" y="1994517"/>
              <a:ext cx="26027" cy="53262"/>
            </a:xfrm>
            <a:custGeom>
              <a:avLst/>
              <a:gdLst>
                <a:gd name="T0" fmla="*/ 0 w 60"/>
                <a:gd name="T1" fmla="*/ 6 h 55"/>
                <a:gd name="T2" fmla="*/ 0 w 60"/>
                <a:gd name="T3" fmla="*/ 24 h 55"/>
                <a:gd name="T4" fmla="*/ 5 w 60"/>
                <a:gd name="T5" fmla="*/ 32 h 55"/>
                <a:gd name="T6" fmla="*/ 10 w 60"/>
                <a:gd name="T7" fmla="*/ 40 h 55"/>
                <a:gd name="T8" fmla="*/ 16 w 60"/>
                <a:gd name="T9" fmla="*/ 45 h 55"/>
                <a:gd name="T10" fmla="*/ 21 w 60"/>
                <a:gd name="T11" fmla="*/ 49 h 55"/>
                <a:gd name="T12" fmla="*/ 27 w 60"/>
                <a:gd name="T13" fmla="*/ 52 h 55"/>
                <a:gd name="T14" fmla="*/ 33 w 60"/>
                <a:gd name="T15" fmla="*/ 54 h 55"/>
                <a:gd name="T16" fmla="*/ 40 w 60"/>
                <a:gd name="T17" fmla="*/ 55 h 55"/>
                <a:gd name="T18" fmla="*/ 46 w 60"/>
                <a:gd name="T19" fmla="*/ 55 h 55"/>
                <a:gd name="T20" fmla="*/ 53 w 60"/>
                <a:gd name="T21" fmla="*/ 52 h 55"/>
                <a:gd name="T22" fmla="*/ 60 w 60"/>
                <a:gd name="T23" fmla="*/ 49 h 55"/>
                <a:gd name="T24" fmla="*/ 50 w 60"/>
                <a:gd name="T25" fmla="*/ 34 h 55"/>
                <a:gd name="T26" fmla="*/ 42 w 60"/>
                <a:gd name="T27" fmla="*/ 22 h 55"/>
                <a:gd name="T28" fmla="*/ 39 w 60"/>
                <a:gd name="T29" fmla="*/ 17 h 55"/>
                <a:gd name="T30" fmla="*/ 35 w 60"/>
                <a:gd name="T31" fmla="*/ 12 h 55"/>
                <a:gd name="T32" fmla="*/ 34 w 60"/>
                <a:gd name="T33" fmla="*/ 6 h 55"/>
                <a:gd name="T34" fmla="*/ 33 w 60"/>
                <a:gd name="T35" fmla="*/ 0 h 55"/>
                <a:gd name="T36" fmla="*/ 23 w 60"/>
                <a:gd name="T37" fmla="*/ 1 h 55"/>
                <a:gd name="T38" fmla="*/ 15 w 60"/>
                <a:gd name="T39" fmla="*/ 3 h 55"/>
                <a:gd name="T40" fmla="*/ 7 w 60"/>
                <a:gd name="T41" fmla="*/ 5 h 55"/>
                <a:gd name="T42" fmla="*/ 0 w 60"/>
                <a:gd name="T43" fmla="*/ 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4" name="Freeform 343">
              <a:extLst>
                <a:ext uri="{FF2B5EF4-FFF2-40B4-BE49-F238E27FC236}">
                  <a16:creationId xmlns:a16="http://schemas.microsoft.com/office/drawing/2014/main" id="{5EBFAF2E-A189-7E4A-A3C3-C42A65BE4DF9}"/>
                </a:ext>
              </a:extLst>
            </p:cNvPr>
            <p:cNvSpPr>
              <a:spLocks/>
            </p:cNvSpPr>
            <p:nvPr userDrawn="1">
              <p:custDataLst>
                <p:tags r:id="rId294"/>
              </p:custDataLst>
            </p:nvPr>
          </p:nvSpPr>
          <p:spPr bwMode="auto">
            <a:xfrm>
              <a:off x="7699226" y="1945574"/>
              <a:ext cx="53681" cy="70537"/>
            </a:xfrm>
            <a:custGeom>
              <a:avLst/>
              <a:gdLst>
                <a:gd name="T0" fmla="*/ 74 w 120"/>
                <a:gd name="T1" fmla="*/ 129 h 148"/>
                <a:gd name="T2" fmla="*/ 70 w 120"/>
                <a:gd name="T3" fmla="*/ 131 h 148"/>
                <a:gd name="T4" fmla="*/ 67 w 120"/>
                <a:gd name="T5" fmla="*/ 132 h 148"/>
                <a:gd name="T6" fmla="*/ 64 w 120"/>
                <a:gd name="T7" fmla="*/ 133 h 148"/>
                <a:gd name="T8" fmla="*/ 60 w 120"/>
                <a:gd name="T9" fmla="*/ 133 h 148"/>
                <a:gd name="T10" fmla="*/ 56 w 120"/>
                <a:gd name="T11" fmla="*/ 133 h 148"/>
                <a:gd name="T12" fmla="*/ 53 w 120"/>
                <a:gd name="T13" fmla="*/ 132 h 148"/>
                <a:gd name="T14" fmla="*/ 50 w 120"/>
                <a:gd name="T15" fmla="*/ 131 h 148"/>
                <a:gd name="T16" fmla="*/ 47 w 120"/>
                <a:gd name="T17" fmla="*/ 129 h 148"/>
                <a:gd name="T18" fmla="*/ 41 w 120"/>
                <a:gd name="T19" fmla="*/ 128 h 148"/>
                <a:gd name="T20" fmla="*/ 34 w 120"/>
                <a:gd name="T21" fmla="*/ 125 h 148"/>
                <a:gd name="T22" fmla="*/ 26 w 120"/>
                <a:gd name="T23" fmla="*/ 120 h 148"/>
                <a:gd name="T24" fmla="*/ 19 w 120"/>
                <a:gd name="T25" fmla="*/ 115 h 148"/>
                <a:gd name="T26" fmla="*/ 11 w 120"/>
                <a:gd name="T27" fmla="*/ 108 h 148"/>
                <a:gd name="T28" fmla="*/ 6 w 120"/>
                <a:gd name="T29" fmla="*/ 101 h 148"/>
                <a:gd name="T30" fmla="*/ 3 w 120"/>
                <a:gd name="T31" fmla="*/ 97 h 148"/>
                <a:gd name="T32" fmla="*/ 2 w 120"/>
                <a:gd name="T33" fmla="*/ 94 h 148"/>
                <a:gd name="T34" fmla="*/ 1 w 120"/>
                <a:gd name="T35" fmla="*/ 90 h 148"/>
                <a:gd name="T36" fmla="*/ 0 w 120"/>
                <a:gd name="T37" fmla="*/ 87 h 148"/>
                <a:gd name="T38" fmla="*/ 2 w 120"/>
                <a:gd name="T39" fmla="*/ 73 h 148"/>
                <a:gd name="T40" fmla="*/ 8 w 120"/>
                <a:gd name="T41" fmla="*/ 55 h 148"/>
                <a:gd name="T42" fmla="*/ 14 w 120"/>
                <a:gd name="T43" fmla="*/ 35 h 148"/>
                <a:gd name="T44" fmla="*/ 20 w 120"/>
                <a:gd name="T45" fmla="*/ 18 h 148"/>
                <a:gd name="T46" fmla="*/ 32 w 120"/>
                <a:gd name="T47" fmla="*/ 17 h 148"/>
                <a:gd name="T48" fmla="*/ 42 w 120"/>
                <a:gd name="T49" fmla="*/ 16 h 148"/>
                <a:gd name="T50" fmla="*/ 51 w 120"/>
                <a:gd name="T51" fmla="*/ 14 h 148"/>
                <a:gd name="T52" fmla="*/ 58 w 120"/>
                <a:gd name="T53" fmla="*/ 11 h 148"/>
                <a:gd name="T54" fmla="*/ 70 w 120"/>
                <a:gd name="T55" fmla="*/ 5 h 148"/>
                <a:gd name="T56" fmla="*/ 80 w 120"/>
                <a:gd name="T57" fmla="*/ 0 h 148"/>
                <a:gd name="T58" fmla="*/ 85 w 120"/>
                <a:gd name="T59" fmla="*/ 2 h 148"/>
                <a:gd name="T60" fmla="*/ 93 w 120"/>
                <a:gd name="T61" fmla="*/ 7 h 148"/>
                <a:gd name="T62" fmla="*/ 98 w 120"/>
                <a:gd name="T63" fmla="*/ 10 h 148"/>
                <a:gd name="T64" fmla="*/ 102 w 120"/>
                <a:gd name="T65" fmla="*/ 13 h 148"/>
                <a:gd name="T66" fmla="*/ 106 w 120"/>
                <a:gd name="T67" fmla="*/ 16 h 148"/>
                <a:gd name="T68" fmla="*/ 107 w 120"/>
                <a:gd name="T69" fmla="*/ 18 h 148"/>
                <a:gd name="T70" fmla="*/ 100 w 120"/>
                <a:gd name="T71" fmla="*/ 28 h 148"/>
                <a:gd name="T72" fmla="*/ 93 w 120"/>
                <a:gd name="T73" fmla="*/ 37 h 148"/>
                <a:gd name="T74" fmla="*/ 95 w 120"/>
                <a:gd name="T75" fmla="*/ 42 h 148"/>
                <a:gd name="T76" fmla="*/ 98 w 120"/>
                <a:gd name="T77" fmla="*/ 49 h 148"/>
                <a:gd name="T78" fmla="*/ 102 w 120"/>
                <a:gd name="T79" fmla="*/ 56 h 148"/>
                <a:gd name="T80" fmla="*/ 107 w 120"/>
                <a:gd name="T81" fmla="*/ 63 h 148"/>
                <a:gd name="T82" fmla="*/ 115 w 120"/>
                <a:gd name="T83" fmla="*/ 75 h 148"/>
                <a:gd name="T84" fmla="*/ 120 w 120"/>
                <a:gd name="T85" fmla="*/ 79 h 148"/>
                <a:gd name="T86" fmla="*/ 113 w 120"/>
                <a:gd name="T87" fmla="*/ 81 h 148"/>
                <a:gd name="T88" fmla="*/ 107 w 120"/>
                <a:gd name="T89" fmla="*/ 84 h 148"/>
                <a:gd name="T90" fmla="*/ 100 w 120"/>
                <a:gd name="T91" fmla="*/ 87 h 148"/>
                <a:gd name="T92" fmla="*/ 96 w 120"/>
                <a:gd name="T93" fmla="*/ 91 h 148"/>
                <a:gd name="T94" fmla="*/ 90 w 120"/>
                <a:gd name="T95" fmla="*/ 95 h 148"/>
                <a:gd name="T96" fmla="*/ 87 w 120"/>
                <a:gd name="T97" fmla="*/ 99 h 148"/>
                <a:gd name="T98" fmla="*/ 82 w 120"/>
                <a:gd name="T99" fmla="*/ 104 h 148"/>
                <a:gd name="T100" fmla="*/ 80 w 120"/>
                <a:gd name="T101" fmla="*/ 109 h 148"/>
                <a:gd name="T102" fmla="*/ 78 w 120"/>
                <a:gd name="T103" fmla="*/ 114 h 148"/>
                <a:gd name="T104" fmla="*/ 77 w 120"/>
                <a:gd name="T105" fmla="*/ 120 h 148"/>
                <a:gd name="T106" fmla="*/ 76 w 120"/>
                <a:gd name="T107" fmla="*/ 125 h 148"/>
                <a:gd name="T108" fmla="*/ 75 w 120"/>
                <a:gd name="T109" fmla="*/ 130 h 148"/>
                <a:gd name="T110" fmla="*/ 76 w 120"/>
                <a:gd name="T111" fmla="*/ 135 h 148"/>
                <a:gd name="T112" fmla="*/ 77 w 120"/>
                <a:gd name="T113" fmla="*/ 140 h 148"/>
                <a:gd name="T114" fmla="*/ 78 w 120"/>
                <a:gd name="T115" fmla="*/ 144 h 148"/>
                <a:gd name="T116" fmla="*/ 80 w 120"/>
                <a:gd name="T117" fmla="*/ 148 h 148"/>
                <a:gd name="T118" fmla="*/ 74 w 120"/>
                <a:gd name="T119" fmla="*/ 12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5" name="Freeform 344">
              <a:extLst>
                <a:ext uri="{FF2B5EF4-FFF2-40B4-BE49-F238E27FC236}">
                  <a16:creationId xmlns:a16="http://schemas.microsoft.com/office/drawing/2014/main" id="{EB1AF3DB-3C91-1F43-9EC7-9C0767D095C8}"/>
                </a:ext>
              </a:extLst>
            </p:cNvPr>
            <p:cNvSpPr>
              <a:spLocks/>
            </p:cNvSpPr>
            <p:nvPr userDrawn="1">
              <p:custDataLst>
                <p:tags r:id="rId295"/>
              </p:custDataLst>
            </p:nvPr>
          </p:nvSpPr>
          <p:spPr bwMode="auto">
            <a:xfrm>
              <a:off x="8141688" y="2675411"/>
              <a:ext cx="279792" cy="279266"/>
            </a:xfrm>
            <a:custGeom>
              <a:avLst/>
              <a:gdLst>
                <a:gd name="T0" fmla="*/ 21 w 631"/>
                <a:gd name="T1" fmla="*/ 2 h 592"/>
                <a:gd name="T2" fmla="*/ 32 w 631"/>
                <a:gd name="T3" fmla="*/ 4 h 592"/>
                <a:gd name="T4" fmla="*/ 54 w 631"/>
                <a:gd name="T5" fmla="*/ 8 h 592"/>
                <a:gd name="T6" fmla="*/ 78 w 631"/>
                <a:gd name="T7" fmla="*/ 11 h 592"/>
                <a:gd name="T8" fmla="*/ 104 w 631"/>
                <a:gd name="T9" fmla="*/ 19 h 592"/>
                <a:gd name="T10" fmla="*/ 130 w 631"/>
                <a:gd name="T11" fmla="*/ 32 h 592"/>
                <a:gd name="T12" fmla="*/ 146 w 631"/>
                <a:gd name="T13" fmla="*/ 40 h 592"/>
                <a:gd name="T14" fmla="*/ 159 w 631"/>
                <a:gd name="T15" fmla="*/ 43 h 592"/>
                <a:gd name="T16" fmla="*/ 189 w 631"/>
                <a:gd name="T17" fmla="*/ 43 h 592"/>
                <a:gd name="T18" fmla="*/ 227 w 631"/>
                <a:gd name="T19" fmla="*/ 37 h 592"/>
                <a:gd name="T20" fmla="*/ 277 w 631"/>
                <a:gd name="T21" fmla="*/ 23 h 592"/>
                <a:gd name="T22" fmla="*/ 399 w 631"/>
                <a:gd name="T23" fmla="*/ 38 h 592"/>
                <a:gd name="T24" fmla="*/ 403 w 631"/>
                <a:gd name="T25" fmla="*/ 69 h 592"/>
                <a:gd name="T26" fmla="*/ 410 w 631"/>
                <a:gd name="T27" fmla="*/ 95 h 592"/>
                <a:gd name="T28" fmla="*/ 417 w 631"/>
                <a:gd name="T29" fmla="*/ 119 h 592"/>
                <a:gd name="T30" fmla="*/ 427 w 631"/>
                <a:gd name="T31" fmla="*/ 140 h 592"/>
                <a:gd name="T32" fmla="*/ 450 w 631"/>
                <a:gd name="T33" fmla="*/ 175 h 592"/>
                <a:gd name="T34" fmla="*/ 472 w 631"/>
                <a:gd name="T35" fmla="*/ 204 h 592"/>
                <a:gd name="T36" fmla="*/ 482 w 631"/>
                <a:gd name="T37" fmla="*/ 222 h 592"/>
                <a:gd name="T38" fmla="*/ 485 w 631"/>
                <a:gd name="T39" fmla="*/ 240 h 592"/>
                <a:gd name="T40" fmla="*/ 491 w 631"/>
                <a:gd name="T41" fmla="*/ 255 h 592"/>
                <a:gd name="T42" fmla="*/ 496 w 631"/>
                <a:gd name="T43" fmla="*/ 261 h 592"/>
                <a:gd name="T44" fmla="*/ 505 w 631"/>
                <a:gd name="T45" fmla="*/ 266 h 592"/>
                <a:gd name="T46" fmla="*/ 513 w 631"/>
                <a:gd name="T47" fmla="*/ 270 h 592"/>
                <a:gd name="T48" fmla="*/ 519 w 631"/>
                <a:gd name="T49" fmla="*/ 278 h 592"/>
                <a:gd name="T50" fmla="*/ 533 w 631"/>
                <a:gd name="T51" fmla="*/ 303 h 592"/>
                <a:gd name="T52" fmla="*/ 541 w 631"/>
                <a:gd name="T53" fmla="*/ 331 h 592"/>
                <a:gd name="T54" fmla="*/ 545 w 631"/>
                <a:gd name="T55" fmla="*/ 358 h 592"/>
                <a:gd name="T56" fmla="*/ 548 w 631"/>
                <a:gd name="T57" fmla="*/ 368 h 592"/>
                <a:gd name="T58" fmla="*/ 557 w 631"/>
                <a:gd name="T59" fmla="*/ 381 h 592"/>
                <a:gd name="T60" fmla="*/ 583 w 631"/>
                <a:gd name="T61" fmla="*/ 415 h 592"/>
                <a:gd name="T62" fmla="*/ 612 w 631"/>
                <a:gd name="T63" fmla="*/ 447 h 592"/>
                <a:gd name="T64" fmla="*/ 631 w 631"/>
                <a:gd name="T65" fmla="*/ 463 h 592"/>
                <a:gd name="T66" fmla="*/ 612 w 631"/>
                <a:gd name="T67" fmla="*/ 481 h 592"/>
                <a:gd name="T68" fmla="*/ 624 w 631"/>
                <a:gd name="T69" fmla="*/ 496 h 592"/>
                <a:gd name="T70" fmla="*/ 626 w 631"/>
                <a:gd name="T71" fmla="*/ 507 h 592"/>
                <a:gd name="T72" fmla="*/ 626 w 631"/>
                <a:gd name="T73" fmla="*/ 516 h 592"/>
                <a:gd name="T74" fmla="*/ 631 w 631"/>
                <a:gd name="T75" fmla="*/ 531 h 592"/>
                <a:gd name="T76" fmla="*/ 626 w 631"/>
                <a:gd name="T77" fmla="*/ 539 h 592"/>
                <a:gd name="T78" fmla="*/ 617 w 631"/>
                <a:gd name="T79" fmla="*/ 548 h 592"/>
                <a:gd name="T80" fmla="*/ 592 w 631"/>
                <a:gd name="T81" fmla="*/ 569 h 592"/>
                <a:gd name="T82" fmla="*/ 558 w 631"/>
                <a:gd name="T83" fmla="*/ 592 h 592"/>
                <a:gd name="T84" fmla="*/ 46 w 631"/>
                <a:gd name="T85" fmla="*/ 174 h 592"/>
                <a:gd name="T86" fmla="*/ 25 w 631"/>
                <a:gd name="T87" fmla="*/ 157 h 592"/>
                <a:gd name="T88" fmla="*/ 11 w 631"/>
                <a:gd name="T89" fmla="*/ 138 h 592"/>
                <a:gd name="T90" fmla="*/ 2 w 631"/>
                <a:gd name="T91" fmla="*/ 117 h 592"/>
                <a:gd name="T92" fmla="*/ 0 w 631"/>
                <a:gd name="T93" fmla="*/ 93 h 592"/>
                <a:gd name="T94" fmla="*/ 3 w 631"/>
                <a:gd name="T95" fmla="*/ 89 h 592"/>
                <a:gd name="T96" fmla="*/ 10 w 631"/>
                <a:gd name="T97" fmla="*/ 83 h 592"/>
                <a:gd name="T98" fmla="*/ 17 w 631"/>
                <a:gd name="T99" fmla="*/ 77 h 592"/>
                <a:gd name="T100" fmla="*/ 20 w 631"/>
                <a:gd name="T101" fmla="*/ 69 h 592"/>
                <a:gd name="T102" fmla="*/ 18 w 631"/>
                <a:gd name="T103" fmla="*/ 53 h 592"/>
                <a:gd name="T104" fmla="*/ 13 w 631"/>
                <a:gd name="T105" fmla="*/ 42 h 592"/>
                <a:gd name="T106" fmla="*/ 9 w 631"/>
                <a:gd name="T107" fmla="*/ 34 h 592"/>
                <a:gd name="T108" fmla="*/ 7 w 631"/>
                <a:gd name="T109" fmla="*/ 26 h 592"/>
                <a:gd name="T110" fmla="*/ 13 w 631"/>
                <a:gd name="T111" fmla="*/ 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6" name="Freeform 345">
              <a:extLst>
                <a:ext uri="{FF2B5EF4-FFF2-40B4-BE49-F238E27FC236}">
                  <a16:creationId xmlns:a16="http://schemas.microsoft.com/office/drawing/2014/main" id="{432CE385-B38C-0D4E-B4E9-C2A43AA35FC4}"/>
                </a:ext>
              </a:extLst>
            </p:cNvPr>
            <p:cNvSpPr>
              <a:spLocks/>
            </p:cNvSpPr>
            <p:nvPr userDrawn="1">
              <p:custDataLst>
                <p:tags r:id="rId296"/>
              </p:custDataLst>
            </p:nvPr>
          </p:nvSpPr>
          <p:spPr bwMode="auto">
            <a:xfrm>
              <a:off x="7726880" y="2344320"/>
              <a:ext cx="17893" cy="51823"/>
            </a:xfrm>
            <a:custGeom>
              <a:avLst/>
              <a:gdLst>
                <a:gd name="T0" fmla="*/ 7 w 40"/>
                <a:gd name="T1" fmla="*/ 31 h 93"/>
                <a:gd name="T2" fmla="*/ 10 w 40"/>
                <a:gd name="T3" fmla="*/ 30 h 93"/>
                <a:gd name="T4" fmla="*/ 14 w 40"/>
                <a:gd name="T5" fmla="*/ 26 h 93"/>
                <a:gd name="T6" fmla="*/ 20 w 40"/>
                <a:gd name="T7" fmla="*/ 20 h 93"/>
                <a:gd name="T8" fmla="*/ 25 w 40"/>
                <a:gd name="T9" fmla="*/ 15 h 93"/>
                <a:gd name="T10" fmla="*/ 35 w 40"/>
                <a:gd name="T11" fmla="*/ 4 h 93"/>
                <a:gd name="T12" fmla="*/ 40 w 40"/>
                <a:gd name="T13" fmla="*/ 0 h 93"/>
                <a:gd name="T14" fmla="*/ 37 w 40"/>
                <a:gd name="T15" fmla="*/ 26 h 93"/>
                <a:gd name="T16" fmla="*/ 35 w 40"/>
                <a:gd name="T17" fmla="*/ 53 h 93"/>
                <a:gd name="T18" fmla="*/ 34 w 40"/>
                <a:gd name="T19" fmla="*/ 65 h 93"/>
                <a:gd name="T20" fmla="*/ 34 w 40"/>
                <a:gd name="T21" fmla="*/ 77 h 93"/>
                <a:gd name="T22" fmla="*/ 35 w 40"/>
                <a:gd name="T23" fmla="*/ 82 h 93"/>
                <a:gd name="T24" fmla="*/ 36 w 40"/>
                <a:gd name="T25" fmla="*/ 86 h 93"/>
                <a:gd name="T26" fmla="*/ 37 w 40"/>
                <a:gd name="T27" fmla="*/ 90 h 93"/>
                <a:gd name="T28" fmla="*/ 40 w 40"/>
                <a:gd name="T29" fmla="*/ 93 h 93"/>
                <a:gd name="T30" fmla="*/ 26 w 40"/>
                <a:gd name="T31" fmla="*/ 93 h 93"/>
                <a:gd name="T32" fmla="*/ 13 w 40"/>
                <a:gd name="T33" fmla="*/ 93 h 93"/>
                <a:gd name="T34" fmla="*/ 11 w 40"/>
                <a:gd name="T35" fmla="*/ 92 h 93"/>
                <a:gd name="T36" fmla="*/ 8 w 40"/>
                <a:gd name="T37" fmla="*/ 91 h 93"/>
                <a:gd name="T38" fmla="*/ 6 w 40"/>
                <a:gd name="T39" fmla="*/ 88 h 93"/>
                <a:gd name="T40" fmla="*/ 4 w 40"/>
                <a:gd name="T41" fmla="*/ 86 h 93"/>
                <a:gd name="T42" fmla="*/ 1 w 40"/>
                <a:gd name="T43" fmla="*/ 80 h 93"/>
                <a:gd name="T44" fmla="*/ 0 w 40"/>
                <a:gd name="T45" fmla="*/ 73 h 93"/>
                <a:gd name="T46" fmla="*/ 1 w 40"/>
                <a:gd name="T47" fmla="*/ 64 h 93"/>
                <a:gd name="T48" fmla="*/ 3 w 40"/>
                <a:gd name="T49" fmla="*/ 50 h 93"/>
                <a:gd name="T50" fmla="*/ 6 w 40"/>
                <a:gd name="T51" fmla="*/ 37 h 93"/>
                <a:gd name="T52" fmla="*/ 7 w 40"/>
                <a:gd name="T53" fmla="*/ 3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7" name="Freeform 346">
              <a:extLst>
                <a:ext uri="{FF2B5EF4-FFF2-40B4-BE49-F238E27FC236}">
                  <a16:creationId xmlns:a16="http://schemas.microsoft.com/office/drawing/2014/main" id="{49FAC8CE-80ED-664C-AB53-7DCAC824288E}"/>
                </a:ext>
              </a:extLst>
            </p:cNvPr>
            <p:cNvSpPr>
              <a:spLocks/>
            </p:cNvSpPr>
            <p:nvPr userDrawn="1">
              <p:custDataLst>
                <p:tags r:id="rId297"/>
              </p:custDataLst>
            </p:nvPr>
          </p:nvSpPr>
          <p:spPr bwMode="auto">
            <a:xfrm>
              <a:off x="7432448" y="2127412"/>
              <a:ext cx="302566" cy="247597"/>
            </a:xfrm>
            <a:custGeom>
              <a:avLst/>
              <a:gdLst>
                <a:gd name="T0" fmla="*/ 149 w 664"/>
                <a:gd name="T1" fmla="*/ 445 h 518"/>
                <a:gd name="T2" fmla="*/ 151 w 664"/>
                <a:gd name="T3" fmla="*/ 431 h 518"/>
                <a:gd name="T4" fmla="*/ 146 w 664"/>
                <a:gd name="T5" fmla="*/ 400 h 518"/>
                <a:gd name="T6" fmla="*/ 151 w 664"/>
                <a:gd name="T7" fmla="*/ 353 h 518"/>
                <a:gd name="T8" fmla="*/ 146 w 664"/>
                <a:gd name="T9" fmla="*/ 298 h 518"/>
                <a:gd name="T10" fmla="*/ 134 w 664"/>
                <a:gd name="T11" fmla="*/ 251 h 518"/>
                <a:gd name="T12" fmla="*/ 109 w 664"/>
                <a:gd name="T13" fmla="*/ 241 h 518"/>
                <a:gd name="T14" fmla="*/ 20 w 664"/>
                <a:gd name="T15" fmla="*/ 192 h 518"/>
                <a:gd name="T16" fmla="*/ 24 w 664"/>
                <a:gd name="T17" fmla="*/ 171 h 518"/>
                <a:gd name="T18" fmla="*/ 36 w 664"/>
                <a:gd name="T19" fmla="*/ 159 h 518"/>
                <a:gd name="T20" fmla="*/ 48 w 664"/>
                <a:gd name="T21" fmla="*/ 148 h 518"/>
                <a:gd name="T22" fmla="*/ 100 w 664"/>
                <a:gd name="T23" fmla="*/ 155 h 518"/>
                <a:gd name="T24" fmla="*/ 125 w 664"/>
                <a:gd name="T25" fmla="*/ 152 h 518"/>
                <a:gd name="T26" fmla="*/ 147 w 664"/>
                <a:gd name="T27" fmla="*/ 157 h 518"/>
                <a:gd name="T28" fmla="*/ 165 w 664"/>
                <a:gd name="T29" fmla="*/ 94 h 518"/>
                <a:gd name="T30" fmla="*/ 185 w 664"/>
                <a:gd name="T31" fmla="*/ 109 h 518"/>
                <a:gd name="T32" fmla="*/ 207 w 664"/>
                <a:gd name="T33" fmla="*/ 110 h 518"/>
                <a:gd name="T34" fmla="*/ 236 w 664"/>
                <a:gd name="T35" fmla="*/ 99 h 518"/>
                <a:gd name="T36" fmla="*/ 264 w 664"/>
                <a:gd name="T37" fmla="*/ 80 h 518"/>
                <a:gd name="T38" fmla="*/ 289 w 664"/>
                <a:gd name="T39" fmla="*/ 57 h 518"/>
                <a:gd name="T40" fmla="*/ 308 w 664"/>
                <a:gd name="T41" fmla="*/ 32 h 518"/>
                <a:gd name="T42" fmla="*/ 318 w 664"/>
                <a:gd name="T43" fmla="*/ 12 h 518"/>
                <a:gd name="T44" fmla="*/ 370 w 664"/>
                <a:gd name="T45" fmla="*/ 4 h 518"/>
                <a:gd name="T46" fmla="*/ 404 w 664"/>
                <a:gd name="T47" fmla="*/ 32 h 518"/>
                <a:gd name="T48" fmla="*/ 457 w 664"/>
                <a:gd name="T49" fmla="*/ 61 h 518"/>
                <a:gd name="T50" fmla="*/ 511 w 664"/>
                <a:gd name="T51" fmla="*/ 90 h 518"/>
                <a:gd name="T52" fmla="*/ 552 w 664"/>
                <a:gd name="T53" fmla="*/ 107 h 518"/>
                <a:gd name="T54" fmla="*/ 578 w 664"/>
                <a:gd name="T55" fmla="*/ 116 h 518"/>
                <a:gd name="T56" fmla="*/ 623 w 664"/>
                <a:gd name="T57" fmla="*/ 121 h 518"/>
                <a:gd name="T58" fmla="*/ 658 w 664"/>
                <a:gd name="T59" fmla="*/ 136 h 518"/>
                <a:gd name="T60" fmla="*/ 645 w 664"/>
                <a:gd name="T61" fmla="*/ 166 h 518"/>
                <a:gd name="T62" fmla="*/ 620 w 664"/>
                <a:gd name="T63" fmla="*/ 236 h 518"/>
                <a:gd name="T64" fmla="*/ 598 w 664"/>
                <a:gd name="T65" fmla="*/ 272 h 518"/>
                <a:gd name="T66" fmla="*/ 585 w 664"/>
                <a:gd name="T67" fmla="*/ 286 h 518"/>
                <a:gd name="T68" fmla="*/ 599 w 664"/>
                <a:gd name="T69" fmla="*/ 298 h 518"/>
                <a:gd name="T70" fmla="*/ 618 w 664"/>
                <a:gd name="T71" fmla="*/ 307 h 518"/>
                <a:gd name="T72" fmla="*/ 623 w 664"/>
                <a:gd name="T73" fmla="*/ 334 h 518"/>
                <a:gd name="T74" fmla="*/ 620 w 664"/>
                <a:gd name="T75" fmla="*/ 347 h 518"/>
                <a:gd name="T76" fmla="*/ 618 w 664"/>
                <a:gd name="T77" fmla="*/ 372 h 518"/>
                <a:gd name="T78" fmla="*/ 622 w 664"/>
                <a:gd name="T79" fmla="*/ 399 h 518"/>
                <a:gd name="T80" fmla="*/ 632 w 664"/>
                <a:gd name="T81" fmla="*/ 423 h 518"/>
                <a:gd name="T82" fmla="*/ 608 w 664"/>
                <a:gd name="T83" fmla="*/ 457 h 518"/>
                <a:gd name="T84" fmla="*/ 569 w 664"/>
                <a:gd name="T85" fmla="*/ 484 h 518"/>
                <a:gd name="T86" fmla="*/ 542 w 664"/>
                <a:gd name="T87" fmla="*/ 489 h 518"/>
                <a:gd name="T88" fmla="*/ 509 w 664"/>
                <a:gd name="T89" fmla="*/ 481 h 518"/>
                <a:gd name="T90" fmla="*/ 477 w 664"/>
                <a:gd name="T91" fmla="*/ 460 h 518"/>
                <a:gd name="T92" fmla="*/ 463 w 664"/>
                <a:gd name="T93" fmla="*/ 456 h 518"/>
                <a:gd name="T94" fmla="*/ 443 w 664"/>
                <a:gd name="T95" fmla="*/ 457 h 518"/>
                <a:gd name="T96" fmla="*/ 423 w 664"/>
                <a:gd name="T97" fmla="*/ 465 h 518"/>
                <a:gd name="T98" fmla="*/ 406 w 664"/>
                <a:gd name="T99" fmla="*/ 477 h 518"/>
                <a:gd name="T100" fmla="*/ 388 w 664"/>
                <a:gd name="T101" fmla="*/ 503 h 518"/>
                <a:gd name="T102" fmla="*/ 385 w 664"/>
                <a:gd name="T103" fmla="*/ 517 h 518"/>
                <a:gd name="T104" fmla="*/ 333 w 664"/>
                <a:gd name="T105" fmla="*/ 515 h 518"/>
                <a:gd name="T106" fmla="*/ 317 w 664"/>
                <a:gd name="T107" fmla="*/ 507 h 518"/>
                <a:gd name="T108" fmla="*/ 307 w 664"/>
                <a:gd name="T109" fmla="*/ 500 h 518"/>
                <a:gd name="T110" fmla="*/ 296 w 664"/>
                <a:gd name="T111" fmla="*/ 508 h 518"/>
                <a:gd name="T112" fmla="*/ 287 w 664"/>
                <a:gd name="T113" fmla="*/ 516 h 518"/>
                <a:gd name="T114" fmla="*/ 268 w 664"/>
                <a:gd name="T115" fmla="*/ 516 h 518"/>
                <a:gd name="T116" fmla="*/ 227 w 664"/>
                <a:gd name="T117" fmla="*/ 506 h 518"/>
                <a:gd name="T118" fmla="*/ 185 w 664"/>
                <a:gd name="T119" fmla="*/ 487 h 518"/>
                <a:gd name="T120" fmla="*/ 160 w 664"/>
                <a:gd name="T121" fmla="*/ 469 h 518"/>
                <a:gd name="T122" fmla="*/ 146 w 664"/>
                <a:gd name="T123" fmla="*/ 45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8" name="Freeform 347">
              <a:extLst>
                <a:ext uri="{FF2B5EF4-FFF2-40B4-BE49-F238E27FC236}">
                  <a16:creationId xmlns:a16="http://schemas.microsoft.com/office/drawing/2014/main" id="{00FB8588-7587-8344-97FB-AD2883C0C598}"/>
                </a:ext>
              </a:extLst>
            </p:cNvPr>
            <p:cNvSpPr>
              <a:spLocks/>
            </p:cNvSpPr>
            <p:nvPr userDrawn="1">
              <p:custDataLst>
                <p:tags r:id="rId298"/>
              </p:custDataLst>
            </p:nvPr>
          </p:nvSpPr>
          <p:spPr bwMode="auto">
            <a:xfrm>
              <a:off x="8465400" y="2331364"/>
              <a:ext cx="154536" cy="74855"/>
            </a:xfrm>
            <a:custGeom>
              <a:avLst/>
              <a:gdLst>
                <a:gd name="T0" fmla="*/ 332 w 352"/>
                <a:gd name="T1" fmla="*/ 91 h 153"/>
                <a:gd name="T2" fmla="*/ 352 w 352"/>
                <a:gd name="T3" fmla="*/ 153 h 153"/>
                <a:gd name="T4" fmla="*/ 326 w 352"/>
                <a:gd name="T5" fmla="*/ 141 h 153"/>
                <a:gd name="T6" fmla="*/ 299 w 352"/>
                <a:gd name="T7" fmla="*/ 129 h 153"/>
                <a:gd name="T8" fmla="*/ 266 w 352"/>
                <a:gd name="T9" fmla="*/ 141 h 153"/>
                <a:gd name="T10" fmla="*/ 232 w 352"/>
                <a:gd name="T11" fmla="*/ 141 h 153"/>
                <a:gd name="T12" fmla="*/ 227 w 352"/>
                <a:gd name="T13" fmla="*/ 135 h 153"/>
                <a:gd name="T14" fmla="*/ 226 w 352"/>
                <a:gd name="T15" fmla="*/ 135 h 153"/>
                <a:gd name="T16" fmla="*/ 219 w 352"/>
                <a:gd name="T17" fmla="*/ 129 h 153"/>
                <a:gd name="T18" fmla="*/ 213 w 352"/>
                <a:gd name="T19" fmla="*/ 125 h 153"/>
                <a:gd name="T20" fmla="*/ 205 w 352"/>
                <a:gd name="T21" fmla="*/ 121 h 153"/>
                <a:gd name="T22" fmla="*/ 197 w 352"/>
                <a:gd name="T23" fmla="*/ 118 h 153"/>
                <a:gd name="T24" fmla="*/ 181 w 352"/>
                <a:gd name="T25" fmla="*/ 113 h 153"/>
                <a:gd name="T26" fmla="*/ 163 w 352"/>
                <a:gd name="T27" fmla="*/ 110 h 153"/>
                <a:gd name="T28" fmla="*/ 126 w 352"/>
                <a:gd name="T29" fmla="*/ 107 h 153"/>
                <a:gd name="T30" fmla="*/ 86 w 352"/>
                <a:gd name="T31" fmla="*/ 104 h 153"/>
                <a:gd name="T32" fmla="*/ 85 w 352"/>
                <a:gd name="T33" fmla="*/ 94 h 153"/>
                <a:gd name="T34" fmla="*/ 82 w 352"/>
                <a:gd name="T35" fmla="*/ 84 h 153"/>
                <a:gd name="T36" fmla="*/ 80 w 352"/>
                <a:gd name="T37" fmla="*/ 75 h 153"/>
                <a:gd name="T38" fmla="*/ 75 w 352"/>
                <a:gd name="T39" fmla="*/ 67 h 153"/>
                <a:gd name="T40" fmla="*/ 71 w 352"/>
                <a:gd name="T41" fmla="*/ 59 h 153"/>
                <a:gd name="T42" fmla="*/ 67 w 352"/>
                <a:gd name="T43" fmla="*/ 52 h 153"/>
                <a:gd name="T44" fmla="*/ 61 w 352"/>
                <a:gd name="T45" fmla="*/ 44 h 153"/>
                <a:gd name="T46" fmla="*/ 56 w 352"/>
                <a:gd name="T47" fmla="*/ 37 h 153"/>
                <a:gd name="T48" fmla="*/ 44 w 352"/>
                <a:gd name="T49" fmla="*/ 26 h 153"/>
                <a:gd name="T50" fmla="*/ 29 w 352"/>
                <a:gd name="T51" fmla="*/ 16 h 153"/>
                <a:gd name="T52" fmla="*/ 15 w 352"/>
                <a:gd name="T53" fmla="*/ 7 h 153"/>
                <a:gd name="T54" fmla="*/ 0 w 352"/>
                <a:gd name="T55" fmla="*/ 0 h 153"/>
                <a:gd name="T56" fmla="*/ 7 w 352"/>
                <a:gd name="T57" fmla="*/ 0 h 153"/>
                <a:gd name="T58" fmla="*/ 60 w 352"/>
                <a:gd name="T59" fmla="*/ 18 h 153"/>
                <a:gd name="T60" fmla="*/ 106 w 352"/>
                <a:gd name="T61" fmla="*/ 30 h 153"/>
                <a:gd name="T62" fmla="*/ 134 w 352"/>
                <a:gd name="T63" fmla="*/ 18 h 153"/>
                <a:gd name="T64" fmla="*/ 180 w 352"/>
                <a:gd name="T65" fmla="*/ 36 h 153"/>
                <a:gd name="T66" fmla="*/ 206 w 352"/>
                <a:gd name="T67" fmla="*/ 55 h 153"/>
                <a:gd name="T68" fmla="*/ 246 w 352"/>
                <a:gd name="T69" fmla="*/ 49 h 153"/>
                <a:gd name="T70" fmla="*/ 286 w 352"/>
                <a:gd name="T71" fmla="*/ 61 h 153"/>
                <a:gd name="T72" fmla="*/ 313 w 352"/>
                <a:gd name="T73" fmla="*/ 79 h 153"/>
                <a:gd name="T74" fmla="*/ 332 w 352"/>
                <a:gd name="T75" fmla="*/ 9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49" name="Freeform 348">
              <a:extLst>
                <a:ext uri="{FF2B5EF4-FFF2-40B4-BE49-F238E27FC236}">
                  <a16:creationId xmlns:a16="http://schemas.microsoft.com/office/drawing/2014/main" id="{1D745142-5C16-AF4A-908F-B1FDC52A9BD3}"/>
                </a:ext>
              </a:extLst>
            </p:cNvPr>
            <p:cNvSpPr>
              <a:spLocks/>
            </p:cNvSpPr>
            <p:nvPr userDrawn="1">
              <p:custDataLst>
                <p:tags r:id="rId299"/>
              </p:custDataLst>
            </p:nvPr>
          </p:nvSpPr>
          <p:spPr bwMode="auto">
            <a:xfrm>
              <a:off x="8003420" y="2386066"/>
              <a:ext cx="151283" cy="156908"/>
            </a:xfrm>
            <a:custGeom>
              <a:avLst/>
              <a:gdLst>
                <a:gd name="T0" fmla="*/ 230 w 331"/>
                <a:gd name="T1" fmla="*/ 40 h 327"/>
                <a:gd name="T2" fmla="*/ 193 w 331"/>
                <a:gd name="T3" fmla="*/ 56 h 327"/>
                <a:gd name="T4" fmla="*/ 182 w 331"/>
                <a:gd name="T5" fmla="*/ 67 h 327"/>
                <a:gd name="T6" fmla="*/ 181 w 331"/>
                <a:gd name="T7" fmla="*/ 81 h 327"/>
                <a:gd name="T8" fmla="*/ 184 w 331"/>
                <a:gd name="T9" fmla="*/ 94 h 327"/>
                <a:gd name="T10" fmla="*/ 177 w 331"/>
                <a:gd name="T11" fmla="*/ 102 h 327"/>
                <a:gd name="T12" fmla="*/ 168 w 331"/>
                <a:gd name="T13" fmla="*/ 105 h 327"/>
                <a:gd name="T14" fmla="*/ 160 w 331"/>
                <a:gd name="T15" fmla="*/ 98 h 327"/>
                <a:gd name="T16" fmla="*/ 149 w 331"/>
                <a:gd name="T17" fmla="*/ 85 h 327"/>
                <a:gd name="T18" fmla="*/ 126 w 331"/>
                <a:gd name="T19" fmla="*/ 74 h 327"/>
                <a:gd name="T20" fmla="*/ 127 w 331"/>
                <a:gd name="T21" fmla="*/ 96 h 327"/>
                <a:gd name="T22" fmla="*/ 139 w 331"/>
                <a:gd name="T23" fmla="*/ 116 h 327"/>
                <a:gd name="T24" fmla="*/ 154 w 331"/>
                <a:gd name="T25" fmla="*/ 129 h 327"/>
                <a:gd name="T26" fmla="*/ 159 w 331"/>
                <a:gd name="T27" fmla="*/ 130 h 327"/>
                <a:gd name="T28" fmla="*/ 159 w 331"/>
                <a:gd name="T29" fmla="*/ 177 h 327"/>
                <a:gd name="T30" fmla="*/ 159 w 331"/>
                <a:gd name="T31" fmla="*/ 237 h 327"/>
                <a:gd name="T32" fmla="*/ 156 w 331"/>
                <a:gd name="T33" fmla="*/ 251 h 327"/>
                <a:gd name="T34" fmla="*/ 147 w 331"/>
                <a:gd name="T35" fmla="*/ 259 h 327"/>
                <a:gd name="T36" fmla="*/ 145 w 331"/>
                <a:gd name="T37" fmla="*/ 264 h 327"/>
                <a:gd name="T38" fmla="*/ 162 w 331"/>
                <a:gd name="T39" fmla="*/ 276 h 327"/>
                <a:gd name="T40" fmla="*/ 167 w 331"/>
                <a:gd name="T41" fmla="*/ 286 h 327"/>
                <a:gd name="T42" fmla="*/ 155 w 331"/>
                <a:gd name="T43" fmla="*/ 295 h 327"/>
                <a:gd name="T44" fmla="*/ 140 w 331"/>
                <a:gd name="T45" fmla="*/ 297 h 327"/>
                <a:gd name="T46" fmla="*/ 130 w 331"/>
                <a:gd name="T47" fmla="*/ 307 h 327"/>
                <a:gd name="T48" fmla="*/ 126 w 331"/>
                <a:gd name="T49" fmla="*/ 321 h 327"/>
                <a:gd name="T50" fmla="*/ 121 w 331"/>
                <a:gd name="T51" fmla="*/ 300 h 327"/>
                <a:gd name="T52" fmla="*/ 124 w 331"/>
                <a:gd name="T53" fmla="*/ 288 h 327"/>
                <a:gd name="T54" fmla="*/ 109 w 331"/>
                <a:gd name="T55" fmla="*/ 286 h 327"/>
                <a:gd name="T56" fmla="*/ 93 w 331"/>
                <a:gd name="T57" fmla="*/ 292 h 327"/>
                <a:gd name="T58" fmla="*/ 79 w 331"/>
                <a:gd name="T59" fmla="*/ 296 h 327"/>
                <a:gd name="T60" fmla="*/ 73 w 331"/>
                <a:gd name="T61" fmla="*/ 242 h 327"/>
                <a:gd name="T62" fmla="*/ 79 w 331"/>
                <a:gd name="T63" fmla="*/ 216 h 327"/>
                <a:gd name="T64" fmla="*/ 48 w 331"/>
                <a:gd name="T65" fmla="*/ 211 h 327"/>
                <a:gd name="T66" fmla="*/ 28 w 331"/>
                <a:gd name="T67" fmla="*/ 198 h 327"/>
                <a:gd name="T68" fmla="*/ 13 w 331"/>
                <a:gd name="T69" fmla="*/ 173 h 327"/>
                <a:gd name="T70" fmla="*/ 0 w 331"/>
                <a:gd name="T71" fmla="*/ 130 h 327"/>
                <a:gd name="T72" fmla="*/ 28 w 331"/>
                <a:gd name="T73" fmla="*/ 111 h 327"/>
                <a:gd name="T74" fmla="*/ 50 w 331"/>
                <a:gd name="T75" fmla="*/ 81 h 327"/>
                <a:gd name="T76" fmla="*/ 73 w 331"/>
                <a:gd name="T77" fmla="*/ 55 h 327"/>
                <a:gd name="T78" fmla="*/ 115 w 331"/>
                <a:gd name="T79" fmla="*/ 41 h 327"/>
                <a:gd name="T80" fmla="*/ 180 w 331"/>
                <a:gd name="T81" fmla="*/ 14 h 327"/>
                <a:gd name="T82" fmla="*/ 218 w 331"/>
                <a:gd name="T83" fmla="*/ 7 h 327"/>
                <a:gd name="T84" fmla="*/ 249 w 331"/>
                <a:gd name="T85" fmla="*/ 14 h 327"/>
                <a:gd name="T86" fmla="*/ 271 w 331"/>
                <a:gd name="T87" fmla="*/ 27 h 327"/>
                <a:gd name="T88" fmla="*/ 292 w 331"/>
                <a:gd name="T89" fmla="*/ 30 h 327"/>
                <a:gd name="T90" fmla="*/ 307 w 331"/>
                <a:gd name="T91" fmla="*/ 20 h 327"/>
                <a:gd name="T92" fmla="*/ 327 w 331"/>
                <a:gd name="T93" fmla="*/ 6 h 327"/>
                <a:gd name="T94" fmla="*/ 330 w 331"/>
                <a:gd name="T95" fmla="*/ 3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50" name="Freeform 349">
              <a:extLst>
                <a:ext uri="{FF2B5EF4-FFF2-40B4-BE49-F238E27FC236}">
                  <a16:creationId xmlns:a16="http://schemas.microsoft.com/office/drawing/2014/main" id="{259433AA-42B5-BE4B-A812-C41E4173541E}"/>
                </a:ext>
              </a:extLst>
            </p:cNvPr>
            <p:cNvSpPr>
              <a:spLocks/>
            </p:cNvSpPr>
            <p:nvPr userDrawn="1">
              <p:custDataLst>
                <p:tags r:id="rId300"/>
              </p:custDataLst>
            </p:nvPr>
          </p:nvSpPr>
          <p:spPr bwMode="auto">
            <a:xfrm>
              <a:off x="8089633" y="2560249"/>
              <a:ext cx="71574" cy="51823"/>
            </a:xfrm>
            <a:custGeom>
              <a:avLst/>
              <a:gdLst>
                <a:gd name="T0" fmla="*/ 0 w 153"/>
                <a:gd name="T1" fmla="*/ 0 h 49"/>
                <a:gd name="T2" fmla="*/ 44 w 153"/>
                <a:gd name="T3" fmla="*/ 2 h 49"/>
                <a:gd name="T4" fmla="*/ 83 w 153"/>
                <a:gd name="T5" fmla="*/ 6 h 49"/>
                <a:gd name="T6" fmla="*/ 103 w 153"/>
                <a:gd name="T7" fmla="*/ 8 h 49"/>
                <a:gd name="T8" fmla="*/ 121 w 153"/>
                <a:gd name="T9" fmla="*/ 7 h 49"/>
                <a:gd name="T10" fmla="*/ 130 w 153"/>
                <a:gd name="T11" fmla="*/ 6 h 49"/>
                <a:gd name="T12" fmla="*/ 137 w 153"/>
                <a:gd name="T13" fmla="*/ 5 h 49"/>
                <a:gd name="T14" fmla="*/ 145 w 153"/>
                <a:gd name="T15" fmla="*/ 3 h 49"/>
                <a:gd name="T16" fmla="*/ 153 w 153"/>
                <a:gd name="T17" fmla="*/ 0 h 49"/>
                <a:gd name="T18" fmla="*/ 153 w 153"/>
                <a:gd name="T19" fmla="*/ 9 h 49"/>
                <a:gd name="T20" fmla="*/ 153 w 153"/>
                <a:gd name="T21" fmla="*/ 25 h 49"/>
                <a:gd name="T22" fmla="*/ 143 w 153"/>
                <a:gd name="T23" fmla="*/ 31 h 49"/>
                <a:gd name="T24" fmla="*/ 133 w 153"/>
                <a:gd name="T25" fmla="*/ 36 h 49"/>
                <a:gd name="T26" fmla="*/ 124 w 153"/>
                <a:gd name="T27" fmla="*/ 40 h 49"/>
                <a:gd name="T28" fmla="*/ 114 w 153"/>
                <a:gd name="T29" fmla="*/ 44 h 49"/>
                <a:gd name="T30" fmla="*/ 106 w 153"/>
                <a:gd name="T31" fmla="*/ 46 h 49"/>
                <a:gd name="T32" fmla="*/ 99 w 153"/>
                <a:gd name="T33" fmla="*/ 48 h 49"/>
                <a:gd name="T34" fmla="*/ 92 w 153"/>
                <a:gd name="T35" fmla="*/ 49 h 49"/>
                <a:gd name="T36" fmla="*/ 87 w 153"/>
                <a:gd name="T37" fmla="*/ 49 h 49"/>
                <a:gd name="T38" fmla="*/ 72 w 153"/>
                <a:gd name="T39" fmla="*/ 48 h 49"/>
                <a:gd name="T40" fmla="*/ 60 w 153"/>
                <a:gd name="T41" fmla="*/ 46 h 49"/>
                <a:gd name="T42" fmla="*/ 50 w 153"/>
                <a:gd name="T43" fmla="*/ 43 h 49"/>
                <a:gd name="T44" fmla="*/ 41 w 153"/>
                <a:gd name="T45" fmla="*/ 38 h 49"/>
                <a:gd name="T46" fmla="*/ 22 w 153"/>
                <a:gd name="T47" fmla="*/ 29 h 49"/>
                <a:gd name="T48" fmla="*/ 0 w 153"/>
                <a:gd name="T49" fmla="*/ 19 h 49"/>
                <a:gd name="T50" fmla="*/ 0 w 153"/>
                <a:gd name="T5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51" name="Freeform 350">
              <a:extLst>
                <a:ext uri="{FF2B5EF4-FFF2-40B4-BE49-F238E27FC236}">
                  <a16:creationId xmlns:a16="http://schemas.microsoft.com/office/drawing/2014/main" id="{13C087F5-9686-D44C-9B3E-211BA60881AB}"/>
                </a:ext>
              </a:extLst>
            </p:cNvPr>
            <p:cNvSpPr>
              <a:spLocks/>
            </p:cNvSpPr>
            <p:nvPr userDrawn="1">
              <p:custDataLst>
                <p:tags r:id="rId301"/>
              </p:custDataLst>
            </p:nvPr>
          </p:nvSpPr>
          <p:spPr bwMode="auto">
            <a:xfrm>
              <a:off x="7146149" y="3223865"/>
              <a:ext cx="191950" cy="143951"/>
            </a:xfrm>
            <a:custGeom>
              <a:avLst/>
              <a:gdLst>
                <a:gd name="T0" fmla="*/ 194 w 426"/>
                <a:gd name="T1" fmla="*/ 16 h 299"/>
                <a:gd name="T2" fmla="*/ 216 w 426"/>
                <a:gd name="T3" fmla="*/ 22 h 299"/>
                <a:gd name="T4" fmla="*/ 230 w 426"/>
                <a:gd name="T5" fmla="*/ 29 h 299"/>
                <a:gd name="T6" fmla="*/ 253 w 426"/>
                <a:gd name="T7" fmla="*/ 35 h 299"/>
                <a:gd name="T8" fmla="*/ 279 w 426"/>
                <a:gd name="T9" fmla="*/ 37 h 299"/>
                <a:gd name="T10" fmla="*/ 300 w 426"/>
                <a:gd name="T11" fmla="*/ 37 h 299"/>
                <a:gd name="T12" fmla="*/ 319 w 426"/>
                <a:gd name="T13" fmla="*/ 34 h 299"/>
                <a:gd name="T14" fmla="*/ 329 w 426"/>
                <a:gd name="T15" fmla="*/ 29 h 299"/>
                <a:gd name="T16" fmla="*/ 365 w 426"/>
                <a:gd name="T17" fmla="*/ 25 h 299"/>
                <a:gd name="T18" fmla="*/ 372 w 426"/>
                <a:gd name="T19" fmla="*/ 49 h 299"/>
                <a:gd name="T20" fmla="*/ 383 w 426"/>
                <a:gd name="T21" fmla="*/ 74 h 299"/>
                <a:gd name="T22" fmla="*/ 391 w 426"/>
                <a:gd name="T23" fmla="*/ 84 h 299"/>
                <a:gd name="T24" fmla="*/ 400 w 426"/>
                <a:gd name="T25" fmla="*/ 92 h 299"/>
                <a:gd name="T26" fmla="*/ 412 w 426"/>
                <a:gd name="T27" fmla="*/ 97 h 299"/>
                <a:gd name="T28" fmla="*/ 425 w 426"/>
                <a:gd name="T29" fmla="*/ 99 h 299"/>
                <a:gd name="T30" fmla="*/ 425 w 426"/>
                <a:gd name="T31" fmla="*/ 120 h 299"/>
                <a:gd name="T32" fmla="*/ 425 w 426"/>
                <a:gd name="T33" fmla="*/ 142 h 299"/>
                <a:gd name="T34" fmla="*/ 416 w 426"/>
                <a:gd name="T35" fmla="*/ 158 h 299"/>
                <a:gd name="T36" fmla="*/ 412 w 426"/>
                <a:gd name="T37" fmla="*/ 170 h 299"/>
                <a:gd name="T38" fmla="*/ 412 w 426"/>
                <a:gd name="T39" fmla="*/ 181 h 299"/>
                <a:gd name="T40" fmla="*/ 415 w 426"/>
                <a:gd name="T41" fmla="*/ 190 h 299"/>
                <a:gd name="T42" fmla="*/ 423 w 426"/>
                <a:gd name="T43" fmla="*/ 211 h 299"/>
                <a:gd name="T44" fmla="*/ 426 w 426"/>
                <a:gd name="T45" fmla="*/ 226 h 299"/>
                <a:gd name="T46" fmla="*/ 425 w 426"/>
                <a:gd name="T47" fmla="*/ 247 h 299"/>
                <a:gd name="T48" fmla="*/ 426 w 426"/>
                <a:gd name="T49" fmla="*/ 274 h 299"/>
                <a:gd name="T50" fmla="*/ 423 w 426"/>
                <a:gd name="T51" fmla="*/ 285 h 299"/>
                <a:gd name="T52" fmla="*/ 412 w 426"/>
                <a:gd name="T53" fmla="*/ 296 h 299"/>
                <a:gd name="T54" fmla="*/ 380 w 426"/>
                <a:gd name="T55" fmla="*/ 298 h 299"/>
                <a:gd name="T56" fmla="*/ 370 w 426"/>
                <a:gd name="T57" fmla="*/ 299 h 299"/>
                <a:gd name="T58" fmla="*/ 360 w 426"/>
                <a:gd name="T59" fmla="*/ 296 h 299"/>
                <a:gd name="T60" fmla="*/ 351 w 426"/>
                <a:gd name="T61" fmla="*/ 290 h 299"/>
                <a:gd name="T62" fmla="*/ 338 w 426"/>
                <a:gd name="T63" fmla="*/ 278 h 299"/>
                <a:gd name="T64" fmla="*/ 324 w 426"/>
                <a:gd name="T65" fmla="*/ 261 h 299"/>
                <a:gd name="T66" fmla="*/ 311 w 426"/>
                <a:gd name="T67" fmla="*/ 253 h 299"/>
                <a:gd name="T68" fmla="*/ 294 w 426"/>
                <a:gd name="T69" fmla="*/ 251 h 299"/>
                <a:gd name="T70" fmla="*/ 278 w 426"/>
                <a:gd name="T71" fmla="*/ 232 h 299"/>
                <a:gd name="T72" fmla="*/ 274 w 426"/>
                <a:gd name="T73" fmla="*/ 210 h 299"/>
                <a:gd name="T74" fmla="*/ 269 w 426"/>
                <a:gd name="T75" fmla="*/ 197 h 299"/>
                <a:gd name="T76" fmla="*/ 261 w 426"/>
                <a:gd name="T77" fmla="*/ 184 h 299"/>
                <a:gd name="T78" fmla="*/ 251 w 426"/>
                <a:gd name="T79" fmla="*/ 173 h 299"/>
                <a:gd name="T80" fmla="*/ 238 w 426"/>
                <a:gd name="T81" fmla="*/ 165 h 299"/>
                <a:gd name="T82" fmla="*/ 222 w 426"/>
                <a:gd name="T83" fmla="*/ 161 h 299"/>
                <a:gd name="T84" fmla="*/ 204 w 426"/>
                <a:gd name="T85" fmla="*/ 161 h 299"/>
                <a:gd name="T86" fmla="*/ 188 w 426"/>
                <a:gd name="T87" fmla="*/ 163 h 299"/>
                <a:gd name="T88" fmla="*/ 173 w 426"/>
                <a:gd name="T89" fmla="*/ 168 h 299"/>
                <a:gd name="T90" fmla="*/ 160 w 426"/>
                <a:gd name="T91" fmla="*/ 176 h 299"/>
                <a:gd name="T92" fmla="*/ 141 w 426"/>
                <a:gd name="T93" fmla="*/ 191 h 299"/>
                <a:gd name="T94" fmla="*/ 118 w 426"/>
                <a:gd name="T95" fmla="*/ 215 h 299"/>
                <a:gd name="T96" fmla="*/ 105 w 426"/>
                <a:gd name="T97" fmla="*/ 218 h 299"/>
                <a:gd name="T98" fmla="*/ 100 w 426"/>
                <a:gd name="T99" fmla="*/ 201 h 299"/>
                <a:gd name="T100" fmla="*/ 90 w 426"/>
                <a:gd name="T101" fmla="*/ 186 h 299"/>
                <a:gd name="T102" fmla="*/ 76 w 426"/>
                <a:gd name="T103" fmla="*/ 171 h 299"/>
                <a:gd name="T104" fmla="*/ 50 w 426"/>
                <a:gd name="T105" fmla="*/ 153 h 299"/>
                <a:gd name="T106" fmla="*/ 24 w 426"/>
                <a:gd name="T107" fmla="*/ 134 h 299"/>
                <a:gd name="T108" fmla="*/ 8 w 426"/>
                <a:gd name="T109" fmla="*/ 119 h 299"/>
                <a:gd name="T110" fmla="*/ 15 w 426"/>
                <a:gd name="T111" fmla="*/ 101 h 299"/>
                <a:gd name="T112" fmla="*/ 46 w 426"/>
                <a:gd name="T113" fmla="*/ 77 h 299"/>
                <a:gd name="T114" fmla="*/ 75 w 426"/>
                <a:gd name="T115" fmla="*/ 48 h 299"/>
                <a:gd name="T116" fmla="*/ 98 w 426"/>
                <a:gd name="T117" fmla="*/ 17 h 299"/>
                <a:gd name="T118" fmla="*/ 179 w 426"/>
                <a:gd name="T119" fmla="*/ 1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52" name="Freeform 351">
              <a:extLst>
                <a:ext uri="{FF2B5EF4-FFF2-40B4-BE49-F238E27FC236}">
                  <a16:creationId xmlns:a16="http://schemas.microsoft.com/office/drawing/2014/main" id="{4C569CA9-04A7-3E4C-AA46-D229CEFAB878}"/>
                </a:ext>
              </a:extLst>
            </p:cNvPr>
            <p:cNvSpPr>
              <a:spLocks/>
            </p:cNvSpPr>
            <p:nvPr userDrawn="1">
              <p:custDataLst>
                <p:tags r:id="rId302"/>
              </p:custDataLst>
            </p:nvPr>
          </p:nvSpPr>
          <p:spPr bwMode="auto">
            <a:xfrm>
              <a:off x="9241335" y="2555931"/>
              <a:ext cx="709240" cy="793174"/>
            </a:xfrm>
            <a:custGeom>
              <a:avLst/>
              <a:gdLst>
                <a:gd name="T0" fmla="*/ 477 w 1594"/>
                <a:gd name="T1" fmla="*/ 107 h 1670"/>
                <a:gd name="T2" fmla="*/ 485 w 1594"/>
                <a:gd name="T3" fmla="*/ 185 h 1670"/>
                <a:gd name="T4" fmla="*/ 578 w 1594"/>
                <a:gd name="T5" fmla="*/ 287 h 1670"/>
                <a:gd name="T6" fmla="*/ 701 w 1594"/>
                <a:gd name="T7" fmla="*/ 459 h 1670"/>
                <a:gd name="T8" fmla="*/ 795 w 1594"/>
                <a:gd name="T9" fmla="*/ 499 h 1670"/>
                <a:gd name="T10" fmla="*/ 877 w 1594"/>
                <a:gd name="T11" fmla="*/ 493 h 1670"/>
                <a:gd name="T12" fmla="*/ 930 w 1594"/>
                <a:gd name="T13" fmla="*/ 537 h 1670"/>
                <a:gd name="T14" fmla="*/ 1102 w 1594"/>
                <a:gd name="T15" fmla="*/ 567 h 1670"/>
                <a:gd name="T16" fmla="*/ 1121 w 1594"/>
                <a:gd name="T17" fmla="*/ 461 h 1670"/>
                <a:gd name="T18" fmla="*/ 1179 w 1594"/>
                <a:gd name="T19" fmla="*/ 539 h 1670"/>
                <a:gd name="T20" fmla="*/ 1243 w 1594"/>
                <a:gd name="T21" fmla="*/ 561 h 1670"/>
                <a:gd name="T22" fmla="*/ 1299 w 1594"/>
                <a:gd name="T23" fmla="*/ 498 h 1670"/>
                <a:gd name="T24" fmla="*/ 1404 w 1594"/>
                <a:gd name="T25" fmla="*/ 409 h 1670"/>
                <a:gd name="T26" fmla="*/ 1549 w 1594"/>
                <a:gd name="T27" fmla="*/ 428 h 1670"/>
                <a:gd name="T28" fmla="*/ 1579 w 1594"/>
                <a:gd name="T29" fmla="*/ 498 h 1670"/>
                <a:gd name="T30" fmla="*/ 1504 w 1594"/>
                <a:gd name="T31" fmla="*/ 542 h 1670"/>
                <a:gd name="T32" fmla="*/ 1485 w 1594"/>
                <a:gd name="T33" fmla="*/ 679 h 1670"/>
                <a:gd name="T34" fmla="*/ 1429 w 1594"/>
                <a:gd name="T35" fmla="*/ 704 h 1670"/>
                <a:gd name="T36" fmla="*/ 1408 w 1594"/>
                <a:gd name="T37" fmla="*/ 814 h 1670"/>
                <a:gd name="T38" fmla="*/ 1321 w 1594"/>
                <a:gd name="T39" fmla="*/ 754 h 1670"/>
                <a:gd name="T40" fmla="*/ 1323 w 1594"/>
                <a:gd name="T41" fmla="*/ 698 h 1670"/>
                <a:gd name="T42" fmla="*/ 1225 w 1594"/>
                <a:gd name="T43" fmla="*/ 638 h 1670"/>
                <a:gd name="T44" fmla="*/ 1187 w 1594"/>
                <a:gd name="T45" fmla="*/ 588 h 1670"/>
                <a:gd name="T46" fmla="*/ 1131 w 1594"/>
                <a:gd name="T47" fmla="*/ 575 h 1670"/>
                <a:gd name="T48" fmla="*/ 1127 w 1594"/>
                <a:gd name="T49" fmla="*/ 625 h 1670"/>
                <a:gd name="T50" fmla="*/ 1117 w 1594"/>
                <a:gd name="T51" fmla="*/ 683 h 1670"/>
                <a:gd name="T52" fmla="*/ 1160 w 1594"/>
                <a:gd name="T53" fmla="*/ 735 h 1670"/>
                <a:gd name="T54" fmla="*/ 1149 w 1594"/>
                <a:gd name="T55" fmla="*/ 843 h 1670"/>
                <a:gd name="T56" fmla="*/ 1075 w 1594"/>
                <a:gd name="T57" fmla="*/ 864 h 1670"/>
                <a:gd name="T58" fmla="*/ 1049 w 1594"/>
                <a:gd name="T59" fmla="*/ 937 h 1670"/>
                <a:gd name="T60" fmla="*/ 954 w 1594"/>
                <a:gd name="T61" fmla="*/ 1001 h 1670"/>
                <a:gd name="T62" fmla="*/ 912 w 1594"/>
                <a:gd name="T63" fmla="*/ 1050 h 1670"/>
                <a:gd name="T64" fmla="*/ 780 w 1594"/>
                <a:gd name="T65" fmla="*/ 1188 h 1670"/>
                <a:gd name="T66" fmla="*/ 723 w 1594"/>
                <a:gd name="T67" fmla="*/ 1233 h 1670"/>
                <a:gd name="T68" fmla="*/ 744 w 1594"/>
                <a:gd name="T69" fmla="*/ 1344 h 1670"/>
                <a:gd name="T70" fmla="*/ 712 w 1594"/>
                <a:gd name="T71" fmla="*/ 1445 h 1670"/>
                <a:gd name="T72" fmla="*/ 722 w 1594"/>
                <a:gd name="T73" fmla="*/ 1524 h 1670"/>
                <a:gd name="T74" fmla="*/ 693 w 1594"/>
                <a:gd name="T75" fmla="*/ 1576 h 1670"/>
                <a:gd name="T76" fmla="*/ 595 w 1594"/>
                <a:gd name="T77" fmla="*/ 1663 h 1670"/>
                <a:gd name="T78" fmla="*/ 516 w 1594"/>
                <a:gd name="T79" fmla="*/ 1529 h 1670"/>
                <a:gd name="T80" fmla="*/ 419 w 1594"/>
                <a:gd name="T81" fmla="*/ 1334 h 1670"/>
                <a:gd name="T82" fmla="*/ 301 w 1594"/>
                <a:gd name="T83" fmla="*/ 1114 h 1670"/>
                <a:gd name="T84" fmla="*/ 259 w 1594"/>
                <a:gd name="T85" fmla="*/ 861 h 1670"/>
                <a:gd name="T86" fmla="*/ 230 w 1594"/>
                <a:gd name="T87" fmla="*/ 814 h 1670"/>
                <a:gd name="T88" fmla="*/ 164 w 1594"/>
                <a:gd name="T89" fmla="*/ 900 h 1670"/>
                <a:gd name="T90" fmla="*/ 90 w 1594"/>
                <a:gd name="T91" fmla="*/ 876 h 1670"/>
                <a:gd name="T92" fmla="*/ 51 w 1594"/>
                <a:gd name="T93" fmla="*/ 798 h 1670"/>
                <a:gd name="T94" fmla="*/ 30 w 1594"/>
                <a:gd name="T95" fmla="*/ 771 h 1670"/>
                <a:gd name="T96" fmla="*/ 32 w 1594"/>
                <a:gd name="T97" fmla="*/ 708 h 1670"/>
                <a:gd name="T98" fmla="*/ 159 w 1594"/>
                <a:gd name="T99" fmla="*/ 659 h 1670"/>
                <a:gd name="T100" fmla="*/ 92 w 1594"/>
                <a:gd name="T101" fmla="*/ 569 h 1670"/>
                <a:gd name="T102" fmla="*/ 59 w 1594"/>
                <a:gd name="T103" fmla="*/ 500 h 1670"/>
                <a:gd name="T104" fmla="*/ 162 w 1594"/>
                <a:gd name="T105" fmla="*/ 459 h 1670"/>
                <a:gd name="T106" fmla="*/ 270 w 1594"/>
                <a:gd name="T107" fmla="*/ 294 h 1670"/>
                <a:gd name="T108" fmla="*/ 274 w 1594"/>
                <a:gd name="T109" fmla="*/ 230 h 1670"/>
                <a:gd name="T110" fmla="*/ 227 w 1594"/>
                <a:gd name="T111" fmla="*/ 142 h 1670"/>
                <a:gd name="T112" fmla="*/ 322 w 1594"/>
                <a:gd name="T113" fmla="*/ 54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4" h="167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53" name="Freeform 352">
              <a:extLst>
                <a:ext uri="{FF2B5EF4-FFF2-40B4-BE49-F238E27FC236}">
                  <a16:creationId xmlns:a16="http://schemas.microsoft.com/office/drawing/2014/main" id="{73855A8E-69C4-6344-A927-E4CFDF539292}"/>
                </a:ext>
              </a:extLst>
            </p:cNvPr>
            <p:cNvSpPr>
              <a:spLocks/>
            </p:cNvSpPr>
            <p:nvPr userDrawn="1">
              <p:custDataLst>
                <p:tags r:id="rId303"/>
              </p:custDataLst>
            </p:nvPr>
          </p:nvSpPr>
          <p:spPr bwMode="auto">
            <a:xfrm>
              <a:off x="7316952" y="3277129"/>
              <a:ext cx="162670" cy="187137"/>
            </a:xfrm>
            <a:custGeom>
              <a:avLst/>
              <a:gdLst>
                <a:gd name="T0" fmla="*/ 53 w 359"/>
                <a:gd name="T1" fmla="*/ 382 h 394"/>
                <a:gd name="T2" fmla="*/ 53 w 359"/>
                <a:gd name="T3" fmla="*/ 358 h 394"/>
                <a:gd name="T4" fmla="*/ 53 w 359"/>
                <a:gd name="T5" fmla="*/ 333 h 394"/>
                <a:gd name="T6" fmla="*/ 50 w 359"/>
                <a:gd name="T7" fmla="*/ 312 h 394"/>
                <a:gd name="T8" fmla="*/ 43 w 359"/>
                <a:gd name="T9" fmla="*/ 293 h 394"/>
                <a:gd name="T10" fmla="*/ 35 w 359"/>
                <a:gd name="T11" fmla="*/ 277 h 394"/>
                <a:gd name="T12" fmla="*/ 13 w 359"/>
                <a:gd name="T13" fmla="*/ 245 h 394"/>
                <a:gd name="T14" fmla="*/ 0 w 359"/>
                <a:gd name="T15" fmla="*/ 185 h 394"/>
                <a:gd name="T16" fmla="*/ 33 w 359"/>
                <a:gd name="T17" fmla="*/ 181 h 394"/>
                <a:gd name="T18" fmla="*/ 40 w 359"/>
                <a:gd name="T19" fmla="*/ 169 h 394"/>
                <a:gd name="T20" fmla="*/ 41 w 359"/>
                <a:gd name="T21" fmla="*/ 150 h 394"/>
                <a:gd name="T22" fmla="*/ 38 w 359"/>
                <a:gd name="T23" fmla="*/ 107 h 394"/>
                <a:gd name="T24" fmla="*/ 31 w 359"/>
                <a:gd name="T25" fmla="*/ 65 h 394"/>
                <a:gd name="T26" fmla="*/ 32 w 359"/>
                <a:gd name="T27" fmla="*/ 47 h 394"/>
                <a:gd name="T28" fmla="*/ 36 w 359"/>
                <a:gd name="T29" fmla="*/ 36 h 394"/>
                <a:gd name="T30" fmla="*/ 120 w 359"/>
                <a:gd name="T31" fmla="*/ 31 h 394"/>
                <a:gd name="T32" fmla="*/ 122 w 359"/>
                <a:gd name="T33" fmla="*/ 22 h 394"/>
                <a:gd name="T34" fmla="*/ 128 w 359"/>
                <a:gd name="T35" fmla="*/ 14 h 394"/>
                <a:gd name="T36" fmla="*/ 140 w 359"/>
                <a:gd name="T37" fmla="*/ 0 h 394"/>
                <a:gd name="T38" fmla="*/ 142 w 359"/>
                <a:gd name="T39" fmla="*/ 18 h 394"/>
                <a:gd name="T40" fmla="*/ 142 w 359"/>
                <a:gd name="T41" fmla="*/ 26 h 394"/>
                <a:gd name="T42" fmla="*/ 140 w 359"/>
                <a:gd name="T43" fmla="*/ 31 h 394"/>
                <a:gd name="T44" fmla="*/ 168 w 359"/>
                <a:gd name="T45" fmla="*/ 31 h 394"/>
                <a:gd name="T46" fmla="*/ 186 w 359"/>
                <a:gd name="T47" fmla="*/ 31 h 394"/>
                <a:gd name="T48" fmla="*/ 214 w 359"/>
                <a:gd name="T49" fmla="*/ 38 h 394"/>
                <a:gd name="T50" fmla="*/ 233 w 359"/>
                <a:gd name="T51" fmla="*/ 49 h 394"/>
                <a:gd name="T52" fmla="*/ 246 w 359"/>
                <a:gd name="T53" fmla="*/ 58 h 394"/>
                <a:gd name="T54" fmla="*/ 259 w 359"/>
                <a:gd name="T55" fmla="*/ 61 h 394"/>
                <a:gd name="T56" fmla="*/ 268 w 359"/>
                <a:gd name="T57" fmla="*/ 59 h 394"/>
                <a:gd name="T58" fmla="*/ 275 w 359"/>
                <a:gd name="T59" fmla="*/ 54 h 394"/>
                <a:gd name="T60" fmla="*/ 286 w 359"/>
                <a:gd name="T61" fmla="*/ 37 h 394"/>
                <a:gd name="T62" fmla="*/ 312 w 359"/>
                <a:gd name="T63" fmla="*/ 52 h 394"/>
                <a:gd name="T64" fmla="*/ 325 w 359"/>
                <a:gd name="T65" fmla="*/ 59 h 394"/>
                <a:gd name="T66" fmla="*/ 338 w 359"/>
                <a:gd name="T67" fmla="*/ 61 h 394"/>
                <a:gd name="T68" fmla="*/ 353 w 359"/>
                <a:gd name="T69" fmla="*/ 161 h 394"/>
                <a:gd name="T70" fmla="*/ 338 w 359"/>
                <a:gd name="T71" fmla="*/ 185 h 394"/>
                <a:gd name="T72" fmla="*/ 323 w 359"/>
                <a:gd name="T73" fmla="*/ 206 h 394"/>
                <a:gd name="T74" fmla="*/ 315 w 359"/>
                <a:gd name="T75" fmla="*/ 224 h 394"/>
                <a:gd name="T76" fmla="*/ 313 w 359"/>
                <a:gd name="T77" fmla="*/ 239 h 394"/>
                <a:gd name="T78" fmla="*/ 313 w 359"/>
                <a:gd name="T79" fmla="*/ 255 h 394"/>
                <a:gd name="T80" fmla="*/ 321 w 359"/>
                <a:gd name="T81" fmla="*/ 273 h 394"/>
                <a:gd name="T82" fmla="*/ 331 w 359"/>
                <a:gd name="T83" fmla="*/ 293 h 394"/>
                <a:gd name="T84" fmla="*/ 337 w 359"/>
                <a:gd name="T85" fmla="*/ 309 h 394"/>
                <a:gd name="T86" fmla="*/ 337 w 359"/>
                <a:gd name="T87" fmla="*/ 321 h 394"/>
                <a:gd name="T88" fmla="*/ 330 w 359"/>
                <a:gd name="T89" fmla="*/ 337 h 394"/>
                <a:gd name="T90" fmla="*/ 326 w 359"/>
                <a:gd name="T91" fmla="*/ 351 h 394"/>
                <a:gd name="T92" fmla="*/ 319 w 359"/>
                <a:gd name="T93" fmla="*/ 358 h 394"/>
                <a:gd name="T94" fmla="*/ 308 w 359"/>
                <a:gd name="T95" fmla="*/ 356 h 394"/>
                <a:gd name="T96" fmla="*/ 298 w 359"/>
                <a:gd name="T97" fmla="*/ 350 h 394"/>
                <a:gd name="T98" fmla="*/ 287 w 359"/>
                <a:gd name="T99" fmla="*/ 340 h 394"/>
                <a:gd name="T100" fmla="*/ 277 w 359"/>
                <a:gd name="T101" fmla="*/ 335 h 394"/>
                <a:gd name="T102" fmla="*/ 266 w 359"/>
                <a:gd name="T103" fmla="*/ 333 h 394"/>
                <a:gd name="T104" fmla="*/ 246 w 359"/>
                <a:gd name="T105" fmla="*/ 333 h 394"/>
                <a:gd name="T106" fmla="*/ 221 w 359"/>
                <a:gd name="T107" fmla="*/ 336 h 394"/>
                <a:gd name="T108" fmla="*/ 181 w 359"/>
                <a:gd name="T109" fmla="*/ 343 h 394"/>
                <a:gd name="T110" fmla="*/ 131 w 359"/>
                <a:gd name="T111" fmla="*/ 359 h 394"/>
                <a:gd name="T112" fmla="*/ 86 w 359"/>
                <a:gd name="T113" fmla="*/ 375 h 394"/>
                <a:gd name="T114" fmla="*/ 53 w 359"/>
                <a:gd name="T115" fmla="*/ 3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54" name="Freeform 353">
              <a:extLst>
                <a:ext uri="{FF2B5EF4-FFF2-40B4-BE49-F238E27FC236}">
                  <a16:creationId xmlns:a16="http://schemas.microsoft.com/office/drawing/2014/main" id="{F1A38694-99A9-5843-B39F-9E279335AF90}"/>
                </a:ext>
              </a:extLst>
            </p:cNvPr>
            <p:cNvSpPr>
              <a:spLocks/>
            </p:cNvSpPr>
            <p:nvPr userDrawn="1">
              <p:custDataLst>
                <p:tags r:id="rId304"/>
              </p:custDataLst>
            </p:nvPr>
          </p:nvSpPr>
          <p:spPr bwMode="auto">
            <a:xfrm>
              <a:off x="8411719" y="3454188"/>
              <a:ext cx="196831" cy="246157"/>
            </a:xfrm>
            <a:custGeom>
              <a:avLst/>
              <a:gdLst>
                <a:gd name="T0" fmla="*/ 410 w 449"/>
                <a:gd name="T1" fmla="*/ 105 h 523"/>
                <a:gd name="T2" fmla="*/ 405 w 449"/>
                <a:gd name="T3" fmla="*/ 98 h 523"/>
                <a:gd name="T4" fmla="*/ 408 w 449"/>
                <a:gd name="T5" fmla="*/ 92 h 523"/>
                <a:gd name="T6" fmla="*/ 422 w 449"/>
                <a:gd name="T7" fmla="*/ 77 h 523"/>
                <a:gd name="T8" fmla="*/ 441 w 449"/>
                <a:gd name="T9" fmla="*/ 60 h 523"/>
                <a:gd name="T10" fmla="*/ 447 w 449"/>
                <a:gd name="T11" fmla="*/ 50 h 523"/>
                <a:gd name="T12" fmla="*/ 449 w 449"/>
                <a:gd name="T13" fmla="*/ 37 h 523"/>
                <a:gd name="T14" fmla="*/ 432 w 449"/>
                <a:gd name="T15" fmla="*/ 34 h 523"/>
                <a:gd name="T16" fmla="*/ 422 w 449"/>
                <a:gd name="T17" fmla="*/ 27 h 523"/>
                <a:gd name="T18" fmla="*/ 411 w 449"/>
                <a:gd name="T19" fmla="*/ 21 h 523"/>
                <a:gd name="T20" fmla="*/ 390 w 449"/>
                <a:gd name="T21" fmla="*/ 18 h 523"/>
                <a:gd name="T22" fmla="*/ 377 w 449"/>
                <a:gd name="T23" fmla="*/ 20 h 523"/>
                <a:gd name="T24" fmla="*/ 368 w 449"/>
                <a:gd name="T25" fmla="*/ 24 h 523"/>
                <a:gd name="T26" fmla="*/ 355 w 449"/>
                <a:gd name="T27" fmla="*/ 37 h 523"/>
                <a:gd name="T28" fmla="*/ 340 w 449"/>
                <a:gd name="T29" fmla="*/ 50 h 523"/>
                <a:gd name="T30" fmla="*/ 326 w 449"/>
                <a:gd name="T31" fmla="*/ 54 h 523"/>
                <a:gd name="T32" fmla="*/ 310 w 449"/>
                <a:gd name="T33" fmla="*/ 55 h 523"/>
                <a:gd name="T34" fmla="*/ 287 w 449"/>
                <a:gd name="T35" fmla="*/ 54 h 523"/>
                <a:gd name="T36" fmla="*/ 267 w 449"/>
                <a:gd name="T37" fmla="*/ 50 h 523"/>
                <a:gd name="T38" fmla="*/ 235 w 449"/>
                <a:gd name="T39" fmla="*/ 36 h 523"/>
                <a:gd name="T40" fmla="*/ 206 w 449"/>
                <a:gd name="T41" fmla="*/ 19 h 523"/>
                <a:gd name="T42" fmla="*/ 189 w 449"/>
                <a:gd name="T43" fmla="*/ 12 h 523"/>
                <a:gd name="T44" fmla="*/ 170 w 449"/>
                <a:gd name="T45" fmla="*/ 6 h 523"/>
                <a:gd name="T46" fmla="*/ 134 w 449"/>
                <a:gd name="T47" fmla="*/ 8 h 523"/>
                <a:gd name="T48" fmla="*/ 119 w 449"/>
                <a:gd name="T49" fmla="*/ 6 h 523"/>
                <a:gd name="T50" fmla="*/ 103 w 449"/>
                <a:gd name="T51" fmla="*/ 0 h 523"/>
                <a:gd name="T52" fmla="*/ 52 w 449"/>
                <a:gd name="T53" fmla="*/ 0 h 523"/>
                <a:gd name="T54" fmla="*/ 5 w 449"/>
                <a:gd name="T55" fmla="*/ 0 h 523"/>
                <a:gd name="T56" fmla="*/ 5 w 449"/>
                <a:gd name="T57" fmla="*/ 18 h 523"/>
                <a:gd name="T58" fmla="*/ 5 w 449"/>
                <a:gd name="T59" fmla="*/ 37 h 523"/>
                <a:gd name="T60" fmla="*/ 15 w 449"/>
                <a:gd name="T61" fmla="*/ 60 h 523"/>
                <a:gd name="T62" fmla="*/ 23 w 449"/>
                <a:gd name="T63" fmla="*/ 91 h 523"/>
                <a:gd name="T64" fmla="*/ 31 w 449"/>
                <a:gd name="T65" fmla="*/ 128 h 523"/>
                <a:gd name="T66" fmla="*/ 38 w 449"/>
                <a:gd name="T67" fmla="*/ 172 h 523"/>
                <a:gd name="T68" fmla="*/ 37 w 449"/>
                <a:gd name="T69" fmla="*/ 206 h 523"/>
                <a:gd name="T70" fmla="*/ 29 w 449"/>
                <a:gd name="T71" fmla="*/ 230 h 523"/>
                <a:gd name="T72" fmla="*/ 7 w 449"/>
                <a:gd name="T73" fmla="*/ 269 h 523"/>
                <a:gd name="T74" fmla="*/ 10 w 449"/>
                <a:gd name="T75" fmla="*/ 321 h 523"/>
                <a:gd name="T76" fmla="*/ 28 w 449"/>
                <a:gd name="T77" fmla="*/ 339 h 523"/>
                <a:gd name="T78" fmla="*/ 84 w 449"/>
                <a:gd name="T79" fmla="*/ 367 h 523"/>
                <a:gd name="T80" fmla="*/ 136 w 449"/>
                <a:gd name="T81" fmla="*/ 396 h 523"/>
                <a:gd name="T82" fmla="*/ 170 w 449"/>
                <a:gd name="T83" fmla="*/ 420 h 523"/>
                <a:gd name="T84" fmla="*/ 189 w 449"/>
                <a:gd name="T85" fmla="*/ 436 h 523"/>
                <a:gd name="T86" fmla="*/ 198 w 449"/>
                <a:gd name="T87" fmla="*/ 451 h 523"/>
                <a:gd name="T88" fmla="*/ 201 w 449"/>
                <a:gd name="T89" fmla="*/ 464 h 523"/>
                <a:gd name="T90" fmla="*/ 209 w 449"/>
                <a:gd name="T91" fmla="*/ 479 h 523"/>
                <a:gd name="T92" fmla="*/ 220 w 449"/>
                <a:gd name="T93" fmla="*/ 492 h 523"/>
                <a:gd name="T94" fmla="*/ 233 w 449"/>
                <a:gd name="T95" fmla="*/ 503 h 523"/>
                <a:gd name="T96" fmla="*/ 247 w 449"/>
                <a:gd name="T97" fmla="*/ 512 h 523"/>
                <a:gd name="T98" fmla="*/ 264 w 449"/>
                <a:gd name="T99" fmla="*/ 519 h 523"/>
                <a:gd name="T100" fmla="*/ 281 w 449"/>
                <a:gd name="T101" fmla="*/ 523 h 523"/>
                <a:gd name="T102" fmla="*/ 304 w 449"/>
                <a:gd name="T103" fmla="*/ 502 h 523"/>
                <a:gd name="T104" fmla="*/ 335 w 449"/>
                <a:gd name="T105" fmla="*/ 462 h 523"/>
                <a:gd name="T106" fmla="*/ 365 w 449"/>
                <a:gd name="T107" fmla="*/ 427 h 523"/>
                <a:gd name="T108" fmla="*/ 394 w 449"/>
                <a:gd name="T109" fmla="*/ 39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55" name="Freeform 354">
              <a:extLst>
                <a:ext uri="{FF2B5EF4-FFF2-40B4-BE49-F238E27FC236}">
                  <a16:creationId xmlns:a16="http://schemas.microsoft.com/office/drawing/2014/main" id="{7BFBC139-9096-E442-AC9A-CFD8C2A85A1A}"/>
                </a:ext>
              </a:extLst>
            </p:cNvPr>
            <p:cNvSpPr>
              <a:spLocks/>
            </p:cNvSpPr>
            <p:nvPr userDrawn="1">
              <p:custDataLst>
                <p:tags r:id="rId305"/>
              </p:custDataLst>
            </p:nvPr>
          </p:nvSpPr>
          <p:spPr bwMode="auto">
            <a:xfrm>
              <a:off x="8393826" y="2625026"/>
              <a:ext cx="104108" cy="118041"/>
            </a:xfrm>
            <a:custGeom>
              <a:avLst/>
              <a:gdLst>
                <a:gd name="T0" fmla="*/ 12 w 226"/>
                <a:gd name="T1" fmla="*/ 228 h 246"/>
                <a:gd name="T2" fmla="*/ 36 w 226"/>
                <a:gd name="T3" fmla="*/ 240 h 246"/>
                <a:gd name="T4" fmla="*/ 53 w 226"/>
                <a:gd name="T5" fmla="*/ 245 h 246"/>
                <a:gd name="T6" fmla="*/ 68 w 226"/>
                <a:gd name="T7" fmla="*/ 245 h 246"/>
                <a:gd name="T8" fmla="*/ 85 w 226"/>
                <a:gd name="T9" fmla="*/ 241 h 246"/>
                <a:gd name="T10" fmla="*/ 110 w 226"/>
                <a:gd name="T11" fmla="*/ 228 h 246"/>
                <a:gd name="T12" fmla="*/ 141 w 226"/>
                <a:gd name="T13" fmla="*/ 205 h 246"/>
                <a:gd name="T14" fmla="*/ 161 w 226"/>
                <a:gd name="T15" fmla="*/ 184 h 246"/>
                <a:gd name="T16" fmla="*/ 159 w 226"/>
                <a:gd name="T17" fmla="*/ 173 h 246"/>
                <a:gd name="T18" fmla="*/ 149 w 226"/>
                <a:gd name="T19" fmla="*/ 160 h 246"/>
                <a:gd name="T20" fmla="*/ 143 w 226"/>
                <a:gd name="T21" fmla="*/ 145 h 246"/>
                <a:gd name="T22" fmla="*/ 141 w 226"/>
                <a:gd name="T23" fmla="*/ 130 h 246"/>
                <a:gd name="T24" fmla="*/ 141 w 226"/>
                <a:gd name="T25" fmla="*/ 116 h 246"/>
                <a:gd name="T26" fmla="*/ 146 w 226"/>
                <a:gd name="T27" fmla="*/ 105 h 246"/>
                <a:gd name="T28" fmla="*/ 156 w 226"/>
                <a:gd name="T29" fmla="*/ 94 h 246"/>
                <a:gd name="T30" fmla="*/ 168 w 226"/>
                <a:gd name="T31" fmla="*/ 86 h 246"/>
                <a:gd name="T32" fmla="*/ 204 w 226"/>
                <a:gd name="T33" fmla="*/ 71 h 246"/>
                <a:gd name="T34" fmla="*/ 225 w 226"/>
                <a:gd name="T35" fmla="*/ 49 h 246"/>
                <a:gd name="T36" fmla="*/ 221 w 226"/>
                <a:gd name="T37" fmla="*/ 30 h 246"/>
                <a:gd name="T38" fmla="*/ 214 w 226"/>
                <a:gd name="T39" fmla="*/ 17 h 246"/>
                <a:gd name="T40" fmla="*/ 212 w 226"/>
                <a:gd name="T41" fmla="*/ 6 h 246"/>
                <a:gd name="T42" fmla="*/ 202 w 226"/>
                <a:gd name="T43" fmla="*/ 1 h 246"/>
                <a:gd name="T44" fmla="*/ 181 w 226"/>
                <a:gd name="T45" fmla="*/ 7 h 246"/>
                <a:gd name="T46" fmla="*/ 154 w 226"/>
                <a:gd name="T47" fmla="*/ 20 h 246"/>
                <a:gd name="T48" fmla="*/ 121 w 226"/>
                <a:gd name="T49" fmla="*/ 38 h 246"/>
                <a:gd name="T50" fmla="*/ 100 w 226"/>
                <a:gd name="T51" fmla="*/ 51 h 246"/>
                <a:gd name="T52" fmla="*/ 87 w 226"/>
                <a:gd name="T53" fmla="*/ 55 h 246"/>
                <a:gd name="T54" fmla="*/ 75 w 226"/>
                <a:gd name="T55" fmla="*/ 54 h 246"/>
                <a:gd name="T56" fmla="*/ 59 w 226"/>
                <a:gd name="T57" fmla="*/ 47 h 246"/>
                <a:gd name="T58" fmla="*/ 36 w 226"/>
                <a:gd name="T59" fmla="*/ 31 h 246"/>
                <a:gd name="T60" fmla="*/ 24 w 226"/>
                <a:gd name="T61" fmla="*/ 39 h 246"/>
                <a:gd name="T62" fmla="*/ 18 w 226"/>
                <a:gd name="T63" fmla="*/ 95 h 246"/>
                <a:gd name="T64" fmla="*/ 10 w 226"/>
                <a:gd name="T65" fmla="*/ 163 h 246"/>
                <a:gd name="T66" fmla="*/ 3 w 226"/>
                <a:gd name="T67" fmla="*/ 21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56" name="Freeform 355">
              <a:extLst>
                <a:ext uri="{FF2B5EF4-FFF2-40B4-BE49-F238E27FC236}">
                  <a16:creationId xmlns:a16="http://schemas.microsoft.com/office/drawing/2014/main" id="{8C9262DD-6627-2640-8742-E3AC7A1D39EE}"/>
                </a:ext>
              </a:extLst>
            </p:cNvPr>
            <p:cNvSpPr>
              <a:spLocks/>
            </p:cNvSpPr>
            <p:nvPr userDrawn="1">
              <p:custDataLst>
                <p:tags r:id="rId306"/>
              </p:custDataLst>
            </p:nvPr>
          </p:nvSpPr>
          <p:spPr bwMode="auto">
            <a:xfrm>
              <a:off x="8699646" y="2718595"/>
              <a:ext cx="22774" cy="50383"/>
            </a:xfrm>
            <a:custGeom>
              <a:avLst/>
              <a:gdLst>
                <a:gd name="T0" fmla="*/ 27 w 60"/>
                <a:gd name="T1" fmla="*/ 0 h 81"/>
                <a:gd name="T2" fmla="*/ 29 w 60"/>
                <a:gd name="T3" fmla="*/ 2 h 81"/>
                <a:gd name="T4" fmla="*/ 32 w 60"/>
                <a:gd name="T5" fmla="*/ 3 h 81"/>
                <a:gd name="T6" fmla="*/ 36 w 60"/>
                <a:gd name="T7" fmla="*/ 3 h 81"/>
                <a:gd name="T8" fmla="*/ 40 w 60"/>
                <a:gd name="T9" fmla="*/ 2 h 81"/>
                <a:gd name="T10" fmla="*/ 47 w 60"/>
                <a:gd name="T11" fmla="*/ 1 h 81"/>
                <a:gd name="T12" fmla="*/ 53 w 60"/>
                <a:gd name="T13" fmla="*/ 0 h 81"/>
                <a:gd name="T14" fmla="*/ 53 w 60"/>
                <a:gd name="T15" fmla="*/ 26 h 81"/>
                <a:gd name="T16" fmla="*/ 54 w 60"/>
                <a:gd name="T17" fmla="*/ 47 h 81"/>
                <a:gd name="T18" fmla="*/ 54 w 60"/>
                <a:gd name="T19" fmla="*/ 57 h 81"/>
                <a:gd name="T20" fmla="*/ 56 w 60"/>
                <a:gd name="T21" fmla="*/ 65 h 81"/>
                <a:gd name="T22" fmla="*/ 58 w 60"/>
                <a:gd name="T23" fmla="*/ 73 h 81"/>
                <a:gd name="T24" fmla="*/ 60 w 60"/>
                <a:gd name="T25" fmla="*/ 81 h 81"/>
                <a:gd name="T26" fmla="*/ 20 w 60"/>
                <a:gd name="T27" fmla="*/ 81 h 81"/>
                <a:gd name="T28" fmla="*/ 14 w 60"/>
                <a:gd name="T29" fmla="*/ 80 h 81"/>
                <a:gd name="T30" fmla="*/ 7 w 60"/>
                <a:gd name="T31" fmla="*/ 77 h 81"/>
                <a:gd name="T32" fmla="*/ 5 w 60"/>
                <a:gd name="T33" fmla="*/ 74 h 81"/>
                <a:gd name="T34" fmla="*/ 2 w 60"/>
                <a:gd name="T35" fmla="*/ 72 h 81"/>
                <a:gd name="T36" fmla="*/ 1 w 60"/>
                <a:gd name="T37" fmla="*/ 70 h 81"/>
                <a:gd name="T38" fmla="*/ 0 w 60"/>
                <a:gd name="T39" fmla="*/ 68 h 81"/>
                <a:gd name="T40" fmla="*/ 7 w 60"/>
                <a:gd name="T41" fmla="*/ 12 h 81"/>
                <a:gd name="T42" fmla="*/ 20 w 60"/>
                <a:gd name="T43" fmla="*/ 6 h 81"/>
                <a:gd name="T44" fmla="*/ 34 w 60"/>
                <a:gd name="T45" fmla="*/ 0 h 81"/>
                <a:gd name="T46" fmla="*/ 27 w 60"/>
                <a:gd name="T4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57" name="Freeform 356">
              <a:extLst>
                <a:ext uri="{FF2B5EF4-FFF2-40B4-BE49-F238E27FC236}">
                  <a16:creationId xmlns:a16="http://schemas.microsoft.com/office/drawing/2014/main" id="{05BAD948-6D66-1B4D-91B4-664A87F491CA}"/>
                </a:ext>
              </a:extLst>
            </p:cNvPr>
            <p:cNvSpPr>
              <a:spLocks/>
            </p:cNvSpPr>
            <p:nvPr userDrawn="1">
              <p:custDataLst>
                <p:tags r:id="rId307"/>
              </p:custDataLst>
            </p:nvPr>
          </p:nvSpPr>
          <p:spPr bwMode="auto">
            <a:xfrm>
              <a:off x="7969259" y="1934058"/>
              <a:ext cx="165923" cy="60460"/>
            </a:xfrm>
            <a:custGeom>
              <a:avLst/>
              <a:gdLst>
                <a:gd name="T0" fmla="*/ 250 w 370"/>
                <a:gd name="T1" fmla="*/ 117 h 129"/>
                <a:gd name="T2" fmla="*/ 258 w 370"/>
                <a:gd name="T3" fmla="*/ 119 h 129"/>
                <a:gd name="T4" fmla="*/ 277 w 370"/>
                <a:gd name="T5" fmla="*/ 123 h 129"/>
                <a:gd name="T6" fmla="*/ 295 w 370"/>
                <a:gd name="T7" fmla="*/ 127 h 129"/>
                <a:gd name="T8" fmla="*/ 303 w 370"/>
                <a:gd name="T9" fmla="*/ 129 h 129"/>
                <a:gd name="T10" fmla="*/ 370 w 370"/>
                <a:gd name="T11" fmla="*/ 97 h 129"/>
                <a:gd name="T12" fmla="*/ 358 w 370"/>
                <a:gd name="T13" fmla="*/ 75 h 129"/>
                <a:gd name="T14" fmla="*/ 345 w 370"/>
                <a:gd name="T15" fmla="*/ 48 h 129"/>
                <a:gd name="T16" fmla="*/ 335 w 370"/>
                <a:gd name="T17" fmla="*/ 27 h 129"/>
                <a:gd name="T18" fmla="*/ 330 w 370"/>
                <a:gd name="T19" fmla="*/ 18 h 129"/>
                <a:gd name="T20" fmla="*/ 300 w 370"/>
                <a:gd name="T21" fmla="*/ 15 h 129"/>
                <a:gd name="T22" fmla="*/ 257 w 370"/>
                <a:gd name="T23" fmla="*/ 9 h 129"/>
                <a:gd name="T24" fmla="*/ 214 w 370"/>
                <a:gd name="T25" fmla="*/ 2 h 129"/>
                <a:gd name="T26" fmla="*/ 183 w 370"/>
                <a:gd name="T27" fmla="*/ 0 h 129"/>
                <a:gd name="T28" fmla="*/ 179 w 370"/>
                <a:gd name="T29" fmla="*/ 0 h 129"/>
                <a:gd name="T30" fmla="*/ 176 w 370"/>
                <a:gd name="T31" fmla="*/ 1 h 129"/>
                <a:gd name="T32" fmla="*/ 172 w 370"/>
                <a:gd name="T33" fmla="*/ 2 h 129"/>
                <a:gd name="T34" fmla="*/ 170 w 370"/>
                <a:gd name="T35" fmla="*/ 3 h 129"/>
                <a:gd name="T36" fmla="*/ 162 w 370"/>
                <a:gd name="T37" fmla="*/ 7 h 129"/>
                <a:gd name="T38" fmla="*/ 150 w 370"/>
                <a:gd name="T39" fmla="*/ 12 h 129"/>
                <a:gd name="T40" fmla="*/ 147 w 370"/>
                <a:gd name="T41" fmla="*/ 21 h 129"/>
                <a:gd name="T42" fmla="*/ 140 w 370"/>
                <a:gd name="T43" fmla="*/ 35 h 129"/>
                <a:gd name="T44" fmla="*/ 134 w 370"/>
                <a:gd name="T45" fmla="*/ 48 h 129"/>
                <a:gd name="T46" fmla="*/ 131 w 370"/>
                <a:gd name="T47" fmla="*/ 55 h 129"/>
                <a:gd name="T48" fmla="*/ 122 w 370"/>
                <a:gd name="T49" fmla="*/ 54 h 129"/>
                <a:gd name="T50" fmla="*/ 111 w 370"/>
                <a:gd name="T51" fmla="*/ 49 h 129"/>
                <a:gd name="T52" fmla="*/ 98 w 370"/>
                <a:gd name="T53" fmla="*/ 44 h 129"/>
                <a:gd name="T54" fmla="*/ 84 w 370"/>
                <a:gd name="T55" fmla="*/ 38 h 129"/>
                <a:gd name="T56" fmla="*/ 60 w 370"/>
                <a:gd name="T57" fmla="*/ 26 h 129"/>
                <a:gd name="T58" fmla="*/ 44 w 370"/>
                <a:gd name="T59" fmla="*/ 18 h 129"/>
                <a:gd name="T60" fmla="*/ 32 w 370"/>
                <a:gd name="T61" fmla="*/ 25 h 129"/>
                <a:gd name="T62" fmla="*/ 21 w 370"/>
                <a:gd name="T63" fmla="*/ 33 h 129"/>
                <a:gd name="T64" fmla="*/ 16 w 370"/>
                <a:gd name="T65" fmla="*/ 37 h 129"/>
                <a:gd name="T66" fmla="*/ 12 w 370"/>
                <a:gd name="T67" fmla="*/ 41 h 129"/>
                <a:gd name="T68" fmla="*/ 9 w 370"/>
                <a:gd name="T69" fmla="*/ 46 h 129"/>
                <a:gd name="T70" fmla="*/ 5 w 370"/>
                <a:gd name="T71" fmla="*/ 52 h 129"/>
                <a:gd name="T72" fmla="*/ 3 w 370"/>
                <a:gd name="T73" fmla="*/ 57 h 129"/>
                <a:gd name="T74" fmla="*/ 1 w 370"/>
                <a:gd name="T75" fmla="*/ 63 h 129"/>
                <a:gd name="T76" fmla="*/ 0 w 370"/>
                <a:gd name="T77" fmla="*/ 69 h 129"/>
                <a:gd name="T78" fmla="*/ 0 w 370"/>
                <a:gd name="T79" fmla="*/ 75 h 129"/>
                <a:gd name="T80" fmla="*/ 1 w 370"/>
                <a:gd name="T81" fmla="*/ 82 h 129"/>
                <a:gd name="T82" fmla="*/ 3 w 370"/>
                <a:gd name="T83" fmla="*/ 88 h 129"/>
                <a:gd name="T84" fmla="*/ 6 w 370"/>
                <a:gd name="T85" fmla="*/ 96 h 129"/>
                <a:gd name="T86" fmla="*/ 11 w 370"/>
                <a:gd name="T87" fmla="*/ 103 h 129"/>
                <a:gd name="T88" fmla="*/ 20 w 370"/>
                <a:gd name="T89" fmla="*/ 101 h 129"/>
                <a:gd name="T90" fmla="*/ 33 w 370"/>
                <a:gd name="T91" fmla="*/ 99 h 129"/>
                <a:gd name="T92" fmla="*/ 50 w 370"/>
                <a:gd name="T93" fmla="*/ 97 h 129"/>
                <a:gd name="T94" fmla="*/ 69 w 370"/>
                <a:gd name="T95" fmla="*/ 95 h 129"/>
                <a:gd name="T96" fmla="*/ 102 w 370"/>
                <a:gd name="T97" fmla="*/ 92 h 129"/>
                <a:gd name="T98" fmla="*/ 117 w 370"/>
                <a:gd name="T99" fmla="*/ 91 h 129"/>
                <a:gd name="T100" fmla="*/ 137 w 370"/>
                <a:gd name="T101" fmla="*/ 92 h 129"/>
                <a:gd name="T102" fmla="*/ 152 w 370"/>
                <a:gd name="T103" fmla="*/ 94 h 129"/>
                <a:gd name="T104" fmla="*/ 166 w 370"/>
                <a:gd name="T105" fmla="*/ 97 h 129"/>
                <a:gd name="T106" fmla="*/ 177 w 370"/>
                <a:gd name="T107" fmla="*/ 100 h 129"/>
                <a:gd name="T108" fmla="*/ 189 w 370"/>
                <a:gd name="T109" fmla="*/ 104 h 129"/>
                <a:gd name="T110" fmla="*/ 201 w 370"/>
                <a:gd name="T111" fmla="*/ 108 h 129"/>
                <a:gd name="T112" fmla="*/ 217 w 370"/>
                <a:gd name="T113" fmla="*/ 110 h 129"/>
                <a:gd name="T114" fmla="*/ 237 w 370"/>
                <a:gd name="T115" fmla="*/ 111 h 129"/>
                <a:gd name="T116" fmla="*/ 237 w 370"/>
                <a:gd name="T117" fmla="*/ 117 h 129"/>
                <a:gd name="T118" fmla="*/ 250 w 370"/>
                <a:gd name="T119" fmla="*/ 11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58" name="Freeform 357">
              <a:extLst>
                <a:ext uri="{FF2B5EF4-FFF2-40B4-BE49-F238E27FC236}">
                  <a16:creationId xmlns:a16="http://schemas.microsoft.com/office/drawing/2014/main" id="{FC2C2BC3-69B7-284E-AA69-C8854FBE3891}"/>
                </a:ext>
              </a:extLst>
            </p:cNvPr>
            <p:cNvSpPr>
              <a:spLocks/>
            </p:cNvSpPr>
            <p:nvPr userDrawn="1">
              <p:custDataLst>
                <p:tags r:id="rId308"/>
              </p:custDataLst>
            </p:nvPr>
          </p:nvSpPr>
          <p:spPr bwMode="auto">
            <a:xfrm>
              <a:off x="8390573" y="2587599"/>
              <a:ext cx="30907" cy="51823"/>
            </a:xfrm>
            <a:custGeom>
              <a:avLst/>
              <a:gdLst>
                <a:gd name="T0" fmla="*/ 27 w 80"/>
                <a:gd name="T1" fmla="*/ 1 h 94"/>
                <a:gd name="T2" fmla="*/ 34 w 80"/>
                <a:gd name="T3" fmla="*/ 0 h 94"/>
                <a:gd name="T4" fmla="*/ 41 w 80"/>
                <a:gd name="T5" fmla="*/ 0 h 94"/>
                <a:gd name="T6" fmla="*/ 47 w 80"/>
                <a:gd name="T7" fmla="*/ 2 h 94"/>
                <a:gd name="T8" fmla="*/ 54 w 80"/>
                <a:gd name="T9" fmla="*/ 4 h 94"/>
                <a:gd name="T10" fmla="*/ 60 w 80"/>
                <a:gd name="T11" fmla="*/ 6 h 94"/>
                <a:gd name="T12" fmla="*/ 66 w 80"/>
                <a:gd name="T13" fmla="*/ 8 h 94"/>
                <a:gd name="T14" fmla="*/ 73 w 80"/>
                <a:gd name="T15" fmla="*/ 8 h 94"/>
                <a:gd name="T16" fmla="*/ 80 w 80"/>
                <a:gd name="T17" fmla="*/ 7 h 94"/>
                <a:gd name="T18" fmla="*/ 80 w 80"/>
                <a:gd name="T19" fmla="*/ 38 h 94"/>
                <a:gd name="T20" fmla="*/ 75 w 80"/>
                <a:gd name="T21" fmla="*/ 44 h 94"/>
                <a:gd name="T22" fmla="*/ 69 w 80"/>
                <a:gd name="T23" fmla="*/ 51 h 94"/>
                <a:gd name="T24" fmla="*/ 64 w 80"/>
                <a:gd name="T25" fmla="*/ 59 h 94"/>
                <a:gd name="T26" fmla="*/ 58 w 80"/>
                <a:gd name="T27" fmla="*/ 68 h 94"/>
                <a:gd name="T28" fmla="*/ 51 w 80"/>
                <a:gd name="T29" fmla="*/ 84 h 94"/>
                <a:gd name="T30" fmla="*/ 47 w 80"/>
                <a:gd name="T31" fmla="*/ 94 h 94"/>
                <a:gd name="T32" fmla="*/ 43 w 80"/>
                <a:gd name="T33" fmla="*/ 93 h 94"/>
                <a:gd name="T34" fmla="*/ 40 w 80"/>
                <a:gd name="T35" fmla="*/ 92 h 94"/>
                <a:gd name="T36" fmla="*/ 37 w 80"/>
                <a:gd name="T37" fmla="*/ 91 h 94"/>
                <a:gd name="T38" fmla="*/ 34 w 80"/>
                <a:gd name="T39" fmla="*/ 89 h 94"/>
                <a:gd name="T40" fmla="*/ 29 w 80"/>
                <a:gd name="T41" fmla="*/ 84 h 94"/>
                <a:gd name="T42" fmla="*/ 23 w 80"/>
                <a:gd name="T43" fmla="*/ 78 h 94"/>
                <a:gd name="T44" fmla="*/ 19 w 80"/>
                <a:gd name="T45" fmla="*/ 72 h 94"/>
                <a:gd name="T46" fmla="*/ 13 w 80"/>
                <a:gd name="T47" fmla="*/ 65 h 94"/>
                <a:gd name="T48" fmla="*/ 7 w 80"/>
                <a:gd name="T49" fmla="*/ 60 h 94"/>
                <a:gd name="T50" fmla="*/ 0 w 80"/>
                <a:gd name="T51" fmla="*/ 56 h 94"/>
                <a:gd name="T52" fmla="*/ 8 w 80"/>
                <a:gd name="T53" fmla="*/ 41 h 94"/>
                <a:gd name="T54" fmla="*/ 13 w 80"/>
                <a:gd name="T55" fmla="*/ 29 h 94"/>
                <a:gd name="T56" fmla="*/ 19 w 80"/>
                <a:gd name="T57" fmla="*/ 17 h 94"/>
                <a:gd name="T58" fmla="*/ 27 w 80"/>
                <a:gd name="T59" fmla="*/ 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59" name="Freeform 358">
              <a:extLst>
                <a:ext uri="{FF2B5EF4-FFF2-40B4-BE49-F238E27FC236}">
                  <a16:creationId xmlns:a16="http://schemas.microsoft.com/office/drawing/2014/main" id="{6DBA82A1-92F3-FA42-A1A3-C11A6B2AC19B}"/>
                </a:ext>
              </a:extLst>
            </p:cNvPr>
            <p:cNvSpPr>
              <a:spLocks/>
            </p:cNvSpPr>
            <p:nvPr userDrawn="1">
              <p:custDataLst>
                <p:tags r:id="rId309"/>
              </p:custDataLst>
            </p:nvPr>
          </p:nvSpPr>
          <p:spPr bwMode="auto">
            <a:xfrm>
              <a:off x="8201876" y="4411467"/>
              <a:ext cx="63441" cy="51823"/>
            </a:xfrm>
            <a:custGeom>
              <a:avLst/>
              <a:gdLst>
                <a:gd name="T0" fmla="*/ 3 w 135"/>
                <a:gd name="T1" fmla="*/ 55 h 98"/>
                <a:gd name="T2" fmla="*/ 11 w 135"/>
                <a:gd name="T3" fmla="*/ 54 h 98"/>
                <a:gd name="T4" fmla="*/ 18 w 135"/>
                <a:gd name="T5" fmla="*/ 53 h 98"/>
                <a:gd name="T6" fmla="*/ 24 w 135"/>
                <a:gd name="T7" fmla="*/ 50 h 98"/>
                <a:gd name="T8" fmla="*/ 31 w 135"/>
                <a:gd name="T9" fmla="*/ 47 h 98"/>
                <a:gd name="T10" fmla="*/ 42 w 135"/>
                <a:gd name="T11" fmla="*/ 38 h 98"/>
                <a:gd name="T12" fmla="*/ 52 w 135"/>
                <a:gd name="T13" fmla="*/ 28 h 98"/>
                <a:gd name="T14" fmla="*/ 61 w 135"/>
                <a:gd name="T15" fmla="*/ 18 h 98"/>
                <a:gd name="T16" fmla="*/ 71 w 135"/>
                <a:gd name="T17" fmla="*/ 8 h 98"/>
                <a:gd name="T18" fmla="*/ 76 w 135"/>
                <a:gd name="T19" fmla="*/ 5 h 98"/>
                <a:gd name="T20" fmla="*/ 82 w 135"/>
                <a:gd name="T21" fmla="*/ 2 h 98"/>
                <a:gd name="T22" fmla="*/ 88 w 135"/>
                <a:gd name="T23" fmla="*/ 0 h 98"/>
                <a:gd name="T24" fmla="*/ 96 w 135"/>
                <a:gd name="T25" fmla="*/ 0 h 98"/>
                <a:gd name="T26" fmla="*/ 102 w 135"/>
                <a:gd name="T27" fmla="*/ 0 h 98"/>
                <a:gd name="T28" fmla="*/ 110 w 135"/>
                <a:gd name="T29" fmla="*/ 3 h 98"/>
                <a:gd name="T30" fmla="*/ 117 w 135"/>
                <a:gd name="T31" fmla="*/ 6 h 98"/>
                <a:gd name="T32" fmla="*/ 123 w 135"/>
                <a:gd name="T33" fmla="*/ 11 h 98"/>
                <a:gd name="T34" fmla="*/ 128 w 135"/>
                <a:gd name="T35" fmla="*/ 16 h 98"/>
                <a:gd name="T36" fmla="*/ 132 w 135"/>
                <a:gd name="T37" fmla="*/ 24 h 98"/>
                <a:gd name="T38" fmla="*/ 134 w 135"/>
                <a:gd name="T39" fmla="*/ 30 h 98"/>
                <a:gd name="T40" fmla="*/ 135 w 135"/>
                <a:gd name="T41" fmla="*/ 37 h 98"/>
                <a:gd name="T42" fmla="*/ 134 w 135"/>
                <a:gd name="T43" fmla="*/ 40 h 98"/>
                <a:gd name="T44" fmla="*/ 132 w 135"/>
                <a:gd name="T45" fmla="*/ 43 h 98"/>
                <a:gd name="T46" fmla="*/ 129 w 135"/>
                <a:gd name="T47" fmla="*/ 47 h 98"/>
                <a:gd name="T48" fmla="*/ 124 w 135"/>
                <a:gd name="T49" fmla="*/ 51 h 98"/>
                <a:gd name="T50" fmla="*/ 113 w 135"/>
                <a:gd name="T51" fmla="*/ 61 h 98"/>
                <a:gd name="T52" fmla="*/ 100 w 135"/>
                <a:gd name="T53" fmla="*/ 72 h 98"/>
                <a:gd name="T54" fmla="*/ 87 w 135"/>
                <a:gd name="T55" fmla="*/ 82 h 98"/>
                <a:gd name="T56" fmla="*/ 74 w 135"/>
                <a:gd name="T57" fmla="*/ 91 h 98"/>
                <a:gd name="T58" fmla="*/ 63 w 135"/>
                <a:gd name="T59" fmla="*/ 96 h 98"/>
                <a:gd name="T60" fmla="*/ 55 w 135"/>
                <a:gd name="T61" fmla="*/ 98 h 98"/>
                <a:gd name="T62" fmla="*/ 51 w 135"/>
                <a:gd name="T63" fmla="*/ 97 h 98"/>
                <a:gd name="T64" fmla="*/ 43 w 135"/>
                <a:gd name="T65" fmla="*/ 92 h 98"/>
                <a:gd name="T66" fmla="*/ 32 w 135"/>
                <a:gd name="T67" fmla="*/ 85 h 98"/>
                <a:gd name="T68" fmla="*/ 21 w 135"/>
                <a:gd name="T69" fmla="*/ 77 h 98"/>
                <a:gd name="T70" fmla="*/ 11 w 135"/>
                <a:gd name="T71" fmla="*/ 68 h 98"/>
                <a:gd name="T72" fmla="*/ 5 w 135"/>
                <a:gd name="T73" fmla="*/ 62 h 98"/>
                <a:gd name="T74" fmla="*/ 1 w 135"/>
                <a:gd name="T75" fmla="*/ 59 h 98"/>
                <a:gd name="T76" fmla="*/ 0 w 135"/>
                <a:gd name="T77" fmla="*/ 57 h 98"/>
                <a:gd name="T78" fmla="*/ 0 w 135"/>
                <a:gd name="T79" fmla="*/ 56 h 98"/>
                <a:gd name="T80" fmla="*/ 3 w 135"/>
                <a:gd name="T81"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0" name="Freeform 359">
              <a:extLst>
                <a:ext uri="{FF2B5EF4-FFF2-40B4-BE49-F238E27FC236}">
                  <a16:creationId xmlns:a16="http://schemas.microsoft.com/office/drawing/2014/main" id="{78D83771-F3A7-3F46-9F24-EA903F5DF3BC}"/>
                </a:ext>
              </a:extLst>
            </p:cNvPr>
            <p:cNvSpPr>
              <a:spLocks/>
            </p:cNvSpPr>
            <p:nvPr userDrawn="1">
              <p:custDataLst>
                <p:tags r:id="rId310"/>
              </p:custDataLst>
            </p:nvPr>
          </p:nvSpPr>
          <p:spPr bwMode="auto">
            <a:xfrm>
              <a:off x="7967631" y="1977243"/>
              <a:ext cx="135015" cy="76294"/>
            </a:xfrm>
            <a:custGeom>
              <a:avLst/>
              <a:gdLst>
                <a:gd name="T0" fmla="*/ 192 w 312"/>
                <a:gd name="T1" fmla="*/ 155 h 155"/>
                <a:gd name="T2" fmla="*/ 194 w 312"/>
                <a:gd name="T3" fmla="*/ 151 h 155"/>
                <a:gd name="T4" fmla="*/ 197 w 312"/>
                <a:gd name="T5" fmla="*/ 148 h 155"/>
                <a:gd name="T6" fmla="*/ 200 w 312"/>
                <a:gd name="T7" fmla="*/ 145 h 155"/>
                <a:gd name="T8" fmla="*/ 203 w 312"/>
                <a:gd name="T9" fmla="*/ 142 h 155"/>
                <a:gd name="T10" fmla="*/ 211 w 312"/>
                <a:gd name="T11" fmla="*/ 137 h 155"/>
                <a:gd name="T12" fmla="*/ 220 w 312"/>
                <a:gd name="T13" fmla="*/ 132 h 155"/>
                <a:gd name="T14" fmla="*/ 238 w 312"/>
                <a:gd name="T15" fmla="*/ 123 h 155"/>
                <a:gd name="T16" fmla="*/ 253 w 312"/>
                <a:gd name="T17" fmla="*/ 117 h 155"/>
                <a:gd name="T18" fmla="*/ 255 w 312"/>
                <a:gd name="T19" fmla="*/ 109 h 155"/>
                <a:gd name="T20" fmla="*/ 260 w 312"/>
                <a:gd name="T21" fmla="*/ 97 h 155"/>
                <a:gd name="T22" fmla="*/ 264 w 312"/>
                <a:gd name="T23" fmla="*/ 91 h 155"/>
                <a:gd name="T24" fmla="*/ 267 w 312"/>
                <a:gd name="T25" fmla="*/ 86 h 155"/>
                <a:gd name="T26" fmla="*/ 269 w 312"/>
                <a:gd name="T27" fmla="*/ 82 h 155"/>
                <a:gd name="T28" fmla="*/ 272 w 312"/>
                <a:gd name="T29" fmla="*/ 81 h 155"/>
                <a:gd name="T30" fmla="*/ 312 w 312"/>
                <a:gd name="T31" fmla="*/ 44 h 155"/>
                <a:gd name="T32" fmla="*/ 312 w 312"/>
                <a:gd name="T33" fmla="*/ 39 h 155"/>
                <a:gd name="T34" fmla="*/ 310 w 312"/>
                <a:gd name="T35" fmla="*/ 35 h 155"/>
                <a:gd name="T36" fmla="*/ 306 w 312"/>
                <a:gd name="T37" fmla="*/ 32 h 155"/>
                <a:gd name="T38" fmla="*/ 302 w 312"/>
                <a:gd name="T39" fmla="*/ 30 h 155"/>
                <a:gd name="T40" fmla="*/ 291 w 312"/>
                <a:gd name="T41" fmla="*/ 28 h 155"/>
                <a:gd name="T42" fmla="*/ 280 w 312"/>
                <a:gd name="T43" fmla="*/ 27 h 155"/>
                <a:gd name="T44" fmla="*/ 268 w 312"/>
                <a:gd name="T45" fmla="*/ 27 h 155"/>
                <a:gd name="T46" fmla="*/ 259 w 312"/>
                <a:gd name="T47" fmla="*/ 27 h 155"/>
                <a:gd name="T48" fmla="*/ 256 w 312"/>
                <a:gd name="T49" fmla="*/ 26 h 155"/>
                <a:gd name="T50" fmla="*/ 253 w 312"/>
                <a:gd name="T51" fmla="*/ 25 h 155"/>
                <a:gd name="T52" fmla="*/ 252 w 312"/>
                <a:gd name="T53" fmla="*/ 23 h 155"/>
                <a:gd name="T54" fmla="*/ 253 w 312"/>
                <a:gd name="T55" fmla="*/ 20 h 155"/>
                <a:gd name="T56" fmla="*/ 232 w 312"/>
                <a:gd name="T57" fmla="*/ 19 h 155"/>
                <a:gd name="T58" fmla="*/ 216 w 312"/>
                <a:gd name="T59" fmla="*/ 17 h 155"/>
                <a:gd name="T60" fmla="*/ 202 w 312"/>
                <a:gd name="T61" fmla="*/ 13 h 155"/>
                <a:gd name="T62" fmla="*/ 189 w 312"/>
                <a:gd name="T63" fmla="*/ 9 h 155"/>
                <a:gd name="T64" fmla="*/ 177 w 312"/>
                <a:gd name="T65" fmla="*/ 6 h 155"/>
                <a:gd name="T66" fmla="*/ 163 w 312"/>
                <a:gd name="T67" fmla="*/ 3 h 155"/>
                <a:gd name="T68" fmla="*/ 146 w 312"/>
                <a:gd name="T69" fmla="*/ 1 h 155"/>
                <a:gd name="T70" fmla="*/ 126 w 312"/>
                <a:gd name="T71" fmla="*/ 0 h 155"/>
                <a:gd name="T72" fmla="*/ 110 w 312"/>
                <a:gd name="T73" fmla="*/ 1 h 155"/>
                <a:gd name="T74" fmla="*/ 74 w 312"/>
                <a:gd name="T75" fmla="*/ 4 h 155"/>
                <a:gd name="T76" fmla="*/ 53 w 312"/>
                <a:gd name="T77" fmla="*/ 6 h 155"/>
                <a:gd name="T78" fmla="*/ 34 w 312"/>
                <a:gd name="T79" fmla="*/ 8 h 155"/>
                <a:gd name="T80" fmla="*/ 18 w 312"/>
                <a:gd name="T81" fmla="*/ 10 h 155"/>
                <a:gd name="T82" fmla="*/ 7 w 312"/>
                <a:gd name="T83" fmla="*/ 12 h 155"/>
                <a:gd name="T84" fmla="*/ 9 w 312"/>
                <a:gd name="T85" fmla="*/ 17 h 155"/>
                <a:gd name="T86" fmla="*/ 11 w 312"/>
                <a:gd name="T87" fmla="*/ 19 h 155"/>
                <a:gd name="T88" fmla="*/ 13 w 312"/>
                <a:gd name="T89" fmla="*/ 19 h 155"/>
                <a:gd name="T90" fmla="*/ 15 w 312"/>
                <a:gd name="T91" fmla="*/ 20 h 155"/>
                <a:gd name="T92" fmla="*/ 18 w 312"/>
                <a:gd name="T93" fmla="*/ 20 h 155"/>
                <a:gd name="T94" fmla="*/ 19 w 312"/>
                <a:gd name="T95" fmla="*/ 20 h 155"/>
                <a:gd name="T96" fmla="*/ 20 w 312"/>
                <a:gd name="T97" fmla="*/ 22 h 155"/>
                <a:gd name="T98" fmla="*/ 20 w 312"/>
                <a:gd name="T99" fmla="*/ 26 h 155"/>
                <a:gd name="T100" fmla="*/ 20 w 312"/>
                <a:gd name="T101" fmla="*/ 30 h 155"/>
                <a:gd name="T102" fmla="*/ 19 w 312"/>
                <a:gd name="T103" fmla="*/ 35 h 155"/>
                <a:gd name="T104" fmla="*/ 18 w 312"/>
                <a:gd name="T105" fmla="*/ 39 h 155"/>
                <a:gd name="T106" fmla="*/ 15 w 312"/>
                <a:gd name="T107" fmla="*/ 42 h 155"/>
                <a:gd name="T108" fmla="*/ 12 w 312"/>
                <a:gd name="T109" fmla="*/ 45 h 155"/>
                <a:gd name="T110" fmla="*/ 9 w 312"/>
                <a:gd name="T111" fmla="*/ 48 h 155"/>
                <a:gd name="T112" fmla="*/ 4 w 312"/>
                <a:gd name="T113" fmla="*/ 49 h 155"/>
                <a:gd name="T114" fmla="*/ 0 w 312"/>
                <a:gd name="T115" fmla="*/ 50 h 155"/>
                <a:gd name="T116" fmla="*/ 74 w 312"/>
                <a:gd name="T117" fmla="*/ 68 h 155"/>
                <a:gd name="T118" fmla="*/ 87 w 312"/>
                <a:gd name="T119" fmla="*/ 111 h 155"/>
                <a:gd name="T120" fmla="*/ 166 w 312"/>
                <a:gd name="T121" fmla="*/ 123 h 155"/>
                <a:gd name="T122" fmla="*/ 192 w 312"/>
                <a:gd name="T123"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1" name="Freeform 360">
              <a:extLst>
                <a:ext uri="{FF2B5EF4-FFF2-40B4-BE49-F238E27FC236}">
                  <a16:creationId xmlns:a16="http://schemas.microsoft.com/office/drawing/2014/main" id="{45FCDC01-FDF2-D240-A19E-D319707B982E}"/>
                </a:ext>
              </a:extLst>
            </p:cNvPr>
            <p:cNvSpPr>
              <a:spLocks/>
            </p:cNvSpPr>
            <p:nvPr userDrawn="1">
              <p:custDataLst>
                <p:tags r:id="rId311"/>
              </p:custDataLst>
            </p:nvPr>
          </p:nvSpPr>
          <p:spPr bwMode="auto">
            <a:xfrm>
              <a:off x="7666692" y="2145669"/>
              <a:ext cx="19520" cy="54702"/>
            </a:xfrm>
            <a:custGeom>
              <a:avLst/>
              <a:gdLst>
                <a:gd name="T0" fmla="*/ 0 w 46"/>
                <a:gd name="T1" fmla="*/ 25 h 50"/>
                <a:gd name="T2" fmla="*/ 2 w 46"/>
                <a:gd name="T3" fmla="*/ 18 h 50"/>
                <a:gd name="T4" fmla="*/ 1 w 46"/>
                <a:gd name="T5" fmla="*/ 14 h 50"/>
                <a:gd name="T6" fmla="*/ 2 w 46"/>
                <a:gd name="T7" fmla="*/ 13 h 50"/>
                <a:gd name="T8" fmla="*/ 3 w 46"/>
                <a:gd name="T9" fmla="*/ 13 h 50"/>
                <a:gd name="T10" fmla="*/ 6 w 46"/>
                <a:gd name="T11" fmla="*/ 12 h 50"/>
                <a:gd name="T12" fmla="*/ 13 w 46"/>
                <a:gd name="T13" fmla="*/ 12 h 50"/>
                <a:gd name="T14" fmla="*/ 46 w 46"/>
                <a:gd name="T15" fmla="*/ 0 h 50"/>
                <a:gd name="T16" fmla="*/ 46 w 46"/>
                <a:gd name="T17" fmla="*/ 50 h 50"/>
                <a:gd name="T18" fmla="*/ 40 w 46"/>
                <a:gd name="T19" fmla="*/ 49 h 50"/>
                <a:gd name="T20" fmla="*/ 33 w 46"/>
                <a:gd name="T21" fmla="*/ 45 h 50"/>
                <a:gd name="T22" fmla="*/ 25 w 46"/>
                <a:gd name="T23" fmla="*/ 41 h 50"/>
                <a:gd name="T24" fmla="*/ 17 w 46"/>
                <a:gd name="T25" fmla="*/ 37 h 50"/>
                <a:gd name="T26" fmla="*/ 5 w 46"/>
                <a:gd name="T27" fmla="*/ 28 h 50"/>
                <a:gd name="T28" fmla="*/ 0 w 46"/>
                <a:gd name="T29"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2" name="Freeform 361">
              <a:extLst>
                <a:ext uri="{FF2B5EF4-FFF2-40B4-BE49-F238E27FC236}">
                  <a16:creationId xmlns:a16="http://schemas.microsoft.com/office/drawing/2014/main" id="{A2A2588D-B653-F741-859C-346587E05A68}"/>
                </a:ext>
              </a:extLst>
            </p:cNvPr>
            <p:cNvSpPr>
              <a:spLocks/>
            </p:cNvSpPr>
            <p:nvPr userDrawn="1">
              <p:custDataLst>
                <p:tags r:id="rId312"/>
              </p:custDataLst>
            </p:nvPr>
          </p:nvSpPr>
          <p:spPr bwMode="auto">
            <a:xfrm>
              <a:off x="8380812" y="3854373"/>
              <a:ext cx="71574" cy="218806"/>
            </a:xfrm>
            <a:custGeom>
              <a:avLst/>
              <a:gdLst>
                <a:gd name="T0" fmla="*/ 10 w 166"/>
                <a:gd name="T1" fmla="*/ 282 h 456"/>
                <a:gd name="T2" fmla="*/ 19 w 166"/>
                <a:gd name="T3" fmla="*/ 290 h 456"/>
                <a:gd name="T4" fmla="*/ 37 w 166"/>
                <a:gd name="T5" fmla="*/ 300 h 456"/>
                <a:gd name="T6" fmla="*/ 58 w 166"/>
                <a:gd name="T7" fmla="*/ 306 h 456"/>
                <a:gd name="T8" fmla="*/ 70 w 166"/>
                <a:gd name="T9" fmla="*/ 312 h 456"/>
                <a:gd name="T10" fmla="*/ 80 w 166"/>
                <a:gd name="T11" fmla="*/ 320 h 456"/>
                <a:gd name="T12" fmla="*/ 86 w 166"/>
                <a:gd name="T13" fmla="*/ 331 h 456"/>
                <a:gd name="T14" fmla="*/ 86 w 166"/>
                <a:gd name="T15" fmla="*/ 347 h 456"/>
                <a:gd name="T16" fmla="*/ 78 w 166"/>
                <a:gd name="T17" fmla="*/ 363 h 456"/>
                <a:gd name="T18" fmla="*/ 68 w 166"/>
                <a:gd name="T19" fmla="*/ 375 h 456"/>
                <a:gd name="T20" fmla="*/ 62 w 166"/>
                <a:gd name="T21" fmla="*/ 388 h 456"/>
                <a:gd name="T22" fmla="*/ 60 w 166"/>
                <a:gd name="T23" fmla="*/ 400 h 456"/>
                <a:gd name="T24" fmla="*/ 64 w 166"/>
                <a:gd name="T25" fmla="*/ 411 h 456"/>
                <a:gd name="T26" fmla="*/ 76 w 166"/>
                <a:gd name="T27" fmla="*/ 424 h 456"/>
                <a:gd name="T28" fmla="*/ 104 w 166"/>
                <a:gd name="T29" fmla="*/ 445 h 456"/>
                <a:gd name="T30" fmla="*/ 120 w 166"/>
                <a:gd name="T31" fmla="*/ 443 h 456"/>
                <a:gd name="T32" fmla="*/ 120 w 166"/>
                <a:gd name="T33" fmla="*/ 423 h 456"/>
                <a:gd name="T34" fmla="*/ 131 w 166"/>
                <a:gd name="T35" fmla="*/ 413 h 456"/>
                <a:gd name="T36" fmla="*/ 145 w 166"/>
                <a:gd name="T37" fmla="*/ 407 h 456"/>
                <a:gd name="T38" fmla="*/ 153 w 166"/>
                <a:gd name="T39" fmla="*/ 402 h 456"/>
                <a:gd name="T40" fmla="*/ 160 w 166"/>
                <a:gd name="T41" fmla="*/ 393 h 456"/>
                <a:gd name="T42" fmla="*/ 166 w 166"/>
                <a:gd name="T43" fmla="*/ 375 h 456"/>
                <a:gd name="T44" fmla="*/ 165 w 166"/>
                <a:gd name="T45" fmla="*/ 350 h 456"/>
                <a:gd name="T46" fmla="*/ 158 w 166"/>
                <a:gd name="T47" fmla="*/ 328 h 456"/>
                <a:gd name="T48" fmla="*/ 148 w 166"/>
                <a:gd name="T49" fmla="*/ 307 h 456"/>
                <a:gd name="T50" fmla="*/ 141 w 166"/>
                <a:gd name="T51" fmla="*/ 284 h 456"/>
                <a:gd name="T52" fmla="*/ 135 w 166"/>
                <a:gd name="T53" fmla="*/ 269 h 456"/>
                <a:gd name="T54" fmla="*/ 118 w 166"/>
                <a:gd name="T55" fmla="*/ 251 h 456"/>
                <a:gd name="T56" fmla="*/ 97 w 166"/>
                <a:gd name="T57" fmla="*/ 224 h 456"/>
                <a:gd name="T58" fmla="*/ 85 w 166"/>
                <a:gd name="T59" fmla="*/ 206 h 456"/>
                <a:gd name="T60" fmla="*/ 80 w 166"/>
                <a:gd name="T61" fmla="*/ 195 h 456"/>
                <a:gd name="T62" fmla="*/ 81 w 166"/>
                <a:gd name="T63" fmla="*/ 177 h 456"/>
                <a:gd name="T64" fmla="*/ 88 w 166"/>
                <a:gd name="T65" fmla="*/ 147 h 456"/>
                <a:gd name="T66" fmla="*/ 96 w 166"/>
                <a:gd name="T67" fmla="*/ 129 h 456"/>
                <a:gd name="T68" fmla="*/ 98 w 166"/>
                <a:gd name="T69" fmla="*/ 113 h 456"/>
                <a:gd name="T70" fmla="*/ 95 w 166"/>
                <a:gd name="T71" fmla="*/ 82 h 456"/>
                <a:gd name="T72" fmla="*/ 92 w 166"/>
                <a:gd name="T73" fmla="*/ 45 h 456"/>
                <a:gd name="T74" fmla="*/ 89 w 166"/>
                <a:gd name="T75" fmla="*/ 18 h 456"/>
                <a:gd name="T76" fmla="*/ 71 w 166"/>
                <a:gd name="T77" fmla="*/ 8 h 456"/>
                <a:gd name="T78" fmla="*/ 33 w 166"/>
                <a:gd name="T79" fmla="*/ 4 h 456"/>
                <a:gd name="T80" fmla="*/ 12 w 166"/>
                <a:gd name="T81" fmla="*/ 10 h 456"/>
                <a:gd name="T82" fmla="*/ 22 w 166"/>
                <a:gd name="T83" fmla="*/ 25 h 456"/>
                <a:gd name="T84" fmla="*/ 33 w 166"/>
                <a:gd name="T85" fmla="*/ 30 h 456"/>
                <a:gd name="T86" fmla="*/ 40 w 166"/>
                <a:gd name="T87" fmla="*/ 44 h 456"/>
                <a:gd name="T88" fmla="*/ 40 w 166"/>
                <a:gd name="T89" fmla="*/ 64 h 456"/>
                <a:gd name="T90" fmla="*/ 40 w 166"/>
                <a:gd name="T91" fmla="*/ 78 h 456"/>
                <a:gd name="T92" fmla="*/ 36 w 166"/>
                <a:gd name="T93" fmla="*/ 85 h 456"/>
                <a:gd name="T94" fmla="*/ 29 w 166"/>
                <a:gd name="T95" fmla="*/ 95 h 456"/>
                <a:gd name="T96" fmla="*/ 15 w 166"/>
                <a:gd name="T97" fmla="*/ 109 h 456"/>
                <a:gd name="T98" fmla="*/ 3 w 166"/>
                <a:gd name="T99" fmla="*/ 122 h 456"/>
                <a:gd name="T100" fmla="*/ 7 w 166"/>
                <a:gd name="T101" fmla="*/ 277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3" name="Freeform 362">
              <a:extLst>
                <a:ext uri="{FF2B5EF4-FFF2-40B4-BE49-F238E27FC236}">
                  <a16:creationId xmlns:a16="http://schemas.microsoft.com/office/drawing/2014/main" id="{FE16CA27-6EB6-974D-A6FF-600C9D55A6D6}"/>
                </a:ext>
              </a:extLst>
            </p:cNvPr>
            <p:cNvSpPr>
              <a:spLocks/>
            </p:cNvSpPr>
            <p:nvPr userDrawn="1">
              <p:custDataLst>
                <p:tags r:id="rId313"/>
              </p:custDataLst>
            </p:nvPr>
          </p:nvSpPr>
          <p:spPr bwMode="auto">
            <a:xfrm>
              <a:off x="7860271" y="2558808"/>
              <a:ext cx="14640" cy="51823"/>
            </a:xfrm>
            <a:custGeom>
              <a:avLst/>
              <a:gdLst>
                <a:gd name="T0" fmla="*/ 27 w 27"/>
                <a:gd name="T1" fmla="*/ 0 h 19"/>
                <a:gd name="T2" fmla="*/ 27 w 27"/>
                <a:gd name="T3" fmla="*/ 12 h 19"/>
                <a:gd name="T4" fmla="*/ 27 w 27"/>
                <a:gd name="T5" fmla="*/ 19 h 19"/>
                <a:gd name="T6" fmla="*/ 9 w 27"/>
                <a:gd name="T7" fmla="*/ 19 h 19"/>
                <a:gd name="T8" fmla="*/ 0 w 27"/>
                <a:gd name="T9" fmla="*/ 19 h 19"/>
                <a:gd name="T10" fmla="*/ 9 w 27"/>
                <a:gd name="T11" fmla="*/ 12 h 19"/>
                <a:gd name="T12" fmla="*/ 27 w 27"/>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27" y="0"/>
                  </a:moveTo>
                  <a:lnTo>
                    <a:pt x="27" y="12"/>
                  </a:lnTo>
                  <a:lnTo>
                    <a:pt x="27" y="19"/>
                  </a:lnTo>
                  <a:lnTo>
                    <a:pt x="9" y="19"/>
                  </a:lnTo>
                  <a:lnTo>
                    <a:pt x="0" y="19"/>
                  </a:lnTo>
                  <a:lnTo>
                    <a:pt x="9" y="12"/>
                  </a:lnTo>
                  <a:lnTo>
                    <a:pt x="27"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4" name="Freeform 363">
              <a:extLst>
                <a:ext uri="{FF2B5EF4-FFF2-40B4-BE49-F238E27FC236}">
                  <a16:creationId xmlns:a16="http://schemas.microsoft.com/office/drawing/2014/main" id="{486078B7-1E68-2C48-B642-15C299146371}"/>
                </a:ext>
              </a:extLst>
            </p:cNvPr>
            <p:cNvSpPr>
              <a:spLocks/>
            </p:cNvSpPr>
            <p:nvPr userDrawn="1">
              <p:custDataLst>
                <p:tags r:id="rId314"/>
              </p:custDataLst>
            </p:nvPr>
          </p:nvSpPr>
          <p:spPr bwMode="auto">
            <a:xfrm>
              <a:off x="8187236" y="4028556"/>
              <a:ext cx="193577" cy="197213"/>
            </a:xfrm>
            <a:custGeom>
              <a:avLst/>
              <a:gdLst>
                <a:gd name="T0" fmla="*/ 284 w 438"/>
                <a:gd name="T1" fmla="*/ 8 h 406"/>
                <a:gd name="T2" fmla="*/ 320 w 438"/>
                <a:gd name="T3" fmla="*/ 27 h 406"/>
                <a:gd name="T4" fmla="*/ 363 w 438"/>
                <a:gd name="T5" fmla="*/ 47 h 406"/>
                <a:gd name="T6" fmla="*/ 395 w 438"/>
                <a:gd name="T7" fmla="*/ 58 h 406"/>
                <a:gd name="T8" fmla="*/ 416 w 438"/>
                <a:gd name="T9" fmla="*/ 61 h 406"/>
                <a:gd name="T10" fmla="*/ 425 w 438"/>
                <a:gd name="T11" fmla="*/ 81 h 406"/>
                <a:gd name="T12" fmla="*/ 429 w 438"/>
                <a:gd name="T13" fmla="*/ 120 h 406"/>
                <a:gd name="T14" fmla="*/ 434 w 438"/>
                <a:gd name="T15" fmla="*/ 157 h 406"/>
                <a:gd name="T16" fmla="*/ 438 w 438"/>
                <a:gd name="T17" fmla="*/ 195 h 406"/>
                <a:gd name="T18" fmla="*/ 438 w 438"/>
                <a:gd name="T19" fmla="*/ 223 h 406"/>
                <a:gd name="T20" fmla="*/ 435 w 438"/>
                <a:gd name="T21" fmla="*/ 237 h 406"/>
                <a:gd name="T22" fmla="*/ 425 w 438"/>
                <a:gd name="T23" fmla="*/ 259 h 406"/>
                <a:gd name="T24" fmla="*/ 407 w 438"/>
                <a:gd name="T25" fmla="*/ 287 h 406"/>
                <a:gd name="T26" fmla="*/ 391 w 438"/>
                <a:gd name="T27" fmla="*/ 307 h 406"/>
                <a:gd name="T28" fmla="*/ 381 w 438"/>
                <a:gd name="T29" fmla="*/ 320 h 406"/>
                <a:gd name="T30" fmla="*/ 374 w 438"/>
                <a:gd name="T31" fmla="*/ 332 h 406"/>
                <a:gd name="T32" fmla="*/ 372 w 438"/>
                <a:gd name="T33" fmla="*/ 352 h 406"/>
                <a:gd name="T34" fmla="*/ 359 w 438"/>
                <a:gd name="T35" fmla="*/ 372 h 406"/>
                <a:gd name="T36" fmla="*/ 321 w 438"/>
                <a:gd name="T37" fmla="*/ 401 h 406"/>
                <a:gd name="T38" fmla="*/ 205 w 438"/>
                <a:gd name="T39" fmla="*/ 388 h 406"/>
                <a:gd name="T40" fmla="*/ 182 w 438"/>
                <a:gd name="T41" fmla="*/ 379 h 406"/>
                <a:gd name="T42" fmla="*/ 165 w 438"/>
                <a:gd name="T43" fmla="*/ 370 h 406"/>
                <a:gd name="T44" fmla="*/ 150 w 438"/>
                <a:gd name="T45" fmla="*/ 359 h 406"/>
                <a:gd name="T46" fmla="*/ 139 w 438"/>
                <a:gd name="T47" fmla="*/ 346 h 406"/>
                <a:gd name="T48" fmla="*/ 124 w 438"/>
                <a:gd name="T49" fmla="*/ 322 h 406"/>
                <a:gd name="T50" fmla="*/ 108 w 438"/>
                <a:gd name="T51" fmla="*/ 296 h 406"/>
                <a:gd name="T52" fmla="*/ 94 w 438"/>
                <a:gd name="T53" fmla="*/ 279 h 406"/>
                <a:gd name="T54" fmla="*/ 72 w 438"/>
                <a:gd name="T55" fmla="*/ 259 h 406"/>
                <a:gd name="T56" fmla="*/ 44 w 438"/>
                <a:gd name="T57" fmla="*/ 234 h 406"/>
                <a:gd name="T58" fmla="*/ 24 w 438"/>
                <a:gd name="T59" fmla="*/ 213 h 406"/>
                <a:gd name="T60" fmla="*/ 13 w 438"/>
                <a:gd name="T61" fmla="*/ 195 h 406"/>
                <a:gd name="T62" fmla="*/ 4 w 438"/>
                <a:gd name="T63" fmla="*/ 176 h 406"/>
                <a:gd name="T64" fmla="*/ 0 w 438"/>
                <a:gd name="T65" fmla="*/ 154 h 406"/>
                <a:gd name="T66" fmla="*/ 18 w 438"/>
                <a:gd name="T67" fmla="*/ 141 h 406"/>
                <a:gd name="T68" fmla="*/ 40 w 438"/>
                <a:gd name="T69" fmla="*/ 141 h 406"/>
                <a:gd name="T70" fmla="*/ 53 w 438"/>
                <a:gd name="T71" fmla="*/ 141 h 406"/>
                <a:gd name="T72" fmla="*/ 63 w 438"/>
                <a:gd name="T73" fmla="*/ 138 h 406"/>
                <a:gd name="T74" fmla="*/ 77 w 438"/>
                <a:gd name="T75" fmla="*/ 131 h 406"/>
                <a:gd name="T76" fmla="*/ 99 w 438"/>
                <a:gd name="T77" fmla="*/ 108 h 406"/>
                <a:gd name="T78" fmla="*/ 117 w 438"/>
                <a:gd name="T79" fmla="*/ 87 h 406"/>
                <a:gd name="T80" fmla="*/ 130 w 438"/>
                <a:gd name="T81" fmla="*/ 80 h 406"/>
                <a:gd name="T82" fmla="*/ 150 w 438"/>
                <a:gd name="T83" fmla="*/ 71 h 406"/>
                <a:gd name="T84" fmla="*/ 179 w 438"/>
                <a:gd name="T85" fmla="*/ 60 h 406"/>
                <a:gd name="T86" fmla="*/ 203 w 438"/>
                <a:gd name="T87" fmla="*/ 50 h 406"/>
                <a:gd name="T88" fmla="*/ 211 w 438"/>
                <a:gd name="T89" fmla="*/ 43 h 406"/>
                <a:gd name="T90" fmla="*/ 210 w 438"/>
                <a:gd name="T91" fmla="*/ 38 h 406"/>
                <a:gd name="T92" fmla="*/ 211 w 438"/>
                <a:gd name="T93" fmla="*/ 30 h 406"/>
                <a:gd name="T94" fmla="*/ 213 w 438"/>
                <a:gd name="T95" fmla="*/ 17 h 406"/>
                <a:gd name="T96" fmla="*/ 217 w 438"/>
                <a:gd name="T97" fmla="*/ 12 h 406"/>
                <a:gd name="T98" fmla="*/ 225 w 438"/>
                <a:gd name="T99" fmla="*/ 12 h 406"/>
                <a:gd name="T100" fmla="*/ 232 w 438"/>
                <a:gd name="T101" fmla="*/ 9 h 406"/>
                <a:gd name="T102" fmla="*/ 236 w 438"/>
                <a:gd name="T103" fmla="*/ 4 h 406"/>
                <a:gd name="T104" fmla="*/ 244 w 438"/>
                <a:gd name="T105" fmla="*/ 2 h 406"/>
                <a:gd name="T106" fmla="*/ 251 w 438"/>
                <a:gd name="T107" fmla="*/ 3 h 406"/>
                <a:gd name="T108" fmla="*/ 264 w 438"/>
                <a:gd name="T109" fmla="*/ 1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5" name="Freeform 364">
              <a:extLst>
                <a:ext uri="{FF2B5EF4-FFF2-40B4-BE49-F238E27FC236}">
                  <a16:creationId xmlns:a16="http://schemas.microsoft.com/office/drawing/2014/main" id="{975170DE-C500-7B40-95BA-DD699560191F}"/>
                </a:ext>
              </a:extLst>
            </p:cNvPr>
            <p:cNvSpPr>
              <a:spLocks/>
            </p:cNvSpPr>
            <p:nvPr userDrawn="1">
              <p:custDataLst>
                <p:tags r:id="rId315"/>
              </p:custDataLst>
            </p:nvPr>
          </p:nvSpPr>
          <p:spPr bwMode="auto">
            <a:xfrm>
              <a:off x="8097768" y="3825583"/>
              <a:ext cx="300938" cy="272069"/>
            </a:xfrm>
            <a:custGeom>
              <a:avLst/>
              <a:gdLst>
                <a:gd name="T0" fmla="*/ 513 w 678"/>
                <a:gd name="T1" fmla="*/ 8 h 574"/>
                <a:gd name="T2" fmla="*/ 552 w 678"/>
                <a:gd name="T3" fmla="*/ 26 h 574"/>
                <a:gd name="T4" fmla="*/ 645 w 678"/>
                <a:gd name="T5" fmla="*/ 63 h 574"/>
                <a:gd name="T6" fmla="*/ 660 w 678"/>
                <a:gd name="T7" fmla="*/ 88 h 574"/>
                <a:gd name="T8" fmla="*/ 678 w 678"/>
                <a:gd name="T9" fmla="*/ 94 h 574"/>
                <a:gd name="T10" fmla="*/ 678 w 678"/>
                <a:gd name="T11" fmla="*/ 127 h 574"/>
                <a:gd name="T12" fmla="*/ 677 w 678"/>
                <a:gd name="T13" fmla="*/ 144 h 574"/>
                <a:gd name="T14" fmla="*/ 667 w 678"/>
                <a:gd name="T15" fmla="*/ 158 h 574"/>
                <a:gd name="T16" fmla="*/ 647 w 678"/>
                <a:gd name="T17" fmla="*/ 178 h 574"/>
                <a:gd name="T18" fmla="*/ 638 w 678"/>
                <a:gd name="T19" fmla="*/ 346 h 574"/>
                <a:gd name="T20" fmla="*/ 461 w 678"/>
                <a:gd name="T21" fmla="*/ 388 h 574"/>
                <a:gd name="T22" fmla="*/ 461 w 678"/>
                <a:gd name="T23" fmla="*/ 415 h 574"/>
                <a:gd name="T24" fmla="*/ 455 w 678"/>
                <a:gd name="T25" fmla="*/ 435 h 574"/>
                <a:gd name="T26" fmla="*/ 444 w 678"/>
                <a:gd name="T27" fmla="*/ 435 h 574"/>
                <a:gd name="T28" fmla="*/ 434 w 678"/>
                <a:gd name="T29" fmla="*/ 440 h 574"/>
                <a:gd name="T30" fmla="*/ 425 w 678"/>
                <a:gd name="T31" fmla="*/ 445 h 574"/>
                <a:gd name="T32" fmla="*/ 414 w 678"/>
                <a:gd name="T33" fmla="*/ 447 h 574"/>
                <a:gd name="T34" fmla="*/ 411 w 678"/>
                <a:gd name="T35" fmla="*/ 463 h 574"/>
                <a:gd name="T36" fmla="*/ 410 w 678"/>
                <a:gd name="T37" fmla="*/ 474 h 574"/>
                <a:gd name="T38" fmla="*/ 403 w 678"/>
                <a:gd name="T39" fmla="*/ 483 h 574"/>
                <a:gd name="T40" fmla="*/ 365 w 678"/>
                <a:gd name="T41" fmla="*/ 498 h 574"/>
                <a:gd name="T42" fmla="*/ 330 w 678"/>
                <a:gd name="T43" fmla="*/ 513 h 574"/>
                <a:gd name="T44" fmla="*/ 313 w 678"/>
                <a:gd name="T45" fmla="*/ 525 h 574"/>
                <a:gd name="T46" fmla="*/ 277 w 678"/>
                <a:gd name="T47" fmla="*/ 564 h 574"/>
                <a:gd name="T48" fmla="*/ 258 w 678"/>
                <a:gd name="T49" fmla="*/ 573 h 574"/>
                <a:gd name="T50" fmla="*/ 238 w 678"/>
                <a:gd name="T51" fmla="*/ 574 h 574"/>
                <a:gd name="T52" fmla="*/ 193 w 678"/>
                <a:gd name="T53" fmla="*/ 574 h 574"/>
                <a:gd name="T54" fmla="*/ 186 w 678"/>
                <a:gd name="T55" fmla="*/ 559 h 574"/>
                <a:gd name="T56" fmla="*/ 165 w 678"/>
                <a:gd name="T57" fmla="*/ 547 h 574"/>
                <a:gd name="T58" fmla="*/ 133 w 678"/>
                <a:gd name="T59" fmla="*/ 545 h 574"/>
                <a:gd name="T60" fmla="*/ 93 w 678"/>
                <a:gd name="T61" fmla="*/ 556 h 574"/>
                <a:gd name="T62" fmla="*/ 33 w 678"/>
                <a:gd name="T63" fmla="*/ 527 h 574"/>
                <a:gd name="T64" fmla="*/ 0 w 678"/>
                <a:gd name="T65" fmla="*/ 285 h 574"/>
                <a:gd name="T66" fmla="*/ 73 w 678"/>
                <a:gd name="T67" fmla="*/ 286 h 574"/>
                <a:gd name="T68" fmla="*/ 103 w 678"/>
                <a:gd name="T69" fmla="*/ 282 h 574"/>
                <a:gd name="T70" fmla="*/ 119 w 678"/>
                <a:gd name="T71" fmla="*/ 275 h 574"/>
                <a:gd name="T72" fmla="*/ 129 w 678"/>
                <a:gd name="T73" fmla="*/ 256 h 574"/>
                <a:gd name="T74" fmla="*/ 131 w 678"/>
                <a:gd name="T75" fmla="*/ 229 h 574"/>
                <a:gd name="T76" fmla="*/ 126 w 678"/>
                <a:gd name="T77" fmla="*/ 185 h 574"/>
                <a:gd name="T78" fmla="*/ 130 w 678"/>
                <a:gd name="T79" fmla="*/ 165 h 574"/>
                <a:gd name="T80" fmla="*/ 140 w 678"/>
                <a:gd name="T81" fmla="*/ 171 h 574"/>
                <a:gd name="T82" fmla="*/ 174 w 678"/>
                <a:gd name="T83" fmla="*/ 175 h 574"/>
                <a:gd name="T84" fmla="*/ 188 w 678"/>
                <a:gd name="T85" fmla="*/ 186 h 574"/>
                <a:gd name="T86" fmla="*/ 195 w 678"/>
                <a:gd name="T87" fmla="*/ 201 h 574"/>
                <a:gd name="T88" fmla="*/ 208 w 678"/>
                <a:gd name="T89" fmla="*/ 210 h 574"/>
                <a:gd name="T90" fmla="*/ 241 w 678"/>
                <a:gd name="T91" fmla="*/ 217 h 574"/>
                <a:gd name="T92" fmla="*/ 269 w 678"/>
                <a:gd name="T93" fmla="*/ 214 h 574"/>
                <a:gd name="T94" fmla="*/ 301 w 678"/>
                <a:gd name="T95" fmla="*/ 199 h 574"/>
                <a:gd name="T96" fmla="*/ 319 w 678"/>
                <a:gd name="T97" fmla="*/ 196 h 574"/>
                <a:gd name="T98" fmla="*/ 331 w 678"/>
                <a:gd name="T99" fmla="*/ 193 h 574"/>
                <a:gd name="T100" fmla="*/ 343 w 678"/>
                <a:gd name="T101" fmla="*/ 190 h 574"/>
                <a:gd name="T102" fmla="*/ 357 w 678"/>
                <a:gd name="T103" fmla="*/ 182 h 574"/>
                <a:gd name="T104" fmla="*/ 368 w 678"/>
                <a:gd name="T105" fmla="*/ 168 h 574"/>
                <a:gd name="T106" fmla="*/ 383 w 678"/>
                <a:gd name="T107" fmla="*/ 126 h 574"/>
                <a:gd name="T108" fmla="*/ 403 w 678"/>
                <a:gd name="T109" fmla="*/ 47 h 574"/>
                <a:gd name="T110" fmla="*/ 414 w 678"/>
                <a:gd name="T111" fmla="*/ 10 h 574"/>
                <a:gd name="T112" fmla="*/ 431 w 678"/>
                <a:gd name="T113" fmla="*/ 6 h 574"/>
                <a:gd name="T114" fmla="*/ 453 w 678"/>
                <a:gd name="T115" fmla="*/ 8 h 574"/>
                <a:gd name="T116" fmla="*/ 482 w 678"/>
                <a:gd name="T117" fmla="*/ 1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6" name="Freeform 365">
              <a:extLst>
                <a:ext uri="{FF2B5EF4-FFF2-40B4-BE49-F238E27FC236}">
                  <a16:creationId xmlns:a16="http://schemas.microsoft.com/office/drawing/2014/main" id="{65C9F022-D294-A640-BE94-7B40D6FBF36B}"/>
                </a:ext>
              </a:extLst>
            </p:cNvPr>
            <p:cNvSpPr>
              <a:spLocks/>
            </p:cNvSpPr>
            <p:nvPr userDrawn="1">
              <p:custDataLst>
                <p:tags r:id="rId316"/>
              </p:custDataLst>
            </p:nvPr>
          </p:nvSpPr>
          <p:spPr bwMode="auto">
            <a:xfrm>
              <a:off x="7827736" y="4073180"/>
              <a:ext cx="359499" cy="345484"/>
            </a:xfrm>
            <a:custGeom>
              <a:avLst/>
              <a:gdLst>
                <a:gd name="T0" fmla="*/ 797 w 810"/>
                <a:gd name="T1" fmla="*/ 42 h 727"/>
                <a:gd name="T2" fmla="*/ 766 w 810"/>
                <a:gd name="T3" fmla="*/ 26 h 727"/>
                <a:gd name="T4" fmla="*/ 718 w 810"/>
                <a:gd name="T5" fmla="*/ 33 h 727"/>
                <a:gd name="T6" fmla="*/ 634 w 810"/>
                <a:gd name="T7" fmla="*/ 44 h 727"/>
                <a:gd name="T8" fmla="*/ 604 w 810"/>
                <a:gd name="T9" fmla="*/ 55 h 727"/>
                <a:gd name="T10" fmla="*/ 280 w 810"/>
                <a:gd name="T11" fmla="*/ 40 h 727"/>
                <a:gd name="T12" fmla="*/ 232 w 810"/>
                <a:gd name="T13" fmla="*/ 37 h 727"/>
                <a:gd name="T14" fmla="*/ 172 w 810"/>
                <a:gd name="T15" fmla="*/ 17 h 727"/>
                <a:gd name="T16" fmla="*/ 116 w 810"/>
                <a:gd name="T17" fmla="*/ 0 h 727"/>
                <a:gd name="T18" fmla="*/ 83 w 810"/>
                <a:gd name="T19" fmla="*/ 5 h 727"/>
                <a:gd name="T20" fmla="*/ 53 w 810"/>
                <a:gd name="T21" fmla="*/ 24 h 727"/>
                <a:gd name="T22" fmla="*/ 0 w 810"/>
                <a:gd name="T23" fmla="*/ 55 h 727"/>
                <a:gd name="T24" fmla="*/ 7 w 810"/>
                <a:gd name="T25" fmla="*/ 68 h 727"/>
                <a:gd name="T26" fmla="*/ 26 w 810"/>
                <a:gd name="T27" fmla="*/ 74 h 727"/>
                <a:gd name="T28" fmla="*/ 36 w 810"/>
                <a:gd name="T29" fmla="*/ 129 h 727"/>
                <a:gd name="T30" fmla="*/ 60 w 810"/>
                <a:gd name="T31" fmla="*/ 192 h 727"/>
                <a:gd name="T32" fmla="*/ 109 w 810"/>
                <a:gd name="T33" fmla="*/ 276 h 727"/>
                <a:gd name="T34" fmla="*/ 133 w 810"/>
                <a:gd name="T35" fmla="*/ 300 h 727"/>
                <a:gd name="T36" fmla="*/ 159 w 810"/>
                <a:gd name="T37" fmla="*/ 302 h 727"/>
                <a:gd name="T38" fmla="*/ 159 w 810"/>
                <a:gd name="T39" fmla="*/ 332 h 727"/>
                <a:gd name="T40" fmla="*/ 152 w 810"/>
                <a:gd name="T41" fmla="*/ 359 h 727"/>
                <a:gd name="T42" fmla="*/ 146 w 810"/>
                <a:gd name="T43" fmla="*/ 394 h 727"/>
                <a:gd name="T44" fmla="*/ 150 w 810"/>
                <a:gd name="T45" fmla="*/ 425 h 727"/>
                <a:gd name="T46" fmla="*/ 173 w 810"/>
                <a:gd name="T47" fmla="*/ 484 h 727"/>
                <a:gd name="T48" fmla="*/ 179 w 810"/>
                <a:gd name="T49" fmla="*/ 518 h 727"/>
                <a:gd name="T50" fmla="*/ 187 w 810"/>
                <a:gd name="T51" fmla="*/ 606 h 727"/>
                <a:gd name="T52" fmla="*/ 204 w 810"/>
                <a:gd name="T53" fmla="*/ 647 h 727"/>
                <a:gd name="T54" fmla="*/ 231 w 810"/>
                <a:gd name="T55" fmla="*/ 690 h 727"/>
                <a:gd name="T56" fmla="*/ 245 w 810"/>
                <a:gd name="T57" fmla="*/ 700 h 727"/>
                <a:gd name="T58" fmla="*/ 259 w 810"/>
                <a:gd name="T59" fmla="*/ 715 h 727"/>
                <a:gd name="T60" fmla="*/ 265 w 810"/>
                <a:gd name="T61" fmla="*/ 678 h 727"/>
                <a:gd name="T62" fmla="*/ 308 w 810"/>
                <a:gd name="T63" fmla="*/ 696 h 727"/>
                <a:gd name="T64" fmla="*/ 328 w 810"/>
                <a:gd name="T65" fmla="*/ 713 h 727"/>
                <a:gd name="T66" fmla="*/ 372 w 810"/>
                <a:gd name="T67" fmla="*/ 726 h 727"/>
                <a:gd name="T68" fmla="*/ 407 w 810"/>
                <a:gd name="T69" fmla="*/ 723 h 727"/>
                <a:gd name="T70" fmla="*/ 429 w 810"/>
                <a:gd name="T71" fmla="*/ 710 h 727"/>
                <a:gd name="T72" fmla="*/ 452 w 810"/>
                <a:gd name="T73" fmla="*/ 675 h 727"/>
                <a:gd name="T74" fmla="*/ 463 w 810"/>
                <a:gd name="T75" fmla="*/ 529 h 727"/>
                <a:gd name="T76" fmla="*/ 465 w 810"/>
                <a:gd name="T77" fmla="*/ 480 h 727"/>
                <a:gd name="T78" fmla="*/ 471 w 810"/>
                <a:gd name="T79" fmla="*/ 469 h 727"/>
                <a:gd name="T80" fmla="*/ 463 w 810"/>
                <a:gd name="T81" fmla="*/ 426 h 727"/>
                <a:gd name="T82" fmla="*/ 469 w 810"/>
                <a:gd name="T83" fmla="*/ 368 h 727"/>
                <a:gd name="T84" fmla="*/ 500 w 810"/>
                <a:gd name="T85" fmla="*/ 330 h 727"/>
                <a:gd name="T86" fmla="*/ 525 w 810"/>
                <a:gd name="T87" fmla="*/ 320 h 727"/>
                <a:gd name="T88" fmla="*/ 538 w 810"/>
                <a:gd name="T89" fmla="*/ 232 h 727"/>
                <a:gd name="T90" fmla="*/ 551 w 810"/>
                <a:gd name="T91" fmla="*/ 148 h 727"/>
                <a:gd name="T92" fmla="*/ 541 w 810"/>
                <a:gd name="T93" fmla="*/ 124 h 727"/>
                <a:gd name="T94" fmla="*/ 531 w 810"/>
                <a:gd name="T95" fmla="*/ 99 h 727"/>
                <a:gd name="T96" fmla="*/ 539 w 810"/>
                <a:gd name="T97" fmla="*/ 86 h 727"/>
                <a:gd name="T98" fmla="*/ 617 w 810"/>
                <a:gd name="T99" fmla="*/ 80 h 727"/>
                <a:gd name="T100" fmla="*/ 708 w 810"/>
                <a:gd name="T101" fmla="*/ 63 h 727"/>
                <a:gd name="T102" fmla="*/ 803 w 810"/>
                <a:gd name="T103" fmla="*/ 6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7" name="Freeform 366">
              <a:extLst>
                <a:ext uri="{FF2B5EF4-FFF2-40B4-BE49-F238E27FC236}">
                  <a16:creationId xmlns:a16="http://schemas.microsoft.com/office/drawing/2014/main" id="{796E8E40-9A3C-0C4D-AAF0-93F74ED7B6F1}"/>
                </a:ext>
              </a:extLst>
            </p:cNvPr>
            <p:cNvSpPr>
              <a:spLocks/>
            </p:cNvSpPr>
            <p:nvPr userDrawn="1">
              <p:custDataLst>
                <p:tags r:id="rId317"/>
              </p:custDataLst>
            </p:nvPr>
          </p:nvSpPr>
          <p:spPr bwMode="auto">
            <a:xfrm>
              <a:off x="7089215" y="3102946"/>
              <a:ext cx="165923" cy="128117"/>
            </a:xfrm>
            <a:custGeom>
              <a:avLst/>
              <a:gdLst>
                <a:gd name="T0" fmla="*/ 203 w 365"/>
                <a:gd name="T1" fmla="*/ 250 h 271"/>
                <a:gd name="T2" fmla="*/ 163 w 365"/>
                <a:gd name="T3" fmla="*/ 246 h 271"/>
                <a:gd name="T4" fmla="*/ 121 w 365"/>
                <a:gd name="T5" fmla="*/ 247 h 271"/>
                <a:gd name="T6" fmla="*/ 92 w 365"/>
                <a:gd name="T7" fmla="*/ 250 h 271"/>
                <a:gd name="T8" fmla="*/ 74 w 365"/>
                <a:gd name="T9" fmla="*/ 255 h 271"/>
                <a:gd name="T10" fmla="*/ 26 w 365"/>
                <a:gd name="T11" fmla="*/ 271 h 271"/>
                <a:gd name="T12" fmla="*/ 20 w 365"/>
                <a:gd name="T13" fmla="*/ 270 h 271"/>
                <a:gd name="T14" fmla="*/ 17 w 365"/>
                <a:gd name="T15" fmla="*/ 266 h 271"/>
                <a:gd name="T16" fmla="*/ 18 w 365"/>
                <a:gd name="T17" fmla="*/ 254 h 271"/>
                <a:gd name="T18" fmla="*/ 26 w 365"/>
                <a:gd name="T19" fmla="*/ 228 h 271"/>
                <a:gd name="T20" fmla="*/ 61 w 365"/>
                <a:gd name="T21" fmla="*/ 226 h 271"/>
                <a:gd name="T22" fmla="*/ 89 w 365"/>
                <a:gd name="T23" fmla="*/ 222 h 271"/>
                <a:gd name="T24" fmla="*/ 115 w 365"/>
                <a:gd name="T25" fmla="*/ 218 h 271"/>
                <a:gd name="T26" fmla="*/ 146 w 365"/>
                <a:gd name="T27" fmla="*/ 216 h 271"/>
                <a:gd name="T28" fmla="*/ 182 w 365"/>
                <a:gd name="T29" fmla="*/ 218 h 271"/>
                <a:gd name="T30" fmla="*/ 199 w 365"/>
                <a:gd name="T31" fmla="*/ 218 h 271"/>
                <a:gd name="T32" fmla="*/ 219 w 365"/>
                <a:gd name="T33" fmla="*/ 216 h 271"/>
                <a:gd name="T34" fmla="*/ 215 w 365"/>
                <a:gd name="T35" fmla="*/ 208 h 271"/>
                <a:gd name="T36" fmla="*/ 210 w 365"/>
                <a:gd name="T37" fmla="*/ 201 h 271"/>
                <a:gd name="T38" fmla="*/ 195 w 365"/>
                <a:gd name="T39" fmla="*/ 194 h 271"/>
                <a:gd name="T40" fmla="*/ 175 w 365"/>
                <a:gd name="T41" fmla="*/ 191 h 271"/>
                <a:gd name="T42" fmla="*/ 152 w 365"/>
                <a:gd name="T43" fmla="*/ 190 h 271"/>
                <a:gd name="T44" fmla="*/ 93 w 365"/>
                <a:gd name="T45" fmla="*/ 192 h 271"/>
                <a:gd name="T46" fmla="*/ 64 w 365"/>
                <a:gd name="T47" fmla="*/ 196 h 271"/>
                <a:gd name="T48" fmla="*/ 33 w 365"/>
                <a:gd name="T49" fmla="*/ 203 h 271"/>
                <a:gd name="T50" fmla="*/ 38 w 365"/>
                <a:gd name="T51" fmla="*/ 183 h 271"/>
                <a:gd name="T52" fmla="*/ 39 w 365"/>
                <a:gd name="T53" fmla="*/ 172 h 271"/>
                <a:gd name="T54" fmla="*/ 26 w 365"/>
                <a:gd name="T55" fmla="*/ 164 h 271"/>
                <a:gd name="T56" fmla="*/ 13 w 365"/>
                <a:gd name="T57" fmla="*/ 160 h 271"/>
                <a:gd name="T58" fmla="*/ 11 w 365"/>
                <a:gd name="T59" fmla="*/ 147 h 271"/>
                <a:gd name="T60" fmla="*/ 6 w 365"/>
                <a:gd name="T61" fmla="*/ 143 h 271"/>
                <a:gd name="T62" fmla="*/ 2 w 365"/>
                <a:gd name="T63" fmla="*/ 141 h 271"/>
                <a:gd name="T64" fmla="*/ 0 w 365"/>
                <a:gd name="T65" fmla="*/ 135 h 271"/>
                <a:gd name="T66" fmla="*/ 5 w 365"/>
                <a:gd name="T67" fmla="*/ 115 h 271"/>
                <a:gd name="T68" fmla="*/ 17 w 365"/>
                <a:gd name="T69" fmla="*/ 92 h 271"/>
                <a:gd name="T70" fmla="*/ 30 w 365"/>
                <a:gd name="T71" fmla="*/ 69 h 271"/>
                <a:gd name="T72" fmla="*/ 39 w 365"/>
                <a:gd name="T73" fmla="*/ 49 h 271"/>
                <a:gd name="T74" fmla="*/ 48 w 365"/>
                <a:gd name="T75" fmla="*/ 42 h 271"/>
                <a:gd name="T76" fmla="*/ 49 w 365"/>
                <a:gd name="T77" fmla="*/ 48 h 271"/>
                <a:gd name="T78" fmla="*/ 52 w 365"/>
                <a:gd name="T79" fmla="*/ 36 h 271"/>
                <a:gd name="T80" fmla="*/ 75 w 365"/>
                <a:gd name="T81" fmla="*/ 31 h 271"/>
                <a:gd name="T82" fmla="*/ 114 w 365"/>
                <a:gd name="T83" fmla="*/ 18 h 271"/>
                <a:gd name="T84" fmla="*/ 165 w 365"/>
                <a:gd name="T85" fmla="*/ 0 h 271"/>
                <a:gd name="T86" fmla="*/ 184 w 365"/>
                <a:gd name="T87" fmla="*/ 15 h 271"/>
                <a:gd name="T88" fmla="*/ 202 w 365"/>
                <a:gd name="T89" fmla="*/ 24 h 271"/>
                <a:gd name="T90" fmla="*/ 220 w 365"/>
                <a:gd name="T91" fmla="*/ 29 h 271"/>
                <a:gd name="T92" fmla="*/ 239 w 365"/>
                <a:gd name="T93" fmla="*/ 30 h 271"/>
                <a:gd name="T94" fmla="*/ 241 w 365"/>
                <a:gd name="T95" fmla="*/ 52 h 271"/>
                <a:gd name="T96" fmla="*/ 247 w 365"/>
                <a:gd name="T97" fmla="*/ 69 h 271"/>
                <a:gd name="T98" fmla="*/ 254 w 365"/>
                <a:gd name="T99" fmla="*/ 84 h 271"/>
                <a:gd name="T100" fmla="*/ 264 w 365"/>
                <a:gd name="T101" fmla="*/ 95 h 271"/>
                <a:gd name="T102" fmla="*/ 305 w 365"/>
                <a:gd name="T103" fmla="*/ 129 h 271"/>
                <a:gd name="T104" fmla="*/ 352 w 365"/>
                <a:gd name="T105" fmla="*/ 234 h 271"/>
                <a:gd name="T106" fmla="*/ 359 w 365"/>
                <a:gd name="T107" fmla="*/ 257 h 271"/>
                <a:gd name="T108" fmla="*/ 365 w 365"/>
                <a:gd name="T109" fmla="*/ 271 h 271"/>
                <a:gd name="T110" fmla="*/ 321 w 365"/>
                <a:gd name="T111" fmla="*/ 259 h 271"/>
                <a:gd name="T112" fmla="*/ 275 w 365"/>
                <a:gd name="T113" fmla="*/ 252 h 271"/>
                <a:gd name="T114" fmla="*/ 248 w 365"/>
                <a:gd name="T115" fmla="*/ 251 h 271"/>
                <a:gd name="T116" fmla="*/ 219 w 365"/>
                <a:gd name="T117" fmla="*/ 25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8" name="Freeform 367">
              <a:extLst>
                <a:ext uri="{FF2B5EF4-FFF2-40B4-BE49-F238E27FC236}">
                  <a16:creationId xmlns:a16="http://schemas.microsoft.com/office/drawing/2014/main" id="{2C9FB7DE-C7B8-3546-82A1-E92FBF94029A}"/>
                </a:ext>
              </a:extLst>
            </p:cNvPr>
            <p:cNvSpPr>
              <a:spLocks/>
            </p:cNvSpPr>
            <p:nvPr userDrawn="1">
              <p:custDataLst>
                <p:tags r:id="rId318"/>
              </p:custDataLst>
            </p:nvPr>
          </p:nvSpPr>
          <p:spPr bwMode="auto">
            <a:xfrm>
              <a:off x="8291344" y="3612535"/>
              <a:ext cx="276538" cy="303738"/>
            </a:xfrm>
            <a:custGeom>
              <a:avLst/>
              <a:gdLst>
                <a:gd name="T0" fmla="*/ 146 w 624"/>
                <a:gd name="T1" fmla="*/ 12 h 640"/>
                <a:gd name="T2" fmla="*/ 239 w 624"/>
                <a:gd name="T3" fmla="*/ 12 h 640"/>
                <a:gd name="T4" fmla="*/ 287 w 624"/>
                <a:gd name="T5" fmla="*/ 5 h 640"/>
                <a:gd name="T6" fmla="*/ 326 w 624"/>
                <a:gd name="T7" fmla="*/ 22 h 640"/>
                <a:gd name="T8" fmla="*/ 396 w 624"/>
                <a:gd name="T9" fmla="*/ 66 h 640"/>
                <a:gd name="T10" fmla="*/ 465 w 624"/>
                <a:gd name="T11" fmla="*/ 111 h 640"/>
                <a:gd name="T12" fmla="*/ 469 w 624"/>
                <a:gd name="T13" fmla="*/ 131 h 640"/>
                <a:gd name="T14" fmla="*/ 480 w 624"/>
                <a:gd name="T15" fmla="*/ 153 h 640"/>
                <a:gd name="T16" fmla="*/ 497 w 624"/>
                <a:gd name="T17" fmla="*/ 170 h 640"/>
                <a:gd name="T18" fmla="*/ 519 w 624"/>
                <a:gd name="T19" fmla="*/ 183 h 640"/>
                <a:gd name="T20" fmla="*/ 543 w 624"/>
                <a:gd name="T21" fmla="*/ 190 h 640"/>
                <a:gd name="T22" fmla="*/ 554 w 624"/>
                <a:gd name="T23" fmla="*/ 195 h 640"/>
                <a:gd name="T24" fmla="*/ 565 w 624"/>
                <a:gd name="T25" fmla="*/ 205 h 640"/>
                <a:gd name="T26" fmla="*/ 561 w 624"/>
                <a:gd name="T27" fmla="*/ 227 h 640"/>
                <a:gd name="T28" fmla="*/ 537 w 624"/>
                <a:gd name="T29" fmla="*/ 252 h 640"/>
                <a:gd name="T30" fmla="*/ 525 w 624"/>
                <a:gd name="T31" fmla="*/ 271 h 640"/>
                <a:gd name="T32" fmla="*/ 533 w 624"/>
                <a:gd name="T33" fmla="*/ 287 h 640"/>
                <a:gd name="T34" fmla="*/ 547 w 624"/>
                <a:gd name="T35" fmla="*/ 299 h 640"/>
                <a:gd name="T36" fmla="*/ 552 w 624"/>
                <a:gd name="T37" fmla="*/ 425 h 640"/>
                <a:gd name="T38" fmla="*/ 550 w 624"/>
                <a:gd name="T39" fmla="*/ 439 h 640"/>
                <a:gd name="T40" fmla="*/ 558 w 624"/>
                <a:gd name="T41" fmla="*/ 462 h 640"/>
                <a:gd name="T42" fmla="*/ 558 w 624"/>
                <a:gd name="T43" fmla="*/ 489 h 640"/>
                <a:gd name="T44" fmla="*/ 561 w 624"/>
                <a:gd name="T45" fmla="*/ 515 h 640"/>
                <a:gd name="T46" fmla="*/ 594 w 624"/>
                <a:gd name="T47" fmla="*/ 549 h 640"/>
                <a:gd name="T48" fmla="*/ 616 w 624"/>
                <a:gd name="T49" fmla="*/ 579 h 640"/>
                <a:gd name="T50" fmla="*/ 575 w 624"/>
                <a:gd name="T51" fmla="*/ 600 h 640"/>
                <a:gd name="T52" fmla="*/ 491 w 624"/>
                <a:gd name="T53" fmla="*/ 631 h 640"/>
                <a:gd name="T54" fmla="*/ 443 w 624"/>
                <a:gd name="T55" fmla="*/ 638 h 640"/>
                <a:gd name="T56" fmla="*/ 392 w 624"/>
                <a:gd name="T57" fmla="*/ 628 h 640"/>
                <a:gd name="T58" fmla="*/ 339 w 624"/>
                <a:gd name="T59" fmla="*/ 633 h 640"/>
                <a:gd name="T60" fmla="*/ 306 w 624"/>
                <a:gd name="T61" fmla="*/ 628 h 640"/>
                <a:gd name="T62" fmla="*/ 299 w 624"/>
                <a:gd name="T63" fmla="*/ 614 h 640"/>
                <a:gd name="T64" fmla="*/ 294 w 624"/>
                <a:gd name="T65" fmla="*/ 573 h 640"/>
                <a:gd name="T66" fmla="*/ 288 w 624"/>
                <a:gd name="T67" fmla="*/ 529 h 640"/>
                <a:gd name="T68" fmla="*/ 253 w 624"/>
                <a:gd name="T69" fmla="*/ 517 h 640"/>
                <a:gd name="T70" fmla="*/ 185 w 624"/>
                <a:gd name="T71" fmla="*/ 502 h 640"/>
                <a:gd name="T72" fmla="*/ 90 w 624"/>
                <a:gd name="T73" fmla="*/ 459 h 640"/>
                <a:gd name="T74" fmla="*/ 68 w 624"/>
                <a:gd name="T75" fmla="*/ 446 h 640"/>
                <a:gd name="T76" fmla="*/ 66 w 624"/>
                <a:gd name="T77" fmla="*/ 428 h 640"/>
                <a:gd name="T78" fmla="*/ 65 w 624"/>
                <a:gd name="T79" fmla="*/ 402 h 640"/>
                <a:gd name="T80" fmla="*/ 53 w 624"/>
                <a:gd name="T81" fmla="*/ 377 h 640"/>
                <a:gd name="T82" fmla="*/ 41 w 624"/>
                <a:gd name="T83" fmla="*/ 357 h 640"/>
                <a:gd name="T84" fmla="*/ 27 w 624"/>
                <a:gd name="T85" fmla="*/ 347 h 640"/>
                <a:gd name="T86" fmla="*/ 12 w 624"/>
                <a:gd name="T87" fmla="*/ 332 h 640"/>
                <a:gd name="T88" fmla="*/ 5 w 624"/>
                <a:gd name="T89" fmla="*/ 308 h 640"/>
                <a:gd name="T90" fmla="*/ 0 w 624"/>
                <a:gd name="T91" fmla="*/ 262 h 640"/>
                <a:gd name="T92" fmla="*/ 0 w 624"/>
                <a:gd name="T93" fmla="*/ 234 h 640"/>
                <a:gd name="T94" fmla="*/ 10 w 624"/>
                <a:gd name="T95" fmla="*/ 212 h 640"/>
                <a:gd name="T96" fmla="*/ 38 w 624"/>
                <a:gd name="T97" fmla="*/ 195 h 640"/>
                <a:gd name="T98" fmla="*/ 61 w 624"/>
                <a:gd name="T99" fmla="*/ 173 h 640"/>
                <a:gd name="T100" fmla="*/ 77 w 624"/>
                <a:gd name="T101" fmla="*/ 77 h 640"/>
                <a:gd name="T102" fmla="*/ 84 w 624"/>
                <a:gd name="T103" fmla="*/ 43 h 640"/>
                <a:gd name="T104" fmla="*/ 82 w 624"/>
                <a:gd name="T105" fmla="*/ 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9" name="Freeform 368">
              <a:extLst>
                <a:ext uri="{FF2B5EF4-FFF2-40B4-BE49-F238E27FC236}">
                  <a16:creationId xmlns:a16="http://schemas.microsoft.com/office/drawing/2014/main" id="{26A620F0-7631-3948-8554-4D7B76556CAA}"/>
                </a:ext>
              </a:extLst>
            </p:cNvPr>
            <p:cNvSpPr>
              <a:spLocks/>
            </p:cNvSpPr>
            <p:nvPr userDrawn="1">
              <p:custDataLst>
                <p:tags r:id="rId319"/>
              </p:custDataLst>
            </p:nvPr>
          </p:nvSpPr>
          <p:spPr bwMode="auto">
            <a:xfrm>
              <a:off x="10918461" y="2265146"/>
              <a:ext cx="19520" cy="51823"/>
            </a:xfrm>
            <a:custGeom>
              <a:avLst/>
              <a:gdLst>
                <a:gd name="T0" fmla="*/ 13 w 52"/>
                <a:gd name="T1" fmla="*/ 50 h 50"/>
                <a:gd name="T2" fmla="*/ 0 w 52"/>
                <a:gd name="T3" fmla="*/ 32 h 50"/>
                <a:gd name="T4" fmla="*/ 2 w 52"/>
                <a:gd name="T5" fmla="*/ 25 h 50"/>
                <a:gd name="T6" fmla="*/ 6 w 52"/>
                <a:gd name="T7" fmla="*/ 18 h 50"/>
                <a:gd name="T8" fmla="*/ 12 w 52"/>
                <a:gd name="T9" fmla="*/ 13 h 50"/>
                <a:gd name="T10" fmla="*/ 18 w 52"/>
                <a:gd name="T11" fmla="*/ 9 h 50"/>
                <a:gd name="T12" fmla="*/ 26 w 52"/>
                <a:gd name="T13" fmla="*/ 5 h 50"/>
                <a:gd name="T14" fmla="*/ 34 w 52"/>
                <a:gd name="T15" fmla="*/ 3 h 50"/>
                <a:gd name="T16" fmla="*/ 43 w 52"/>
                <a:gd name="T17" fmla="*/ 1 h 50"/>
                <a:gd name="T18" fmla="*/ 52 w 52"/>
                <a:gd name="T19" fmla="*/ 0 h 50"/>
                <a:gd name="T20" fmla="*/ 40 w 52"/>
                <a:gd name="T21" fmla="*/ 11 h 50"/>
                <a:gd name="T22" fmla="*/ 27 w 52"/>
                <a:gd name="T23" fmla="*/ 22 h 50"/>
                <a:gd name="T24" fmla="*/ 22 w 52"/>
                <a:gd name="T25" fmla="*/ 30 h 50"/>
                <a:gd name="T26" fmla="*/ 17 w 52"/>
                <a:gd name="T27" fmla="*/ 36 h 50"/>
                <a:gd name="T28" fmla="*/ 14 w 52"/>
                <a:gd name="T29" fmla="*/ 43 h 50"/>
                <a:gd name="T30" fmla="*/ 13 w 52"/>
                <a:gd name="T3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0" name="Freeform 369">
              <a:extLst>
                <a:ext uri="{FF2B5EF4-FFF2-40B4-BE49-F238E27FC236}">
                  <a16:creationId xmlns:a16="http://schemas.microsoft.com/office/drawing/2014/main" id="{62767972-A625-0E43-96B6-0BBEC6408E8B}"/>
                </a:ext>
              </a:extLst>
            </p:cNvPr>
            <p:cNvSpPr>
              <a:spLocks/>
            </p:cNvSpPr>
            <p:nvPr userDrawn="1">
              <p:custDataLst>
                <p:tags r:id="rId320"/>
              </p:custDataLst>
            </p:nvPr>
          </p:nvSpPr>
          <p:spPr bwMode="auto">
            <a:xfrm>
              <a:off x="10773685" y="2266586"/>
              <a:ext cx="144777" cy="113722"/>
            </a:xfrm>
            <a:custGeom>
              <a:avLst/>
              <a:gdLst>
                <a:gd name="T0" fmla="*/ 76 w 320"/>
                <a:gd name="T1" fmla="*/ 231 h 234"/>
                <a:gd name="T2" fmla="*/ 61 w 320"/>
                <a:gd name="T3" fmla="*/ 226 h 234"/>
                <a:gd name="T4" fmla="*/ 66 w 320"/>
                <a:gd name="T5" fmla="*/ 222 h 234"/>
                <a:gd name="T6" fmla="*/ 77 w 320"/>
                <a:gd name="T7" fmla="*/ 217 h 234"/>
                <a:gd name="T8" fmla="*/ 64 w 320"/>
                <a:gd name="T9" fmla="*/ 204 h 234"/>
                <a:gd name="T10" fmla="*/ 43 w 320"/>
                <a:gd name="T11" fmla="*/ 189 h 234"/>
                <a:gd name="T12" fmla="*/ 36 w 320"/>
                <a:gd name="T13" fmla="*/ 179 h 234"/>
                <a:gd name="T14" fmla="*/ 34 w 320"/>
                <a:gd name="T15" fmla="*/ 171 h 234"/>
                <a:gd name="T16" fmla="*/ 34 w 320"/>
                <a:gd name="T17" fmla="*/ 164 h 234"/>
                <a:gd name="T18" fmla="*/ 36 w 320"/>
                <a:gd name="T19" fmla="*/ 157 h 234"/>
                <a:gd name="T20" fmla="*/ 43 w 320"/>
                <a:gd name="T21" fmla="*/ 149 h 234"/>
                <a:gd name="T22" fmla="*/ 56 w 320"/>
                <a:gd name="T23" fmla="*/ 141 h 234"/>
                <a:gd name="T24" fmla="*/ 73 w 320"/>
                <a:gd name="T25" fmla="*/ 137 h 234"/>
                <a:gd name="T26" fmla="*/ 80 w 320"/>
                <a:gd name="T27" fmla="*/ 126 h 234"/>
                <a:gd name="T28" fmla="*/ 67 w 320"/>
                <a:gd name="T29" fmla="*/ 111 h 234"/>
                <a:gd name="T30" fmla="*/ 61 w 320"/>
                <a:gd name="T31" fmla="*/ 102 h 234"/>
                <a:gd name="T32" fmla="*/ 60 w 320"/>
                <a:gd name="T33" fmla="*/ 86 h 234"/>
                <a:gd name="T34" fmla="*/ 55 w 320"/>
                <a:gd name="T35" fmla="*/ 70 h 234"/>
                <a:gd name="T36" fmla="*/ 46 w 320"/>
                <a:gd name="T37" fmla="*/ 46 h 234"/>
                <a:gd name="T38" fmla="*/ 33 w 320"/>
                <a:gd name="T39" fmla="*/ 31 h 234"/>
                <a:gd name="T40" fmla="*/ 20 w 320"/>
                <a:gd name="T41" fmla="*/ 25 h 234"/>
                <a:gd name="T42" fmla="*/ 7 w 320"/>
                <a:gd name="T43" fmla="*/ 10 h 234"/>
                <a:gd name="T44" fmla="*/ 9 w 320"/>
                <a:gd name="T45" fmla="*/ 0 h 234"/>
                <a:gd name="T46" fmla="*/ 24 w 320"/>
                <a:gd name="T47" fmla="*/ 0 h 234"/>
                <a:gd name="T48" fmla="*/ 38 w 320"/>
                <a:gd name="T49" fmla="*/ 3 h 234"/>
                <a:gd name="T50" fmla="*/ 56 w 320"/>
                <a:gd name="T51" fmla="*/ 16 h 234"/>
                <a:gd name="T52" fmla="*/ 78 w 320"/>
                <a:gd name="T53" fmla="*/ 35 h 234"/>
                <a:gd name="T54" fmla="*/ 96 w 320"/>
                <a:gd name="T55" fmla="*/ 48 h 234"/>
                <a:gd name="T56" fmla="*/ 119 w 320"/>
                <a:gd name="T57" fmla="*/ 58 h 234"/>
                <a:gd name="T58" fmla="*/ 152 w 320"/>
                <a:gd name="T59" fmla="*/ 70 h 234"/>
                <a:gd name="T60" fmla="*/ 181 w 320"/>
                <a:gd name="T61" fmla="*/ 79 h 234"/>
                <a:gd name="T62" fmla="*/ 214 w 320"/>
                <a:gd name="T63" fmla="*/ 85 h 234"/>
                <a:gd name="T64" fmla="*/ 236 w 320"/>
                <a:gd name="T65" fmla="*/ 77 h 234"/>
                <a:gd name="T66" fmla="*/ 257 w 320"/>
                <a:gd name="T67" fmla="*/ 83 h 234"/>
                <a:gd name="T68" fmla="*/ 284 w 320"/>
                <a:gd name="T69" fmla="*/ 107 h 234"/>
                <a:gd name="T70" fmla="*/ 305 w 320"/>
                <a:gd name="T71" fmla="*/ 119 h 234"/>
                <a:gd name="T72" fmla="*/ 297 w 320"/>
                <a:gd name="T73" fmla="*/ 133 h 234"/>
                <a:gd name="T74" fmla="*/ 268 w 320"/>
                <a:gd name="T75" fmla="*/ 144 h 234"/>
                <a:gd name="T76" fmla="*/ 249 w 320"/>
                <a:gd name="T77" fmla="*/ 148 h 234"/>
                <a:gd name="T78" fmla="*/ 237 w 320"/>
                <a:gd name="T79" fmla="*/ 159 h 234"/>
                <a:gd name="T80" fmla="*/ 232 w 320"/>
                <a:gd name="T81" fmla="*/ 176 h 234"/>
                <a:gd name="T82" fmla="*/ 231 w 320"/>
                <a:gd name="T83" fmla="*/ 187 h 234"/>
                <a:gd name="T84" fmla="*/ 222 w 320"/>
                <a:gd name="T85" fmla="*/ 192 h 234"/>
                <a:gd name="T86" fmla="*/ 204 w 320"/>
                <a:gd name="T87" fmla="*/ 189 h 234"/>
                <a:gd name="T88" fmla="*/ 186 w 320"/>
                <a:gd name="T89" fmla="*/ 181 h 234"/>
                <a:gd name="T90" fmla="*/ 168 w 320"/>
                <a:gd name="T91" fmla="*/ 170 h 234"/>
                <a:gd name="T92" fmla="*/ 155 w 320"/>
                <a:gd name="T93" fmla="*/ 164 h 234"/>
                <a:gd name="T94" fmla="*/ 145 w 320"/>
                <a:gd name="T95" fmla="*/ 161 h 234"/>
                <a:gd name="T96" fmla="*/ 131 w 320"/>
                <a:gd name="T97" fmla="*/ 162 h 234"/>
                <a:gd name="T98" fmla="*/ 114 w 320"/>
                <a:gd name="T99" fmla="*/ 167 h 234"/>
                <a:gd name="T100" fmla="*/ 100 w 320"/>
                <a:gd name="T101" fmla="*/ 173 h 234"/>
                <a:gd name="T102" fmla="*/ 87 w 320"/>
                <a:gd name="T103" fmla="*/ 178 h 234"/>
                <a:gd name="T104" fmla="*/ 85 w 320"/>
                <a:gd name="T105" fmla="*/ 183 h 234"/>
                <a:gd name="T106" fmla="*/ 96 w 320"/>
                <a:gd name="T107" fmla="*/ 191 h 234"/>
                <a:gd name="T108" fmla="*/ 116 w 320"/>
                <a:gd name="T109" fmla="*/ 200 h 234"/>
                <a:gd name="T110" fmla="*/ 126 w 320"/>
                <a:gd name="T111" fmla="*/ 212 h 234"/>
                <a:gd name="T112" fmla="*/ 113 w 320"/>
                <a:gd name="T113" fmla="*/ 224 h 234"/>
                <a:gd name="T114" fmla="*/ 102 w 320"/>
                <a:gd name="T115" fmla="*/ 231 h 234"/>
                <a:gd name="T116" fmla="*/ 91 w 320"/>
                <a:gd name="T11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1" name="Freeform 370">
              <a:extLst>
                <a:ext uri="{FF2B5EF4-FFF2-40B4-BE49-F238E27FC236}">
                  <a16:creationId xmlns:a16="http://schemas.microsoft.com/office/drawing/2014/main" id="{D67518BF-E95B-7940-951C-6BE322168912}"/>
                </a:ext>
              </a:extLst>
            </p:cNvPr>
            <p:cNvSpPr>
              <a:spLocks/>
            </p:cNvSpPr>
            <p:nvPr userDrawn="1">
              <p:custDataLst>
                <p:tags r:id="rId321"/>
              </p:custDataLst>
            </p:nvPr>
          </p:nvSpPr>
          <p:spPr bwMode="auto">
            <a:xfrm>
              <a:off x="10742779" y="2587599"/>
              <a:ext cx="53680" cy="51823"/>
            </a:xfrm>
            <a:custGeom>
              <a:avLst/>
              <a:gdLst>
                <a:gd name="T0" fmla="*/ 33 w 125"/>
                <a:gd name="T1" fmla="*/ 19 h 93"/>
                <a:gd name="T2" fmla="*/ 43 w 125"/>
                <a:gd name="T3" fmla="*/ 19 h 93"/>
                <a:gd name="T4" fmla="*/ 52 w 125"/>
                <a:gd name="T5" fmla="*/ 19 h 93"/>
                <a:gd name="T6" fmla="*/ 55 w 125"/>
                <a:gd name="T7" fmla="*/ 19 h 93"/>
                <a:gd name="T8" fmla="*/ 58 w 125"/>
                <a:gd name="T9" fmla="*/ 17 h 93"/>
                <a:gd name="T10" fmla="*/ 61 w 125"/>
                <a:gd name="T11" fmla="*/ 15 h 93"/>
                <a:gd name="T12" fmla="*/ 65 w 125"/>
                <a:gd name="T13" fmla="*/ 11 h 93"/>
                <a:gd name="T14" fmla="*/ 68 w 125"/>
                <a:gd name="T15" fmla="*/ 8 h 93"/>
                <a:gd name="T16" fmla="*/ 70 w 125"/>
                <a:gd name="T17" fmla="*/ 5 h 93"/>
                <a:gd name="T18" fmla="*/ 72 w 125"/>
                <a:gd name="T19" fmla="*/ 3 h 93"/>
                <a:gd name="T20" fmla="*/ 72 w 125"/>
                <a:gd name="T21" fmla="*/ 0 h 93"/>
                <a:gd name="T22" fmla="*/ 118 w 125"/>
                <a:gd name="T23" fmla="*/ 0 h 93"/>
                <a:gd name="T24" fmla="*/ 122 w 125"/>
                <a:gd name="T25" fmla="*/ 15 h 93"/>
                <a:gd name="T26" fmla="*/ 125 w 125"/>
                <a:gd name="T27" fmla="*/ 25 h 93"/>
                <a:gd name="T28" fmla="*/ 124 w 125"/>
                <a:gd name="T29" fmla="*/ 29 h 93"/>
                <a:gd name="T30" fmla="*/ 122 w 125"/>
                <a:gd name="T31" fmla="*/ 33 h 93"/>
                <a:gd name="T32" fmla="*/ 119 w 125"/>
                <a:gd name="T33" fmla="*/ 35 h 93"/>
                <a:gd name="T34" fmla="*/ 117 w 125"/>
                <a:gd name="T35" fmla="*/ 37 h 93"/>
                <a:gd name="T36" fmla="*/ 111 w 125"/>
                <a:gd name="T37" fmla="*/ 40 h 93"/>
                <a:gd name="T38" fmla="*/ 104 w 125"/>
                <a:gd name="T39" fmla="*/ 41 h 93"/>
                <a:gd name="T40" fmla="*/ 88 w 125"/>
                <a:gd name="T41" fmla="*/ 41 h 93"/>
                <a:gd name="T42" fmla="*/ 72 w 125"/>
                <a:gd name="T43" fmla="*/ 43 h 93"/>
                <a:gd name="T44" fmla="*/ 70 w 125"/>
                <a:gd name="T45" fmla="*/ 47 h 93"/>
                <a:gd name="T46" fmla="*/ 69 w 125"/>
                <a:gd name="T47" fmla="*/ 53 h 93"/>
                <a:gd name="T48" fmla="*/ 67 w 125"/>
                <a:gd name="T49" fmla="*/ 61 h 93"/>
                <a:gd name="T50" fmla="*/ 67 w 125"/>
                <a:gd name="T51" fmla="*/ 71 h 93"/>
                <a:gd name="T52" fmla="*/ 66 w 125"/>
                <a:gd name="T53" fmla="*/ 86 h 93"/>
                <a:gd name="T54" fmla="*/ 66 w 125"/>
                <a:gd name="T55" fmla="*/ 93 h 93"/>
                <a:gd name="T56" fmla="*/ 49 w 125"/>
                <a:gd name="T57" fmla="*/ 85 h 93"/>
                <a:gd name="T58" fmla="*/ 27 w 125"/>
                <a:gd name="T59" fmla="*/ 73 h 93"/>
                <a:gd name="T60" fmla="*/ 16 w 125"/>
                <a:gd name="T61" fmla="*/ 65 h 93"/>
                <a:gd name="T62" fmla="*/ 7 w 125"/>
                <a:gd name="T63" fmla="*/ 58 h 93"/>
                <a:gd name="T64" fmla="*/ 4 w 125"/>
                <a:gd name="T65" fmla="*/ 54 h 93"/>
                <a:gd name="T66" fmla="*/ 2 w 125"/>
                <a:gd name="T67" fmla="*/ 50 h 93"/>
                <a:gd name="T68" fmla="*/ 0 w 125"/>
                <a:gd name="T69" fmla="*/ 47 h 93"/>
                <a:gd name="T70" fmla="*/ 0 w 125"/>
                <a:gd name="T71" fmla="*/ 43 h 93"/>
                <a:gd name="T72" fmla="*/ 7 w 125"/>
                <a:gd name="T73" fmla="*/ 43 h 93"/>
                <a:gd name="T74" fmla="*/ 15 w 125"/>
                <a:gd name="T75" fmla="*/ 41 h 93"/>
                <a:gd name="T76" fmla="*/ 20 w 125"/>
                <a:gd name="T77" fmla="*/ 39 h 93"/>
                <a:gd name="T78" fmla="*/ 23 w 125"/>
                <a:gd name="T79" fmla="*/ 36 h 93"/>
                <a:gd name="T80" fmla="*/ 28 w 125"/>
                <a:gd name="T81" fmla="*/ 28 h 93"/>
                <a:gd name="T82" fmla="*/ 33 w 125"/>
                <a:gd name="T83" fmla="*/ 1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2" name="Freeform 371">
              <a:extLst>
                <a:ext uri="{FF2B5EF4-FFF2-40B4-BE49-F238E27FC236}">
                  <a16:creationId xmlns:a16="http://schemas.microsoft.com/office/drawing/2014/main" id="{BF7E8547-EB49-834B-9EE9-B53C8791B5FD}"/>
                </a:ext>
              </a:extLst>
            </p:cNvPr>
            <p:cNvSpPr>
              <a:spLocks/>
            </p:cNvSpPr>
            <p:nvPr userDrawn="1">
              <p:custDataLst>
                <p:tags r:id="rId322"/>
              </p:custDataLst>
            </p:nvPr>
          </p:nvSpPr>
          <p:spPr bwMode="auto">
            <a:xfrm>
              <a:off x="10687471" y="2600556"/>
              <a:ext cx="61815" cy="76294"/>
            </a:xfrm>
            <a:custGeom>
              <a:avLst/>
              <a:gdLst>
                <a:gd name="T0" fmla="*/ 20 w 133"/>
                <a:gd name="T1" fmla="*/ 12 h 154"/>
                <a:gd name="T2" fmla="*/ 24 w 133"/>
                <a:gd name="T3" fmla="*/ 10 h 154"/>
                <a:gd name="T4" fmla="*/ 31 w 133"/>
                <a:gd name="T5" fmla="*/ 6 h 154"/>
                <a:gd name="T6" fmla="*/ 34 w 133"/>
                <a:gd name="T7" fmla="*/ 4 h 154"/>
                <a:gd name="T8" fmla="*/ 37 w 133"/>
                <a:gd name="T9" fmla="*/ 2 h 154"/>
                <a:gd name="T10" fmla="*/ 42 w 133"/>
                <a:gd name="T11" fmla="*/ 1 h 154"/>
                <a:gd name="T12" fmla="*/ 46 w 133"/>
                <a:gd name="T13" fmla="*/ 0 h 154"/>
                <a:gd name="T14" fmla="*/ 59 w 133"/>
                <a:gd name="T15" fmla="*/ 1 h 154"/>
                <a:gd name="T16" fmla="*/ 70 w 133"/>
                <a:gd name="T17" fmla="*/ 4 h 154"/>
                <a:gd name="T18" fmla="*/ 81 w 133"/>
                <a:gd name="T19" fmla="*/ 8 h 154"/>
                <a:gd name="T20" fmla="*/ 90 w 133"/>
                <a:gd name="T21" fmla="*/ 14 h 154"/>
                <a:gd name="T22" fmla="*/ 99 w 133"/>
                <a:gd name="T23" fmla="*/ 21 h 154"/>
                <a:gd name="T24" fmla="*/ 105 w 133"/>
                <a:gd name="T25" fmla="*/ 30 h 154"/>
                <a:gd name="T26" fmla="*/ 112 w 133"/>
                <a:gd name="T27" fmla="*/ 40 h 154"/>
                <a:gd name="T28" fmla="*/ 116 w 133"/>
                <a:gd name="T29" fmla="*/ 50 h 154"/>
                <a:gd name="T30" fmla="*/ 121 w 133"/>
                <a:gd name="T31" fmla="*/ 60 h 154"/>
                <a:gd name="T32" fmla="*/ 124 w 133"/>
                <a:gd name="T33" fmla="*/ 71 h 154"/>
                <a:gd name="T34" fmla="*/ 127 w 133"/>
                <a:gd name="T35" fmla="*/ 82 h 154"/>
                <a:gd name="T36" fmla="*/ 130 w 133"/>
                <a:gd name="T37" fmla="*/ 94 h 154"/>
                <a:gd name="T38" fmla="*/ 132 w 133"/>
                <a:gd name="T39" fmla="*/ 116 h 154"/>
                <a:gd name="T40" fmla="*/ 133 w 133"/>
                <a:gd name="T41" fmla="*/ 135 h 154"/>
                <a:gd name="T42" fmla="*/ 132 w 133"/>
                <a:gd name="T43" fmla="*/ 138 h 154"/>
                <a:gd name="T44" fmla="*/ 130 w 133"/>
                <a:gd name="T45" fmla="*/ 141 h 154"/>
                <a:gd name="T46" fmla="*/ 125 w 133"/>
                <a:gd name="T47" fmla="*/ 144 h 154"/>
                <a:gd name="T48" fmla="*/ 121 w 133"/>
                <a:gd name="T49" fmla="*/ 147 h 154"/>
                <a:gd name="T50" fmla="*/ 115 w 133"/>
                <a:gd name="T51" fmla="*/ 150 h 154"/>
                <a:gd name="T52" fmla="*/ 110 w 133"/>
                <a:gd name="T53" fmla="*/ 153 h 154"/>
                <a:gd name="T54" fmla="*/ 104 w 133"/>
                <a:gd name="T55" fmla="*/ 154 h 154"/>
                <a:gd name="T56" fmla="*/ 99 w 133"/>
                <a:gd name="T57" fmla="*/ 154 h 154"/>
                <a:gd name="T58" fmla="*/ 93 w 133"/>
                <a:gd name="T59" fmla="*/ 153 h 154"/>
                <a:gd name="T60" fmla="*/ 87 w 133"/>
                <a:gd name="T61" fmla="*/ 149 h 154"/>
                <a:gd name="T62" fmla="*/ 79 w 133"/>
                <a:gd name="T63" fmla="*/ 141 h 154"/>
                <a:gd name="T64" fmla="*/ 71 w 133"/>
                <a:gd name="T65" fmla="*/ 134 h 154"/>
                <a:gd name="T66" fmla="*/ 64 w 133"/>
                <a:gd name="T67" fmla="*/ 126 h 154"/>
                <a:gd name="T68" fmla="*/ 58 w 133"/>
                <a:gd name="T69" fmla="*/ 118 h 154"/>
                <a:gd name="T70" fmla="*/ 54 w 133"/>
                <a:gd name="T71" fmla="*/ 111 h 154"/>
                <a:gd name="T72" fmla="*/ 53 w 133"/>
                <a:gd name="T73" fmla="*/ 105 h 154"/>
                <a:gd name="T74" fmla="*/ 54 w 133"/>
                <a:gd name="T75" fmla="*/ 98 h 154"/>
                <a:gd name="T76" fmla="*/ 56 w 133"/>
                <a:gd name="T77" fmla="*/ 83 h 154"/>
                <a:gd name="T78" fmla="*/ 58 w 133"/>
                <a:gd name="T79" fmla="*/ 68 h 154"/>
                <a:gd name="T80" fmla="*/ 59 w 133"/>
                <a:gd name="T81" fmla="*/ 62 h 154"/>
                <a:gd name="T82" fmla="*/ 47 w 133"/>
                <a:gd name="T83" fmla="*/ 61 h 154"/>
                <a:gd name="T84" fmla="*/ 36 w 133"/>
                <a:gd name="T85" fmla="*/ 59 h 154"/>
                <a:gd name="T86" fmla="*/ 25 w 133"/>
                <a:gd name="T87" fmla="*/ 56 h 154"/>
                <a:gd name="T88" fmla="*/ 17 w 133"/>
                <a:gd name="T89" fmla="*/ 52 h 154"/>
                <a:gd name="T90" fmla="*/ 13 w 133"/>
                <a:gd name="T91" fmla="*/ 49 h 154"/>
                <a:gd name="T92" fmla="*/ 10 w 133"/>
                <a:gd name="T93" fmla="*/ 46 h 154"/>
                <a:gd name="T94" fmla="*/ 7 w 133"/>
                <a:gd name="T95" fmla="*/ 43 h 154"/>
                <a:gd name="T96" fmla="*/ 4 w 133"/>
                <a:gd name="T97" fmla="*/ 39 h 154"/>
                <a:gd name="T98" fmla="*/ 2 w 133"/>
                <a:gd name="T99" fmla="*/ 34 h 154"/>
                <a:gd name="T100" fmla="*/ 1 w 133"/>
                <a:gd name="T101" fmla="*/ 29 h 154"/>
                <a:gd name="T102" fmla="*/ 0 w 133"/>
                <a:gd name="T103" fmla="*/ 24 h 154"/>
                <a:gd name="T104" fmla="*/ 0 w 133"/>
                <a:gd name="T105" fmla="*/ 18 h 154"/>
                <a:gd name="T106" fmla="*/ 7 w 133"/>
                <a:gd name="T107" fmla="*/ 15 h 154"/>
                <a:gd name="T108" fmla="*/ 20 w 133"/>
                <a:gd name="T109" fmla="*/ 1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3" name="Freeform 372">
              <a:extLst>
                <a:ext uri="{FF2B5EF4-FFF2-40B4-BE49-F238E27FC236}">
                  <a16:creationId xmlns:a16="http://schemas.microsoft.com/office/drawing/2014/main" id="{03A5CAE4-234F-2846-AB28-834299414439}"/>
                </a:ext>
              </a:extLst>
            </p:cNvPr>
            <p:cNvSpPr>
              <a:spLocks/>
            </p:cNvSpPr>
            <p:nvPr userDrawn="1">
              <p:custDataLst>
                <p:tags r:id="rId323"/>
              </p:custDataLst>
            </p:nvPr>
          </p:nvSpPr>
          <p:spPr bwMode="auto">
            <a:xfrm>
              <a:off x="10703737" y="2384628"/>
              <a:ext cx="214724" cy="221686"/>
            </a:xfrm>
            <a:custGeom>
              <a:avLst/>
              <a:gdLst>
                <a:gd name="T0" fmla="*/ 134 w 485"/>
                <a:gd name="T1" fmla="*/ 351 h 468"/>
                <a:gd name="T2" fmla="*/ 167 w 485"/>
                <a:gd name="T3" fmla="*/ 339 h 468"/>
                <a:gd name="T4" fmla="*/ 200 w 485"/>
                <a:gd name="T5" fmla="*/ 339 h 468"/>
                <a:gd name="T6" fmla="*/ 226 w 485"/>
                <a:gd name="T7" fmla="*/ 348 h 468"/>
                <a:gd name="T8" fmla="*/ 224 w 485"/>
                <a:gd name="T9" fmla="*/ 327 h 468"/>
                <a:gd name="T10" fmla="*/ 220 w 485"/>
                <a:gd name="T11" fmla="*/ 316 h 468"/>
                <a:gd name="T12" fmla="*/ 233 w 485"/>
                <a:gd name="T13" fmla="*/ 303 h 468"/>
                <a:gd name="T14" fmla="*/ 239 w 485"/>
                <a:gd name="T15" fmla="*/ 276 h 468"/>
                <a:gd name="T16" fmla="*/ 242 w 485"/>
                <a:gd name="T17" fmla="*/ 246 h 468"/>
                <a:gd name="T18" fmla="*/ 268 w 485"/>
                <a:gd name="T19" fmla="*/ 255 h 468"/>
                <a:gd name="T20" fmla="*/ 300 w 485"/>
                <a:gd name="T21" fmla="*/ 238 h 468"/>
                <a:gd name="T22" fmla="*/ 316 w 485"/>
                <a:gd name="T23" fmla="*/ 217 h 468"/>
                <a:gd name="T24" fmla="*/ 293 w 485"/>
                <a:gd name="T25" fmla="*/ 194 h 468"/>
                <a:gd name="T26" fmla="*/ 318 w 485"/>
                <a:gd name="T27" fmla="*/ 199 h 468"/>
                <a:gd name="T28" fmla="*/ 343 w 485"/>
                <a:gd name="T29" fmla="*/ 202 h 468"/>
                <a:gd name="T30" fmla="*/ 346 w 485"/>
                <a:gd name="T31" fmla="*/ 185 h 468"/>
                <a:gd name="T32" fmla="*/ 295 w 485"/>
                <a:gd name="T33" fmla="*/ 96 h 468"/>
                <a:gd name="T34" fmla="*/ 285 w 485"/>
                <a:gd name="T35" fmla="*/ 53 h 468"/>
                <a:gd name="T36" fmla="*/ 291 w 485"/>
                <a:gd name="T37" fmla="*/ 19 h 468"/>
                <a:gd name="T38" fmla="*/ 316 w 485"/>
                <a:gd name="T39" fmla="*/ 1 h 468"/>
                <a:gd name="T40" fmla="*/ 336 w 485"/>
                <a:gd name="T41" fmla="*/ 18 h 468"/>
                <a:gd name="T42" fmla="*/ 377 w 485"/>
                <a:gd name="T43" fmla="*/ 45 h 468"/>
                <a:gd name="T44" fmla="*/ 415 w 485"/>
                <a:gd name="T45" fmla="*/ 72 h 468"/>
                <a:gd name="T46" fmla="*/ 426 w 485"/>
                <a:gd name="T47" fmla="*/ 98 h 468"/>
                <a:gd name="T48" fmla="*/ 436 w 485"/>
                <a:gd name="T49" fmla="*/ 137 h 468"/>
                <a:gd name="T50" fmla="*/ 445 w 485"/>
                <a:gd name="T51" fmla="*/ 173 h 468"/>
                <a:gd name="T52" fmla="*/ 428 w 485"/>
                <a:gd name="T53" fmla="*/ 179 h 468"/>
                <a:gd name="T54" fmla="*/ 412 w 485"/>
                <a:gd name="T55" fmla="*/ 185 h 468"/>
                <a:gd name="T56" fmla="*/ 426 w 485"/>
                <a:gd name="T57" fmla="*/ 199 h 468"/>
                <a:gd name="T58" fmla="*/ 445 w 485"/>
                <a:gd name="T59" fmla="*/ 203 h 468"/>
                <a:gd name="T60" fmla="*/ 455 w 485"/>
                <a:gd name="T61" fmla="*/ 262 h 468"/>
                <a:gd name="T62" fmla="*/ 475 w 485"/>
                <a:gd name="T63" fmla="*/ 312 h 468"/>
                <a:gd name="T64" fmla="*/ 480 w 485"/>
                <a:gd name="T65" fmla="*/ 381 h 468"/>
                <a:gd name="T66" fmla="*/ 463 w 485"/>
                <a:gd name="T67" fmla="*/ 364 h 468"/>
                <a:gd name="T68" fmla="*/ 453 w 485"/>
                <a:gd name="T69" fmla="*/ 356 h 468"/>
                <a:gd name="T70" fmla="*/ 436 w 485"/>
                <a:gd name="T71" fmla="*/ 363 h 468"/>
                <a:gd name="T72" fmla="*/ 429 w 485"/>
                <a:gd name="T73" fmla="*/ 399 h 468"/>
                <a:gd name="T74" fmla="*/ 408 w 485"/>
                <a:gd name="T75" fmla="*/ 389 h 468"/>
                <a:gd name="T76" fmla="*/ 389 w 485"/>
                <a:gd name="T77" fmla="*/ 382 h 468"/>
                <a:gd name="T78" fmla="*/ 376 w 485"/>
                <a:gd name="T79" fmla="*/ 402 h 468"/>
                <a:gd name="T80" fmla="*/ 345 w 485"/>
                <a:gd name="T81" fmla="*/ 413 h 468"/>
                <a:gd name="T82" fmla="*/ 334 w 485"/>
                <a:gd name="T83" fmla="*/ 400 h 468"/>
                <a:gd name="T84" fmla="*/ 312 w 485"/>
                <a:gd name="T85" fmla="*/ 395 h 468"/>
                <a:gd name="T86" fmla="*/ 303 w 485"/>
                <a:gd name="T87" fmla="*/ 426 h 468"/>
                <a:gd name="T88" fmla="*/ 299 w 485"/>
                <a:gd name="T89" fmla="*/ 450 h 468"/>
                <a:gd name="T90" fmla="*/ 307 w 485"/>
                <a:gd name="T91" fmla="*/ 466 h 468"/>
                <a:gd name="T92" fmla="*/ 272 w 485"/>
                <a:gd name="T93" fmla="*/ 468 h 468"/>
                <a:gd name="T94" fmla="*/ 258 w 485"/>
                <a:gd name="T95" fmla="*/ 465 h 468"/>
                <a:gd name="T96" fmla="*/ 244 w 485"/>
                <a:gd name="T97" fmla="*/ 440 h 468"/>
                <a:gd name="T98" fmla="*/ 229 w 485"/>
                <a:gd name="T99" fmla="*/ 418 h 468"/>
                <a:gd name="T100" fmla="*/ 204 w 485"/>
                <a:gd name="T101" fmla="*/ 406 h 468"/>
                <a:gd name="T102" fmla="*/ 190 w 485"/>
                <a:gd name="T103" fmla="*/ 394 h 468"/>
                <a:gd name="T104" fmla="*/ 136 w 485"/>
                <a:gd name="T105" fmla="*/ 417 h 468"/>
                <a:gd name="T106" fmla="*/ 90 w 485"/>
                <a:gd name="T107" fmla="*/ 435 h 468"/>
                <a:gd name="T108" fmla="*/ 65 w 485"/>
                <a:gd name="T109" fmla="*/ 459 h 468"/>
                <a:gd name="T110" fmla="*/ 27 w 485"/>
                <a:gd name="T111" fmla="*/ 461 h 468"/>
                <a:gd name="T112" fmla="*/ 7 w 485"/>
                <a:gd name="T113" fmla="*/ 438 h 468"/>
                <a:gd name="T114" fmla="*/ 0 w 485"/>
                <a:gd name="T115" fmla="*/ 417 h 468"/>
                <a:gd name="T116" fmla="*/ 7 w 485"/>
                <a:gd name="T117" fmla="*/ 413 h 468"/>
                <a:gd name="T118" fmla="*/ 27 w 485"/>
                <a:gd name="T119" fmla="*/ 414 h 468"/>
                <a:gd name="T120" fmla="*/ 48 w 485"/>
                <a:gd name="T121" fmla="*/ 405 h 468"/>
                <a:gd name="T122" fmla="*/ 72 w 485"/>
                <a:gd name="T123" fmla="*/ 369 h 468"/>
                <a:gd name="T124" fmla="*/ 93 w 485"/>
                <a:gd name="T125" fmla="*/ 35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4" name="Freeform 373">
              <a:extLst>
                <a:ext uri="{FF2B5EF4-FFF2-40B4-BE49-F238E27FC236}">
                  <a16:creationId xmlns:a16="http://schemas.microsoft.com/office/drawing/2014/main" id="{8F273D26-9F3D-9542-9FC8-816DBFDC898A}"/>
                </a:ext>
              </a:extLst>
            </p:cNvPr>
            <p:cNvSpPr>
              <a:spLocks/>
            </p:cNvSpPr>
            <p:nvPr userDrawn="1">
              <p:custDataLst>
                <p:tags r:id="rId324"/>
              </p:custDataLst>
            </p:nvPr>
          </p:nvSpPr>
          <p:spPr bwMode="auto">
            <a:xfrm>
              <a:off x="8227903" y="1378405"/>
              <a:ext cx="110615" cy="54702"/>
            </a:xfrm>
            <a:custGeom>
              <a:avLst/>
              <a:gdLst>
                <a:gd name="T0" fmla="*/ 27 w 246"/>
                <a:gd name="T1" fmla="*/ 36 h 42"/>
                <a:gd name="T2" fmla="*/ 36 w 246"/>
                <a:gd name="T3" fmla="*/ 36 h 42"/>
                <a:gd name="T4" fmla="*/ 45 w 246"/>
                <a:gd name="T5" fmla="*/ 35 h 42"/>
                <a:gd name="T6" fmla="*/ 53 w 246"/>
                <a:gd name="T7" fmla="*/ 33 h 42"/>
                <a:gd name="T8" fmla="*/ 59 w 246"/>
                <a:gd name="T9" fmla="*/ 31 h 42"/>
                <a:gd name="T10" fmla="*/ 66 w 246"/>
                <a:gd name="T11" fmla="*/ 30 h 42"/>
                <a:gd name="T12" fmla="*/ 72 w 246"/>
                <a:gd name="T13" fmla="*/ 29 h 42"/>
                <a:gd name="T14" fmla="*/ 80 w 246"/>
                <a:gd name="T15" fmla="*/ 29 h 42"/>
                <a:gd name="T16" fmla="*/ 87 w 246"/>
                <a:gd name="T17" fmla="*/ 30 h 42"/>
                <a:gd name="T18" fmla="*/ 87 w 246"/>
                <a:gd name="T19" fmla="*/ 42 h 42"/>
                <a:gd name="T20" fmla="*/ 154 w 246"/>
                <a:gd name="T21" fmla="*/ 42 h 42"/>
                <a:gd name="T22" fmla="*/ 154 w 246"/>
                <a:gd name="T23" fmla="*/ 39 h 42"/>
                <a:gd name="T24" fmla="*/ 156 w 246"/>
                <a:gd name="T25" fmla="*/ 36 h 42"/>
                <a:gd name="T26" fmla="*/ 159 w 246"/>
                <a:gd name="T27" fmla="*/ 33 h 42"/>
                <a:gd name="T28" fmla="*/ 163 w 246"/>
                <a:gd name="T29" fmla="*/ 31 h 42"/>
                <a:gd name="T30" fmla="*/ 175 w 246"/>
                <a:gd name="T31" fmla="*/ 26 h 42"/>
                <a:gd name="T32" fmla="*/ 190 w 246"/>
                <a:gd name="T33" fmla="*/ 23 h 42"/>
                <a:gd name="T34" fmla="*/ 221 w 246"/>
                <a:gd name="T35" fmla="*/ 17 h 42"/>
                <a:gd name="T36" fmla="*/ 246 w 246"/>
                <a:gd name="T37" fmla="*/ 12 h 42"/>
                <a:gd name="T38" fmla="*/ 212 w 246"/>
                <a:gd name="T39" fmla="*/ 13 h 42"/>
                <a:gd name="T40" fmla="*/ 186 w 246"/>
                <a:gd name="T41" fmla="*/ 14 h 42"/>
                <a:gd name="T42" fmla="*/ 178 w 246"/>
                <a:gd name="T43" fmla="*/ 15 h 42"/>
                <a:gd name="T44" fmla="*/ 171 w 246"/>
                <a:gd name="T45" fmla="*/ 15 h 42"/>
                <a:gd name="T46" fmla="*/ 168 w 246"/>
                <a:gd name="T47" fmla="*/ 14 h 42"/>
                <a:gd name="T48" fmla="*/ 167 w 246"/>
                <a:gd name="T49" fmla="*/ 12 h 42"/>
                <a:gd name="T50" fmla="*/ 159 w 246"/>
                <a:gd name="T51" fmla="*/ 16 h 42"/>
                <a:gd name="T52" fmla="*/ 152 w 246"/>
                <a:gd name="T53" fmla="*/ 17 h 42"/>
                <a:gd name="T54" fmla="*/ 147 w 246"/>
                <a:gd name="T55" fmla="*/ 17 h 42"/>
                <a:gd name="T56" fmla="*/ 141 w 246"/>
                <a:gd name="T57" fmla="*/ 15 h 42"/>
                <a:gd name="T58" fmla="*/ 137 w 246"/>
                <a:gd name="T59" fmla="*/ 12 h 42"/>
                <a:gd name="T60" fmla="*/ 133 w 246"/>
                <a:gd name="T61" fmla="*/ 9 h 42"/>
                <a:gd name="T62" fmla="*/ 129 w 246"/>
                <a:gd name="T63" fmla="*/ 5 h 42"/>
                <a:gd name="T64" fmla="*/ 126 w 246"/>
                <a:gd name="T65" fmla="*/ 0 h 42"/>
                <a:gd name="T66" fmla="*/ 121 w 246"/>
                <a:gd name="T67" fmla="*/ 2 h 42"/>
                <a:gd name="T68" fmla="*/ 113 w 246"/>
                <a:gd name="T69" fmla="*/ 4 h 42"/>
                <a:gd name="T70" fmla="*/ 103 w 246"/>
                <a:gd name="T71" fmla="*/ 5 h 42"/>
                <a:gd name="T72" fmla="*/ 93 w 246"/>
                <a:gd name="T73" fmla="*/ 5 h 42"/>
                <a:gd name="T74" fmla="*/ 74 w 246"/>
                <a:gd name="T75" fmla="*/ 6 h 42"/>
                <a:gd name="T76" fmla="*/ 60 w 246"/>
                <a:gd name="T77" fmla="*/ 6 h 42"/>
                <a:gd name="T78" fmla="*/ 58 w 246"/>
                <a:gd name="T79" fmla="*/ 9 h 42"/>
                <a:gd name="T80" fmla="*/ 56 w 246"/>
                <a:gd name="T81" fmla="*/ 12 h 42"/>
                <a:gd name="T82" fmla="*/ 54 w 246"/>
                <a:gd name="T83" fmla="*/ 15 h 42"/>
                <a:gd name="T84" fmla="*/ 50 w 246"/>
                <a:gd name="T85" fmla="*/ 17 h 42"/>
                <a:gd name="T86" fmla="*/ 42 w 246"/>
                <a:gd name="T87" fmla="*/ 20 h 42"/>
                <a:gd name="T88" fmla="*/ 33 w 246"/>
                <a:gd name="T89" fmla="*/ 22 h 42"/>
                <a:gd name="T90" fmla="*/ 14 w 246"/>
                <a:gd name="T91" fmla="*/ 24 h 42"/>
                <a:gd name="T92" fmla="*/ 0 w 246"/>
                <a:gd name="T93" fmla="*/ 24 h 42"/>
                <a:gd name="T94" fmla="*/ 1 w 246"/>
                <a:gd name="T95" fmla="*/ 27 h 42"/>
                <a:gd name="T96" fmla="*/ 3 w 246"/>
                <a:gd name="T97" fmla="*/ 29 h 42"/>
                <a:gd name="T98" fmla="*/ 5 w 246"/>
                <a:gd name="T99" fmla="*/ 31 h 42"/>
                <a:gd name="T100" fmla="*/ 9 w 246"/>
                <a:gd name="T101" fmla="*/ 33 h 42"/>
                <a:gd name="T102" fmla="*/ 17 w 246"/>
                <a:gd name="T103" fmla="*/ 35 h 42"/>
                <a:gd name="T104" fmla="*/ 27 w 246"/>
                <a:gd name="T105"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5" name="Freeform 374">
              <a:extLst>
                <a:ext uri="{FF2B5EF4-FFF2-40B4-BE49-F238E27FC236}">
                  <a16:creationId xmlns:a16="http://schemas.microsoft.com/office/drawing/2014/main" id="{AC4C067F-C216-CB4B-88E6-9D741FE13078}"/>
                </a:ext>
              </a:extLst>
            </p:cNvPr>
            <p:cNvSpPr>
              <a:spLocks/>
            </p:cNvSpPr>
            <p:nvPr userDrawn="1">
              <p:custDataLst>
                <p:tags r:id="rId325"/>
              </p:custDataLst>
            </p:nvPr>
          </p:nvSpPr>
          <p:spPr bwMode="auto">
            <a:xfrm>
              <a:off x="8374306" y="1362571"/>
              <a:ext cx="65068" cy="51823"/>
            </a:xfrm>
            <a:custGeom>
              <a:avLst/>
              <a:gdLst>
                <a:gd name="T0" fmla="*/ 103 w 149"/>
                <a:gd name="T1" fmla="*/ 0 h 61"/>
                <a:gd name="T2" fmla="*/ 118 w 149"/>
                <a:gd name="T3" fmla="*/ 1 h 61"/>
                <a:gd name="T4" fmla="*/ 134 w 149"/>
                <a:gd name="T5" fmla="*/ 3 h 61"/>
                <a:gd name="T6" fmla="*/ 145 w 149"/>
                <a:gd name="T7" fmla="*/ 5 h 61"/>
                <a:gd name="T8" fmla="*/ 149 w 149"/>
                <a:gd name="T9" fmla="*/ 6 h 61"/>
                <a:gd name="T10" fmla="*/ 149 w 149"/>
                <a:gd name="T11" fmla="*/ 8 h 61"/>
                <a:gd name="T12" fmla="*/ 147 w 149"/>
                <a:gd name="T13" fmla="*/ 10 h 61"/>
                <a:gd name="T14" fmla="*/ 145 w 149"/>
                <a:gd name="T15" fmla="*/ 12 h 61"/>
                <a:gd name="T16" fmla="*/ 141 w 149"/>
                <a:gd name="T17" fmla="*/ 13 h 61"/>
                <a:gd name="T18" fmla="*/ 137 w 149"/>
                <a:gd name="T19" fmla="*/ 14 h 61"/>
                <a:gd name="T20" fmla="*/ 132 w 149"/>
                <a:gd name="T21" fmla="*/ 14 h 61"/>
                <a:gd name="T22" fmla="*/ 127 w 149"/>
                <a:gd name="T23" fmla="*/ 14 h 61"/>
                <a:gd name="T24" fmla="*/ 123 w 149"/>
                <a:gd name="T25" fmla="*/ 12 h 61"/>
                <a:gd name="T26" fmla="*/ 123 w 149"/>
                <a:gd name="T27" fmla="*/ 23 h 61"/>
                <a:gd name="T28" fmla="*/ 123 w 149"/>
                <a:gd name="T29" fmla="*/ 33 h 61"/>
                <a:gd name="T30" fmla="*/ 123 w 149"/>
                <a:gd name="T31" fmla="*/ 41 h 61"/>
                <a:gd name="T32" fmla="*/ 123 w 149"/>
                <a:gd name="T33" fmla="*/ 49 h 61"/>
                <a:gd name="T34" fmla="*/ 116 w 149"/>
                <a:gd name="T35" fmla="*/ 50 h 61"/>
                <a:gd name="T36" fmla="*/ 109 w 149"/>
                <a:gd name="T37" fmla="*/ 51 h 61"/>
                <a:gd name="T38" fmla="*/ 104 w 149"/>
                <a:gd name="T39" fmla="*/ 53 h 61"/>
                <a:gd name="T40" fmla="*/ 100 w 149"/>
                <a:gd name="T41" fmla="*/ 55 h 61"/>
                <a:gd name="T42" fmla="*/ 94 w 149"/>
                <a:gd name="T43" fmla="*/ 57 h 61"/>
                <a:gd name="T44" fmla="*/ 89 w 149"/>
                <a:gd name="T45" fmla="*/ 59 h 61"/>
                <a:gd name="T46" fmla="*/ 83 w 149"/>
                <a:gd name="T47" fmla="*/ 61 h 61"/>
                <a:gd name="T48" fmla="*/ 76 w 149"/>
                <a:gd name="T49" fmla="*/ 61 h 61"/>
                <a:gd name="T50" fmla="*/ 67 w 149"/>
                <a:gd name="T51" fmla="*/ 60 h 61"/>
                <a:gd name="T52" fmla="*/ 53 w 149"/>
                <a:gd name="T53" fmla="*/ 57 h 61"/>
                <a:gd name="T54" fmla="*/ 39 w 149"/>
                <a:gd name="T55" fmla="*/ 54 h 61"/>
                <a:gd name="T56" fmla="*/ 25 w 149"/>
                <a:gd name="T57" fmla="*/ 49 h 61"/>
                <a:gd name="T58" fmla="*/ 12 w 149"/>
                <a:gd name="T59" fmla="*/ 45 h 61"/>
                <a:gd name="T60" fmla="*/ 3 w 149"/>
                <a:gd name="T61" fmla="*/ 41 h 61"/>
                <a:gd name="T62" fmla="*/ 1 w 149"/>
                <a:gd name="T63" fmla="*/ 39 h 61"/>
                <a:gd name="T64" fmla="*/ 0 w 149"/>
                <a:gd name="T65" fmla="*/ 38 h 61"/>
                <a:gd name="T66" fmla="*/ 0 w 149"/>
                <a:gd name="T67" fmla="*/ 37 h 61"/>
                <a:gd name="T68" fmla="*/ 3 w 149"/>
                <a:gd name="T69" fmla="*/ 37 h 61"/>
                <a:gd name="T70" fmla="*/ 19 w 149"/>
                <a:gd name="T71" fmla="*/ 36 h 61"/>
                <a:gd name="T72" fmla="*/ 35 w 149"/>
                <a:gd name="T73" fmla="*/ 35 h 61"/>
                <a:gd name="T74" fmla="*/ 48 w 149"/>
                <a:gd name="T75" fmla="*/ 32 h 61"/>
                <a:gd name="T76" fmla="*/ 60 w 149"/>
                <a:gd name="T77" fmla="*/ 27 h 61"/>
                <a:gd name="T78" fmla="*/ 72 w 149"/>
                <a:gd name="T79" fmla="*/ 22 h 61"/>
                <a:gd name="T80" fmla="*/ 82 w 149"/>
                <a:gd name="T81" fmla="*/ 16 h 61"/>
                <a:gd name="T82" fmla="*/ 93 w 149"/>
                <a:gd name="T83" fmla="*/ 8 h 61"/>
                <a:gd name="T84" fmla="*/ 103 w 149"/>
                <a:gd name="T8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6" name="Freeform 375">
              <a:extLst>
                <a:ext uri="{FF2B5EF4-FFF2-40B4-BE49-F238E27FC236}">
                  <a16:creationId xmlns:a16="http://schemas.microsoft.com/office/drawing/2014/main" id="{E7F46A46-9FC0-754A-AD0E-2DD29F954694}"/>
                </a:ext>
              </a:extLst>
            </p:cNvPr>
            <p:cNvSpPr>
              <a:spLocks/>
            </p:cNvSpPr>
            <p:nvPr userDrawn="1">
              <p:custDataLst>
                <p:tags r:id="rId326"/>
              </p:custDataLst>
            </p:nvPr>
          </p:nvSpPr>
          <p:spPr bwMode="auto">
            <a:xfrm>
              <a:off x="8411720" y="1369767"/>
              <a:ext cx="133389" cy="51823"/>
            </a:xfrm>
            <a:custGeom>
              <a:avLst/>
              <a:gdLst>
                <a:gd name="T0" fmla="*/ 133 w 299"/>
                <a:gd name="T1" fmla="*/ 72 h 74"/>
                <a:gd name="T2" fmla="*/ 154 w 299"/>
                <a:gd name="T3" fmla="*/ 65 h 74"/>
                <a:gd name="T4" fmla="*/ 178 w 299"/>
                <a:gd name="T5" fmla="*/ 54 h 74"/>
                <a:gd name="T6" fmla="*/ 199 w 299"/>
                <a:gd name="T7" fmla="*/ 42 h 74"/>
                <a:gd name="T8" fmla="*/ 207 w 299"/>
                <a:gd name="T9" fmla="*/ 40 h 74"/>
                <a:gd name="T10" fmla="*/ 211 w 299"/>
                <a:gd name="T11" fmla="*/ 46 h 74"/>
                <a:gd name="T12" fmla="*/ 220 w 299"/>
                <a:gd name="T13" fmla="*/ 51 h 74"/>
                <a:gd name="T14" fmla="*/ 243 w 299"/>
                <a:gd name="T15" fmla="*/ 55 h 74"/>
                <a:gd name="T16" fmla="*/ 269 w 299"/>
                <a:gd name="T17" fmla="*/ 55 h 74"/>
                <a:gd name="T18" fmla="*/ 286 w 299"/>
                <a:gd name="T19" fmla="*/ 55 h 74"/>
                <a:gd name="T20" fmla="*/ 293 w 299"/>
                <a:gd name="T21" fmla="*/ 46 h 74"/>
                <a:gd name="T22" fmla="*/ 298 w 299"/>
                <a:gd name="T23" fmla="*/ 31 h 74"/>
                <a:gd name="T24" fmla="*/ 279 w 299"/>
                <a:gd name="T25" fmla="*/ 25 h 74"/>
                <a:gd name="T26" fmla="*/ 244 w 299"/>
                <a:gd name="T27" fmla="*/ 25 h 74"/>
                <a:gd name="T28" fmla="*/ 225 w 299"/>
                <a:gd name="T29" fmla="*/ 25 h 74"/>
                <a:gd name="T30" fmla="*/ 214 w 299"/>
                <a:gd name="T31" fmla="*/ 27 h 74"/>
                <a:gd name="T32" fmla="*/ 204 w 299"/>
                <a:gd name="T33" fmla="*/ 33 h 74"/>
                <a:gd name="T34" fmla="*/ 172 w 299"/>
                <a:gd name="T35" fmla="*/ 37 h 74"/>
                <a:gd name="T36" fmla="*/ 176 w 299"/>
                <a:gd name="T37" fmla="*/ 28 h 74"/>
                <a:gd name="T38" fmla="*/ 180 w 299"/>
                <a:gd name="T39" fmla="*/ 21 h 74"/>
                <a:gd name="T40" fmla="*/ 194 w 299"/>
                <a:gd name="T41" fmla="*/ 13 h 74"/>
                <a:gd name="T42" fmla="*/ 210 w 299"/>
                <a:gd name="T43" fmla="*/ 9 h 74"/>
                <a:gd name="T44" fmla="*/ 225 w 299"/>
                <a:gd name="T45" fmla="*/ 0 h 74"/>
                <a:gd name="T46" fmla="*/ 185 w 299"/>
                <a:gd name="T47" fmla="*/ 3 h 74"/>
                <a:gd name="T48" fmla="*/ 157 w 299"/>
                <a:gd name="T49" fmla="*/ 11 h 74"/>
                <a:gd name="T50" fmla="*/ 134 w 299"/>
                <a:gd name="T51" fmla="*/ 25 h 74"/>
                <a:gd name="T52" fmla="*/ 114 w 299"/>
                <a:gd name="T53" fmla="*/ 40 h 74"/>
                <a:gd name="T54" fmla="*/ 100 w 299"/>
                <a:gd name="T55" fmla="*/ 53 h 74"/>
                <a:gd name="T56" fmla="*/ 87 w 299"/>
                <a:gd name="T57" fmla="*/ 59 h 74"/>
                <a:gd name="T58" fmla="*/ 64 w 299"/>
                <a:gd name="T59" fmla="*/ 63 h 74"/>
                <a:gd name="T60" fmla="*/ 32 w 299"/>
                <a:gd name="T61" fmla="*/ 64 h 74"/>
                <a:gd name="T62" fmla="*/ 12 w 299"/>
                <a:gd name="T63" fmla="*/ 67 h 74"/>
                <a:gd name="T64" fmla="*/ 2 w 299"/>
                <a:gd name="T65" fmla="*/ 70 h 74"/>
                <a:gd name="T66" fmla="*/ 39 w 299"/>
                <a:gd name="T67" fmla="*/ 74 h 74"/>
                <a:gd name="T68" fmla="*/ 102 w 299"/>
                <a:gd name="T6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7" name="Freeform 376">
              <a:extLst>
                <a:ext uri="{FF2B5EF4-FFF2-40B4-BE49-F238E27FC236}">
                  <a16:creationId xmlns:a16="http://schemas.microsoft.com/office/drawing/2014/main" id="{F6EA2335-BE13-3746-8E38-0C303DC954C8}"/>
                </a:ext>
              </a:extLst>
            </p:cNvPr>
            <p:cNvSpPr>
              <a:spLocks/>
            </p:cNvSpPr>
            <p:nvPr userDrawn="1">
              <p:custDataLst>
                <p:tags r:id="rId327"/>
              </p:custDataLst>
            </p:nvPr>
          </p:nvSpPr>
          <p:spPr bwMode="auto">
            <a:xfrm>
              <a:off x="8958291" y="1538191"/>
              <a:ext cx="42294" cy="51823"/>
            </a:xfrm>
            <a:custGeom>
              <a:avLst/>
              <a:gdLst>
                <a:gd name="T0" fmla="*/ 93 w 100"/>
                <a:gd name="T1" fmla="*/ 0 h 42"/>
                <a:gd name="T2" fmla="*/ 97 w 100"/>
                <a:gd name="T3" fmla="*/ 7 h 42"/>
                <a:gd name="T4" fmla="*/ 100 w 100"/>
                <a:gd name="T5" fmla="*/ 18 h 42"/>
                <a:gd name="T6" fmla="*/ 92 w 100"/>
                <a:gd name="T7" fmla="*/ 24 h 42"/>
                <a:gd name="T8" fmla="*/ 86 w 100"/>
                <a:gd name="T9" fmla="*/ 29 h 42"/>
                <a:gd name="T10" fmla="*/ 79 w 100"/>
                <a:gd name="T11" fmla="*/ 34 h 42"/>
                <a:gd name="T12" fmla="*/ 72 w 100"/>
                <a:gd name="T13" fmla="*/ 37 h 42"/>
                <a:gd name="T14" fmla="*/ 65 w 100"/>
                <a:gd name="T15" fmla="*/ 39 h 42"/>
                <a:gd name="T16" fmla="*/ 57 w 100"/>
                <a:gd name="T17" fmla="*/ 41 h 42"/>
                <a:gd name="T18" fmla="*/ 49 w 100"/>
                <a:gd name="T19" fmla="*/ 42 h 42"/>
                <a:gd name="T20" fmla="*/ 40 w 100"/>
                <a:gd name="T21" fmla="*/ 42 h 42"/>
                <a:gd name="T22" fmla="*/ 27 w 100"/>
                <a:gd name="T23" fmla="*/ 41 h 42"/>
                <a:gd name="T24" fmla="*/ 12 w 100"/>
                <a:gd name="T25" fmla="*/ 39 h 42"/>
                <a:gd name="T26" fmla="*/ 1 w 100"/>
                <a:gd name="T27" fmla="*/ 37 h 42"/>
                <a:gd name="T28" fmla="*/ 0 w 100"/>
                <a:gd name="T29" fmla="*/ 36 h 42"/>
                <a:gd name="T30" fmla="*/ 6 w 100"/>
                <a:gd name="T31" fmla="*/ 36 h 42"/>
                <a:gd name="T32" fmla="*/ 12 w 100"/>
                <a:gd name="T33" fmla="*/ 35 h 42"/>
                <a:gd name="T34" fmla="*/ 18 w 100"/>
                <a:gd name="T35" fmla="*/ 33 h 42"/>
                <a:gd name="T36" fmla="*/ 23 w 100"/>
                <a:gd name="T37" fmla="*/ 30 h 42"/>
                <a:gd name="T38" fmla="*/ 33 w 100"/>
                <a:gd name="T39" fmla="*/ 25 h 42"/>
                <a:gd name="T40" fmla="*/ 44 w 100"/>
                <a:gd name="T41" fmla="*/ 18 h 42"/>
                <a:gd name="T42" fmla="*/ 55 w 100"/>
                <a:gd name="T43" fmla="*/ 11 h 42"/>
                <a:gd name="T44" fmla="*/ 66 w 100"/>
                <a:gd name="T45" fmla="*/ 5 h 42"/>
                <a:gd name="T46" fmla="*/ 72 w 100"/>
                <a:gd name="T47" fmla="*/ 3 h 42"/>
                <a:gd name="T48" fmla="*/ 79 w 100"/>
                <a:gd name="T49" fmla="*/ 1 h 42"/>
                <a:gd name="T50" fmla="*/ 86 w 100"/>
                <a:gd name="T51" fmla="*/ 0 h 42"/>
                <a:gd name="T52" fmla="*/ 93 w 100"/>
                <a:gd name="T5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42">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8" name="Freeform 377">
              <a:extLst>
                <a:ext uri="{FF2B5EF4-FFF2-40B4-BE49-F238E27FC236}">
                  <a16:creationId xmlns:a16="http://schemas.microsoft.com/office/drawing/2014/main" id="{AFB35C07-234B-0A41-B4E1-BEF4FA3DD12D}"/>
                </a:ext>
              </a:extLst>
            </p:cNvPr>
            <p:cNvSpPr>
              <a:spLocks/>
            </p:cNvSpPr>
            <p:nvPr userDrawn="1">
              <p:custDataLst>
                <p:tags r:id="rId328"/>
              </p:custDataLst>
            </p:nvPr>
          </p:nvSpPr>
          <p:spPr bwMode="auto">
            <a:xfrm>
              <a:off x="8865569" y="1410074"/>
              <a:ext cx="16267" cy="53262"/>
            </a:xfrm>
            <a:custGeom>
              <a:avLst/>
              <a:gdLst>
                <a:gd name="T0" fmla="*/ 40 w 40"/>
                <a:gd name="T1" fmla="*/ 5 h 5"/>
                <a:gd name="T2" fmla="*/ 0 w 40"/>
                <a:gd name="T3" fmla="*/ 5 h 5"/>
                <a:gd name="T4" fmla="*/ 5 w 40"/>
                <a:gd name="T5" fmla="*/ 3 h 5"/>
                <a:gd name="T6" fmla="*/ 9 w 40"/>
                <a:gd name="T7" fmla="*/ 1 h 5"/>
                <a:gd name="T8" fmla="*/ 15 w 40"/>
                <a:gd name="T9" fmla="*/ 0 h 5"/>
                <a:gd name="T10" fmla="*/ 20 w 40"/>
                <a:gd name="T11" fmla="*/ 0 h 5"/>
                <a:gd name="T12" fmla="*/ 25 w 40"/>
                <a:gd name="T13" fmla="*/ 0 h 5"/>
                <a:gd name="T14" fmla="*/ 30 w 40"/>
                <a:gd name="T15" fmla="*/ 1 h 5"/>
                <a:gd name="T16" fmla="*/ 35 w 40"/>
                <a:gd name="T17" fmla="*/ 3 h 5"/>
                <a:gd name="T18" fmla="*/ 40 w 40"/>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5">
                  <a:moveTo>
                    <a:pt x="40" y="5"/>
                  </a:moveTo>
                  <a:lnTo>
                    <a:pt x="0" y="5"/>
                  </a:lnTo>
                  <a:lnTo>
                    <a:pt x="5" y="3"/>
                  </a:lnTo>
                  <a:lnTo>
                    <a:pt x="9" y="1"/>
                  </a:lnTo>
                  <a:lnTo>
                    <a:pt x="15" y="0"/>
                  </a:lnTo>
                  <a:lnTo>
                    <a:pt x="20" y="0"/>
                  </a:lnTo>
                  <a:lnTo>
                    <a:pt x="25" y="0"/>
                  </a:lnTo>
                  <a:lnTo>
                    <a:pt x="30" y="1"/>
                  </a:lnTo>
                  <a:lnTo>
                    <a:pt x="35" y="3"/>
                  </a:lnTo>
                  <a:lnTo>
                    <a:pt x="40" y="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79" name="Freeform 378">
              <a:extLst>
                <a:ext uri="{FF2B5EF4-FFF2-40B4-BE49-F238E27FC236}">
                  <a16:creationId xmlns:a16="http://schemas.microsoft.com/office/drawing/2014/main" id="{03646711-6208-9E48-A026-D04BE4682853}"/>
                </a:ext>
              </a:extLst>
            </p:cNvPr>
            <p:cNvSpPr>
              <a:spLocks/>
            </p:cNvSpPr>
            <p:nvPr userDrawn="1">
              <p:custDataLst>
                <p:tags r:id="rId329"/>
              </p:custDataLst>
            </p:nvPr>
          </p:nvSpPr>
          <p:spPr bwMode="auto">
            <a:xfrm>
              <a:off x="8888343" y="1372648"/>
              <a:ext cx="14640" cy="54702"/>
            </a:xfrm>
            <a:custGeom>
              <a:avLst/>
              <a:gdLst>
                <a:gd name="T0" fmla="*/ 0 w 33"/>
                <a:gd name="T1" fmla="*/ 19 h 31"/>
                <a:gd name="T2" fmla="*/ 20 w 33"/>
                <a:gd name="T3" fmla="*/ 0 h 31"/>
                <a:gd name="T4" fmla="*/ 20 w 33"/>
                <a:gd name="T5" fmla="*/ 4 h 31"/>
                <a:gd name="T6" fmla="*/ 22 w 33"/>
                <a:gd name="T7" fmla="*/ 10 h 31"/>
                <a:gd name="T8" fmla="*/ 25 w 33"/>
                <a:gd name="T9" fmla="*/ 14 h 31"/>
                <a:gd name="T10" fmla="*/ 27 w 33"/>
                <a:gd name="T11" fmla="*/ 18 h 31"/>
                <a:gd name="T12" fmla="*/ 31 w 33"/>
                <a:gd name="T13" fmla="*/ 26 h 31"/>
                <a:gd name="T14" fmla="*/ 33 w 33"/>
                <a:gd name="T15" fmla="*/ 31 h 31"/>
                <a:gd name="T16" fmla="*/ 0 w 33"/>
                <a:gd name="T17" fmla="*/ 31 h 31"/>
                <a:gd name="T18" fmla="*/ 0 w 33"/>
                <a:gd name="T19" fmla="*/ 25 h 31"/>
                <a:gd name="T20" fmla="*/ 0 w 33"/>
                <a:gd name="T2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1">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80" name="Freeform 379">
              <a:extLst>
                <a:ext uri="{FF2B5EF4-FFF2-40B4-BE49-F238E27FC236}">
                  <a16:creationId xmlns:a16="http://schemas.microsoft.com/office/drawing/2014/main" id="{CEFBB4F8-D18F-C547-BA83-FB2DF4E19FFC}"/>
                </a:ext>
              </a:extLst>
            </p:cNvPr>
            <p:cNvSpPr>
              <a:spLocks/>
            </p:cNvSpPr>
            <p:nvPr userDrawn="1">
              <p:custDataLst>
                <p:tags r:id="rId330"/>
              </p:custDataLst>
            </p:nvPr>
          </p:nvSpPr>
          <p:spPr bwMode="auto">
            <a:xfrm>
              <a:off x="9036372" y="1477732"/>
              <a:ext cx="17894" cy="51823"/>
            </a:xfrm>
            <a:custGeom>
              <a:avLst/>
              <a:gdLst>
                <a:gd name="T0" fmla="*/ 41 w 41"/>
                <a:gd name="T1" fmla="*/ 0 h 43"/>
                <a:gd name="T2" fmla="*/ 41 w 41"/>
                <a:gd name="T3" fmla="*/ 43 h 43"/>
                <a:gd name="T4" fmla="*/ 31 w 41"/>
                <a:gd name="T5" fmla="*/ 42 h 43"/>
                <a:gd name="T6" fmla="*/ 24 w 41"/>
                <a:gd name="T7" fmla="*/ 40 h 43"/>
                <a:gd name="T8" fmla="*/ 18 w 41"/>
                <a:gd name="T9" fmla="*/ 37 h 43"/>
                <a:gd name="T10" fmla="*/ 13 w 41"/>
                <a:gd name="T11" fmla="*/ 33 h 43"/>
                <a:gd name="T12" fmla="*/ 5 w 41"/>
                <a:gd name="T13" fmla="*/ 25 h 43"/>
                <a:gd name="T14" fmla="*/ 0 w 41"/>
                <a:gd name="T15" fmla="*/ 19 h 43"/>
                <a:gd name="T16" fmla="*/ 12 w 41"/>
                <a:gd name="T17" fmla="*/ 13 h 43"/>
                <a:gd name="T18" fmla="*/ 25 w 41"/>
                <a:gd name="T19" fmla="*/ 7 h 43"/>
                <a:gd name="T20" fmla="*/ 36 w 41"/>
                <a:gd name="T21" fmla="*/ 2 h 43"/>
                <a:gd name="T22" fmla="*/ 41 w 41"/>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3">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81" name="Freeform 380">
              <a:extLst>
                <a:ext uri="{FF2B5EF4-FFF2-40B4-BE49-F238E27FC236}">
                  <a16:creationId xmlns:a16="http://schemas.microsoft.com/office/drawing/2014/main" id="{9C2FC84E-57A5-1A43-B5FF-35C243782774}"/>
                </a:ext>
              </a:extLst>
            </p:cNvPr>
            <p:cNvSpPr>
              <a:spLocks/>
            </p:cNvSpPr>
            <p:nvPr userDrawn="1">
              <p:custDataLst>
                <p:tags r:id="rId331"/>
              </p:custDataLst>
            </p:nvPr>
          </p:nvSpPr>
          <p:spPr bwMode="auto">
            <a:xfrm>
              <a:off x="9091680" y="1372648"/>
              <a:ext cx="95976" cy="54702"/>
            </a:xfrm>
            <a:custGeom>
              <a:avLst/>
              <a:gdLst>
                <a:gd name="T0" fmla="*/ 61 w 213"/>
                <a:gd name="T1" fmla="*/ 0 h 62"/>
                <a:gd name="T2" fmla="*/ 83 w 213"/>
                <a:gd name="T3" fmla="*/ 0 h 62"/>
                <a:gd name="T4" fmla="*/ 105 w 213"/>
                <a:gd name="T5" fmla="*/ 1 h 62"/>
                <a:gd name="T6" fmla="*/ 127 w 213"/>
                <a:gd name="T7" fmla="*/ 3 h 62"/>
                <a:gd name="T8" fmla="*/ 146 w 213"/>
                <a:gd name="T9" fmla="*/ 7 h 62"/>
                <a:gd name="T10" fmla="*/ 166 w 213"/>
                <a:gd name="T11" fmla="*/ 11 h 62"/>
                <a:gd name="T12" fmla="*/ 184 w 213"/>
                <a:gd name="T13" fmla="*/ 16 h 62"/>
                <a:gd name="T14" fmla="*/ 191 w 213"/>
                <a:gd name="T15" fmla="*/ 19 h 62"/>
                <a:gd name="T16" fmla="*/ 199 w 213"/>
                <a:gd name="T17" fmla="*/ 23 h 62"/>
                <a:gd name="T18" fmla="*/ 207 w 213"/>
                <a:gd name="T19" fmla="*/ 27 h 62"/>
                <a:gd name="T20" fmla="*/ 213 w 213"/>
                <a:gd name="T21" fmla="*/ 31 h 62"/>
                <a:gd name="T22" fmla="*/ 211 w 213"/>
                <a:gd name="T23" fmla="*/ 35 h 62"/>
                <a:gd name="T24" fmla="*/ 207 w 213"/>
                <a:gd name="T25" fmla="*/ 38 h 62"/>
                <a:gd name="T26" fmla="*/ 201 w 213"/>
                <a:gd name="T27" fmla="*/ 41 h 62"/>
                <a:gd name="T28" fmla="*/ 195 w 213"/>
                <a:gd name="T29" fmla="*/ 44 h 62"/>
                <a:gd name="T30" fmla="*/ 177 w 213"/>
                <a:gd name="T31" fmla="*/ 49 h 62"/>
                <a:gd name="T32" fmla="*/ 156 w 213"/>
                <a:gd name="T33" fmla="*/ 53 h 62"/>
                <a:gd name="T34" fmla="*/ 135 w 213"/>
                <a:gd name="T35" fmla="*/ 57 h 62"/>
                <a:gd name="T36" fmla="*/ 114 w 213"/>
                <a:gd name="T37" fmla="*/ 59 h 62"/>
                <a:gd name="T38" fmla="*/ 95 w 213"/>
                <a:gd name="T39" fmla="*/ 62 h 62"/>
                <a:gd name="T40" fmla="*/ 80 w 213"/>
                <a:gd name="T41" fmla="*/ 62 h 62"/>
                <a:gd name="T42" fmla="*/ 62 w 213"/>
                <a:gd name="T43" fmla="*/ 62 h 62"/>
                <a:gd name="T44" fmla="*/ 43 w 213"/>
                <a:gd name="T45" fmla="*/ 59 h 62"/>
                <a:gd name="T46" fmla="*/ 33 w 213"/>
                <a:gd name="T47" fmla="*/ 59 h 62"/>
                <a:gd name="T48" fmla="*/ 23 w 213"/>
                <a:gd name="T49" fmla="*/ 59 h 62"/>
                <a:gd name="T50" fmla="*/ 12 w 213"/>
                <a:gd name="T51" fmla="*/ 60 h 62"/>
                <a:gd name="T52" fmla="*/ 0 w 213"/>
                <a:gd name="T53" fmla="*/ 62 h 62"/>
                <a:gd name="T54" fmla="*/ 6 w 213"/>
                <a:gd name="T55" fmla="*/ 50 h 62"/>
                <a:gd name="T56" fmla="*/ 11 w 213"/>
                <a:gd name="T57" fmla="*/ 39 h 62"/>
                <a:gd name="T58" fmla="*/ 17 w 213"/>
                <a:gd name="T59" fmla="*/ 29 h 62"/>
                <a:gd name="T60" fmla="*/ 23 w 213"/>
                <a:gd name="T61" fmla="*/ 20 h 62"/>
                <a:gd name="T62" fmla="*/ 27 w 213"/>
                <a:gd name="T63" fmla="*/ 16 h 62"/>
                <a:gd name="T64" fmla="*/ 30 w 213"/>
                <a:gd name="T65" fmla="*/ 12 h 62"/>
                <a:gd name="T66" fmla="*/ 34 w 213"/>
                <a:gd name="T67" fmla="*/ 9 h 62"/>
                <a:gd name="T68" fmla="*/ 39 w 213"/>
                <a:gd name="T69" fmla="*/ 6 h 62"/>
                <a:gd name="T70" fmla="*/ 43 w 213"/>
                <a:gd name="T71" fmla="*/ 3 h 62"/>
                <a:gd name="T72" fmla="*/ 49 w 213"/>
                <a:gd name="T73" fmla="*/ 1 h 62"/>
                <a:gd name="T74" fmla="*/ 54 w 213"/>
                <a:gd name="T75" fmla="*/ 0 h 62"/>
                <a:gd name="T76" fmla="*/ 61 w 213"/>
                <a:gd name="T7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3" h="62">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82" name="Freeform 381">
              <a:extLst>
                <a:ext uri="{FF2B5EF4-FFF2-40B4-BE49-F238E27FC236}">
                  <a16:creationId xmlns:a16="http://schemas.microsoft.com/office/drawing/2014/main" id="{A69AB86E-920E-FC40-8D23-80DD02916287}"/>
                </a:ext>
              </a:extLst>
            </p:cNvPr>
            <p:cNvSpPr>
              <a:spLocks/>
            </p:cNvSpPr>
            <p:nvPr userDrawn="1">
              <p:custDataLst>
                <p:tags r:id="rId332"/>
              </p:custDataLst>
            </p:nvPr>
          </p:nvSpPr>
          <p:spPr bwMode="auto">
            <a:xfrm>
              <a:off x="9153493" y="1395679"/>
              <a:ext cx="105736" cy="54702"/>
            </a:xfrm>
            <a:custGeom>
              <a:avLst/>
              <a:gdLst>
                <a:gd name="T0" fmla="*/ 41 w 239"/>
                <a:gd name="T1" fmla="*/ 0 h 56"/>
                <a:gd name="T2" fmla="*/ 30 w 239"/>
                <a:gd name="T3" fmla="*/ 3 h 56"/>
                <a:gd name="T4" fmla="*/ 23 w 239"/>
                <a:gd name="T5" fmla="*/ 5 h 56"/>
                <a:gd name="T6" fmla="*/ 19 w 239"/>
                <a:gd name="T7" fmla="*/ 7 h 56"/>
                <a:gd name="T8" fmla="*/ 15 w 239"/>
                <a:gd name="T9" fmla="*/ 9 h 56"/>
                <a:gd name="T10" fmla="*/ 13 w 239"/>
                <a:gd name="T11" fmla="*/ 13 h 56"/>
                <a:gd name="T12" fmla="*/ 10 w 239"/>
                <a:gd name="T13" fmla="*/ 15 h 56"/>
                <a:gd name="T14" fmla="*/ 7 w 239"/>
                <a:gd name="T15" fmla="*/ 17 h 56"/>
                <a:gd name="T16" fmla="*/ 0 w 239"/>
                <a:gd name="T17" fmla="*/ 19 h 56"/>
                <a:gd name="T18" fmla="*/ 2 w 239"/>
                <a:gd name="T19" fmla="*/ 24 h 56"/>
                <a:gd name="T20" fmla="*/ 5 w 239"/>
                <a:gd name="T21" fmla="*/ 27 h 56"/>
                <a:gd name="T22" fmla="*/ 7 w 239"/>
                <a:gd name="T23" fmla="*/ 30 h 56"/>
                <a:gd name="T24" fmla="*/ 10 w 239"/>
                <a:gd name="T25" fmla="*/ 33 h 56"/>
                <a:gd name="T26" fmla="*/ 17 w 239"/>
                <a:gd name="T27" fmla="*/ 36 h 56"/>
                <a:gd name="T28" fmla="*/ 24 w 239"/>
                <a:gd name="T29" fmla="*/ 38 h 56"/>
                <a:gd name="T30" fmla="*/ 41 w 239"/>
                <a:gd name="T31" fmla="*/ 38 h 56"/>
                <a:gd name="T32" fmla="*/ 54 w 239"/>
                <a:gd name="T33" fmla="*/ 38 h 56"/>
                <a:gd name="T34" fmla="*/ 153 w 239"/>
                <a:gd name="T35" fmla="*/ 38 h 56"/>
                <a:gd name="T36" fmla="*/ 155 w 239"/>
                <a:gd name="T37" fmla="*/ 41 h 56"/>
                <a:gd name="T38" fmla="*/ 156 w 239"/>
                <a:gd name="T39" fmla="*/ 44 h 56"/>
                <a:gd name="T40" fmla="*/ 159 w 239"/>
                <a:gd name="T41" fmla="*/ 46 h 56"/>
                <a:gd name="T42" fmla="*/ 162 w 239"/>
                <a:gd name="T43" fmla="*/ 48 h 56"/>
                <a:gd name="T44" fmla="*/ 167 w 239"/>
                <a:gd name="T45" fmla="*/ 51 h 56"/>
                <a:gd name="T46" fmla="*/ 174 w 239"/>
                <a:gd name="T47" fmla="*/ 54 h 56"/>
                <a:gd name="T48" fmla="*/ 188 w 239"/>
                <a:gd name="T49" fmla="*/ 56 h 56"/>
                <a:gd name="T50" fmla="*/ 200 w 239"/>
                <a:gd name="T51" fmla="*/ 56 h 56"/>
                <a:gd name="T52" fmla="*/ 204 w 239"/>
                <a:gd name="T53" fmla="*/ 55 h 56"/>
                <a:gd name="T54" fmla="*/ 210 w 239"/>
                <a:gd name="T55" fmla="*/ 54 h 56"/>
                <a:gd name="T56" fmla="*/ 214 w 239"/>
                <a:gd name="T57" fmla="*/ 52 h 56"/>
                <a:gd name="T58" fmla="*/ 220 w 239"/>
                <a:gd name="T59" fmla="*/ 49 h 56"/>
                <a:gd name="T60" fmla="*/ 230 w 239"/>
                <a:gd name="T61" fmla="*/ 43 h 56"/>
                <a:gd name="T62" fmla="*/ 239 w 239"/>
                <a:gd name="T63" fmla="*/ 38 h 56"/>
                <a:gd name="T64" fmla="*/ 232 w 239"/>
                <a:gd name="T65" fmla="*/ 37 h 56"/>
                <a:gd name="T66" fmla="*/ 225 w 239"/>
                <a:gd name="T67" fmla="*/ 36 h 56"/>
                <a:gd name="T68" fmla="*/ 219 w 239"/>
                <a:gd name="T69" fmla="*/ 34 h 56"/>
                <a:gd name="T70" fmla="*/ 213 w 239"/>
                <a:gd name="T71" fmla="*/ 32 h 56"/>
                <a:gd name="T72" fmla="*/ 201 w 239"/>
                <a:gd name="T73" fmla="*/ 26 h 56"/>
                <a:gd name="T74" fmla="*/ 190 w 239"/>
                <a:gd name="T75" fmla="*/ 19 h 56"/>
                <a:gd name="T76" fmla="*/ 178 w 239"/>
                <a:gd name="T77" fmla="*/ 13 h 56"/>
                <a:gd name="T78" fmla="*/ 167 w 239"/>
                <a:gd name="T79" fmla="*/ 6 h 56"/>
                <a:gd name="T80" fmla="*/ 160 w 239"/>
                <a:gd name="T81" fmla="*/ 4 h 56"/>
                <a:gd name="T82" fmla="*/ 154 w 239"/>
                <a:gd name="T83" fmla="*/ 2 h 56"/>
                <a:gd name="T84" fmla="*/ 147 w 239"/>
                <a:gd name="T85" fmla="*/ 1 h 56"/>
                <a:gd name="T86" fmla="*/ 140 w 239"/>
                <a:gd name="T87" fmla="*/ 0 h 56"/>
                <a:gd name="T88" fmla="*/ 134 w 239"/>
                <a:gd name="T89" fmla="*/ 1 h 56"/>
                <a:gd name="T90" fmla="*/ 127 w 239"/>
                <a:gd name="T91" fmla="*/ 4 h 56"/>
                <a:gd name="T92" fmla="*/ 124 w 239"/>
                <a:gd name="T93" fmla="*/ 6 h 56"/>
                <a:gd name="T94" fmla="*/ 122 w 239"/>
                <a:gd name="T95" fmla="*/ 8 h 56"/>
                <a:gd name="T96" fmla="*/ 121 w 239"/>
                <a:gd name="T97" fmla="*/ 10 h 56"/>
                <a:gd name="T98" fmla="*/ 120 w 239"/>
                <a:gd name="T99" fmla="*/ 13 h 56"/>
                <a:gd name="T100" fmla="*/ 100 w 239"/>
                <a:gd name="T101" fmla="*/ 8 h 56"/>
                <a:gd name="T102" fmla="*/ 80 w 239"/>
                <a:gd name="T103" fmla="*/ 4 h 56"/>
                <a:gd name="T104" fmla="*/ 61 w 239"/>
                <a:gd name="T105" fmla="*/ 1 h 56"/>
                <a:gd name="T106" fmla="*/ 41 w 239"/>
                <a:gd name="T10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9" h="56">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83" name="Freeform 382">
              <a:extLst>
                <a:ext uri="{FF2B5EF4-FFF2-40B4-BE49-F238E27FC236}">
                  <a16:creationId xmlns:a16="http://schemas.microsoft.com/office/drawing/2014/main" id="{2F8FE3DA-36B3-5F45-B0D3-836E689C3E8A}"/>
                </a:ext>
              </a:extLst>
            </p:cNvPr>
            <p:cNvSpPr>
              <a:spLocks/>
            </p:cNvSpPr>
            <p:nvPr userDrawn="1">
              <p:custDataLst>
                <p:tags r:id="rId333"/>
              </p:custDataLst>
            </p:nvPr>
          </p:nvSpPr>
          <p:spPr bwMode="auto">
            <a:xfrm>
              <a:off x="9273869" y="1408635"/>
              <a:ext cx="84588" cy="51823"/>
            </a:xfrm>
            <a:custGeom>
              <a:avLst/>
              <a:gdLst>
                <a:gd name="T0" fmla="*/ 14 w 187"/>
                <a:gd name="T1" fmla="*/ 19 h 80"/>
                <a:gd name="T2" fmla="*/ 41 w 187"/>
                <a:gd name="T3" fmla="*/ 0 h 80"/>
                <a:gd name="T4" fmla="*/ 44 w 187"/>
                <a:gd name="T5" fmla="*/ 3 h 80"/>
                <a:gd name="T6" fmla="*/ 50 w 187"/>
                <a:gd name="T7" fmla="*/ 6 h 80"/>
                <a:gd name="T8" fmla="*/ 58 w 187"/>
                <a:gd name="T9" fmla="*/ 9 h 80"/>
                <a:gd name="T10" fmla="*/ 67 w 187"/>
                <a:gd name="T11" fmla="*/ 12 h 80"/>
                <a:gd name="T12" fmla="*/ 89 w 187"/>
                <a:gd name="T13" fmla="*/ 19 h 80"/>
                <a:gd name="T14" fmla="*/ 114 w 187"/>
                <a:gd name="T15" fmla="*/ 26 h 80"/>
                <a:gd name="T16" fmla="*/ 139 w 187"/>
                <a:gd name="T17" fmla="*/ 33 h 80"/>
                <a:gd name="T18" fmla="*/ 161 w 187"/>
                <a:gd name="T19" fmla="*/ 38 h 80"/>
                <a:gd name="T20" fmla="*/ 177 w 187"/>
                <a:gd name="T21" fmla="*/ 42 h 80"/>
                <a:gd name="T22" fmla="*/ 187 w 187"/>
                <a:gd name="T23" fmla="*/ 43 h 80"/>
                <a:gd name="T24" fmla="*/ 187 w 187"/>
                <a:gd name="T25" fmla="*/ 56 h 80"/>
                <a:gd name="T26" fmla="*/ 187 w 187"/>
                <a:gd name="T27" fmla="*/ 68 h 80"/>
                <a:gd name="T28" fmla="*/ 170 w 187"/>
                <a:gd name="T29" fmla="*/ 70 h 80"/>
                <a:gd name="T30" fmla="*/ 151 w 187"/>
                <a:gd name="T31" fmla="*/ 71 h 80"/>
                <a:gd name="T32" fmla="*/ 133 w 187"/>
                <a:gd name="T33" fmla="*/ 71 h 80"/>
                <a:gd name="T34" fmla="*/ 116 w 187"/>
                <a:gd name="T35" fmla="*/ 70 h 80"/>
                <a:gd name="T36" fmla="*/ 85 w 187"/>
                <a:gd name="T37" fmla="*/ 69 h 80"/>
                <a:gd name="T38" fmla="*/ 61 w 187"/>
                <a:gd name="T39" fmla="*/ 68 h 80"/>
                <a:gd name="T40" fmla="*/ 55 w 187"/>
                <a:gd name="T41" fmla="*/ 69 h 80"/>
                <a:gd name="T42" fmla="*/ 51 w 187"/>
                <a:gd name="T43" fmla="*/ 70 h 80"/>
                <a:gd name="T44" fmla="*/ 45 w 187"/>
                <a:gd name="T45" fmla="*/ 72 h 80"/>
                <a:gd name="T46" fmla="*/ 41 w 187"/>
                <a:gd name="T47" fmla="*/ 74 h 80"/>
                <a:gd name="T48" fmla="*/ 33 w 187"/>
                <a:gd name="T49" fmla="*/ 78 h 80"/>
                <a:gd name="T50" fmla="*/ 28 w 187"/>
                <a:gd name="T51" fmla="*/ 80 h 80"/>
                <a:gd name="T52" fmla="*/ 22 w 187"/>
                <a:gd name="T53" fmla="*/ 79 h 80"/>
                <a:gd name="T54" fmla="*/ 18 w 187"/>
                <a:gd name="T55" fmla="*/ 76 h 80"/>
                <a:gd name="T56" fmla="*/ 14 w 187"/>
                <a:gd name="T57" fmla="*/ 72 h 80"/>
                <a:gd name="T58" fmla="*/ 9 w 187"/>
                <a:gd name="T59" fmla="*/ 67 h 80"/>
                <a:gd name="T60" fmla="*/ 6 w 187"/>
                <a:gd name="T61" fmla="*/ 62 h 80"/>
                <a:gd name="T62" fmla="*/ 3 w 187"/>
                <a:gd name="T63" fmla="*/ 57 h 80"/>
                <a:gd name="T64" fmla="*/ 2 w 187"/>
                <a:gd name="T65" fmla="*/ 53 h 80"/>
                <a:gd name="T66" fmla="*/ 0 w 187"/>
                <a:gd name="T67" fmla="*/ 50 h 80"/>
                <a:gd name="T68" fmla="*/ 2 w 187"/>
                <a:gd name="T69" fmla="*/ 44 h 80"/>
                <a:gd name="T70" fmla="*/ 3 w 187"/>
                <a:gd name="T71" fmla="*/ 40 h 80"/>
                <a:gd name="T72" fmla="*/ 5 w 187"/>
                <a:gd name="T73" fmla="*/ 36 h 80"/>
                <a:gd name="T74" fmla="*/ 7 w 187"/>
                <a:gd name="T75" fmla="*/ 31 h 80"/>
                <a:gd name="T76" fmla="*/ 13 w 187"/>
                <a:gd name="T77" fmla="*/ 24 h 80"/>
                <a:gd name="T78" fmla="*/ 14 w 187"/>
                <a:gd name="T79" fmla="*/ 1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7" h="8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84" name="Freeform 383">
              <a:extLst>
                <a:ext uri="{FF2B5EF4-FFF2-40B4-BE49-F238E27FC236}">
                  <a16:creationId xmlns:a16="http://schemas.microsoft.com/office/drawing/2014/main" id="{0F2D3BB8-1E3D-FB48-99AF-C5461A1575D3}"/>
                </a:ext>
              </a:extLst>
            </p:cNvPr>
            <p:cNvSpPr>
              <a:spLocks/>
            </p:cNvSpPr>
            <p:nvPr userDrawn="1">
              <p:custDataLst>
                <p:tags r:id="rId334"/>
              </p:custDataLst>
            </p:nvPr>
          </p:nvSpPr>
          <p:spPr bwMode="auto">
            <a:xfrm>
              <a:off x="9813934" y="1522356"/>
              <a:ext cx="81335" cy="53262"/>
            </a:xfrm>
            <a:custGeom>
              <a:avLst/>
              <a:gdLst>
                <a:gd name="T0" fmla="*/ 50 w 183"/>
                <a:gd name="T1" fmla="*/ 0 h 73"/>
                <a:gd name="T2" fmla="*/ 63 w 183"/>
                <a:gd name="T3" fmla="*/ 0 h 73"/>
                <a:gd name="T4" fmla="*/ 75 w 183"/>
                <a:gd name="T5" fmla="*/ 1 h 73"/>
                <a:gd name="T6" fmla="*/ 86 w 183"/>
                <a:gd name="T7" fmla="*/ 4 h 73"/>
                <a:gd name="T8" fmla="*/ 97 w 183"/>
                <a:gd name="T9" fmla="*/ 7 h 73"/>
                <a:gd name="T10" fmla="*/ 106 w 183"/>
                <a:gd name="T11" fmla="*/ 10 h 73"/>
                <a:gd name="T12" fmla="*/ 116 w 183"/>
                <a:gd name="T13" fmla="*/ 15 h 73"/>
                <a:gd name="T14" fmla="*/ 124 w 183"/>
                <a:gd name="T15" fmla="*/ 19 h 73"/>
                <a:gd name="T16" fmla="*/ 131 w 183"/>
                <a:gd name="T17" fmla="*/ 25 h 73"/>
                <a:gd name="T18" fmla="*/ 159 w 183"/>
                <a:gd name="T19" fmla="*/ 49 h 73"/>
                <a:gd name="T20" fmla="*/ 183 w 183"/>
                <a:gd name="T21" fmla="*/ 73 h 73"/>
                <a:gd name="T22" fmla="*/ 137 w 183"/>
                <a:gd name="T23" fmla="*/ 73 h 73"/>
                <a:gd name="T24" fmla="*/ 128 w 183"/>
                <a:gd name="T25" fmla="*/ 72 h 73"/>
                <a:gd name="T26" fmla="*/ 117 w 183"/>
                <a:gd name="T27" fmla="*/ 70 h 73"/>
                <a:gd name="T28" fmla="*/ 104 w 183"/>
                <a:gd name="T29" fmla="*/ 66 h 73"/>
                <a:gd name="T30" fmla="*/ 90 w 183"/>
                <a:gd name="T31" fmla="*/ 62 h 73"/>
                <a:gd name="T32" fmla="*/ 73 w 183"/>
                <a:gd name="T33" fmla="*/ 56 h 73"/>
                <a:gd name="T34" fmla="*/ 58 w 183"/>
                <a:gd name="T35" fmla="*/ 50 h 73"/>
                <a:gd name="T36" fmla="*/ 42 w 183"/>
                <a:gd name="T37" fmla="*/ 44 h 73"/>
                <a:gd name="T38" fmla="*/ 28 w 183"/>
                <a:gd name="T39" fmla="*/ 37 h 73"/>
                <a:gd name="T40" fmla="*/ 16 w 183"/>
                <a:gd name="T41" fmla="*/ 30 h 73"/>
                <a:gd name="T42" fmla="*/ 7 w 183"/>
                <a:gd name="T43" fmla="*/ 23 h 73"/>
                <a:gd name="T44" fmla="*/ 4 w 183"/>
                <a:gd name="T45" fmla="*/ 19 h 73"/>
                <a:gd name="T46" fmla="*/ 2 w 183"/>
                <a:gd name="T47" fmla="*/ 16 h 73"/>
                <a:gd name="T48" fmla="*/ 1 w 183"/>
                <a:gd name="T49" fmla="*/ 14 h 73"/>
                <a:gd name="T50" fmla="*/ 0 w 183"/>
                <a:gd name="T51" fmla="*/ 11 h 73"/>
                <a:gd name="T52" fmla="*/ 1 w 183"/>
                <a:gd name="T53" fmla="*/ 8 h 73"/>
                <a:gd name="T54" fmla="*/ 3 w 183"/>
                <a:gd name="T55" fmla="*/ 6 h 73"/>
                <a:gd name="T56" fmla="*/ 7 w 183"/>
                <a:gd name="T57" fmla="*/ 4 h 73"/>
                <a:gd name="T58" fmla="*/ 13 w 183"/>
                <a:gd name="T59" fmla="*/ 3 h 73"/>
                <a:gd name="T60" fmla="*/ 19 w 183"/>
                <a:gd name="T61" fmla="*/ 1 h 73"/>
                <a:gd name="T62" fmla="*/ 28 w 183"/>
                <a:gd name="T63" fmla="*/ 0 h 73"/>
                <a:gd name="T64" fmla="*/ 38 w 183"/>
                <a:gd name="T65" fmla="*/ 0 h 73"/>
                <a:gd name="T66" fmla="*/ 50 w 183"/>
                <a:gd name="T6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3" h="73">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85" name="Freeform 384">
              <a:extLst>
                <a:ext uri="{FF2B5EF4-FFF2-40B4-BE49-F238E27FC236}">
                  <a16:creationId xmlns:a16="http://schemas.microsoft.com/office/drawing/2014/main" id="{F8B1BAAD-1846-1147-BE3A-B05A28E6458B}"/>
                </a:ext>
              </a:extLst>
            </p:cNvPr>
            <p:cNvSpPr>
              <a:spLocks/>
            </p:cNvSpPr>
            <p:nvPr userDrawn="1">
              <p:custDataLst>
                <p:tags r:id="rId335"/>
              </p:custDataLst>
            </p:nvPr>
          </p:nvSpPr>
          <p:spPr bwMode="auto">
            <a:xfrm>
              <a:off x="9882254" y="1538191"/>
              <a:ext cx="34161" cy="51823"/>
            </a:xfrm>
            <a:custGeom>
              <a:avLst/>
              <a:gdLst>
                <a:gd name="T0" fmla="*/ 0 w 79"/>
                <a:gd name="T1" fmla="*/ 6 h 42"/>
                <a:gd name="T2" fmla="*/ 23 w 79"/>
                <a:gd name="T3" fmla="*/ 2 h 42"/>
                <a:gd name="T4" fmla="*/ 41 w 79"/>
                <a:gd name="T5" fmla="*/ 1 h 42"/>
                <a:gd name="T6" fmla="*/ 60 w 79"/>
                <a:gd name="T7" fmla="*/ 0 h 42"/>
                <a:gd name="T8" fmla="*/ 79 w 79"/>
                <a:gd name="T9" fmla="*/ 0 h 42"/>
                <a:gd name="T10" fmla="*/ 79 w 79"/>
                <a:gd name="T11" fmla="*/ 9 h 42"/>
                <a:gd name="T12" fmla="*/ 79 w 79"/>
                <a:gd name="T13" fmla="*/ 18 h 42"/>
                <a:gd name="T14" fmla="*/ 79 w 79"/>
                <a:gd name="T15" fmla="*/ 22 h 42"/>
                <a:gd name="T16" fmla="*/ 75 w 79"/>
                <a:gd name="T17" fmla="*/ 27 h 42"/>
                <a:gd name="T18" fmla="*/ 72 w 79"/>
                <a:gd name="T19" fmla="*/ 31 h 42"/>
                <a:gd name="T20" fmla="*/ 68 w 79"/>
                <a:gd name="T21" fmla="*/ 35 h 42"/>
                <a:gd name="T22" fmla="*/ 62 w 79"/>
                <a:gd name="T23" fmla="*/ 38 h 42"/>
                <a:gd name="T24" fmla="*/ 57 w 79"/>
                <a:gd name="T25" fmla="*/ 40 h 42"/>
                <a:gd name="T26" fmla="*/ 51 w 79"/>
                <a:gd name="T27" fmla="*/ 42 h 42"/>
                <a:gd name="T28" fmla="*/ 46 w 79"/>
                <a:gd name="T29" fmla="*/ 42 h 42"/>
                <a:gd name="T30" fmla="*/ 40 w 79"/>
                <a:gd name="T31" fmla="*/ 42 h 42"/>
                <a:gd name="T32" fmla="*/ 35 w 79"/>
                <a:gd name="T33" fmla="*/ 41 h 42"/>
                <a:gd name="T34" fmla="*/ 29 w 79"/>
                <a:gd name="T35" fmla="*/ 39 h 42"/>
                <a:gd name="T36" fmla="*/ 25 w 79"/>
                <a:gd name="T37" fmla="*/ 37 h 42"/>
                <a:gd name="T38" fmla="*/ 16 w 79"/>
                <a:gd name="T39" fmla="*/ 32 h 42"/>
                <a:gd name="T40" fmla="*/ 11 w 79"/>
                <a:gd name="T41" fmla="*/ 26 h 42"/>
                <a:gd name="T42" fmla="*/ 5 w 79"/>
                <a:gd name="T43" fmla="*/ 20 h 42"/>
                <a:gd name="T44" fmla="*/ 2 w 79"/>
                <a:gd name="T45" fmla="*/ 14 h 42"/>
                <a:gd name="T46" fmla="*/ 0 w 79"/>
                <a:gd name="T47" fmla="*/ 9 h 42"/>
                <a:gd name="T48" fmla="*/ 0 w 79"/>
                <a:gd name="T49"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42">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86" name="Freeform 385">
              <a:extLst>
                <a:ext uri="{FF2B5EF4-FFF2-40B4-BE49-F238E27FC236}">
                  <a16:creationId xmlns:a16="http://schemas.microsoft.com/office/drawing/2014/main" id="{1732ED1A-D26B-D94B-A252-961141D4E844}"/>
                </a:ext>
              </a:extLst>
            </p:cNvPr>
            <p:cNvSpPr>
              <a:spLocks/>
            </p:cNvSpPr>
            <p:nvPr userDrawn="1">
              <p:custDataLst>
                <p:tags r:id="rId336"/>
              </p:custDataLst>
            </p:nvPr>
          </p:nvSpPr>
          <p:spPr bwMode="auto">
            <a:xfrm>
              <a:off x="9913163" y="1548268"/>
              <a:ext cx="53680" cy="53262"/>
            </a:xfrm>
            <a:custGeom>
              <a:avLst/>
              <a:gdLst>
                <a:gd name="T0" fmla="*/ 113 w 113"/>
                <a:gd name="T1" fmla="*/ 39 h 52"/>
                <a:gd name="T2" fmla="*/ 112 w 113"/>
                <a:gd name="T3" fmla="*/ 42 h 52"/>
                <a:gd name="T4" fmla="*/ 109 w 113"/>
                <a:gd name="T5" fmla="*/ 45 h 52"/>
                <a:gd name="T6" fmla="*/ 106 w 113"/>
                <a:gd name="T7" fmla="*/ 47 h 52"/>
                <a:gd name="T8" fmla="*/ 103 w 113"/>
                <a:gd name="T9" fmla="*/ 49 h 52"/>
                <a:gd name="T10" fmla="*/ 94 w 113"/>
                <a:gd name="T11" fmla="*/ 51 h 52"/>
                <a:gd name="T12" fmla="*/ 85 w 113"/>
                <a:gd name="T13" fmla="*/ 52 h 52"/>
                <a:gd name="T14" fmla="*/ 66 w 113"/>
                <a:gd name="T15" fmla="*/ 52 h 52"/>
                <a:gd name="T16" fmla="*/ 53 w 113"/>
                <a:gd name="T17" fmla="*/ 51 h 52"/>
                <a:gd name="T18" fmla="*/ 47 w 113"/>
                <a:gd name="T19" fmla="*/ 51 h 52"/>
                <a:gd name="T20" fmla="*/ 39 w 113"/>
                <a:gd name="T21" fmla="*/ 48 h 52"/>
                <a:gd name="T22" fmla="*/ 30 w 113"/>
                <a:gd name="T23" fmla="*/ 45 h 52"/>
                <a:gd name="T24" fmla="*/ 21 w 113"/>
                <a:gd name="T25" fmla="*/ 41 h 52"/>
                <a:gd name="T26" fmla="*/ 13 w 113"/>
                <a:gd name="T27" fmla="*/ 36 h 52"/>
                <a:gd name="T28" fmla="*/ 6 w 113"/>
                <a:gd name="T29" fmla="*/ 31 h 52"/>
                <a:gd name="T30" fmla="*/ 4 w 113"/>
                <a:gd name="T31" fmla="*/ 28 h 52"/>
                <a:gd name="T32" fmla="*/ 2 w 113"/>
                <a:gd name="T33" fmla="*/ 25 h 52"/>
                <a:gd name="T34" fmla="*/ 1 w 113"/>
                <a:gd name="T35" fmla="*/ 22 h 52"/>
                <a:gd name="T36" fmla="*/ 0 w 113"/>
                <a:gd name="T37" fmla="*/ 20 h 52"/>
                <a:gd name="T38" fmla="*/ 1 w 113"/>
                <a:gd name="T39" fmla="*/ 15 h 52"/>
                <a:gd name="T40" fmla="*/ 1 w 113"/>
                <a:gd name="T41" fmla="*/ 11 h 52"/>
                <a:gd name="T42" fmla="*/ 3 w 113"/>
                <a:gd name="T43" fmla="*/ 8 h 52"/>
                <a:gd name="T44" fmla="*/ 5 w 113"/>
                <a:gd name="T45" fmla="*/ 5 h 52"/>
                <a:gd name="T46" fmla="*/ 7 w 113"/>
                <a:gd name="T47" fmla="*/ 3 h 52"/>
                <a:gd name="T48" fmla="*/ 10 w 113"/>
                <a:gd name="T49" fmla="*/ 2 h 52"/>
                <a:gd name="T50" fmla="*/ 14 w 113"/>
                <a:gd name="T51" fmla="*/ 1 h 52"/>
                <a:gd name="T52" fmla="*/ 17 w 113"/>
                <a:gd name="T53" fmla="*/ 0 h 52"/>
                <a:gd name="T54" fmla="*/ 26 w 113"/>
                <a:gd name="T55" fmla="*/ 0 h 52"/>
                <a:gd name="T56" fmla="*/ 36 w 113"/>
                <a:gd name="T57" fmla="*/ 2 h 52"/>
                <a:gd name="T58" fmla="*/ 46 w 113"/>
                <a:gd name="T59" fmla="*/ 5 h 52"/>
                <a:gd name="T60" fmla="*/ 57 w 113"/>
                <a:gd name="T61" fmla="*/ 9 h 52"/>
                <a:gd name="T62" fmla="*/ 77 w 113"/>
                <a:gd name="T63" fmla="*/ 18 h 52"/>
                <a:gd name="T64" fmla="*/ 95 w 113"/>
                <a:gd name="T65" fmla="*/ 29 h 52"/>
                <a:gd name="T66" fmla="*/ 108 w 113"/>
                <a:gd name="T67" fmla="*/ 36 h 52"/>
                <a:gd name="T68" fmla="*/ 113 w 113"/>
                <a:gd name="T69" fmla="*/ 3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 h="52">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87" name="Freeform 386">
              <a:extLst>
                <a:ext uri="{FF2B5EF4-FFF2-40B4-BE49-F238E27FC236}">
                  <a16:creationId xmlns:a16="http://schemas.microsoft.com/office/drawing/2014/main" id="{FDE2934A-25BC-4F4D-807B-BCBFA30326EE}"/>
                </a:ext>
              </a:extLst>
            </p:cNvPr>
            <p:cNvSpPr>
              <a:spLocks/>
            </p:cNvSpPr>
            <p:nvPr userDrawn="1">
              <p:custDataLst>
                <p:tags r:id="rId337"/>
              </p:custDataLst>
            </p:nvPr>
          </p:nvSpPr>
          <p:spPr bwMode="auto">
            <a:xfrm>
              <a:off x="9678917" y="1523797"/>
              <a:ext cx="63441" cy="53261"/>
            </a:xfrm>
            <a:custGeom>
              <a:avLst/>
              <a:gdLst>
                <a:gd name="T0" fmla="*/ 0 w 139"/>
                <a:gd name="T1" fmla="*/ 8 h 40"/>
                <a:gd name="T2" fmla="*/ 8 w 139"/>
                <a:gd name="T3" fmla="*/ 9 h 40"/>
                <a:gd name="T4" fmla="*/ 19 w 139"/>
                <a:gd name="T5" fmla="*/ 8 h 40"/>
                <a:gd name="T6" fmla="*/ 30 w 139"/>
                <a:gd name="T7" fmla="*/ 7 h 40"/>
                <a:gd name="T8" fmla="*/ 42 w 139"/>
                <a:gd name="T9" fmla="*/ 5 h 40"/>
                <a:gd name="T10" fmla="*/ 53 w 139"/>
                <a:gd name="T11" fmla="*/ 2 h 40"/>
                <a:gd name="T12" fmla="*/ 64 w 139"/>
                <a:gd name="T13" fmla="*/ 1 h 40"/>
                <a:gd name="T14" fmla="*/ 73 w 139"/>
                <a:gd name="T15" fmla="*/ 0 h 40"/>
                <a:gd name="T16" fmla="*/ 80 w 139"/>
                <a:gd name="T17" fmla="*/ 2 h 40"/>
                <a:gd name="T18" fmla="*/ 139 w 139"/>
                <a:gd name="T19" fmla="*/ 39 h 40"/>
                <a:gd name="T20" fmla="*/ 133 w 139"/>
                <a:gd name="T21" fmla="*/ 40 h 40"/>
                <a:gd name="T22" fmla="*/ 125 w 139"/>
                <a:gd name="T23" fmla="*/ 39 h 40"/>
                <a:gd name="T24" fmla="*/ 116 w 139"/>
                <a:gd name="T25" fmla="*/ 38 h 40"/>
                <a:gd name="T26" fmla="*/ 106 w 139"/>
                <a:gd name="T27" fmla="*/ 36 h 40"/>
                <a:gd name="T28" fmla="*/ 86 w 139"/>
                <a:gd name="T29" fmla="*/ 30 h 40"/>
                <a:gd name="T30" fmla="*/ 64 w 139"/>
                <a:gd name="T31" fmla="*/ 24 h 40"/>
                <a:gd name="T32" fmla="*/ 44 w 139"/>
                <a:gd name="T33" fmla="*/ 16 h 40"/>
                <a:gd name="T34" fmla="*/ 26 w 139"/>
                <a:gd name="T35" fmla="*/ 11 h 40"/>
                <a:gd name="T36" fmla="*/ 17 w 139"/>
                <a:gd name="T37" fmla="*/ 9 h 40"/>
                <a:gd name="T38" fmla="*/ 11 w 139"/>
                <a:gd name="T39" fmla="*/ 7 h 40"/>
                <a:gd name="T40" fmla="*/ 4 w 139"/>
                <a:gd name="T41" fmla="*/ 7 h 40"/>
                <a:gd name="T42" fmla="*/ 0 w 139"/>
                <a:gd name="T43"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4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88" name="Freeform 387">
              <a:extLst>
                <a:ext uri="{FF2B5EF4-FFF2-40B4-BE49-F238E27FC236}">
                  <a16:creationId xmlns:a16="http://schemas.microsoft.com/office/drawing/2014/main" id="{7F4AC34D-62DB-9346-8CAE-5E544B9EBE8C}"/>
                </a:ext>
              </a:extLst>
            </p:cNvPr>
            <p:cNvSpPr>
              <a:spLocks/>
            </p:cNvSpPr>
            <p:nvPr userDrawn="1">
              <p:custDataLst>
                <p:tags r:id="rId338"/>
              </p:custDataLst>
            </p:nvPr>
          </p:nvSpPr>
          <p:spPr bwMode="auto">
            <a:xfrm>
              <a:off x="9986363" y="1470533"/>
              <a:ext cx="143149" cy="51823"/>
            </a:xfrm>
            <a:custGeom>
              <a:avLst/>
              <a:gdLst>
                <a:gd name="T0" fmla="*/ 10 w 325"/>
                <a:gd name="T1" fmla="*/ 7 h 71"/>
                <a:gd name="T2" fmla="*/ 31 w 325"/>
                <a:gd name="T3" fmla="*/ 1 h 71"/>
                <a:gd name="T4" fmla="*/ 53 w 325"/>
                <a:gd name="T5" fmla="*/ 0 h 71"/>
                <a:gd name="T6" fmla="*/ 73 w 325"/>
                <a:gd name="T7" fmla="*/ 4 h 71"/>
                <a:gd name="T8" fmla="*/ 92 w 325"/>
                <a:gd name="T9" fmla="*/ 10 h 71"/>
                <a:gd name="T10" fmla="*/ 110 w 325"/>
                <a:gd name="T11" fmla="*/ 18 h 71"/>
                <a:gd name="T12" fmla="*/ 122 w 325"/>
                <a:gd name="T13" fmla="*/ 29 h 71"/>
                <a:gd name="T14" fmla="*/ 130 w 325"/>
                <a:gd name="T15" fmla="*/ 38 h 71"/>
                <a:gd name="T16" fmla="*/ 136 w 325"/>
                <a:gd name="T17" fmla="*/ 34 h 71"/>
                <a:gd name="T18" fmla="*/ 139 w 325"/>
                <a:gd name="T19" fmla="*/ 15 h 71"/>
                <a:gd name="T20" fmla="*/ 161 w 325"/>
                <a:gd name="T21" fmla="*/ 7 h 71"/>
                <a:gd name="T22" fmla="*/ 216 w 325"/>
                <a:gd name="T23" fmla="*/ 13 h 71"/>
                <a:gd name="T24" fmla="*/ 258 w 325"/>
                <a:gd name="T25" fmla="*/ 23 h 71"/>
                <a:gd name="T26" fmla="*/ 283 w 325"/>
                <a:gd name="T27" fmla="*/ 32 h 71"/>
                <a:gd name="T28" fmla="*/ 305 w 325"/>
                <a:gd name="T29" fmla="*/ 43 h 71"/>
                <a:gd name="T30" fmla="*/ 320 w 325"/>
                <a:gd name="T31" fmla="*/ 55 h 71"/>
                <a:gd name="T32" fmla="*/ 316 w 325"/>
                <a:gd name="T33" fmla="*/ 64 h 71"/>
                <a:gd name="T34" fmla="*/ 294 w 325"/>
                <a:gd name="T35" fmla="*/ 68 h 71"/>
                <a:gd name="T36" fmla="*/ 259 w 325"/>
                <a:gd name="T37" fmla="*/ 71 h 71"/>
                <a:gd name="T38" fmla="*/ 210 w 325"/>
                <a:gd name="T39" fmla="*/ 70 h 71"/>
                <a:gd name="T40" fmla="*/ 167 w 325"/>
                <a:gd name="T41" fmla="*/ 68 h 71"/>
                <a:gd name="T42" fmla="*/ 133 w 325"/>
                <a:gd name="T43" fmla="*/ 69 h 71"/>
                <a:gd name="T44" fmla="*/ 90 w 325"/>
                <a:gd name="T45" fmla="*/ 71 h 71"/>
                <a:gd name="T46" fmla="*/ 72 w 325"/>
                <a:gd name="T47" fmla="*/ 68 h 71"/>
                <a:gd name="T48" fmla="*/ 67 w 325"/>
                <a:gd name="T49" fmla="*/ 64 h 71"/>
                <a:gd name="T50" fmla="*/ 58 w 325"/>
                <a:gd name="T51" fmla="*/ 61 h 71"/>
                <a:gd name="T52" fmla="*/ 46 w 325"/>
                <a:gd name="T53" fmla="*/ 59 h 71"/>
                <a:gd name="T54" fmla="*/ 35 w 325"/>
                <a:gd name="T55" fmla="*/ 53 h 71"/>
                <a:gd name="T56" fmla="*/ 25 w 325"/>
                <a:gd name="T57" fmla="*/ 45 h 71"/>
                <a:gd name="T58" fmla="*/ 16 w 325"/>
                <a:gd name="T59" fmla="*/ 39 h 71"/>
                <a:gd name="T60" fmla="*/ 6 w 325"/>
                <a:gd name="T61" fmla="*/ 37 h 71"/>
                <a:gd name="T62" fmla="*/ 0 w 325"/>
                <a:gd name="T63" fmla="*/ 2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5" h="71">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89" name="Freeform 388">
              <a:extLst>
                <a:ext uri="{FF2B5EF4-FFF2-40B4-BE49-F238E27FC236}">
                  <a16:creationId xmlns:a16="http://schemas.microsoft.com/office/drawing/2014/main" id="{CA815BEA-C3B7-204A-B719-CAF6A75DD32D}"/>
                </a:ext>
              </a:extLst>
            </p:cNvPr>
            <p:cNvSpPr>
              <a:spLocks/>
            </p:cNvSpPr>
            <p:nvPr userDrawn="1">
              <p:custDataLst>
                <p:tags r:id="rId339"/>
              </p:custDataLst>
            </p:nvPr>
          </p:nvSpPr>
          <p:spPr bwMode="auto">
            <a:xfrm>
              <a:off x="10150660" y="1477732"/>
              <a:ext cx="97602" cy="51823"/>
            </a:xfrm>
            <a:custGeom>
              <a:avLst/>
              <a:gdLst>
                <a:gd name="T0" fmla="*/ 87 w 220"/>
                <a:gd name="T1" fmla="*/ 25 h 72"/>
                <a:gd name="T2" fmla="*/ 92 w 220"/>
                <a:gd name="T3" fmla="*/ 26 h 72"/>
                <a:gd name="T4" fmla="*/ 98 w 220"/>
                <a:gd name="T5" fmla="*/ 27 h 72"/>
                <a:gd name="T6" fmla="*/ 101 w 220"/>
                <a:gd name="T7" fmla="*/ 28 h 72"/>
                <a:gd name="T8" fmla="*/ 104 w 220"/>
                <a:gd name="T9" fmla="*/ 27 h 72"/>
                <a:gd name="T10" fmla="*/ 109 w 220"/>
                <a:gd name="T11" fmla="*/ 27 h 72"/>
                <a:gd name="T12" fmla="*/ 113 w 220"/>
                <a:gd name="T13" fmla="*/ 25 h 72"/>
                <a:gd name="T14" fmla="*/ 114 w 220"/>
                <a:gd name="T15" fmla="*/ 26 h 72"/>
                <a:gd name="T16" fmla="*/ 115 w 220"/>
                <a:gd name="T17" fmla="*/ 26 h 72"/>
                <a:gd name="T18" fmla="*/ 116 w 220"/>
                <a:gd name="T19" fmla="*/ 25 h 72"/>
                <a:gd name="T20" fmla="*/ 117 w 220"/>
                <a:gd name="T21" fmla="*/ 25 h 72"/>
                <a:gd name="T22" fmla="*/ 119 w 220"/>
                <a:gd name="T23" fmla="*/ 22 h 72"/>
                <a:gd name="T24" fmla="*/ 120 w 220"/>
                <a:gd name="T25" fmla="*/ 17 h 72"/>
                <a:gd name="T26" fmla="*/ 120 w 220"/>
                <a:gd name="T27" fmla="*/ 7 h 72"/>
                <a:gd name="T28" fmla="*/ 120 w 220"/>
                <a:gd name="T29" fmla="*/ 0 h 72"/>
                <a:gd name="T30" fmla="*/ 125 w 220"/>
                <a:gd name="T31" fmla="*/ 5 h 72"/>
                <a:gd name="T32" fmla="*/ 131 w 220"/>
                <a:gd name="T33" fmla="*/ 10 h 72"/>
                <a:gd name="T34" fmla="*/ 137 w 220"/>
                <a:gd name="T35" fmla="*/ 15 h 72"/>
                <a:gd name="T36" fmla="*/ 143 w 220"/>
                <a:gd name="T37" fmla="*/ 19 h 72"/>
                <a:gd name="T38" fmla="*/ 156 w 220"/>
                <a:gd name="T39" fmla="*/ 25 h 72"/>
                <a:gd name="T40" fmla="*/ 170 w 220"/>
                <a:gd name="T41" fmla="*/ 30 h 72"/>
                <a:gd name="T42" fmla="*/ 183 w 220"/>
                <a:gd name="T43" fmla="*/ 35 h 72"/>
                <a:gd name="T44" fmla="*/ 196 w 220"/>
                <a:gd name="T45" fmla="*/ 41 h 72"/>
                <a:gd name="T46" fmla="*/ 203 w 220"/>
                <a:gd name="T47" fmla="*/ 44 h 72"/>
                <a:gd name="T48" fmla="*/ 209 w 220"/>
                <a:gd name="T49" fmla="*/ 47 h 72"/>
                <a:gd name="T50" fmla="*/ 214 w 220"/>
                <a:gd name="T51" fmla="*/ 51 h 72"/>
                <a:gd name="T52" fmla="*/ 220 w 220"/>
                <a:gd name="T53" fmla="*/ 55 h 72"/>
                <a:gd name="T54" fmla="*/ 206 w 220"/>
                <a:gd name="T55" fmla="*/ 56 h 72"/>
                <a:gd name="T56" fmla="*/ 194 w 220"/>
                <a:gd name="T57" fmla="*/ 57 h 72"/>
                <a:gd name="T58" fmla="*/ 182 w 220"/>
                <a:gd name="T59" fmla="*/ 58 h 72"/>
                <a:gd name="T60" fmla="*/ 171 w 220"/>
                <a:gd name="T61" fmla="*/ 60 h 72"/>
                <a:gd name="T62" fmla="*/ 151 w 220"/>
                <a:gd name="T63" fmla="*/ 65 h 72"/>
                <a:gd name="T64" fmla="*/ 134 w 220"/>
                <a:gd name="T65" fmla="*/ 70 h 72"/>
                <a:gd name="T66" fmla="*/ 126 w 220"/>
                <a:gd name="T67" fmla="*/ 71 h 72"/>
                <a:gd name="T68" fmla="*/ 117 w 220"/>
                <a:gd name="T69" fmla="*/ 72 h 72"/>
                <a:gd name="T70" fmla="*/ 110 w 220"/>
                <a:gd name="T71" fmla="*/ 72 h 72"/>
                <a:gd name="T72" fmla="*/ 103 w 220"/>
                <a:gd name="T73" fmla="*/ 72 h 72"/>
                <a:gd name="T74" fmla="*/ 95 w 220"/>
                <a:gd name="T75" fmla="*/ 70 h 72"/>
                <a:gd name="T76" fmla="*/ 88 w 220"/>
                <a:gd name="T77" fmla="*/ 66 h 72"/>
                <a:gd name="T78" fmla="*/ 81 w 220"/>
                <a:gd name="T79" fmla="*/ 61 h 72"/>
                <a:gd name="T80" fmla="*/ 74 w 220"/>
                <a:gd name="T81" fmla="*/ 55 h 72"/>
                <a:gd name="T82" fmla="*/ 59 w 220"/>
                <a:gd name="T83" fmla="*/ 53 h 72"/>
                <a:gd name="T84" fmla="*/ 45 w 220"/>
                <a:gd name="T85" fmla="*/ 50 h 72"/>
                <a:gd name="T86" fmla="*/ 33 w 220"/>
                <a:gd name="T87" fmla="*/ 47 h 72"/>
                <a:gd name="T88" fmla="*/ 22 w 220"/>
                <a:gd name="T89" fmla="*/ 43 h 72"/>
                <a:gd name="T90" fmla="*/ 18 w 220"/>
                <a:gd name="T91" fmla="*/ 41 h 72"/>
                <a:gd name="T92" fmla="*/ 13 w 220"/>
                <a:gd name="T93" fmla="*/ 38 h 72"/>
                <a:gd name="T94" fmla="*/ 9 w 220"/>
                <a:gd name="T95" fmla="*/ 35 h 72"/>
                <a:gd name="T96" fmla="*/ 7 w 220"/>
                <a:gd name="T97" fmla="*/ 31 h 72"/>
                <a:gd name="T98" fmla="*/ 3 w 220"/>
                <a:gd name="T99" fmla="*/ 27 h 72"/>
                <a:gd name="T100" fmla="*/ 2 w 220"/>
                <a:gd name="T101" fmla="*/ 23 h 72"/>
                <a:gd name="T102" fmla="*/ 1 w 220"/>
                <a:gd name="T103" fmla="*/ 18 h 72"/>
                <a:gd name="T104" fmla="*/ 0 w 220"/>
                <a:gd name="T105" fmla="*/ 13 h 72"/>
                <a:gd name="T106" fmla="*/ 23 w 220"/>
                <a:gd name="T107" fmla="*/ 17 h 72"/>
                <a:gd name="T108" fmla="*/ 44 w 220"/>
                <a:gd name="T109" fmla="*/ 21 h 72"/>
                <a:gd name="T110" fmla="*/ 64 w 220"/>
                <a:gd name="T111" fmla="*/ 24 h 72"/>
                <a:gd name="T112" fmla="*/ 87 w 220"/>
                <a:gd name="T113"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0" h="72">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0" name="Freeform 389">
              <a:extLst>
                <a:ext uri="{FF2B5EF4-FFF2-40B4-BE49-F238E27FC236}">
                  <a16:creationId xmlns:a16="http://schemas.microsoft.com/office/drawing/2014/main" id="{84B83B79-A728-874B-8ACD-A394671016EF}"/>
                </a:ext>
              </a:extLst>
            </p:cNvPr>
            <p:cNvSpPr>
              <a:spLocks/>
            </p:cNvSpPr>
            <p:nvPr userDrawn="1">
              <p:custDataLst>
                <p:tags r:id="rId340"/>
              </p:custDataLst>
            </p:nvPr>
          </p:nvSpPr>
          <p:spPr bwMode="auto">
            <a:xfrm>
              <a:off x="10109992" y="1520918"/>
              <a:ext cx="65068" cy="53261"/>
            </a:xfrm>
            <a:custGeom>
              <a:avLst/>
              <a:gdLst>
                <a:gd name="T0" fmla="*/ 146 w 146"/>
                <a:gd name="T1" fmla="*/ 25 h 30"/>
                <a:gd name="T2" fmla="*/ 140 w 146"/>
                <a:gd name="T3" fmla="*/ 16 h 30"/>
                <a:gd name="T4" fmla="*/ 137 w 146"/>
                <a:gd name="T5" fmla="*/ 9 h 30"/>
                <a:gd name="T6" fmla="*/ 133 w 146"/>
                <a:gd name="T7" fmla="*/ 4 h 30"/>
                <a:gd name="T8" fmla="*/ 128 w 146"/>
                <a:gd name="T9" fmla="*/ 1 h 30"/>
                <a:gd name="T10" fmla="*/ 126 w 146"/>
                <a:gd name="T11" fmla="*/ 1 h 30"/>
                <a:gd name="T12" fmla="*/ 124 w 146"/>
                <a:gd name="T13" fmla="*/ 1 h 30"/>
                <a:gd name="T14" fmla="*/ 120 w 146"/>
                <a:gd name="T15" fmla="*/ 2 h 30"/>
                <a:gd name="T16" fmla="*/ 118 w 146"/>
                <a:gd name="T17" fmla="*/ 3 h 30"/>
                <a:gd name="T18" fmla="*/ 113 w 146"/>
                <a:gd name="T19" fmla="*/ 9 h 30"/>
                <a:gd name="T20" fmla="*/ 105 w 146"/>
                <a:gd name="T21" fmla="*/ 19 h 30"/>
                <a:gd name="T22" fmla="*/ 72 w 146"/>
                <a:gd name="T23" fmla="*/ 19 h 30"/>
                <a:gd name="T24" fmla="*/ 63 w 146"/>
                <a:gd name="T25" fmla="*/ 18 h 30"/>
                <a:gd name="T26" fmla="*/ 55 w 146"/>
                <a:gd name="T27" fmla="*/ 17 h 30"/>
                <a:gd name="T28" fmla="*/ 47 w 146"/>
                <a:gd name="T29" fmla="*/ 14 h 30"/>
                <a:gd name="T30" fmla="*/ 40 w 146"/>
                <a:gd name="T31" fmla="*/ 12 h 30"/>
                <a:gd name="T32" fmla="*/ 29 w 146"/>
                <a:gd name="T33" fmla="*/ 6 h 30"/>
                <a:gd name="T34" fmla="*/ 19 w 146"/>
                <a:gd name="T35" fmla="*/ 0 h 30"/>
                <a:gd name="T36" fmla="*/ 14 w 146"/>
                <a:gd name="T37" fmla="*/ 9 h 30"/>
                <a:gd name="T38" fmla="*/ 10 w 146"/>
                <a:gd name="T39" fmla="*/ 15 h 30"/>
                <a:gd name="T40" fmla="*/ 4 w 146"/>
                <a:gd name="T41" fmla="*/ 20 h 30"/>
                <a:gd name="T42" fmla="*/ 0 w 146"/>
                <a:gd name="T43" fmla="*/ 25 h 30"/>
                <a:gd name="T44" fmla="*/ 33 w 146"/>
                <a:gd name="T45" fmla="*/ 25 h 30"/>
                <a:gd name="T46" fmla="*/ 57 w 146"/>
                <a:gd name="T47" fmla="*/ 25 h 30"/>
                <a:gd name="T48" fmla="*/ 77 w 146"/>
                <a:gd name="T49" fmla="*/ 25 h 30"/>
                <a:gd name="T50" fmla="*/ 99 w 146"/>
                <a:gd name="T51" fmla="*/ 25 h 30"/>
                <a:gd name="T52" fmla="*/ 110 w 146"/>
                <a:gd name="T53" fmla="*/ 26 h 30"/>
                <a:gd name="T54" fmla="*/ 123 w 146"/>
                <a:gd name="T55" fmla="*/ 29 h 30"/>
                <a:gd name="T56" fmla="*/ 128 w 146"/>
                <a:gd name="T57" fmla="*/ 30 h 30"/>
                <a:gd name="T58" fmla="*/ 135 w 146"/>
                <a:gd name="T59" fmla="*/ 30 h 30"/>
                <a:gd name="T60" fmla="*/ 140 w 146"/>
                <a:gd name="T61" fmla="*/ 28 h 30"/>
                <a:gd name="T62" fmla="*/ 146 w 146"/>
                <a:gd name="T63"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6" h="3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1" name="Freeform 390">
              <a:extLst>
                <a:ext uri="{FF2B5EF4-FFF2-40B4-BE49-F238E27FC236}">
                  <a16:creationId xmlns:a16="http://schemas.microsoft.com/office/drawing/2014/main" id="{9EB8EC26-87FF-1345-804B-59106A793638}"/>
                </a:ext>
              </a:extLst>
            </p:cNvPr>
            <p:cNvSpPr>
              <a:spLocks/>
            </p:cNvSpPr>
            <p:nvPr userDrawn="1">
              <p:custDataLst>
                <p:tags r:id="rId341"/>
              </p:custDataLst>
            </p:nvPr>
          </p:nvSpPr>
          <p:spPr bwMode="auto">
            <a:xfrm>
              <a:off x="10088847" y="1518039"/>
              <a:ext cx="21146" cy="53261"/>
            </a:xfrm>
            <a:custGeom>
              <a:avLst/>
              <a:gdLst>
                <a:gd name="T0" fmla="*/ 0 w 53"/>
                <a:gd name="T1" fmla="*/ 9 h 9"/>
                <a:gd name="T2" fmla="*/ 17 w 53"/>
                <a:gd name="T3" fmla="*/ 9 h 9"/>
                <a:gd name="T4" fmla="*/ 29 w 53"/>
                <a:gd name="T5" fmla="*/ 9 h 9"/>
                <a:gd name="T6" fmla="*/ 40 w 53"/>
                <a:gd name="T7" fmla="*/ 9 h 9"/>
                <a:gd name="T8" fmla="*/ 53 w 53"/>
                <a:gd name="T9" fmla="*/ 9 h 9"/>
                <a:gd name="T10" fmla="*/ 46 w 53"/>
                <a:gd name="T11" fmla="*/ 6 h 9"/>
                <a:gd name="T12" fmla="*/ 38 w 53"/>
                <a:gd name="T13" fmla="*/ 3 h 9"/>
                <a:gd name="T14" fmla="*/ 31 w 53"/>
                <a:gd name="T15" fmla="*/ 1 h 9"/>
                <a:gd name="T16" fmla="*/ 25 w 53"/>
                <a:gd name="T17" fmla="*/ 0 h 9"/>
                <a:gd name="T18" fmla="*/ 19 w 53"/>
                <a:gd name="T19" fmla="*/ 0 h 9"/>
                <a:gd name="T20" fmla="*/ 14 w 53"/>
                <a:gd name="T21" fmla="*/ 0 h 9"/>
                <a:gd name="T22" fmla="*/ 9 w 53"/>
                <a:gd name="T23" fmla="*/ 1 h 9"/>
                <a:gd name="T24" fmla="*/ 6 w 53"/>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9">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2" name="Line 504">
              <a:extLst>
                <a:ext uri="{FF2B5EF4-FFF2-40B4-BE49-F238E27FC236}">
                  <a16:creationId xmlns:a16="http://schemas.microsoft.com/office/drawing/2014/main" id="{F556DF14-0CB0-2D4E-907E-D1168845A083}"/>
                </a:ext>
              </a:extLst>
            </p:cNvPr>
            <p:cNvSpPr>
              <a:spLocks noChangeShapeType="1"/>
            </p:cNvSpPr>
            <p:nvPr userDrawn="1">
              <p:custDataLst>
                <p:tags r:id="rId342"/>
              </p:custDataLst>
            </p:nvPr>
          </p:nvSpPr>
          <p:spPr bwMode="auto">
            <a:xfrm flipV="1">
              <a:off x="10090472" y="1516598"/>
              <a:ext cx="0" cy="1439"/>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3" name="Freeform 392">
              <a:extLst>
                <a:ext uri="{FF2B5EF4-FFF2-40B4-BE49-F238E27FC236}">
                  <a16:creationId xmlns:a16="http://schemas.microsoft.com/office/drawing/2014/main" id="{F43A5F55-3D08-0D4A-8468-8F7A4466F39D}"/>
                </a:ext>
              </a:extLst>
            </p:cNvPr>
            <p:cNvSpPr>
              <a:spLocks/>
            </p:cNvSpPr>
            <p:nvPr userDrawn="1">
              <p:custDataLst>
                <p:tags r:id="rId343"/>
              </p:custDataLst>
            </p:nvPr>
          </p:nvSpPr>
          <p:spPr bwMode="auto">
            <a:xfrm>
              <a:off x="9239709" y="1451820"/>
              <a:ext cx="11387" cy="50383"/>
            </a:xfrm>
            <a:custGeom>
              <a:avLst/>
              <a:gdLst>
                <a:gd name="T0" fmla="*/ 0 w 26"/>
                <a:gd name="T1" fmla="*/ 25 h 25"/>
                <a:gd name="T2" fmla="*/ 5 w 26"/>
                <a:gd name="T3" fmla="*/ 17 h 25"/>
                <a:gd name="T4" fmla="*/ 13 w 26"/>
                <a:gd name="T5" fmla="*/ 8 h 25"/>
                <a:gd name="T6" fmla="*/ 16 w 26"/>
                <a:gd name="T7" fmla="*/ 5 h 25"/>
                <a:gd name="T8" fmla="*/ 20 w 26"/>
                <a:gd name="T9" fmla="*/ 2 h 25"/>
                <a:gd name="T10" fmla="*/ 23 w 26"/>
                <a:gd name="T11" fmla="*/ 1 h 25"/>
                <a:gd name="T12" fmla="*/ 26 w 26"/>
                <a:gd name="T13" fmla="*/ 0 h 25"/>
                <a:gd name="T14" fmla="*/ 26 w 26"/>
                <a:gd name="T15" fmla="*/ 25 h 25"/>
                <a:gd name="T16" fmla="*/ 20 w 26"/>
                <a:gd name="T17" fmla="*/ 25 h 25"/>
                <a:gd name="T18" fmla="*/ 13 w 26"/>
                <a:gd name="T19" fmla="*/ 25 h 25"/>
                <a:gd name="T20" fmla="*/ 0 w 26"/>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5">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4" name="Freeform 393">
              <a:extLst>
                <a:ext uri="{FF2B5EF4-FFF2-40B4-BE49-F238E27FC236}">
                  <a16:creationId xmlns:a16="http://schemas.microsoft.com/office/drawing/2014/main" id="{98264115-6B3B-D949-B268-B9DC3CF607D0}"/>
                </a:ext>
              </a:extLst>
            </p:cNvPr>
            <p:cNvSpPr>
              <a:spLocks/>
            </p:cNvSpPr>
            <p:nvPr userDrawn="1">
              <p:custDataLst>
                <p:tags r:id="rId344"/>
              </p:custDataLst>
            </p:nvPr>
          </p:nvSpPr>
          <p:spPr bwMode="auto">
            <a:xfrm>
              <a:off x="10007512" y="1516598"/>
              <a:ext cx="9761" cy="51823"/>
            </a:xfrm>
            <a:custGeom>
              <a:avLst/>
              <a:gdLst>
                <a:gd name="T0" fmla="*/ 33 w 33"/>
                <a:gd name="T1" fmla="*/ 25 h 25"/>
                <a:gd name="T2" fmla="*/ 33 w 33"/>
                <a:gd name="T3" fmla="*/ 12 h 25"/>
                <a:gd name="T4" fmla="*/ 33 w 33"/>
                <a:gd name="T5" fmla="*/ 0 h 25"/>
                <a:gd name="T6" fmla="*/ 0 w 33"/>
                <a:gd name="T7" fmla="*/ 0 h 25"/>
                <a:gd name="T8" fmla="*/ 9 w 33"/>
                <a:gd name="T9" fmla="*/ 9 h 25"/>
                <a:gd name="T10" fmla="*/ 16 w 33"/>
                <a:gd name="T11" fmla="*/ 17 h 25"/>
                <a:gd name="T12" fmla="*/ 20 w 33"/>
                <a:gd name="T13" fmla="*/ 20 h 25"/>
                <a:gd name="T14" fmla="*/ 24 w 33"/>
                <a:gd name="T15" fmla="*/ 23 h 25"/>
                <a:gd name="T16" fmla="*/ 28 w 33"/>
                <a:gd name="T17" fmla="*/ 24 h 25"/>
                <a:gd name="T18" fmla="*/ 33 w 33"/>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25">
                  <a:moveTo>
                    <a:pt x="33" y="25"/>
                  </a:moveTo>
                  <a:lnTo>
                    <a:pt x="33" y="12"/>
                  </a:lnTo>
                  <a:lnTo>
                    <a:pt x="33" y="0"/>
                  </a:lnTo>
                  <a:lnTo>
                    <a:pt x="0" y="0"/>
                  </a:lnTo>
                  <a:lnTo>
                    <a:pt x="9" y="9"/>
                  </a:lnTo>
                  <a:lnTo>
                    <a:pt x="16" y="17"/>
                  </a:lnTo>
                  <a:lnTo>
                    <a:pt x="20" y="20"/>
                  </a:lnTo>
                  <a:lnTo>
                    <a:pt x="24" y="23"/>
                  </a:lnTo>
                  <a:lnTo>
                    <a:pt x="28" y="24"/>
                  </a:lnTo>
                  <a:lnTo>
                    <a:pt x="33" y="2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5" name="Freeform 394">
              <a:extLst>
                <a:ext uri="{FF2B5EF4-FFF2-40B4-BE49-F238E27FC236}">
                  <a16:creationId xmlns:a16="http://schemas.microsoft.com/office/drawing/2014/main" id="{60CE4996-33FA-324C-9288-318C91443822}"/>
                </a:ext>
              </a:extLst>
            </p:cNvPr>
            <p:cNvSpPr>
              <a:spLocks/>
            </p:cNvSpPr>
            <p:nvPr userDrawn="1">
              <p:custDataLst>
                <p:tags r:id="rId345"/>
              </p:custDataLst>
            </p:nvPr>
          </p:nvSpPr>
          <p:spPr bwMode="auto">
            <a:xfrm>
              <a:off x="9960336" y="1483489"/>
              <a:ext cx="9761" cy="51823"/>
            </a:xfrm>
            <a:custGeom>
              <a:avLst/>
              <a:gdLst>
                <a:gd name="T0" fmla="*/ 0 w 20"/>
                <a:gd name="T1" fmla="*/ 0 h 18"/>
                <a:gd name="T2" fmla="*/ 13 w 20"/>
                <a:gd name="T3" fmla="*/ 18 h 18"/>
                <a:gd name="T4" fmla="*/ 16 w 20"/>
                <a:gd name="T5" fmla="*/ 11 h 18"/>
                <a:gd name="T6" fmla="*/ 20 w 20"/>
                <a:gd name="T7" fmla="*/ 0 h 18"/>
                <a:gd name="T8" fmla="*/ 0 w 20"/>
                <a:gd name="T9" fmla="*/ 0 h 18"/>
              </a:gdLst>
              <a:ahLst/>
              <a:cxnLst>
                <a:cxn ang="0">
                  <a:pos x="T0" y="T1"/>
                </a:cxn>
                <a:cxn ang="0">
                  <a:pos x="T2" y="T3"/>
                </a:cxn>
                <a:cxn ang="0">
                  <a:pos x="T4" y="T5"/>
                </a:cxn>
                <a:cxn ang="0">
                  <a:pos x="T6" y="T7"/>
                </a:cxn>
                <a:cxn ang="0">
                  <a:pos x="T8" y="T9"/>
                </a:cxn>
              </a:cxnLst>
              <a:rect l="0" t="0" r="r" b="b"/>
              <a:pathLst>
                <a:path w="20" h="18">
                  <a:moveTo>
                    <a:pt x="0" y="0"/>
                  </a:moveTo>
                  <a:lnTo>
                    <a:pt x="13" y="18"/>
                  </a:lnTo>
                  <a:lnTo>
                    <a:pt x="16" y="11"/>
                  </a:lnTo>
                  <a:lnTo>
                    <a:pt x="20" y="0"/>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6" name="Freeform 395">
              <a:extLst>
                <a:ext uri="{FF2B5EF4-FFF2-40B4-BE49-F238E27FC236}">
                  <a16:creationId xmlns:a16="http://schemas.microsoft.com/office/drawing/2014/main" id="{75E619A5-39A0-7244-994B-1ECD37E26BC8}"/>
                </a:ext>
              </a:extLst>
            </p:cNvPr>
            <p:cNvSpPr>
              <a:spLocks/>
            </p:cNvSpPr>
            <p:nvPr userDrawn="1">
              <p:custDataLst>
                <p:tags r:id="rId346"/>
              </p:custDataLst>
            </p:nvPr>
          </p:nvSpPr>
          <p:spPr bwMode="auto">
            <a:xfrm>
              <a:off x="10472746" y="2000276"/>
              <a:ext cx="13014" cy="53262"/>
            </a:xfrm>
            <a:custGeom>
              <a:avLst/>
              <a:gdLst>
                <a:gd name="T0" fmla="*/ 0 w 33"/>
                <a:gd name="T1" fmla="*/ 31 h 31"/>
                <a:gd name="T2" fmla="*/ 0 w 33"/>
                <a:gd name="T3" fmla="*/ 0 h 31"/>
                <a:gd name="T4" fmla="*/ 9 w 33"/>
                <a:gd name="T5" fmla="*/ 0 h 31"/>
                <a:gd name="T6" fmla="*/ 16 w 33"/>
                <a:gd name="T7" fmla="*/ 0 h 31"/>
                <a:gd name="T8" fmla="*/ 24 w 33"/>
                <a:gd name="T9" fmla="*/ 0 h 31"/>
                <a:gd name="T10" fmla="*/ 33 w 33"/>
                <a:gd name="T11" fmla="*/ 0 h 31"/>
                <a:gd name="T12" fmla="*/ 30 w 33"/>
                <a:gd name="T13" fmla="*/ 2 h 31"/>
                <a:gd name="T14" fmla="*/ 29 w 33"/>
                <a:gd name="T15" fmla="*/ 5 h 31"/>
                <a:gd name="T16" fmla="*/ 28 w 33"/>
                <a:gd name="T17" fmla="*/ 9 h 31"/>
                <a:gd name="T18" fmla="*/ 28 w 33"/>
                <a:gd name="T19" fmla="*/ 13 h 31"/>
                <a:gd name="T20" fmla="*/ 28 w 33"/>
                <a:gd name="T21" fmla="*/ 17 h 31"/>
                <a:gd name="T22" fmla="*/ 29 w 33"/>
                <a:gd name="T23" fmla="*/ 21 h 31"/>
                <a:gd name="T24" fmla="*/ 30 w 33"/>
                <a:gd name="T25" fmla="*/ 26 h 31"/>
                <a:gd name="T26" fmla="*/ 33 w 33"/>
                <a:gd name="T27" fmla="*/ 31 h 31"/>
                <a:gd name="T28" fmla="*/ 0 w 33"/>
                <a:gd name="T2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1">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7" name="Freeform 396">
              <a:extLst>
                <a:ext uri="{FF2B5EF4-FFF2-40B4-BE49-F238E27FC236}">
                  <a16:creationId xmlns:a16="http://schemas.microsoft.com/office/drawing/2014/main" id="{ACBDFB4B-7452-4F47-A7F1-0476F1CCCEB6}"/>
                </a:ext>
              </a:extLst>
            </p:cNvPr>
            <p:cNvSpPr>
              <a:spLocks/>
            </p:cNvSpPr>
            <p:nvPr userDrawn="1">
              <p:custDataLst>
                <p:tags r:id="rId347"/>
              </p:custDataLst>
            </p:nvPr>
          </p:nvSpPr>
          <p:spPr bwMode="auto">
            <a:xfrm>
              <a:off x="10773686" y="1566983"/>
              <a:ext cx="56935" cy="53261"/>
            </a:xfrm>
            <a:custGeom>
              <a:avLst/>
              <a:gdLst>
                <a:gd name="T0" fmla="*/ 3 w 129"/>
                <a:gd name="T1" fmla="*/ 44 h 56"/>
                <a:gd name="T2" fmla="*/ 1 w 129"/>
                <a:gd name="T3" fmla="*/ 42 h 56"/>
                <a:gd name="T4" fmla="*/ 1 w 129"/>
                <a:gd name="T5" fmla="*/ 40 h 56"/>
                <a:gd name="T6" fmla="*/ 0 w 129"/>
                <a:gd name="T7" fmla="*/ 37 h 56"/>
                <a:gd name="T8" fmla="*/ 1 w 129"/>
                <a:gd name="T9" fmla="*/ 33 h 56"/>
                <a:gd name="T10" fmla="*/ 2 w 129"/>
                <a:gd name="T11" fmla="*/ 25 h 56"/>
                <a:gd name="T12" fmla="*/ 3 w 129"/>
                <a:gd name="T13" fmla="*/ 18 h 56"/>
                <a:gd name="T14" fmla="*/ 9 w 129"/>
                <a:gd name="T15" fmla="*/ 13 h 56"/>
                <a:gd name="T16" fmla="*/ 16 w 129"/>
                <a:gd name="T17" fmla="*/ 9 h 56"/>
                <a:gd name="T18" fmla="*/ 21 w 129"/>
                <a:gd name="T19" fmla="*/ 6 h 56"/>
                <a:gd name="T20" fmla="*/ 27 w 129"/>
                <a:gd name="T21" fmla="*/ 5 h 56"/>
                <a:gd name="T22" fmla="*/ 39 w 129"/>
                <a:gd name="T23" fmla="*/ 3 h 56"/>
                <a:gd name="T24" fmla="*/ 57 w 129"/>
                <a:gd name="T25" fmla="*/ 0 h 56"/>
                <a:gd name="T26" fmla="*/ 60 w 129"/>
                <a:gd name="T27" fmla="*/ 5 h 56"/>
                <a:gd name="T28" fmla="*/ 64 w 129"/>
                <a:gd name="T29" fmla="*/ 8 h 56"/>
                <a:gd name="T30" fmla="*/ 69 w 129"/>
                <a:gd name="T31" fmla="*/ 11 h 56"/>
                <a:gd name="T32" fmla="*/ 73 w 129"/>
                <a:gd name="T33" fmla="*/ 14 h 56"/>
                <a:gd name="T34" fmla="*/ 83 w 129"/>
                <a:gd name="T35" fmla="*/ 18 h 56"/>
                <a:gd name="T36" fmla="*/ 93 w 129"/>
                <a:gd name="T37" fmla="*/ 21 h 56"/>
                <a:gd name="T38" fmla="*/ 103 w 129"/>
                <a:gd name="T39" fmla="*/ 25 h 56"/>
                <a:gd name="T40" fmla="*/ 113 w 129"/>
                <a:gd name="T41" fmla="*/ 29 h 56"/>
                <a:gd name="T42" fmla="*/ 117 w 129"/>
                <a:gd name="T43" fmla="*/ 32 h 56"/>
                <a:gd name="T44" fmla="*/ 121 w 129"/>
                <a:gd name="T45" fmla="*/ 35 h 56"/>
                <a:gd name="T46" fmla="*/ 126 w 129"/>
                <a:gd name="T47" fmla="*/ 38 h 56"/>
                <a:gd name="T48" fmla="*/ 129 w 129"/>
                <a:gd name="T49" fmla="*/ 44 h 56"/>
                <a:gd name="T50" fmla="*/ 119 w 129"/>
                <a:gd name="T51" fmla="*/ 48 h 56"/>
                <a:gd name="T52" fmla="*/ 109 w 129"/>
                <a:gd name="T53" fmla="*/ 51 h 56"/>
                <a:gd name="T54" fmla="*/ 99 w 129"/>
                <a:gd name="T55" fmla="*/ 53 h 56"/>
                <a:gd name="T56" fmla="*/ 90 w 129"/>
                <a:gd name="T57" fmla="*/ 54 h 56"/>
                <a:gd name="T58" fmla="*/ 70 w 129"/>
                <a:gd name="T59" fmla="*/ 56 h 56"/>
                <a:gd name="T60" fmla="*/ 49 w 129"/>
                <a:gd name="T61" fmla="*/ 56 h 56"/>
                <a:gd name="T62" fmla="*/ 40 w 129"/>
                <a:gd name="T63" fmla="*/ 55 h 56"/>
                <a:gd name="T64" fmla="*/ 31 w 129"/>
                <a:gd name="T65" fmla="*/ 54 h 56"/>
                <a:gd name="T66" fmla="*/ 23 w 129"/>
                <a:gd name="T67" fmla="*/ 52 h 56"/>
                <a:gd name="T68" fmla="*/ 16 w 129"/>
                <a:gd name="T69" fmla="*/ 50 h 56"/>
                <a:gd name="T70" fmla="*/ 6 w 129"/>
                <a:gd name="T71" fmla="*/ 46 h 56"/>
                <a:gd name="T72" fmla="*/ 3 w 129"/>
                <a:gd name="T73" fmla="*/ 4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56">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8" name="Freeform 397">
              <a:extLst>
                <a:ext uri="{FF2B5EF4-FFF2-40B4-BE49-F238E27FC236}">
                  <a16:creationId xmlns:a16="http://schemas.microsoft.com/office/drawing/2014/main" id="{A07C22BB-5084-954A-927A-EF8F84E265C4}"/>
                </a:ext>
              </a:extLst>
            </p:cNvPr>
            <p:cNvSpPr>
              <a:spLocks/>
            </p:cNvSpPr>
            <p:nvPr userDrawn="1">
              <p:custDataLst>
                <p:tags r:id="rId348"/>
              </p:custDataLst>
            </p:nvPr>
          </p:nvSpPr>
          <p:spPr bwMode="auto">
            <a:xfrm>
              <a:off x="10913581" y="1886555"/>
              <a:ext cx="14640" cy="51823"/>
            </a:xfrm>
            <a:custGeom>
              <a:avLst/>
              <a:gdLst>
                <a:gd name="T0" fmla="*/ 21 w 41"/>
                <a:gd name="T1" fmla="*/ 42 h 42"/>
                <a:gd name="T2" fmla="*/ 0 w 41"/>
                <a:gd name="T3" fmla="*/ 30 h 42"/>
                <a:gd name="T4" fmla="*/ 0 w 41"/>
                <a:gd name="T5" fmla="*/ 6 h 42"/>
                <a:gd name="T6" fmla="*/ 7 w 41"/>
                <a:gd name="T7" fmla="*/ 5 h 42"/>
                <a:gd name="T8" fmla="*/ 14 w 41"/>
                <a:gd name="T9" fmla="*/ 3 h 42"/>
                <a:gd name="T10" fmla="*/ 24 w 41"/>
                <a:gd name="T11" fmla="*/ 1 h 42"/>
                <a:gd name="T12" fmla="*/ 34 w 41"/>
                <a:gd name="T13" fmla="*/ 0 h 42"/>
                <a:gd name="T14" fmla="*/ 34 w 41"/>
                <a:gd name="T15" fmla="*/ 18 h 42"/>
                <a:gd name="T16" fmla="*/ 41 w 41"/>
                <a:gd name="T17" fmla="*/ 18 h 42"/>
                <a:gd name="T18" fmla="*/ 21 w 41"/>
                <a:gd name="T1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2">
                  <a:moveTo>
                    <a:pt x="21" y="42"/>
                  </a:moveTo>
                  <a:lnTo>
                    <a:pt x="0" y="30"/>
                  </a:lnTo>
                  <a:lnTo>
                    <a:pt x="0" y="6"/>
                  </a:lnTo>
                  <a:lnTo>
                    <a:pt x="7" y="5"/>
                  </a:lnTo>
                  <a:lnTo>
                    <a:pt x="14" y="3"/>
                  </a:lnTo>
                  <a:lnTo>
                    <a:pt x="24" y="1"/>
                  </a:lnTo>
                  <a:lnTo>
                    <a:pt x="34" y="0"/>
                  </a:lnTo>
                  <a:lnTo>
                    <a:pt x="34" y="18"/>
                  </a:lnTo>
                  <a:lnTo>
                    <a:pt x="41" y="18"/>
                  </a:lnTo>
                  <a:lnTo>
                    <a:pt x="21" y="42"/>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99" name="Freeform 398">
              <a:extLst>
                <a:ext uri="{FF2B5EF4-FFF2-40B4-BE49-F238E27FC236}">
                  <a16:creationId xmlns:a16="http://schemas.microsoft.com/office/drawing/2014/main" id="{4E37521B-12F5-B24F-8F05-56135E1C4329}"/>
                </a:ext>
              </a:extLst>
            </p:cNvPr>
            <p:cNvSpPr>
              <a:spLocks/>
            </p:cNvSpPr>
            <p:nvPr userDrawn="1">
              <p:custDataLst>
                <p:tags r:id="rId349"/>
              </p:custDataLst>
            </p:nvPr>
          </p:nvSpPr>
          <p:spPr bwMode="auto">
            <a:xfrm>
              <a:off x="11066491" y="1988761"/>
              <a:ext cx="43921" cy="54702"/>
            </a:xfrm>
            <a:custGeom>
              <a:avLst/>
              <a:gdLst>
                <a:gd name="T0" fmla="*/ 60 w 93"/>
                <a:gd name="T1" fmla="*/ 9 h 39"/>
                <a:gd name="T2" fmla="*/ 67 w 93"/>
                <a:gd name="T3" fmla="*/ 18 h 39"/>
                <a:gd name="T4" fmla="*/ 77 w 93"/>
                <a:gd name="T5" fmla="*/ 28 h 39"/>
                <a:gd name="T6" fmla="*/ 81 w 93"/>
                <a:gd name="T7" fmla="*/ 33 h 39"/>
                <a:gd name="T8" fmla="*/ 86 w 93"/>
                <a:gd name="T9" fmla="*/ 36 h 39"/>
                <a:gd name="T10" fmla="*/ 90 w 93"/>
                <a:gd name="T11" fmla="*/ 38 h 39"/>
                <a:gd name="T12" fmla="*/ 93 w 93"/>
                <a:gd name="T13" fmla="*/ 39 h 39"/>
                <a:gd name="T14" fmla="*/ 60 w 93"/>
                <a:gd name="T15" fmla="*/ 39 h 39"/>
                <a:gd name="T16" fmla="*/ 50 w 93"/>
                <a:gd name="T17" fmla="*/ 36 h 39"/>
                <a:gd name="T18" fmla="*/ 43 w 93"/>
                <a:gd name="T19" fmla="*/ 32 h 39"/>
                <a:gd name="T20" fmla="*/ 36 w 93"/>
                <a:gd name="T21" fmla="*/ 28 h 39"/>
                <a:gd name="T22" fmla="*/ 30 w 93"/>
                <a:gd name="T23" fmla="*/ 23 h 39"/>
                <a:gd name="T24" fmla="*/ 24 w 93"/>
                <a:gd name="T25" fmla="*/ 18 h 39"/>
                <a:gd name="T26" fmla="*/ 16 w 93"/>
                <a:gd name="T27" fmla="*/ 13 h 39"/>
                <a:gd name="T28" fmla="*/ 9 w 93"/>
                <a:gd name="T29" fmla="*/ 7 h 39"/>
                <a:gd name="T30" fmla="*/ 0 w 93"/>
                <a:gd name="T31" fmla="*/ 3 h 39"/>
                <a:gd name="T32" fmla="*/ 11 w 93"/>
                <a:gd name="T33" fmla="*/ 1 h 39"/>
                <a:gd name="T34" fmla="*/ 20 w 93"/>
                <a:gd name="T35" fmla="*/ 0 h 39"/>
                <a:gd name="T36" fmla="*/ 26 w 93"/>
                <a:gd name="T37" fmla="*/ 0 h 39"/>
                <a:gd name="T38" fmla="*/ 33 w 93"/>
                <a:gd name="T39" fmla="*/ 1 h 39"/>
                <a:gd name="T40" fmla="*/ 44 w 93"/>
                <a:gd name="T41" fmla="*/ 4 h 39"/>
                <a:gd name="T42" fmla="*/ 60 w 93"/>
                <a:gd name="T4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39">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00" name="Freeform 399">
              <a:extLst>
                <a:ext uri="{FF2B5EF4-FFF2-40B4-BE49-F238E27FC236}">
                  <a16:creationId xmlns:a16="http://schemas.microsoft.com/office/drawing/2014/main" id="{F72047BB-56C5-4847-9111-5336BD98214C}"/>
                </a:ext>
              </a:extLst>
            </p:cNvPr>
            <p:cNvSpPr>
              <a:spLocks/>
            </p:cNvSpPr>
            <p:nvPr userDrawn="1">
              <p:custDataLst>
                <p:tags r:id="rId350"/>
              </p:custDataLst>
            </p:nvPr>
          </p:nvSpPr>
          <p:spPr bwMode="auto">
            <a:xfrm>
              <a:off x="11118544" y="2003154"/>
              <a:ext cx="19520" cy="53262"/>
            </a:xfrm>
            <a:custGeom>
              <a:avLst/>
              <a:gdLst>
                <a:gd name="T0" fmla="*/ 39 w 39"/>
                <a:gd name="T1" fmla="*/ 19 h 19"/>
                <a:gd name="T2" fmla="*/ 13 w 39"/>
                <a:gd name="T3" fmla="*/ 19 h 19"/>
                <a:gd name="T4" fmla="*/ 8 w 39"/>
                <a:gd name="T5" fmla="*/ 19 h 19"/>
                <a:gd name="T6" fmla="*/ 5 w 39"/>
                <a:gd name="T7" fmla="*/ 17 h 19"/>
                <a:gd name="T8" fmla="*/ 3 w 39"/>
                <a:gd name="T9" fmla="*/ 14 h 19"/>
                <a:gd name="T10" fmla="*/ 2 w 39"/>
                <a:gd name="T11" fmla="*/ 11 h 19"/>
                <a:gd name="T12" fmla="*/ 0 w 39"/>
                <a:gd name="T13" fmla="*/ 5 h 19"/>
                <a:gd name="T14" fmla="*/ 0 w 39"/>
                <a:gd name="T15" fmla="*/ 0 h 19"/>
                <a:gd name="T16" fmla="*/ 13 w 39"/>
                <a:gd name="T17" fmla="*/ 4 h 19"/>
                <a:gd name="T18" fmla="*/ 22 w 39"/>
                <a:gd name="T19" fmla="*/ 9 h 19"/>
                <a:gd name="T20" fmla="*/ 30 w 39"/>
                <a:gd name="T21" fmla="*/ 14 h 19"/>
                <a:gd name="T22" fmla="*/ 39 w 39"/>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9">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01" name="Freeform 400">
              <a:extLst>
                <a:ext uri="{FF2B5EF4-FFF2-40B4-BE49-F238E27FC236}">
                  <a16:creationId xmlns:a16="http://schemas.microsoft.com/office/drawing/2014/main" id="{45FAE1FE-4BC1-784C-9D22-F65E96855DBD}"/>
                </a:ext>
              </a:extLst>
            </p:cNvPr>
            <p:cNvSpPr>
              <a:spLocks/>
            </p:cNvSpPr>
            <p:nvPr userDrawn="1">
              <p:custDataLst>
                <p:tags r:id="rId351"/>
              </p:custDataLst>
            </p:nvPr>
          </p:nvSpPr>
          <p:spPr bwMode="auto">
            <a:xfrm>
              <a:off x="10980277" y="2118317"/>
              <a:ext cx="14640" cy="51823"/>
            </a:xfrm>
            <a:custGeom>
              <a:avLst/>
              <a:gdLst>
                <a:gd name="T0" fmla="*/ 0 w 26"/>
                <a:gd name="T1" fmla="*/ 36 h 36"/>
                <a:gd name="T2" fmla="*/ 3 w 26"/>
                <a:gd name="T3" fmla="*/ 31 h 36"/>
                <a:gd name="T4" fmla="*/ 10 w 26"/>
                <a:gd name="T5" fmla="*/ 20 h 36"/>
                <a:gd name="T6" fmla="*/ 18 w 26"/>
                <a:gd name="T7" fmla="*/ 8 h 36"/>
                <a:gd name="T8" fmla="*/ 26 w 26"/>
                <a:gd name="T9" fmla="*/ 0 h 36"/>
                <a:gd name="T10" fmla="*/ 26 w 26"/>
                <a:gd name="T11" fmla="*/ 9 h 36"/>
                <a:gd name="T12" fmla="*/ 26 w 26"/>
                <a:gd name="T13" fmla="*/ 18 h 36"/>
                <a:gd name="T14" fmla="*/ 25 w 26"/>
                <a:gd name="T15" fmla="*/ 22 h 36"/>
                <a:gd name="T16" fmla="*/ 24 w 26"/>
                <a:gd name="T17" fmla="*/ 26 h 36"/>
                <a:gd name="T18" fmla="*/ 21 w 26"/>
                <a:gd name="T19" fmla="*/ 29 h 36"/>
                <a:gd name="T20" fmla="*/ 17 w 26"/>
                <a:gd name="T21" fmla="*/ 32 h 36"/>
                <a:gd name="T22" fmla="*/ 14 w 26"/>
                <a:gd name="T23" fmla="*/ 34 h 36"/>
                <a:gd name="T24" fmla="*/ 10 w 26"/>
                <a:gd name="T25" fmla="*/ 35 h 36"/>
                <a:gd name="T26" fmla="*/ 4 w 26"/>
                <a:gd name="T27" fmla="*/ 36 h 36"/>
                <a:gd name="T28" fmla="*/ 0 w 26"/>
                <a:gd name="T2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6">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02" name="Freeform 401">
              <a:extLst>
                <a:ext uri="{FF2B5EF4-FFF2-40B4-BE49-F238E27FC236}">
                  <a16:creationId xmlns:a16="http://schemas.microsoft.com/office/drawing/2014/main" id="{FB129FF4-40A0-1947-8692-C1F9E47B3BA6}"/>
                </a:ext>
              </a:extLst>
            </p:cNvPr>
            <p:cNvSpPr>
              <a:spLocks/>
            </p:cNvSpPr>
            <p:nvPr userDrawn="1">
              <p:custDataLst>
                <p:tags r:id="rId352"/>
              </p:custDataLst>
            </p:nvPr>
          </p:nvSpPr>
          <p:spPr bwMode="auto">
            <a:xfrm>
              <a:off x="10991663" y="2144228"/>
              <a:ext cx="3254" cy="54702"/>
            </a:xfrm>
            <a:custGeom>
              <a:avLst/>
              <a:gdLst>
                <a:gd name="T0" fmla="*/ 0 w 6"/>
                <a:gd name="T1" fmla="*/ 37 h 37"/>
                <a:gd name="T2" fmla="*/ 0 w 6"/>
                <a:gd name="T3" fmla="*/ 0 h 37"/>
                <a:gd name="T4" fmla="*/ 6 w 6"/>
                <a:gd name="T5" fmla="*/ 0 h 37"/>
                <a:gd name="T6" fmla="*/ 6 w 6"/>
                <a:gd name="T7" fmla="*/ 31 h 37"/>
                <a:gd name="T8" fmla="*/ 0 w 6"/>
                <a:gd name="T9" fmla="*/ 37 h 37"/>
              </a:gdLst>
              <a:ahLst/>
              <a:cxnLst>
                <a:cxn ang="0">
                  <a:pos x="T0" y="T1"/>
                </a:cxn>
                <a:cxn ang="0">
                  <a:pos x="T2" y="T3"/>
                </a:cxn>
                <a:cxn ang="0">
                  <a:pos x="T4" y="T5"/>
                </a:cxn>
                <a:cxn ang="0">
                  <a:pos x="T6" y="T7"/>
                </a:cxn>
                <a:cxn ang="0">
                  <a:pos x="T8" y="T9"/>
                </a:cxn>
              </a:cxnLst>
              <a:rect l="0" t="0" r="r" b="b"/>
              <a:pathLst>
                <a:path w="6" h="37">
                  <a:moveTo>
                    <a:pt x="0" y="37"/>
                  </a:moveTo>
                  <a:lnTo>
                    <a:pt x="0" y="0"/>
                  </a:lnTo>
                  <a:lnTo>
                    <a:pt x="6" y="0"/>
                  </a:lnTo>
                  <a:lnTo>
                    <a:pt x="6" y="31"/>
                  </a:lnTo>
                  <a:lnTo>
                    <a:pt x="0" y="37"/>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03" name="Freeform 402">
              <a:extLst>
                <a:ext uri="{FF2B5EF4-FFF2-40B4-BE49-F238E27FC236}">
                  <a16:creationId xmlns:a16="http://schemas.microsoft.com/office/drawing/2014/main" id="{05412449-A999-A143-A8C0-72AA7F94DF08}"/>
                </a:ext>
              </a:extLst>
            </p:cNvPr>
            <p:cNvSpPr>
              <a:spLocks/>
            </p:cNvSpPr>
            <p:nvPr userDrawn="1">
              <p:custDataLst>
                <p:tags r:id="rId353"/>
              </p:custDataLst>
            </p:nvPr>
          </p:nvSpPr>
          <p:spPr bwMode="auto">
            <a:xfrm>
              <a:off x="10978649" y="2219084"/>
              <a:ext cx="9761" cy="50383"/>
            </a:xfrm>
            <a:custGeom>
              <a:avLst/>
              <a:gdLst>
                <a:gd name="T0" fmla="*/ 0 w 20"/>
                <a:gd name="T1" fmla="*/ 31 h 43"/>
                <a:gd name="T2" fmla="*/ 0 w 20"/>
                <a:gd name="T3" fmla="*/ 25 h 43"/>
                <a:gd name="T4" fmla="*/ 0 w 20"/>
                <a:gd name="T5" fmla="*/ 18 h 43"/>
                <a:gd name="T6" fmla="*/ 2 w 20"/>
                <a:gd name="T7" fmla="*/ 9 h 43"/>
                <a:gd name="T8" fmla="*/ 7 w 20"/>
                <a:gd name="T9" fmla="*/ 0 h 43"/>
                <a:gd name="T10" fmla="*/ 11 w 20"/>
                <a:gd name="T11" fmla="*/ 7 h 43"/>
                <a:gd name="T12" fmla="*/ 16 w 20"/>
                <a:gd name="T13" fmla="*/ 12 h 43"/>
                <a:gd name="T14" fmla="*/ 17 w 20"/>
                <a:gd name="T15" fmla="*/ 14 h 43"/>
                <a:gd name="T16" fmla="*/ 19 w 20"/>
                <a:gd name="T17" fmla="*/ 18 h 43"/>
                <a:gd name="T18" fmla="*/ 19 w 20"/>
                <a:gd name="T19" fmla="*/ 21 h 43"/>
                <a:gd name="T20" fmla="*/ 20 w 20"/>
                <a:gd name="T21" fmla="*/ 25 h 43"/>
                <a:gd name="T22" fmla="*/ 19 w 20"/>
                <a:gd name="T23" fmla="*/ 27 h 43"/>
                <a:gd name="T24" fmla="*/ 18 w 20"/>
                <a:gd name="T25" fmla="*/ 30 h 43"/>
                <a:gd name="T26" fmla="*/ 16 w 20"/>
                <a:gd name="T27" fmla="*/ 33 h 43"/>
                <a:gd name="T28" fmla="*/ 12 w 20"/>
                <a:gd name="T29" fmla="*/ 36 h 43"/>
                <a:gd name="T30" fmla="*/ 9 w 20"/>
                <a:gd name="T31" fmla="*/ 39 h 43"/>
                <a:gd name="T32" fmla="*/ 6 w 20"/>
                <a:gd name="T33" fmla="*/ 41 h 43"/>
                <a:gd name="T34" fmla="*/ 2 w 20"/>
                <a:gd name="T35" fmla="*/ 42 h 43"/>
                <a:gd name="T36" fmla="*/ 0 w 20"/>
                <a:gd name="T37" fmla="*/ 43 h 43"/>
                <a:gd name="T38" fmla="*/ 0 w 20"/>
                <a:gd name="T39"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43">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04" name="Freeform 403">
              <a:extLst>
                <a:ext uri="{FF2B5EF4-FFF2-40B4-BE49-F238E27FC236}">
                  <a16:creationId xmlns:a16="http://schemas.microsoft.com/office/drawing/2014/main" id="{18D1FCB3-429A-CD43-B7B9-F333933A9ADF}"/>
                </a:ext>
              </a:extLst>
            </p:cNvPr>
            <p:cNvSpPr>
              <a:spLocks/>
            </p:cNvSpPr>
            <p:nvPr userDrawn="1">
              <p:custDataLst>
                <p:tags r:id="rId354"/>
              </p:custDataLst>
            </p:nvPr>
          </p:nvSpPr>
          <p:spPr bwMode="auto">
            <a:xfrm>
              <a:off x="10955875" y="2250752"/>
              <a:ext cx="0" cy="53262"/>
            </a:xfrm>
            <a:custGeom>
              <a:avLst/>
              <a:gdLst>
                <a:gd name="T0" fmla="*/ 30 h 30"/>
                <a:gd name="T1" fmla="*/ 25 h 30"/>
                <a:gd name="T2" fmla="*/ 18 h 30"/>
                <a:gd name="T3" fmla="*/ 9 h 30"/>
                <a:gd name="T4" fmla="*/ 0 h 30"/>
              </a:gdLst>
              <a:ahLst/>
              <a:cxnLst>
                <a:cxn ang="0">
                  <a:pos x="0" y="T0"/>
                </a:cxn>
                <a:cxn ang="0">
                  <a:pos x="0" y="T1"/>
                </a:cxn>
                <a:cxn ang="0">
                  <a:pos x="0" y="T2"/>
                </a:cxn>
                <a:cxn ang="0">
                  <a:pos x="0" y="T3"/>
                </a:cxn>
                <a:cxn ang="0">
                  <a:pos x="0" y="T4"/>
                </a:cxn>
              </a:cxnLst>
              <a:rect l="0" t="0" r="r" b="b"/>
              <a:pathLst>
                <a:path h="30">
                  <a:moveTo>
                    <a:pt x="0" y="30"/>
                  </a:moveTo>
                  <a:lnTo>
                    <a:pt x="0" y="25"/>
                  </a:lnTo>
                  <a:lnTo>
                    <a:pt x="0" y="18"/>
                  </a:lnTo>
                  <a:lnTo>
                    <a:pt x="0" y="9"/>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05" name="Freeform 404">
              <a:extLst>
                <a:ext uri="{FF2B5EF4-FFF2-40B4-BE49-F238E27FC236}">
                  <a16:creationId xmlns:a16="http://schemas.microsoft.com/office/drawing/2014/main" id="{0C7EF3DD-EAAA-E74A-95FE-DDE8CB893B82}"/>
                </a:ext>
              </a:extLst>
            </p:cNvPr>
            <p:cNvSpPr>
              <a:spLocks/>
            </p:cNvSpPr>
            <p:nvPr userDrawn="1">
              <p:custDataLst>
                <p:tags r:id="rId355"/>
              </p:custDataLst>
            </p:nvPr>
          </p:nvSpPr>
          <p:spPr bwMode="auto">
            <a:xfrm>
              <a:off x="10955875" y="2250752"/>
              <a:ext cx="8134" cy="53262"/>
            </a:xfrm>
            <a:custGeom>
              <a:avLst/>
              <a:gdLst>
                <a:gd name="T0" fmla="*/ 0 w 20"/>
                <a:gd name="T1" fmla="*/ 0 h 24"/>
                <a:gd name="T2" fmla="*/ 20 w 20"/>
                <a:gd name="T3" fmla="*/ 0 h 24"/>
                <a:gd name="T4" fmla="*/ 0 w 20"/>
                <a:gd name="T5" fmla="*/ 24 h 24"/>
              </a:gdLst>
              <a:ahLst/>
              <a:cxnLst>
                <a:cxn ang="0">
                  <a:pos x="T0" y="T1"/>
                </a:cxn>
                <a:cxn ang="0">
                  <a:pos x="T2" y="T3"/>
                </a:cxn>
                <a:cxn ang="0">
                  <a:pos x="T4" y="T5"/>
                </a:cxn>
              </a:cxnLst>
              <a:rect l="0" t="0" r="r" b="b"/>
              <a:pathLst>
                <a:path w="20" h="24">
                  <a:moveTo>
                    <a:pt x="0" y="0"/>
                  </a:moveTo>
                  <a:lnTo>
                    <a:pt x="20" y="0"/>
                  </a:lnTo>
                  <a:lnTo>
                    <a:pt x="0" y="24"/>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06" name="Freeform 405">
              <a:extLst>
                <a:ext uri="{FF2B5EF4-FFF2-40B4-BE49-F238E27FC236}">
                  <a16:creationId xmlns:a16="http://schemas.microsoft.com/office/drawing/2014/main" id="{6835349C-0C6E-0644-BFB3-2F9B599C5DDF}"/>
                </a:ext>
              </a:extLst>
            </p:cNvPr>
            <p:cNvSpPr>
              <a:spLocks/>
            </p:cNvSpPr>
            <p:nvPr userDrawn="1">
              <p:custDataLst>
                <p:tags r:id="rId356"/>
              </p:custDataLst>
            </p:nvPr>
          </p:nvSpPr>
          <p:spPr bwMode="auto">
            <a:xfrm>
              <a:off x="10703737" y="1876478"/>
              <a:ext cx="17893" cy="54702"/>
            </a:xfrm>
            <a:custGeom>
              <a:avLst/>
              <a:gdLst>
                <a:gd name="T0" fmla="*/ 0 w 46"/>
                <a:gd name="T1" fmla="*/ 0 h 19"/>
                <a:gd name="T2" fmla="*/ 9 w 46"/>
                <a:gd name="T3" fmla="*/ 3 h 19"/>
                <a:gd name="T4" fmla="*/ 14 w 46"/>
                <a:gd name="T5" fmla="*/ 5 h 19"/>
                <a:gd name="T6" fmla="*/ 19 w 46"/>
                <a:gd name="T7" fmla="*/ 8 h 19"/>
                <a:gd name="T8" fmla="*/ 23 w 46"/>
                <a:gd name="T9" fmla="*/ 10 h 19"/>
                <a:gd name="T10" fmla="*/ 26 w 46"/>
                <a:gd name="T11" fmla="*/ 12 h 19"/>
                <a:gd name="T12" fmla="*/ 32 w 46"/>
                <a:gd name="T13" fmla="*/ 14 h 19"/>
                <a:gd name="T14" fmla="*/ 37 w 46"/>
                <a:gd name="T15" fmla="*/ 17 h 19"/>
                <a:gd name="T16" fmla="*/ 46 w 46"/>
                <a:gd name="T17" fmla="*/ 19 h 19"/>
                <a:gd name="T18" fmla="*/ 33 w 46"/>
                <a:gd name="T19" fmla="*/ 19 h 19"/>
                <a:gd name="T20" fmla="*/ 24 w 46"/>
                <a:gd name="T21" fmla="*/ 19 h 19"/>
                <a:gd name="T22" fmla="*/ 18 w 46"/>
                <a:gd name="T23" fmla="*/ 18 h 19"/>
                <a:gd name="T24" fmla="*/ 13 w 46"/>
                <a:gd name="T25" fmla="*/ 17 h 19"/>
                <a:gd name="T26" fmla="*/ 10 w 46"/>
                <a:gd name="T27" fmla="*/ 14 h 19"/>
                <a:gd name="T28" fmla="*/ 7 w 46"/>
                <a:gd name="T29" fmla="*/ 11 h 19"/>
                <a:gd name="T30" fmla="*/ 4 w 46"/>
                <a:gd name="T31" fmla="*/ 7 h 19"/>
                <a:gd name="T32" fmla="*/ 0 w 46"/>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19">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07" name="Freeform 406">
              <a:extLst>
                <a:ext uri="{FF2B5EF4-FFF2-40B4-BE49-F238E27FC236}">
                  <a16:creationId xmlns:a16="http://schemas.microsoft.com/office/drawing/2014/main" id="{F1363454-B73E-9D4F-90F9-44A13158F67A}"/>
                </a:ext>
              </a:extLst>
            </p:cNvPr>
            <p:cNvSpPr>
              <a:spLocks/>
            </p:cNvSpPr>
            <p:nvPr userDrawn="1">
              <p:custDataLst>
                <p:tags r:id="rId357"/>
              </p:custDataLst>
            </p:nvPr>
          </p:nvSpPr>
          <p:spPr bwMode="auto">
            <a:xfrm>
              <a:off x="7952991" y="2003154"/>
              <a:ext cx="48801" cy="53262"/>
            </a:xfrm>
            <a:custGeom>
              <a:avLst/>
              <a:gdLst>
                <a:gd name="T0" fmla="*/ 33 w 100"/>
                <a:gd name="T1" fmla="*/ 0 h 55"/>
                <a:gd name="T2" fmla="*/ 100 w 100"/>
                <a:gd name="T3" fmla="*/ 12 h 55"/>
                <a:gd name="T4" fmla="*/ 100 w 100"/>
                <a:gd name="T5" fmla="*/ 55 h 55"/>
                <a:gd name="T6" fmla="*/ 13 w 100"/>
                <a:gd name="T7" fmla="*/ 55 h 55"/>
                <a:gd name="T8" fmla="*/ 0 w 100"/>
                <a:gd name="T9" fmla="*/ 43 h 55"/>
                <a:gd name="T10" fmla="*/ 1 w 100"/>
                <a:gd name="T11" fmla="*/ 38 h 55"/>
                <a:gd name="T12" fmla="*/ 4 w 100"/>
                <a:gd name="T13" fmla="*/ 32 h 55"/>
                <a:gd name="T14" fmla="*/ 10 w 100"/>
                <a:gd name="T15" fmla="*/ 25 h 55"/>
                <a:gd name="T16" fmla="*/ 16 w 100"/>
                <a:gd name="T17" fmla="*/ 18 h 55"/>
                <a:gd name="T18" fmla="*/ 27 w 100"/>
                <a:gd name="T19" fmla="*/ 5 h 55"/>
                <a:gd name="T20" fmla="*/ 33 w 100"/>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08" name="Freeform 407">
              <a:extLst>
                <a:ext uri="{FF2B5EF4-FFF2-40B4-BE49-F238E27FC236}">
                  <a16:creationId xmlns:a16="http://schemas.microsoft.com/office/drawing/2014/main" id="{FE7E40FA-A2AA-EF4B-BFDC-6998EA6BFFC3}"/>
                </a:ext>
              </a:extLst>
            </p:cNvPr>
            <p:cNvSpPr>
              <a:spLocks/>
            </p:cNvSpPr>
            <p:nvPr userDrawn="1">
              <p:custDataLst>
                <p:tags r:id="rId358"/>
              </p:custDataLst>
            </p:nvPr>
          </p:nvSpPr>
          <p:spPr bwMode="auto">
            <a:xfrm>
              <a:off x="8413346" y="1633200"/>
              <a:ext cx="43920" cy="53261"/>
            </a:xfrm>
            <a:custGeom>
              <a:avLst/>
              <a:gdLst>
                <a:gd name="T0" fmla="*/ 53 w 99"/>
                <a:gd name="T1" fmla="*/ 2 h 51"/>
                <a:gd name="T2" fmla="*/ 58 w 99"/>
                <a:gd name="T3" fmla="*/ 1 h 51"/>
                <a:gd name="T4" fmla="*/ 62 w 99"/>
                <a:gd name="T5" fmla="*/ 0 h 51"/>
                <a:gd name="T6" fmla="*/ 65 w 99"/>
                <a:gd name="T7" fmla="*/ 0 h 51"/>
                <a:gd name="T8" fmla="*/ 69 w 99"/>
                <a:gd name="T9" fmla="*/ 1 h 51"/>
                <a:gd name="T10" fmla="*/ 74 w 99"/>
                <a:gd name="T11" fmla="*/ 5 h 51"/>
                <a:gd name="T12" fmla="*/ 79 w 99"/>
                <a:gd name="T13" fmla="*/ 11 h 51"/>
                <a:gd name="T14" fmla="*/ 83 w 99"/>
                <a:gd name="T15" fmla="*/ 18 h 51"/>
                <a:gd name="T16" fmla="*/ 87 w 99"/>
                <a:gd name="T17" fmla="*/ 25 h 51"/>
                <a:gd name="T18" fmla="*/ 91 w 99"/>
                <a:gd name="T19" fmla="*/ 28 h 51"/>
                <a:gd name="T20" fmla="*/ 93 w 99"/>
                <a:gd name="T21" fmla="*/ 30 h 51"/>
                <a:gd name="T22" fmla="*/ 96 w 99"/>
                <a:gd name="T23" fmla="*/ 32 h 51"/>
                <a:gd name="T24" fmla="*/ 99 w 99"/>
                <a:gd name="T25" fmla="*/ 34 h 51"/>
                <a:gd name="T26" fmla="*/ 99 w 99"/>
                <a:gd name="T27" fmla="*/ 37 h 51"/>
                <a:gd name="T28" fmla="*/ 97 w 99"/>
                <a:gd name="T29" fmla="*/ 40 h 51"/>
                <a:gd name="T30" fmla="*/ 95 w 99"/>
                <a:gd name="T31" fmla="*/ 43 h 51"/>
                <a:gd name="T32" fmla="*/ 91 w 99"/>
                <a:gd name="T33" fmla="*/ 45 h 51"/>
                <a:gd name="T34" fmla="*/ 86 w 99"/>
                <a:gd name="T35" fmla="*/ 47 h 51"/>
                <a:gd name="T36" fmla="*/ 81 w 99"/>
                <a:gd name="T37" fmla="*/ 48 h 51"/>
                <a:gd name="T38" fmla="*/ 74 w 99"/>
                <a:gd name="T39" fmla="*/ 50 h 51"/>
                <a:gd name="T40" fmla="*/ 68 w 99"/>
                <a:gd name="T41" fmla="*/ 50 h 51"/>
                <a:gd name="T42" fmla="*/ 52 w 99"/>
                <a:gd name="T43" fmla="*/ 51 h 51"/>
                <a:gd name="T44" fmla="*/ 36 w 99"/>
                <a:gd name="T45" fmla="*/ 49 h 51"/>
                <a:gd name="T46" fmla="*/ 27 w 99"/>
                <a:gd name="T47" fmla="*/ 48 h 51"/>
                <a:gd name="T48" fmla="*/ 18 w 99"/>
                <a:gd name="T49" fmla="*/ 45 h 51"/>
                <a:gd name="T50" fmla="*/ 9 w 99"/>
                <a:gd name="T51" fmla="*/ 43 h 51"/>
                <a:gd name="T52" fmla="*/ 1 w 99"/>
                <a:gd name="T53" fmla="*/ 40 h 51"/>
                <a:gd name="T54" fmla="*/ 0 w 99"/>
                <a:gd name="T55" fmla="*/ 39 h 51"/>
                <a:gd name="T56" fmla="*/ 1 w 99"/>
                <a:gd name="T57" fmla="*/ 37 h 51"/>
                <a:gd name="T58" fmla="*/ 3 w 99"/>
                <a:gd name="T59" fmla="*/ 35 h 51"/>
                <a:gd name="T60" fmla="*/ 6 w 99"/>
                <a:gd name="T61" fmla="*/ 33 h 51"/>
                <a:gd name="T62" fmla="*/ 14 w 99"/>
                <a:gd name="T63" fmla="*/ 29 h 51"/>
                <a:gd name="T64" fmla="*/ 25 w 99"/>
                <a:gd name="T65" fmla="*/ 24 h 51"/>
                <a:gd name="T66" fmla="*/ 35 w 99"/>
                <a:gd name="T67" fmla="*/ 19 h 51"/>
                <a:gd name="T68" fmla="*/ 45 w 99"/>
                <a:gd name="T69" fmla="*/ 12 h 51"/>
                <a:gd name="T70" fmla="*/ 48 w 99"/>
                <a:gd name="T71" fmla="*/ 10 h 51"/>
                <a:gd name="T72" fmla="*/ 51 w 99"/>
                <a:gd name="T73" fmla="*/ 7 h 51"/>
                <a:gd name="T74" fmla="*/ 52 w 99"/>
                <a:gd name="T75" fmla="*/ 5 h 51"/>
                <a:gd name="T76" fmla="*/ 53 w 99"/>
                <a:gd name="T77"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51">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09" name="Freeform 408">
              <a:extLst>
                <a:ext uri="{FF2B5EF4-FFF2-40B4-BE49-F238E27FC236}">
                  <a16:creationId xmlns:a16="http://schemas.microsoft.com/office/drawing/2014/main" id="{9D1DD956-25FD-B145-A6EE-70B24E78DD3E}"/>
                </a:ext>
              </a:extLst>
            </p:cNvPr>
            <p:cNvSpPr>
              <a:spLocks/>
            </p:cNvSpPr>
            <p:nvPr userDrawn="1">
              <p:custDataLst>
                <p:tags r:id="rId359"/>
              </p:custDataLst>
            </p:nvPr>
          </p:nvSpPr>
          <p:spPr bwMode="auto">
            <a:xfrm>
              <a:off x="8449134" y="1463336"/>
              <a:ext cx="234245" cy="148269"/>
            </a:xfrm>
            <a:custGeom>
              <a:avLst/>
              <a:gdLst>
                <a:gd name="T0" fmla="*/ 315 w 525"/>
                <a:gd name="T1" fmla="*/ 27 h 311"/>
                <a:gd name="T2" fmla="*/ 342 w 525"/>
                <a:gd name="T3" fmla="*/ 21 h 311"/>
                <a:gd name="T4" fmla="*/ 385 w 525"/>
                <a:gd name="T5" fmla="*/ 20 h 311"/>
                <a:gd name="T6" fmla="*/ 408 w 525"/>
                <a:gd name="T7" fmla="*/ 17 h 311"/>
                <a:gd name="T8" fmla="*/ 427 w 525"/>
                <a:gd name="T9" fmla="*/ 7 h 311"/>
                <a:gd name="T10" fmla="*/ 514 w 525"/>
                <a:gd name="T11" fmla="*/ 6 h 311"/>
                <a:gd name="T12" fmla="*/ 525 w 525"/>
                <a:gd name="T13" fmla="*/ 19 h 311"/>
                <a:gd name="T14" fmla="*/ 468 w 525"/>
                <a:gd name="T15" fmla="*/ 47 h 311"/>
                <a:gd name="T16" fmla="*/ 392 w 525"/>
                <a:gd name="T17" fmla="*/ 73 h 311"/>
                <a:gd name="T18" fmla="*/ 356 w 525"/>
                <a:gd name="T19" fmla="*/ 80 h 311"/>
                <a:gd name="T20" fmla="*/ 321 w 525"/>
                <a:gd name="T21" fmla="*/ 83 h 311"/>
                <a:gd name="T22" fmla="*/ 279 w 525"/>
                <a:gd name="T23" fmla="*/ 101 h 311"/>
                <a:gd name="T24" fmla="*/ 244 w 525"/>
                <a:gd name="T25" fmla="*/ 121 h 311"/>
                <a:gd name="T26" fmla="*/ 218 w 525"/>
                <a:gd name="T27" fmla="*/ 129 h 311"/>
                <a:gd name="T28" fmla="*/ 187 w 525"/>
                <a:gd name="T29" fmla="*/ 123 h 311"/>
                <a:gd name="T30" fmla="*/ 178 w 525"/>
                <a:gd name="T31" fmla="*/ 137 h 311"/>
                <a:gd name="T32" fmla="*/ 175 w 525"/>
                <a:gd name="T33" fmla="*/ 145 h 311"/>
                <a:gd name="T34" fmla="*/ 185 w 525"/>
                <a:gd name="T35" fmla="*/ 148 h 311"/>
                <a:gd name="T36" fmla="*/ 184 w 525"/>
                <a:gd name="T37" fmla="*/ 157 h 311"/>
                <a:gd name="T38" fmla="*/ 176 w 525"/>
                <a:gd name="T39" fmla="*/ 167 h 311"/>
                <a:gd name="T40" fmla="*/ 180 w 525"/>
                <a:gd name="T41" fmla="*/ 179 h 311"/>
                <a:gd name="T42" fmla="*/ 162 w 525"/>
                <a:gd name="T43" fmla="*/ 194 h 311"/>
                <a:gd name="T44" fmla="*/ 144 w 525"/>
                <a:gd name="T45" fmla="*/ 204 h 311"/>
                <a:gd name="T46" fmla="*/ 141 w 525"/>
                <a:gd name="T47" fmla="*/ 213 h 311"/>
                <a:gd name="T48" fmla="*/ 144 w 525"/>
                <a:gd name="T49" fmla="*/ 228 h 311"/>
                <a:gd name="T50" fmla="*/ 163 w 525"/>
                <a:gd name="T51" fmla="*/ 247 h 311"/>
                <a:gd name="T52" fmla="*/ 191 w 525"/>
                <a:gd name="T53" fmla="*/ 267 h 311"/>
                <a:gd name="T54" fmla="*/ 256 w 525"/>
                <a:gd name="T55" fmla="*/ 300 h 311"/>
                <a:gd name="T56" fmla="*/ 243 w 525"/>
                <a:gd name="T57" fmla="*/ 311 h 311"/>
                <a:gd name="T58" fmla="*/ 189 w 525"/>
                <a:gd name="T59" fmla="*/ 309 h 311"/>
                <a:gd name="T60" fmla="*/ 145 w 525"/>
                <a:gd name="T61" fmla="*/ 308 h 311"/>
                <a:gd name="T62" fmla="*/ 129 w 525"/>
                <a:gd name="T63" fmla="*/ 304 h 311"/>
                <a:gd name="T64" fmla="*/ 123 w 525"/>
                <a:gd name="T65" fmla="*/ 298 h 311"/>
                <a:gd name="T66" fmla="*/ 120 w 525"/>
                <a:gd name="T67" fmla="*/ 282 h 311"/>
                <a:gd name="T68" fmla="*/ 116 w 525"/>
                <a:gd name="T69" fmla="*/ 278 h 311"/>
                <a:gd name="T70" fmla="*/ 95 w 525"/>
                <a:gd name="T71" fmla="*/ 277 h 311"/>
                <a:gd name="T72" fmla="*/ 80 w 525"/>
                <a:gd name="T73" fmla="*/ 296 h 311"/>
                <a:gd name="T74" fmla="*/ 44 w 525"/>
                <a:gd name="T75" fmla="*/ 282 h 311"/>
                <a:gd name="T76" fmla="*/ 0 w 525"/>
                <a:gd name="T77" fmla="*/ 246 h 311"/>
                <a:gd name="T78" fmla="*/ 18 w 525"/>
                <a:gd name="T79" fmla="*/ 239 h 311"/>
                <a:gd name="T80" fmla="*/ 34 w 525"/>
                <a:gd name="T81" fmla="*/ 222 h 311"/>
                <a:gd name="T82" fmla="*/ 28 w 525"/>
                <a:gd name="T83" fmla="*/ 213 h 311"/>
                <a:gd name="T84" fmla="*/ 34 w 525"/>
                <a:gd name="T85" fmla="*/ 200 h 311"/>
                <a:gd name="T86" fmla="*/ 40 w 525"/>
                <a:gd name="T87" fmla="*/ 188 h 311"/>
                <a:gd name="T88" fmla="*/ 34 w 525"/>
                <a:gd name="T89" fmla="*/ 179 h 311"/>
                <a:gd name="T90" fmla="*/ 134 w 525"/>
                <a:gd name="T91" fmla="*/ 179 h 311"/>
                <a:gd name="T92" fmla="*/ 131 w 525"/>
                <a:gd name="T93" fmla="*/ 177 h 311"/>
                <a:gd name="T94" fmla="*/ 90 w 525"/>
                <a:gd name="T95" fmla="*/ 166 h 311"/>
                <a:gd name="T96" fmla="*/ 54 w 525"/>
                <a:gd name="T97" fmla="*/ 148 h 311"/>
                <a:gd name="T98" fmla="*/ 84 w 525"/>
                <a:gd name="T99" fmla="*/ 134 h 311"/>
                <a:gd name="T100" fmla="*/ 120 w 525"/>
                <a:gd name="T101" fmla="*/ 111 h 311"/>
                <a:gd name="T102" fmla="*/ 111 w 525"/>
                <a:gd name="T103" fmla="*/ 103 h 311"/>
                <a:gd name="T104" fmla="*/ 100 w 525"/>
                <a:gd name="T105" fmla="*/ 80 h 311"/>
                <a:gd name="T106" fmla="*/ 127 w 525"/>
                <a:gd name="T107" fmla="*/ 76 h 311"/>
                <a:gd name="T108" fmla="*/ 184 w 525"/>
                <a:gd name="T109" fmla="*/ 58 h 311"/>
                <a:gd name="T110" fmla="*/ 254 w 525"/>
                <a:gd name="T111" fmla="*/ 3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5" h="311">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10" name="Freeform 409">
              <a:extLst>
                <a:ext uri="{FF2B5EF4-FFF2-40B4-BE49-F238E27FC236}">
                  <a16:creationId xmlns:a16="http://schemas.microsoft.com/office/drawing/2014/main" id="{ADB0E4FD-AD1D-1049-8514-7227A53B1207}"/>
                </a:ext>
              </a:extLst>
            </p:cNvPr>
            <p:cNvSpPr>
              <a:spLocks/>
            </p:cNvSpPr>
            <p:nvPr userDrawn="1">
              <p:custDataLst>
                <p:tags r:id="rId360"/>
              </p:custDataLst>
            </p:nvPr>
          </p:nvSpPr>
          <p:spPr bwMode="auto">
            <a:xfrm>
              <a:off x="8236036" y="1745481"/>
              <a:ext cx="32534" cy="50383"/>
            </a:xfrm>
            <a:custGeom>
              <a:avLst/>
              <a:gdLst>
                <a:gd name="T0" fmla="*/ 46 w 79"/>
                <a:gd name="T1" fmla="*/ 0 h 38"/>
                <a:gd name="T2" fmla="*/ 54 w 79"/>
                <a:gd name="T3" fmla="*/ 1 h 38"/>
                <a:gd name="T4" fmla="*/ 62 w 79"/>
                <a:gd name="T5" fmla="*/ 3 h 38"/>
                <a:gd name="T6" fmla="*/ 68 w 79"/>
                <a:gd name="T7" fmla="*/ 7 h 38"/>
                <a:gd name="T8" fmla="*/ 72 w 79"/>
                <a:gd name="T9" fmla="*/ 12 h 38"/>
                <a:gd name="T10" fmla="*/ 75 w 79"/>
                <a:gd name="T11" fmla="*/ 17 h 38"/>
                <a:gd name="T12" fmla="*/ 77 w 79"/>
                <a:gd name="T13" fmla="*/ 22 h 38"/>
                <a:gd name="T14" fmla="*/ 79 w 79"/>
                <a:gd name="T15" fmla="*/ 27 h 38"/>
                <a:gd name="T16" fmla="*/ 79 w 79"/>
                <a:gd name="T17" fmla="*/ 32 h 38"/>
                <a:gd name="T18" fmla="*/ 77 w 79"/>
                <a:gd name="T19" fmla="*/ 34 h 38"/>
                <a:gd name="T20" fmla="*/ 75 w 79"/>
                <a:gd name="T21" fmla="*/ 35 h 38"/>
                <a:gd name="T22" fmla="*/ 72 w 79"/>
                <a:gd name="T23" fmla="*/ 36 h 38"/>
                <a:gd name="T24" fmla="*/ 68 w 79"/>
                <a:gd name="T25" fmla="*/ 37 h 38"/>
                <a:gd name="T26" fmla="*/ 57 w 79"/>
                <a:gd name="T27" fmla="*/ 38 h 38"/>
                <a:gd name="T28" fmla="*/ 46 w 79"/>
                <a:gd name="T29" fmla="*/ 38 h 38"/>
                <a:gd name="T30" fmla="*/ 38 w 79"/>
                <a:gd name="T31" fmla="*/ 37 h 38"/>
                <a:gd name="T32" fmla="*/ 30 w 79"/>
                <a:gd name="T33" fmla="*/ 36 h 38"/>
                <a:gd name="T34" fmla="*/ 21 w 79"/>
                <a:gd name="T35" fmla="*/ 35 h 38"/>
                <a:gd name="T36" fmla="*/ 15 w 79"/>
                <a:gd name="T37" fmla="*/ 32 h 38"/>
                <a:gd name="T38" fmla="*/ 8 w 79"/>
                <a:gd name="T39" fmla="*/ 29 h 38"/>
                <a:gd name="T40" fmla="*/ 4 w 79"/>
                <a:gd name="T41" fmla="*/ 25 h 38"/>
                <a:gd name="T42" fmla="*/ 2 w 79"/>
                <a:gd name="T43" fmla="*/ 22 h 38"/>
                <a:gd name="T44" fmla="*/ 1 w 79"/>
                <a:gd name="T45" fmla="*/ 20 h 38"/>
                <a:gd name="T46" fmla="*/ 0 w 79"/>
                <a:gd name="T47" fmla="*/ 17 h 38"/>
                <a:gd name="T48" fmla="*/ 0 w 79"/>
                <a:gd name="T49" fmla="*/ 13 h 38"/>
                <a:gd name="T50" fmla="*/ 1 w 79"/>
                <a:gd name="T51" fmla="*/ 11 h 38"/>
                <a:gd name="T52" fmla="*/ 4 w 79"/>
                <a:gd name="T53" fmla="*/ 9 h 38"/>
                <a:gd name="T54" fmla="*/ 10 w 79"/>
                <a:gd name="T55" fmla="*/ 6 h 38"/>
                <a:gd name="T56" fmla="*/ 17 w 79"/>
                <a:gd name="T57" fmla="*/ 4 h 38"/>
                <a:gd name="T58" fmla="*/ 32 w 79"/>
                <a:gd name="T59" fmla="*/ 1 h 38"/>
                <a:gd name="T60" fmla="*/ 46 w 79"/>
                <a:gd name="T6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11" name="Freeform 410">
              <a:extLst>
                <a:ext uri="{FF2B5EF4-FFF2-40B4-BE49-F238E27FC236}">
                  <a16:creationId xmlns:a16="http://schemas.microsoft.com/office/drawing/2014/main" id="{73061995-AE99-2544-AC83-0CB88910B4CE}"/>
                </a:ext>
              </a:extLst>
            </p:cNvPr>
            <p:cNvSpPr>
              <a:spLocks/>
            </p:cNvSpPr>
            <p:nvPr userDrawn="1">
              <p:custDataLst>
                <p:tags r:id="rId361"/>
              </p:custDataLst>
            </p:nvPr>
          </p:nvSpPr>
          <p:spPr bwMode="auto">
            <a:xfrm>
              <a:off x="10598001" y="2014671"/>
              <a:ext cx="201711" cy="243279"/>
            </a:xfrm>
            <a:custGeom>
              <a:avLst/>
              <a:gdLst>
                <a:gd name="T0" fmla="*/ 26 w 459"/>
                <a:gd name="T1" fmla="*/ 45 h 511"/>
                <a:gd name="T2" fmla="*/ 12 w 459"/>
                <a:gd name="T3" fmla="*/ 25 h 511"/>
                <a:gd name="T4" fmla="*/ 0 w 459"/>
                <a:gd name="T5" fmla="*/ 0 h 511"/>
                <a:gd name="T6" fmla="*/ 22 w 459"/>
                <a:gd name="T7" fmla="*/ 7 h 511"/>
                <a:gd name="T8" fmla="*/ 33 w 459"/>
                <a:gd name="T9" fmla="*/ 6 h 511"/>
                <a:gd name="T10" fmla="*/ 95 w 459"/>
                <a:gd name="T11" fmla="*/ 67 h 511"/>
                <a:gd name="T12" fmla="*/ 146 w 459"/>
                <a:gd name="T13" fmla="*/ 123 h 511"/>
                <a:gd name="T14" fmla="*/ 216 w 459"/>
                <a:gd name="T15" fmla="*/ 198 h 511"/>
                <a:gd name="T16" fmla="*/ 258 w 459"/>
                <a:gd name="T17" fmla="*/ 237 h 511"/>
                <a:gd name="T18" fmla="*/ 303 w 459"/>
                <a:gd name="T19" fmla="*/ 266 h 511"/>
                <a:gd name="T20" fmla="*/ 372 w 459"/>
                <a:gd name="T21" fmla="*/ 311 h 511"/>
                <a:gd name="T22" fmla="*/ 398 w 459"/>
                <a:gd name="T23" fmla="*/ 336 h 511"/>
                <a:gd name="T24" fmla="*/ 365 w 459"/>
                <a:gd name="T25" fmla="*/ 320 h 511"/>
                <a:gd name="T26" fmla="*/ 324 w 459"/>
                <a:gd name="T27" fmla="*/ 296 h 511"/>
                <a:gd name="T28" fmla="*/ 314 w 459"/>
                <a:gd name="T29" fmla="*/ 298 h 511"/>
                <a:gd name="T30" fmla="*/ 313 w 459"/>
                <a:gd name="T31" fmla="*/ 311 h 511"/>
                <a:gd name="T32" fmla="*/ 317 w 459"/>
                <a:gd name="T33" fmla="*/ 337 h 511"/>
                <a:gd name="T34" fmla="*/ 326 w 459"/>
                <a:gd name="T35" fmla="*/ 358 h 511"/>
                <a:gd name="T36" fmla="*/ 348 w 459"/>
                <a:gd name="T37" fmla="*/ 387 h 511"/>
                <a:gd name="T38" fmla="*/ 394 w 459"/>
                <a:gd name="T39" fmla="*/ 421 h 511"/>
                <a:gd name="T40" fmla="*/ 440 w 459"/>
                <a:gd name="T41" fmla="*/ 458 h 511"/>
                <a:gd name="T42" fmla="*/ 448 w 459"/>
                <a:gd name="T43" fmla="*/ 476 h 511"/>
                <a:gd name="T44" fmla="*/ 428 w 459"/>
                <a:gd name="T45" fmla="*/ 469 h 511"/>
                <a:gd name="T46" fmla="*/ 392 w 459"/>
                <a:gd name="T47" fmla="*/ 462 h 511"/>
                <a:gd name="T48" fmla="*/ 393 w 459"/>
                <a:gd name="T49" fmla="*/ 494 h 511"/>
                <a:gd name="T50" fmla="*/ 398 w 459"/>
                <a:gd name="T51" fmla="*/ 511 h 511"/>
                <a:gd name="T52" fmla="*/ 388 w 459"/>
                <a:gd name="T53" fmla="*/ 492 h 511"/>
                <a:gd name="T54" fmla="*/ 363 w 459"/>
                <a:gd name="T55" fmla="*/ 466 h 511"/>
                <a:gd name="T56" fmla="*/ 343 w 459"/>
                <a:gd name="T57" fmla="*/ 445 h 511"/>
                <a:gd name="T58" fmla="*/ 339 w 459"/>
                <a:gd name="T59" fmla="*/ 431 h 511"/>
                <a:gd name="T60" fmla="*/ 328 w 459"/>
                <a:gd name="T61" fmla="*/ 411 h 511"/>
                <a:gd name="T62" fmla="*/ 310 w 459"/>
                <a:gd name="T63" fmla="*/ 384 h 511"/>
                <a:gd name="T64" fmla="*/ 298 w 459"/>
                <a:gd name="T65" fmla="*/ 367 h 511"/>
                <a:gd name="T66" fmla="*/ 280 w 459"/>
                <a:gd name="T67" fmla="*/ 358 h 511"/>
                <a:gd name="T68" fmla="*/ 264 w 459"/>
                <a:gd name="T69" fmla="*/ 343 h 511"/>
                <a:gd name="T70" fmla="*/ 249 w 459"/>
                <a:gd name="T71" fmla="*/ 314 h 511"/>
                <a:gd name="T72" fmla="*/ 245 w 459"/>
                <a:gd name="T73" fmla="*/ 293 h 511"/>
                <a:gd name="T74" fmla="*/ 234 w 459"/>
                <a:gd name="T75" fmla="*/ 281 h 511"/>
                <a:gd name="T76" fmla="*/ 194 w 459"/>
                <a:gd name="T77" fmla="*/ 244 h 511"/>
                <a:gd name="T78" fmla="*/ 171 w 459"/>
                <a:gd name="T79" fmla="*/ 220 h 511"/>
                <a:gd name="T80" fmla="*/ 163 w 459"/>
                <a:gd name="T81" fmla="*/ 203 h 511"/>
                <a:gd name="T82" fmla="*/ 154 w 459"/>
                <a:gd name="T83" fmla="*/ 187 h 511"/>
                <a:gd name="T84" fmla="*/ 115 w 459"/>
                <a:gd name="T85" fmla="*/ 155 h 511"/>
                <a:gd name="T86" fmla="*/ 70 w 459"/>
                <a:gd name="T87" fmla="*/ 130 h 511"/>
                <a:gd name="T88" fmla="*/ 47 w 459"/>
                <a:gd name="T89" fmla="*/ 110 h 511"/>
                <a:gd name="T90" fmla="*/ 38 w 459"/>
                <a:gd name="T91" fmla="*/ 93 h 511"/>
                <a:gd name="T92" fmla="*/ 34 w 459"/>
                <a:gd name="T93" fmla="*/ 7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412" name="Group 411">
              <a:extLst>
                <a:ext uri="{FF2B5EF4-FFF2-40B4-BE49-F238E27FC236}">
                  <a16:creationId xmlns:a16="http://schemas.microsoft.com/office/drawing/2014/main" id="{4625FE5E-C063-0240-80F8-EC814515148A}"/>
                </a:ext>
              </a:extLst>
            </p:cNvPr>
            <p:cNvGrpSpPr>
              <a:grpSpLocks/>
            </p:cNvGrpSpPr>
            <p:nvPr userDrawn="1">
              <p:custDataLst>
                <p:tags r:id="rId362"/>
              </p:custDataLst>
            </p:nvPr>
          </p:nvGrpSpPr>
          <p:grpSpPr bwMode="auto">
            <a:xfrm>
              <a:off x="9358459" y="1974365"/>
              <a:ext cx="688094" cy="348363"/>
              <a:chOff x="4115" y="1551"/>
              <a:chExt cx="504" cy="244"/>
            </a:xfrm>
            <a:solidFill>
              <a:srgbClr val="DADADA"/>
            </a:solidFill>
          </p:grpSpPr>
          <p:sp>
            <p:nvSpPr>
              <p:cNvPr id="437" name="Freeform 436">
                <a:extLst>
                  <a:ext uri="{FF2B5EF4-FFF2-40B4-BE49-F238E27FC236}">
                    <a16:creationId xmlns:a16="http://schemas.microsoft.com/office/drawing/2014/main" id="{CD907BBC-F50D-6E43-89C7-AFA977745E5F}"/>
                  </a:ext>
                </a:extLst>
              </p:cNvPr>
              <p:cNvSpPr>
                <a:spLocks/>
              </p:cNvSpPr>
              <p:nvPr/>
            </p:nvSpPr>
            <p:spPr bwMode="auto">
              <a:xfrm>
                <a:off x="4540" y="1551"/>
                <a:ext cx="79" cy="86"/>
              </a:xfrm>
              <a:custGeom>
                <a:avLst/>
                <a:gdLst>
                  <a:gd name="T0" fmla="*/ 13 w 240"/>
                  <a:gd name="T1" fmla="*/ 247 h 259"/>
                  <a:gd name="T2" fmla="*/ 79 w 240"/>
                  <a:gd name="T3" fmla="*/ 259 h 259"/>
                  <a:gd name="T4" fmla="*/ 120 w 240"/>
                  <a:gd name="T5" fmla="*/ 240 h 259"/>
                  <a:gd name="T6" fmla="*/ 133 w 240"/>
                  <a:gd name="T7" fmla="*/ 210 h 259"/>
                  <a:gd name="T8" fmla="*/ 192 w 240"/>
                  <a:gd name="T9" fmla="*/ 161 h 259"/>
                  <a:gd name="T10" fmla="*/ 212 w 240"/>
                  <a:gd name="T11" fmla="*/ 111 h 259"/>
                  <a:gd name="T12" fmla="*/ 240 w 240"/>
                  <a:gd name="T13" fmla="*/ 26 h 259"/>
                  <a:gd name="T14" fmla="*/ 212 w 240"/>
                  <a:gd name="T15" fmla="*/ 0 h 259"/>
                  <a:gd name="T16" fmla="*/ 206 w 240"/>
                  <a:gd name="T17" fmla="*/ 32 h 259"/>
                  <a:gd name="T18" fmla="*/ 199 w 240"/>
                  <a:gd name="T19" fmla="*/ 74 h 259"/>
                  <a:gd name="T20" fmla="*/ 166 w 240"/>
                  <a:gd name="T21" fmla="*/ 105 h 259"/>
                  <a:gd name="T22" fmla="*/ 133 w 240"/>
                  <a:gd name="T23" fmla="*/ 149 h 259"/>
                  <a:gd name="T24" fmla="*/ 113 w 240"/>
                  <a:gd name="T25" fmla="*/ 179 h 259"/>
                  <a:gd name="T26" fmla="*/ 93 w 240"/>
                  <a:gd name="T27" fmla="*/ 216 h 259"/>
                  <a:gd name="T28" fmla="*/ 20 w 240"/>
                  <a:gd name="T29" fmla="*/ 222 h 259"/>
                  <a:gd name="T30" fmla="*/ 0 w 240"/>
                  <a:gd name="T31" fmla="*/ 222 h 259"/>
                  <a:gd name="T32" fmla="*/ 13 w 240"/>
                  <a:gd name="T33" fmla="*/ 24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38" name="Freeform 437">
                <a:extLst>
                  <a:ext uri="{FF2B5EF4-FFF2-40B4-BE49-F238E27FC236}">
                    <a16:creationId xmlns:a16="http://schemas.microsoft.com/office/drawing/2014/main" id="{5E1A6639-2877-F64E-919B-20DE53C3468C}"/>
                  </a:ext>
                </a:extLst>
              </p:cNvPr>
              <p:cNvSpPr>
                <a:spLocks/>
              </p:cNvSpPr>
              <p:nvPr/>
            </p:nvSpPr>
            <p:spPr bwMode="auto">
              <a:xfrm>
                <a:off x="4115" y="1761"/>
                <a:ext cx="84" cy="34"/>
              </a:xfrm>
              <a:custGeom>
                <a:avLst/>
                <a:gdLst>
                  <a:gd name="T0" fmla="*/ 33 w 259"/>
                  <a:gd name="T1" fmla="*/ 104 h 104"/>
                  <a:gd name="T2" fmla="*/ 26 w 259"/>
                  <a:gd name="T3" fmla="*/ 86 h 104"/>
                  <a:gd name="T4" fmla="*/ 52 w 259"/>
                  <a:gd name="T5" fmla="*/ 62 h 104"/>
                  <a:gd name="T6" fmla="*/ 72 w 259"/>
                  <a:gd name="T7" fmla="*/ 49 h 104"/>
                  <a:gd name="T8" fmla="*/ 126 w 259"/>
                  <a:gd name="T9" fmla="*/ 43 h 104"/>
                  <a:gd name="T10" fmla="*/ 172 w 259"/>
                  <a:gd name="T11" fmla="*/ 43 h 104"/>
                  <a:gd name="T12" fmla="*/ 246 w 259"/>
                  <a:gd name="T13" fmla="*/ 31 h 104"/>
                  <a:gd name="T14" fmla="*/ 259 w 259"/>
                  <a:gd name="T15" fmla="*/ 7 h 104"/>
                  <a:gd name="T16" fmla="*/ 246 w 259"/>
                  <a:gd name="T17" fmla="*/ 0 h 104"/>
                  <a:gd name="T18" fmla="*/ 205 w 259"/>
                  <a:gd name="T19" fmla="*/ 13 h 104"/>
                  <a:gd name="T20" fmla="*/ 152 w 259"/>
                  <a:gd name="T21" fmla="*/ 7 h 104"/>
                  <a:gd name="T22" fmla="*/ 106 w 259"/>
                  <a:gd name="T23" fmla="*/ 13 h 104"/>
                  <a:gd name="T24" fmla="*/ 52 w 259"/>
                  <a:gd name="T25" fmla="*/ 19 h 104"/>
                  <a:gd name="T26" fmla="*/ 26 w 259"/>
                  <a:gd name="T27" fmla="*/ 43 h 104"/>
                  <a:gd name="T28" fmla="*/ 0 w 259"/>
                  <a:gd name="T29" fmla="*/ 68 h 104"/>
                  <a:gd name="T30" fmla="*/ 0 w 259"/>
                  <a:gd name="T31" fmla="*/ 104 h 104"/>
                  <a:gd name="T32" fmla="*/ 33 w 259"/>
                  <a:gd name="T3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413" name="Freeform 412">
              <a:extLst>
                <a:ext uri="{FF2B5EF4-FFF2-40B4-BE49-F238E27FC236}">
                  <a16:creationId xmlns:a16="http://schemas.microsoft.com/office/drawing/2014/main" id="{6AA68A2B-EC91-2649-A7ED-DCBD427FC3EB}"/>
                </a:ext>
              </a:extLst>
            </p:cNvPr>
            <p:cNvSpPr>
              <a:spLocks/>
            </p:cNvSpPr>
            <p:nvPr userDrawn="1">
              <p:custDataLst>
                <p:tags r:id="rId363"/>
              </p:custDataLst>
            </p:nvPr>
          </p:nvSpPr>
          <p:spPr bwMode="auto">
            <a:xfrm>
              <a:off x="8392200" y="2653818"/>
              <a:ext cx="543317" cy="463524"/>
            </a:xfrm>
            <a:custGeom>
              <a:avLst/>
              <a:gdLst>
                <a:gd name="T0" fmla="*/ 932 w 1227"/>
                <a:gd name="T1" fmla="*/ 466 h 979"/>
                <a:gd name="T2" fmla="*/ 932 w 1227"/>
                <a:gd name="T3" fmla="*/ 442 h 979"/>
                <a:gd name="T4" fmla="*/ 930 w 1227"/>
                <a:gd name="T5" fmla="*/ 412 h 979"/>
                <a:gd name="T6" fmla="*/ 908 w 1227"/>
                <a:gd name="T7" fmla="*/ 385 h 979"/>
                <a:gd name="T8" fmla="*/ 899 w 1227"/>
                <a:gd name="T9" fmla="*/ 367 h 979"/>
                <a:gd name="T10" fmla="*/ 817 w 1227"/>
                <a:gd name="T11" fmla="*/ 312 h 979"/>
                <a:gd name="T12" fmla="*/ 759 w 1227"/>
                <a:gd name="T13" fmla="*/ 263 h 979"/>
                <a:gd name="T14" fmla="*/ 752 w 1227"/>
                <a:gd name="T15" fmla="*/ 229 h 979"/>
                <a:gd name="T16" fmla="*/ 726 w 1227"/>
                <a:gd name="T17" fmla="*/ 218 h 979"/>
                <a:gd name="T18" fmla="*/ 695 w 1227"/>
                <a:gd name="T19" fmla="*/ 207 h 979"/>
                <a:gd name="T20" fmla="*/ 638 w 1227"/>
                <a:gd name="T21" fmla="*/ 196 h 979"/>
                <a:gd name="T22" fmla="*/ 596 w 1227"/>
                <a:gd name="T23" fmla="*/ 201 h 979"/>
                <a:gd name="T24" fmla="*/ 570 w 1227"/>
                <a:gd name="T25" fmla="*/ 204 h 979"/>
                <a:gd name="T26" fmla="*/ 530 w 1227"/>
                <a:gd name="T27" fmla="*/ 195 h 979"/>
                <a:gd name="T28" fmla="*/ 505 w 1227"/>
                <a:gd name="T29" fmla="*/ 179 h 979"/>
                <a:gd name="T30" fmla="*/ 483 w 1227"/>
                <a:gd name="T31" fmla="*/ 128 h 979"/>
                <a:gd name="T32" fmla="*/ 465 w 1227"/>
                <a:gd name="T33" fmla="*/ 103 h 979"/>
                <a:gd name="T34" fmla="*/ 432 w 1227"/>
                <a:gd name="T35" fmla="*/ 81 h 979"/>
                <a:gd name="T36" fmla="*/ 365 w 1227"/>
                <a:gd name="T37" fmla="*/ 61 h 979"/>
                <a:gd name="T38" fmla="*/ 303 w 1227"/>
                <a:gd name="T39" fmla="*/ 32 h 979"/>
                <a:gd name="T40" fmla="*/ 214 w 1227"/>
                <a:gd name="T41" fmla="*/ 10 h 979"/>
                <a:gd name="T42" fmla="*/ 166 w 1227"/>
                <a:gd name="T43" fmla="*/ 38 h 979"/>
                <a:gd name="T44" fmla="*/ 151 w 1227"/>
                <a:gd name="T45" fmla="*/ 61 h 979"/>
                <a:gd name="T46" fmla="*/ 153 w 1227"/>
                <a:gd name="T47" fmla="*/ 90 h 979"/>
                <a:gd name="T48" fmla="*/ 169 w 1227"/>
                <a:gd name="T49" fmla="*/ 118 h 979"/>
                <a:gd name="T50" fmla="*/ 151 w 1227"/>
                <a:gd name="T51" fmla="*/ 150 h 979"/>
                <a:gd name="T52" fmla="*/ 95 w 1227"/>
                <a:gd name="T53" fmla="*/ 186 h 979"/>
                <a:gd name="T54" fmla="*/ 54 w 1227"/>
                <a:gd name="T55" fmla="*/ 190 h 979"/>
                <a:gd name="T56" fmla="*/ 9 w 1227"/>
                <a:gd name="T57" fmla="*/ 183 h 979"/>
                <a:gd name="T58" fmla="*/ 0 w 1227"/>
                <a:gd name="T59" fmla="*/ 236 h 979"/>
                <a:gd name="T60" fmla="*/ 9 w 1227"/>
                <a:gd name="T61" fmla="*/ 269 h 979"/>
                <a:gd name="T62" fmla="*/ 25 w 1227"/>
                <a:gd name="T63" fmla="*/ 282 h 979"/>
                <a:gd name="T64" fmla="*/ 40 w 1227"/>
                <a:gd name="T65" fmla="*/ 307 h 979"/>
                <a:gd name="T66" fmla="*/ 83 w 1227"/>
                <a:gd name="T67" fmla="*/ 364 h 979"/>
                <a:gd name="T68" fmla="*/ 102 w 1227"/>
                <a:gd name="T69" fmla="*/ 414 h 979"/>
                <a:gd name="T70" fmla="*/ 121 w 1227"/>
                <a:gd name="T71" fmla="*/ 427 h 979"/>
                <a:gd name="T72" fmla="*/ 133 w 1227"/>
                <a:gd name="T73" fmla="*/ 438 h 979"/>
                <a:gd name="T74" fmla="*/ 148 w 1227"/>
                <a:gd name="T75" fmla="*/ 469 h 979"/>
                <a:gd name="T76" fmla="*/ 224 w 1227"/>
                <a:gd name="T77" fmla="*/ 546 h 979"/>
                <a:gd name="T78" fmla="*/ 249 w 1227"/>
                <a:gd name="T79" fmla="*/ 585 h 979"/>
                <a:gd name="T80" fmla="*/ 256 w 1227"/>
                <a:gd name="T81" fmla="*/ 624 h 979"/>
                <a:gd name="T82" fmla="*/ 266 w 1227"/>
                <a:gd name="T83" fmla="*/ 659 h 979"/>
                <a:gd name="T84" fmla="*/ 299 w 1227"/>
                <a:gd name="T85" fmla="*/ 701 h 979"/>
                <a:gd name="T86" fmla="*/ 361 w 1227"/>
                <a:gd name="T87" fmla="*/ 761 h 979"/>
                <a:gd name="T88" fmla="*/ 388 w 1227"/>
                <a:gd name="T89" fmla="*/ 814 h 979"/>
                <a:gd name="T90" fmla="*/ 425 w 1227"/>
                <a:gd name="T91" fmla="*/ 867 h 979"/>
                <a:gd name="T92" fmla="*/ 483 w 1227"/>
                <a:gd name="T93" fmla="*/ 938 h 979"/>
                <a:gd name="T94" fmla="*/ 528 w 1227"/>
                <a:gd name="T95" fmla="*/ 979 h 979"/>
                <a:gd name="T96" fmla="*/ 543 w 1227"/>
                <a:gd name="T97" fmla="*/ 953 h 979"/>
                <a:gd name="T98" fmla="*/ 546 w 1227"/>
                <a:gd name="T99" fmla="*/ 909 h 979"/>
                <a:gd name="T100" fmla="*/ 570 w 1227"/>
                <a:gd name="T101" fmla="*/ 896 h 979"/>
                <a:gd name="T102" fmla="*/ 605 w 1227"/>
                <a:gd name="T103" fmla="*/ 895 h 979"/>
                <a:gd name="T104" fmla="*/ 660 w 1227"/>
                <a:gd name="T105" fmla="*/ 909 h 979"/>
                <a:gd name="T106" fmla="*/ 708 w 1227"/>
                <a:gd name="T107" fmla="*/ 943 h 979"/>
                <a:gd name="T108" fmla="*/ 787 w 1227"/>
                <a:gd name="T109" fmla="*/ 838 h 979"/>
                <a:gd name="T110" fmla="*/ 1199 w 1227"/>
                <a:gd name="T111" fmla="*/ 567 h 979"/>
                <a:gd name="T112" fmla="*/ 940 w 1227"/>
                <a:gd name="T113" fmla="*/ 46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14" name="Freeform 413">
              <a:extLst>
                <a:ext uri="{FF2B5EF4-FFF2-40B4-BE49-F238E27FC236}">
                  <a16:creationId xmlns:a16="http://schemas.microsoft.com/office/drawing/2014/main" id="{F06C20D1-1077-E946-AB8C-BBD099125F11}"/>
                </a:ext>
              </a:extLst>
            </p:cNvPr>
            <p:cNvSpPr>
              <a:spLocks/>
            </p:cNvSpPr>
            <p:nvPr userDrawn="1">
              <p:custDataLst>
                <p:tags r:id="rId364"/>
              </p:custDataLst>
            </p:nvPr>
          </p:nvSpPr>
          <p:spPr bwMode="auto">
            <a:xfrm>
              <a:off x="7853762" y="2240676"/>
              <a:ext cx="58561" cy="51823"/>
            </a:xfrm>
            <a:custGeom>
              <a:avLst/>
              <a:gdLst>
                <a:gd name="T0" fmla="*/ 146 w 146"/>
                <a:gd name="T1" fmla="*/ 18 h 81"/>
                <a:gd name="T2" fmla="*/ 138 w 146"/>
                <a:gd name="T3" fmla="*/ 24 h 81"/>
                <a:gd name="T4" fmla="*/ 130 w 146"/>
                <a:gd name="T5" fmla="*/ 29 h 81"/>
                <a:gd name="T6" fmla="*/ 123 w 146"/>
                <a:gd name="T7" fmla="*/ 35 h 81"/>
                <a:gd name="T8" fmla="*/ 118 w 146"/>
                <a:gd name="T9" fmla="*/ 41 h 81"/>
                <a:gd name="T10" fmla="*/ 108 w 146"/>
                <a:gd name="T11" fmla="*/ 53 h 81"/>
                <a:gd name="T12" fmla="*/ 98 w 146"/>
                <a:gd name="T13" fmla="*/ 64 h 81"/>
                <a:gd name="T14" fmla="*/ 93 w 146"/>
                <a:gd name="T15" fmla="*/ 69 h 81"/>
                <a:gd name="T16" fmla="*/ 85 w 146"/>
                <a:gd name="T17" fmla="*/ 73 h 81"/>
                <a:gd name="T18" fmla="*/ 76 w 146"/>
                <a:gd name="T19" fmla="*/ 77 h 81"/>
                <a:gd name="T20" fmla="*/ 66 w 146"/>
                <a:gd name="T21" fmla="*/ 80 h 81"/>
                <a:gd name="T22" fmla="*/ 53 w 146"/>
                <a:gd name="T23" fmla="*/ 81 h 81"/>
                <a:gd name="T24" fmla="*/ 39 w 146"/>
                <a:gd name="T25" fmla="*/ 80 h 81"/>
                <a:gd name="T26" fmla="*/ 21 w 146"/>
                <a:gd name="T27" fmla="*/ 77 h 81"/>
                <a:gd name="T28" fmla="*/ 0 w 146"/>
                <a:gd name="T29" fmla="*/ 74 h 81"/>
                <a:gd name="T30" fmla="*/ 0 w 146"/>
                <a:gd name="T31" fmla="*/ 62 h 81"/>
                <a:gd name="T32" fmla="*/ 0 w 146"/>
                <a:gd name="T33" fmla="*/ 49 h 81"/>
                <a:gd name="T34" fmla="*/ 0 w 146"/>
                <a:gd name="T35" fmla="*/ 34 h 81"/>
                <a:gd name="T36" fmla="*/ 0 w 146"/>
                <a:gd name="T37" fmla="*/ 18 h 81"/>
                <a:gd name="T38" fmla="*/ 14 w 146"/>
                <a:gd name="T39" fmla="*/ 18 h 81"/>
                <a:gd name="T40" fmla="*/ 22 w 146"/>
                <a:gd name="T41" fmla="*/ 18 h 81"/>
                <a:gd name="T42" fmla="*/ 31 w 146"/>
                <a:gd name="T43" fmla="*/ 18 h 81"/>
                <a:gd name="T44" fmla="*/ 40 w 146"/>
                <a:gd name="T45" fmla="*/ 18 h 81"/>
                <a:gd name="T46" fmla="*/ 52 w 146"/>
                <a:gd name="T47" fmla="*/ 18 h 81"/>
                <a:gd name="T48" fmla="*/ 63 w 146"/>
                <a:gd name="T49" fmla="*/ 16 h 81"/>
                <a:gd name="T50" fmla="*/ 73 w 146"/>
                <a:gd name="T51" fmla="*/ 14 h 81"/>
                <a:gd name="T52" fmla="*/ 83 w 146"/>
                <a:gd name="T53" fmla="*/ 11 h 81"/>
                <a:gd name="T54" fmla="*/ 101 w 146"/>
                <a:gd name="T55" fmla="*/ 5 h 81"/>
                <a:gd name="T56" fmla="*/ 120 w 146"/>
                <a:gd name="T57" fmla="*/ 0 h 81"/>
                <a:gd name="T58" fmla="*/ 129 w 146"/>
                <a:gd name="T59" fmla="*/ 4 h 81"/>
                <a:gd name="T60" fmla="*/ 135 w 146"/>
                <a:gd name="T61" fmla="*/ 9 h 81"/>
                <a:gd name="T62" fmla="*/ 141 w 146"/>
                <a:gd name="T63" fmla="*/ 14 h 81"/>
                <a:gd name="T64" fmla="*/ 146 w 146"/>
                <a:gd name="T65" fmla="*/ 1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15" name="Freeform 414">
              <a:extLst>
                <a:ext uri="{FF2B5EF4-FFF2-40B4-BE49-F238E27FC236}">
                  <a16:creationId xmlns:a16="http://schemas.microsoft.com/office/drawing/2014/main" id="{EA528C71-B9DD-C34F-B55F-FEE9F1BD28C1}"/>
                </a:ext>
              </a:extLst>
            </p:cNvPr>
            <p:cNvSpPr>
              <a:spLocks/>
            </p:cNvSpPr>
            <p:nvPr userDrawn="1">
              <p:custDataLst>
                <p:tags r:id="rId365"/>
              </p:custDataLst>
            </p:nvPr>
          </p:nvSpPr>
          <p:spPr bwMode="auto">
            <a:xfrm>
              <a:off x="7586985" y="2433571"/>
              <a:ext cx="16267" cy="51823"/>
            </a:xfrm>
            <a:custGeom>
              <a:avLst/>
              <a:gdLst>
                <a:gd name="T0" fmla="*/ 34 w 34"/>
                <a:gd name="T1" fmla="*/ 49 h 49"/>
                <a:gd name="T2" fmla="*/ 34 w 34"/>
                <a:gd name="T3" fmla="*/ 34 h 49"/>
                <a:gd name="T4" fmla="*/ 34 w 34"/>
                <a:gd name="T5" fmla="*/ 25 h 49"/>
                <a:gd name="T6" fmla="*/ 33 w 34"/>
                <a:gd name="T7" fmla="*/ 21 h 49"/>
                <a:gd name="T8" fmla="*/ 33 w 34"/>
                <a:gd name="T9" fmla="*/ 17 h 49"/>
                <a:gd name="T10" fmla="*/ 31 w 34"/>
                <a:gd name="T11" fmla="*/ 15 h 49"/>
                <a:gd name="T12" fmla="*/ 30 w 34"/>
                <a:gd name="T13" fmla="*/ 12 h 49"/>
                <a:gd name="T14" fmla="*/ 25 w 34"/>
                <a:gd name="T15" fmla="*/ 8 h 49"/>
                <a:gd name="T16" fmla="*/ 21 w 34"/>
                <a:gd name="T17" fmla="*/ 0 h 49"/>
                <a:gd name="T18" fmla="*/ 8 w 34"/>
                <a:gd name="T19" fmla="*/ 0 h 49"/>
                <a:gd name="T20" fmla="*/ 0 w 34"/>
                <a:gd name="T21" fmla="*/ 0 h 49"/>
                <a:gd name="T22" fmla="*/ 3 w 34"/>
                <a:gd name="T23" fmla="*/ 11 h 49"/>
                <a:gd name="T24" fmla="*/ 7 w 34"/>
                <a:gd name="T25" fmla="*/ 20 h 49"/>
                <a:gd name="T26" fmla="*/ 10 w 34"/>
                <a:gd name="T27" fmla="*/ 27 h 49"/>
                <a:gd name="T28" fmla="*/ 14 w 34"/>
                <a:gd name="T29" fmla="*/ 34 h 49"/>
                <a:gd name="T30" fmla="*/ 19 w 34"/>
                <a:gd name="T31" fmla="*/ 39 h 49"/>
                <a:gd name="T32" fmla="*/ 24 w 34"/>
                <a:gd name="T33" fmla="*/ 43 h 49"/>
                <a:gd name="T34" fmla="*/ 29 w 34"/>
                <a:gd name="T35" fmla="*/ 46 h 49"/>
                <a:gd name="T36" fmla="*/ 34 w 34"/>
                <a:gd name="T3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16" name="Freeform 415">
              <a:extLst>
                <a:ext uri="{FF2B5EF4-FFF2-40B4-BE49-F238E27FC236}">
                  <a16:creationId xmlns:a16="http://schemas.microsoft.com/office/drawing/2014/main" id="{FC075915-C8FE-8E4E-BB44-22D1C1708FF7}"/>
                </a:ext>
              </a:extLst>
            </p:cNvPr>
            <p:cNvSpPr>
              <a:spLocks/>
            </p:cNvSpPr>
            <p:nvPr userDrawn="1">
              <p:custDataLst>
                <p:tags r:id="rId366"/>
              </p:custDataLst>
            </p:nvPr>
          </p:nvSpPr>
          <p:spPr bwMode="auto">
            <a:xfrm>
              <a:off x="7168923" y="2747385"/>
              <a:ext cx="29281" cy="51823"/>
            </a:xfrm>
            <a:custGeom>
              <a:avLst/>
              <a:gdLst>
                <a:gd name="T0" fmla="*/ 60 w 60"/>
                <a:gd name="T1" fmla="*/ 0 h 74"/>
                <a:gd name="T2" fmla="*/ 56 w 60"/>
                <a:gd name="T3" fmla="*/ 4 h 74"/>
                <a:gd name="T4" fmla="*/ 51 w 60"/>
                <a:gd name="T5" fmla="*/ 10 h 74"/>
                <a:gd name="T6" fmla="*/ 48 w 60"/>
                <a:gd name="T7" fmla="*/ 15 h 74"/>
                <a:gd name="T8" fmla="*/ 46 w 60"/>
                <a:gd name="T9" fmla="*/ 21 h 74"/>
                <a:gd name="T10" fmla="*/ 41 w 60"/>
                <a:gd name="T11" fmla="*/ 31 h 74"/>
                <a:gd name="T12" fmla="*/ 37 w 60"/>
                <a:gd name="T13" fmla="*/ 42 h 74"/>
                <a:gd name="T14" fmla="*/ 35 w 60"/>
                <a:gd name="T15" fmla="*/ 47 h 74"/>
                <a:gd name="T16" fmla="*/ 32 w 60"/>
                <a:gd name="T17" fmla="*/ 51 h 74"/>
                <a:gd name="T18" fmla="*/ 29 w 60"/>
                <a:gd name="T19" fmla="*/ 56 h 74"/>
                <a:gd name="T20" fmla="*/ 25 w 60"/>
                <a:gd name="T21" fmla="*/ 60 h 74"/>
                <a:gd name="T22" fmla="*/ 20 w 60"/>
                <a:gd name="T23" fmla="*/ 65 h 74"/>
                <a:gd name="T24" fmla="*/ 15 w 60"/>
                <a:gd name="T25" fmla="*/ 69 h 74"/>
                <a:gd name="T26" fmla="*/ 8 w 60"/>
                <a:gd name="T27" fmla="*/ 72 h 74"/>
                <a:gd name="T28" fmla="*/ 0 w 60"/>
                <a:gd name="T29" fmla="*/ 74 h 74"/>
                <a:gd name="T30" fmla="*/ 5 w 60"/>
                <a:gd name="T31" fmla="*/ 60 h 74"/>
                <a:gd name="T32" fmla="*/ 12 w 60"/>
                <a:gd name="T33" fmla="*/ 47 h 74"/>
                <a:gd name="T34" fmla="*/ 19 w 60"/>
                <a:gd name="T35" fmla="*/ 34 h 74"/>
                <a:gd name="T36" fmla="*/ 27 w 60"/>
                <a:gd name="T37" fmla="*/ 23 h 74"/>
                <a:gd name="T38" fmla="*/ 36 w 60"/>
                <a:gd name="T39" fmla="*/ 14 h 74"/>
                <a:gd name="T40" fmla="*/ 43 w 60"/>
                <a:gd name="T41" fmla="*/ 6 h 74"/>
                <a:gd name="T42" fmla="*/ 48 w 60"/>
                <a:gd name="T43" fmla="*/ 3 h 74"/>
                <a:gd name="T44" fmla="*/ 52 w 60"/>
                <a:gd name="T45" fmla="*/ 1 h 74"/>
                <a:gd name="T46" fmla="*/ 56 w 60"/>
                <a:gd name="T47" fmla="*/ 0 h 74"/>
                <a:gd name="T48" fmla="*/ 60 w 60"/>
                <a:gd name="T4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74">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17" name="Freeform 416">
              <a:extLst>
                <a:ext uri="{FF2B5EF4-FFF2-40B4-BE49-F238E27FC236}">
                  <a16:creationId xmlns:a16="http://schemas.microsoft.com/office/drawing/2014/main" id="{30421F16-15E4-5040-921F-27C725F4B085}"/>
                </a:ext>
              </a:extLst>
            </p:cNvPr>
            <p:cNvSpPr>
              <a:spLocks/>
            </p:cNvSpPr>
            <p:nvPr userDrawn="1">
              <p:custDataLst>
                <p:tags r:id="rId367"/>
              </p:custDataLst>
            </p:nvPr>
          </p:nvSpPr>
          <p:spPr bwMode="auto">
            <a:xfrm>
              <a:off x="7108734" y="2761782"/>
              <a:ext cx="24400" cy="54702"/>
            </a:xfrm>
            <a:custGeom>
              <a:avLst/>
              <a:gdLst>
                <a:gd name="T0" fmla="*/ 13 w 47"/>
                <a:gd name="T1" fmla="*/ 8 h 45"/>
                <a:gd name="T2" fmla="*/ 22 w 47"/>
                <a:gd name="T3" fmla="*/ 8 h 45"/>
                <a:gd name="T4" fmla="*/ 28 w 47"/>
                <a:gd name="T5" fmla="*/ 6 h 45"/>
                <a:gd name="T6" fmla="*/ 32 w 47"/>
                <a:gd name="T7" fmla="*/ 5 h 45"/>
                <a:gd name="T8" fmla="*/ 35 w 47"/>
                <a:gd name="T9" fmla="*/ 3 h 45"/>
                <a:gd name="T10" fmla="*/ 37 w 47"/>
                <a:gd name="T11" fmla="*/ 1 h 45"/>
                <a:gd name="T12" fmla="*/ 39 w 47"/>
                <a:gd name="T13" fmla="*/ 0 h 45"/>
                <a:gd name="T14" fmla="*/ 43 w 47"/>
                <a:gd name="T15" fmla="*/ 1 h 45"/>
                <a:gd name="T16" fmla="*/ 47 w 47"/>
                <a:gd name="T17" fmla="*/ 2 h 45"/>
                <a:gd name="T18" fmla="*/ 46 w 47"/>
                <a:gd name="T19" fmla="*/ 7 h 45"/>
                <a:gd name="T20" fmla="*/ 46 w 47"/>
                <a:gd name="T21" fmla="*/ 11 h 45"/>
                <a:gd name="T22" fmla="*/ 44 w 47"/>
                <a:gd name="T23" fmla="*/ 15 h 45"/>
                <a:gd name="T24" fmla="*/ 43 w 47"/>
                <a:gd name="T25" fmla="*/ 19 h 45"/>
                <a:gd name="T26" fmla="*/ 37 w 47"/>
                <a:gd name="T27" fmla="*/ 26 h 45"/>
                <a:gd name="T28" fmla="*/ 30 w 47"/>
                <a:gd name="T29" fmla="*/ 32 h 45"/>
                <a:gd name="T30" fmla="*/ 24 w 47"/>
                <a:gd name="T31" fmla="*/ 38 h 45"/>
                <a:gd name="T32" fmla="*/ 16 w 47"/>
                <a:gd name="T33" fmla="*/ 42 h 45"/>
                <a:gd name="T34" fmla="*/ 7 w 47"/>
                <a:gd name="T35" fmla="*/ 45 h 45"/>
                <a:gd name="T36" fmla="*/ 0 w 47"/>
                <a:gd name="T37" fmla="*/ 45 h 45"/>
                <a:gd name="T38" fmla="*/ 2 w 47"/>
                <a:gd name="T39" fmla="*/ 38 h 45"/>
                <a:gd name="T40" fmla="*/ 6 w 47"/>
                <a:gd name="T41" fmla="*/ 26 h 45"/>
                <a:gd name="T42" fmla="*/ 11 w 47"/>
                <a:gd name="T43" fmla="*/ 15 h 45"/>
                <a:gd name="T44" fmla="*/ 13 w 47"/>
                <a:gd name="T45"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45">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18" name="Freeform 417">
              <a:extLst>
                <a:ext uri="{FF2B5EF4-FFF2-40B4-BE49-F238E27FC236}">
                  <a16:creationId xmlns:a16="http://schemas.microsoft.com/office/drawing/2014/main" id="{9982CA0D-C563-6945-B9CD-51D46D2ED973}"/>
                </a:ext>
              </a:extLst>
            </p:cNvPr>
            <p:cNvSpPr>
              <a:spLocks/>
            </p:cNvSpPr>
            <p:nvPr userDrawn="1">
              <p:custDataLst>
                <p:tags r:id="rId368"/>
              </p:custDataLst>
            </p:nvPr>
          </p:nvSpPr>
          <p:spPr bwMode="auto">
            <a:xfrm>
              <a:off x="7082707" y="2756022"/>
              <a:ext cx="6507" cy="51823"/>
            </a:xfrm>
            <a:custGeom>
              <a:avLst/>
              <a:gdLst>
                <a:gd name="T0" fmla="*/ 6 w 26"/>
                <a:gd name="T1" fmla="*/ 36 h 36"/>
                <a:gd name="T2" fmla="*/ 5 w 26"/>
                <a:gd name="T3" fmla="*/ 30 h 36"/>
                <a:gd name="T4" fmla="*/ 3 w 26"/>
                <a:gd name="T5" fmla="*/ 20 h 36"/>
                <a:gd name="T6" fmla="*/ 1 w 26"/>
                <a:gd name="T7" fmla="*/ 10 h 36"/>
                <a:gd name="T8" fmla="*/ 0 w 26"/>
                <a:gd name="T9" fmla="*/ 0 h 36"/>
                <a:gd name="T10" fmla="*/ 26 w 26"/>
                <a:gd name="T11" fmla="*/ 0 h 36"/>
                <a:gd name="T12" fmla="*/ 25 w 26"/>
                <a:gd name="T13" fmla="*/ 12 h 36"/>
                <a:gd name="T14" fmla="*/ 24 w 26"/>
                <a:gd name="T15" fmla="*/ 23 h 36"/>
                <a:gd name="T16" fmla="*/ 23 w 26"/>
                <a:gd name="T17" fmla="*/ 27 h 36"/>
                <a:gd name="T18" fmla="*/ 23 w 26"/>
                <a:gd name="T19" fmla="*/ 31 h 36"/>
                <a:gd name="T20" fmla="*/ 24 w 26"/>
                <a:gd name="T21" fmla="*/ 34 h 36"/>
                <a:gd name="T22" fmla="*/ 26 w 26"/>
                <a:gd name="T23" fmla="*/ 36 h 36"/>
                <a:gd name="T24" fmla="*/ 6 w 26"/>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6">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19" name="Freeform 418">
              <a:extLst>
                <a:ext uri="{FF2B5EF4-FFF2-40B4-BE49-F238E27FC236}">
                  <a16:creationId xmlns:a16="http://schemas.microsoft.com/office/drawing/2014/main" id="{D21DC6AA-3489-4840-9D58-68342A837ED7}"/>
                </a:ext>
              </a:extLst>
            </p:cNvPr>
            <p:cNvSpPr>
              <a:spLocks/>
            </p:cNvSpPr>
            <p:nvPr userDrawn="1">
              <p:custDataLst>
                <p:tags r:id="rId369"/>
              </p:custDataLst>
            </p:nvPr>
          </p:nvSpPr>
          <p:spPr bwMode="auto">
            <a:xfrm>
              <a:off x="8385693" y="2509864"/>
              <a:ext cx="178937" cy="143951"/>
            </a:xfrm>
            <a:custGeom>
              <a:avLst/>
              <a:gdLst>
                <a:gd name="T0" fmla="*/ 26 w 405"/>
                <a:gd name="T1" fmla="*/ 162 h 302"/>
                <a:gd name="T2" fmla="*/ 28 w 405"/>
                <a:gd name="T3" fmla="*/ 156 h 302"/>
                <a:gd name="T4" fmla="*/ 30 w 405"/>
                <a:gd name="T5" fmla="*/ 154 h 302"/>
                <a:gd name="T6" fmla="*/ 28 w 405"/>
                <a:gd name="T7" fmla="*/ 151 h 302"/>
                <a:gd name="T8" fmla="*/ 18 w 405"/>
                <a:gd name="T9" fmla="*/ 143 h 302"/>
                <a:gd name="T10" fmla="*/ 6 w 405"/>
                <a:gd name="T11" fmla="*/ 127 h 302"/>
                <a:gd name="T12" fmla="*/ 2 w 405"/>
                <a:gd name="T13" fmla="*/ 116 h 302"/>
                <a:gd name="T14" fmla="*/ 5 w 405"/>
                <a:gd name="T15" fmla="*/ 112 h 302"/>
                <a:gd name="T16" fmla="*/ 6 w 405"/>
                <a:gd name="T17" fmla="*/ 104 h 302"/>
                <a:gd name="T18" fmla="*/ 17 w 405"/>
                <a:gd name="T19" fmla="*/ 97 h 302"/>
                <a:gd name="T20" fmla="*/ 34 w 405"/>
                <a:gd name="T21" fmla="*/ 93 h 302"/>
                <a:gd name="T22" fmla="*/ 47 w 405"/>
                <a:gd name="T23" fmla="*/ 88 h 302"/>
                <a:gd name="T24" fmla="*/ 57 w 405"/>
                <a:gd name="T25" fmla="*/ 82 h 302"/>
                <a:gd name="T26" fmla="*/ 67 w 405"/>
                <a:gd name="T27" fmla="*/ 70 h 302"/>
                <a:gd name="T28" fmla="*/ 75 w 405"/>
                <a:gd name="T29" fmla="*/ 52 h 302"/>
                <a:gd name="T30" fmla="*/ 84 w 405"/>
                <a:gd name="T31" fmla="*/ 47 h 302"/>
                <a:gd name="T32" fmla="*/ 95 w 405"/>
                <a:gd name="T33" fmla="*/ 52 h 302"/>
                <a:gd name="T34" fmla="*/ 117 w 405"/>
                <a:gd name="T35" fmla="*/ 54 h 302"/>
                <a:gd name="T36" fmla="*/ 169 w 405"/>
                <a:gd name="T37" fmla="*/ 46 h 302"/>
                <a:gd name="T38" fmla="*/ 212 w 405"/>
                <a:gd name="T39" fmla="*/ 43 h 302"/>
                <a:gd name="T40" fmla="*/ 234 w 405"/>
                <a:gd name="T41" fmla="*/ 41 h 302"/>
                <a:gd name="T42" fmla="*/ 264 w 405"/>
                <a:gd name="T43" fmla="*/ 35 h 302"/>
                <a:gd name="T44" fmla="*/ 318 w 405"/>
                <a:gd name="T45" fmla="*/ 17 h 302"/>
                <a:gd name="T46" fmla="*/ 359 w 405"/>
                <a:gd name="T47" fmla="*/ 4 h 302"/>
                <a:gd name="T48" fmla="*/ 372 w 405"/>
                <a:gd name="T49" fmla="*/ 3 h 302"/>
                <a:gd name="T50" fmla="*/ 385 w 405"/>
                <a:gd name="T51" fmla="*/ 3 h 302"/>
                <a:gd name="T52" fmla="*/ 398 w 405"/>
                <a:gd name="T53" fmla="*/ 1 h 302"/>
                <a:gd name="T54" fmla="*/ 395 w 405"/>
                <a:gd name="T55" fmla="*/ 8 h 302"/>
                <a:gd name="T56" fmla="*/ 360 w 405"/>
                <a:gd name="T57" fmla="*/ 41 h 302"/>
                <a:gd name="T58" fmla="*/ 344 w 405"/>
                <a:gd name="T59" fmla="*/ 57 h 302"/>
                <a:gd name="T60" fmla="*/ 339 w 405"/>
                <a:gd name="T61" fmla="*/ 64 h 302"/>
                <a:gd name="T62" fmla="*/ 339 w 405"/>
                <a:gd name="T63" fmla="*/ 96 h 302"/>
                <a:gd name="T64" fmla="*/ 337 w 405"/>
                <a:gd name="T65" fmla="*/ 149 h 302"/>
                <a:gd name="T66" fmla="*/ 335 w 405"/>
                <a:gd name="T67" fmla="*/ 180 h 302"/>
                <a:gd name="T68" fmla="*/ 326 w 405"/>
                <a:gd name="T69" fmla="*/ 198 h 302"/>
                <a:gd name="T70" fmla="*/ 305 w 405"/>
                <a:gd name="T71" fmla="*/ 210 h 302"/>
                <a:gd name="T72" fmla="*/ 265 w 405"/>
                <a:gd name="T73" fmla="*/ 227 h 302"/>
                <a:gd name="T74" fmla="*/ 106 w 405"/>
                <a:gd name="T75" fmla="*/ 302 h 302"/>
                <a:gd name="T76" fmla="*/ 57 w 405"/>
                <a:gd name="T77" fmla="*/ 260 h 302"/>
                <a:gd name="T78" fmla="*/ 70 w 405"/>
                <a:gd name="T79" fmla="*/ 228 h 302"/>
                <a:gd name="T80" fmla="*/ 81 w 405"/>
                <a:gd name="T81" fmla="*/ 209 h 302"/>
                <a:gd name="T82" fmla="*/ 86 w 405"/>
                <a:gd name="T83" fmla="*/ 172 h 302"/>
                <a:gd name="T84" fmla="*/ 71 w 405"/>
                <a:gd name="T85" fmla="*/ 173 h 302"/>
                <a:gd name="T86" fmla="*/ 57 w 405"/>
                <a:gd name="T87" fmla="*/ 169 h 302"/>
                <a:gd name="T88" fmla="*/ 41 w 405"/>
                <a:gd name="T89" fmla="*/ 165 h 302"/>
                <a:gd name="T90" fmla="*/ 26 w 405"/>
                <a:gd name="T91" fmla="*/ 16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20" name="Freeform 419">
              <a:extLst>
                <a:ext uri="{FF2B5EF4-FFF2-40B4-BE49-F238E27FC236}">
                  <a16:creationId xmlns:a16="http://schemas.microsoft.com/office/drawing/2014/main" id="{92FE325E-6040-2C4F-ABE2-24A87875E9FB}"/>
                </a:ext>
              </a:extLst>
            </p:cNvPr>
            <p:cNvSpPr>
              <a:spLocks/>
            </p:cNvSpPr>
            <p:nvPr userDrawn="1">
              <p:custDataLst>
                <p:tags r:id="rId370"/>
              </p:custDataLst>
            </p:nvPr>
          </p:nvSpPr>
          <p:spPr bwMode="auto">
            <a:xfrm>
              <a:off x="10531307" y="2855349"/>
              <a:ext cx="43920" cy="71975"/>
            </a:xfrm>
            <a:custGeom>
              <a:avLst/>
              <a:gdLst>
                <a:gd name="T0" fmla="*/ 100 w 100"/>
                <a:gd name="T1" fmla="*/ 1 h 155"/>
                <a:gd name="T2" fmla="*/ 100 w 100"/>
                <a:gd name="T3" fmla="*/ 30 h 155"/>
                <a:gd name="T4" fmla="*/ 100 w 100"/>
                <a:gd name="T5" fmla="*/ 55 h 155"/>
                <a:gd name="T6" fmla="*/ 100 w 100"/>
                <a:gd name="T7" fmla="*/ 78 h 155"/>
                <a:gd name="T8" fmla="*/ 100 w 100"/>
                <a:gd name="T9" fmla="*/ 99 h 155"/>
                <a:gd name="T10" fmla="*/ 98 w 100"/>
                <a:gd name="T11" fmla="*/ 109 h 155"/>
                <a:gd name="T12" fmla="*/ 94 w 100"/>
                <a:gd name="T13" fmla="*/ 118 h 155"/>
                <a:gd name="T14" fmla="*/ 89 w 100"/>
                <a:gd name="T15" fmla="*/ 128 h 155"/>
                <a:gd name="T16" fmla="*/ 82 w 100"/>
                <a:gd name="T17" fmla="*/ 137 h 155"/>
                <a:gd name="T18" fmla="*/ 73 w 100"/>
                <a:gd name="T19" fmla="*/ 144 h 155"/>
                <a:gd name="T20" fmla="*/ 62 w 100"/>
                <a:gd name="T21" fmla="*/ 150 h 155"/>
                <a:gd name="T22" fmla="*/ 57 w 100"/>
                <a:gd name="T23" fmla="*/ 152 h 155"/>
                <a:gd name="T24" fmla="*/ 51 w 100"/>
                <a:gd name="T25" fmla="*/ 154 h 155"/>
                <a:gd name="T26" fmla="*/ 46 w 100"/>
                <a:gd name="T27" fmla="*/ 155 h 155"/>
                <a:gd name="T28" fmla="*/ 39 w 100"/>
                <a:gd name="T29" fmla="*/ 155 h 155"/>
                <a:gd name="T30" fmla="*/ 35 w 100"/>
                <a:gd name="T31" fmla="*/ 154 h 155"/>
                <a:gd name="T32" fmla="*/ 30 w 100"/>
                <a:gd name="T33" fmla="*/ 153 h 155"/>
                <a:gd name="T34" fmla="*/ 26 w 100"/>
                <a:gd name="T35" fmla="*/ 151 h 155"/>
                <a:gd name="T36" fmla="*/ 22 w 100"/>
                <a:gd name="T37" fmla="*/ 149 h 155"/>
                <a:gd name="T38" fmla="*/ 15 w 100"/>
                <a:gd name="T39" fmla="*/ 142 h 155"/>
                <a:gd name="T40" fmla="*/ 9 w 100"/>
                <a:gd name="T41" fmla="*/ 134 h 155"/>
                <a:gd name="T42" fmla="*/ 5 w 100"/>
                <a:gd name="T43" fmla="*/ 124 h 155"/>
                <a:gd name="T44" fmla="*/ 2 w 100"/>
                <a:gd name="T45" fmla="*/ 113 h 155"/>
                <a:gd name="T46" fmla="*/ 0 w 100"/>
                <a:gd name="T47" fmla="*/ 103 h 155"/>
                <a:gd name="T48" fmla="*/ 0 w 100"/>
                <a:gd name="T49" fmla="*/ 93 h 155"/>
                <a:gd name="T50" fmla="*/ 0 w 100"/>
                <a:gd name="T51" fmla="*/ 77 h 155"/>
                <a:gd name="T52" fmla="*/ 0 w 100"/>
                <a:gd name="T53" fmla="*/ 65 h 155"/>
                <a:gd name="T54" fmla="*/ 0 w 100"/>
                <a:gd name="T55" fmla="*/ 56 h 155"/>
                <a:gd name="T56" fmla="*/ 0 w 100"/>
                <a:gd name="T57" fmla="*/ 50 h 155"/>
                <a:gd name="T58" fmla="*/ 15 w 100"/>
                <a:gd name="T59" fmla="*/ 50 h 155"/>
                <a:gd name="T60" fmla="*/ 26 w 100"/>
                <a:gd name="T61" fmla="*/ 50 h 155"/>
                <a:gd name="T62" fmla="*/ 26 w 100"/>
                <a:gd name="T63" fmla="*/ 40 h 155"/>
                <a:gd name="T64" fmla="*/ 27 w 100"/>
                <a:gd name="T65" fmla="*/ 31 h 155"/>
                <a:gd name="T66" fmla="*/ 29 w 100"/>
                <a:gd name="T67" fmla="*/ 23 h 155"/>
                <a:gd name="T68" fmla="*/ 31 w 100"/>
                <a:gd name="T69" fmla="*/ 17 h 155"/>
                <a:gd name="T70" fmla="*/ 35 w 100"/>
                <a:gd name="T71" fmla="*/ 12 h 155"/>
                <a:gd name="T72" fmla="*/ 39 w 100"/>
                <a:gd name="T73" fmla="*/ 7 h 155"/>
                <a:gd name="T74" fmla="*/ 42 w 100"/>
                <a:gd name="T75" fmla="*/ 4 h 155"/>
                <a:gd name="T76" fmla="*/ 48 w 100"/>
                <a:gd name="T77" fmla="*/ 2 h 155"/>
                <a:gd name="T78" fmla="*/ 59 w 100"/>
                <a:gd name="T79" fmla="*/ 0 h 155"/>
                <a:gd name="T80" fmla="*/ 71 w 100"/>
                <a:gd name="T81" fmla="*/ 0 h 155"/>
                <a:gd name="T82" fmla="*/ 84 w 100"/>
                <a:gd name="T83" fmla="*/ 0 h 155"/>
                <a:gd name="T84" fmla="*/ 100 w 100"/>
                <a:gd name="T85" fmla="*/ 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421" name="Group 420">
              <a:extLst>
                <a:ext uri="{FF2B5EF4-FFF2-40B4-BE49-F238E27FC236}">
                  <a16:creationId xmlns:a16="http://schemas.microsoft.com/office/drawing/2014/main" id="{281780E6-A2AA-8D4E-83CC-134615971D27}"/>
                </a:ext>
              </a:extLst>
            </p:cNvPr>
            <p:cNvGrpSpPr>
              <a:grpSpLocks/>
            </p:cNvGrpSpPr>
            <p:nvPr userDrawn="1">
              <p:custDataLst>
                <p:tags r:id="rId371"/>
              </p:custDataLst>
            </p:nvPr>
          </p:nvGrpSpPr>
          <p:grpSpPr bwMode="auto">
            <a:xfrm>
              <a:off x="8120541" y="2373111"/>
              <a:ext cx="494516" cy="182818"/>
              <a:chOff x="3289" y="1830"/>
              <a:chExt cx="363" cy="128"/>
            </a:xfrm>
            <a:solidFill>
              <a:srgbClr val="DADADA"/>
            </a:solidFill>
          </p:grpSpPr>
          <p:sp>
            <p:nvSpPr>
              <p:cNvPr id="432" name="Freeform 431">
                <a:extLst>
                  <a:ext uri="{FF2B5EF4-FFF2-40B4-BE49-F238E27FC236}">
                    <a16:creationId xmlns:a16="http://schemas.microsoft.com/office/drawing/2014/main" id="{0CB4A4EF-5D57-114C-B8B5-6360AC0A8F11}"/>
                  </a:ext>
                </a:extLst>
              </p:cNvPr>
              <p:cNvSpPr>
                <a:spLocks/>
              </p:cNvSpPr>
              <p:nvPr/>
            </p:nvSpPr>
            <p:spPr bwMode="auto">
              <a:xfrm>
                <a:off x="3289" y="1871"/>
                <a:ext cx="4" cy="3"/>
              </a:xfrm>
              <a:custGeom>
                <a:avLst/>
                <a:gdLst>
                  <a:gd name="T0" fmla="*/ 13 w 13"/>
                  <a:gd name="T1" fmla="*/ 0 h 7"/>
                  <a:gd name="T2" fmla="*/ 12 w 13"/>
                  <a:gd name="T3" fmla="*/ 1 h 7"/>
                  <a:gd name="T4" fmla="*/ 9 w 13"/>
                  <a:gd name="T5" fmla="*/ 3 h 7"/>
                  <a:gd name="T6" fmla="*/ 4 w 13"/>
                  <a:gd name="T7" fmla="*/ 5 h 7"/>
                  <a:gd name="T8" fmla="*/ 0 w 13"/>
                  <a:gd name="T9" fmla="*/ 7 h 7"/>
                  <a:gd name="T10" fmla="*/ 7 w 13"/>
                  <a:gd name="T11" fmla="*/ 3 h 7"/>
                  <a:gd name="T12" fmla="*/ 13 w 1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3" y="0"/>
                    </a:moveTo>
                    <a:lnTo>
                      <a:pt x="12" y="1"/>
                    </a:lnTo>
                    <a:lnTo>
                      <a:pt x="9" y="3"/>
                    </a:lnTo>
                    <a:lnTo>
                      <a:pt x="4" y="5"/>
                    </a:lnTo>
                    <a:lnTo>
                      <a:pt x="0" y="7"/>
                    </a:lnTo>
                    <a:lnTo>
                      <a:pt x="7" y="3"/>
                    </a:lnTo>
                    <a:lnTo>
                      <a:pt x="1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33" name="Freeform 432">
                <a:extLst>
                  <a:ext uri="{FF2B5EF4-FFF2-40B4-BE49-F238E27FC236}">
                    <a16:creationId xmlns:a16="http://schemas.microsoft.com/office/drawing/2014/main" id="{23121E3E-86E1-5F44-ABF4-76DA00330B8D}"/>
                  </a:ext>
                </a:extLst>
              </p:cNvPr>
              <p:cNvSpPr>
                <a:spLocks/>
              </p:cNvSpPr>
              <p:nvPr/>
            </p:nvSpPr>
            <p:spPr bwMode="auto">
              <a:xfrm>
                <a:off x="3324" y="1937"/>
                <a:ext cx="10" cy="3"/>
              </a:xfrm>
              <a:custGeom>
                <a:avLst/>
                <a:gdLst>
                  <a:gd name="T0" fmla="*/ 0 w 34"/>
                  <a:gd name="T1" fmla="*/ 6 h 8"/>
                  <a:gd name="T2" fmla="*/ 7 w 34"/>
                  <a:gd name="T3" fmla="*/ 5 h 8"/>
                  <a:gd name="T4" fmla="*/ 15 w 34"/>
                  <a:gd name="T5" fmla="*/ 3 h 8"/>
                  <a:gd name="T6" fmla="*/ 25 w 34"/>
                  <a:gd name="T7" fmla="*/ 1 h 8"/>
                  <a:gd name="T8" fmla="*/ 34 w 34"/>
                  <a:gd name="T9" fmla="*/ 0 h 8"/>
                  <a:gd name="T10" fmla="*/ 31 w 34"/>
                  <a:gd name="T11" fmla="*/ 2 h 8"/>
                  <a:gd name="T12" fmla="*/ 27 w 34"/>
                  <a:gd name="T13" fmla="*/ 4 h 8"/>
                  <a:gd name="T14" fmla="*/ 22 w 34"/>
                  <a:gd name="T15" fmla="*/ 6 h 8"/>
                  <a:gd name="T16" fmla="*/ 18 w 34"/>
                  <a:gd name="T17" fmla="*/ 7 h 8"/>
                  <a:gd name="T18" fmla="*/ 12 w 34"/>
                  <a:gd name="T19" fmla="*/ 8 h 8"/>
                  <a:gd name="T20" fmla="*/ 8 w 34"/>
                  <a:gd name="T21" fmla="*/ 8 h 8"/>
                  <a:gd name="T22" fmla="*/ 4 w 34"/>
                  <a:gd name="T23" fmla="*/ 8 h 8"/>
                  <a:gd name="T24" fmla="*/ 0 w 34"/>
                  <a:gd name="T25"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34" name="Freeform 433">
                <a:extLst>
                  <a:ext uri="{FF2B5EF4-FFF2-40B4-BE49-F238E27FC236}">
                    <a16:creationId xmlns:a16="http://schemas.microsoft.com/office/drawing/2014/main" id="{75A80F7B-3F25-F64F-9A1E-C8DAE2493656}"/>
                  </a:ext>
                </a:extLst>
              </p:cNvPr>
              <p:cNvSpPr>
                <a:spLocks/>
              </p:cNvSpPr>
              <p:nvPr/>
            </p:nvSpPr>
            <p:spPr bwMode="auto">
              <a:xfrm>
                <a:off x="3343" y="1948"/>
                <a:ext cx="4" cy="8"/>
              </a:xfrm>
              <a:custGeom>
                <a:avLst/>
                <a:gdLst>
                  <a:gd name="T0" fmla="*/ 0 w 13"/>
                  <a:gd name="T1" fmla="*/ 24 h 24"/>
                  <a:gd name="T2" fmla="*/ 0 w 13"/>
                  <a:gd name="T3" fmla="*/ 0 h 24"/>
                  <a:gd name="T4" fmla="*/ 13 w 13"/>
                  <a:gd name="T5" fmla="*/ 12 h 24"/>
                  <a:gd name="T6" fmla="*/ 0 w 13"/>
                  <a:gd name="T7" fmla="*/ 24 h 24"/>
                </a:gdLst>
                <a:ahLst/>
                <a:cxnLst>
                  <a:cxn ang="0">
                    <a:pos x="T0" y="T1"/>
                  </a:cxn>
                  <a:cxn ang="0">
                    <a:pos x="T2" y="T3"/>
                  </a:cxn>
                  <a:cxn ang="0">
                    <a:pos x="T4" y="T5"/>
                  </a:cxn>
                  <a:cxn ang="0">
                    <a:pos x="T6" y="T7"/>
                  </a:cxn>
                </a:cxnLst>
                <a:rect l="0" t="0" r="r" b="b"/>
                <a:pathLst>
                  <a:path w="13" h="24">
                    <a:moveTo>
                      <a:pt x="0" y="24"/>
                    </a:moveTo>
                    <a:lnTo>
                      <a:pt x="0" y="0"/>
                    </a:lnTo>
                    <a:lnTo>
                      <a:pt x="13" y="12"/>
                    </a:lnTo>
                    <a:lnTo>
                      <a:pt x="0" y="2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35" name="Freeform 434">
                <a:extLst>
                  <a:ext uri="{FF2B5EF4-FFF2-40B4-BE49-F238E27FC236}">
                    <a16:creationId xmlns:a16="http://schemas.microsoft.com/office/drawing/2014/main" id="{68E711A4-3D7A-9042-8B69-108ED5036213}"/>
                  </a:ext>
                </a:extLst>
              </p:cNvPr>
              <p:cNvSpPr>
                <a:spLocks/>
              </p:cNvSpPr>
              <p:nvPr/>
            </p:nvSpPr>
            <p:spPr bwMode="auto">
              <a:xfrm>
                <a:off x="3313" y="1834"/>
                <a:ext cx="34" cy="23"/>
              </a:xfrm>
              <a:custGeom>
                <a:avLst/>
                <a:gdLst>
                  <a:gd name="T0" fmla="*/ 0 w 107"/>
                  <a:gd name="T1" fmla="*/ 13 h 69"/>
                  <a:gd name="T2" fmla="*/ 0 w 107"/>
                  <a:gd name="T3" fmla="*/ 27 h 69"/>
                  <a:gd name="T4" fmla="*/ 0 w 107"/>
                  <a:gd name="T5" fmla="*/ 45 h 69"/>
                  <a:gd name="T6" fmla="*/ 0 w 107"/>
                  <a:gd name="T7" fmla="*/ 62 h 69"/>
                  <a:gd name="T8" fmla="*/ 0 w 107"/>
                  <a:gd name="T9" fmla="*/ 69 h 69"/>
                  <a:gd name="T10" fmla="*/ 16 w 107"/>
                  <a:gd name="T11" fmla="*/ 66 h 69"/>
                  <a:gd name="T12" fmla="*/ 49 w 107"/>
                  <a:gd name="T13" fmla="*/ 58 h 69"/>
                  <a:gd name="T14" fmla="*/ 85 w 107"/>
                  <a:gd name="T15" fmla="*/ 50 h 69"/>
                  <a:gd name="T16" fmla="*/ 107 w 107"/>
                  <a:gd name="T17" fmla="*/ 44 h 69"/>
                  <a:gd name="T18" fmla="*/ 101 w 107"/>
                  <a:gd name="T19" fmla="*/ 38 h 69"/>
                  <a:gd name="T20" fmla="*/ 94 w 107"/>
                  <a:gd name="T21" fmla="*/ 34 h 69"/>
                  <a:gd name="T22" fmla="*/ 86 w 107"/>
                  <a:gd name="T23" fmla="*/ 30 h 69"/>
                  <a:gd name="T24" fmla="*/ 78 w 107"/>
                  <a:gd name="T25" fmla="*/ 27 h 69"/>
                  <a:gd name="T26" fmla="*/ 72 w 107"/>
                  <a:gd name="T27" fmla="*/ 23 h 69"/>
                  <a:gd name="T28" fmla="*/ 65 w 107"/>
                  <a:gd name="T29" fmla="*/ 18 h 69"/>
                  <a:gd name="T30" fmla="*/ 63 w 107"/>
                  <a:gd name="T31" fmla="*/ 15 h 69"/>
                  <a:gd name="T32" fmla="*/ 62 w 107"/>
                  <a:gd name="T33" fmla="*/ 11 h 69"/>
                  <a:gd name="T34" fmla="*/ 61 w 107"/>
                  <a:gd name="T35" fmla="*/ 7 h 69"/>
                  <a:gd name="T36" fmla="*/ 61 w 107"/>
                  <a:gd name="T37" fmla="*/ 0 h 69"/>
                  <a:gd name="T38" fmla="*/ 54 w 107"/>
                  <a:gd name="T39" fmla="*/ 1 h 69"/>
                  <a:gd name="T40" fmla="*/ 38 w 107"/>
                  <a:gd name="T41" fmla="*/ 4 h 69"/>
                  <a:gd name="T42" fmla="*/ 18 w 107"/>
                  <a:gd name="T43" fmla="*/ 9 h 69"/>
                  <a:gd name="T44" fmla="*/ 0 w 107"/>
                  <a:gd name="T45" fmla="*/ 1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36" name="Freeform 435">
                <a:extLst>
                  <a:ext uri="{FF2B5EF4-FFF2-40B4-BE49-F238E27FC236}">
                    <a16:creationId xmlns:a16="http://schemas.microsoft.com/office/drawing/2014/main" id="{F083E654-2625-5141-A505-BC68CF3F914E}"/>
                  </a:ext>
                </a:extLst>
              </p:cNvPr>
              <p:cNvSpPr>
                <a:spLocks/>
              </p:cNvSpPr>
              <p:nvPr/>
            </p:nvSpPr>
            <p:spPr bwMode="auto">
              <a:xfrm>
                <a:off x="3302" y="1830"/>
                <a:ext cx="350" cy="128"/>
              </a:xfrm>
              <a:custGeom>
                <a:avLst/>
                <a:gdLst>
                  <a:gd name="T0" fmla="*/ 992 w 1070"/>
                  <a:gd name="T1" fmla="*/ 124 h 382"/>
                  <a:gd name="T2" fmla="*/ 970 w 1070"/>
                  <a:gd name="T3" fmla="*/ 103 h 382"/>
                  <a:gd name="T4" fmla="*/ 962 w 1070"/>
                  <a:gd name="T5" fmla="*/ 57 h 382"/>
                  <a:gd name="T6" fmla="*/ 936 w 1070"/>
                  <a:gd name="T7" fmla="*/ 36 h 382"/>
                  <a:gd name="T8" fmla="*/ 817 w 1070"/>
                  <a:gd name="T9" fmla="*/ 19 h 382"/>
                  <a:gd name="T10" fmla="*/ 726 w 1070"/>
                  <a:gd name="T11" fmla="*/ 58 h 382"/>
                  <a:gd name="T12" fmla="*/ 678 w 1070"/>
                  <a:gd name="T13" fmla="*/ 65 h 382"/>
                  <a:gd name="T14" fmla="*/ 632 w 1070"/>
                  <a:gd name="T15" fmla="*/ 65 h 382"/>
                  <a:gd name="T16" fmla="*/ 612 w 1070"/>
                  <a:gd name="T17" fmla="*/ 44 h 382"/>
                  <a:gd name="T18" fmla="*/ 560 w 1070"/>
                  <a:gd name="T19" fmla="*/ 37 h 382"/>
                  <a:gd name="T20" fmla="*/ 525 w 1070"/>
                  <a:gd name="T21" fmla="*/ 19 h 382"/>
                  <a:gd name="T22" fmla="*/ 483 w 1070"/>
                  <a:gd name="T23" fmla="*/ 21 h 382"/>
                  <a:gd name="T24" fmla="*/ 465 w 1070"/>
                  <a:gd name="T25" fmla="*/ 0 h 382"/>
                  <a:gd name="T26" fmla="*/ 390 w 1070"/>
                  <a:gd name="T27" fmla="*/ 16 h 382"/>
                  <a:gd name="T28" fmla="*/ 299 w 1070"/>
                  <a:gd name="T29" fmla="*/ 26 h 382"/>
                  <a:gd name="T30" fmla="*/ 257 w 1070"/>
                  <a:gd name="T31" fmla="*/ 45 h 382"/>
                  <a:gd name="T32" fmla="*/ 138 w 1070"/>
                  <a:gd name="T33" fmla="*/ 61 h 382"/>
                  <a:gd name="T34" fmla="*/ 173 w 1070"/>
                  <a:gd name="T35" fmla="*/ 75 h 382"/>
                  <a:gd name="T36" fmla="*/ 164 w 1070"/>
                  <a:gd name="T37" fmla="*/ 90 h 382"/>
                  <a:gd name="T38" fmla="*/ 114 w 1070"/>
                  <a:gd name="T39" fmla="*/ 93 h 382"/>
                  <a:gd name="T40" fmla="*/ 42 w 1070"/>
                  <a:gd name="T41" fmla="*/ 94 h 382"/>
                  <a:gd name="T42" fmla="*/ 8 w 1070"/>
                  <a:gd name="T43" fmla="*/ 110 h 382"/>
                  <a:gd name="T44" fmla="*/ 0 w 1070"/>
                  <a:gd name="T45" fmla="*/ 147 h 382"/>
                  <a:gd name="T46" fmla="*/ 16 w 1070"/>
                  <a:gd name="T47" fmla="*/ 167 h 382"/>
                  <a:gd name="T48" fmla="*/ 22 w 1070"/>
                  <a:gd name="T49" fmla="*/ 193 h 382"/>
                  <a:gd name="T50" fmla="*/ 21 w 1070"/>
                  <a:gd name="T51" fmla="*/ 210 h 382"/>
                  <a:gd name="T52" fmla="*/ 49 w 1070"/>
                  <a:gd name="T53" fmla="*/ 237 h 382"/>
                  <a:gd name="T54" fmla="*/ 56 w 1070"/>
                  <a:gd name="T55" fmla="*/ 259 h 382"/>
                  <a:gd name="T56" fmla="*/ 74 w 1070"/>
                  <a:gd name="T57" fmla="*/ 271 h 382"/>
                  <a:gd name="T58" fmla="*/ 96 w 1070"/>
                  <a:gd name="T59" fmla="*/ 290 h 382"/>
                  <a:gd name="T60" fmla="*/ 205 w 1070"/>
                  <a:gd name="T61" fmla="*/ 352 h 382"/>
                  <a:gd name="T62" fmla="*/ 253 w 1070"/>
                  <a:gd name="T63" fmla="*/ 370 h 382"/>
                  <a:gd name="T64" fmla="*/ 267 w 1070"/>
                  <a:gd name="T65" fmla="*/ 358 h 382"/>
                  <a:gd name="T66" fmla="*/ 277 w 1070"/>
                  <a:gd name="T67" fmla="*/ 338 h 382"/>
                  <a:gd name="T68" fmla="*/ 297 w 1070"/>
                  <a:gd name="T69" fmla="*/ 316 h 382"/>
                  <a:gd name="T70" fmla="*/ 334 w 1070"/>
                  <a:gd name="T71" fmla="*/ 323 h 382"/>
                  <a:gd name="T72" fmla="*/ 362 w 1070"/>
                  <a:gd name="T73" fmla="*/ 358 h 382"/>
                  <a:gd name="T74" fmla="*/ 399 w 1070"/>
                  <a:gd name="T75" fmla="*/ 370 h 382"/>
                  <a:gd name="T76" fmla="*/ 447 w 1070"/>
                  <a:gd name="T77" fmla="*/ 359 h 382"/>
                  <a:gd name="T78" fmla="*/ 493 w 1070"/>
                  <a:gd name="T79" fmla="*/ 335 h 382"/>
                  <a:gd name="T80" fmla="*/ 525 w 1070"/>
                  <a:gd name="T81" fmla="*/ 327 h 382"/>
                  <a:gd name="T82" fmla="*/ 564 w 1070"/>
                  <a:gd name="T83" fmla="*/ 326 h 382"/>
                  <a:gd name="T84" fmla="*/ 567 w 1070"/>
                  <a:gd name="T85" fmla="*/ 367 h 382"/>
                  <a:gd name="T86" fmla="*/ 590 w 1070"/>
                  <a:gd name="T87" fmla="*/ 377 h 382"/>
                  <a:gd name="T88" fmla="*/ 613 w 1070"/>
                  <a:gd name="T89" fmla="*/ 362 h 382"/>
                  <a:gd name="T90" fmla="*/ 647 w 1070"/>
                  <a:gd name="T91" fmla="*/ 336 h 382"/>
                  <a:gd name="T92" fmla="*/ 752 w 1070"/>
                  <a:gd name="T93" fmla="*/ 327 h 382"/>
                  <a:gd name="T94" fmla="*/ 831 w 1070"/>
                  <a:gd name="T95" fmla="*/ 315 h 382"/>
                  <a:gd name="T96" fmla="*/ 918 w 1070"/>
                  <a:gd name="T97" fmla="*/ 283 h 382"/>
                  <a:gd name="T98" fmla="*/ 967 w 1070"/>
                  <a:gd name="T99" fmla="*/ 286 h 382"/>
                  <a:gd name="T100" fmla="*/ 1005 w 1070"/>
                  <a:gd name="T101" fmla="*/ 293 h 382"/>
                  <a:gd name="T102" fmla="*/ 1056 w 1070"/>
                  <a:gd name="T103" fmla="*/ 308 h 382"/>
                  <a:gd name="T104" fmla="*/ 1056 w 1070"/>
                  <a:gd name="T105" fmla="*/ 268 h 382"/>
                  <a:gd name="T106" fmla="*/ 1026 w 1070"/>
                  <a:gd name="T107" fmla="*/ 219 h 382"/>
                  <a:gd name="T108" fmla="*/ 1017 w 1070"/>
                  <a:gd name="T109" fmla="*/ 167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422" name="Freeform 421">
              <a:extLst>
                <a:ext uri="{FF2B5EF4-FFF2-40B4-BE49-F238E27FC236}">
                  <a16:creationId xmlns:a16="http://schemas.microsoft.com/office/drawing/2014/main" id="{B6468BC1-B26C-924C-AA07-478D533F4333}"/>
                </a:ext>
              </a:extLst>
            </p:cNvPr>
            <p:cNvSpPr>
              <a:spLocks/>
            </p:cNvSpPr>
            <p:nvPr userDrawn="1">
              <p:custDataLst>
                <p:tags r:id="rId372"/>
              </p:custDataLst>
            </p:nvPr>
          </p:nvSpPr>
          <p:spPr bwMode="auto">
            <a:xfrm>
              <a:off x="6059515" y="3418201"/>
              <a:ext cx="102482" cy="110842"/>
            </a:xfrm>
            <a:custGeom>
              <a:avLst/>
              <a:gdLst>
                <a:gd name="T0" fmla="*/ 63 w 226"/>
                <a:gd name="T1" fmla="*/ 236 h 237"/>
                <a:gd name="T2" fmla="*/ 68 w 226"/>
                <a:gd name="T3" fmla="*/ 237 h 237"/>
                <a:gd name="T4" fmla="*/ 75 w 226"/>
                <a:gd name="T5" fmla="*/ 235 h 237"/>
                <a:gd name="T6" fmla="*/ 83 w 226"/>
                <a:gd name="T7" fmla="*/ 234 h 237"/>
                <a:gd name="T8" fmla="*/ 89 w 226"/>
                <a:gd name="T9" fmla="*/ 230 h 237"/>
                <a:gd name="T10" fmla="*/ 96 w 226"/>
                <a:gd name="T11" fmla="*/ 223 h 237"/>
                <a:gd name="T12" fmla="*/ 99 w 226"/>
                <a:gd name="T13" fmla="*/ 214 h 237"/>
                <a:gd name="T14" fmla="*/ 123 w 226"/>
                <a:gd name="T15" fmla="*/ 209 h 237"/>
                <a:gd name="T16" fmla="*/ 166 w 226"/>
                <a:gd name="T17" fmla="*/ 205 h 237"/>
                <a:gd name="T18" fmla="*/ 195 w 226"/>
                <a:gd name="T19" fmla="*/ 198 h 237"/>
                <a:gd name="T20" fmla="*/ 209 w 226"/>
                <a:gd name="T21" fmla="*/ 191 h 237"/>
                <a:gd name="T22" fmla="*/ 220 w 226"/>
                <a:gd name="T23" fmla="*/ 181 h 237"/>
                <a:gd name="T24" fmla="*/ 225 w 226"/>
                <a:gd name="T25" fmla="*/ 168 h 237"/>
                <a:gd name="T26" fmla="*/ 226 w 226"/>
                <a:gd name="T27" fmla="*/ 153 h 237"/>
                <a:gd name="T28" fmla="*/ 223 w 226"/>
                <a:gd name="T29" fmla="*/ 140 h 237"/>
                <a:gd name="T30" fmla="*/ 215 w 226"/>
                <a:gd name="T31" fmla="*/ 123 h 237"/>
                <a:gd name="T32" fmla="*/ 203 w 226"/>
                <a:gd name="T33" fmla="*/ 100 h 237"/>
                <a:gd name="T34" fmla="*/ 196 w 226"/>
                <a:gd name="T35" fmla="*/ 84 h 237"/>
                <a:gd name="T36" fmla="*/ 193 w 226"/>
                <a:gd name="T37" fmla="*/ 74 h 237"/>
                <a:gd name="T38" fmla="*/ 195 w 226"/>
                <a:gd name="T39" fmla="*/ 59 h 237"/>
                <a:gd name="T40" fmla="*/ 200 w 226"/>
                <a:gd name="T41" fmla="*/ 43 h 237"/>
                <a:gd name="T42" fmla="*/ 213 w 226"/>
                <a:gd name="T43" fmla="*/ 25 h 237"/>
                <a:gd name="T44" fmla="*/ 213 w 226"/>
                <a:gd name="T45" fmla="*/ 14 h 237"/>
                <a:gd name="T46" fmla="*/ 191 w 226"/>
                <a:gd name="T47" fmla="*/ 7 h 237"/>
                <a:gd name="T48" fmla="*/ 154 w 226"/>
                <a:gd name="T49" fmla="*/ 2 h 237"/>
                <a:gd name="T50" fmla="*/ 20 w 226"/>
                <a:gd name="T51" fmla="*/ 6 h 237"/>
                <a:gd name="T52" fmla="*/ 18 w 226"/>
                <a:gd name="T53" fmla="*/ 31 h 237"/>
                <a:gd name="T54" fmla="*/ 10 w 226"/>
                <a:gd name="T55" fmla="*/ 54 h 237"/>
                <a:gd name="T56" fmla="*/ 3 w 226"/>
                <a:gd name="T57" fmla="*/ 79 h 237"/>
                <a:gd name="T58" fmla="*/ 0 w 226"/>
                <a:gd name="T59" fmla="*/ 111 h 237"/>
                <a:gd name="T60" fmla="*/ 3 w 226"/>
                <a:gd name="T61" fmla="*/ 130 h 237"/>
                <a:gd name="T62" fmla="*/ 10 w 226"/>
                <a:gd name="T63" fmla="*/ 146 h 237"/>
                <a:gd name="T64" fmla="*/ 30 w 226"/>
                <a:gd name="T65" fmla="*/ 173 h 237"/>
                <a:gd name="T66" fmla="*/ 51 w 226"/>
                <a:gd name="T67" fmla="*/ 199 h 237"/>
                <a:gd name="T68" fmla="*/ 57 w 226"/>
                <a:gd name="T69" fmla="*/ 216 h 237"/>
                <a:gd name="T70" fmla="*/ 61 w 226"/>
                <a:gd name="T71" fmla="*/ 23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23" name="Freeform 422">
              <a:extLst>
                <a:ext uri="{FF2B5EF4-FFF2-40B4-BE49-F238E27FC236}">
                  <a16:creationId xmlns:a16="http://schemas.microsoft.com/office/drawing/2014/main" id="{9EDBAD95-8F9B-884E-ABF1-CA3725920728}"/>
                </a:ext>
              </a:extLst>
            </p:cNvPr>
            <p:cNvSpPr>
              <a:spLocks/>
            </p:cNvSpPr>
            <p:nvPr userDrawn="1">
              <p:custDataLst>
                <p:tags r:id="rId373"/>
              </p:custDataLst>
            </p:nvPr>
          </p:nvSpPr>
          <p:spPr bwMode="auto">
            <a:xfrm>
              <a:off x="10101858" y="2907171"/>
              <a:ext cx="213097" cy="416021"/>
            </a:xfrm>
            <a:custGeom>
              <a:avLst/>
              <a:gdLst>
                <a:gd name="T0" fmla="*/ 287 w 478"/>
                <a:gd name="T1" fmla="*/ 109 h 875"/>
                <a:gd name="T2" fmla="*/ 250 w 478"/>
                <a:gd name="T3" fmla="*/ 138 h 875"/>
                <a:gd name="T4" fmla="*/ 199 w 478"/>
                <a:gd name="T5" fmla="*/ 197 h 875"/>
                <a:gd name="T6" fmla="*/ 198 w 478"/>
                <a:gd name="T7" fmla="*/ 213 h 875"/>
                <a:gd name="T8" fmla="*/ 206 w 478"/>
                <a:gd name="T9" fmla="*/ 239 h 875"/>
                <a:gd name="T10" fmla="*/ 221 w 478"/>
                <a:gd name="T11" fmla="*/ 265 h 875"/>
                <a:gd name="T12" fmla="*/ 240 w 478"/>
                <a:gd name="T13" fmla="*/ 288 h 875"/>
                <a:gd name="T14" fmla="*/ 259 w 478"/>
                <a:gd name="T15" fmla="*/ 301 h 875"/>
                <a:gd name="T16" fmla="*/ 279 w 478"/>
                <a:gd name="T17" fmla="*/ 329 h 875"/>
                <a:gd name="T18" fmla="*/ 295 w 478"/>
                <a:gd name="T19" fmla="*/ 361 h 875"/>
                <a:gd name="T20" fmla="*/ 305 w 478"/>
                <a:gd name="T21" fmla="*/ 369 h 875"/>
                <a:gd name="T22" fmla="*/ 438 w 478"/>
                <a:gd name="T23" fmla="*/ 499 h 875"/>
                <a:gd name="T24" fmla="*/ 471 w 478"/>
                <a:gd name="T25" fmla="*/ 589 h 875"/>
                <a:gd name="T26" fmla="*/ 478 w 478"/>
                <a:gd name="T27" fmla="*/ 647 h 875"/>
                <a:gd name="T28" fmla="*/ 476 w 478"/>
                <a:gd name="T29" fmla="*/ 687 h 875"/>
                <a:gd name="T30" fmla="*/ 478 w 478"/>
                <a:gd name="T31" fmla="*/ 708 h 875"/>
                <a:gd name="T32" fmla="*/ 447 w 478"/>
                <a:gd name="T33" fmla="*/ 718 h 875"/>
                <a:gd name="T34" fmla="*/ 420 w 478"/>
                <a:gd name="T35" fmla="*/ 733 h 875"/>
                <a:gd name="T36" fmla="*/ 391 w 478"/>
                <a:gd name="T37" fmla="*/ 756 h 875"/>
                <a:gd name="T38" fmla="*/ 365 w 478"/>
                <a:gd name="T39" fmla="*/ 789 h 875"/>
                <a:gd name="T40" fmla="*/ 348 w 478"/>
                <a:gd name="T41" fmla="*/ 785 h 875"/>
                <a:gd name="T42" fmla="*/ 319 w 478"/>
                <a:gd name="T43" fmla="*/ 789 h 875"/>
                <a:gd name="T44" fmla="*/ 313 w 478"/>
                <a:gd name="T45" fmla="*/ 804 h 875"/>
                <a:gd name="T46" fmla="*/ 289 w 478"/>
                <a:gd name="T47" fmla="*/ 838 h 875"/>
                <a:gd name="T48" fmla="*/ 256 w 478"/>
                <a:gd name="T49" fmla="*/ 868 h 875"/>
                <a:gd name="T50" fmla="*/ 239 w 478"/>
                <a:gd name="T51" fmla="*/ 875 h 875"/>
                <a:gd name="T52" fmla="*/ 232 w 478"/>
                <a:gd name="T53" fmla="*/ 868 h 875"/>
                <a:gd name="T54" fmla="*/ 225 w 478"/>
                <a:gd name="T55" fmla="*/ 844 h 875"/>
                <a:gd name="T56" fmla="*/ 231 w 478"/>
                <a:gd name="T57" fmla="*/ 800 h 875"/>
                <a:gd name="T58" fmla="*/ 253 w 478"/>
                <a:gd name="T59" fmla="*/ 775 h 875"/>
                <a:gd name="T60" fmla="*/ 277 w 478"/>
                <a:gd name="T61" fmla="*/ 760 h 875"/>
                <a:gd name="T62" fmla="*/ 295 w 478"/>
                <a:gd name="T63" fmla="*/ 753 h 875"/>
                <a:gd name="T64" fmla="*/ 305 w 478"/>
                <a:gd name="T65" fmla="*/ 743 h 875"/>
                <a:gd name="T66" fmla="*/ 314 w 478"/>
                <a:gd name="T67" fmla="*/ 714 h 875"/>
                <a:gd name="T68" fmla="*/ 330 w 478"/>
                <a:gd name="T69" fmla="*/ 686 h 875"/>
                <a:gd name="T70" fmla="*/ 365 w 478"/>
                <a:gd name="T71" fmla="*/ 643 h 875"/>
                <a:gd name="T72" fmla="*/ 371 w 478"/>
                <a:gd name="T73" fmla="*/ 536 h 875"/>
                <a:gd name="T74" fmla="*/ 364 w 478"/>
                <a:gd name="T75" fmla="*/ 475 h 875"/>
                <a:gd name="T76" fmla="*/ 341 w 478"/>
                <a:gd name="T77" fmla="*/ 427 h 875"/>
                <a:gd name="T78" fmla="*/ 297 w 478"/>
                <a:gd name="T79" fmla="*/ 377 h 875"/>
                <a:gd name="T80" fmla="*/ 219 w 478"/>
                <a:gd name="T81" fmla="*/ 308 h 875"/>
                <a:gd name="T82" fmla="*/ 161 w 478"/>
                <a:gd name="T83" fmla="*/ 255 h 875"/>
                <a:gd name="T84" fmla="*/ 108 w 478"/>
                <a:gd name="T85" fmla="*/ 198 h 875"/>
                <a:gd name="T86" fmla="*/ 72 w 478"/>
                <a:gd name="T87" fmla="*/ 146 h 875"/>
                <a:gd name="T88" fmla="*/ 42 w 478"/>
                <a:gd name="T89" fmla="*/ 104 h 875"/>
                <a:gd name="T90" fmla="*/ 46 w 478"/>
                <a:gd name="T91" fmla="*/ 41 h 875"/>
                <a:gd name="T92" fmla="*/ 129 w 478"/>
                <a:gd name="T93" fmla="*/ 19 h 875"/>
                <a:gd name="T94" fmla="*/ 148 w 478"/>
                <a:gd name="T95" fmla="*/ 5 h 875"/>
                <a:gd name="T96" fmla="*/ 175 w 478"/>
                <a:gd name="T97" fmla="*/ 16 h 875"/>
                <a:gd name="T98" fmla="*/ 221 w 478"/>
                <a:gd name="T99" fmla="*/ 35 h 875"/>
                <a:gd name="T100" fmla="*/ 269 w 478"/>
                <a:gd name="T101" fmla="*/ 67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24" name="Freeform 423">
              <a:extLst>
                <a:ext uri="{FF2B5EF4-FFF2-40B4-BE49-F238E27FC236}">
                  <a16:creationId xmlns:a16="http://schemas.microsoft.com/office/drawing/2014/main" id="{CC3ABCE1-3B73-494E-8D09-49ECAD4B1EB8}"/>
                </a:ext>
              </a:extLst>
            </p:cNvPr>
            <p:cNvSpPr>
              <a:spLocks/>
            </p:cNvSpPr>
            <p:nvPr userDrawn="1">
              <p:custDataLst>
                <p:tags r:id="rId374"/>
              </p:custDataLst>
            </p:nvPr>
          </p:nvSpPr>
          <p:spPr bwMode="auto">
            <a:xfrm>
              <a:off x="10191326" y="3529042"/>
              <a:ext cx="26027" cy="51823"/>
            </a:xfrm>
            <a:custGeom>
              <a:avLst/>
              <a:gdLst>
                <a:gd name="T0" fmla="*/ 59 w 59"/>
                <a:gd name="T1" fmla="*/ 6 h 31"/>
                <a:gd name="T2" fmla="*/ 57 w 59"/>
                <a:gd name="T3" fmla="*/ 11 h 31"/>
                <a:gd name="T4" fmla="*/ 53 w 59"/>
                <a:gd name="T5" fmla="*/ 15 h 31"/>
                <a:gd name="T6" fmla="*/ 49 w 59"/>
                <a:gd name="T7" fmla="*/ 19 h 31"/>
                <a:gd name="T8" fmla="*/ 45 w 59"/>
                <a:gd name="T9" fmla="*/ 24 h 31"/>
                <a:gd name="T10" fmla="*/ 40 w 59"/>
                <a:gd name="T11" fmla="*/ 27 h 31"/>
                <a:gd name="T12" fmla="*/ 36 w 59"/>
                <a:gd name="T13" fmla="*/ 29 h 31"/>
                <a:gd name="T14" fmla="*/ 30 w 59"/>
                <a:gd name="T15" fmla="*/ 31 h 31"/>
                <a:gd name="T16" fmla="*/ 26 w 59"/>
                <a:gd name="T17" fmla="*/ 31 h 31"/>
                <a:gd name="T18" fmla="*/ 21 w 59"/>
                <a:gd name="T19" fmla="*/ 31 h 31"/>
                <a:gd name="T20" fmla="*/ 17 w 59"/>
                <a:gd name="T21" fmla="*/ 30 h 31"/>
                <a:gd name="T22" fmla="*/ 14 w 59"/>
                <a:gd name="T23" fmla="*/ 29 h 31"/>
                <a:gd name="T24" fmla="*/ 11 w 59"/>
                <a:gd name="T25" fmla="*/ 27 h 31"/>
                <a:gd name="T26" fmla="*/ 4 w 59"/>
                <a:gd name="T27" fmla="*/ 20 h 31"/>
                <a:gd name="T28" fmla="*/ 0 w 59"/>
                <a:gd name="T29" fmla="*/ 12 h 31"/>
                <a:gd name="T30" fmla="*/ 1 w 59"/>
                <a:gd name="T31" fmla="*/ 9 h 31"/>
                <a:gd name="T32" fmla="*/ 3 w 59"/>
                <a:gd name="T33" fmla="*/ 6 h 31"/>
                <a:gd name="T34" fmla="*/ 5 w 59"/>
                <a:gd name="T35" fmla="*/ 4 h 31"/>
                <a:gd name="T36" fmla="*/ 8 w 59"/>
                <a:gd name="T37" fmla="*/ 3 h 31"/>
                <a:gd name="T38" fmla="*/ 16 w 59"/>
                <a:gd name="T39" fmla="*/ 1 h 31"/>
                <a:gd name="T40" fmla="*/ 24 w 59"/>
                <a:gd name="T41" fmla="*/ 0 h 31"/>
                <a:gd name="T42" fmla="*/ 34 w 59"/>
                <a:gd name="T43" fmla="*/ 0 h 31"/>
                <a:gd name="T44" fmla="*/ 42 w 59"/>
                <a:gd name="T45" fmla="*/ 2 h 31"/>
                <a:gd name="T46" fmla="*/ 51 w 59"/>
                <a:gd name="T47" fmla="*/ 4 h 31"/>
                <a:gd name="T48" fmla="*/ 59 w 59"/>
                <a:gd name="T49"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25" name="Freeform 424">
              <a:extLst>
                <a:ext uri="{FF2B5EF4-FFF2-40B4-BE49-F238E27FC236}">
                  <a16:creationId xmlns:a16="http://schemas.microsoft.com/office/drawing/2014/main" id="{51B84AE1-B149-EA47-A670-E1C900D47B54}"/>
                </a:ext>
              </a:extLst>
            </p:cNvPr>
            <p:cNvSpPr>
              <a:spLocks/>
            </p:cNvSpPr>
            <p:nvPr userDrawn="1">
              <p:custDataLst>
                <p:tags r:id="rId375"/>
              </p:custDataLst>
            </p:nvPr>
          </p:nvSpPr>
          <p:spPr bwMode="auto">
            <a:xfrm>
              <a:off x="8850929" y="2856789"/>
              <a:ext cx="178937" cy="246157"/>
            </a:xfrm>
            <a:custGeom>
              <a:avLst/>
              <a:gdLst>
                <a:gd name="T0" fmla="*/ 200 w 399"/>
                <a:gd name="T1" fmla="*/ 8 h 518"/>
                <a:gd name="T2" fmla="*/ 202 w 399"/>
                <a:gd name="T3" fmla="*/ 22 h 518"/>
                <a:gd name="T4" fmla="*/ 208 w 399"/>
                <a:gd name="T5" fmla="*/ 36 h 518"/>
                <a:gd name="T6" fmla="*/ 214 w 399"/>
                <a:gd name="T7" fmla="*/ 49 h 518"/>
                <a:gd name="T8" fmla="*/ 224 w 399"/>
                <a:gd name="T9" fmla="*/ 63 h 518"/>
                <a:gd name="T10" fmla="*/ 235 w 399"/>
                <a:gd name="T11" fmla="*/ 75 h 518"/>
                <a:gd name="T12" fmla="*/ 249 w 399"/>
                <a:gd name="T13" fmla="*/ 86 h 518"/>
                <a:gd name="T14" fmla="*/ 264 w 399"/>
                <a:gd name="T15" fmla="*/ 95 h 518"/>
                <a:gd name="T16" fmla="*/ 316 w 399"/>
                <a:gd name="T17" fmla="*/ 106 h 518"/>
                <a:gd name="T18" fmla="*/ 365 w 399"/>
                <a:gd name="T19" fmla="*/ 119 h 518"/>
                <a:gd name="T20" fmla="*/ 380 w 399"/>
                <a:gd name="T21" fmla="*/ 127 h 518"/>
                <a:gd name="T22" fmla="*/ 392 w 399"/>
                <a:gd name="T23" fmla="*/ 137 h 518"/>
                <a:gd name="T24" fmla="*/ 398 w 399"/>
                <a:gd name="T25" fmla="*/ 151 h 518"/>
                <a:gd name="T26" fmla="*/ 398 w 399"/>
                <a:gd name="T27" fmla="*/ 174 h 518"/>
                <a:gd name="T28" fmla="*/ 390 w 399"/>
                <a:gd name="T29" fmla="*/ 200 h 518"/>
                <a:gd name="T30" fmla="*/ 369 w 399"/>
                <a:gd name="T31" fmla="*/ 239 h 518"/>
                <a:gd name="T32" fmla="*/ 344 w 399"/>
                <a:gd name="T33" fmla="*/ 276 h 518"/>
                <a:gd name="T34" fmla="*/ 328 w 399"/>
                <a:gd name="T35" fmla="*/ 303 h 518"/>
                <a:gd name="T36" fmla="*/ 314 w 399"/>
                <a:gd name="T37" fmla="*/ 330 h 518"/>
                <a:gd name="T38" fmla="*/ 307 w 399"/>
                <a:gd name="T39" fmla="*/ 360 h 518"/>
                <a:gd name="T40" fmla="*/ 297 w 399"/>
                <a:gd name="T41" fmla="*/ 377 h 518"/>
                <a:gd name="T42" fmla="*/ 268 w 399"/>
                <a:gd name="T43" fmla="*/ 387 h 518"/>
                <a:gd name="T44" fmla="*/ 246 w 399"/>
                <a:gd name="T45" fmla="*/ 399 h 518"/>
                <a:gd name="T46" fmla="*/ 235 w 399"/>
                <a:gd name="T47" fmla="*/ 408 h 518"/>
                <a:gd name="T48" fmla="*/ 227 w 399"/>
                <a:gd name="T49" fmla="*/ 417 h 518"/>
                <a:gd name="T50" fmla="*/ 224 w 399"/>
                <a:gd name="T51" fmla="*/ 427 h 518"/>
                <a:gd name="T52" fmla="*/ 213 w 399"/>
                <a:gd name="T53" fmla="*/ 438 h 518"/>
                <a:gd name="T54" fmla="*/ 188 w 399"/>
                <a:gd name="T55" fmla="*/ 450 h 518"/>
                <a:gd name="T56" fmla="*/ 173 w 399"/>
                <a:gd name="T57" fmla="*/ 456 h 518"/>
                <a:gd name="T58" fmla="*/ 166 w 399"/>
                <a:gd name="T59" fmla="*/ 467 h 518"/>
                <a:gd name="T60" fmla="*/ 158 w 399"/>
                <a:gd name="T61" fmla="*/ 481 h 518"/>
                <a:gd name="T62" fmla="*/ 146 w 399"/>
                <a:gd name="T63" fmla="*/ 490 h 518"/>
                <a:gd name="T64" fmla="*/ 131 w 399"/>
                <a:gd name="T65" fmla="*/ 494 h 518"/>
                <a:gd name="T66" fmla="*/ 102 w 399"/>
                <a:gd name="T67" fmla="*/ 498 h 518"/>
                <a:gd name="T68" fmla="*/ 73 w 399"/>
                <a:gd name="T69" fmla="*/ 504 h 518"/>
                <a:gd name="T70" fmla="*/ 55 w 399"/>
                <a:gd name="T71" fmla="*/ 512 h 518"/>
                <a:gd name="T72" fmla="*/ 46 w 399"/>
                <a:gd name="T73" fmla="*/ 514 h 518"/>
                <a:gd name="T74" fmla="*/ 43 w 399"/>
                <a:gd name="T75" fmla="*/ 506 h 518"/>
                <a:gd name="T76" fmla="*/ 38 w 399"/>
                <a:gd name="T77" fmla="*/ 497 h 518"/>
                <a:gd name="T78" fmla="*/ 34 w 399"/>
                <a:gd name="T79" fmla="*/ 487 h 518"/>
                <a:gd name="T80" fmla="*/ 33 w 399"/>
                <a:gd name="T81" fmla="*/ 468 h 518"/>
                <a:gd name="T82" fmla="*/ 29 w 399"/>
                <a:gd name="T83" fmla="*/ 445 h 518"/>
                <a:gd name="T84" fmla="*/ 17 w 399"/>
                <a:gd name="T85" fmla="*/ 418 h 518"/>
                <a:gd name="T86" fmla="*/ 0 w 399"/>
                <a:gd name="T87" fmla="*/ 358 h 518"/>
                <a:gd name="T88" fmla="*/ 194 w 399"/>
                <a:gd name="T89" fmla="*/ 185 h 518"/>
                <a:gd name="T90" fmla="*/ 200 w 399"/>
                <a:gd name="T91"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26" name="Freeform 425">
              <a:extLst>
                <a:ext uri="{FF2B5EF4-FFF2-40B4-BE49-F238E27FC236}">
                  <a16:creationId xmlns:a16="http://schemas.microsoft.com/office/drawing/2014/main" id="{27D727A9-B55A-C146-8737-604CAA4B4920}"/>
                </a:ext>
              </a:extLst>
            </p:cNvPr>
            <p:cNvSpPr>
              <a:spLocks/>
            </p:cNvSpPr>
            <p:nvPr userDrawn="1">
              <p:custDataLst>
                <p:tags r:id="rId376"/>
              </p:custDataLst>
            </p:nvPr>
          </p:nvSpPr>
          <p:spPr bwMode="auto">
            <a:xfrm>
              <a:off x="7546316" y="2905732"/>
              <a:ext cx="385528" cy="349802"/>
            </a:xfrm>
            <a:custGeom>
              <a:avLst/>
              <a:gdLst>
                <a:gd name="T0" fmla="*/ 231 w 866"/>
                <a:gd name="T1" fmla="*/ 270 h 740"/>
                <a:gd name="T2" fmla="*/ 245 w 866"/>
                <a:gd name="T3" fmla="*/ 264 h 740"/>
                <a:gd name="T4" fmla="*/ 272 w 866"/>
                <a:gd name="T5" fmla="*/ 272 h 740"/>
                <a:gd name="T6" fmla="*/ 654 w 866"/>
                <a:gd name="T7" fmla="*/ 1 h 740"/>
                <a:gd name="T8" fmla="*/ 679 w 866"/>
                <a:gd name="T9" fmla="*/ 6 h 740"/>
                <a:gd name="T10" fmla="*/ 711 w 866"/>
                <a:gd name="T11" fmla="*/ 21 h 740"/>
                <a:gd name="T12" fmla="*/ 730 w 866"/>
                <a:gd name="T13" fmla="*/ 35 h 740"/>
                <a:gd name="T14" fmla="*/ 760 w 866"/>
                <a:gd name="T15" fmla="*/ 57 h 740"/>
                <a:gd name="T16" fmla="*/ 791 w 866"/>
                <a:gd name="T17" fmla="*/ 59 h 740"/>
                <a:gd name="T18" fmla="*/ 831 w 866"/>
                <a:gd name="T19" fmla="*/ 43 h 740"/>
                <a:gd name="T20" fmla="*/ 854 w 866"/>
                <a:gd name="T21" fmla="*/ 166 h 740"/>
                <a:gd name="T22" fmla="*/ 866 w 866"/>
                <a:gd name="T23" fmla="*/ 205 h 740"/>
                <a:gd name="T24" fmla="*/ 850 w 866"/>
                <a:gd name="T25" fmla="*/ 301 h 740"/>
                <a:gd name="T26" fmla="*/ 848 w 866"/>
                <a:gd name="T27" fmla="*/ 376 h 740"/>
                <a:gd name="T28" fmla="*/ 834 w 866"/>
                <a:gd name="T29" fmla="*/ 421 h 740"/>
                <a:gd name="T30" fmla="*/ 802 w 866"/>
                <a:gd name="T31" fmla="*/ 467 h 740"/>
                <a:gd name="T32" fmla="*/ 777 w 866"/>
                <a:gd name="T33" fmla="*/ 499 h 740"/>
                <a:gd name="T34" fmla="*/ 758 w 866"/>
                <a:gd name="T35" fmla="*/ 567 h 740"/>
                <a:gd name="T36" fmla="*/ 711 w 866"/>
                <a:gd name="T37" fmla="*/ 629 h 740"/>
                <a:gd name="T38" fmla="*/ 680 w 866"/>
                <a:gd name="T39" fmla="*/ 646 h 740"/>
                <a:gd name="T40" fmla="*/ 644 w 866"/>
                <a:gd name="T41" fmla="*/ 638 h 740"/>
                <a:gd name="T42" fmla="*/ 611 w 866"/>
                <a:gd name="T43" fmla="*/ 625 h 740"/>
                <a:gd name="T44" fmla="*/ 566 w 866"/>
                <a:gd name="T45" fmla="*/ 633 h 740"/>
                <a:gd name="T46" fmla="*/ 530 w 866"/>
                <a:gd name="T47" fmla="*/ 659 h 740"/>
                <a:gd name="T48" fmla="*/ 511 w 866"/>
                <a:gd name="T49" fmla="*/ 680 h 740"/>
                <a:gd name="T50" fmla="*/ 491 w 866"/>
                <a:gd name="T51" fmla="*/ 684 h 740"/>
                <a:gd name="T52" fmla="*/ 470 w 866"/>
                <a:gd name="T53" fmla="*/ 668 h 740"/>
                <a:gd name="T54" fmla="*/ 446 w 866"/>
                <a:gd name="T55" fmla="*/ 639 h 740"/>
                <a:gd name="T56" fmla="*/ 421 w 866"/>
                <a:gd name="T57" fmla="*/ 635 h 740"/>
                <a:gd name="T58" fmla="*/ 405 w 866"/>
                <a:gd name="T59" fmla="*/ 647 h 740"/>
                <a:gd name="T60" fmla="*/ 384 w 866"/>
                <a:gd name="T61" fmla="*/ 652 h 740"/>
                <a:gd name="T62" fmla="*/ 350 w 866"/>
                <a:gd name="T63" fmla="*/ 638 h 740"/>
                <a:gd name="T64" fmla="*/ 306 w 866"/>
                <a:gd name="T65" fmla="*/ 608 h 740"/>
                <a:gd name="T66" fmla="*/ 271 w 866"/>
                <a:gd name="T67" fmla="*/ 604 h 740"/>
                <a:gd name="T68" fmla="*/ 237 w 866"/>
                <a:gd name="T69" fmla="*/ 620 h 740"/>
                <a:gd name="T70" fmla="*/ 209 w 866"/>
                <a:gd name="T71" fmla="*/ 653 h 740"/>
                <a:gd name="T72" fmla="*/ 190 w 866"/>
                <a:gd name="T73" fmla="*/ 692 h 740"/>
                <a:gd name="T74" fmla="*/ 178 w 866"/>
                <a:gd name="T75" fmla="*/ 719 h 740"/>
                <a:gd name="T76" fmla="*/ 149 w 866"/>
                <a:gd name="T77" fmla="*/ 702 h 740"/>
                <a:gd name="T78" fmla="*/ 100 w 866"/>
                <a:gd name="T79" fmla="*/ 740 h 740"/>
                <a:gd name="T80" fmla="*/ 66 w 866"/>
                <a:gd name="T81" fmla="*/ 699 h 740"/>
                <a:gd name="T82" fmla="*/ 64 w 866"/>
                <a:gd name="T83" fmla="*/ 644 h 740"/>
                <a:gd name="T84" fmla="*/ 50 w 866"/>
                <a:gd name="T85" fmla="*/ 613 h 740"/>
                <a:gd name="T86" fmla="*/ 20 w 866"/>
                <a:gd name="T87" fmla="*/ 587 h 740"/>
                <a:gd name="T88" fmla="*/ 5 w 866"/>
                <a:gd name="T89" fmla="*/ 558 h 740"/>
                <a:gd name="T90" fmla="*/ 53 w 866"/>
                <a:gd name="T91" fmla="*/ 530 h 740"/>
                <a:gd name="T92" fmla="*/ 76 w 866"/>
                <a:gd name="T93" fmla="*/ 518 h 740"/>
                <a:gd name="T94" fmla="*/ 139 w 866"/>
                <a:gd name="T95" fmla="*/ 510 h 740"/>
                <a:gd name="T96" fmla="*/ 182 w 866"/>
                <a:gd name="T97" fmla="*/ 500 h 740"/>
                <a:gd name="T98" fmla="*/ 201 w 866"/>
                <a:gd name="T99" fmla="*/ 475 h 740"/>
                <a:gd name="T100" fmla="*/ 219 w 866"/>
                <a:gd name="T101" fmla="*/ 424 h 740"/>
                <a:gd name="T102" fmla="*/ 224 w 866"/>
                <a:gd name="T103" fmla="*/ 367 h 740"/>
                <a:gd name="T104" fmla="*/ 219 w 866"/>
                <a:gd name="T105" fmla="*/ 32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27" name="Freeform 426">
              <a:extLst>
                <a:ext uri="{FF2B5EF4-FFF2-40B4-BE49-F238E27FC236}">
                  <a16:creationId xmlns:a16="http://schemas.microsoft.com/office/drawing/2014/main" id="{B42B221E-4E20-8049-A457-03F04F9720C8}"/>
                </a:ext>
              </a:extLst>
            </p:cNvPr>
            <p:cNvSpPr>
              <a:spLocks/>
            </p:cNvSpPr>
            <p:nvPr userDrawn="1">
              <p:custDataLst>
                <p:tags r:id="rId377"/>
              </p:custDataLst>
            </p:nvPr>
          </p:nvSpPr>
          <p:spPr bwMode="auto">
            <a:xfrm>
              <a:off x="7207963" y="2558808"/>
              <a:ext cx="307446" cy="236081"/>
            </a:xfrm>
            <a:custGeom>
              <a:avLst/>
              <a:gdLst>
                <a:gd name="T0" fmla="*/ 648 w 697"/>
                <a:gd name="T1" fmla="*/ 53 h 500"/>
                <a:gd name="T2" fmla="*/ 657 w 697"/>
                <a:gd name="T3" fmla="*/ 161 h 500"/>
                <a:gd name="T4" fmla="*/ 661 w 697"/>
                <a:gd name="T5" fmla="*/ 167 h 500"/>
                <a:gd name="T6" fmla="*/ 677 w 697"/>
                <a:gd name="T7" fmla="*/ 177 h 500"/>
                <a:gd name="T8" fmla="*/ 694 w 697"/>
                <a:gd name="T9" fmla="*/ 189 h 500"/>
                <a:gd name="T10" fmla="*/ 697 w 697"/>
                <a:gd name="T11" fmla="*/ 198 h 500"/>
                <a:gd name="T12" fmla="*/ 694 w 697"/>
                <a:gd name="T13" fmla="*/ 211 h 500"/>
                <a:gd name="T14" fmla="*/ 685 w 697"/>
                <a:gd name="T15" fmla="*/ 217 h 500"/>
                <a:gd name="T16" fmla="*/ 655 w 697"/>
                <a:gd name="T17" fmla="*/ 218 h 500"/>
                <a:gd name="T18" fmla="*/ 605 w 697"/>
                <a:gd name="T19" fmla="*/ 228 h 500"/>
                <a:gd name="T20" fmla="*/ 567 w 697"/>
                <a:gd name="T21" fmla="*/ 250 h 500"/>
                <a:gd name="T22" fmla="*/ 549 w 697"/>
                <a:gd name="T23" fmla="*/ 267 h 500"/>
                <a:gd name="T24" fmla="*/ 539 w 697"/>
                <a:gd name="T25" fmla="*/ 288 h 500"/>
                <a:gd name="T26" fmla="*/ 521 w 697"/>
                <a:gd name="T27" fmla="*/ 302 h 500"/>
                <a:gd name="T28" fmla="*/ 491 w 697"/>
                <a:gd name="T29" fmla="*/ 324 h 500"/>
                <a:gd name="T30" fmla="*/ 455 w 697"/>
                <a:gd name="T31" fmla="*/ 352 h 500"/>
                <a:gd name="T32" fmla="*/ 420 w 697"/>
                <a:gd name="T33" fmla="*/ 370 h 500"/>
                <a:gd name="T34" fmla="*/ 372 w 697"/>
                <a:gd name="T35" fmla="*/ 377 h 500"/>
                <a:gd name="T36" fmla="*/ 344 w 697"/>
                <a:gd name="T37" fmla="*/ 380 h 500"/>
                <a:gd name="T38" fmla="*/ 316 w 697"/>
                <a:gd name="T39" fmla="*/ 396 h 500"/>
                <a:gd name="T40" fmla="*/ 290 w 697"/>
                <a:gd name="T41" fmla="*/ 417 h 500"/>
                <a:gd name="T42" fmla="*/ 265 w 697"/>
                <a:gd name="T43" fmla="*/ 426 h 500"/>
                <a:gd name="T44" fmla="*/ 5 w 697"/>
                <a:gd name="T45" fmla="*/ 496 h 500"/>
                <a:gd name="T46" fmla="*/ 32 w 697"/>
                <a:gd name="T47" fmla="*/ 487 h 500"/>
                <a:gd name="T48" fmla="*/ 85 w 697"/>
                <a:gd name="T49" fmla="*/ 473 h 500"/>
                <a:gd name="T50" fmla="*/ 93 w 697"/>
                <a:gd name="T51" fmla="*/ 459 h 500"/>
                <a:gd name="T52" fmla="*/ 99 w 697"/>
                <a:gd name="T53" fmla="*/ 438 h 500"/>
                <a:gd name="T54" fmla="*/ 119 w 697"/>
                <a:gd name="T55" fmla="*/ 422 h 500"/>
                <a:gd name="T56" fmla="*/ 160 w 697"/>
                <a:gd name="T57" fmla="*/ 399 h 500"/>
                <a:gd name="T58" fmla="*/ 181 w 697"/>
                <a:gd name="T59" fmla="*/ 382 h 500"/>
                <a:gd name="T60" fmla="*/ 192 w 697"/>
                <a:gd name="T61" fmla="*/ 357 h 500"/>
                <a:gd name="T62" fmla="*/ 193 w 697"/>
                <a:gd name="T63" fmla="*/ 316 h 500"/>
                <a:gd name="T64" fmla="*/ 195 w 697"/>
                <a:gd name="T65" fmla="*/ 254 h 500"/>
                <a:gd name="T66" fmla="*/ 192 w 697"/>
                <a:gd name="T67" fmla="*/ 192 h 500"/>
                <a:gd name="T68" fmla="*/ 214 w 697"/>
                <a:gd name="T69" fmla="*/ 189 h 500"/>
                <a:gd name="T70" fmla="*/ 228 w 697"/>
                <a:gd name="T71" fmla="*/ 179 h 500"/>
                <a:gd name="T72" fmla="*/ 241 w 697"/>
                <a:gd name="T73" fmla="*/ 165 h 500"/>
                <a:gd name="T74" fmla="*/ 252 w 697"/>
                <a:gd name="T75" fmla="*/ 152 h 500"/>
                <a:gd name="T76" fmla="*/ 281 w 697"/>
                <a:gd name="T77" fmla="*/ 146 h 500"/>
                <a:gd name="T78" fmla="*/ 314 w 697"/>
                <a:gd name="T79" fmla="*/ 143 h 500"/>
                <a:gd name="T80" fmla="*/ 340 w 697"/>
                <a:gd name="T81" fmla="*/ 131 h 500"/>
                <a:gd name="T82" fmla="*/ 360 w 697"/>
                <a:gd name="T83" fmla="*/ 108 h 500"/>
                <a:gd name="T84" fmla="*/ 388 w 697"/>
                <a:gd name="T85" fmla="*/ 48 h 500"/>
                <a:gd name="T86" fmla="*/ 407 w 697"/>
                <a:gd name="T87" fmla="*/ 12 h 500"/>
                <a:gd name="T88" fmla="*/ 426 w 697"/>
                <a:gd name="T89" fmla="*/ 8 h 500"/>
                <a:gd name="T90" fmla="*/ 449 w 697"/>
                <a:gd name="T91" fmla="*/ 20 h 500"/>
                <a:gd name="T92" fmla="*/ 512 w 697"/>
                <a:gd name="T93" fmla="*/ 18 h 500"/>
                <a:gd name="T94" fmla="*/ 590 w 697"/>
                <a:gd name="T95" fmla="*/ 13 h 500"/>
                <a:gd name="T96" fmla="*/ 597 w 697"/>
                <a:gd name="T97" fmla="*/ 17 h 500"/>
                <a:gd name="T98" fmla="*/ 605 w 697"/>
                <a:gd name="T99" fmla="*/ 36 h 500"/>
                <a:gd name="T100" fmla="*/ 611 w 697"/>
                <a:gd name="T101" fmla="*/ 51 h 500"/>
                <a:gd name="T102" fmla="*/ 618 w 697"/>
                <a:gd name="T103" fmla="*/ 5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28" name="Freeform 427">
              <a:extLst>
                <a:ext uri="{FF2B5EF4-FFF2-40B4-BE49-F238E27FC236}">
                  <a16:creationId xmlns:a16="http://schemas.microsoft.com/office/drawing/2014/main" id="{AE93BB19-0C66-F24B-990A-84DE6FF26FA7}"/>
                </a:ext>
              </a:extLst>
            </p:cNvPr>
            <p:cNvSpPr>
              <a:spLocks/>
            </p:cNvSpPr>
            <p:nvPr userDrawn="1">
              <p:custDataLst>
                <p:tags r:id="rId378"/>
              </p:custDataLst>
            </p:nvPr>
          </p:nvSpPr>
          <p:spPr bwMode="auto">
            <a:xfrm>
              <a:off x="7925338" y="1588575"/>
              <a:ext cx="242377" cy="83492"/>
            </a:xfrm>
            <a:custGeom>
              <a:avLst/>
              <a:gdLst>
                <a:gd name="T0" fmla="*/ 74 w 546"/>
                <a:gd name="T1" fmla="*/ 19 h 173"/>
                <a:gd name="T2" fmla="*/ 94 w 546"/>
                <a:gd name="T3" fmla="*/ 34 h 173"/>
                <a:gd name="T4" fmla="*/ 110 w 546"/>
                <a:gd name="T5" fmla="*/ 27 h 173"/>
                <a:gd name="T6" fmla="*/ 132 w 546"/>
                <a:gd name="T7" fmla="*/ 27 h 173"/>
                <a:gd name="T8" fmla="*/ 161 w 546"/>
                <a:gd name="T9" fmla="*/ 44 h 173"/>
                <a:gd name="T10" fmla="*/ 209 w 546"/>
                <a:gd name="T11" fmla="*/ 19 h 173"/>
                <a:gd name="T12" fmla="*/ 243 w 546"/>
                <a:gd name="T13" fmla="*/ 19 h 173"/>
                <a:gd name="T14" fmla="*/ 260 w 546"/>
                <a:gd name="T15" fmla="*/ 16 h 173"/>
                <a:gd name="T16" fmla="*/ 269 w 546"/>
                <a:gd name="T17" fmla="*/ 14 h 173"/>
                <a:gd name="T18" fmla="*/ 279 w 546"/>
                <a:gd name="T19" fmla="*/ 11 h 173"/>
                <a:gd name="T20" fmla="*/ 286 w 546"/>
                <a:gd name="T21" fmla="*/ 3 h 173"/>
                <a:gd name="T22" fmla="*/ 321 w 546"/>
                <a:gd name="T23" fmla="*/ 5 h 173"/>
                <a:gd name="T24" fmla="*/ 333 w 546"/>
                <a:gd name="T25" fmla="*/ 12 h 173"/>
                <a:gd name="T26" fmla="*/ 348 w 546"/>
                <a:gd name="T27" fmla="*/ 7 h 173"/>
                <a:gd name="T28" fmla="*/ 353 w 546"/>
                <a:gd name="T29" fmla="*/ 0 h 173"/>
                <a:gd name="T30" fmla="*/ 367 w 546"/>
                <a:gd name="T31" fmla="*/ 7 h 173"/>
                <a:gd name="T32" fmla="*/ 389 w 546"/>
                <a:gd name="T33" fmla="*/ 7 h 173"/>
                <a:gd name="T34" fmla="*/ 436 w 546"/>
                <a:gd name="T35" fmla="*/ 1 h 173"/>
                <a:gd name="T36" fmla="*/ 482 w 546"/>
                <a:gd name="T37" fmla="*/ 6 h 173"/>
                <a:gd name="T38" fmla="*/ 528 w 546"/>
                <a:gd name="T39" fmla="*/ 12 h 173"/>
                <a:gd name="T40" fmla="*/ 545 w 546"/>
                <a:gd name="T41" fmla="*/ 49 h 173"/>
                <a:gd name="T42" fmla="*/ 537 w 546"/>
                <a:gd name="T43" fmla="*/ 60 h 173"/>
                <a:gd name="T44" fmla="*/ 513 w 546"/>
                <a:gd name="T45" fmla="*/ 62 h 173"/>
                <a:gd name="T46" fmla="*/ 483 w 546"/>
                <a:gd name="T47" fmla="*/ 54 h 173"/>
                <a:gd name="T48" fmla="*/ 413 w 546"/>
                <a:gd name="T49" fmla="*/ 44 h 173"/>
                <a:gd name="T50" fmla="*/ 438 w 546"/>
                <a:gd name="T51" fmla="*/ 81 h 173"/>
                <a:gd name="T52" fmla="*/ 471 w 546"/>
                <a:gd name="T53" fmla="*/ 102 h 173"/>
                <a:gd name="T54" fmla="*/ 493 w 546"/>
                <a:gd name="T55" fmla="*/ 119 h 173"/>
                <a:gd name="T56" fmla="*/ 475 w 546"/>
                <a:gd name="T57" fmla="*/ 136 h 173"/>
                <a:gd name="T58" fmla="*/ 449 w 546"/>
                <a:gd name="T59" fmla="*/ 142 h 173"/>
                <a:gd name="T60" fmla="*/ 426 w 546"/>
                <a:gd name="T61" fmla="*/ 141 h 173"/>
                <a:gd name="T62" fmla="*/ 412 w 546"/>
                <a:gd name="T63" fmla="*/ 134 h 173"/>
                <a:gd name="T64" fmla="*/ 399 w 546"/>
                <a:gd name="T65" fmla="*/ 130 h 173"/>
                <a:gd name="T66" fmla="*/ 385 w 546"/>
                <a:gd name="T67" fmla="*/ 121 h 173"/>
                <a:gd name="T68" fmla="*/ 375 w 546"/>
                <a:gd name="T69" fmla="*/ 104 h 173"/>
                <a:gd name="T70" fmla="*/ 365 w 546"/>
                <a:gd name="T71" fmla="*/ 92 h 173"/>
                <a:gd name="T72" fmla="*/ 344 w 546"/>
                <a:gd name="T73" fmla="*/ 84 h 173"/>
                <a:gd name="T74" fmla="*/ 325 w 546"/>
                <a:gd name="T75" fmla="*/ 76 h 173"/>
                <a:gd name="T76" fmla="*/ 303 w 546"/>
                <a:gd name="T77" fmla="*/ 87 h 173"/>
                <a:gd name="T78" fmla="*/ 258 w 546"/>
                <a:gd name="T79" fmla="*/ 134 h 173"/>
                <a:gd name="T80" fmla="*/ 236 w 546"/>
                <a:gd name="T81" fmla="*/ 163 h 173"/>
                <a:gd name="T82" fmla="*/ 220 w 546"/>
                <a:gd name="T83" fmla="*/ 172 h 173"/>
                <a:gd name="T84" fmla="*/ 188 w 546"/>
                <a:gd name="T85" fmla="*/ 167 h 173"/>
                <a:gd name="T86" fmla="*/ 165 w 546"/>
                <a:gd name="T87" fmla="*/ 155 h 173"/>
                <a:gd name="T88" fmla="*/ 113 w 546"/>
                <a:gd name="T89" fmla="*/ 105 h 173"/>
                <a:gd name="T90" fmla="*/ 95 w 546"/>
                <a:gd name="T91" fmla="*/ 91 h 173"/>
                <a:gd name="T92" fmla="*/ 60 w 546"/>
                <a:gd name="T93" fmla="*/ 76 h 173"/>
                <a:gd name="T94" fmla="*/ 16 w 546"/>
                <a:gd name="T95" fmla="*/ 58 h 173"/>
                <a:gd name="T96" fmla="*/ 11 w 546"/>
                <a:gd name="T97" fmla="*/ 34 h 173"/>
                <a:gd name="T98" fmla="*/ 28 w 546"/>
                <a:gd name="T99" fmla="*/ 19 h 173"/>
                <a:gd name="T100" fmla="*/ 47 w 546"/>
                <a:gd name="T101" fmla="*/ 1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29" name="Freeform 428">
              <a:extLst>
                <a:ext uri="{FF2B5EF4-FFF2-40B4-BE49-F238E27FC236}">
                  <a16:creationId xmlns:a16="http://schemas.microsoft.com/office/drawing/2014/main" id="{06A279FE-9286-424E-9513-9D101D80D90B}"/>
                </a:ext>
              </a:extLst>
            </p:cNvPr>
            <p:cNvSpPr>
              <a:spLocks/>
            </p:cNvSpPr>
            <p:nvPr userDrawn="1">
              <p:custDataLst>
                <p:tags r:id="rId379"/>
              </p:custDataLst>
            </p:nvPr>
          </p:nvSpPr>
          <p:spPr bwMode="auto">
            <a:xfrm>
              <a:off x="8449134" y="1574179"/>
              <a:ext cx="110615" cy="54702"/>
            </a:xfrm>
            <a:custGeom>
              <a:avLst/>
              <a:gdLst>
                <a:gd name="T0" fmla="*/ 27 w 246"/>
                <a:gd name="T1" fmla="*/ 36 h 42"/>
                <a:gd name="T2" fmla="*/ 36 w 246"/>
                <a:gd name="T3" fmla="*/ 36 h 42"/>
                <a:gd name="T4" fmla="*/ 45 w 246"/>
                <a:gd name="T5" fmla="*/ 35 h 42"/>
                <a:gd name="T6" fmla="*/ 53 w 246"/>
                <a:gd name="T7" fmla="*/ 33 h 42"/>
                <a:gd name="T8" fmla="*/ 59 w 246"/>
                <a:gd name="T9" fmla="*/ 31 h 42"/>
                <a:gd name="T10" fmla="*/ 66 w 246"/>
                <a:gd name="T11" fmla="*/ 30 h 42"/>
                <a:gd name="T12" fmla="*/ 72 w 246"/>
                <a:gd name="T13" fmla="*/ 29 h 42"/>
                <a:gd name="T14" fmla="*/ 80 w 246"/>
                <a:gd name="T15" fmla="*/ 29 h 42"/>
                <a:gd name="T16" fmla="*/ 87 w 246"/>
                <a:gd name="T17" fmla="*/ 30 h 42"/>
                <a:gd name="T18" fmla="*/ 87 w 246"/>
                <a:gd name="T19" fmla="*/ 42 h 42"/>
                <a:gd name="T20" fmla="*/ 154 w 246"/>
                <a:gd name="T21" fmla="*/ 42 h 42"/>
                <a:gd name="T22" fmla="*/ 154 w 246"/>
                <a:gd name="T23" fmla="*/ 39 h 42"/>
                <a:gd name="T24" fmla="*/ 156 w 246"/>
                <a:gd name="T25" fmla="*/ 36 h 42"/>
                <a:gd name="T26" fmla="*/ 159 w 246"/>
                <a:gd name="T27" fmla="*/ 33 h 42"/>
                <a:gd name="T28" fmla="*/ 163 w 246"/>
                <a:gd name="T29" fmla="*/ 31 h 42"/>
                <a:gd name="T30" fmla="*/ 175 w 246"/>
                <a:gd name="T31" fmla="*/ 26 h 42"/>
                <a:gd name="T32" fmla="*/ 190 w 246"/>
                <a:gd name="T33" fmla="*/ 23 h 42"/>
                <a:gd name="T34" fmla="*/ 221 w 246"/>
                <a:gd name="T35" fmla="*/ 17 h 42"/>
                <a:gd name="T36" fmla="*/ 246 w 246"/>
                <a:gd name="T37" fmla="*/ 12 h 42"/>
                <a:gd name="T38" fmla="*/ 212 w 246"/>
                <a:gd name="T39" fmla="*/ 13 h 42"/>
                <a:gd name="T40" fmla="*/ 186 w 246"/>
                <a:gd name="T41" fmla="*/ 14 h 42"/>
                <a:gd name="T42" fmla="*/ 178 w 246"/>
                <a:gd name="T43" fmla="*/ 15 h 42"/>
                <a:gd name="T44" fmla="*/ 171 w 246"/>
                <a:gd name="T45" fmla="*/ 15 h 42"/>
                <a:gd name="T46" fmla="*/ 168 w 246"/>
                <a:gd name="T47" fmla="*/ 14 h 42"/>
                <a:gd name="T48" fmla="*/ 167 w 246"/>
                <a:gd name="T49" fmla="*/ 12 h 42"/>
                <a:gd name="T50" fmla="*/ 159 w 246"/>
                <a:gd name="T51" fmla="*/ 16 h 42"/>
                <a:gd name="T52" fmla="*/ 152 w 246"/>
                <a:gd name="T53" fmla="*/ 17 h 42"/>
                <a:gd name="T54" fmla="*/ 147 w 246"/>
                <a:gd name="T55" fmla="*/ 17 h 42"/>
                <a:gd name="T56" fmla="*/ 141 w 246"/>
                <a:gd name="T57" fmla="*/ 15 h 42"/>
                <a:gd name="T58" fmla="*/ 137 w 246"/>
                <a:gd name="T59" fmla="*/ 12 h 42"/>
                <a:gd name="T60" fmla="*/ 133 w 246"/>
                <a:gd name="T61" fmla="*/ 9 h 42"/>
                <a:gd name="T62" fmla="*/ 129 w 246"/>
                <a:gd name="T63" fmla="*/ 5 h 42"/>
                <a:gd name="T64" fmla="*/ 126 w 246"/>
                <a:gd name="T65" fmla="*/ 0 h 42"/>
                <a:gd name="T66" fmla="*/ 121 w 246"/>
                <a:gd name="T67" fmla="*/ 2 h 42"/>
                <a:gd name="T68" fmla="*/ 113 w 246"/>
                <a:gd name="T69" fmla="*/ 4 h 42"/>
                <a:gd name="T70" fmla="*/ 103 w 246"/>
                <a:gd name="T71" fmla="*/ 5 h 42"/>
                <a:gd name="T72" fmla="*/ 93 w 246"/>
                <a:gd name="T73" fmla="*/ 5 h 42"/>
                <a:gd name="T74" fmla="*/ 74 w 246"/>
                <a:gd name="T75" fmla="*/ 6 h 42"/>
                <a:gd name="T76" fmla="*/ 60 w 246"/>
                <a:gd name="T77" fmla="*/ 6 h 42"/>
                <a:gd name="T78" fmla="*/ 58 w 246"/>
                <a:gd name="T79" fmla="*/ 9 h 42"/>
                <a:gd name="T80" fmla="*/ 56 w 246"/>
                <a:gd name="T81" fmla="*/ 12 h 42"/>
                <a:gd name="T82" fmla="*/ 54 w 246"/>
                <a:gd name="T83" fmla="*/ 15 h 42"/>
                <a:gd name="T84" fmla="*/ 50 w 246"/>
                <a:gd name="T85" fmla="*/ 17 h 42"/>
                <a:gd name="T86" fmla="*/ 42 w 246"/>
                <a:gd name="T87" fmla="*/ 20 h 42"/>
                <a:gd name="T88" fmla="*/ 33 w 246"/>
                <a:gd name="T89" fmla="*/ 22 h 42"/>
                <a:gd name="T90" fmla="*/ 14 w 246"/>
                <a:gd name="T91" fmla="*/ 24 h 42"/>
                <a:gd name="T92" fmla="*/ 0 w 246"/>
                <a:gd name="T93" fmla="*/ 24 h 42"/>
                <a:gd name="T94" fmla="*/ 1 w 246"/>
                <a:gd name="T95" fmla="*/ 27 h 42"/>
                <a:gd name="T96" fmla="*/ 3 w 246"/>
                <a:gd name="T97" fmla="*/ 29 h 42"/>
                <a:gd name="T98" fmla="*/ 5 w 246"/>
                <a:gd name="T99" fmla="*/ 31 h 42"/>
                <a:gd name="T100" fmla="*/ 9 w 246"/>
                <a:gd name="T101" fmla="*/ 33 h 42"/>
                <a:gd name="T102" fmla="*/ 17 w 246"/>
                <a:gd name="T103" fmla="*/ 35 h 42"/>
                <a:gd name="T104" fmla="*/ 27 w 246"/>
                <a:gd name="T105"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30" name="Freeform 429">
              <a:extLst>
                <a:ext uri="{FF2B5EF4-FFF2-40B4-BE49-F238E27FC236}">
                  <a16:creationId xmlns:a16="http://schemas.microsoft.com/office/drawing/2014/main" id="{7885C839-AF7B-694F-AF69-3945EBDE6703}"/>
                </a:ext>
              </a:extLst>
            </p:cNvPr>
            <p:cNvSpPr>
              <a:spLocks/>
            </p:cNvSpPr>
            <p:nvPr userDrawn="1">
              <p:custDataLst>
                <p:tags r:id="rId380"/>
              </p:custDataLst>
            </p:nvPr>
          </p:nvSpPr>
          <p:spPr bwMode="auto">
            <a:xfrm>
              <a:off x="8595537" y="1558344"/>
              <a:ext cx="65068" cy="51823"/>
            </a:xfrm>
            <a:custGeom>
              <a:avLst/>
              <a:gdLst>
                <a:gd name="T0" fmla="*/ 103 w 149"/>
                <a:gd name="T1" fmla="*/ 0 h 61"/>
                <a:gd name="T2" fmla="*/ 118 w 149"/>
                <a:gd name="T3" fmla="*/ 1 h 61"/>
                <a:gd name="T4" fmla="*/ 134 w 149"/>
                <a:gd name="T5" fmla="*/ 3 h 61"/>
                <a:gd name="T6" fmla="*/ 145 w 149"/>
                <a:gd name="T7" fmla="*/ 5 h 61"/>
                <a:gd name="T8" fmla="*/ 149 w 149"/>
                <a:gd name="T9" fmla="*/ 6 h 61"/>
                <a:gd name="T10" fmla="*/ 149 w 149"/>
                <a:gd name="T11" fmla="*/ 8 h 61"/>
                <a:gd name="T12" fmla="*/ 147 w 149"/>
                <a:gd name="T13" fmla="*/ 10 h 61"/>
                <a:gd name="T14" fmla="*/ 145 w 149"/>
                <a:gd name="T15" fmla="*/ 12 h 61"/>
                <a:gd name="T16" fmla="*/ 141 w 149"/>
                <a:gd name="T17" fmla="*/ 13 h 61"/>
                <a:gd name="T18" fmla="*/ 137 w 149"/>
                <a:gd name="T19" fmla="*/ 14 h 61"/>
                <a:gd name="T20" fmla="*/ 132 w 149"/>
                <a:gd name="T21" fmla="*/ 14 h 61"/>
                <a:gd name="T22" fmla="*/ 127 w 149"/>
                <a:gd name="T23" fmla="*/ 14 h 61"/>
                <a:gd name="T24" fmla="*/ 123 w 149"/>
                <a:gd name="T25" fmla="*/ 12 h 61"/>
                <a:gd name="T26" fmla="*/ 123 w 149"/>
                <a:gd name="T27" fmla="*/ 23 h 61"/>
                <a:gd name="T28" fmla="*/ 123 w 149"/>
                <a:gd name="T29" fmla="*/ 33 h 61"/>
                <a:gd name="T30" fmla="*/ 123 w 149"/>
                <a:gd name="T31" fmla="*/ 41 h 61"/>
                <a:gd name="T32" fmla="*/ 123 w 149"/>
                <a:gd name="T33" fmla="*/ 49 h 61"/>
                <a:gd name="T34" fmla="*/ 116 w 149"/>
                <a:gd name="T35" fmla="*/ 50 h 61"/>
                <a:gd name="T36" fmla="*/ 109 w 149"/>
                <a:gd name="T37" fmla="*/ 51 h 61"/>
                <a:gd name="T38" fmla="*/ 104 w 149"/>
                <a:gd name="T39" fmla="*/ 53 h 61"/>
                <a:gd name="T40" fmla="*/ 100 w 149"/>
                <a:gd name="T41" fmla="*/ 55 h 61"/>
                <a:gd name="T42" fmla="*/ 94 w 149"/>
                <a:gd name="T43" fmla="*/ 57 h 61"/>
                <a:gd name="T44" fmla="*/ 89 w 149"/>
                <a:gd name="T45" fmla="*/ 59 h 61"/>
                <a:gd name="T46" fmla="*/ 83 w 149"/>
                <a:gd name="T47" fmla="*/ 61 h 61"/>
                <a:gd name="T48" fmla="*/ 76 w 149"/>
                <a:gd name="T49" fmla="*/ 61 h 61"/>
                <a:gd name="T50" fmla="*/ 67 w 149"/>
                <a:gd name="T51" fmla="*/ 60 h 61"/>
                <a:gd name="T52" fmla="*/ 53 w 149"/>
                <a:gd name="T53" fmla="*/ 57 h 61"/>
                <a:gd name="T54" fmla="*/ 39 w 149"/>
                <a:gd name="T55" fmla="*/ 54 h 61"/>
                <a:gd name="T56" fmla="*/ 25 w 149"/>
                <a:gd name="T57" fmla="*/ 49 h 61"/>
                <a:gd name="T58" fmla="*/ 12 w 149"/>
                <a:gd name="T59" fmla="*/ 45 h 61"/>
                <a:gd name="T60" fmla="*/ 3 w 149"/>
                <a:gd name="T61" fmla="*/ 41 h 61"/>
                <a:gd name="T62" fmla="*/ 1 w 149"/>
                <a:gd name="T63" fmla="*/ 39 h 61"/>
                <a:gd name="T64" fmla="*/ 0 w 149"/>
                <a:gd name="T65" fmla="*/ 38 h 61"/>
                <a:gd name="T66" fmla="*/ 0 w 149"/>
                <a:gd name="T67" fmla="*/ 37 h 61"/>
                <a:gd name="T68" fmla="*/ 3 w 149"/>
                <a:gd name="T69" fmla="*/ 37 h 61"/>
                <a:gd name="T70" fmla="*/ 19 w 149"/>
                <a:gd name="T71" fmla="*/ 36 h 61"/>
                <a:gd name="T72" fmla="*/ 35 w 149"/>
                <a:gd name="T73" fmla="*/ 35 h 61"/>
                <a:gd name="T74" fmla="*/ 48 w 149"/>
                <a:gd name="T75" fmla="*/ 32 h 61"/>
                <a:gd name="T76" fmla="*/ 60 w 149"/>
                <a:gd name="T77" fmla="*/ 27 h 61"/>
                <a:gd name="T78" fmla="*/ 72 w 149"/>
                <a:gd name="T79" fmla="*/ 22 h 61"/>
                <a:gd name="T80" fmla="*/ 82 w 149"/>
                <a:gd name="T81" fmla="*/ 16 h 61"/>
                <a:gd name="T82" fmla="*/ 93 w 149"/>
                <a:gd name="T83" fmla="*/ 8 h 61"/>
                <a:gd name="T84" fmla="*/ 103 w 149"/>
                <a:gd name="T8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31" name="Freeform 430">
              <a:extLst>
                <a:ext uri="{FF2B5EF4-FFF2-40B4-BE49-F238E27FC236}">
                  <a16:creationId xmlns:a16="http://schemas.microsoft.com/office/drawing/2014/main" id="{3F748FDC-8722-E446-BF2E-E2C01F4495F5}"/>
                </a:ext>
              </a:extLst>
            </p:cNvPr>
            <p:cNvSpPr>
              <a:spLocks/>
            </p:cNvSpPr>
            <p:nvPr userDrawn="1">
              <p:custDataLst>
                <p:tags r:id="rId381"/>
              </p:custDataLst>
            </p:nvPr>
          </p:nvSpPr>
          <p:spPr bwMode="auto">
            <a:xfrm>
              <a:off x="8632951" y="1565541"/>
              <a:ext cx="133389" cy="51823"/>
            </a:xfrm>
            <a:custGeom>
              <a:avLst/>
              <a:gdLst>
                <a:gd name="T0" fmla="*/ 133 w 299"/>
                <a:gd name="T1" fmla="*/ 72 h 74"/>
                <a:gd name="T2" fmla="*/ 154 w 299"/>
                <a:gd name="T3" fmla="*/ 65 h 74"/>
                <a:gd name="T4" fmla="*/ 178 w 299"/>
                <a:gd name="T5" fmla="*/ 54 h 74"/>
                <a:gd name="T6" fmla="*/ 199 w 299"/>
                <a:gd name="T7" fmla="*/ 42 h 74"/>
                <a:gd name="T8" fmla="*/ 207 w 299"/>
                <a:gd name="T9" fmla="*/ 40 h 74"/>
                <a:gd name="T10" fmla="*/ 211 w 299"/>
                <a:gd name="T11" fmla="*/ 46 h 74"/>
                <a:gd name="T12" fmla="*/ 220 w 299"/>
                <a:gd name="T13" fmla="*/ 51 h 74"/>
                <a:gd name="T14" fmla="*/ 243 w 299"/>
                <a:gd name="T15" fmla="*/ 55 h 74"/>
                <a:gd name="T16" fmla="*/ 269 w 299"/>
                <a:gd name="T17" fmla="*/ 55 h 74"/>
                <a:gd name="T18" fmla="*/ 286 w 299"/>
                <a:gd name="T19" fmla="*/ 55 h 74"/>
                <a:gd name="T20" fmla="*/ 293 w 299"/>
                <a:gd name="T21" fmla="*/ 46 h 74"/>
                <a:gd name="T22" fmla="*/ 298 w 299"/>
                <a:gd name="T23" fmla="*/ 31 h 74"/>
                <a:gd name="T24" fmla="*/ 279 w 299"/>
                <a:gd name="T25" fmla="*/ 25 h 74"/>
                <a:gd name="T26" fmla="*/ 244 w 299"/>
                <a:gd name="T27" fmla="*/ 25 h 74"/>
                <a:gd name="T28" fmla="*/ 225 w 299"/>
                <a:gd name="T29" fmla="*/ 25 h 74"/>
                <a:gd name="T30" fmla="*/ 214 w 299"/>
                <a:gd name="T31" fmla="*/ 27 h 74"/>
                <a:gd name="T32" fmla="*/ 204 w 299"/>
                <a:gd name="T33" fmla="*/ 33 h 74"/>
                <a:gd name="T34" fmla="*/ 172 w 299"/>
                <a:gd name="T35" fmla="*/ 37 h 74"/>
                <a:gd name="T36" fmla="*/ 176 w 299"/>
                <a:gd name="T37" fmla="*/ 28 h 74"/>
                <a:gd name="T38" fmla="*/ 180 w 299"/>
                <a:gd name="T39" fmla="*/ 21 h 74"/>
                <a:gd name="T40" fmla="*/ 194 w 299"/>
                <a:gd name="T41" fmla="*/ 13 h 74"/>
                <a:gd name="T42" fmla="*/ 210 w 299"/>
                <a:gd name="T43" fmla="*/ 9 h 74"/>
                <a:gd name="T44" fmla="*/ 225 w 299"/>
                <a:gd name="T45" fmla="*/ 0 h 74"/>
                <a:gd name="T46" fmla="*/ 185 w 299"/>
                <a:gd name="T47" fmla="*/ 3 h 74"/>
                <a:gd name="T48" fmla="*/ 157 w 299"/>
                <a:gd name="T49" fmla="*/ 11 h 74"/>
                <a:gd name="T50" fmla="*/ 134 w 299"/>
                <a:gd name="T51" fmla="*/ 25 h 74"/>
                <a:gd name="T52" fmla="*/ 114 w 299"/>
                <a:gd name="T53" fmla="*/ 40 h 74"/>
                <a:gd name="T54" fmla="*/ 100 w 299"/>
                <a:gd name="T55" fmla="*/ 53 h 74"/>
                <a:gd name="T56" fmla="*/ 87 w 299"/>
                <a:gd name="T57" fmla="*/ 59 h 74"/>
                <a:gd name="T58" fmla="*/ 64 w 299"/>
                <a:gd name="T59" fmla="*/ 63 h 74"/>
                <a:gd name="T60" fmla="*/ 32 w 299"/>
                <a:gd name="T61" fmla="*/ 64 h 74"/>
                <a:gd name="T62" fmla="*/ 12 w 299"/>
                <a:gd name="T63" fmla="*/ 67 h 74"/>
                <a:gd name="T64" fmla="*/ 2 w 299"/>
                <a:gd name="T65" fmla="*/ 70 h 74"/>
                <a:gd name="T66" fmla="*/ 39 w 299"/>
                <a:gd name="T67" fmla="*/ 74 h 74"/>
                <a:gd name="T68" fmla="*/ 102 w 299"/>
                <a:gd name="T6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598" name="Text Placeholder 3">
            <a:extLst>
              <a:ext uri="{FF2B5EF4-FFF2-40B4-BE49-F238E27FC236}">
                <a16:creationId xmlns:a16="http://schemas.microsoft.com/office/drawing/2014/main" id="{8776E67C-2292-F14C-BF5C-7094CC1D187C}"/>
              </a:ext>
            </a:extLst>
          </p:cNvPr>
          <p:cNvSpPr>
            <a:spLocks noGrp="1"/>
          </p:cNvSpPr>
          <p:nvPr>
            <p:ph type="body" sz="quarter" idx="34" hasCustomPrompt="1"/>
          </p:nvPr>
        </p:nvSpPr>
        <p:spPr>
          <a:xfrm>
            <a:off x="576000" y="1820252"/>
            <a:ext cx="3575313" cy="313350"/>
          </a:xfrm>
          <a:prstGeom prst="rect">
            <a:avLst/>
          </a:prstGeom>
        </p:spPr>
        <p:txBody>
          <a:bodyPr>
            <a:noAutofit/>
          </a:bodyPr>
          <a:lstStyle>
            <a:lvl1pPr marL="0" indent="0">
              <a:spcBef>
                <a:spcPts val="500"/>
              </a:spcBef>
              <a:buClr>
                <a:schemeClr val="bg1"/>
              </a:buClr>
              <a:buNone/>
              <a:defRPr sz="18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599" name="Text Placeholder 3">
            <a:extLst>
              <a:ext uri="{FF2B5EF4-FFF2-40B4-BE49-F238E27FC236}">
                <a16:creationId xmlns:a16="http://schemas.microsoft.com/office/drawing/2014/main" id="{D7912178-3FCE-A94B-9D68-3D47B1A78344}"/>
              </a:ext>
            </a:extLst>
          </p:cNvPr>
          <p:cNvSpPr>
            <a:spLocks noGrp="1"/>
          </p:cNvSpPr>
          <p:nvPr>
            <p:ph type="body" sz="quarter" idx="36" hasCustomPrompt="1"/>
          </p:nvPr>
        </p:nvSpPr>
        <p:spPr>
          <a:xfrm>
            <a:off x="576000" y="4062709"/>
            <a:ext cx="3575313" cy="313350"/>
          </a:xfrm>
          <a:prstGeom prst="rect">
            <a:avLst/>
          </a:prstGeom>
        </p:spPr>
        <p:txBody>
          <a:bodyPr>
            <a:noAutofit/>
          </a:bodyPr>
          <a:lstStyle>
            <a:lvl1pPr marL="0" indent="0">
              <a:spcBef>
                <a:spcPts val="500"/>
              </a:spcBef>
              <a:buClr>
                <a:schemeClr val="bg1"/>
              </a:buClr>
              <a:buNone/>
              <a:defRPr sz="18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600" name="Text Placeholder 13">
            <a:extLst>
              <a:ext uri="{FF2B5EF4-FFF2-40B4-BE49-F238E27FC236}">
                <a16:creationId xmlns:a16="http://schemas.microsoft.com/office/drawing/2014/main" id="{13FF85CA-EC3F-B541-A299-6EC7BED540BC}"/>
              </a:ext>
            </a:extLst>
          </p:cNvPr>
          <p:cNvSpPr>
            <a:spLocks noGrp="1"/>
          </p:cNvSpPr>
          <p:nvPr>
            <p:ph type="body" sz="quarter" idx="63" hasCustomPrompt="1"/>
          </p:nvPr>
        </p:nvSpPr>
        <p:spPr>
          <a:xfrm>
            <a:off x="576000" y="2362199"/>
            <a:ext cx="3574800" cy="1456471"/>
          </a:xfrm>
          <a:prstGeom prst="rect">
            <a:avLst/>
          </a:prstGeom>
        </p:spPr>
        <p:txBody>
          <a:bodyPr>
            <a:noAutofit/>
          </a:bodyPr>
          <a:lstStyle>
            <a:lvl1pPr marL="182880" indent="-182880">
              <a:lnSpc>
                <a:spcPct val="100000"/>
              </a:lnSpc>
              <a:spcBef>
                <a:spcPts val="300"/>
              </a:spcBef>
              <a:spcAft>
                <a:spcPts val="200"/>
              </a:spcAft>
              <a:buClr>
                <a:schemeClr val="bg2"/>
              </a:buClr>
              <a:defRPr sz="1400">
                <a:solidFill>
                  <a:schemeClr val="tx1"/>
                </a:solidFill>
              </a:defRPr>
            </a:lvl1pPr>
            <a:lvl2pPr marL="365760" indent="-182880">
              <a:lnSpc>
                <a:spcPct val="100000"/>
              </a:lnSpc>
              <a:spcBef>
                <a:spcPts val="300"/>
              </a:spcBef>
              <a:spcAft>
                <a:spcPts val="200"/>
              </a:spcAft>
              <a:buClr>
                <a:schemeClr val="bg2"/>
              </a:buClr>
              <a:defRPr sz="1400">
                <a:solidFill>
                  <a:schemeClr val="tx1"/>
                </a:solidFill>
              </a:defRPr>
            </a:lvl2pPr>
            <a:lvl3pPr marL="548640" indent="-182880">
              <a:lnSpc>
                <a:spcPct val="100000"/>
              </a:lnSpc>
              <a:spcBef>
                <a:spcPts val="300"/>
              </a:spcBef>
              <a:spcAft>
                <a:spcPts val="200"/>
              </a:spcAft>
              <a:buClr>
                <a:schemeClr val="bg2"/>
              </a:buClr>
              <a:defRPr sz="1200">
                <a:solidFill>
                  <a:schemeClr val="tx1"/>
                </a:solidFill>
              </a:defRPr>
            </a:lvl3pPr>
            <a:lvl4pPr marL="731520" indent="-182880">
              <a:lnSpc>
                <a:spcPct val="100000"/>
              </a:lnSpc>
              <a:spcBef>
                <a:spcPts val="300"/>
              </a:spcBef>
              <a:spcAft>
                <a:spcPts val="200"/>
              </a:spcAft>
              <a:buClr>
                <a:schemeClr val="bg2"/>
              </a:buClr>
              <a:defRPr sz="1200">
                <a:solidFill>
                  <a:schemeClr val="tx1"/>
                </a:solidFill>
              </a:defRPr>
            </a:lvl4pPr>
            <a:lvl5pPr marL="914400" indent="-182880">
              <a:lnSpc>
                <a:spcPct val="100000"/>
              </a:lnSpc>
              <a:spcBef>
                <a:spcPts val="300"/>
              </a:spcBef>
              <a:spcAft>
                <a:spcPts val="200"/>
              </a:spcAft>
              <a:buClr>
                <a:schemeClr val="bg2"/>
              </a:buClr>
              <a:defRPr sz="1000">
                <a:solidFill>
                  <a:schemeClr val="tx1"/>
                </a:solidFill>
              </a:defRPr>
            </a:lvl5pPr>
            <a:lvl6pPr marL="1097280" indent="-182880">
              <a:lnSpc>
                <a:spcPct val="100000"/>
              </a:lnSpc>
              <a:spcBef>
                <a:spcPts val="300"/>
              </a:spcBef>
              <a:spcAft>
                <a:spcPts val="200"/>
              </a:spcAft>
              <a:buClr>
                <a:schemeClr val="bg2"/>
              </a:buClr>
              <a:defRPr sz="10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601" name="Text Placeholder 13">
            <a:extLst>
              <a:ext uri="{FF2B5EF4-FFF2-40B4-BE49-F238E27FC236}">
                <a16:creationId xmlns:a16="http://schemas.microsoft.com/office/drawing/2014/main" id="{D5EC1193-25D1-E342-BC97-50BC9A7C7D4F}"/>
              </a:ext>
            </a:extLst>
          </p:cNvPr>
          <p:cNvSpPr>
            <a:spLocks noGrp="1"/>
          </p:cNvSpPr>
          <p:nvPr>
            <p:ph type="body" sz="quarter" idx="64" hasCustomPrompt="1"/>
          </p:nvPr>
        </p:nvSpPr>
        <p:spPr>
          <a:xfrm>
            <a:off x="576000" y="4608442"/>
            <a:ext cx="3575313" cy="1456471"/>
          </a:xfrm>
          <a:prstGeom prst="rect">
            <a:avLst/>
          </a:prstGeom>
        </p:spPr>
        <p:txBody>
          <a:bodyPr>
            <a:noAutofit/>
          </a:bodyPr>
          <a:lstStyle>
            <a:lvl1pPr marL="182880" indent="-182880">
              <a:lnSpc>
                <a:spcPct val="100000"/>
              </a:lnSpc>
              <a:spcBef>
                <a:spcPts val="300"/>
              </a:spcBef>
              <a:spcAft>
                <a:spcPts val="200"/>
              </a:spcAft>
              <a:buClr>
                <a:schemeClr val="bg2"/>
              </a:buClr>
              <a:defRPr sz="1400">
                <a:solidFill>
                  <a:schemeClr val="tx1"/>
                </a:solidFill>
              </a:defRPr>
            </a:lvl1pPr>
            <a:lvl2pPr marL="365760" indent="-182880">
              <a:lnSpc>
                <a:spcPct val="100000"/>
              </a:lnSpc>
              <a:spcBef>
                <a:spcPts val="300"/>
              </a:spcBef>
              <a:spcAft>
                <a:spcPts val="200"/>
              </a:spcAft>
              <a:buClr>
                <a:schemeClr val="bg2"/>
              </a:buClr>
              <a:defRPr sz="1400">
                <a:solidFill>
                  <a:schemeClr val="tx1"/>
                </a:solidFill>
              </a:defRPr>
            </a:lvl2pPr>
            <a:lvl3pPr marL="548640" indent="-182880">
              <a:lnSpc>
                <a:spcPct val="100000"/>
              </a:lnSpc>
              <a:spcBef>
                <a:spcPts val="300"/>
              </a:spcBef>
              <a:spcAft>
                <a:spcPts val="200"/>
              </a:spcAft>
              <a:buClr>
                <a:schemeClr val="bg2"/>
              </a:buClr>
              <a:defRPr sz="1200">
                <a:solidFill>
                  <a:schemeClr val="tx1"/>
                </a:solidFill>
              </a:defRPr>
            </a:lvl3pPr>
            <a:lvl4pPr marL="731520" indent="-182880">
              <a:lnSpc>
                <a:spcPct val="100000"/>
              </a:lnSpc>
              <a:spcBef>
                <a:spcPts val="300"/>
              </a:spcBef>
              <a:spcAft>
                <a:spcPts val="200"/>
              </a:spcAft>
              <a:buClr>
                <a:schemeClr val="bg2"/>
              </a:buClr>
              <a:defRPr sz="1200">
                <a:solidFill>
                  <a:schemeClr val="tx1"/>
                </a:solidFill>
              </a:defRPr>
            </a:lvl4pPr>
            <a:lvl5pPr marL="914400" indent="-182880">
              <a:lnSpc>
                <a:spcPct val="100000"/>
              </a:lnSpc>
              <a:spcBef>
                <a:spcPts val="300"/>
              </a:spcBef>
              <a:spcAft>
                <a:spcPts val="200"/>
              </a:spcAft>
              <a:buClr>
                <a:schemeClr val="bg2"/>
              </a:buClr>
              <a:defRPr sz="1000">
                <a:solidFill>
                  <a:schemeClr val="tx1"/>
                </a:solidFill>
              </a:defRPr>
            </a:lvl5pPr>
            <a:lvl6pPr marL="1097280" indent="-182880">
              <a:lnSpc>
                <a:spcPct val="100000"/>
              </a:lnSpc>
              <a:spcBef>
                <a:spcPts val="300"/>
              </a:spcBef>
              <a:spcAft>
                <a:spcPts val="200"/>
              </a:spcAft>
              <a:buClr>
                <a:schemeClr val="bg2"/>
              </a:buClr>
              <a:defRPr sz="10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 name="Footer Placeholder 1">
            <a:extLst>
              <a:ext uri="{FF2B5EF4-FFF2-40B4-BE49-F238E27FC236}">
                <a16:creationId xmlns:a16="http://schemas.microsoft.com/office/drawing/2014/main" id="{4CF9F4AD-D4A7-0D48-8A94-7F0A9CA03E58}"/>
              </a:ext>
            </a:extLst>
          </p:cNvPr>
          <p:cNvSpPr>
            <a:spLocks noGrp="1"/>
          </p:cNvSpPr>
          <p:nvPr>
            <p:ph type="ftr" sz="quarter" idx="65"/>
          </p:nvPr>
        </p:nvSpPr>
        <p:spPr/>
        <p:txBody>
          <a:bodyPr/>
          <a:lstStyle/>
          <a:p>
            <a:endParaRPr lang="en-GB"/>
          </a:p>
        </p:txBody>
      </p:sp>
      <p:sp>
        <p:nvSpPr>
          <p:cNvPr id="3" name="Slide Number Placeholder 2">
            <a:extLst>
              <a:ext uri="{FF2B5EF4-FFF2-40B4-BE49-F238E27FC236}">
                <a16:creationId xmlns:a16="http://schemas.microsoft.com/office/drawing/2014/main" id="{B54DB12C-D21F-CB46-8B29-E2642253CB8A}"/>
              </a:ext>
            </a:extLst>
          </p:cNvPr>
          <p:cNvSpPr>
            <a:spLocks noGrp="1"/>
          </p:cNvSpPr>
          <p:nvPr>
            <p:ph type="sldNum" sz="quarter" idx="66"/>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11693027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Map populated">
    <p:bg>
      <p:bgPr>
        <a:solidFill>
          <a:schemeClr val="bg1"/>
        </a:solidFill>
        <a:effectLst/>
      </p:bgPr>
    </p:bg>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BFD31E1-F4E6-F240-8483-460E7F0C016B}"/>
              </a:ext>
            </a:extLst>
          </p:cNvPr>
          <p:cNvSpPr>
            <a:spLocks noGrp="1"/>
          </p:cNvSpPr>
          <p:nvPr>
            <p:ph type="title" hasCustomPrompt="1"/>
          </p:nvPr>
        </p:nvSpPr>
        <p:spPr>
          <a:xfrm>
            <a:off x="576000" y="816951"/>
            <a:ext cx="7283713" cy="395878"/>
          </a:xfrm>
        </p:spPr>
        <p:txBody>
          <a:bodyPr wrap="square" anchor="t" anchorCtr="0">
            <a:noAutofit/>
          </a:bodyPr>
          <a:lstStyle>
            <a:lvl1pPr>
              <a:lnSpc>
                <a:spcPct val="85000"/>
              </a:lnSpc>
              <a:buClr>
                <a:schemeClr val="bg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40" name="Text Placeholder 17">
            <a:extLst>
              <a:ext uri="{FF2B5EF4-FFF2-40B4-BE49-F238E27FC236}">
                <a16:creationId xmlns:a16="http://schemas.microsoft.com/office/drawing/2014/main" id="{0BF92B0D-B40D-DE48-A93D-F5D835A64D81}"/>
              </a:ext>
            </a:extLst>
          </p:cNvPr>
          <p:cNvSpPr>
            <a:spLocks noGrp="1"/>
          </p:cNvSpPr>
          <p:nvPr>
            <p:ph type="body" sz="quarter" idx="29" hasCustomPrompt="1"/>
          </p:nvPr>
        </p:nvSpPr>
        <p:spPr>
          <a:xfrm>
            <a:off x="576000" y="1193187"/>
            <a:ext cx="7283713"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400" b="0" kern="1200" dirty="0" smtClean="0">
                <a:solidFill>
                  <a:schemeClr val="tx1"/>
                </a:solidFill>
                <a:latin typeface="+mj-lt"/>
                <a:ea typeface="+mj-ea"/>
                <a:cs typeface="+mj-cs"/>
              </a:defRPr>
            </a:lvl1pPr>
          </a:lstStyle>
          <a:p>
            <a:pPr lvl="0"/>
            <a:r>
              <a:rPr lang="en-US"/>
              <a:t>Insert subtitle</a:t>
            </a:r>
          </a:p>
        </p:txBody>
      </p:sp>
      <p:sp>
        <p:nvSpPr>
          <p:cNvPr id="602" name="Freeform 601">
            <a:extLst>
              <a:ext uri="{FF2B5EF4-FFF2-40B4-BE49-F238E27FC236}">
                <a16:creationId xmlns:a16="http://schemas.microsoft.com/office/drawing/2014/main" id="{03500709-82D8-1842-8DBD-804301A0E3DA}"/>
              </a:ext>
            </a:extLst>
          </p:cNvPr>
          <p:cNvSpPr>
            <a:spLocks/>
          </p:cNvSpPr>
          <p:nvPr userDrawn="1">
            <p:custDataLst>
              <p:tags r:id="rId1"/>
            </p:custDataLst>
          </p:nvPr>
        </p:nvSpPr>
        <p:spPr bwMode="auto">
          <a:xfrm>
            <a:off x="5260569" y="5993745"/>
            <a:ext cx="37332" cy="56635"/>
          </a:xfrm>
          <a:custGeom>
            <a:avLst/>
            <a:gdLst>
              <a:gd name="T0" fmla="*/ 0 w 73"/>
              <a:gd name="T1" fmla="*/ 0 h 20"/>
              <a:gd name="T2" fmla="*/ 1 w 73"/>
              <a:gd name="T3" fmla="*/ 5 h 20"/>
              <a:gd name="T4" fmla="*/ 4 w 73"/>
              <a:gd name="T5" fmla="*/ 10 h 20"/>
              <a:gd name="T6" fmla="*/ 8 w 73"/>
              <a:gd name="T7" fmla="*/ 14 h 20"/>
              <a:gd name="T8" fmla="*/ 13 w 73"/>
              <a:gd name="T9" fmla="*/ 20 h 20"/>
              <a:gd name="T10" fmla="*/ 16 w 73"/>
              <a:gd name="T11" fmla="*/ 17 h 20"/>
              <a:gd name="T12" fmla="*/ 19 w 73"/>
              <a:gd name="T13" fmla="*/ 13 h 20"/>
              <a:gd name="T14" fmla="*/ 23 w 73"/>
              <a:gd name="T15" fmla="*/ 11 h 20"/>
              <a:gd name="T16" fmla="*/ 27 w 73"/>
              <a:gd name="T17" fmla="*/ 10 h 20"/>
              <a:gd name="T18" fmla="*/ 36 w 73"/>
              <a:gd name="T19" fmla="*/ 8 h 20"/>
              <a:gd name="T20" fmla="*/ 46 w 73"/>
              <a:gd name="T21" fmla="*/ 7 h 20"/>
              <a:gd name="T22" fmla="*/ 54 w 73"/>
              <a:gd name="T23" fmla="*/ 7 h 20"/>
              <a:gd name="T24" fmla="*/ 63 w 73"/>
              <a:gd name="T25" fmla="*/ 6 h 20"/>
              <a:gd name="T26" fmla="*/ 66 w 73"/>
              <a:gd name="T27" fmla="*/ 5 h 20"/>
              <a:gd name="T28" fmla="*/ 69 w 73"/>
              <a:gd name="T29" fmla="*/ 4 h 20"/>
              <a:gd name="T30" fmla="*/ 71 w 73"/>
              <a:gd name="T31" fmla="*/ 2 h 20"/>
              <a:gd name="T32" fmla="*/ 73 w 73"/>
              <a:gd name="T33" fmla="*/ 0 h 20"/>
              <a:gd name="T34" fmla="*/ 0 w 73"/>
              <a:gd name="T3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2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03" name="Freeform 25">
            <a:extLst>
              <a:ext uri="{FF2B5EF4-FFF2-40B4-BE49-F238E27FC236}">
                <a16:creationId xmlns:a16="http://schemas.microsoft.com/office/drawing/2014/main" id="{E548E5D9-F586-A243-93BD-82D576C4A3FC}"/>
              </a:ext>
            </a:extLst>
          </p:cNvPr>
          <p:cNvSpPr>
            <a:spLocks/>
          </p:cNvSpPr>
          <p:nvPr userDrawn="1">
            <p:custDataLst>
              <p:tags r:id="rId2"/>
            </p:custDataLst>
          </p:nvPr>
        </p:nvSpPr>
        <p:spPr bwMode="auto">
          <a:xfrm>
            <a:off x="5280124" y="6000037"/>
            <a:ext cx="26667" cy="56635"/>
          </a:xfrm>
          <a:custGeom>
            <a:avLst/>
            <a:gdLst>
              <a:gd name="T0" fmla="*/ 0 w 53"/>
              <a:gd name="T1" fmla="*/ 8 h 19"/>
              <a:gd name="T2" fmla="*/ 7 w 53"/>
              <a:gd name="T3" fmla="*/ 13 h 19"/>
              <a:gd name="T4" fmla="*/ 14 w 53"/>
              <a:gd name="T5" fmla="*/ 17 h 19"/>
              <a:gd name="T6" fmla="*/ 22 w 53"/>
              <a:gd name="T7" fmla="*/ 19 h 19"/>
              <a:gd name="T8" fmla="*/ 29 w 53"/>
              <a:gd name="T9" fmla="*/ 19 h 19"/>
              <a:gd name="T10" fmla="*/ 35 w 53"/>
              <a:gd name="T11" fmla="*/ 18 h 19"/>
              <a:gd name="T12" fmla="*/ 42 w 53"/>
              <a:gd name="T13" fmla="*/ 15 h 19"/>
              <a:gd name="T14" fmla="*/ 47 w 53"/>
              <a:gd name="T15" fmla="*/ 12 h 19"/>
              <a:gd name="T16" fmla="*/ 53 w 53"/>
              <a:gd name="T17" fmla="*/ 8 h 19"/>
              <a:gd name="T18" fmla="*/ 47 w 53"/>
              <a:gd name="T19" fmla="*/ 5 h 19"/>
              <a:gd name="T20" fmla="*/ 42 w 53"/>
              <a:gd name="T21" fmla="*/ 2 h 19"/>
              <a:gd name="T22" fmla="*/ 35 w 53"/>
              <a:gd name="T23" fmla="*/ 1 h 19"/>
              <a:gd name="T24" fmla="*/ 29 w 53"/>
              <a:gd name="T25" fmla="*/ 0 h 19"/>
              <a:gd name="T26" fmla="*/ 22 w 53"/>
              <a:gd name="T27" fmla="*/ 0 h 19"/>
              <a:gd name="T28" fmla="*/ 14 w 53"/>
              <a:gd name="T29" fmla="*/ 1 h 19"/>
              <a:gd name="T30" fmla="*/ 7 w 53"/>
              <a:gd name="T31" fmla="*/ 3 h 19"/>
              <a:gd name="T32" fmla="*/ 0 w 53"/>
              <a:gd name="T33"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04" name="Freeform 105">
            <a:extLst>
              <a:ext uri="{FF2B5EF4-FFF2-40B4-BE49-F238E27FC236}">
                <a16:creationId xmlns:a16="http://schemas.microsoft.com/office/drawing/2014/main" id="{80B0E605-D1F0-0E4E-AB8B-9A6E458B57DB}"/>
              </a:ext>
            </a:extLst>
          </p:cNvPr>
          <p:cNvSpPr>
            <a:spLocks/>
          </p:cNvSpPr>
          <p:nvPr userDrawn="1">
            <p:custDataLst>
              <p:tags r:id="rId3"/>
            </p:custDataLst>
          </p:nvPr>
        </p:nvSpPr>
        <p:spPr bwMode="auto">
          <a:xfrm>
            <a:off x="6033892" y="5968574"/>
            <a:ext cx="60444" cy="58208"/>
          </a:xfrm>
          <a:custGeom>
            <a:avLst/>
            <a:gdLst>
              <a:gd name="T0" fmla="*/ 0 w 126"/>
              <a:gd name="T1" fmla="*/ 19 h 62"/>
              <a:gd name="T2" fmla="*/ 11 w 126"/>
              <a:gd name="T3" fmla="*/ 20 h 62"/>
              <a:gd name="T4" fmla="*/ 21 w 126"/>
              <a:gd name="T5" fmla="*/ 21 h 62"/>
              <a:gd name="T6" fmla="*/ 29 w 126"/>
              <a:gd name="T7" fmla="*/ 23 h 62"/>
              <a:gd name="T8" fmla="*/ 36 w 126"/>
              <a:gd name="T9" fmla="*/ 26 h 62"/>
              <a:gd name="T10" fmla="*/ 50 w 126"/>
              <a:gd name="T11" fmla="*/ 33 h 62"/>
              <a:gd name="T12" fmla="*/ 61 w 126"/>
              <a:gd name="T13" fmla="*/ 40 h 62"/>
              <a:gd name="T14" fmla="*/ 70 w 126"/>
              <a:gd name="T15" fmla="*/ 48 h 62"/>
              <a:gd name="T16" fmla="*/ 79 w 126"/>
              <a:gd name="T17" fmla="*/ 55 h 62"/>
              <a:gd name="T18" fmla="*/ 84 w 126"/>
              <a:gd name="T19" fmla="*/ 58 h 62"/>
              <a:gd name="T20" fmla="*/ 89 w 126"/>
              <a:gd name="T21" fmla="*/ 60 h 62"/>
              <a:gd name="T22" fmla="*/ 95 w 126"/>
              <a:gd name="T23" fmla="*/ 61 h 62"/>
              <a:gd name="T24" fmla="*/ 100 w 126"/>
              <a:gd name="T25" fmla="*/ 62 h 62"/>
              <a:gd name="T26" fmla="*/ 105 w 126"/>
              <a:gd name="T27" fmla="*/ 61 h 62"/>
              <a:gd name="T28" fmla="*/ 109 w 126"/>
              <a:gd name="T29" fmla="*/ 60 h 62"/>
              <a:gd name="T30" fmla="*/ 113 w 126"/>
              <a:gd name="T31" fmla="*/ 58 h 62"/>
              <a:gd name="T32" fmla="*/ 117 w 126"/>
              <a:gd name="T33" fmla="*/ 56 h 62"/>
              <a:gd name="T34" fmla="*/ 122 w 126"/>
              <a:gd name="T35" fmla="*/ 51 h 62"/>
              <a:gd name="T36" fmla="*/ 126 w 126"/>
              <a:gd name="T37" fmla="*/ 49 h 62"/>
              <a:gd name="T38" fmla="*/ 110 w 126"/>
              <a:gd name="T39" fmla="*/ 33 h 62"/>
              <a:gd name="T40" fmla="*/ 96 w 126"/>
              <a:gd name="T41" fmla="*/ 21 h 62"/>
              <a:gd name="T42" fmla="*/ 89 w 126"/>
              <a:gd name="T43" fmla="*/ 15 h 62"/>
              <a:gd name="T44" fmla="*/ 81 w 126"/>
              <a:gd name="T45" fmla="*/ 9 h 62"/>
              <a:gd name="T46" fmla="*/ 72 w 126"/>
              <a:gd name="T47" fmla="*/ 5 h 62"/>
              <a:gd name="T48" fmla="*/ 61 w 126"/>
              <a:gd name="T49" fmla="*/ 0 h 62"/>
              <a:gd name="T50" fmla="*/ 0 w 126"/>
              <a:gd name="T51" fmla="*/ 0 h 62"/>
              <a:gd name="T52" fmla="*/ 0 w 126"/>
              <a:gd name="T53" fmla="*/ 9 h 62"/>
              <a:gd name="T54" fmla="*/ 0 w 126"/>
              <a:gd name="T55" fmla="*/ 1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 h="62">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05" name="Freeform 197">
            <a:extLst>
              <a:ext uri="{FF2B5EF4-FFF2-40B4-BE49-F238E27FC236}">
                <a16:creationId xmlns:a16="http://schemas.microsoft.com/office/drawing/2014/main" id="{1B6262D0-8ABF-9745-AD5B-21F6BC324018}"/>
              </a:ext>
            </a:extLst>
          </p:cNvPr>
          <p:cNvSpPr>
            <a:spLocks/>
          </p:cNvSpPr>
          <p:nvPr userDrawn="1">
            <p:custDataLst>
              <p:tags r:id="rId4"/>
            </p:custDataLst>
          </p:nvPr>
        </p:nvSpPr>
        <p:spPr bwMode="auto">
          <a:xfrm>
            <a:off x="5280124" y="6000037"/>
            <a:ext cx="26667" cy="56635"/>
          </a:xfrm>
          <a:custGeom>
            <a:avLst/>
            <a:gdLst>
              <a:gd name="T0" fmla="*/ 0 w 53"/>
              <a:gd name="T1" fmla="*/ 8 h 19"/>
              <a:gd name="T2" fmla="*/ 7 w 53"/>
              <a:gd name="T3" fmla="*/ 13 h 19"/>
              <a:gd name="T4" fmla="*/ 14 w 53"/>
              <a:gd name="T5" fmla="*/ 17 h 19"/>
              <a:gd name="T6" fmla="*/ 22 w 53"/>
              <a:gd name="T7" fmla="*/ 19 h 19"/>
              <a:gd name="T8" fmla="*/ 29 w 53"/>
              <a:gd name="T9" fmla="*/ 19 h 19"/>
              <a:gd name="T10" fmla="*/ 35 w 53"/>
              <a:gd name="T11" fmla="*/ 18 h 19"/>
              <a:gd name="T12" fmla="*/ 42 w 53"/>
              <a:gd name="T13" fmla="*/ 15 h 19"/>
              <a:gd name="T14" fmla="*/ 47 w 53"/>
              <a:gd name="T15" fmla="*/ 12 h 19"/>
              <a:gd name="T16" fmla="*/ 53 w 53"/>
              <a:gd name="T17" fmla="*/ 8 h 19"/>
              <a:gd name="T18" fmla="*/ 47 w 53"/>
              <a:gd name="T19" fmla="*/ 5 h 19"/>
              <a:gd name="T20" fmla="*/ 42 w 53"/>
              <a:gd name="T21" fmla="*/ 2 h 19"/>
              <a:gd name="T22" fmla="*/ 35 w 53"/>
              <a:gd name="T23" fmla="*/ 1 h 19"/>
              <a:gd name="T24" fmla="*/ 29 w 53"/>
              <a:gd name="T25" fmla="*/ 0 h 19"/>
              <a:gd name="T26" fmla="*/ 22 w 53"/>
              <a:gd name="T27" fmla="*/ 0 h 19"/>
              <a:gd name="T28" fmla="*/ 14 w 53"/>
              <a:gd name="T29" fmla="*/ 1 h 19"/>
              <a:gd name="T30" fmla="*/ 7 w 53"/>
              <a:gd name="T31" fmla="*/ 3 h 19"/>
              <a:gd name="T32" fmla="*/ 0 w 53"/>
              <a:gd name="T33"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06" name="Freeform 198">
            <a:extLst>
              <a:ext uri="{FF2B5EF4-FFF2-40B4-BE49-F238E27FC236}">
                <a16:creationId xmlns:a16="http://schemas.microsoft.com/office/drawing/2014/main" id="{1E3E05EE-12E2-8D49-8C92-0CD6518DD421}"/>
              </a:ext>
            </a:extLst>
          </p:cNvPr>
          <p:cNvSpPr>
            <a:spLocks/>
          </p:cNvSpPr>
          <p:nvPr userDrawn="1">
            <p:custDataLst>
              <p:tags r:id="rId5"/>
            </p:custDataLst>
          </p:nvPr>
        </p:nvSpPr>
        <p:spPr bwMode="auto">
          <a:xfrm>
            <a:off x="5241013" y="5979588"/>
            <a:ext cx="39111" cy="58207"/>
          </a:xfrm>
          <a:custGeom>
            <a:avLst/>
            <a:gdLst>
              <a:gd name="T0" fmla="*/ 0 w 80"/>
              <a:gd name="T1" fmla="*/ 0 h 18"/>
              <a:gd name="T2" fmla="*/ 1 w 80"/>
              <a:gd name="T3" fmla="*/ 6 h 18"/>
              <a:gd name="T4" fmla="*/ 5 w 80"/>
              <a:gd name="T5" fmla="*/ 12 h 18"/>
              <a:gd name="T6" fmla="*/ 8 w 80"/>
              <a:gd name="T7" fmla="*/ 14 h 18"/>
              <a:gd name="T8" fmla="*/ 11 w 80"/>
              <a:gd name="T9" fmla="*/ 16 h 18"/>
              <a:gd name="T10" fmla="*/ 15 w 80"/>
              <a:gd name="T11" fmla="*/ 18 h 18"/>
              <a:gd name="T12" fmla="*/ 20 w 80"/>
              <a:gd name="T13" fmla="*/ 18 h 18"/>
              <a:gd name="T14" fmla="*/ 22 w 80"/>
              <a:gd name="T15" fmla="*/ 15 h 18"/>
              <a:gd name="T16" fmla="*/ 24 w 80"/>
              <a:gd name="T17" fmla="*/ 13 h 18"/>
              <a:gd name="T18" fmla="*/ 26 w 80"/>
              <a:gd name="T19" fmla="*/ 11 h 18"/>
              <a:gd name="T20" fmla="*/ 31 w 80"/>
              <a:gd name="T21" fmla="*/ 10 h 18"/>
              <a:gd name="T22" fmla="*/ 38 w 80"/>
              <a:gd name="T23" fmla="*/ 8 h 18"/>
              <a:gd name="T24" fmla="*/ 47 w 80"/>
              <a:gd name="T25" fmla="*/ 7 h 18"/>
              <a:gd name="T26" fmla="*/ 57 w 80"/>
              <a:gd name="T27" fmla="*/ 7 h 18"/>
              <a:gd name="T28" fmla="*/ 66 w 80"/>
              <a:gd name="T29" fmla="*/ 6 h 18"/>
              <a:gd name="T30" fmla="*/ 70 w 80"/>
              <a:gd name="T31" fmla="*/ 5 h 18"/>
              <a:gd name="T32" fmla="*/ 74 w 80"/>
              <a:gd name="T33" fmla="*/ 4 h 18"/>
              <a:gd name="T34" fmla="*/ 77 w 80"/>
              <a:gd name="T35" fmla="*/ 2 h 18"/>
              <a:gd name="T36" fmla="*/ 80 w 80"/>
              <a:gd name="T37" fmla="*/ 0 h 18"/>
              <a:gd name="T38" fmla="*/ 0 w 80"/>
              <a:gd name="T3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18">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07" name="Freeform 199">
            <a:extLst>
              <a:ext uri="{FF2B5EF4-FFF2-40B4-BE49-F238E27FC236}">
                <a16:creationId xmlns:a16="http://schemas.microsoft.com/office/drawing/2014/main" id="{A9645595-0136-2F4C-8090-8FFBEDA7B9F1}"/>
              </a:ext>
            </a:extLst>
          </p:cNvPr>
          <p:cNvSpPr>
            <a:spLocks/>
          </p:cNvSpPr>
          <p:nvPr userDrawn="1">
            <p:custDataLst>
              <p:tags r:id="rId6"/>
            </p:custDataLst>
          </p:nvPr>
        </p:nvSpPr>
        <p:spPr bwMode="auto">
          <a:xfrm>
            <a:off x="5241013" y="5959135"/>
            <a:ext cx="24889" cy="59782"/>
          </a:xfrm>
          <a:custGeom>
            <a:avLst/>
            <a:gdLst>
              <a:gd name="T0" fmla="*/ 20 w 46"/>
              <a:gd name="T1" fmla="*/ 0 h 27"/>
              <a:gd name="T2" fmla="*/ 0 w 46"/>
              <a:gd name="T3" fmla="*/ 18 h 27"/>
              <a:gd name="T4" fmla="*/ 9 w 46"/>
              <a:gd name="T5" fmla="*/ 22 h 27"/>
              <a:gd name="T6" fmla="*/ 16 w 46"/>
              <a:gd name="T7" fmla="*/ 25 h 27"/>
              <a:gd name="T8" fmla="*/ 23 w 46"/>
              <a:gd name="T9" fmla="*/ 27 h 27"/>
              <a:gd name="T10" fmla="*/ 29 w 46"/>
              <a:gd name="T11" fmla="*/ 27 h 27"/>
              <a:gd name="T12" fmla="*/ 33 w 46"/>
              <a:gd name="T13" fmla="*/ 27 h 27"/>
              <a:gd name="T14" fmla="*/ 37 w 46"/>
              <a:gd name="T15" fmla="*/ 25 h 27"/>
              <a:gd name="T16" fmla="*/ 42 w 46"/>
              <a:gd name="T17" fmla="*/ 22 h 27"/>
              <a:gd name="T18" fmla="*/ 46 w 46"/>
              <a:gd name="T19" fmla="*/ 18 h 27"/>
              <a:gd name="T20" fmla="*/ 41 w 46"/>
              <a:gd name="T21" fmla="*/ 16 h 27"/>
              <a:gd name="T22" fmla="*/ 33 w 46"/>
              <a:gd name="T23" fmla="*/ 11 h 27"/>
              <a:gd name="T24" fmla="*/ 26 w 46"/>
              <a:gd name="T25" fmla="*/ 5 h 27"/>
              <a:gd name="T26" fmla="*/ 20 w 46"/>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7">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08" name="Freeform 200">
            <a:extLst>
              <a:ext uri="{FF2B5EF4-FFF2-40B4-BE49-F238E27FC236}">
                <a16:creationId xmlns:a16="http://schemas.microsoft.com/office/drawing/2014/main" id="{935C1615-FD6C-3E41-A9C3-1044F8687C1E}"/>
              </a:ext>
            </a:extLst>
          </p:cNvPr>
          <p:cNvSpPr>
            <a:spLocks/>
          </p:cNvSpPr>
          <p:nvPr userDrawn="1">
            <p:custDataLst>
              <p:tags r:id="rId7"/>
            </p:custDataLst>
          </p:nvPr>
        </p:nvSpPr>
        <p:spPr bwMode="auto">
          <a:xfrm>
            <a:off x="5207236" y="5952842"/>
            <a:ext cx="28444" cy="59782"/>
          </a:xfrm>
          <a:custGeom>
            <a:avLst/>
            <a:gdLst>
              <a:gd name="T0" fmla="*/ 34 w 54"/>
              <a:gd name="T1" fmla="*/ 0 h 39"/>
              <a:gd name="T2" fmla="*/ 20 w 54"/>
              <a:gd name="T3" fmla="*/ 4 h 39"/>
              <a:gd name="T4" fmla="*/ 10 w 54"/>
              <a:gd name="T5" fmla="*/ 10 h 39"/>
              <a:gd name="T6" fmla="*/ 6 w 54"/>
              <a:gd name="T7" fmla="*/ 13 h 39"/>
              <a:gd name="T8" fmla="*/ 4 w 54"/>
              <a:gd name="T9" fmla="*/ 16 h 39"/>
              <a:gd name="T10" fmla="*/ 2 w 54"/>
              <a:gd name="T11" fmla="*/ 20 h 39"/>
              <a:gd name="T12" fmla="*/ 0 w 54"/>
              <a:gd name="T13" fmla="*/ 24 h 39"/>
              <a:gd name="T14" fmla="*/ 2 w 54"/>
              <a:gd name="T15" fmla="*/ 28 h 39"/>
              <a:gd name="T16" fmla="*/ 3 w 54"/>
              <a:gd name="T17" fmla="*/ 32 h 39"/>
              <a:gd name="T18" fmla="*/ 5 w 54"/>
              <a:gd name="T19" fmla="*/ 35 h 39"/>
              <a:gd name="T20" fmla="*/ 8 w 54"/>
              <a:gd name="T21" fmla="*/ 37 h 39"/>
              <a:gd name="T22" fmla="*/ 11 w 54"/>
              <a:gd name="T23" fmla="*/ 38 h 39"/>
              <a:gd name="T24" fmla="*/ 16 w 54"/>
              <a:gd name="T25" fmla="*/ 39 h 39"/>
              <a:gd name="T26" fmla="*/ 20 w 54"/>
              <a:gd name="T27" fmla="*/ 39 h 39"/>
              <a:gd name="T28" fmla="*/ 25 w 54"/>
              <a:gd name="T29" fmla="*/ 39 h 39"/>
              <a:gd name="T30" fmla="*/ 30 w 54"/>
              <a:gd name="T31" fmla="*/ 38 h 39"/>
              <a:gd name="T32" fmla="*/ 34 w 54"/>
              <a:gd name="T33" fmla="*/ 37 h 39"/>
              <a:gd name="T34" fmla="*/ 39 w 54"/>
              <a:gd name="T35" fmla="*/ 35 h 39"/>
              <a:gd name="T36" fmla="*/ 43 w 54"/>
              <a:gd name="T37" fmla="*/ 33 h 39"/>
              <a:gd name="T38" fmla="*/ 47 w 54"/>
              <a:gd name="T39" fmla="*/ 30 h 39"/>
              <a:gd name="T40" fmla="*/ 50 w 54"/>
              <a:gd name="T41" fmla="*/ 26 h 39"/>
              <a:gd name="T42" fmla="*/ 52 w 54"/>
              <a:gd name="T43" fmla="*/ 22 h 39"/>
              <a:gd name="T44" fmla="*/ 54 w 54"/>
              <a:gd name="T45" fmla="*/ 18 h 39"/>
              <a:gd name="T46" fmla="*/ 51 w 54"/>
              <a:gd name="T47" fmla="*/ 17 h 39"/>
              <a:gd name="T48" fmla="*/ 48 w 54"/>
              <a:gd name="T49" fmla="*/ 16 h 39"/>
              <a:gd name="T50" fmla="*/ 44 w 54"/>
              <a:gd name="T51" fmla="*/ 14 h 39"/>
              <a:gd name="T52" fmla="*/ 42 w 54"/>
              <a:gd name="T53" fmla="*/ 11 h 39"/>
              <a:gd name="T54" fmla="*/ 39 w 54"/>
              <a:gd name="T55" fmla="*/ 8 h 39"/>
              <a:gd name="T56" fmla="*/ 37 w 54"/>
              <a:gd name="T57" fmla="*/ 5 h 39"/>
              <a:gd name="T58" fmla="*/ 34 w 54"/>
              <a:gd name="T59" fmla="*/ 2 h 39"/>
              <a:gd name="T60" fmla="*/ 34 w 54"/>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 h="39">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09" name="Freeform 201">
            <a:extLst>
              <a:ext uri="{FF2B5EF4-FFF2-40B4-BE49-F238E27FC236}">
                <a16:creationId xmlns:a16="http://schemas.microsoft.com/office/drawing/2014/main" id="{F1F6C91E-4BAB-C14A-B04B-041646343D24}"/>
              </a:ext>
            </a:extLst>
          </p:cNvPr>
          <p:cNvSpPr>
            <a:spLocks/>
          </p:cNvSpPr>
          <p:nvPr userDrawn="1">
            <p:custDataLst>
              <p:tags r:id="rId8"/>
            </p:custDataLst>
          </p:nvPr>
        </p:nvSpPr>
        <p:spPr bwMode="auto">
          <a:xfrm>
            <a:off x="5178793" y="5943402"/>
            <a:ext cx="32000" cy="58208"/>
          </a:xfrm>
          <a:custGeom>
            <a:avLst/>
            <a:gdLst>
              <a:gd name="T0" fmla="*/ 0 w 60"/>
              <a:gd name="T1" fmla="*/ 11 h 15"/>
              <a:gd name="T2" fmla="*/ 10 w 60"/>
              <a:gd name="T3" fmla="*/ 13 h 15"/>
              <a:gd name="T4" fmla="*/ 18 w 60"/>
              <a:gd name="T5" fmla="*/ 14 h 15"/>
              <a:gd name="T6" fmla="*/ 27 w 60"/>
              <a:gd name="T7" fmla="*/ 15 h 15"/>
              <a:gd name="T8" fmla="*/ 35 w 60"/>
              <a:gd name="T9" fmla="*/ 15 h 15"/>
              <a:gd name="T10" fmla="*/ 41 w 60"/>
              <a:gd name="T11" fmla="*/ 14 h 15"/>
              <a:gd name="T12" fmla="*/ 48 w 60"/>
              <a:gd name="T13" fmla="*/ 12 h 15"/>
              <a:gd name="T14" fmla="*/ 55 w 60"/>
              <a:gd name="T15" fmla="*/ 9 h 15"/>
              <a:gd name="T16" fmla="*/ 60 w 60"/>
              <a:gd name="T17" fmla="*/ 5 h 15"/>
              <a:gd name="T18" fmla="*/ 57 w 60"/>
              <a:gd name="T19" fmla="*/ 3 h 15"/>
              <a:gd name="T20" fmla="*/ 54 w 60"/>
              <a:gd name="T21" fmla="*/ 0 h 15"/>
              <a:gd name="T22" fmla="*/ 51 w 60"/>
              <a:gd name="T23" fmla="*/ 0 h 15"/>
              <a:gd name="T24" fmla="*/ 47 w 60"/>
              <a:gd name="T25" fmla="*/ 0 h 15"/>
              <a:gd name="T26" fmla="*/ 40 w 60"/>
              <a:gd name="T27" fmla="*/ 0 h 15"/>
              <a:gd name="T28" fmla="*/ 33 w 60"/>
              <a:gd name="T29" fmla="*/ 3 h 15"/>
              <a:gd name="T30" fmla="*/ 24 w 60"/>
              <a:gd name="T31" fmla="*/ 6 h 15"/>
              <a:gd name="T32" fmla="*/ 16 w 60"/>
              <a:gd name="T33" fmla="*/ 8 h 15"/>
              <a:gd name="T34" fmla="*/ 7 w 60"/>
              <a:gd name="T35" fmla="*/ 10 h 15"/>
              <a:gd name="T36" fmla="*/ 0 w 60"/>
              <a:gd name="T3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15">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10" name="Freeform 202">
            <a:extLst>
              <a:ext uri="{FF2B5EF4-FFF2-40B4-BE49-F238E27FC236}">
                <a16:creationId xmlns:a16="http://schemas.microsoft.com/office/drawing/2014/main" id="{7970A5F3-7DD8-A943-87D2-90C2155E720F}"/>
              </a:ext>
            </a:extLst>
          </p:cNvPr>
          <p:cNvSpPr>
            <a:spLocks/>
          </p:cNvSpPr>
          <p:nvPr userDrawn="1">
            <p:custDataLst>
              <p:tags r:id="rId9"/>
            </p:custDataLst>
          </p:nvPr>
        </p:nvSpPr>
        <p:spPr bwMode="auto">
          <a:xfrm>
            <a:off x="5152125" y="5930817"/>
            <a:ext cx="37333" cy="56635"/>
          </a:xfrm>
          <a:custGeom>
            <a:avLst/>
            <a:gdLst>
              <a:gd name="T0" fmla="*/ 40 w 79"/>
              <a:gd name="T1" fmla="*/ 0 h 32"/>
              <a:gd name="T2" fmla="*/ 34 w 79"/>
              <a:gd name="T3" fmla="*/ 1 h 32"/>
              <a:gd name="T4" fmla="*/ 30 w 79"/>
              <a:gd name="T5" fmla="*/ 2 h 32"/>
              <a:gd name="T6" fmla="*/ 25 w 79"/>
              <a:gd name="T7" fmla="*/ 4 h 32"/>
              <a:gd name="T8" fmla="*/ 20 w 79"/>
              <a:gd name="T9" fmla="*/ 6 h 32"/>
              <a:gd name="T10" fmla="*/ 15 w 79"/>
              <a:gd name="T11" fmla="*/ 9 h 32"/>
              <a:gd name="T12" fmla="*/ 10 w 79"/>
              <a:gd name="T13" fmla="*/ 11 h 32"/>
              <a:gd name="T14" fmla="*/ 5 w 79"/>
              <a:gd name="T15" fmla="*/ 12 h 32"/>
              <a:gd name="T16" fmla="*/ 0 w 79"/>
              <a:gd name="T17" fmla="*/ 13 h 32"/>
              <a:gd name="T18" fmla="*/ 5 w 79"/>
              <a:gd name="T19" fmla="*/ 21 h 32"/>
              <a:gd name="T20" fmla="*/ 10 w 79"/>
              <a:gd name="T21" fmla="*/ 26 h 32"/>
              <a:gd name="T22" fmla="*/ 12 w 79"/>
              <a:gd name="T23" fmla="*/ 29 h 32"/>
              <a:gd name="T24" fmla="*/ 15 w 79"/>
              <a:gd name="T25" fmla="*/ 31 h 32"/>
              <a:gd name="T26" fmla="*/ 18 w 79"/>
              <a:gd name="T27" fmla="*/ 31 h 32"/>
              <a:gd name="T28" fmla="*/ 20 w 79"/>
              <a:gd name="T29" fmla="*/ 32 h 32"/>
              <a:gd name="T30" fmla="*/ 27 w 79"/>
              <a:gd name="T31" fmla="*/ 31 h 32"/>
              <a:gd name="T32" fmla="*/ 34 w 79"/>
              <a:gd name="T33" fmla="*/ 30 h 32"/>
              <a:gd name="T34" fmla="*/ 41 w 79"/>
              <a:gd name="T35" fmla="*/ 27 h 32"/>
              <a:gd name="T36" fmla="*/ 48 w 79"/>
              <a:gd name="T37" fmla="*/ 24 h 32"/>
              <a:gd name="T38" fmla="*/ 62 w 79"/>
              <a:gd name="T39" fmla="*/ 18 h 32"/>
              <a:gd name="T40" fmla="*/ 79 w 79"/>
              <a:gd name="T41" fmla="*/ 13 h 32"/>
              <a:gd name="T42" fmla="*/ 67 w 79"/>
              <a:gd name="T43" fmla="*/ 6 h 32"/>
              <a:gd name="T44" fmla="*/ 58 w 79"/>
              <a:gd name="T45" fmla="*/ 2 h 32"/>
              <a:gd name="T46" fmla="*/ 49 w 79"/>
              <a:gd name="T47" fmla="*/ 1 h 32"/>
              <a:gd name="T48" fmla="*/ 40 w 79"/>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32">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11" name="Freeform 203">
            <a:extLst>
              <a:ext uri="{FF2B5EF4-FFF2-40B4-BE49-F238E27FC236}">
                <a16:creationId xmlns:a16="http://schemas.microsoft.com/office/drawing/2014/main" id="{A9141000-C697-314B-BA0C-CBA208890AF9}"/>
              </a:ext>
            </a:extLst>
          </p:cNvPr>
          <p:cNvSpPr>
            <a:spLocks/>
          </p:cNvSpPr>
          <p:nvPr userDrawn="1">
            <p:custDataLst>
              <p:tags r:id="rId10"/>
            </p:custDataLst>
          </p:nvPr>
        </p:nvSpPr>
        <p:spPr bwMode="auto">
          <a:xfrm>
            <a:off x="5145015" y="5911939"/>
            <a:ext cx="33778" cy="56635"/>
          </a:xfrm>
          <a:custGeom>
            <a:avLst/>
            <a:gdLst>
              <a:gd name="T0" fmla="*/ 33 w 66"/>
              <a:gd name="T1" fmla="*/ 0 h 19"/>
              <a:gd name="T2" fmla="*/ 25 w 66"/>
              <a:gd name="T3" fmla="*/ 1 h 19"/>
              <a:gd name="T4" fmla="*/ 19 w 66"/>
              <a:gd name="T5" fmla="*/ 2 h 19"/>
              <a:gd name="T6" fmla="*/ 13 w 66"/>
              <a:gd name="T7" fmla="*/ 4 h 19"/>
              <a:gd name="T8" fmla="*/ 9 w 66"/>
              <a:gd name="T9" fmla="*/ 7 h 19"/>
              <a:gd name="T10" fmla="*/ 5 w 66"/>
              <a:gd name="T11" fmla="*/ 11 h 19"/>
              <a:gd name="T12" fmla="*/ 2 w 66"/>
              <a:gd name="T13" fmla="*/ 14 h 19"/>
              <a:gd name="T14" fmla="*/ 0 w 66"/>
              <a:gd name="T15" fmla="*/ 17 h 19"/>
              <a:gd name="T16" fmla="*/ 0 w 66"/>
              <a:gd name="T17" fmla="*/ 19 h 19"/>
              <a:gd name="T18" fmla="*/ 19 w 66"/>
              <a:gd name="T19" fmla="*/ 19 h 19"/>
              <a:gd name="T20" fmla="*/ 38 w 66"/>
              <a:gd name="T21" fmla="*/ 19 h 19"/>
              <a:gd name="T22" fmla="*/ 46 w 66"/>
              <a:gd name="T23" fmla="*/ 18 h 19"/>
              <a:gd name="T24" fmla="*/ 54 w 66"/>
              <a:gd name="T25" fmla="*/ 17 h 19"/>
              <a:gd name="T26" fmla="*/ 61 w 66"/>
              <a:gd name="T27" fmla="*/ 15 h 19"/>
              <a:gd name="T28" fmla="*/ 66 w 66"/>
              <a:gd name="T29" fmla="*/ 13 h 19"/>
              <a:gd name="T30" fmla="*/ 57 w 66"/>
              <a:gd name="T31" fmla="*/ 8 h 19"/>
              <a:gd name="T32" fmla="*/ 50 w 66"/>
              <a:gd name="T33" fmla="*/ 4 h 19"/>
              <a:gd name="T34" fmla="*/ 42 w 66"/>
              <a:gd name="T35" fmla="*/ 1 h 19"/>
              <a:gd name="T36" fmla="*/ 33 w 66"/>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9">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12" name="Freeform 212">
            <a:extLst>
              <a:ext uri="{FF2B5EF4-FFF2-40B4-BE49-F238E27FC236}">
                <a16:creationId xmlns:a16="http://schemas.microsoft.com/office/drawing/2014/main" id="{14698595-3E1D-1840-A7BB-3103EED732C3}"/>
              </a:ext>
            </a:extLst>
          </p:cNvPr>
          <p:cNvSpPr>
            <a:spLocks/>
          </p:cNvSpPr>
          <p:nvPr userDrawn="1">
            <p:custDataLst>
              <p:tags r:id="rId11"/>
            </p:custDataLst>
          </p:nvPr>
        </p:nvSpPr>
        <p:spPr bwMode="auto">
          <a:xfrm>
            <a:off x="5132570" y="5904073"/>
            <a:ext cx="7111" cy="56635"/>
          </a:xfrm>
          <a:custGeom>
            <a:avLst/>
            <a:gdLst>
              <a:gd name="T0" fmla="*/ 0 w 20"/>
              <a:gd name="T1" fmla="*/ 0 h 5"/>
              <a:gd name="T2" fmla="*/ 1 w 20"/>
              <a:gd name="T3" fmla="*/ 2 h 5"/>
              <a:gd name="T4" fmla="*/ 2 w 20"/>
              <a:gd name="T5" fmla="*/ 3 h 5"/>
              <a:gd name="T6" fmla="*/ 4 w 20"/>
              <a:gd name="T7" fmla="*/ 4 h 5"/>
              <a:gd name="T8" fmla="*/ 7 w 20"/>
              <a:gd name="T9" fmla="*/ 5 h 5"/>
              <a:gd name="T10" fmla="*/ 11 w 20"/>
              <a:gd name="T11" fmla="*/ 4 h 5"/>
              <a:gd name="T12" fmla="*/ 14 w 20"/>
              <a:gd name="T13" fmla="*/ 3 h 5"/>
              <a:gd name="T14" fmla="*/ 17 w 20"/>
              <a:gd name="T15" fmla="*/ 2 h 5"/>
              <a:gd name="T16" fmla="*/ 20 w 20"/>
              <a:gd name="T17" fmla="*/ 0 h 5"/>
              <a:gd name="T18" fmla="*/ 0 w 20"/>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5">
                <a:moveTo>
                  <a:pt x="0" y="0"/>
                </a:moveTo>
                <a:lnTo>
                  <a:pt x="1" y="2"/>
                </a:lnTo>
                <a:lnTo>
                  <a:pt x="2" y="3"/>
                </a:lnTo>
                <a:lnTo>
                  <a:pt x="4" y="4"/>
                </a:lnTo>
                <a:lnTo>
                  <a:pt x="7" y="5"/>
                </a:lnTo>
                <a:lnTo>
                  <a:pt x="11" y="4"/>
                </a:lnTo>
                <a:lnTo>
                  <a:pt x="14" y="3"/>
                </a:lnTo>
                <a:lnTo>
                  <a:pt x="17" y="2"/>
                </a:lnTo>
                <a:lnTo>
                  <a:pt x="20"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13" name="Freeform 213">
            <a:extLst>
              <a:ext uri="{FF2B5EF4-FFF2-40B4-BE49-F238E27FC236}">
                <a16:creationId xmlns:a16="http://schemas.microsoft.com/office/drawing/2014/main" id="{69CC9AA8-E76E-4248-BF2C-4987A04F4846}"/>
              </a:ext>
            </a:extLst>
          </p:cNvPr>
          <p:cNvSpPr>
            <a:spLocks/>
          </p:cNvSpPr>
          <p:nvPr userDrawn="1">
            <p:custDataLst>
              <p:tags r:id="rId12"/>
            </p:custDataLst>
          </p:nvPr>
        </p:nvSpPr>
        <p:spPr bwMode="auto">
          <a:xfrm>
            <a:off x="5216125" y="5973293"/>
            <a:ext cx="39111" cy="56635"/>
          </a:xfrm>
          <a:custGeom>
            <a:avLst/>
            <a:gdLst>
              <a:gd name="T0" fmla="*/ 40 w 73"/>
              <a:gd name="T1" fmla="*/ 0 h 22"/>
              <a:gd name="T2" fmla="*/ 32 w 73"/>
              <a:gd name="T3" fmla="*/ 1 h 22"/>
              <a:gd name="T4" fmla="*/ 26 w 73"/>
              <a:gd name="T5" fmla="*/ 2 h 22"/>
              <a:gd name="T6" fmla="*/ 20 w 73"/>
              <a:gd name="T7" fmla="*/ 5 h 22"/>
              <a:gd name="T8" fmla="*/ 15 w 73"/>
              <a:gd name="T9" fmla="*/ 8 h 22"/>
              <a:gd name="T10" fmla="*/ 6 w 73"/>
              <a:gd name="T11" fmla="*/ 14 h 22"/>
              <a:gd name="T12" fmla="*/ 0 w 73"/>
              <a:gd name="T13" fmla="*/ 19 h 22"/>
              <a:gd name="T14" fmla="*/ 20 w 73"/>
              <a:gd name="T15" fmla="*/ 20 h 22"/>
              <a:gd name="T16" fmla="*/ 39 w 73"/>
              <a:gd name="T17" fmla="*/ 22 h 22"/>
              <a:gd name="T18" fmla="*/ 49 w 73"/>
              <a:gd name="T19" fmla="*/ 22 h 22"/>
              <a:gd name="T20" fmla="*/ 57 w 73"/>
              <a:gd name="T21" fmla="*/ 22 h 22"/>
              <a:gd name="T22" fmla="*/ 65 w 73"/>
              <a:gd name="T23" fmla="*/ 21 h 22"/>
              <a:gd name="T24" fmla="*/ 73 w 73"/>
              <a:gd name="T25" fmla="*/ 19 h 22"/>
              <a:gd name="T26" fmla="*/ 64 w 73"/>
              <a:gd name="T27" fmla="*/ 14 h 22"/>
              <a:gd name="T28" fmla="*/ 56 w 73"/>
              <a:gd name="T29" fmla="*/ 8 h 22"/>
              <a:gd name="T30" fmla="*/ 53 w 73"/>
              <a:gd name="T31" fmla="*/ 5 h 22"/>
              <a:gd name="T32" fmla="*/ 49 w 73"/>
              <a:gd name="T33" fmla="*/ 2 h 22"/>
              <a:gd name="T34" fmla="*/ 44 w 73"/>
              <a:gd name="T35" fmla="*/ 1 h 22"/>
              <a:gd name="T36" fmla="*/ 40 w 73"/>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22">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14" name="Freeform 214">
            <a:extLst>
              <a:ext uri="{FF2B5EF4-FFF2-40B4-BE49-F238E27FC236}">
                <a16:creationId xmlns:a16="http://schemas.microsoft.com/office/drawing/2014/main" id="{6171C6C4-6375-C549-ACA8-ADFEFE530C1F}"/>
              </a:ext>
            </a:extLst>
          </p:cNvPr>
          <p:cNvSpPr>
            <a:spLocks/>
          </p:cNvSpPr>
          <p:nvPr userDrawn="1">
            <p:custDataLst>
              <p:tags r:id="rId13"/>
            </p:custDataLst>
          </p:nvPr>
        </p:nvSpPr>
        <p:spPr bwMode="auto">
          <a:xfrm>
            <a:off x="5258791" y="5915086"/>
            <a:ext cx="138665" cy="99112"/>
          </a:xfrm>
          <a:custGeom>
            <a:avLst/>
            <a:gdLst>
              <a:gd name="T0" fmla="*/ 235 w 281"/>
              <a:gd name="T1" fmla="*/ 168 h 193"/>
              <a:gd name="T2" fmla="*/ 188 w 281"/>
              <a:gd name="T3" fmla="*/ 171 h 193"/>
              <a:gd name="T4" fmla="*/ 168 w 281"/>
              <a:gd name="T5" fmla="*/ 168 h 193"/>
              <a:gd name="T6" fmla="*/ 155 w 281"/>
              <a:gd name="T7" fmla="*/ 164 h 193"/>
              <a:gd name="T8" fmla="*/ 130 w 281"/>
              <a:gd name="T9" fmla="*/ 135 h 193"/>
              <a:gd name="T10" fmla="*/ 104 w 281"/>
              <a:gd name="T11" fmla="*/ 94 h 193"/>
              <a:gd name="T12" fmla="*/ 94 w 281"/>
              <a:gd name="T13" fmla="*/ 74 h 193"/>
              <a:gd name="T14" fmla="*/ 87 w 281"/>
              <a:gd name="T15" fmla="*/ 51 h 193"/>
              <a:gd name="T16" fmla="*/ 83 w 281"/>
              <a:gd name="T17" fmla="*/ 27 h 193"/>
              <a:gd name="T18" fmla="*/ 43 w 281"/>
              <a:gd name="T19" fmla="*/ 0 h 193"/>
              <a:gd name="T20" fmla="*/ 28 w 281"/>
              <a:gd name="T21" fmla="*/ 52 h 193"/>
              <a:gd name="T22" fmla="*/ 18 w 281"/>
              <a:gd name="T23" fmla="*/ 61 h 193"/>
              <a:gd name="T24" fmla="*/ 6 w 281"/>
              <a:gd name="T25" fmla="*/ 69 h 193"/>
              <a:gd name="T26" fmla="*/ 0 w 281"/>
              <a:gd name="T27" fmla="*/ 73 h 193"/>
              <a:gd name="T28" fmla="*/ 1 w 281"/>
              <a:gd name="T29" fmla="*/ 75 h 193"/>
              <a:gd name="T30" fmla="*/ 9 w 281"/>
              <a:gd name="T31" fmla="*/ 81 h 193"/>
              <a:gd name="T32" fmla="*/ 37 w 281"/>
              <a:gd name="T33" fmla="*/ 111 h 193"/>
              <a:gd name="T34" fmla="*/ 45 w 281"/>
              <a:gd name="T35" fmla="*/ 122 h 193"/>
              <a:gd name="T36" fmla="*/ 53 w 281"/>
              <a:gd name="T37" fmla="*/ 129 h 193"/>
              <a:gd name="T38" fmla="*/ 62 w 281"/>
              <a:gd name="T39" fmla="*/ 134 h 193"/>
              <a:gd name="T40" fmla="*/ 71 w 281"/>
              <a:gd name="T41" fmla="*/ 136 h 193"/>
              <a:gd name="T42" fmla="*/ 76 w 281"/>
              <a:gd name="T43" fmla="*/ 141 h 193"/>
              <a:gd name="T44" fmla="*/ 79 w 281"/>
              <a:gd name="T45" fmla="*/ 148 h 193"/>
              <a:gd name="T46" fmla="*/ 86 w 281"/>
              <a:gd name="T47" fmla="*/ 153 h 193"/>
              <a:gd name="T48" fmla="*/ 99 w 281"/>
              <a:gd name="T49" fmla="*/ 154 h 193"/>
              <a:gd name="T50" fmla="*/ 106 w 281"/>
              <a:gd name="T51" fmla="*/ 157 h 193"/>
              <a:gd name="T52" fmla="*/ 109 w 281"/>
              <a:gd name="T53" fmla="*/ 163 h 193"/>
              <a:gd name="T54" fmla="*/ 109 w 281"/>
              <a:gd name="T55" fmla="*/ 179 h 193"/>
              <a:gd name="T56" fmla="*/ 111 w 281"/>
              <a:gd name="T57" fmla="*/ 189 h 193"/>
              <a:gd name="T58" fmla="*/ 115 w 281"/>
              <a:gd name="T59" fmla="*/ 193 h 193"/>
              <a:gd name="T60" fmla="*/ 129 w 281"/>
              <a:gd name="T61" fmla="*/ 193 h 193"/>
              <a:gd name="T62" fmla="*/ 164 w 281"/>
              <a:gd name="T63" fmla="*/ 191 h 193"/>
              <a:gd name="T64" fmla="*/ 180 w 281"/>
              <a:gd name="T65" fmla="*/ 189 h 193"/>
              <a:gd name="T66" fmla="*/ 192 w 281"/>
              <a:gd name="T67" fmla="*/ 186 h 193"/>
              <a:gd name="T68" fmla="*/ 212 w 281"/>
              <a:gd name="T69" fmla="*/ 188 h 193"/>
              <a:gd name="T70" fmla="*/ 281 w 281"/>
              <a:gd name="T71" fmla="*/ 16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1" h="193">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15" name="Freeform 5">
            <a:extLst>
              <a:ext uri="{FF2B5EF4-FFF2-40B4-BE49-F238E27FC236}">
                <a16:creationId xmlns:a16="http://schemas.microsoft.com/office/drawing/2014/main" id="{41BDD920-8B10-014B-87CB-8499AFEEB0D9}"/>
              </a:ext>
            </a:extLst>
          </p:cNvPr>
          <p:cNvSpPr>
            <a:spLocks/>
          </p:cNvSpPr>
          <p:nvPr userDrawn="1">
            <p:custDataLst>
              <p:tags r:id="rId14"/>
            </p:custDataLst>
          </p:nvPr>
        </p:nvSpPr>
        <p:spPr bwMode="auto">
          <a:xfrm>
            <a:off x="3933121" y="1784633"/>
            <a:ext cx="803589" cy="404504"/>
          </a:xfrm>
          <a:custGeom>
            <a:avLst/>
            <a:gdLst>
              <a:gd name="T0" fmla="*/ 1395 w 1808"/>
              <a:gd name="T1" fmla="*/ 807 h 850"/>
              <a:gd name="T2" fmla="*/ 1394 w 1808"/>
              <a:gd name="T3" fmla="*/ 753 h 850"/>
              <a:gd name="T4" fmla="*/ 1373 w 1808"/>
              <a:gd name="T5" fmla="*/ 648 h 850"/>
              <a:gd name="T6" fmla="*/ 1323 w 1808"/>
              <a:gd name="T7" fmla="*/ 641 h 850"/>
              <a:gd name="T8" fmla="*/ 1264 w 1808"/>
              <a:gd name="T9" fmla="*/ 639 h 850"/>
              <a:gd name="T10" fmla="*/ 1134 w 1808"/>
              <a:gd name="T11" fmla="*/ 582 h 850"/>
              <a:gd name="T12" fmla="*/ 973 w 1808"/>
              <a:gd name="T13" fmla="*/ 537 h 850"/>
              <a:gd name="T14" fmla="*/ 943 w 1808"/>
              <a:gd name="T15" fmla="*/ 504 h 850"/>
              <a:gd name="T16" fmla="*/ 901 w 1808"/>
              <a:gd name="T17" fmla="*/ 516 h 850"/>
              <a:gd name="T18" fmla="*/ 849 w 1808"/>
              <a:gd name="T19" fmla="*/ 570 h 850"/>
              <a:gd name="T20" fmla="*/ 675 w 1808"/>
              <a:gd name="T21" fmla="*/ 619 h 850"/>
              <a:gd name="T22" fmla="*/ 678 w 1808"/>
              <a:gd name="T23" fmla="*/ 578 h 850"/>
              <a:gd name="T24" fmla="*/ 721 w 1808"/>
              <a:gd name="T25" fmla="*/ 548 h 850"/>
              <a:gd name="T26" fmla="*/ 786 w 1808"/>
              <a:gd name="T27" fmla="*/ 545 h 850"/>
              <a:gd name="T28" fmla="*/ 724 w 1808"/>
              <a:gd name="T29" fmla="*/ 528 h 850"/>
              <a:gd name="T30" fmla="*/ 578 w 1808"/>
              <a:gd name="T31" fmla="*/ 589 h 850"/>
              <a:gd name="T32" fmla="*/ 547 w 1808"/>
              <a:gd name="T33" fmla="*/ 625 h 850"/>
              <a:gd name="T34" fmla="*/ 526 w 1808"/>
              <a:gd name="T35" fmla="*/ 650 h 850"/>
              <a:gd name="T36" fmla="*/ 452 w 1808"/>
              <a:gd name="T37" fmla="*/ 654 h 850"/>
              <a:gd name="T38" fmla="*/ 383 w 1808"/>
              <a:gd name="T39" fmla="*/ 702 h 850"/>
              <a:gd name="T40" fmla="*/ 252 w 1808"/>
              <a:gd name="T41" fmla="*/ 750 h 850"/>
              <a:gd name="T42" fmla="*/ 105 w 1808"/>
              <a:gd name="T43" fmla="*/ 807 h 850"/>
              <a:gd name="T44" fmla="*/ 4 w 1808"/>
              <a:gd name="T45" fmla="*/ 813 h 850"/>
              <a:gd name="T46" fmla="*/ 14 w 1808"/>
              <a:gd name="T47" fmla="*/ 789 h 850"/>
              <a:gd name="T48" fmla="*/ 127 w 1808"/>
              <a:gd name="T49" fmla="*/ 761 h 850"/>
              <a:gd name="T50" fmla="*/ 265 w 1808"/>
              <a:gd name="T51" fmla="*/ 696 h 850"/>
              <a:gd name="T52" fmla="*/ 300 w 1808"/>
              <a:gd name="T53" fmla="*/ 626 h 850"/>
              <a:gd name="T54" fmla="*/ 253 w 1808"/>
              <a:gd name="T55" fmla="*/ 657 h 850"/>
              <a:gd name="T56" fmla="*/ 150 w 1808"/>
              <a:gd name="T57" fmla="*/ 643 h 850"/>
              <a:gd name="T58" fmla="*/ 172 w 1808"/>
              <a:gd name="T59" fmla="*/ 610 h 850"/>
              <a:gd name="T60" fmla="*/ 240 w 1808"/>
              <a:gd name="T61" fmla="*/ 547 h 850"/>
              <a:gd name="T62" fmla="*/ 152 w 1808"/>
              <a:gd name="T63" fmla="*/ 575 h 850"/>
              <a:gd name="T64" fmla="*/ 143 w 1808"/>
              <a:gd name="T65" fmla="*/ 536 h 850"/>
              <a:gd name="T66" fmla="*/ 346 w 1808"/>
              <a:gd name="T67" fmla="*/ 380 h 850"/>
              <a:gd name="T68" fmla="*/ 444 w 1808"/>
              <a:gd name="T69" fmla="*/ 382 h 850"/>
              <a:gd name="T70" fmla="*/ 569 w 1808"/>
              <a:gd name="T71" fmla="*/ 349 h 850"/>
              <a:gd name="T72" fmla="*/ 592 w 1808"/>
              <a:gd name="T73" fmla="*/ 306 h 850"/>
              <a:gd name="T74" fmla="*/ 506 w 1808"/>
              <a:gd name="T75" fmla="*/ 331 h 850"/>
              <a:gd name="T76" fmla="*/ 438 w 1808"/>
              <a:gd name="T77" fmla="*/ 318 h 850"/>
              <a:gd name="T78" fmla="*/ 472 w 1808"/>
              <a:gd name="T79" fmla="*/ 287 h 850"/>
              <a:gd name="T80" fmla="*/ 711 w 1808"/>
              <a:gd name="T81" fmla="*/ 238 h 850"/>
              <a:gd name="T82" fmla="*/ 749 w 1808"/>
              <a:gd name="T83" fmla="*/ 210 h 850"/>
              <a:gd name="T84" fmla="*/ 684 w 1808"/>
              <a:gd name="T85" fmla="*/ 176 h 850"/>
              <a:gd name="T86" fmla="*/ 739 w 1808"/>
              <a:gd name="T87" fmla="*/ 109 h 850"/>
              <a:gd name="T88" fmla="*/ 988 w 1808"/>
              <a:gd name="T89" fmla="*/ 27 h 850"/>
              <a:gd name="T90" fmla="*/ 1157 w 1808"/>
              <a:gd name="T91" fmla="*/ 9 h 850"/>
              <a:gd name="T92" fmla="*/ 1277 w 1808"/>
              <a:gd name="T93" fmla="*/ 2 h 850"/>
              <a:gd name="T94" fmla="*/ 1354 w 1808"/>
              <a:gd name="T95" fmla="*/ 10 h 850"/>
              <a:gd name="T96" fmla="*/ 1516 w 1808"/>
              <a:gd name="T97" fmla="*/ 34 h 850"/>
              <a:gd name="T98" fmla="*/ 1761 w 1808"/>
              <a:gd name="T99" fmla="*/ 41 h 850"/>
              <a:gd name="T100" fmla="*/ 1287 w 1808"/>
              <a:gd name="T101" fmla="*/ 540 h 850"/>
              <a:gd name="T102" fmla="*/ 1321 w 1808"/>
              <a:gd name="T103" fmla="*/ 571 h 850"/>
              <a:gd name="T104" fmla="*/ 1327 w 1808"/>
              <a:gd name="T105" fmla="*/ 601 h 850"/>
              <a:gd name="T106" fmla="*/ 1382 w 1808"/>
              <a:gd name="T107" fmla="*/ 599 h 850"/>
              <a:gd name="T108" fmla="*/ 1429 w 1808"/>
              <a:gd name="T109" fmla="*/ 577 h 850"/>
              <a:gd name="T110" fmla="*/ 1475 w 1808"/>
              <a:gd name="T111" fmla="*/ 667 h 850"/>
              <a:gd name="T112" fmla="*/ 1462 w 1808"/>
              <a:gd name="T113" fmla="*/ 706 h 850"/>
              <a:gd name="T114" fmla="*/ 1449 w 1808"/>
              <a:gd name="T115" fmla="*/ 742 h 850"/>
              <a:gd name="T116" fmla="*/ 1477 w 1808"/>
              <a:gd name="T117" fmla="*/ 783 h 850"/>
              <a:gd name="T118" fmla="*/ 1477 w 1808"/>
              <a:gd name="T119" fmla="*/ 811 h 850"/>
              <a:gd name="T120" fmla="*/ 1426 w 1808"/>
              <a:gd name="T121" fmla="*/ 848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08" h="85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616" name="Group 438">
            <a:extLst>
              <a:ext uri="{FF2B5EF4-FFF2-40B4-BE49-F238E27FC236}">
                <a16:creationId xmlns:a16="http://schemas.microsoft.com/office/drawing/2014/main" id="{80124D6D-8B27-0944-981C-4D8CACC4F6BF}"/>
              </a:ext>
            </a:extLst>
          </p:cNvPr>
          <p:cNvGrpSpPr>
            <a:grpSpLocks/>
          </p:cNvGrpSpPr>
          <p:nvPr userDrawn="1">
            <p:custDataLst>
              <p:tags r:id="rId15"/>
            </p:custDataLst>
          </p:nvPr>
        </p:nvGrpSpPr>
        <p:grpSpPr bwMode="auto">
          <a:xfrm>
            <a:off x="5626513" y="4393039"/>
            <a:ext cx="393661" cy="935686"/>
            <a:chOff x="1589" y="3126"/>
            <a:chExt cx="290" cy="657"/>
          </a:xfrm>
          <a:solidFill>
            <a:srgbClr val="DADADA"/>
          </a:solidFill>
        </p:grpSpPr>
        <p:sp>
          <p:nvSpPr>
            <p:cNvPr id="617" name="Freeform 439">
              <a:extLst>
                <a:ext uri="{FF2B5EF4-FFF2-40B4-BE49-F238E27FC236}">
                  <a16:creationId xmlns:a16="http://schemas.microsoft.com/office/drawing/2014/main" id="{926D791E-373B-054B-84AB-C16EEA3DD199}"/>
                </a:ext>
              </a:extLst>
            </p:cNvPr>
            <p:cNvSpPr>
              <a:spLocks/>
            </p:cNvSpPr>
            <p:nvPr/>
          </p:nvSpPr>
          <p:spPr bwMode="auto">
            <a:xfrm>
              <a:off x="1748" y="3531"/>
              <a:ext cx="15" cy="17"/>
            </a:xfrm>
            <a:custGeom>
              <a:avLst/>
              <a:gdLst>
                <a:gd name="T0" fmla="*/ 46 w 46"/>
                <a:gd name="T1" fmla="*/ 12 h 51"/>
                <a:gd name="T2" fmla="*/ 19 w 46"/>
                <a:gd name="T3" fmla="*/ 0 h 51"/>
                <a:gd name="T4" fmla="*/ 13 w 46"/>
                <a:gd name="T5" fmla="*/ 5 h 51"/>
                <a:gd name="T6" fmla="*/ 7 w 46"/>
                <a:gd name="T7" fmla="*/ 9 h 51"/>
                <a:gd name="T8" fmla="*/ 4 w 46"/>
                <a:gd name="T9" fmla="*/ 12 h 51"/>
                <a:gd name="T10" fmla="*/ 2 w 46"/>
                <a:gd name="T11" fmla="*/ 14 h 51"/>
                <a:gd name="T12" fmla="*/ 0 w 46"/>
                <a:gd name="T13" fmla="*/ 16 h 51"/>
                <a:gd name="T14" fmla="*/ 0 w 46"/>
                <a:gd name="T15" fmla="*/ 19 h 51"/>
                <a:gd name="T16" fmla="*/ 0 w 46"/>
                <a:gd name="T17" fmla="*/ 24 h 51"/>
                <a:gd name="T18" fmla="*/ 2 w 46"/>
                <a:gd name="T19" fmla="*/ 29 h 51"/>
                <a:gd name="T20" fmla="*/ 4 w 46"/>
                <a:gd name="T21" fmla="*/ 36 h 51"/>
                <a:gd name="T22" fmla="*/ 7 w 46"/>
                <a:gd name="T23" fmla="*/ 41 h 51"/>
                <a:gd name="T24" fmla="*/ 10 w 46"/>
                <a:gd name="T25" fmla="*/ 46 h 51"/>
                <a:gd name="T26" fmla="*/ 13 w 46"/>
                <a:gd name="T27" fmla="*/ 49 h 51"/>
                <a:gd name="T28" fmla="*/ 15 w 46"/>
                <a:gd name="T29" fmla="*/ 50 h 51"/>
                <a:gd name="T30" fmla="*/ 16 w 46"/>
                <a:gd name="T31" fmla="*/ 51 h 51"/>
                <a:gd name="T32" fmla="*/ 18 w 46"/>
                <a:gd name="T33" fmla="*/ 51 h 51"/>
                <a:gd name="T34" fmla="*/ 19 w 46"/>
                <a:gd name="T35" fmla="*/ 50 h 51"/>
                <a:gd name="T36" fmla="*/ 35 w 46"/>
                <a:gd name="T37" fmla="*/ 50 h 51"/>
                <a:gd name="T38" fmla="*/ 46 w 46"/>
                <a:gd name="T39" fmla="*/ 50 h 51"/>
                <a:gd name="T40" fmla="*/ 46 w 46"/>
                <a:gd name="T41" fmla="*/ 37 h 51"/>
                <a:gd name="T42" fmla="*/ 46 w 46"/>
                <a:gd name="T43" fmla="*/ 26 h 51"/>
                <a:gd name="T44" fmla="*/ 46 w 46"/>
                <a:gd name="T45" fmla="*/ 18 h 51"/>
                <a:gd name="T46" fmla="*/ 46 w 46"/>
                <a:gd name="T47" fmla="*/ 1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18" name="Freeform 440">
              <a:extLst>
                <a:ext uri="{FF2B5EF4-FFF2-40B4-BE49-F238E27FC236}">
                  <a16:creationId xmlns:a16="http://schemas.microsoft.com/office/drawing/2014/main" id="{AE7E9ED7-2FC1-D848-96BA-57B736CC8469}"/>
                </a:ext>
              </a:extLst>
            </p:cNvPr>
            <p:cNvSpPr>
              <a:spLocks/>
            </p:cNvSpPr>
            <p:nvPr/>
          </p:nvSpPr>
          <p:spPr bwMode="auto">
            <a:xfrm>
              <a:off x="1759" y="3730"/>
              <a:ext cx="63" cy="53"/>
            </a:xfrm>
            <a:custGeom>
              <a:avLst/>
              <a:gdLst>
                <a:gd name="T0" fmla="*/ 0 w 192"/>
                <a:gd name="T1" fmla="*/ 0 h 158"/>
                <a:gd name="T2" fmla="*/ 0 w 192"/>
                <a:gd name="T3" fmla="*/ 14 h 158"/>
                <a:gd name="T4" fmla="*/ 2 w 192"/>
                <a:gd name="T5" fmla="*/ 26 h 158"/>
                <a:gd name="T6" fmla="*/ 4 w 192"/>
                <a:gd name="T7" fmla="*/ 38 h 158"/>
                <a:gd name="T8" fmla="*/ 7 w 192"/>
                <a:gd name="T9" fmla="*/ 50 h 158"/>
                <a:gd name="T10" fmla="*/ 11 w 192"/>
                <a:gd name="T11" fmla="*/ 61 h 158"/>
                <a:gd name="T12" fmla="*/ 15 w 192"/>
                <a:gd name="T13" fmla="*/ 71 h 158"/>
                <a:gd name="T14" fmla="*/ 21 w 192"/>
                <a:gd name="T15" fmla="*/ 81 h 158"/>
                <a:gd name="T16" fmla="*/ 25 w 192"/>
                <a:gd name="T17" fmla="*/ 90 h 158"/>
                <a:gd name="T18" fmla="*/ 47 w 192"/>
                <a:gd name="T19" fmla="*/ 122 h 158"/>
                <a:gd name="T20" fmla="*/ 66 w 192"/>
                <a:gd name="T21" fmla="*/ 148 h 158"/>
                <a:gd name="T22" fmla="*/ 72 w 192"/>
                <a:gd name="T23" fmla="*/ 151 h 158"/>
                <a:gd name="T24" fmla="*/ 79 w 192"/>
                <a:gd name="T25" fmla="*/ 153 h 158"/>
                <a:gd name="T26" fmla="*/ 85 w 192"/>
                <a:gd name="T27" fmla="*/ 155 h 158"/>
                <a:gd name="T28" fmla="*/ 92 w 192"/>
                <a:gd name="T29" fmla="*/ 156 h 158"/>
                <a:gd name="T30" fmla="*/ 105 w 192"/>
                <a:gd name="T31" fmla="*/ 158 h 158"/>
                <a:gd name="T32" fmla="*/ 119 w 192"/>
                <a:gd name="T33" fmla="*/ 158 h 158"/>
                <a:gd name="T34" fmla="*/ 152 w 192"/>
                <a:gd name="T35" fmla="*/ 155 h 158"/>
                <a:gd name="T36" fmla="*/ 192 w 192"/>
                <a:gd name="T37" fmla="*/ 154 h 158"/>
                <a:gd name="T38" fmla="*/ 184 w 192"/>
                <a:gd name="T39" fmla="*/ 153 h 158"/>
                <a:gd name="T40" fmla="*/ 176 w 192"/>
                <a:gd name="T41" fmla="*/ 152 h 158"/>
                <a:gd name="T42" fmla="*/ 168 w 192"/>
                <a:gd name="T43" fmla="*/ 151 h 158"/>
                <a:gd name="T44" fmla="*/ 160 w 192"/>
                <a:gd name="T45" fmla="*/ 149 h 158"/>
                <a:gd name="T46" fmla="*/ 145 w 192"/>
                <a:gd name="T47" fmla="*/ 144 h 158"/>
                <a:gd name="T48" fmla="*/ 129 w 192"/>
                <a:gd name="T49" fmla="*/ 138 h 158"/>
                <a:gd name="T50" fmla="*/ 115 w 192"/>
                <a:gd name="T51" fmla="*/ 130 h 158"/>
                <a:gd name="T52" fmla="*/ 101 w 192"/>
                <a:gd name="T53" fmla="*/ 120 h 158"/>
                <a:gd name="T54" fmla="*/ 87 w 192"/>
                <a:gd name="T55" fmla="*/ 110 h 158"/>
                <a:gd name="T56" fmla="*/ 75 w 192"/>
                <a:gd name="T57" fmla="*/ 98 h 158"/>
                <a:gd name="T58" fmla="*/ 63 w 192"/>
                <a:gd name="T59" fmla="*/ 87 h 158"/>
                <a:gd name="T60" fmla="*/ 52 w 192"/>
                <a:gd name="T61" fmla="*/ 75 h 158"/>
                <a:gd name="T62" fmla="*/ 42 w 192"/>
                <a:gd name="T63" fmla="*/ 63 h 158"/>
                <a:gd name="T64" fmla="*/ 35 w 192"/>
                <a:gd name="T65" fmla="*/ 50 h 158"/>
                <a:gd name="T66" fmla="*/ 27 w 192"/>
                <a:gd name="T67" fmla="*/ 38 h 158"/>
                <a:gd name="T68" fmla="*/ 21 w 192"/>
                <a:gd name="T69" fmla="*/ 26 h 158"/>
                <a:gd name="T70" fmla="*/ 16 w 192"/>
                <a:gd name="T71" fmla="*/ 16 h 158"/>
                <a:gd name="T72" fmla="*/ 13 w 192"/>
                <a:gd name="T73" fmla="*/ 6 h 158"/>
                <a:gd name="T74" fmla="*/ 0 w 192"/>
                <a:gd name="T75"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58">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19" name="Freeform 441">
              <a:extLst>
                <a:ext uri="{FF2B5EF4-FFF2-40B4-BE49-F238E27FC236}">
                  <a16:creationId xmlns:a16="http://schemas.microsoft.com/office/drawing/2014/main" id="{553D0156-78A7-EF4C-9E0B-2F0D7657C413}"/>
                </a:ext>
              </a:extLst>
            </p:cNvPr>
            <p:cNvSpPr>
              <a:spLocks/>
            </p:cNvSpPr>
            <p:nvPr/>
          </p:nvSpPr>
          <p:spPr bwMode="auto">
            <a:xfrm>
              <a:off x="1589" y="3126"/>
              <a:ext cx="290" cy="606"/>
            </a:xfrm>
            <a:custGeom>
              <a:avLst/>
              <a:gdLst>
                <a:gd name="T0" fmla="*/ 772 w 884"/>
                <a:gd name="T1" fmla="*/ 415 h 1818"/>
                <a:gd name="T2" fmla="*/ 873 w 884"/>
                <a:gd name="T3" fmla="*/ 342 h 1818"/>
                <a:gd name="T4" fmla="*/ 884 w 884"/>
                <a:gd name="T5" fmla="*/ 232 h 1818"/>
                <a:gd name="T6" fmla="*/ 840 w 884"/>
                <a:gd name="T7" fmla="*/ 192 h 1818"/>
                <a:gd name="T8" fmla="*/ 841 w 884"/>
                <a:gd name="T9" fmla="*/ 262 h 1818"/>
                <a:gd name="T10" fmla="*/ 774 w 884"/>
                <a:gd name="T11" fmla="*/ 328 h 1818"/>
                <a:gd name="T12" fmla="*/ 667 w 884"/>
                <a:gd name="T13" fmla="*/ 331 h 1818"/>
                <a:gd name="T14" fmla="*/ 625 w 884"/>
                <a:gd name="T15" fmla="*/ 290 h 1818"/>
                <a:gd name="T16" fmla="*/ 658 w 884"/>
                <a:gd name="T17" fmla="*/ 215 h 1818"/>
                <a:gd name="T18" fmla="*/ 544 w 884"/>
                <a:gd name="T19" fmla="*/ 148 h 1818"/>
                <a:gd name="T20" fmla="*/ 425 w 884"/>
                <a:gd name="T21" fmla="*/ 87 h 1818"/>
                <a:gd name="T22" fmla="*/ 373 w 884"/>
                <a:gd name="T23" fmla="*/ 10 h 1818"/>
                <a:gd name="T24" fmla="*/ 286 w 884"/>
                <a:gd name="T25" fmla="*/ 22 h 1818"/>
                <a:gd name="T26" fmla="*/ 234 w 884"/>
                <a:gd name="T27" fmla="*/ 24 h 1818"/>
                <a:gd name="T28" fmla="*/ 171 w 884"/>
                <a:gd name="T29" fmla="*/ 8 h 1818"/>
                <a:gd name="T30" fmla="*/ 98 w 884"/>
                <a:gd name="T31" fmla="*/ 54 h 1818"/>
                <a:gd name="T32" fmla="*/ 67 w 884"/>
                <a:gd name="T33" fmla="*/ 116 h 1818"/>
                <a:gd name="T34" fmla="*/ 27 w 884"/>
                <a:gd name="T35" fmla="*/ 179 h 1818"/>
                <a:gd name="T36" fmla="*/ 55 w 884"/>
                <a:gd name="T37" fmla="*/ 251 h 1818"/>
                <a:gd name="T38" fmla="*/ 51 w 884"/>
                <a:gd name="T39" fmla="*/ 319 h 1818"/>
                <a:gd name="T40" fmla="*/ 0 w 884"/>
                <a:gd name="T41" fmla="*/ 432 h 1818"/>
                <a:gd name="T42" fmla="*/ 12 w 884"/>
                <a:gd name="T43" fmla="*/ 609 h 1818"/>
                <a:gd name="T44" fmla="*/ 76 w 884"/>
                <a:gd name="T45" fmla="*/ 696 h 1818"/>
                <a:gd name="T46" fmla="*/ 60 w 884"/>
                <a:gd name="T47" fmla="*/ 753 h 1818"/>
                <a:gd name="T48" fmla="*/ 60 w 884"/>
                <a:gd name="T49" fmla="*/ 808 h 1818"/>
                <a:gd name="T50" fmla="*/ 81 w 884"/>
                <a:gd name="T51" fmla="*/ 850 h 1818"/>
                <a:gd name="T52" fmla="*/ 53 w 884"/>
                <a:gd name="T53" fmla="*/ 900 h 1818"/>
                <a:gd name="T54" fmla="*/ 82 w 884"/>
                <a:gd name="T55" fmla="*/ 983 h 1818"/>
                <a:gd name="T56" fmla="*/ 81 w 884"/>
                <a:gd name="T57" fmla="*/ 1055 h 1818"/>
                <a:gd name="T58" fmla="*/ 78 w 884"/>
                <a:gd name="T59" fmla="*/ 1152 h 1818"/>
                <a:gd name="T60" fmla="*/ 137 w 884"/>
                <a:gd name="T61" fmla="*/ 1265 h 1818"/>
                <a:gd name="T62" fmla="*/ 198 w 884"/>
                <a:gd name="T63" fmla="*/ 1394 h 1818"/>
                <a:gd name="T64" fmla="*/ 217 w 884"/>
                <a:gd name="T65" fmla="*/ 1463 h 1818"/>
                <a:gd name="T66" fmla="*/ 230 w 884"/>
                <a:gd name="T67" fmla="*/ 1526 h 1818"/>
                <a:gd name="T68" fmla="*/ 213 w 884"/>
                <a:gd name="T69" fmla="*/ 1590 h 1818"/>
                <a:gd name="T70" fmla="*/ 201 w 884"/>
                <a:gd name="T71" fmla="*/ 1644 h 1818"/>
                <a:gd name="T72" fmla="*/ 228 w 884"/>
                <a:gd name="T73" fmla="*/ 1718 h 1818"/>
                <a:gd name="T74" fmla="*/ 311 w 884"/>
                <a:gd name="T75" fmla="*/ 1772 h 1818"/>
                <a:gd name="T76" fmla="*/ 392 w 884"/>
                <a:gd name="T77" fmla="*/ 1798 h 1818"/>
                <a:gd name="T78" fmla="*/ 451 w 884"/>
                <a:gd name="T79" fmla="*/ 1786 h 1818"/>
                <a:gd name="T80" fmla="*/ 454 w 884"/>
                <a:gd name="T81" fmla="*/ 1703 h 1818"/>
                <a:gd name="T82" fmla="*/ 470 w 884"/>
                <a:gd name="T83" fmla="*/ 1612 h 1818"/>
                <a:gd name="T84" fmla="*/ 495 w 884"/>
                <a:gd name="T85" fmla="*/ 1509 h 1818"/>
                <a:gd name="T86" fmla="*/ 420 w 884"/>
                <a:gd name="T87" fmla="*/ 1486 h 1818"/>
                <a:gd name="T88" fmla="*/ 401 w 884"/>
                <a:gd name="T89" fmla="*/ 1430 h 1818"/>
                <a:gd name="T90" fmla="*/ 453 w 884"/>
                <a:gd name="T91" fmla="*/ 1395 h 1818"/>
                <a:gd name="T92" fmla="*/ 484 w 884"/>
                <a:gd name="T93" fmla="*/ 1332 h 1818"/>
                <a:gd name="T94" fmla="*/ 455 w 884"/>
                <a:gd name="T95" fmla="*/ 1224 h 1818"/>
                <a:gd name="T96" fmla="*/ 425 w 884"/>
                <a:gd name="T97" fmla="*/ 1141 h 1818"/>
                <a:gd name="T98" fmla="*/ 518 w 884"/>
                <a:gd name="T99" fmla="*/ 1166 h 1818"/>
                <a:gd name="T100" fmla="*/ 568 w 884"/>
                <a:gd name="T101" fmla="*/ 1151 h 1818"/>
                <a:gd name="T102" fmla="*/ 558 w 884"/>
                <a:gd name="T103" fmla="*/ 1078 h 1818"/>
                <a:gd name="T104" fmla="*/ 565 w 884"/>
                <a:gd name="T105" fmla="*/ 1030 h 1818"/>
                <a:gd name="T106" fmla="*/ 676 w 884"/>
                <a:gd name="T107" fmla="*/ 1023 h 1818"/>
                <a:gd name="T108" fmla="*/ 795 w 884"/>
                <a:gd name="T109" fmla="*/ 973 h 1818"/>
                <a:gd name="T110" fmla="*/ 816 w 884"/>
                <a:gd name="T111" fmla="*/ 882 h 1818"/>
                <a:gd name="T112" fmla="*/ 781 w 884"/>
                <a:gd name="T113" fmla="*/ 852 h 1818"/>
                <a:gd name="T114" fmla="*/ 758 w 884"/>
                <a:gd name="T115" fmla="*/ 810 h 1818"/>
                <a:gd name="T116" fmla="*/ 692 w 884"/>
                <a:gd name="T117" fmla="*/ 752 h 1818"/>
                <a:gd name="T118" fmla="*/ 701 w 884"/>
                <a:gd name="T119" fmla="*/ 532 h 1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620" name="Freeform 6">
            <a:extLst>
              <a:ext uri="{FF2B5EF4-FFF2-40B4-BE49-F238E27FC236}">
                <a16:creationId xmlns:a16="http://schemas.microsoft.com/office/drawing/2014/main" id="{1185D58B-168D-6449-A7FA-AB21BEF33A46}"/>
              </a:ext>
            </a:extLst>
          </p:cNvPr>
          <p:cNvSpPr>
            <a:spLocks/>
          </p:cNvSpPr>
          <p:nvPr userDrawn="1">
            <p:custDataLst>
              <p:tags r:id="rId16"/>
            </p:custDataLst>
          </p:nvPr>
        </p:nvSpPr>
        <p:spPr bwMode="auto">
          <a:xfrm>
            <a:off x="4404863" y="2343166"/>
            <a:ext cx="1415227" cy="698166"/>
          </a:xfrm>
          <a:custGeom>
            <a:avLst/>
            <a:gdLst>
              <a:gd name="T0" fmla="*/ 2928 w 3175"/>
              <a:gd name="T1" fmla="*/ 353 h 1472"/>
              <a:gd name="T2" fmla="*/ 2896 w 3175"/>
              <a:gd name="T3" fmla="*/ 440 h 1472"/>
              <a:gd name="T4" fmla="*/ 2843 w 3175"/>
              <a:gd name="T5" fmla="*/ 462 h 1472"/>
              <a:gd name="T6" fmla="*/ 2667 w 3175"/>
              <a:gd name="T7" fmla="*/ 566 h 1472"/>
              <a:gd name="T8" fmla="*/ 2595 w 3175"/>
              <a:gd name="T9" fmla="*/ 585 h 1472"/>
              <a:gd name="T10" fmla="*/ 2570 w 3175"/>
              <a:gd name="T11" fmla="*/ 677 h 1472"/>
              <a:gd name="T12" fmla="*/ 2514 w 3175"/>
              <a:gd name="T13" fmla="*/ 621 h 1472"/>
              <a:gd name="T14" fmla="*/ 2499 w 3175"/>
              <a:gd name="T15" fmla="*/ 690 h 1472"/>
              <a:gd name="T16" fmla="*/ 2465 w 3175"/>
              <a:gd name="T17" fmla="*/ 744 h 1472"/>
              <a:gd name="T18" fmla="*/ 2471 w 3175"/>
              <a:gd name="T19" fmla="*/ 823 h 1472"/>
              <a:gd name="T20" fmla="*/ 2332 w 3175"/>
              <a:gd name="T21" fmla="*/ 928 h 1472"/>
              <a:gd name="T22" fmla="*/ 2165 w 3175"/>
              <a:gd name="T23" fmla="*/ 1045 h 1472"/>
              <a:gd name="T24" fmla="*/ 2112 w 3175"/>
              <a:gd name="T25" fmla="*/ 1195 h 1472"/>
              <a:gd name="T26" fmla="*/ 2103 w 3175"/>
              <a:gd name="T27" fmla="*/ 1457 h 1472"/>
              <a:gd name="T28" fmla="*/ 2026 w 3175"/>
              <a:gd name="T29" fmla="*/ 1414 h 1472"/>
              <a:gd name="T30" fmla="*/ 1993 w 3175"/>
              <a:gd name="T31" fmla="*/ 1326 h 1472"/>
              <a:gd name="T32" fmla="*/ 1959 w 3175"/>
              <a:gd name="T33" fmla="*/ 1184 h 1472"/>
              <a:gd name="T34" fmla="*/ 1832 w 3175"/>
              <a:gd name="T35" fmla="*/ 1168 h 1472"/>
              <a:gd name="T36" fmla="*/ 1653 w 3175"/>
              <a:gd name="T37" fmla="*/ 1143 h 1472"/>
              <a:gd name="T38" fmla="*/ 1616 w 3175"/>
              <a:gd name="T39" fmla="*/ 1186 h 1472"/>
              <a:gd name="T40" fmla="*/ 1548 w 3175"/>
              <a:gd name="T41" fmla="*/ 1238 h 1472"/>
              <a:gd name="T42" fmla="*/ 1436 w 3175"/>
              <a:gd name="T43" fmla="*/ 1192 h 1472"/>
              <a:gd name="T44" fmla="*/ 1231 w 3175"/>
              <a:gd name="T45" fmla="*/ 1272 h 1472"/>
              <a:gd name="T46" fmla="*/ 1160 w 3175"/>
              <a:gd name="T47" fmla="*/ 1392 h 1472"/>
              <a:gd name="T48" fmla="*/ 1080 w 3175"/>
              <a:gd name="T49" fmla="*/ 1382 h 1472"/>
              <a:gd name="T50" fmla="*/ 1037 w 3175"/>
              <a:gd name="T51" fmla="*/ 1227 h 1472"/>
              <a:gd name="T52" fmla="*/ 940 w 3175"/>
              <a:gd name="T53" fmla="*/ 1190 h 1472"/>
              <a:gd name="T54" fmla="*/ 867 w 3175"/>
              <a:gd name="T55" fmla="*/ 1219 h 1472"/>
              <a:gd name="T56" fmla="*/ 782 w 3175"/>
              <a:gd name="T57" fmla="*/ 1087 h 1472"/>
              <a:gd name="T58" fmla="*/ 670 w 3175"/>
              <a:gd name="T59" fmla="*/ 1065 h 1472"/>
              <a:gd name="T60" fmla="*/ 462 w 3175"/>
              <a:gd name="T61" fmla="*/ 1065 h 1472"/>
              <a:gd name="T62" fmla="*/ 220 w 3175"/>
              <a:gd name="T63" fmla="*/ 1016 h 1472"/>
              <a:gd name="T64" fmla="*/ 88 w 3175"/>
              <a:gd name="T65" fmla="*/ 920 h 1472"/>
              <a:gd name="T66" fmla="*/ 39 w 3175"/>
              <a:gd name="T67" fmla="*/ 848 h 1472"/>
              <a:gd name="T68" fmla="*/ 29 w 3175"/>
              <a:gd name="T69" fmla="*/ 662 h 1472"/>
              <a:gd name="T70" fmla="*/ 0 w 3175"/>
              <a:gd name="T71" fmla="*/ 604 h 1472"/>
              <a:gd name="T72" fmla="*/ 141 w 3175"/>
              <a:gd name="T73" fmla="*/ 336 h 1472"/>
              <a:gd name="T74" fmla="*/ 247 w 3175"/>
              <a:gd name="T75" fmla="*/ 176 h 1472"/>
              <a:gd name="T76" fmla="*/ 355 w 3175"/>
              <a:gd name="T77" fmla="*/ 102 h 1472"/>
              <a:gd name="T78" fmla="*/ 376 w 3175"/>
              <a:gd name="T79" fmla="*/ 120 h 1472"/>
              <a:gd name="T80" fmla="*/ 1827 w 3175"/>
              <a:gd name="T81" fmla="*/ 0 h 1472"/>
              <a:gd name="T82" fmla="*/ 1926 w 3175"/>
              <a:gd name="T83" fmla="*/ 55 h 1472"/>
              <a:gd name="T84" fmla="*/ 2015 w 3175"/>
              <a:gd name="T85" fmla="*/ 69 h 1472"/>
              <a:gd name="T86" fmla="*/ 1929 w 3175"/>
              <a:gd name="T87" fmla="*/ 128 h 1472"/>
              <a:gd name="T88" fmla="*/ 1977 w 3175"/>
              <a:gd name="T89" fmla="*/ 166 h 1472"/>
              <a:gd name="T90" fmla="*/ 2094 w 3175"/>
              <a:gd name="T91" fmla="*/ 155 h 1472"/>
              <a:gd name="T92" fmla="*/ 2284 w 3175"/>
              <a:gd name="T93" fmla="*/ 193 h 1472"/>
              <a:gd name="T94" fmla="*/ 2217 w 3175"/>
              <a:gd name="T95" fmla="*/ 204 h 1472"/>
              <a:gd name="T96" fmla="*/ 2087 w 3175"/>
              <a:gd name="T97" fmla="*/ 264 h 1472"/>
              <a:gd name="T98" fmla="*/ 2021 w 3175"/>
              <a:gd name="T99" fmla="*/ 355 h 1472"/>
              <a:gd name="T100" fmla="*/ 2012 w 3175"/>
              <a:gd name="T101" fmla="*/ 451 h 1472"/>
              <a:gd name="T102" fmla="*/ 2076 w 3175"/>
              <a:gd name="T103" fmla="*/ 417 h 1472"/>
              <a:gd name="T104" fmla="*/ 2205 w 3175"/>
              <a:gd name="T105" fmla="*/ 252 h 1472"/>
              <a:gd name="T106" fmla="*/ 2267 w 3175"/>
              <a:gd name="T107" fmla="*/ 303 h 1472"/>
              <a:gd name="T108" fmla="*/ 2299 w 3175"/>
              <a:gd name="T109" fmla="*/ 394 h 1472"/>
              <a:gd name="T110" fmla="*/ 2206 w 3175"/>
              <a:gd name="T111" fmla="*/ 454 h 1472"/>
              <a:gd name="T112" fmla="*/ 2317 w 3175"/>
              <a:gd name="T113" fmla="*/ 457 h 1472"/>
              <a:gd name="T114" fmla="*/ 2570 w 3175"/>
              <a:gd name="T115" fmla="*/ 373 h 1472"/>
              <a:gd name="T116" fmla="*/ 2730 w 3175"/>
              <a:gd name="T117" fmla="*/ 252 h 1472"/>
              <a:gd name="T118" fmla="*/ 3016 w 3175"/>
              <a:gd name="T119" fmla="*/ 203 h 1472"/>
              <a:gd name="T120" fmla="*/ 3136 w 3175"/>
              <a:gd name="T121" fmla="*/ 118 h 1472"/>
              <a:gd name="T122" fmla="*/ 3149 w 3175"/>
              <a:gd name="T123" fmla="*/ 184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9" y="394"/>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solidFill>
            <a:schemeClr val="accent1"/>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21" name="Freeform 7">
            <a:extLst>
              <a:ext uri="{FF2B5EF4-FFF2-40B4-BE49-F238E27FC236}">
                <a16:creationId xmlns:a16="http://schemas.microsoft.com/office/drawing/2014/main" id="{AC9BF36F-B642-A64F-866F-17C3B6411A6C}"/>
              </a:ext>
            </a:extLst>
          </p:cNvPr>
          <p:cNvSpPr>
            <a:spLocks/>
          </p:cNvSpPr>
          <p:nvPr userDrawn="1">
            <p:custDataLst>
              <p:tags r:id="rId17"/>
            </p:custDataLst>
          </p:nvPr>
        </p:nvSpPr>
        <p:spPr bwMode="auto">
          <a:xfrm>
            <a:off x="5258879" y="3749574"/>
            <a:ext cx="348114" cy="535501"/>
          </a:xfrm>
          <a:custGeom>
            <a:avLst/>
            <a:gdLst>
              <a:gd name="T0" fmla="*/ 583 w 784"/>
              <a:gd name="T1" fmla="*/ 277 h 1128"/>
              <a:gd name="T2" fmla="*/ 549 w 784"/>
              <a:gd name="T3" fmla="*/ 295 h 1128"/>
              <a:gd name="T4" fmla="*/ 484 w 784"/>
              <a:gd name="T5" fmla="*/ 387 h 1128"/>
              <a:gd name="T6" fmla="*/ 465 w 784"/>
              <a:gd name="T7" fmla="*/ 457 h 1128"/>
              <a:gd name="T8" fmla="*/ 481 w 784"/>
              <a:gd name="T9" fmla="*/ 522 h 1128"/>
              <a:gd name="T10" fmla="*/ 530 w 784"/>
              <a:gd name="T11" fmla="*/ 591 h 1128"/>
              <a:gd name="T12" fmla="*/ 579 w 784"/>
              <a:gd name="T13" fmla="*/ 616 h 1128"/>
              <a:gd name="T14" fmla="*/ 625 w 784"/>
              <a:gd name="T15" fmla="*/ 600 h 1128"/>
              <a:gd name="T16" fmla="*/ 654 w 784"/>
              <a:gd name="T17" fmla="*/ 653 h 1128"/>
              <a:gd name="T18" fmla="*/ 672 w 784"/>
              <a:gd name="T19" fmla="*/ 683 h 1128"/>
              <a:gd name="T20" fmla="*/ 714 w 784"/>
              <a:gd name="T21" fmla="*/ 687 h 1128"/>
              <a:gd name="T22" fmla="*/ 749 w 784"/>
              <a:gd name="T23" fmla="*/ 712 h 1128"/>
              <a:gd name="T24" fmla="*/ 770 w 784"/>
              <a:gd name="T25" fmla="*/ 756 h 1128"/>
              <a:gd name="T26" fmla="*/ 761 w 784"/>
              <a:gd name="T27" fmla="*/ 790 h 1128"/>
              <a:gd name="T28" fmla="*/ 760 w 784"/>
              <a:gd name="T29" fmla="*/ 825 h 1128"/>
              <a:gd name="T30" fmla="*/ 772 w 784"/>
              <a:gd name="T31" fmla="*/ 882 h 1128"/>
              <a:gd name="T32" fmla="*/ 758 w 784"/>
              <a:gd name="T33" fmla="*/ 932 h 1128"/>
              <a:gd name="T34" fmla="*/ 770 w 784"/>
              <a:gd name="T35" fmla="*/ 994 h 1128"/>
              <a:gd name="T36" fmla="*/ 763 w 784"/>
              <a:gd name="T37" fmla="*/ 1054 h 1128"/>
              <a:gd name="T38" fmla="*/ 691 w 784"/>
              <a:gd name="T39" fmla="*/ 1122 h 1128"/>
              <a:gd name="T40" fmla="*/ 648 w 784"/>
              <a:gd name="T41" fmla="*/ 1103 h 1128"/>
              <a:gd name="T42" fmla="*/ 602 w 784"/>
              <a:gd name="T43" fmla="*/ 1056 h 1128"/>
              <a:gd name="T44" fmla="*/ 463 w 784"/>
              <a:gd name="T45" fmla="*/ 998 h 1128"/>
              <a:gd name="T46" fmla="*/ 425 w 784"/>
              <a:gd name="T47" fmla="*/ 967 h 1128"/>
              <a:gd name="T48" fmla="*/ 331 w 784"/>
              <a:gd name="T49" fmla="*/ 894 h 1128"/>
              <a:gd name="T50" fmla="*/ 318 w 784"/>
              <a:gd name="T51" fmla="*/ 867 h 1128"/>
              <a:gd name="T52" fmla="*/ 328 w 784"/>
              <a:gd name="T53" fmla="*/ 815 h 1128"/>
              <a:gd name="T54" fmla="*/ 290 w 784"/>
              <a:gd name="T55" fmla="*/ 778 h 1128"/>
              <a:gd name="T56" fmla="*/ 259 w 784"/>
              <a:gd name="T57" fmla="*/ 745 h 1128"/>
              <a:gd name="T58" fmla="*/ 243 w 784"/>
              <a:gd name="T59" fmla="*/ 689 h 1128"/>
              <a:gd name="T60" fmla="*/ 153 w 784"/>
              <a:gd name="T61" fmla="*/ 530 h 1128"/>
              <a:gd name="T62" fmla="*/ 120 w 784"/>
              <a:gd name="T63" fmla="*/ 487 h 1128"/>
              <a:gd name="T64" fmla="*/ 90 w 784"/>
              <a:gd name="T65" fmla="*/ 432 h 1128"/>
              <a:gd name="T66" fmla="*/ 22 w 784"/>
              <a:gd name="T67" fmla="*/ 397 h 1128"/>
              <a:gd name="T68" fmla="*/ 0 w 784"/>
              <a:gd name="T69" fmla="*/ 363 h 1128"/>
              <a:gd name="T70" fmla="*/ 13 w 784"/>
              <a:gd name="T71" fmla="*/ 276 h 1128"/>
              <a:gd name="T72" fmla="*/ 28 w 784"/>
              <a:gd name="T73" fmla="*/ 246 h 1128"/>
              <a:gd name="T74" fmla="*/ 72 w 784"/>
              <a:gd name="T75" fmla="*/ 222 h 1128"/>
              <a:gd name="T76" fmla="*/ 95 w 784"/>
              <a:gd name="T77" fmla="*/ 272 h 1128"/>
              <a:gd name="T78" fmla="*/ 158 w 784"/>
              <a:gd name="T79" fmla="*/ 307 h 1128"/>
              <a:gd name="T80" fmla="*/ 184 w 784"/>
              <a:gd name="T81" fmla="*/ 271 h 1128"/>
              <a:gd name="T82" fmla="*/ 201 w 784"/>
              <a:gd name="T83" fmla="*/ 225 h 1128"/>
              <a:gd name="T84" fmla="*/ 270 w 784"/>
              <a:gd name="T85" fmla="*/ 170 h 1128"/>
              <a:gd name="T86" fmla="*/ 344 w 784"/>
              <a:gd name="T87" fmla="*/ 120 h 1128"/>
              <a:gd name="T88" fmla="*/ 357 w 784"/>
              <a:gd name="T89" fmla="*/ 70 h 1128"/>
              <a:gd name="T90" fmla="*/ 347 w 784"/>
              <a:gd name="T91" fmla="*/ 5 h 1128"/>
              <a:gd name="T92" fmla="*/ 422 w 784"/>
              <a:gd name="T93" fmla="*/ 53 h 1128"/>
              <a:gd name="T94" fmla="*/ 467 w 784"/>
              <a:gd name="T95" fmla="*/ 107 h 1128"/>
              <a:gd name="T96" fmla="*/ 506 w 784"/>
              <a:gd name="T97" fmla="*/ 154 h 1128"/>
              <a:gd name="T98" fmla="*/ 561 w 784"/>
              <a:gd name="T99" fmla="*/ 157 h 1128"/>
              <a:gd name="T100" fmla="*/ 617 w 784"/>
              <a:gd name="T101" fmla="*/ 149 h 1128"/>
              <a:gd name="T102" fmla="*/ 640 w 784"/>
              <a:gd name="T103" fmla="*/ 156 h 1128"/>
              <a:gd name="T104" fmla="*/ 654 w 784"/>
              <a:gd name="T105" fmla="*/ 193 h 1128"/>
              <a:gd name="T106" fmla="*/ 627 w 784"/>
              <a:gd name="T107" fmla="*/ 210 h 1128"/>
              <a:gd name="T108" fmla="*/ 627 w 784"/>
              <a:gd name="T109" fmla="*/ 240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22" name="Freeform 8">
            <a:extLst>
              <a:ext uri="{FF2B5EF4-FFF2-40B4-BE49-F238E27FC236}">
                <a16:creationId xmlns:a16="http://schemas.microsoft.com/office/drawing/2014/main" id="{59012580-17FC-C745-963A-99593F74ED87}"/>
              </a:ext>
            </a:extLst>
          </p:cNvPr>
          <p:cNvSpPr>
            <a:spLocks/>
          </p:cNvSpPr>
          <p:nvPr userDrawn="1">
            <p:custDataLst>
              <p:tags r:id="rId18"/>
            </p:custDataLst>
          </p:nvPr>
        </p:nvSpPr>
        <p:spPr bwMode="auto">
          <a:xfrm>
            <a:off x="5566325" y="4260601"/>
            <a:ext cx="268405" cy="1024935"/>
          </a:xfrm>
          <a:custGeom>
            <a:avLst/>
            <a:gdLst>
              <a:gd name="T0" fmla="*/ 418 w 598"/>
              <a:gd name="T1" fmla="*/ 2021 h 2158"/>
              <a:gd name="T2" fmla="*/ 342 w 598"/>
              <a:gd name="T3" fmla="*/ 1955 h 2158"/>
              <a:gd name="T4" fmla="*/ 339 w 598"/>
              <a:gd name="T5" fmla="*/ 1893 h 2158"/>
              <a:gd name="T6" fmla="*/ 345 w 598"/>
              <a:gd name="T7" fmla="*/ 1843 h 2158"/>
              <a:gd name="T8" fmla="*/ 362 w 598"/>
              <a:gd name="T9" fmla="*/ 1791 h 2158"/>
              <a:gd name="T10" fmla="*/ 354 w 598"/>
              <a:gd name="T11" fmla="*/ 1740 h 2158"/>
              <a:gd name="T12" fmla="*/ 332 w 598"/>
              <a:gd name="T13" fmla="*/ 1683 h 2158"/>
              <a:gd name="T14" fmla="*/ 303 w 598"/>
              <a:gd name="T15" fmla="*/ 1581 h 2158"/>
              <a:gd name="T16" fmla="*/ 226 w 598"/>
              <a:gd name="T17" fmla="*/ 1460 h 2158"/>
              <a:gd name="T18" fmla="*/ 206 w 598"/>
              <a:gd name="T19" fmla="*/ 1381 h 2158"/>
              <a:gd name="T20" fmla="*/ 217 w 598"/>
              <a:gd name="T21" fmla="*/ 1299 h 2158"/>
              <a:gd name="T22" fmla="*/ 208 w 598"/>
              <a:gd name="T23" fmla="*/ 1235 h 2158"/>
              <a:gd name="T24" fmla="*/ 185 w 598"/>
              <a:gd name="T25" fmla="*/ 1165 h 2158"/>
              <a:gd name="T26" fmla="*/ 211 w 598"/>
              <a:gd name="T27" fmla="*/ 1123 h 2158"/>
              <a:gd name="T28" fmla="*/ 195 w 598"/>
              <a:gd name="T29" fmla="*/ 1082 h 2158"/>
              <a:gd name="T30" fmla="*/ 211 w 598"/>
              <a:gd name="T31" fmla="*/ 1025 h 2158"/>
              <a:gd name="T32" fmla="*/ 210 w 598"/>
              <a:gd name="T33" fmla="*/ 993 h 2158"/>
              <a:gd name="T34" fmla="*/ 187 w 598"/>
              <a:gd name="T35" fmla="*/ 927 h 2158"/>
              <a:gd name="T36" fmla="*/ 136 w 598"/>
              <a:gd name="T37" fmla="*/ 852 h 2158"/>
              <a:gd name="T38" fmla="*/ 134 w 598"/>
              <a:gd name="T39" fmla="*/ 686 h 2158"/>
              <a:gd name="T40" fmla="*/ 183 w 598"/>
              <a:gd name="T41" fmla="*/ 584 h 2158"/>
              <a:gd name="T42" fmla="*/ 189 w 598"/>
              <a:gd name="T43" fmla="*/ 522 h 2158"/>
              <a:gd name="T44" fmla="*/ 160 w 598"/>
              <a:gd name="T45" fmla="*/ 459 h 2158"/>
              <a:gd name="T46" fmla="*/ 182 w 598"/>
              <a:gd name="T47" fmla="*/ 406 h 2158"/>
              <a:gd name="T48" fmla="*/ 229 w 598"/>
              <a:gd name="T49" fmla="*/ 346 h 2158"/>
              <a:gd name="T50" fmla="*/ 200 w 598"/>
              <a:gd name="T51" fmla="*/ 308 h 2158"/>
              <a:gd name="T52" fmla="*/ 148 w 598"/>
              <a:gd name="T53" fmla="*/ 222 h 2158"/>
              <a:gd name="T54" fmla="*/ 129 w 598"/>
              <a:gd name="T55" fmla="*/ 125 h 2158"/>
              <a:gd name="T56" fmla="*/ 91 w 598"/>
              <a:gd name="T57" fmla="*/ 37 h 2158"/>
              <a:gd name="T58" fmla="*/ 0 w 598"/>
              <a:gd name="T59" fmla="*/ 44 h 2158"/>
              <a:gd name="T60" fmla="*/ 31 w 598"/>
              <a:gd name="T61" fmla="*/ 200 h 2158"/>
              <a:gd name="T62" fmla="*/ 42 w 598"/>
              <a:gd name="T63" fmla="*/ 304 h 2158"/>
              <a:gd name="T64" fmla="*/ 27 w 598"/>
              <a:gd name="T65" fmla="*/ 374 h 2158"/>
              <a:gd name="T66" fmla="*/ 52 w 598"/>
              <a:gd name="T67" fmla="*/ 524 h 2158"/>
              <a:gd name="T68" fmla="*/ 46 w 598"/>
              <a:gd name="T69" fmla="*/ 649 h 2158"/>
              <a:gd name="T70" fmla="*/ 36 w 598"/>
              <a:gd name="T71" fmla="*/ 718 h 2158"/>
              <a:gd name="T72" fmla="*/ 52 w 598"/>
              <a:gd name="T73" fmla="*/ 767 h 2158"/>
              <a:gd name="T74" fmla="*/ 64 w 598"/>
              <a:gd name="T75" fmla="*/ 871 h 2158"/>
              <a:gd name="T76" fmla="*/ 81 w 598"/>
              <a:gd name="T77" fmla="*/ 913 h 2158"/>
              <a:gd name="T78" fmla="*/ 73 w 598"/>
              <a:gd name="T79" fmla="*/ 1045 h 2158"/>
              <a:gd name="T80" fmla="*/ 63 w 598"/>
              <a:gd name="T81" fmla="*/ 1152 h 2158"/>
              <a:gd name="T82" fmla="*/ 40 w 598"/>
              <a:gd name="T83" fmla="*/ 1188 h 2158"/>
              <a:gd name="T84" fmla="*/ 60 w 598"/>
              <a:gd name="T85" fmla="*/ 1258 h 2158"/>
              <a:gd name="T86" fmla="*/ 106 w 598"/>
              <a:gd name="T87" fmla="*/ 1343 h 2158"/>
              <a:gd name="T88" fmla="*/ 93 w 598"/>
              <a:gd name="T89" fmla="*/ 1396 h 2158"/>
              <a:gd name="T90" fmla="*/ 106 w 598"/>
              <a:gd name="T91" fmla="*/ 1449 h 2158"/>
              <a:gd name="T92" fmla="*/ 164 w 598"/>
              <a:gd name="T93" fmla="*/ 1467 h 2158"/>
              <a:gd name="T94" fmla="*/ 209 w 598"/>
              <a:gd name="T95" fmla="*/ 1621 h 2158"/>
              <a:gd name="T96" fmla="*/ 227 w 598"/>
              <a:gd name="T97" fmla="*/ 1709 h 2158"/>
              <a:gd name="T98" fmla="*/ 151 w 598"/>
              <a:gd name="T99" fmla="*/ 1749 h 2158"/>
              <a:gd name="T100" fmla="*/ 207 w 598"/>
              <a:gd name="T101" fmla="*/ 1776 h 2158"/>
              <a:gd name="T102" fmla="*/ 250 w 598"/>
              <a:gd name="T103" fmla="*/ 1820 h 2158"/>
              <a:gd name="T104" fmla="*/ 275 w 598"/>
              <a:gd name="T105" fmla="*/ 1871 h 2158"/>
              <a:gd name="T106" fmla="*/ 308 w 598"/>
              <a:gd name="T107" fmla="*/ 1961 h 2158"/>
              <a:gd name="T108" fmla="*/ 359 w 598"/>
              <a:gd name="T109" fmla="*/ 2013 h 2158"/>
              <a:gd name="T110" fmla="*/ 393 w 598"/>
              <a:gd name="T111" fmla="*/ 2048 h 2158"/>
              <a:gd name="T112" fmla="*/ 424 w 598"/>
              <a:gd name="T113" fmla="*/ 2074 h 2158"/>
              <a:gd name="T114" fmla="*/ 465 w 598"/>
              <a:gd name="T115" fmla="*/ 2110 h 2158"/>
              <a:gd name="T116" fmla="*/ 519 w 598"/>
              <a:gd name="T117" fmla="*/ 2140 h 2158"/>
              <a:gd name="T118" fmla="*/ 538 w 598"/>
              <a:gd name="T119" fmla="*/ 2151 h 2158"/>
              <a:gd name="T120" fmla="*/ 586 w 598"/>
              <a:gd name="T121" fmla="*/ 2098 h 2158"/>
              <a:gd name="T122" fmla="*/ 591 w 598"/>
              <a:gd name="T123" fmla="*/ 2071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23" name="Freeform 9">
            <a:extLst>
              <a:ext uri="{FF2B5EF4-FFF2-40B4-BE49-F238E27FC236}">
                <a16:creationId xmlns:a16="http://schemas.microsoft.com/office/drawing/2014/main" id="{A04F4CD8-1491-8146-B583-2973ADA70BBD}"/>
              </a:ext>
            </a:extLst>
          </p:cNvPr>
          <p:cNvSpPr>
            <a:spLocks/>
          </p:cNvSpPr>
          <p:nvPr userDrawn="1">
            <p:custDataLst>
              <p:tags r:id="rId19"/>
            </p:custDataLst>
          </p:nvPr>
        </p:nvSpPr>
        <p:spPr bwMode="auto">
          <a:xfrm>
            <a:off x="5468724" y="3609942"/>
            <a:ext cx="990659" cy="1091154"/>
          </a:xfrm>
          <a:custGeom>
            <a:avLst/>
            <a:gdLst>
              <a:gd name="T0" fmla="*/ 440 w 2226"/>
              <a:gd name="T1" fmla="*/ 896 h 2292"/>
              <a:gd name="T2" fmla="*/ 505 w 2226"/>
              <a:gd name="T3" fmla="*/ 985 h 2292"/>
              <a:gd name="T4" fmla="*/ 572 w 2226"/>
              <a:gd name="T5" fmla="*/ 1054 h 2292"/>
              <a:gd name="T6" fmla="*/ 716 w 2226"/>
              <a:gd name="T7" fmla="*/ 1098 h 2292"/>
              <a:gd name="T8" fmla="*/ 798 w 2226"/>
              <a:gd name="T9" fmla="*/ 1204 h 2292"/>
              <a:gd name="T10" fmla="*/ 846 w 2226"/>
              <a:gd name="T11" fmla="*/ 1292 h 2292"/>
              <a:gd name="T12" fmla="*/ 939 w 2226"/>
              <a:gd name="T13" fmla="*/ 1355 h 2292"/>
              <a:gd name="T14" fmla="*/ 957 w 2226"/>
              <a:gd name="T15" fmla="*/ 1466 h 2292"/>
              <a:gd name="T16" fmla="*/ 976 w 2226"/>
              <a:gd name="T17" fmla="*/ 1541 h 2292"/>
              <a:gd name="T18" fmla="*/ 992 w 2226"/>
              <a:gd name="T19" fmla="*/ 1632 h 2292"/>
              <a:gd name="T20" fmla="*/ 1131 w 2226"/>
              <a:gd name="T21" fmla="*/ 1698 h 2292"/>
              <a:gd name="T22" fmla="*/ 1193 w 2226"/>
              <a:gd name="T23" fmla="*/ 1805 h 2292"/>
              <a:gd name="T24" fmla="*/ 1243 w 2226"/>
              <a:gd name="T25" fmla="*/ 1864 h 2292"/>
              <a:gd name="T26" fmla="*/ 1183 w 2226"/>
              <a:gd name="T27" fmla="*/ 2003 h 2292"/>
              <a:gd name="T28" fmla="*/ 1084 w 2226"/>
              <a:gd name="T29" fmla="*/ 2128 h 2292"/>
              <a:gd name="T30" fmla="*/ 1180 w 2226"/>
              <a:gd name="T31" fmla="*/ 2161 h 2292"/>
              <a:gd name="T32" fmla="*/ 1296 w 2226"/>
              <a:gd name="T33" fmla="*/ 2234 h 2292"/>
              <a:gd name="T34" fmla="*/ 1419 w 2226"/>
              <a:gd name="T35" fmla="*/ 2198 h 2292"/>
              <a:gd name="T36" fmla="*/ 1518 w 2226"/>
              <a:gd name="T37" fmla="*/ 2036 h 2292"/>
              <a:gd name="T38" fmla="*/ 1512 w 2226"/>
              <a:gd name="T39" fmla="*/ 1918 h 2292"/>
              <a:gd name="T40" fmla="*/ 1561 w 2226"/>
              <a:gd name="T41" fmla="*/ 1793 h 2292"/>
              <a:gd name="T42" fmla="*/ 1706 w 2226"/>
              <a:gd name="T43" fmla="*/ 1727 h 2292"/>
              <a:gd name="T44" fmla="*/ 1798 w 2226"/>
              <a:gd name="T45" fmla="*/ 1681 h 2292"/>
              <a:gd name="T46" fmla="*/ 1897 w 2226"/>
              <a:gd name="T47" fmla="*/ 1641 h 2292"/>
              <a:gd name="T48" fmla="*/ 1982 w 2226"/>
              <a:gd name="T49" fmla="*/ 1400 h 2292"/>
              <a:gd name="T50" fmla="*/ 2014 w 2226"/>
              <a:gd name="T51" fmla="*/ 1288 h 2292"/>
              <a:gd name="T52" fmla="*/ 2002 w 2226"/>
              <a:gd name="T53" fmla="*/ 1090 h 2292"/>
              <a:gd name="T54" fmla="*/ 2073 w 2226"/>
              <a:gd name="T55" fmla="*/ 1009 h 2292"/>
              <a:gd name="T56" fmla="*/ 2190 w 2226"/>
              <a:gd name="T57" fmla="*/ 877 h 2292"/>
              <a:gd name="T58" fmla="*/ 2222 w 2226"/>
              <a:gd name="T59" fmla="*/ 732 h 2292"/>
              <a:gd name="T60" fmla="*/ 2157 w 2226"/>
              <a:gd name="T61" fmla="*/ 599 h 2292"/>
              <a:gd name="T62" fmla="*/ 2059 w 2226"/>
              <a:gd name="T63" fmla="*/ 563 h 2292"/>
              <a:gd name="T64" fmla="*/ 1921 w 2226"/>
              <a:gd name="T65" fmla="*/ 462 h 2292"/>
              <a:gd name="T66" fmla="*/ 1742 w 2226"/>
              <a:gd name="T67" fmla="*/ 450 h 2292"/>
              <a:gd name="T68" fmla="*/ 1670 w 2226"/>
              <a:gd name="T69" fmla="*/ 447 h 2292"/>
              <a:gd name="T70" fmla="*/ 1636 w 2226"/>
              <a:gd name="T71" fmla="*/ 394 h 2292"/>
              <a:gd name="T72" fmla="*/ 1512 w 2226"/>
              <a:gd name="T73" fmla="*/ 348 h 2292"/>
              <a:gd name="T74" fmla="*/ 1411 w 2226"/>
              <a:gd name="T75" fmla="*/ 409 h 2292"/>
              <a:gd name="T76" fmla="*/ 1338 w 2226"/>
              <a:gd name="T77" fmla="*/ 405 h 2292"/>
              <a:gd name="T78" fmla="*/ 1247 w 2226"/>
              <a:gd name="T79" fmla="*/ 384 h 2292"/>
              <a:gd name="T80" fmla="*/ 1317 w 2226"/>
              <a:gd name="T81" fmla="*/ 268 h 2292"/>
              <a:gd name="T82" fmla="*/ 1338 w 2226"/>
              <a:gd name="T83" fmla="*/ 184 h 2292"/>
              <a:gd name="T84" fmla="*/ 1291 w 2226"/>
              <a:gd name="T85" fmla="*/ 68 h 2292"/>
              <a:gd name="T86" fmla="*/ 1124 w 2226"/>
              <a:gd name="T87" fmla="*/ 135 h 2292"/>
              <a:gd name="T88" fmla="*/ 1003 w 2226"/>
              <a:gd name="T89" fmla="*/ 170 h 2292"/>
              <a:gd name="T90" fmla="*/ 960 w 2226"/>
              <a:gd name="T91" fmla="*/ 187 h 2292"/>
              <a:gd name="T92" fmla="*/ 812 w 2226"/>
              <a:gd name="T93" fmla="*/ 176 h 2292"/>
              <a:gd name="T94" fmla="*/ 811 w 2226"/>
              <a:gd name="T95" fmla="*/ 67 h 2292"/>
              <a:gd name="T96" fmla="*/ 745 w 2226"/>
              <a:gd name="T97" fmla="*/ 0 h 2292"/>
              <a:gd name="T98" fmla="*/ 700 w 2226"/>
              <a:gd name="T99" fmla="*/ 31 h 2292"/>
              <a:gd name="T100" fmla="*/ 589 w 2226"/>
              <a:gd name="T101" fmla="*/ 70 h 2292"/>
              <a:gd name="T102" fmla="*/ 560 w 2226"/>
              <a:gd name="T103" fmla="*/ 198 h 2292"/>
              <a:gd name="T104" fmla="*/ 453 w 2226"/>
              <a:gd name="T105" fmla="*/ 258 h 2292"/>
              <a:gd name="T106" fmla="*/ 286 w 2226"/>
              <a:gd name="T107" fmla="*/ 197 h 2292"/>
              <a:gd name="T108" fmla="*/ 253 w 2226"/>
              <a:gd name="T109" fmla="*/ 240 h 2292"/>
              <a:gd name="T110" fmla="*/ 198 w 2226"/>
              <a:gd name="T111" fmla="*/ 311 h 2292"/>
              <a:gd name="T112" fmla="*/ 246 w 2226"/>
              <a:gd name="T113" fmla="*/ 388 h 2292"/>
              <a:gd name="T114" fmla="*/ 194 w 2226"/>
              <a:gd name="T115" fmla="*/ 560 h 2292"/>
              <a:gd name="T116" fmla="*/ 100 w 2226"/>
              <a:gd name="T117" fmla="*/ 567 h 2292"/>
              <a:gd name="T118" fmla="*/ 16 w 2226"/>
              <a:gd name="T119" fmla="*/ 687 h 2292"/>
              <a:gd name="T120" fmla="*/ 22 w 2226"/>
              <a:gd name="T121" fmla="*/ 824 h 2292"/>
              <a:gd name="T122" fmla="*/ 120 w 2226"/>
              <a:gd name="T123" fmla="*/ 905 h 2292"/>
              <a:gd name="T124" fmla="*/ 191 w 2226"/>
              <a:gd name="T125" fmla="*/ 949 h 2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chemeClr val="accent1"/>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24" name="Freeform 10">
            <a:extLst>
              <a:ext uri="{FF2B5EF4-FFF2-40B4-BE49-F238E27FC236}">
                <a16:creationId xmlns:a16="http://schemas.microsoft.com/office/drawing/2014/main" id="{7EE192C5-E0BE-9548-BD42-35BFB6FD057C}"/>
              </a:ext>
            </a:extLst>
          </p:cNvPr>
          <p:cNvSpPr>
            <a:spLocks/>
          </p:cNvSpPr>
          <p:nvPr userDrawn="1">
            <p:custDataLst>
              <p:tags r:id="rId20"/>
            </p:custDataLst>
          </p:nvPr>
        </p:nvSpPr>
        <p:spPr bwMode="auto">
          <a:xfrm>
            <a:off x="7633857" y="2654103"/>
            <a:ext cx="71574" cy="44625"/>
          </a:xfrm>
          <a:custGeom>
            <a:avLst/>
            <a:gdLst>
              <a:gd name="T0" fmla="*/ 94 w 161"/>
              <a:gd name="T1" fmla="*/ 0 h 93"/>
              <a:gd name="T2" fmla="*/ 107 w 161"/>
              <a:gd name="T3" fmla="*/ 18 h 93"/>
              <a:gd name="T4" fmla="*/ 112 w 161"/>
              <a:gd name="T5" fmla="*/ 12 h 93"/>
              <a:gd name="T6" fmla="*/ 117 w 161"/>
              <a:gd name="T7" fmla="*/ 8 h 93"/>
              <a:gd name="T8" fmla="*/ 122 w 161"/>
              <a:gd name="T9" fmla="*/ 5 h 93"/>
              <a:gd name="T10" fmla="*/ 127 w 161"/>
              <a:gd name="T11" fmla="*/ 3 h 93"/>
              <a:gd name="T12" fmla="*/ 137 w 161"/>
              <a:gd name="T13" fmla="*/ 1 h 93"/>
              <a:gd name="T14" fmla="*/ 148 w 161"/>
              <a:gd name="T15" fmla="*/ 0 h 93"/>
              <a:gd name="T16" fmla="*/ 151 w 161"/>
              <a:gd name="T17" fmla="*/ 0 h 93"/>
              <a:gd name="T18" fmla="*/ 161 w 161"/>
              <a:gd name="T19" fmla="*/ 0 h 93"/>
              <a:gd name="T20" fmla="*/ 161 w 161"/>
              <a:gd name="T21" fmla="*/ 92 h 93"/>
              <a:gd name="T22" fmla="*/ 155 w 161"/>
              <a:gd name="T23" fmla="*/ 93 h 93"/>
              <a:gd name="T24" fmla="*/ 150 w 161"/>
              <a:gd name="T25" fmla="*/ 93 h 93"/>
              <a:gd name="T26" fmla="*/ 145 w 161"/>
              <a:gd name="T27" fmla="*/ 92 h 93"/>
              <a:gd name="T28" fmla="*/ 140 w 161"/>
              <a:gd name="T29" fmla="*/ 91 h 93"/>
              <a:gd name="T30" fmla="*/ 129 w 161"/>
              <a:gd name="T31" fmla="*/ 88 h 93"/>
              <a:gd name="T32" fmla="*/ 120 w 161"/>
              <a:gd name="T33" fmla="*/ 82 h 93"/>
              <a:gd name="T34" fmla="*/ 111 w 161"/>
              <a:gd name="T35" fmla="*/ 75 h 93"/>
              <a:gd name="T36" fmla="*/ 104 w 161"/>
              <a:gd name="T37" fmla="*/ 67 h 93"/>
              <a:gd name="T38" fmla="*/ 97 w 161"/>
              <a:gd name="T39" fmla="*/ 59 h 93"/>
              <a:gd name="T40" fmla="*/ 94 w 161"/>
              <a:gd name="T41" fmla="*/ 49 h 93"/>
              <a:gd name="T42" fmla="*/ 92 w 161"/>
              <a:gd name="T43" fmla="*/ 50 h 93"/>
              <a:gd name="T44" fmla="*/ 89 w 161"/>
              <a:gd name="T45" fmla="*/ 51 h 93"/>
              <a:gd name="T46" fmla="*/ 86 w 161"/>
              <a:gd name="T47" fmla="*/ 51 h 93"/>
              <a:gd name="T48" fmla="*/ 84 w 161"/>
              <a:gd name="T49" fmla="*/ 51 h 93"/>
              <a:gd name="T50" fmla="*/ 78 w 161"/>
              <a:gd name="T51" fmla="*/ 50 h 93"/>
              <a:gd name="T52" fmla="*/ 74 w 161"/>
              <a:gd name="T53" fmla="*/ 49 h 93"/>
              <a:gd name="T54" fmla="*/ 65 w 161"/>
              <a:gd name="T55" fmla="*/ 48 h 93"/>
              <a:gd name="T56" fmla="*/ 55 w 161"/>
              <a:gd name="T57" fmla="*/ 45 h 93"/>
              <a:gd name="T58" fmla="*/ 44 w 161"/>
              <a:gd name="T59" fmla="*/ 40 h 93"/>
              <a:gd name="T60" fmla="*/ 32 w 161"/>
              <a:gd name="T61" fmla="*/ 34 h 93"/>
              <a:gd name="T62" fmla="*/ 21 w 161"/>
              <a:gd name="T63" fmla="*/ 26 h 93"/>
              <a:gd name="T64" fmla="*/ 12 w 161"/>
              <a:gd name="T65" fmla="*/ 18 h 93"/>
              <a:gd name="T66" fmla="*/ 8 w 161"/>
              <a:gd name="T67" fmla="*/ 14 h 93"/>
              <a:gd name="T68" fmla="*/ 5 w 161"/>
              <a:gd name="T69" fmla="*/ 9 h 93"/>
              <a:gd name="T70" fmla="*/ 3 w 161"/>
              <a:gd name="T71" fmla="*/ 5 h 93"/>
              <a:gd name="T72" fmla="*/ 0 w 161"/>
              <a:gd name="T73" fmla="*/ 0 h 93"/>
              <a:gd name="T74" fmla="*/ 94 w 161"/>
              <a:gd name="T7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25" name="Freeform 11">
            <a:extLst>
              <a:ext uri="{FF2B5EF4-FFF2-40B4-BE49-F238E27FC236}">
                <a16:creationId xmlns:a16="http://schemas.microsoft.com/office/drawing/2014/main" id="{07A88374-E9BA-3B49-809A-F3E0C1D055D1}"/>
              </a:ext>
            </a:extLst>
          </p:cNvPr>
          <p:cNvSpPr>
            <a:spLocks/>
          </p:cNvSpPr>
          <p:nvPr userDrawn="1">
            <p:custDataLst>
              <p:tags r:id="rId21"/>
            </p:custDataLst>
          </p:nvPr>
        </p:nvSpPr>
        <p:spPr bwMode="auto">
          <a:xfrm>
            <a:off x="7119820" y="2540381"/>
            <a:ext cx="84588" cy="145391"/>
          </a:xfrm>
          <a:custGeom>
            <a:avLst/>
            <a:gdLst>
              <a:gd name="T0" fmla="*/ 38 w 192"/>
              <a:gd name="T1" fmla="*/ 3 h 307"/>
              <a:gd name="T2" fmla="*/ 37 w 192"/>
              <a:gd name="T3" fmla="*/ 0 h 307"/>
              <a:gd name="T4" fmla="*/ 57 w 192"/>
              <a:gd name="T5" fmla="*/ 3 h 307"/>
              <a:gd name="T6" fmla="*/ 110 w 192"/>
              <a:gd name="T7" fmla="*/ 14 h 307"/>
              <a:gd name="T8" fmla="*/ 155 w 192"/>
              <a:gd name="T9" fmla="*/ 25 h 307"/>
              <a:gd name="T10" fmla="*/ 181 w 192"/>
              <a:gd name="T11" fmla="*/ 28 h 307"/>
              <a:gd name="T12" fmla="*/ 192 w 192"/>
              <a:gd name="T13" fmla="*/ 35 h 307"/>
              <a:gd name="T14" fmla="*/ 188 w 192"/>
              <a:gd name="T15" fmla="*/ 47 h 307"/>
              <a:gd name="T16" fmla="*/ 175 w 192"/>
              <a:gd name="T17" fmla="*/ 82 h 307"/>
              <a:gd name="T18" fmla="*/ 158 w 192"/>
              <a:gd name="T19" fmla="*/ 127 h 307"/>
              <a:gd name="T20" fmla="*/ 147 w 192"/>
              <a:gd name="T21" fmla="*/ 165 h 307"/>
              <a:gd name="T22" fmla="*/ 146 w 192"/>
              <a:gd name="T23" fmla="*/ 207 h 307"/>
              <a:gd name="T24" fmla="*/ 144 w 192"/>
              <a:gd name="T25" fmla="*/ 249 h 307"/>
              <a:gd name="T26" fmla="*/ 134 w 192"/>
              <a:gd name="T27" fmla="*/ 277 h 307"/>
              <a:gd name="T28" fmla="*/ 106 w 192"/>
              <a:gd name="T29" fmla="*/ 296 h 307"/>
              <a:gd name="T30" fmla="*/ 83 w 192"/>
              <a:gd name="T31" fmla="*/ 303 h 307"/>
              <a:gd name="T32" fmla="*/ 72 w 192"/>
              <a:gd name="T33" fmla="*/ 307 h 307"/>
              <a:gd name="T34" fmla="*/ 52 w 192"/>
              <a:gd name="T35" fmla="*/ 305 h 307"/>
              <a:gd name="T36" fmla="*/ 32 w 192"/>
              <a:gd name="T37" fmla="*/ 291 h 307"/>
              <a:gd name="T38" fmla="*/ 30 w 192"/>
              <a:gd name="T39" fmla="*/ 277 h 307"/>
              <a:gd name="T40" fmla="*/ 22 w 192"/>
              <a:gd name="T41" fmla="*/ 257 h 307"/>
              <a:gd name="T42" fmla="*/ 10 w 192"/>
              <a:gd name="T43" fmla="*/ 231 h 307"/>
              <a:gd name="T44" fmla="*/ 2 w 192"/>
              <a:gd name="T45" fmla="*/ 211 h 307"/>
              <a:gd name="T46" fmla="*/ 0 w 192"/>
              <a:gd name="T47" fmla="*/ 197 h 307"/>
              <a:gd name="T48" fmla="*/ 0 w 192"/>
              <a:gd name="T49" fmla="*/ 180 h 307"/>
              <a:gd name="T50" fmla="*/ 2 w 192"/>
              <a:gd name="T51" fmla="*/ 165 h 307"/>
              <a:gd name="T52" fmla="*/ 11 w 192"/>
              <a:gd name="T53" fmla="*/ 145 h 307"/>
              <a:gd name="T54" fmla="*/ 33 w 192"/>
              <a:gd name="T55" fmla="*/ 109 h 307"/>
              <a:gd name="T56" fmla="*/ 48 w 192"/>
              <a:gd name="T57" fmla="*/ 81 h 307"/>
              <a:gd name="T58" fmla="*/ 52 w 192"/>
              <a:gd name="T59" fmla="*/ 62 h 307"/>
              <a:gd name="T60" fmla="*/ 53 w 192"/>
              <a:gd name="T61" fmla="*/ 41 h 307"/>
              <a:gd name="T62" fmla="*/ 55 w 192"/>
              <a:gd name="T63" fmla="*/ 30 h 307"/>
              <a:gd name="T64" fmla="*/ 57 w 192"/>
              <a:gd name="T65" fmla="*/ 26 h 307"/>
              <a:gd name="T66" fmla="*/ 60 w 192"/>
              <a:gd name="T67" fmla="*/ 22 h 307"/>
              <a:gd name="T68" fmla="*/ 44 w 192"/>
              <a:gd name="T69" fmla="*/ 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26" name="Freeform 12">
            <a:extLst>
              <a:ext uri="{FF2B5EF4-FFF2-40B4-BE49-F238E27FC236}">
                <a16:creationId xmlns:a16="http://schemas.microsoft.com/office/drawing/2014/main" id="{1595A34C-BCA6-AD42-BE99-464FCE152B11}"/>
              </a:ext>
            </a:extLst>
          </p:cNvPr>
          <p:cNvSpPr>
            <a:spLocks/>
          </p:cNvSpPr>
          <p:nvPr userDrawn="1">
            <p:custDataLst>
              <p:tags r:id="rId22"/>
            </p:custDataLst>
          </p:nvPr>
        </p:nvSpPr>
        <p:spPr bwMode="auto">
          <a:xfrm>
            <a:off x="7202784" y="2083334"/>
            <a:ext cx="175684" cy="244718"/>
          </a:xfrm>
          <a:custGeom>
            <a:avLst/>
            <a:gdLst>
              <a:gd name="T0" fmla="*/ 26 w 398"/>
              <a:gd name="T1" fmla="*/ 2 h 518"/>
              <a:gd name="T2" fmla="*/ 95 w 398"/>
              <a:gd name="T3" fmla="*/ 13 h 518"/>
              <a:gd name="T4" fmla="*/ 116 w 398"/>
              <a:gd name="T5" fmla="*/ 23 h 518"/>
              <a:gd name="T6" fmla="*/ 80 w 398"/>
              <a:gd name="T7" fmla="*/ 47 h 518"/>
              <a:gd name="T8" fmla="*/ 64 w 398"/>
              <a:gd name="T9" fmla="*/ 62 h 518"/>
              <a:gd name="T10" fmla="*/ 77 w 398"/>
              <a:gd name="T11" fmla="*/ 69 h 518"/>
              <a:gd name="T12" fmla="*/ 167 w 398"/>
              <a:gd name="T13" fmla="*/ 79 h 518"/>
              <a:gd name="T14" fmla="*/ 210 w 398"/>
              <a:gd name="T15" fmla="*/ 109 h 518"/>
              <a:gd name="T16" fmla="*/ 154 w 398"/>
              <a:gd name="T17" fmla="*/ 127 h 518"/>
              <a:gd name="T18" fmla="*/ 147 w 398"/>
              <a:gd name="T19" fmla="*/ 138 h 518"/>
              <a:gd name="T20" fmla="*/ 191 w 398"/>
              <a:gd name="T21" fmla="*/ 143 h 518"/>
              <a:gd name="T22" fmla="*/ 211 w 398"/>
              <a:gd name="T23" fmla="*/ 156 h 518"/>
              <a:gd name="T24" fmla="*/ 243 w 398"/>
              <a:gd name="T25" fmla="*/ 191 h 518"/>
              <a:gd name="T26" fmla="*/ 258 w 398"/>
              <a:gd name="T27" fmla="*/ 212 h 518"/>
              <a:gd name="T28" fmla="*/ 260 w 398"/>
              <a:gd name="T29" fmla="*/ 237 h 518"/>
              <a:gd name="T30" fmla="*/ 272 w 398"/>
              <a:gd name="T31" fmla="*/ 254 h 518"/>
              <a:gd name="T32" fmla="*/ 286 w 398"/>
              <a:gd name="T33" fmla="*/ 279 h 518"/>
              <a:gd name="T34" fmla="*/ 306 w 398"/>
              <a:gd name="T35" fmla="*/ 297 h 518"/>
              <a:gd name="T36" fmla="*/ 327 w 398"/>
              <a:gd name="T37" fmla="*/ 320 h 518"/>
              <a:gd name="T38" fmla="*/ 346 w 398"/>
              <a:gd name="T39" fmla="*/ 337 h 518"/>
              <a:gd name="T40" fmla="*/ 370 w 398"/>
              <a:gd name="T41" fmla="*/ 341 h 518"/>
              <a:gd name="T42" fmla="*/ 396 w 398"/>
              <a:gd name="T43" fmla="*/ 365 h 518"/>
              <a:gd name="T44" fmla="*/ 395 w 398"/>
              <a:gd name="T45" fmla="*/ 395 h 518"/>
              <a:gd name="T46" fmla="*/ 382 w 398"/>
              <a:gd name="T47" fmla="*/ 404 h 518"/>
              <a:gd name="T48" fmla="*/ 367 w 398"/>
              <a:gd name="T49" fmla="*/ 415 h 518"/>
              <a:gd name="T50" fmla="*/ 368 w 398"/>
              <a:gd name="T51" fmla="*/ 426 h 518"/>
              <a:gd name="T52" fmla="*/ 376 w 398"/>
              <a:gd name="T53" fmla="*/ 443 h 518"/>
              <a:gd name="T54" fmla="*/ 359 w 398"/>
              <a:gd name="T55" fmla="*/ 463 h 518"/>
              <a:gd name="T56" fmla="*/ 146 w 398"/>
              <a:gd name="T57" fmla="*/ 500 h 518"/>
              <a:gd name="T58" fmla="*/ 68 w 398"/>
              <a:gd name="T59" fmla="*/ 508 h 518"/>
              <a:gd name="T60" fmla="*/ 53 w 398"/>
              <a:gd name="T61" fmla="*/ 518 h 518"/>
              <a:gd name="T62" fmla="*/ 58 w 398"/>
              <a:gd name="T63" fmla="*/ 493 h 518"/>
              <a:gd name="T64" fmla="*/ 71 w 398"/>
              <a:gd name="T65" fmla="*/ 476 h 518"/>
              <a:gd name="T66" fmla="*/ 114 w 398"/>
              <a:gd name="T67" fmla="*/ 458 h 518"/>
              <a:gd name="T68" fmla="*/ 172 w 398"/>
              <a:gd name="T69" fmla="*/ 439 h 518"/>
              <a:gd name="T70" fmla="*/ 179 w 398"/>
              <a:gd name="T71" fmla="*/ 426 h 518"/>
              <a:gd name="T72" fmla="*/ 171 w 398"/>
              <a:gd name="T73" fmla="*/ 434 h 518"/>
              <a:gd name="T74" fmla="*/ 111 w 398"/>
              <a:gd name="T75" fmla="*/ 432 h 518"/>
              <a:gd name="T76" fmla="*/ 76 w 398"/>
              <a:gd name="T77" fmla="*/ 420 h 518"/>
              <a:gd name="T78" fmla="*/ 77 w 398"/>
              <a:gd name="T79" fmla="*/ 402 h 518"/>
              <a:gd name="T80" fmla="*/ 95 w 398"/>
              <a:gd name="T81" fmla="*/ 391 h 518"/>
              <a:gd name="T82" fmla="*/ 87 w 398"/>
              <a:gd name="T83" fmla="*/ 352 h 518"/>
              <a:gd name="T84" fmla="*/ 105 w 398"/>
              <a:gd name="T85" fmla="*/ 329 h 518"/>
              <a:gd name="T86" fmla="*/ 154 w 398"/>
              <a:gd name="T87" fmla="*/ 309 h 518"/>
              <a:gd name="T88" fmla="*/ 172 w 398"/>
              <a:gd name="T89" fmla="*/ 291 h 518"/>
              <a:gd name="T90" fmla="*/ 148 w 398"/>
              <a:gd name="T91" fmla="*/ 271 h 518"/>
              <a:gd name="T92" fmla="*/ 139 w 398"/>
              <a:gd name="T93" fmla="*/ 247 h 518"/>
              <a:gd name="T94" fmla="*/ 94 w 398"/>
              <a:gd name="T95" fmla="*/ 239 h 518"/>
              <a:gd name="T96" fmla="*/ 80 w 398"/>
              <a:gd name="T97" fmla="*/ 216 h 518"/>
              <a:gd name="T98" fmla="*/ 90 w 398"/>
              <a:gd name="T99" fmla="*/ 192 h 518"/>
              <a:gd name="T100" fmla="*/ 100 w 398"/>
              <a:gd name="T101" fmla="*/ 168 h 518"/>
              <a:gd name="T102" fmla="*/ 73 w 398"/>
              <a:gd name="T103" fmla="*/ 186 h 518"/>
              <a:gd name="T104" fmla="*/ 22 w 398"/>
              <a:gd name="T105" fmla="*/ 162 h 518"/>
              <a:gd name="T106" fmla="*/ 20 w 398"/>
              <a:gd name="T107" fmla="*/ 142 h 518"/>
              <a:gd name="T108" fmla="*/ 14 w 398"/>
              <a:gd name="T109" fmla="*/ 131 h 518"/>
              <a:gd name="T110" fmla="*/ 20 w 398"/>
              <a:gd name="T111" fmla="*/ 63 h 518"/>
              <a:gd name="T112" fmla="*/ 19 w 398"/>
              <a:gd name="T113" fmla="*/ 49 h 518"/>
              <a:gd name="T114" fmla="*/ 4 w 398"/>
              <a:gd name="T115" fmla="*/ 40 h 518"/>
              <a:gd name="T116" fmla="*/ 20 w 398"/>
              <a:gd name="T117" fmla="*/ 19 h 518"/>
              <a:gd name="T118" fmla="*/ 3 w 398"/>
              <a:gd name="T119" fmla="*/ 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chemeClr val="accent1"/>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27" name="Freeform 13">
            <a:extLst>
              <a:ext uri="{FF2B5EF4-FFF2-40B4-BE49-F238E27FC236}">
                <a16:creationId xmlns:a16="http://schemas.microsoft.com/office/drawing/2014/main" id="{6E5ED6B2-1163-4A43-BAEA-D2E4F9FDEADA}"/>
              </a:ext>
            </a:extLst>
          </p:cNvPr>
          <p:cNvSpPr>
            <a:spLocks/>
          </p:cNvSpPr>
          <p:nvPr userDrawn="1">
            <p:custDataLst>
              <p:tags r:id="rId23"/>
            </p:custDataLst>
          </p:nvPr>
        </p:nvSpPr>
        <p:spPr bwMode="auto">
          <a:xfrm>
            <a:off x="7570416" y="2348923"/>
            <a:ext cx="174056" cy="69097"/>
          </a:xfrm>
          <a:custGeom>
            <a:avLst/>
            <a:gdLst>
              <a:gd name="T0" fmla="*/ 190 w 382"/>
              <a:gd name="T1" fmla="*/ 21 h 148"/>
              <a:gd name="T2" fmla="*/ 177 w 382"/>
              <a:gd name="T3" fmla="*/ 31 h 148"/>
              <a:gd name="T4" fmla="*/ 174 w 382"/>
              <a:gd name="T5" fmla="*/ 45 h 148"/>
              <a:gd name="T6" fmla="*/ 168 w 382"/>
              <a:gd name="T7" fmla="*/ 53 h 148"/>
              <a:gd name="T8" fmla="*/ 166 w 382"/>
              <a:gd name="T9" fmla="*/ 61 h 148"/>
              <a:gd name="T10" fmla="*/ 177 w 382"/>
              <a:gd name="T11" fmla="*/ 74 h 148"/>
              <a:gd name="T12" fmla="*/ 155 w 382"/>
              <a:gd name="T13" fmla="*/ 86 h 148"/>
              <a:gd name="T14" fmla="*/ 108 w 382"/>
              <a:gd name="T15" fmla="*/ 96 h 148"/>
              <a:gd name="T16" fmla="*/ 77 w 382"/>
              <a:gd name="T17" fmla="*/ 97 h 148"/>
              <a:gd name="T18" fmla="*/ 52 w 382"/>
              <a:gd name="T19" fmla="*/ 95 h 148"/>
              <a:gd name="T20" fmla="*/ 4 w 382"/>
              <a:gd name="T21" fmla="*/ 111 h 148"/>
              <a:gd name="T22" fmla="*/ 0 w 382"/>
              <a:gd name="T23" fmla="*/ 129 h 148"/>
              <a:gd name="T24" fmla="*/ 4 w 382"/>
              <a:gd name="T25" fmla="*/ 131 h 148"/>
              <a:gd name="T26" fmla="*/ 12 w 382"/>
              <a:gd name="T27" fmla="*/ 131 h 148"/>
              <a:gd name="T28" fmla="*/ 51 w 382"/>
              <a:gd name="T29" fmla="*/ 129 h 148"/>
              <a:gd name="T30" fmla="*/ 114 w 382"/>
              <a:gd name="T31" fmla="*/ 127 h 148"/>
              <a:gd name="T32" fmla="*/ 123 w 382"/>
              <a:gd name="T33" fmla="*/ 134 h 148"/>
              <a:gd name="T34" fmla="*/ 137 w 382"/>
              <a:gd name="T35" fmla="*/ 141 h 148"/>
              <a:gd name="T36" fmla="*/ 159 w 382"/>
              <a:gd name="T37" fmla="*/ 147 h 148"/>
              <a:gd name="T38" fmla="*/ 185 w 382"/>
              <a:gd name="T39" fmla="*/ 148 h 148"/>
              <a:gd name="T40" fmla="*/ 210 w 382"/>
              <a:gd name="T41" fmla="*/ 148 h 148"/>
              <a:gd name="T42" fmla="*/ 233 w 382"/>
              <a:gd name="T43" fmla="*/ 148 h 148"/>
              <a:gd name="T44" fmla="*/ 255 w 382"/>
              <a:gd name="T45" fmla="*/ 148 h 148"/>
              <a:gd name="T46" fmla="*/ 275 w 382"/>
              <a:gd name="T47" fmla="*/ 143 h 148"/>
              <a:gd name="T48" fmla="*/ 301 w 382"/>
              <a:gd name="T49" fmla="*/ 134 h 148"/>
              <a:gd name="T50" fmla="*/ 334 w 382"/>
              <a:gd name="T51" fmla="*/ 121 h 148"/>
              <a:gd name="T52" fmla="*/ 353 w 382"/>
              <a:gd name="T53" fmla="*/ 103 h 148"/>
              <a:gd name="T54" fmla="*/ 372 w 382"/>
              <a:gd name="T55" fmla="*/ 72 h 148"/>
              <a:gd name="T56" fmla="*/ 376 w 382"/>
              <a:gd name="T57" fmla="*/ 52 h 148"/>
              <a:gd name="T58" fmla="*/ 363 w 382"/>
              <a:gd name="T59" fmla="*/ 44 h 148"/>
              <a:gd name="T60" fmla="*/ 357 w 382"/>
              <a:gd name="T61" fmla="*/ 32 h 148"/>
              <a:gd name="T62" fmla="*/ 347 w 382"/>
              <a:gd name="T63" fmla="*/ 22 h 148"/>
              <a:gd name="T64" fmla="*/ 334 w 382"/>
              <a:gd name="T65" fmla="*/ 17 h 148"/>
              <a:gd name="T66" fmla="*/ 319 w 382"/>
              <a:gd name="T67" fmla="*/ 8 h 148"/>
              <a:gd name="T68" fmla="*/ 203 w 382"/>
              <a:gd name="T69" fmla="*/ 1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solidFill>
            <a:schemeClr val="accent1"/>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chemeClr val="tx2"/>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28" name="Freeform 14">
            <a:extLst>
              <a:ext uri="{FF2B5EF4-FFF2-40B4-BE49-F238E27FC236}">
                <a16:creationId xmlns:a16="http://schemas.microsoft.com/office/drawing/2014/main" id="{CA3D9024-3C71-0640-A88F-B1C4AB0D6979}"/>
              </a:ext>
            </a:extLst>
          </p:cNvPr>
          <p:cNvSpPr>
            <a:spLocks/>
          </p:cNvSpPr>
          <p:nvPr userDrawn="1">
            <p:custDataLst>
              <p:tags r:id="rId24"/>
            </p:custDataLst>
          </p:nvPr>
        </p:nvSpPr>
        <p:spPr bwMode="auto">
          <a:xfrm>
            <a:off x="9099512" y="2212171"/>
            <a:ext cx="1312745" cy="941443"/>
          </a:xfrm>
          <a:custGeom>
            <a:avLst/>
            <a:gdLst>
              <a:gd name="T0" fmla="*/ 373 w 2936"/>
              <a:gd name="T1" fmla="*/ 1071 h 1983"/>
              <a:gd name="T2" fmla="*/ 385 w 2936"/>
              <a:gd name="T3" fmla="*/ 1182 h 1983"/>
              <a:gd name="T4" fmla="*/ 478 w 2936"/>
              <a:gd name="T5" fmla="*/ 1358 h 1983"/>
              <a:gd name="T6" fmla="*/ 768 w 2936"/>
              <a:gd name="T7" fmla="*/ 1492 h 1983"/>
              <a:gd name="T8" fmla="*/ 1036 w 2936"/>
              <a:gd name="T9" fmla="*/ 1552 h 1983"/>
              <a:gd name="T10" fmla="*/ 1124 w 2936"/>
              <a:gd name="T11" fmla="*/ 1529 h 1983"/>
              <a:gd name="T12" fmla="*/ 1401 w 2936"/>
              <a:gd name="T13" fmla="*/ 1448 h 1983"/>
              <a:gd name="T14" fmla="*/ 1547 w 2936"/>
              <a:gd name="T15" fmla="*/ 1542 h 1983"/>
              <a:gd name="T16" fmla="*/ 1577 w 2936"/>
              <a:gd name="T17" fmla="*/ 1697 h 1983"/>
              <a:gd name="T18" fmla="*/ 1607 w 2936"/>
              <a:gd name="T19" fmla="*/ 1773 h 1983"/>
              <a:gd name="T20" fmla="*/ 1706 w 2936"/>
              <a:gd name="T21" fmla="*/ 1912 h 1983"/>
              <a:gd name="T22" fmla="*/ 1842 w 2936"/>
              <a:gd name="T23" fmla="*/ 1859 h 1983"/>
              <a:gd name="T24" fmla="*/ 2072 w 2936"/>
              <a:gd name="T25" fmla="*/ 1854 h 1983"/>
              <a:gd name="T26" fmla="*/ 2265 w 2936"/>
              <a:gd name="T27" fmla="*/ 1983 h 1983"/>
              <a:gd name="T28" fmla="*/ 2357 w 2936"/>
              <a:gd name="T29" fmla="*/ 1910 h 1983"/>
              <a:gd name="T30" fmla="*/ 2457 w 2936"/>
              <a:gd name="T31" fmla="*/ 1866 h 1983"/>
              <a:gd name="T32" fmla="*/ 2546 w 2936"/>
              <a:gd name="T33" fmla="*/ 1826 h 1983"/>
              <a:gd name="T34" fmla="*/ 2683 w 2936"/>
              <a:gd name="T35" fmla="*/ 1732 h 1983"/>
              <a:gd name="T36" fmla="*/ 2719 w 2936"/>
              <a:gd name="T37" fmla="*/ 1616 h 1983"/>
              <a:gd name="T38" fmla="*/ 2794 w 2936"/>
              <a:gd name="T39" fmla="*/ 1420 h 1983"/>
              <a:gd name="T40" fmla="*/ 2705 w 2936"/>
              <a:gd name="T41" fmla="*/ 1375 h 1983"/>
              <a:gd name="T42" fmla="*/ 2640 w 2936"/>
              <a:gd name="T43" fmla="*/ 1273 h 1983"/>
              <a:gd name="T44" fmla="*/ 2669 w 2936"/>
              <a:gd name="T45" fmla="*/ 1227 h 1983"/>
              <a:gd name="T46" fmla="*/ 2532 w 2936"/>
              <a:gd name="T47" fmla="*/ 1061 h 1983"/>
              <a:gd name="T48" fmla="*/ 2583 w 2936"/>
              <a:gd name="T49" fmla="*/ 993 h 1983"/>
              <a:gd name="T50" fmla="*/ 2453 w 2936"/>
              <a:gd name="T51" fmla="*/ 962 h 1983"/>
              <a:gd name="T52" fmla="*/ 2333 w 2936"/>
              <a:gd name="T53" fmla="*/ 887 h 1983"/>
              <a:gd name="T54" fmla="*/ 2368 w 2936"/>
              <a:gd name="T55" fmla="*/ 836 h 1983"/>
              <a:gd name="T56" fmla="*/ 2443 w 2936"/>
              <a:gd name="T57" fmla="*/ 756 h 1983"/>
              <a:gd name="T58" fmla="*/ 2496 w 2936"/>
              <a:gd name="T59" fmla="*/ 780 h 1983"/>
              <a:gd name="T60" fmla="*/ 2532 w 2936"/>
              <a:gd name="T61" fmla="*/ 853 h 1983"/>
              <a:gd name="T62" fmla="*/ 2689 w 2936"/>
              <a:gd name="T63" fmla="*/ 763 h 1983"/>
              <a:gd name="T64" fmla="*/ 2828 w 2936"/>
              <a:gd name="T65" fmla="*/ 673 h 1983"/>
              <a:gd name="T66" fmla="*/ 2886 w 2936"/>
              <a:gd name="T67" fmla="*/ 564 h 1983"/>
              <a:gd name="T68" fmla="*/ 2928 w 2936"/>
              <a:gd name="T69" fmla="*/ 494 h 1983"/>
              <a:gd name="T70" fmla="*/ 2893 w 2936"/>
              <a:gd name="T71" fmla="*/ 307 h 1983"/>
              <a:gd name="T72" fmla="*/ 2722 w 2936"/>
              <a:gd name="T73" fmla="*/ 341 h 1983"/>
              <a:gd name="T74" fmla="*/ 2461 w 2936"/>
              <a:gd name="T75" fmla="*/ 205 h 1983"/>
              <a:gd name="T76" fmla="*/ 2300 w 2936"/>
              <a:gd name="T77" fmla="*/ 89 h 1983"/>
              <a:gd name="T78" fmla="*/ 1980 w 2936"/>
              <a:gd name="T79" fmla="*/ 53 h 1983"/>
              <a:gd name="T80" fmla="*/ 2007 w 2936"/>
              <a:gd name="T81" fmla="*/ 155 h 1983"/>
              <a:gd name="T82" fmla="*/ 1952 w 2936"/>
              <a:gd name="T83" fmla="*/ 227 h 1983"/>
              <a:gd name="T84" fmla="*/ 2025 w 2936"/>
              <a:gd name="T85" fmla="*/ 350 h 1983"/>
              <a:gd name="T86" fmla="*/ 2146 w 2936"/>
              <a:gd name="T87" fmla="*/ 370 h 1983"/>
              <a:gd name="T88" fmla="*/ 2041 w 2936"/>
              <a:gd name="T89" fmla="*/ 455 h 1983"/>
              <a:gd name="T90" fmla="*/ 1891 w 2936"/>
              <a:gd name="T91" fmla="*/ 570 h 1983"/>
              <a:gd name="T92" fmla="*/ 1630 w 2936"/>
              <a:gd name="T93" fmla="*/ 713 h 1983"/>
              <a:gd name="T94" fmla="*/ 1228 w 2936"/>
              <a:gd name="T95" fmla="*/ 659 h 1983"/>
              <a:gd name="T96" fmla="*/ 1036 w 2936"/>
              <a:gd name="T97" fmla="*/ 560 h 1983"/>
              <a:gd name="T98" fmla="*/ 752 w 2936"/>
              <a:gd name="T99" fmla="*/ 495 h 1983"/>
              <a:gd name="T100" fmla="*/ 686 w 2936"/>
              <a:gd name="T101" fmla="*/ 379 h 1983"/>
              <a:gd name="T102" fmla="*/ 512 w 2936"/>
              <a:gd name="T103" fmla="*/ 299 h 1983"/>
              <a:gd name="T104" fmla="*/ 430 w 2936"/>
              <a:gd name="T105" fmla="*/ 311 h 1983"/>
              <a:gd name="T106" fmla="*/ 423 w 2936"/>
              <a:gd name="T107" fmla="*/ 388 h 1983"/>
              <a:gd name="T108" fmla="*/ 305 w 2936"/>
              <a:gd name="T109" fmla="*/ 382 h 1983"/>
              <a:gd name="T110" fmla="*/ 227 w 2936"/>
              <a:gd name="T111" fmla="*/ 507 h 1983"/>
              <a:gd name="T112" fmla="*/ 260 w 2936"/>
              <a:gd name="T113" fmla="*/ 595 h 1983"/>
              <a:gd name="T114" fmla="*/ 252 w 2936"/>
              <a:gd name="T115" fmla="*/ 716 h 1983"/>
              <a:gd name="T116" fmla="*/ 118 w 2936"/>
              <a:gd name="T117" fmla="*/ 781 h 1983"/>
              <a:gd name="T118" fmla="*/ 40 w 2936"/>
              <a:gd name="T119" fmla="*/ 894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solidFill>
            <a:schemeClr val="accent1"/>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29" name="Freeform 15">
            <a:extLst>
              <a:ext uri="{FF2B5EF4-FFF2-40B4-BE49-F238E27FC236}">
                <a16:creationId xmlns:a16="http://schemas.microsoft.com/office/drawing/2014/main" id="{3B22032F-DE6A-9546-841C-36B6F4666CFF}"/>
              </a:ext>
            </a:extLst>
          </p:cNvPr>
          <p:cNvSpPr>
            <a:spLocks/>
          </p:cNvSpPr>
          <p:nvPr userDrawn="1">
            <p:custDataLst>
              <p:tags r:id="rId25"/>
            </p:custDataLst>
          </p:nvPr>
        </p:nvSpPr>
        <p:spPr bwMode="auto">
          <a:xfrm>
            <a:off x="7759114" y="1796150"/>
            <a:ext cx="226110" cy="247597"/>
          </a:xfrm>
          <a:custGeom>
            <a:avLst/>
            <a:gdLst>
              <a:gd name="T0" fmla="*/ 345 w 504"/>
              <a:gd name="T1" fmla="*/ 493 h 524"/>
              <a:gd name="T2" fmla="*/ 256 w 504"/>
              <a:gd name="T3" fmla="*/ 505 h 524"/>
              <a:gd name="T4" fmla="*/ 235 w 504"/>
              <a:gd name="T5" fmla="*/ 517 h 524"/>
              <a:gd name="T6" fmla="*/ 210 w 504"/>
              <a:gd name="T7" fmla="*/ 522 h 524"/>
              <a:gd name="T8" fmla="*/ 155 w 504"/>
              <a:gd name="T9" fmla="*/ 524 h 524"/>
              <a:gd name="T10" fmla="*/ 106 w 504"/>
              <a:gd name="T11" fmla="*/ 522 h 524"/>
              <a:gd name="T12" fmla="*/ 94 w 504"/>
              <a:gd name="T13" fmla="*/ 516 h 524"/>
              <a:gd name="T14" fmla="*/ 71 w 504"/>
              <a:gd name="T15" fmla="*/ 509 h 524"/>
              <a:gd name="T16" fmla="*/ 36 w 504"/>
              <a:gd name="T17" fmla="*/ 496 h 524"/>
              <a:gd name="T18" fmla="*/ 22 w 504"/>
              <a:gd name="T19" fmla="*/ 486 h 524"/>
              <a:gd name="T20" fmla="*/ 20 w 504"/>
              <a:gd name="T21" fmla="*/ 477 h 524"/>
              <a:gd name="T22" fmla="*/ 27 w 504"/>
              <a:gd name="T23" fmla="*/ 463 h 524"/>
              <a:gd name="T24" fmla="*/ 32 w 504"/>
              <a:gd name="T25" fmla="*/ 445 h 524"/>
              <a:gd name="T26" fmla="*/ 28 w 504"/>
              <a:gd name="T27" fmla="*/ 432 h 524"/>
              <a:gd name="T28" fmla="*/ 10 w 504"/>
              <a:gd name="T29" fmla="*/ 417 h 524"/>
              <a:gd name="T30" fmla="*/ 1 w 504"/>
              <a:gd name="T31" fmla="*/ 407 h 524"/>
              <a:gd name="T32" fmla="*/ 1 w 504"/>
              <a:gd name="T33" fmla="*/ 391 h 524"/>
              <a:gd name="T34" fmla="*/ 17 w 504"/>
              <a:gd name="T35" fmla="*/ 360 h 524"/>
              <a:gd name="T36" fmla="*/ 48 w 504"/>
              <a:gd name="T37" fmla="*/ 328 h 524"/>
              <a:gd name="T38" fmla="*/ 86 w 504"/>
              <a:gd name="T39" fmla="*/ 299 h 524"/>
              <a:gd name="T40" fmla="*/ 124 w 504"/>
              <a:gd name="T41" fmla="*/ 279 h 524"/>
              <a:gd name="T42" fmla="*/ 160 w 504"/>
              <a:gd name="T43" fmla="*/ 272 h 524"/>
              <a:gd name="T44" fmla="*/ 155 w 504"/>
              <a:gd name="T45" fmla="*/ 264 h 524"/>
              <a:gd name="T46" fmla="*/ 142 w 504"/>
              <a:gd name="T47" fmla="*/ 259 h 524"/>
              <a:gd name="T48" fmla="*/ 133 w 504"/>
              <a:gd name="T49" fmla="*/ 251 h 524"/>
              <a:gd name="T50" fmla="*/ 127 w 504"/>
              <a:gd name="T51" fmla="*/ 229 h 524"/>
              <a:gd name="T52" fmla="*/ 124 w 504"/>
              <a:gd name="T53" fmla="*/ 195 h 524"/>
              <a:gd name="T54" fmla="*/ 115 w 504"/>
              <a:gd name="T55" fmla="*/ 161 h 524"/>
              <a:gd name="T56" fmla="*/ 100 w 504"/>
              <a:gd name="T57" fmla="*/ 134 h 524"/>
              <a:gd name="T58" fmla="*/ 68 w 504"/>
              <a:gd name="T59" fmla="*/ 90 h 524"/>
              <a:gd name="T60" fmla="*/ 86 w 504"/>
              <a:gd name="T61" fmla="*/ 60 h 524"/>
              <a:gd name="T62" fmla="*/ 106 w 504"/>
              <a:gd name="T63" fmla="*/ 56 h 524"/>
              <a:gd name="T64" fmla="*/ 130 w 504"/>
              <a:gd name="T65" fmla="*/ 58 h 524"/>
              <a:gd name="T66" fmla="*/ 139 w 504"/>
              <a:gd name="T67" fmla="*/ 61 h 524"/>
              <a:gd name="T68" fmla="*/ 160 w 504"/>
              <a:gd name="T69" fmla="*/ 56 h 524"/>
              <a:gd name="T70" fmla="*/ 164 w 504"/>
              <a:gd name="T71" fmla="*/ 33 h 524"/>
              <a:gd name="T72" fmla="*/ 171 w 504"/>
              <a:gd name="T73" fmla="*/ 13 h 524"/>
              <a:gd name="T74" fmla="*/ 187 w 504"/>
              <a:gd name="T75" fmla="*/ 0 h 524"/>
              <a:gd name="T76" fmla="*/ 225 w 504"/>
              <a:gd name="T77" fmla="*/ 0 h 524"/>
              <a:gd name="T78" fmla="*/ 254 w 504"/>
              <a:gd name="T79" fmla="*/ 8 h 524"/>
              <a:gd name="T80" fmla="*/ 280 w 504"/>
              <a:gd name="T81" fmla="*/ 21 h 524"/>
              <a:gd name="T82" fmla="*/ 279 w 504"/>
              <a:gd name="T83" fmla="*/ 62 h 524"/>
              <a:gd name="T84" fmla="*/ 292 w 504"/>
              <a:gd name="T85" fmla="*/ 77 h 524"/>
              <a:gd name="T86" fmla="*/ 319 w 504"/>
              <a:gd name="T87" fmla="*/ 94 h 524"/>
              <a:gd name="T88" fmla="*/ 356 w 504"/>
              <a:gd name="T89" fmla="*/ 119 h 524"/>
              <a:gd name="T90" fmla="*/ 346 w 504"/>
              <a:gd name="T91" fmla="*/ 135 h 524"/>
              <a:gd name="T92" fmla="*/ 340 w 504"/>
              <a:gd name="T93" fmla="*/ 153 h 524"/>
              <a:gd name="T94" fmla="*/ 344 w 504"/>
              <a:gd name="T95" fmla="*/ 176 h 524"/>
              <a:gd name="T96" fmla="*/ 363 w 504"/>
              <a:gd name="T97" fmla="*/ 200 h 524"/>
              <a:gd name="T98" fmla="*/ 378 w 504"/>
              <a:gd name="T99" fmla="*/ 210 h 524"/>
              <a:gd name="T100" fmla="*/ 386 w 504"/>
              <a:gd name="T101" fmla="*/ 256 h 524"/>
              <a:gd name="T102" fmla="*/ 404 w 504"/>
              <a:gd name="T103" fmla="*/ 289 h 524"/>
              <a:gd name="T104" fmla="*/ 432 w 504"/>
              <a:gd name="T105" fmla="*/ 315 h 524"/>
              <a:gd name="T106" fmla="*/ 463 w 504"/>
              <a:gd name="T107" fmla="*/ 335 h 524"/>
              <a:gd name="T108" fmla="*/ 466 w 504"/>
              <a:gd name="T109" fmla="*/ 390 h 524"/>
              <a:gd name="T110" fmla="*/ 397 w 504"/>
              <a:gd name="T111" fmla="*/ 457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30" name="Freeform 16">
            <a:extLst>
              <a:ext uri="{FF2B5EF4-FFF2-40B4-BE49-F238E27FC236}">
                <a16:creationId xmlns:a16="http://schemas.microsoft.com/office/drawing/2014/main" id="{FA2050E6-37B6-3D42-A8CF-638192AECEC1}"/>
              </a:ext>
            </a:extLst>
          </p:cNvPr>
          <p:cNvSpPr>
            <a:spLocks/>
          </p:cNvSpPr>
          <p:nvPr userDrawn="1">
            <p:custDataLst>
              <p:tags r:id="rId26"/>
            </p:custDataLst>
          </p:nvPr>
        </p:nvSpPr>
        <p:spPr bwMode="auto">
          <a:xfrm>
            <a:off x="7489258" y="2179781"/>
            <a:ext cx="187069" cy="215927"/>
          </a:xfrm>
          <a:custGeom>
            <a:avLst/>
            <a:gdLst>
              <a:gd name="T0" fmla="*/ 426 w 438"/>
              <a:gd name="T1" fmla="*/ 190 h 451"/>
              <a:gd name="T2" fmla="*/ 408 w 438"/>
              <a:gd name="T3" fmla="*/ 128 h 451"/>
              <a:gd name="T4" fmla="*/ 387 w 438"/>
              <a:gd name="T5" fmla="*/ 85 h 451"/>
              <a:gd name="T6" fmla="*/ 367 w 438"/>
              <a:gd name="T7" fmla="*/ 62 h 451"/>
              <a:gd name="T8" fmla="*/ 356 w 438"/>
              <a:gd name="T9" fmla="*/ 58 h 451"/>
              <a:gd name="T10" fmla="*/ 335 w 438"/>
              <a:gd name="T11" fmla="*/ 45 h 451"/>
              <a:gd name="T12" fmla="*/ 314 w 438"/>
              <a:gd name="T13" fmla="*/ 38 h 451"/>
              <a:gd name="T14" fmla="*/ 293 w 438"/>
              <a:gd name="T15" fmla="*/ 38 h 451"/>
              <a:gd name="T16" fmla="*/ 276 w 438"/>
              <a:gd name="T17" fmla="*/ 42 h 451"/>
              <a:gd name="T18" fmla="*/ 251 w 438"/>
              <a:gd name="T19" fmla="*/ 58 h 451"/>
              <a:gd name="T20" fmla="*/ 235 w 438"/>
              <a:gd name="T21" fmla="*/ 67 h 451"/>
              <a:gd name="T22" fmla="*/ 217 w 438"/>
              <a:gd name="T23" fmla="*/ 66 h 451"/>
              <a:gd name="T24" fmla="*/ 174 w 438"/>
              <a:gd name="T25" fmla="*/ 37 h 451"/>
              <a:gd name="T26" fmla="*/ 113 w 438"/>
              <a:gd name="T27" fmla="*/ 0 h 451"/>
              <a:gd name="T28" fmla="*/ 95 w 438"/>
              <a:gd name="T29" fmla="*/ 23 h 451"/>
              <a:gd name="T30" fmla="*/ 93 w 438"/>
              <a:gd name="T31" fmla="*/ 43 h 451"/>
              <a:gd name="T32" fmla="*/ 98 w 438"/>
              <a:gd name="T33" fmla="*/ 52 h 451"/>
              <a:gd name="T34" fmla="*/ 119 w 438"/>
              <a:gd name="T35" fmla="*/ 69 h 451"/>
              <a:gd name="T36" fmla="*/ 99 w 438"/>
              <a:gd name="T37" fmla="*/ 73 h 451"/>
              <a:gd name="T38" fmla="*/ 66 w 438"/>
              <a:gd name="T39" fmla="*/ 93 h 451"/>
              <a:gd name="T40" fmla="*/ 58 w 438"/>
              <a:gd name="T41" fmla="*/ 119 h 451"/>
              <a:gd name="T42" fmla="*/ 45 w 438"/>
              <a:gd name="T43" fmla="*/ 138 h 451"/>
              <a:gd name="T44" fmla="*/ 35 w 438"/>
              <a:gd name="T45" fmla="*/ 156 h 451"/>
              <a:gd name="T46" fmla="*/ 33 w 438"/>
              <a:gd name="T47" fmla="*/ 179 h 451"/>
              <a:gd name="T48" fmla="*/ 7 w 438"/>
              <a:gd name="T49" fmla="*/ 238 h 451"/>
              <a:gd name="T50" fmla="*/ 15 w 438"/>
              <a:gd name="T51" fmla="*/ 246 h 451"/>
              <a:gd name="T52" fmla="*/ 26 w 438"/>
              <a:gd name="T53" fmla="*/ 247 h 451"/>
              <a:gd name="T54" fmla="*/ 33 w 438"/>
              <a:gd name="T55" fmla="*/ 346 h 451"/>
              <a:gd name="T56" fmla="*/ 93 w 438"/>
              <a:gd name="T57" fmla="*/ 353 h 451"/>
              <a:gd name="T58" fmla="*/ 104 w 438"/>
              <a:gd name="T59" fmla="*/ 376 h 451"/>
              <a:gd name="T60" fmla="*/ 89 w 438"/>
              <a:gd name="T61" fmla="*/ 425 h 451"/>
              <a:gd name="T62" fmla="*/ 109 w 438"/>
              <a:gd name="T63" fmla="*/ 447 h 451"/>
              <a:gd name="T64" fmla="*/ 152 w 438"/>
              <a:gd name="T65" fmla="*/ 447 h 451"/>
              <a:gd name="T66" fmla="*/ 205 w 438"/>
              <a:gd name="T67" fmla="*/ 444 h 451"/>
              <a:gd name="T68" fmla="*/ 276 w 438"/>
              <a:gd name="T69" fmla="*/ 446 h 451"/>
              <a:gd name="T70" fmla="*/ 343 w 438"/>
              <a:gd name="T71" fmla="*/ 442 h 451"/>
              <a:gd name="T72" fmla="*/ 372 w 438"/>
              <a:gd name="T73" fmla="*/ 432 h 451"/>
              <a:gd name="T74" fmla="*/ 359 w 438"/>
              <a:gd name="T75" fmla="*/ 413 h 451"/>
              <a:gd name="T76" fmla="*/ 369 w 438"/>
              <a:gd name="T77" fmla="*/ 403 h 451"/>
              <a:gd name="T78" fmla="*/ 372 w 438"/>
              <a:gd name="T79" fmla="*/ 382 h 451"/>
              <a:gd name="T80" fmla="*/ 380 w 438"/>
              <a:gd name="T81" fmla="*/ 367 h 451"/>
              <a:gd name="T82" fmla="*/ 343 w 438"/>
              <a:gd name="T83" fmla="*/ 344 h 451"/>
              <a:gd name="T84" fmla="*/ 325 w 438"/>
              <a:gd name="T85" fmla="*/ 323 h 451"/>
              <a:gd name="T86" fmla="*/ 311 w 438"/>
              <a:gd name="T87" fmla="*/ 294 h 451"/>
              <a:gd name="T88" fmla="*/ 294 w 438"/>
              <a:gd name="T89" fmla="*/ 277 h 451"/>
              <a:gd name="T90" fmla="*/ 314 w 438"/>
              <a:gd name="T91" fmla="*/ 275 h 451"/>
              <a:gd name="T92" fmla="*/ 346 w 438"/>
              <a:gd name="T93" fmla="*/ 271 h 451"/>
              <a:gd name="T94" fmla="*/ 369 w 438"/>
              <a:gd name="T95" fmla="*/ 260 h 451"/>
              <a:gd name="T96" fmla="*/ 407 w 438"/>
              <a:gd name="T97" fmla="*/ 240 h 451"/>
              <a:gd name="T98" fmla="*/ 438 w 438"/>
              <a:gd name="T99" fmla="*/ 235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chemeClr val="accent1"/>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31" name="Freeform 17">
            <a:extLst>
              <a:ext uri="{FF2B5EF4-FFF2-40B4-BE49-F238E27FC236}">
                <a16:creationId xmlns:a16="http://schemas.microsoft.com/office/drawing/2014/main" id="{39FEC332-DE46-6444-9579-381C3980058A}"/>
              </a:ext>
            </a:extLst>
          </p:cNvPr>
          <p:cNvSpPr>
            <a:spLocks/>
          </p:cNvSpPr>
          <p:nvPr userDrawn="1">
            <p:custDataLst>
              <p:tags r:id="rId27"/>
            </p:custDataLst>
          </p:nvPr>
        </p:nvSpPr>
        <p:spPr bwMode="auto">
          <a:xfrm>
            <a:off x="7515110" y="2407945"/>
            <a:ext cx="257018" cy="249036"/>
          </a:xfrm>
          <a:custGeom>
            <a:avLst/>
            <a:gdLst>
              <a:gd name="T0" fmla="*/ 327 w 578"/>
              <a:gd name="T1" fmla="*/ 88 h 524"/>
              <a:gd name="T2" fmla="*/ 312 w 578"/>
              <a:gd name="T3" fmla="*/ 85 h 524"/>
              <a:gd name="T4" fmla="*/ 301 w 578"/>
              <a:gd name="T5" fmla="*/ 79 h 524"/>
              <a:gd name="T6" fmla="*/ 275 w 578"/>
              <a:gd name="T7" fmla="*/ 66 h 524"/>
              <a:gd name="T8" fmla="*/ 251 w 578"/>
              <a:gd name="T9" fmla="*/ 78 h 524"/>
              <a:gd name="T10" fmla="*/ 246 w 578"/>
              <a:gd name="T11" fmla="*/ 105 h 524"/>
              <a:gd name="T12" fmla="*/ 253 w 578"/>
              <a:gd name="T13" fmla="*/ 153 h 524"/>
              <a:gd name="T14" fmla="*/ 270 w 578"/>
              <a:gd name="T15" fmla="*/ 172 h 524"/>
              <a:gd name="T16" fmla="*/ 287 w 578"/>
              <a:gd name="T17" fmla="*/ 178 h 524"/>
              <a:gd name="T18" fmla="*/ 298 w 578"/>
              <a:gd name="T19" fmla="*/ 191 h 524"/>
              <a:gd name="T20" fmla="*/ 351 w 578"/>
              <a:gd name="T21" fmla="*/ 225 h 524"/>
              <a:gd name="T22" fmla="*/ 449 w 578"/>
              <a:gd name="T23" fmla="*/ 309 h 524"/>
              <a:gd name="T24" fmla="*/ 477 w 578"/>
              <a:gd name="T25" fmla="*/ 322 h 524"/>
              <a:gd name="T26" fmla="*/ 504 w 578"/>
              <a:gd name="T27" fmla="*/ 328 h 524"/>
              <a:gd name="T28" fmla="*/ 536 w 578"/>
              <a:gd name="T29" fmla="*/ 356 h 524"/>
              <a:gd name="T30" fmla="*/ 578 w 578"/>
              <a:gd name="T31" fmla="*/ 376 h 524"/>
              <a:gd name="T32" fmla="*/ 565 w 578"/>
              <a:gd name="T33" fmla="*/ 407 h 524"/>
              <a:gd name="T34" fmla="*/ 526 w 578"/>
              <a:gd name="T35" fmla="*/ 383 h 524"/>
              <a:gd name="T36" fmla="*/ 508 w 578"/>
              <a:gd name="T37" fmla="*/ 376 h 524"/>
              <a:gd name="T38" fmla="*/ 498 w 578"/>
              <a:gd name="T39" fmla="*/ 397 h 524"/>
              <a:gd name="T40" fmla="*/ 506 w 578"/>
              <a:gd name="T41" fmla="*/ 426 h 524"/>
              <a:gd name="T42" fmla="*/ 514 w 578"/>
              <a:gd name="T43" fmla="*/ 442 h 524"/>
              <a:gd name="T44" fmla="*/ 500 w 578"/>
              <a:gd name="T45" fmla="*/ 468 h 524"/>
              <a:gd name="T46" fmla="*/ 483 w 578"/>
              <a:gd name="T47" fmla="*/ 505 h 524"/>
              <a:gd name="T48" fmla="*/ 465 w 578"/>
              <a:gd name="T49" fmla="*/ 522 h 524"/>
              <a:gd name="T50" fmla="*/ 436 w 578"/>
              <a:gd name="T51" fmla="*/ 505 h 524"/>
              <a:gd name="T52" fmla="*/ 456 w 578"/>
              <a:gd name="T53" fmla="*/ 484 h 524"/>
              <a:gd name="T54" fmla="*/ 465 w 578"/>
              <a:gd name="T55" fmla="*/ 467 h 524"/>
              <a:gd name="T56" fmla="*/ 461 w 578"/>
              <a:gd name="T57" fmla="*/ 441 h 524"/>
              <a:gd name="T58" fmla="*/ 427 w 578"/>
              <a:gd name="T59" fmla="*/ 395 h 524"/>
              <a:gd name="T60" fmla="*/ 385 w 578"/>
              <a:gd name="T61" fmla="*/ 369 h 524"/>
              <a:gd name="T62" fmla="*/ 355 w 578"/>
              <a:gd name="T63" fmla="*/ 356 h 524"/>
              <a:gd name="T64" fmla="*/ 318 w 578"/>
              <a:gd name="T65" fmla="*/ 330 h 524"/>
              <a:gd name="T66" fmla="*/ 268 w 578"/>
              <a:gd name="T67" fmla="*/ 315 h 524"/>
              <a:gd name="T68" fmla="*/ 218 w 578"/>
              <a:gd name="T69" fmla="*/ 285 h 524"/>
              <a:gd name="T70" fmla="*/ 162 w 578"/>
              <a:gd name="T71" fmla="*/ 229 h 524"/>
              <a:gd name="T72" fmla="*/ 126 w 578"/>
              <a:gd name="T73" fmla="*/ 168 h 524"/>
              <a:gd name="T74" fmla="*/ 77 w 578"/>
              <a:gd name="T75" fmla="*/ 154 h 524"/>
              <a:gd name="T76" fmla="*/ 51 w 578"/>
              <a:gd name="T77" fmla="*/ 157 h 524"/>
              <a:gd name="T78" fmla="*/ 15 w 578"/>
              <a:gd name="T79" fmla="*/ 165 h 524"/>
              <a:gd name="T80" fmla="*/ 3 w 578"/>
              <a:gd name="T81" fmla="*/ 133 h 524"/>
              <a:gd name="T82" fmla="*/ 1 w 578"/>
              <a:gd name="T83" fmla="*/ 93 h 524"/>
              <a:gd name="T84" fmla="*/ 6 w 578"/>
              <a:gd name="T85" fmla="*/ 49 h 524"/>
              <a:gd name="T86" fmla="*/ 45 w 578"/>
              <a:gd name="T87" fmla="*/ 41 h 524"/>
              <a:gd name="T88" fmla="*/ 68 w 578"/>
              <a:gd name="T89" fmla="*/ 33 h 524"/>
              <a:gd name="T90" fmla="*/ 83 w 578"/>
              <a:gd name="T91" fmla="*/ 48 h 524"/>
              <a:gd name="T92" fmla="*/ 104 w 578"/>
              <a:gd name="T93" fmla="*/ 44 h 524"/>
              <a:gd name="T94" fmla="*/ 149 w 578"/>
              <a:gd name="T95" fmla="*/ 16 h 524"/>
              <a:gd name="T96" fmla="*/ 239 w 578"/>
              <a:gd name="T97" fmla="*/ 0 h 524"/>
              <a:gd name="T98" fmla="*/ 257 w 578"/>
              <a:gd name="T99" fmla="*/ 13 h 524"/>
              <a:gd name="T100" fmla="*/ 332 w 578"/>
              <a:gd name="T101" fmla="*/ 19 h 524"/>
              <a:gd name="T102" fmla="*/ 322 w 578"/>
              <a:gd name="T103" fmla="*/ 65 h 524"/>
              <a:gd name="T104" fmla="*/ 325 w 578"/>
              <a:gd name="T105" fmla="*/ 9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solidFill>
            <a:schemeClr val="accent1"/>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32" name="Freeform 18">
            <a:extLst>
              <a:ext uri="{FF2B5EF4-FFF2-40B4-BE49-F238E27FC236}">
                <a16:creationId xmlns:a16="http://schemas.microsoft.com/office/drawing/2014/main" id="{C53FFE23-5DB4-AF46-AFA1-BE16196F9258}"/>
              </a:ext>
            </a:extLst>
          </p:cNvPr>
          <p:cNvSpPr>
            <a:spLocks/>
          </p:cNvSpPr>
          <p:nvPr userDrawn="1">
            <p:custDataLst>
              <p:tags r:id="rId28"/>
            </p:custDataLst>
          </p:nvPr>
        </p:nvSpPr>
        <p:spPr bwMode="auto">
          <a:xfrm>
            <a:off x="7533002" y="2560533"/>
            <a:ext cx="34161" cy="74855"/>
          </a:xfrm>
          <a:custGeom>
            <a:avLst/>
            <a:gdLst>
              <a:gd name="T0" fmla="*/ 0 w 79"/>
              <a:gd name="T1" fmla="*/ 37 h 160"/>
              <a:gd name="T2" fmla="*/ 6 w 79"/>
              <a:gd name="T3" fmla="*/ 37 h 160"/>
              <a:gd name="T4" fmla="*/ 11 w 79"/>
              <a:gd name="T5" fmla="*/ 36 h 160"/>
              <a:gd name="T6" fmla="*/ 16 w 79"/>
              <a:gd name="T7" fmla="*/ 35 h 160"/>
              <a:gd name="T8" fmla="*/ 19 w 79"/>
              <a:gd name="T9" fmla="*/ 33 h 160"/>
              <a:gd name="T10" fmla="*/ 26 w 79"/>
              <a:gd name="T11" fmla="*/ 28 h 160"/>
              <a:gd name="T12" fmla="*/ 31 w 79"/>
              <a:gd name="T13" fmla="*/ 22 h 160"/>
              <a:gd name="T14" fmla="*/ 37 w 79"/>
              <a:gd name="T15" fmla="*/ 16 h 160"/>
              <a:gd name="T16" fmla="*/ 41 w 79"/>
              <a:gd name="T17" fmla="*/ 10 h 160"/>
              <a:gd name="T18" fmla="*/ 46 w 79"/>
              <a:gd name="T19" fmla="*/ 5 h 160"/>
              <a:gd name="T20" fmla="*/ 53 w 79"/>
              <a:gd name="T21" fmla="*/ 0 h 160"/>
              <a:gd name="T22" fmla="*/ 57 w 79"/>
              <a:gd name="T23" fmla="*/ 3 h 160"/>
              <a:gd name="T24" fmla="*/ 62 w 79"/>
              <a:gd name="T25" fmla="*/ 7 h 160"/>
              <a:gd name="T26" fmla="*/ 64 w 79"/>
              <a:gd name="T27" fmla="*/ 10 h 160"/>
              <a:gd name="T28" fmla="*/ 66 w 79"/>
              <a:gd name="T29" fmla="*/ 14 h 160"/>
              <a:gd name="T30" fmla="*/ 69 w 79"/>
              <a:gd name="T31" fmla="*/ 22 h 160"/>
              <a:gd name="T32" fmla="*/ 72 w 79"/>
              <a:gd name="T33" fmla="*/ 32 h 160"/>
              <a:gd name="T34" fmla="*/ 73 w 79"/>
              <a:gd name="T35" fmla="*/ 40 h 160"/>
              <a:gd name="T36" fmla="*/ 74 w 79"/>
              <a:gd name="T37" fmla="*/ 49 h 160"/>
              <a:gd name="T38" fmla="*/ 76 w 79"/>
              <a:gd name="T39" fmla="*/ 58 h 160"/>
              <a:gd name="T40" fmla="*/ 79 w 79"/>
              <a:gd name="T41" fmla="*/ 67 h 160"/>
              <a:gd name="T42" fmla="*/ 79 w 79"/>
              <a:gd name="T43" fmla="*/ 98 h 160"/>
              <a:gd name="T44" fmla="*/ 68 w 79"/>
              <a:gd name="T45" fmla="*/ 115 h 160"/>
              <a:gd name="T46" fmla="*/ 59 w 79"/>
              <a:gd name="T47" fmla="*/ 129 h 160"/>
              <a:gd name="T48" fmla="*/ 53 w 79"/>
              <a:gd name="T49" fmla="*/ 136 h 160"/>
              <a:gd name="T50" fmla="*/ 50 w 79"/>
              <a:gd name="T51" fmla="*/ 144 h 160"/>
              <a:gd name="T52" fmla="*/ 48 w 79"/>
              <a:gd name="T53" fmla="*/ 151 h 160"/>
              <a:gd name="T54" fmla="*/ 46 w 79"/>
              <a:gd name="T55" fmla="*/ 160 h 160"/>
              <a:gd name="T56" fmla="*/ 40 w 79"/>
              <a:gd name="T57" fmla="*/ 155 h 160"/>
              <a:gd name="T58" fmla="*/ 33 w 79"/>
              <a:gd name="T59" fmla="*/ 150 h 160"/>
              <a:gd name="T60" fmla="*/ 28 w 79"/>
              <a:gd name="T61" fmla="*/ 144 h 160"/>
              <a:gd name="T62" fmla="*/ 22 w 79"/>
              <a:gd name="T63" fmla="*/ 137 h 160"/>
              <a:gd name="T64" fmla="*/ 18 w 79"/>
              <a:gd name="T65" fmla="*/ 130 h 160"/>
              <a:gd name="T66" fmla="*/ 15 w 79"/>
              <a:gd name="T67" fmla="*/ 123 h 160"/>
              <a:gd name="T68" fmla="*/ 11 w 79"/>
              <a:gd name="T69" fmla="*/ 115 h 160"/>
              <a:gd name="T70" fmla="*/ 8 w 79"/>
              <a:gd name="T71" fmla="*/ 108 h 160"/>
              <a:gd name="T72" fmla="*/ 4 w 79"/>
              <a:gd name="T73" fmla="*/ 91 h 160"/>
              <a:gd name="T74" fmla="*/ 1 w 79"/>
              <a:gd name="T75" fmla="*/ 73 h 160"/>
              <a:gd name="T76" fmla="*/ 0 w 79"/>
              <a:gd name="T77" fmla="*/ 55 h 160"/>
              <a:gd name="T78" fmla="*/ 0 w 79"/>
              <a:gd name="T79" fmla="*/ 3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633" name="Group 19">
            <a:extLst>
              <a:ext uri="{FF2B5EF4-FFF2-40B4-BE49-F238E27FC236}">
                <a16:creationId xmlns:a16="http://schemas.microsoft.com/office/drawing/2014/main" id="{E96C81EF-BC41-5944-BA76-5343DB8FF119}"/>
              </a:ext>
            </a:extLst>
          </p:cNvPr>
          <p:cNvGrpSpPr>
            <a:grpSpLocks/>
          </p:cNvGrpSpPr>
          <p:nvPr userDrawn="1">
            <p:custDataLst>
              <p:tags r:id="rId29"/>
            </p:custDataLst>
          </p:nvPr>
        </p:nvGrpSpPr>
        <p:grpSpPr bwMode="auto">
          <a:xfrm>
            <a:off x="9909609" y="3522131"/>
            <a:ext cx="484756" cy="192895"/>
            <a:chOff x="4488" y="2394"/>
            <a:chExt cx="358" cy="124"/>
          </a:xfrm>
          <a:solidFill>
            <a:srgbClr val="DADADA"/>
          </a:solidFill>
        </p:grpSpPr>
        <p:sp>
          <p:nvSpPr>
            <p:cNvPr id="634" name="Freeform 20">
              <a:extLst>
                <a:ext uri="{FF2B5EF4-FFF2-40B4-BE49-F238E27FC236}">
                  <a16:creationId xmlns:a16="http://schemas.microsoft.com/office/drawing/2014/main" id="{3DB8ECF1-843D-3243-B895-2362FCBD233C}"/>
                </a:ext>
              </a:extLst>
            </p:cNvPr>
            <p:cNvSpPr>
              <a:spLocks/>
            </p:cNvSpPr>
            <p:nvPr/>
          </p:nvSpPr>
          <p:spPr bwMode="auto">
            <a:xfrm>
              <a:off x="4675" y="2394"/>
              <a:ext cx="171" cy="124"/>
            </a:xfrm>
            <a:custGeom>
              <a:avLst/>
              <a:gdLst>
                <a:gd name="T0" fmla="*/ 424 w 512"/>
                <a:gd name="T1" fmla="*/ 198 h 408"/>
                <a:gd name="T2" fmla="*/ 387 w 512"/>
                <a:gd name="T3" fmla="*/ 193 h 408"/>
                <a:gd name="T4" fmla="*/ 367 w 512"/>
                <a:gd name="T5" fmla="*/ 203 h 408"/>
                <a:gd name="T6" fmla="*/ 354 w 512"/>
                <a:gd name="T7" fmla="*/ 217 h 408"/>
                <a:gd name="T8" fmla="*/ 347 w 512"/>
                <a:gd name="T9" fmla="*/ 254 h 408"/>
                <a:gd name="T10" fmla="*/ 327 w 512"/>
                <a:gd name="T11" fmla="*/ 306 h 408"/>
                <a:gd name="T12" fmla="*/ 305 w 512"/>
                <a:gd name="T13" fmla="*/ 335 h 408"/>
                <a:gd name="T14" fmla="*/ 289 w 512"/>
                <a:gd name="T15" fmla="*/ 350 h 408"/>
                <a:gd name="T16" fmla="*/ 271 w 512"/>
                <a:gd name="T17" fmla="*/ 359 h 408"/>
                <a:gd name="T18" fmla="*/ 256 w 512"/>
                <a:gd name="T19" fmla="*/ 368 h 408"/>
                <a:gd name="T20" fmla="*/ 253 w 512"/>
                <a:gd name="T21" fmla="*/ 376 h 408"/>
                <a:gd name="T22" fmla="*/ 215 w 512"/>
                <a:gd name="T23" fmla="*/ 370 h 408"/>
                <a:gd name="T24" fmla="*/ 183 w 512"/>
                <a:gd name="T25" fmla="*/ 367 h 408"/>
                <a:gd name="T26" fmla="*/ 155 w 512"/>
                <a:gd name="T27" fmla="*/ 373 h 408"/>
                <a:gd name="T28" fmla="*/ 138 w 512"/>
                <a:gd name="T29" fmla="*/ 388 h 408"/>
                <a:gd name="T30" fmla="*/ 97 w 512"/>
                <a:gd name="T31" fmla="*/ 405 h 408"/>
                <a:gd name="T32" fmla="*/ 62 w 512"/>
                <a:gd name="T33" fmla="*/ 407 h 408"/>
                <a:gd name="T34" fmla="*/ 45 w 512"/>
                <a:gd name="T35" fmla="*/ 400 h 408"/>
                <a:gd name="T36" fmla="*/ 15 w 512"/>
                <a:gd name="T37" fmla="*/ 368 h 408"/>
                <a:gd name="T38" fmla="*/ 2 w 512"/>
                <a:gd name="T39" fmla="*/ 344 h 408"/>
                <a:gd name="T40" fmla="*/ 8 w 512"/>
                <a:gd name="T41" fmla="*/ 335 h 408"/>
                <a:gd name="T42" fmla="*/ 34 w 512"/>
                <a:gd name="T43" fmla="*/ 344 h 408"/>
                <a:gd name="T44" fmla="*/ 53 w 512"/>
                <a:gd name="T45" fmla="*/ 336 h 408"/>
                <a:gd name="T46" fmla="*/ 56 w 512"/>
                <a:gd name="T47" fmla="*/ 314 h 408"/>
                <a:gd name="T48" fmla="*/ 71 w 512"/>
                <a:gd name="T49" fmla="*/ 300 h 408"/>
                <a:gd name="T50" fmla="*/ 82 w 512"/>
                <a:gd name="T51" fmla="*/ 286 h 408"/>
                <a:gd name="T52" fmla="*/ 89 w 512"/>
                <a:gd name="T53" fmla="*/ 272 h 408"/>
                <a:gd name="T54" fmla="*/ 101 w 512"/>
                <a:gd name="T55" fmla="*/ 262 h 408"/>
                <a:gd name="T56" fmla="*/ 137 w 512"/>
                <a:gd name="T57" fmla="*/ 246 h 408"/>
                <a:gd name="T58" fmla="*/ 175 w 512"/>
                <a:gd name="T59" fmla="*/ 232 h 408"/>
                <a:gd name="T60" fmla="*/ 202 w 512"/>
                <a:gd name="T61" fmla="*/ 217 h 408"/>
                <a:gd name="T62" fmla="*/ 213 w 512"/>
                <a:gd name="T63" fmla="*/ 205 h 408"/>
                <a:gd name="T64" fmla="*/ 219 w 512"/>
                <a:gd name="T65" fmla="*/ 191 h 408"/>
                <a:gd name="T66" fmla="*/ 227 w 512"/>
                <a:gd name="T67" fmla="*/ 161 h 408"/>
                <a:gd name="T68" fmla="*/ 229 w 512"/>
                <a:gd name="T69" fmla="*/ 149 h 408"/>
                <a:gd name="T70" fmla="*/ 231 w 512"/>
                <a:gd name="T71" fmla="*/ 152 h 408"/>
                <a:gd name="T72" fmla="*/ 239 w 512"/>
                <a:gd name="T73" fmla="*/ 143 h 408"/>
                <a:gd name="T74" fmla="*/ 237 w 512"/>
                <a:gd name="T75" fmla="*/ 155 h 408"/>
                <a:gd name="T76" fmla="*/ 240 w 512"/>
                <a:gd name="T77" fmla="*/ 174 h 408"/>
                <a:gd name="T78" fmla="*/ 251 w 512"/>
                <a:gd name="T79" fmla="*/ 193 h 408"/>
                <a:gd name="T80" fmla="*/ 272 w 512"/>
                <a:gd name="T81" fmla="*/ 205 h 408"/>
                <a:gd name="T82" fmla="*/ 306 w 512"/>
                <a:gd name="T83" fmla="*/ 204 h 408"/>
                <a:gd name="T84" fmla="*/ 320 w 512"/>
                <a:gd name="T85" fmla="*/ 205 h 408"/>
                <a:gd name="T86" fmla="*/ 327 w 512"/>
                <a:gd name="T87" fmla="*/ 198 h 408"/>
                <a:gd name="T88" fmla="*/ 324 w 512"/>
                <a:gd name="T89" fmla="*/ 176 h 408"/>
                <a:gd name="T90" fmla="*/ 299 w 512"/>
                <a:gd name="T91" fmla="*/ 130 h 408"/>
                <a:gd name="T92" fmla="*/ 319 w 512"/>
                <a:gd name="T93" fmla="*/ 109 h 408"/>
                <a:gd name="T94" fmla="*/ 344 w 512"/>
                <a:gd name="T95" fmla="*/ 66 h 408"/>
                <a:gd name="T96" fmla="*/ 374 w 512"/>
                <a:gd name="T97" fmla="*/ 22 h 408"/>
                <a:gd name="T98" fmla="*/ 399 w 512"/>
                <a:gd name="T99" fmla="*/ 0 h 408"/>
                <a:gd name="T100" fmla="*/ 401 w 512"/>
                <a:gd name="T101" fmla="*/ 23 h 408"/>
                <a:gd name="T102" fmla="*/ 413 w 512"/>
                <a:gd name="T103" fmla="*/ 50 h 408"/>
                <a:gd name="T104" fmla="*/ 439 w 512"/>
                <a:gd name="T105" fmla="*/ 75 h 408"/>
                <a:gd name="T106" fmla="*/ 486 w 512"/>
                <a:gd name="T107" fmla="*/ 106 h 408"/>
                <a:gd name="T108" fmla="*/ 508 w 512"/>
                <a:gd name="T109" fmla="*/ 132 h 408"/>
                <a:gd name="T110" fmla="*/ 499 w 512"/>
                <a:gd name="T111" fmla="*/ 149 h 408"/>
                <a:gd name="T112" fmla="*/ 478 w 512"/>
                <a:gd name="T113" fmla="*/ 152 h 408"/>
                <a:gd name="T114" fmla="*/ 458 w 512"/>
                <a:gd name="T115" fmla="*/ 18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35" name="Freeform 21">
              <a:extLst>
                <a:ext uri="{FF2B5EF4-FFF2-40B4-BE49-F238E27FC236}">
                  <a16:creationId xmlns:a16="http://schemas.microsoft.com/office/drawing/2014/main" id="{D5D0CB7E-3669-F34A-B4B0-7CCA0D5FA2BD}"/>
                </a:ext>
              </a:extLst>
            </p:cNvPr>
            <p:cNvSpPr>
              <a:spLocks/>
            </p:cNvSpPr>
            <p:nvPr/>
          </p:nvSpPr>
          <p:spPr bwMode="auto">
            <a:xfrm>
              <a:off x="4488" y="2420"/>
              <a:ext cx="77" cy="89"/>
            </a:xfrm>
            <a:custGeom>
              <a:avLst/>
              <a:gdLst>
                <a:gd name="T0" fmla="*/ 151 w 232"/>
                <a:gd name="T1" fmla="*/ 24 h 289"/>
                <a:gd name="T2" fmla="*/ 165 w 232"/>
                <a:gd name="T3" fmla="*/ 48 h 289"/>
                <a:gd name="T4" fmla="*/ 174 w 232"/>
                <a:gd name="T5" fmla="*/ 56 h 289"/>
                <a:gd name="T6" fmla="*/ 181 w 232"/>
                <a:gd name="T7" fmla="*/ 60 h 289"/>
                <a:gd name="T8" fmla="*/ 186 w 232"/>
                <a:gd name="T9" fmla="*/ 166 h 289"/>
                <a:gd name="T10" fmla="*/ 189 w 232"/>
                <a:gd name="T11" fmla="*/ 196 h 289"/>
                <a:gd name="T12" fmla="*/ 193 w 232"/>
                <a:gd name="T13" fmla="*/ 207 h 289"/>
                <a:gd name="T14" fmla="*/ 199 w 232"/>
                <a:gd name="T15" fmla="*/ 216 h 289"/>
                <a:gd name="T16" fmla="*/ 232 w 232"/>
                <a:gd name="T17" fmla="*/ 246 h 289"/>
                <a:gd name="T18" fmla="*/ 219 w 232"/>
                <a:gd name="T19" fmla="*/ 288 h 289"/>
                <a:gd name="T20" fmla="*/ 186 w 232"/>
                <a:gd name="T21" fmla="*/ 282 h 289"/>
                <a:gd name="T22" fmla="*/ 151 w 232"/>
                <a:gd name="T23" fmla="*/ 264 h 289"/>
                <a:gd name="T24" fmla="*/ 113 w 232"/>
                <a:gd name="T25" fmla="*/ 235 h 289"/>
                <a:gd name="T26" fmla="*/ 81 w 232"/>
                <a:gd name="T27" fmla="*/ 207 h 289"/>
                <a:gd name="T28" fmla="*/ 56 w 232"/>
                <a:gd name="T29" fmla="*/ 176 h 289"/>
                <a:gd name="T30" fmla="*/ 31 w 232"/>
                <a:gd name="T31" fmla="*/ 145 h 289"/>
                <a:gd name="T32" fmla="*/ 9 w 232"/>
                <a:gd name="T33" fmla="*/ 126 h 289"/>
                <a:gd name="T34" fmla="*/ 2 w 232"/>
                <a:gd name="T35" fmla="*/ 117 h 289"/>
                <a:gd name="T36" fmla="*/ 0 w 232"/>
                <a:gd name="T37" fmla="*/ 109 h 289"/>
                <a:gd name="T38" fmla="*/ 0 w 232"/>
                <a:gd name="T39" fmla="*/ 100 h 289"/>
                <a:gd name="T40" fmla="*/ 3 w 232"/>
                <a:gd name="T41" fmla="*/ 92 h 289"/>
                <a:gd name="T42" fmla="*/ 11 w 232"/>
                <a:gd name="T43" fmla="*/ 79 h 289"/>
                <a:gd name="T44" fmla="*/ 12 w 232"/>
                <a:gd name="T45" fmla="*/ 52 h 289"/>
                <a:gd name="T46" fmla="*/ 7 w 232"/>
                <a:gd name="T47" fmla="*/ 15 h 289"/>
                <a:gd name="T48" fmla="*/ 13 w 232"/>
                <a:gd name="T49" fmla="*/ 0 h 289"/>
                <a:gd name="T50" fmla="*/ 26 w 232"/>
                <a:gd name="T51" fmla="*/ 3 h 289"/>
                <a:gd name="T52" fmla="*/ 42 w 232"/>
                <a:gd name="T53" fmla="*/ 10 h 289"/>
                <a:gd name="T54" fmla="*/ 59 w 232"/>
                <a:gd name="T55" fmla="*/ 21 h 289"/>
                <a:gd name="T56" fmla="*/ 73 w 232"/>
                <a:gd name="T57" fmla="*/ 28 h 289"/>
                <a:gd name="T58" fmla="*/ 81 w 232"/>
                <a:gd name="T59" fmla="*/ 31 h 289"/>
                <a:gd name="T60" fmla="*/ 91 w 232"/>
                <a:gd name="T61" fmla="*/ 31 h 289"/>
                <a:gd name="T62" fmla="*/ 105 w 232"/>
                <a:gd name="T63" fmla="*/ 26 h 289"/>
                <a:gd name="T64" fmla="*/ 120 w 232"/>
                <a:gd name="T65" fmla="*/ 19 h 289"/>
                <a:gd name="T66" fmla="*/ 133 w 232"/>
                <a:gd name="T67" fmla="*/ 11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636" name="Freeform 22">
            <a:extLst>
              <a:ext uri="{FF2B5EF4-FFF2-40B4-BE49-F238E27FC236}">
                <a16:creationId xmlns:a16="http://schemas.microsoft.com/office/drawing/2014/main" id="{17808E9E-04FF-EC4B-B795-843D80C848A5}"/>
              </a:ext>
            </a:extLst>
          </p:cNvPr>
          <p:cNvSpPr>
            <a:spLocks/>
          </p:cNvSpPr>
          <p:nvPr userDrawn="1">
            <p:custDataLst>
              <p:tags r:id="rId30"/>
            </p:custDataLst>
          </p:nvPr>
        </p:nvSpPr>
        <p:spPr bwMode="auto">
          <a:xfrm>
            <a:off x="7882742" y="1596058"/>
            <a:ext cx="3141153" cy="974553"/>
          </a:xfrm>
          <a:custGeom>
            <a:avLst/>
            <a:gdLst>
              <a:gd name="T0" fmla="*/ 725 w 7049"/>
              <a:gd name="T1" fmla="*/ 1733 h 2048"/>
              <a:gd name="T2" fmla="*/ 1070 w 7049"/>
              <a:gd name="T3" fmla="*/ 1937 h 2048"/>
              <a:gd name="T4" fmla="*/ 1212 w 7049"/>
              <a:gd name="T5" fmla="*/ 1814 h 2048"/>
              <a:gd name="T6" fmla="*/ 1674 w 7049"/>
              <a:gd name="T7" fmla="*/ 1469 h 2048"/>
              <a:gd name="T8" fmla="*/ 2618 w 7049"/>
              <a:gd name="T9" fmla="*/ 1315 h 2048"/>
              <a:gd name="T10" fmla="*/ 3350 w 7049"/>
              <a:gd name="T11" fmla="*/ 1494 h 2048"/>
              <a:gd name="T12" fmla="*/ 3676 w 7049"/>
              <a:gd name="T13" fmla="*/ 1438 h 2048"/>
              <a:gd name="T14" fmla="*/ 4136 w 7049"/>
              <a:gd name="T15" fmla="*/ 1492 h 2048"/>
              <a:gd name="T16" fmla="*/ 4577 w 7049"/>
              <a:gd name="T17" fmla="*/ 1509 h 2048"/>
              <a:gd name="T18" fmla="*/ 4759 w 7049"/>
              <a:gd name="T19" fmla="*/ 1372 h 2048"/>
              <a:gd name="T20" fmla="*/ 5156 w 7049"/>
              <a:gd name="T21" fmla="*/ 1476 h 2048"/>
              <a:gd name="T22" fmla="*/ 5614 w 7049"/>
              <a:gd name="T23" fmla="*/ 1598 h 2048"/>
              <a:gd name="T24" fmla="*/ 5604 w 7049"/>
              <a:gd name="T25" fmla="*/ 1844 h 2048"/>
              <a:gd name="T26" fmla="*/ 5853 w 7049"/>
              <a:gd name="T27" fmla="*/ 1612 h 2048"/>
              <a:gd name="T28" fmla="*/ 5570 w 7049"/>
              <a:gd name="T29" fmla="*/ 1256 h 2048"/>
              <a:gd name="T30" fmla="*/ 5331 w 7049"/>
              <a:gd name="T31" fmla="*/ 1147 h 2048"/>
              <a:gd name="T32" fmla="*/ 5857 w 7049"/>
              <a:gd name="T33" fmla="*/ 982 h 2048"/>
              <a:gd name="T34" fmla="*/ 5974 w 7049"/>
              <a:gd name="T35" fmla="*/ 822 h 2048"/>
              <a:gd name="T36" fmla="*/ 6132 w 7049"/>
              <a:gd name="T37" fmla="*/ 761 h 2048"/>
              <a:gd name="T38" fmla="*/ 6195 w 7049"/>
              <a:gd name="T39" fmla="*/ 974 h 2048"/>
              <a:gd name="T40" fmla="*/ 6352 w 7049"/>
              <a:gd name="T41" fmla="*/ 1251 h 2048"/>
              <a:gd name="T42" fmla="*/ 6575 w 7049"/>
              <a:gd name="T43" fmla="*/ 1410 h 2048"/>
              <a:gd name="T44" fmla="*/ 6566 w 7049"/>
              <a:gd name="T45" fmla="*/ 1214 h 2048"/>
              <a:gd name="T46" fmla="*/ 6373 w 7049"/>
              <a:gd name="T47" fmla="*/ 1037 h 2048"/>
              <a:gd name="T48" fmla="*/ 6547 w 7049"/>
              <a:gd name="T49" fmla="*/ 885 h 2048"/>
              <a:gd name="T50" fmla="*/ 6801 w 7049"/>
              <a:gd name="T51" fmla="*/ 784 h 2048"/>
              <a:gd name="T52" fmla="*/ 6628 w 7049"/>
              <a:gd name="T53" fmla="*/ 618 h 2048"/>
              <a:gd name="T54" fmla="*/ 6799 w 7049"/>
              <a:gd name="T55" fmla="*/ 636 h 2048"/>
              <a:gd name="T56" fmla="*/ 6861 w 7049"/>
              <a:gd name="T57" fmla="*/ 543 h 2048"/>
              <a:gd name="T58" fmla="*/ 6500 w 7049"/>
              <a:gd name="T59" fmla="*/ 462 h 2048"/>
              <a:gd name="T60" fmla="*/ 5843 w 7049"/>
              <a:gd name="T61" fmla="*/ 410 h 2048"/>
              <a:gd name="T62" fmla="*/ 5693 w 7049"/>
              <a:gd name="T63" fmla="*/ 415 h 2048"/>
              <a:gd name="T64" fmla="*/ 4991 w 7049"/>
              <a:gd name="T65" fmla="*/ 351 h 2048"/>
              <a:gd name="T66" fmla="*/ 4728 w 7049"/>
              <a:gd name="T67" fmla="*/ 290 h 2048"/>
              <a:gd name="T68" fmla="*/ 4412 w 7049"/>
              <a:gd name="T69" fmla="*/ 290 h 2048"/>
              <a:gd name="T70" fmla="*/ 4009 w 7049"/>
              <a:gd name="T71" fmla="*/ 318 h 2048"/>
              <a:gd name="T72" fmla="*/ 3574 w 7049"/>
              <a:gd name="T73" fmla="*/ 261 h 2048"/>
              <a:gd name="T74" fmla="*/ 3290 w 7049"/>
              <a:gd name="T75" fmla="*/ 244 h 2048"/>
              <a:gd name="T76" fmla="*/ 3008 w 7049"/>
              <a:gd name="T77" fmla="*/ 235 h 2048"/>
              <a:gd name="T78" fmla="*/ 2724 w 7049"/>
              <a:gd name="T79" fmla="*/ 58 h 2048"/>
              <a:gd name="T80" fmla="*/ 2617 w 7049"/>
              <a:gd name="T81" fmla="*/ 140 h 2048"/>
              <a:gd name="T82" fmla="*/ 2134 w 7049"/>
              <a:gd name="T83" fmla="*/ 167 h 2048"/>
              <a:gd name="T84" fmla="*/ 2159 w 7049"/>
              <a:gd name="T85" fmla="*/ 200 h 2048"/>
              <a:gd name="T86" fmla="*/ 2198 w 7049"/>
              <a:gd name="T87" fmla="*/ 342 h 2048"/>
              <a:gd name="T88" fmla="*/ 1933 w 7049"/>
              <a:gd name="T89" fmla="*/ 256 h 2048"/>
              <a:gd name="T90" fmla="*/ 1787 w 7049"/>
              <a:gd name="T91" fmla="*/ 273 h 2048"/>
              <a:gd name="T92" fmla="*/ 1917 w 7049"/>
              <a:gd name="T93" fmla="*/ 446 h 2048"/>
              <a:gd name="T94" fmla="*/ 2076 w 7049"/>
              <a:gd name="T95" fmla="*/ 529 h 2048"/>
              <a:gd name="T96" fmla="*/ 1883 w 7049"/>
              <a:gd name="T97" fmla="*/ 593 h 2048"/>
              <a:gd name="T98" fmla="*/ 1832 w 7049"/>
              <a:gd name="T99" fmla="*/ 464 h 2048"/>
              <a:gd name="T100" fmla="*/ 1621 w 7049"/>
              <a:gd name="T101" fmla="*/ 231 h 2048"/>
              <a:gd name="T102" fmla="*/ 1623 w 7049"/>
              <a:gd name="T103" fmla="*/ 451 h 2048"/>
              <a:gd name="T104" fmla="*/ 1238 w 7049"/>
              <a:gd name="T105" fmla="*/ 397 h 2048"/>
              <a:gd name="T106" fmla="*/ 1198 w 7049"/>
              <a:gd name="T107" fmla="*/ 477 h 2048"/>
              <a:gd name="T108" fmla="*/ 908 w 7049"/>
              <a:gd name="T109" fmla="*/ 500 h 2048"/>
              <a:gd name="T110" fmla="*/ 692 w 7049"/>
              <a:gd name="T111" fmla="*/ 483 h 2048"/>
              <a:gd name="T112" fmla="*/ 602 w 7049"/>
              <a:gd name="T113" fmla="*/ 585 h 2048"/>
              <a:gd name="T114" fmla="*/ 407 w 7049"/>
              <a:gd name="T115" fmla="*/ 739 h 2048"/>
              <a:gd name="T116" fmla="*/ 390 w 7049"/>
              <a:gd name="T117" fmla="*/ 612 h 2048"/>
              <a:gd name="T118" fmla="*/ 150 w 7049"/>
              <a:gd name="T119" fmla="*/ 440 h 2048"/>
              <a:gd name="T120" fmla="*/ 71 w 7049"/>
              <a:gd name="T121" fmla="*/ 605 h 2048"/>
              <a:gd name="T122" fmla="*/ 112 w 7049"/>
              <a:gd name="T123" fmla="*/ 95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solidFill>
            <a:schemeClr val="accent1"/>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37" name="Freeform 23">
            <a:extLst>
              <a:ext uri="{FF2B5EF4-FFF2-40B4-BE49-F238E27FC236}">
                <a16:creationId xmlns:a16="http://schemas.microsoft.com/office/drawing/2014/main" id="{B415ECE9-1194-C542-A3AE-B874E50FB00C}"/>
              </a:ext>
            </a:extLst>
          </p:cNvPr>
          <p:cNvSpPr>
            <a:spLocks/>
          </p:cNvSpPr>
          <p:nvPr userDrawn="1">
            <p:custDataLst>
              <p:tags r:id="rId31"/>
            </p:custDataLst>
          </p:nvPr>
        </p:nvSpPr>
        <p:spPr bwMode="auto">
          <a:xfrm>
            <a:off x="7127956" y="2491436"/>
            <a:ext cx="287925" cy="224565"/>
          </a:xfrm>
          <a:custGeom>
            <a:avLst/>
            <a:gdLst>
              <a:gd name="T0" fmla="*/ 406 w 647"/>
              <a:gd name="T1" fmla="*/ 27 h 470"/>
              <a:gd name="T2" fmla="*/ 428 w 647"/>
              <a:gd name="T3" fmla="*/ 45 h 470"/>
              <a:gd name="T4" fmla="*/ 458 w 647"/>
              <a:gd name="T5" fmla="*/ 60 h 470"/>
              <a:gd name="T6" fmla="*/ 512 w 647"/>
              <a:gd name="T7" fmla="*/ 78 h 470"/>
              <a:gd name="T8" fmla="*/ 538 w 647"/>
              <a:gd name="T9" fmla="*/ 81 h 470"/>
              <a:gd name="T10" fmla="*/ 562 w 647"/>
              <a:gd name="T11" fmla="*/ 99 h 470"/>
              <a:gd name="T12" fmla="*/ 567 w 647"/>
              <a:gd name="T13" fmla="*/ 97 h 470"/>
              <a:gd name="T14" fmla="*/ 575 w 647"/>
              <a:gd name="T15" fmla="*/ 85 h 470"/>
              <a:gd name="T16" fmla="*/ 583 w 647"/>
              <a:gd name="T17" fmla="*/ 78 h 470"/>
              <a:gd name="T18" fmla="*/ 603 w 647"/>
              <a:gd name="T19" fmla="*/ 80 h 470"/>
              <a:gd name="T20" fmla="*/ 624 w 647"/>
              <a:gd name="T21" fmla="*/ 79 h 470"/>
              <a:gd name="T22" fmla="*/ 640 w 647"/>
              <a:gd name="T23" fmla="*/ 84 h 470"/>
              <a:gd name="T24" fmla="*/ 646 w 647"/>
              <a:gd name="T25" fmla="*/ 103 h 470"/>
              <a:gd name="T26" fmla="*/ 646 w 647"/>
              <a:gd name="T27" fmla="*/ 123 h 470"/>
              <a:gd name="T28" fmla="*/ 618 w 647"/>
              <a:gd name="T29" fmla="*/ 131 h 470"/>
              <a:gd name="T30" fmla="*/ 586 w 647"/>
              <a:gd name="T31" fmla="*/ 146 h 470"/>
              <a:gd name="T32" fmla="*/ 560 w 647"/>
              <a:gd name="T33" fmla="*/ 165 h 470"/>
              <a:gd name="T34" fmla="*/ 504 w 647"/>
              <a:gd name="T35" fmla="*/ 214 h 470"/>
              <a:gd name="T36" fmla="*/ 489 w 647"/>
              <a:gd name="T37" fmla="*/ 227 h 470"/>
              <a:gd name="T38" fmla="*/ 474 w 647"/>
              <a:gd name="T39" fmla="*/ 254 h 470"/>
              <a:gd name="T40" fmla="*/ 473 w 647"/>
              <a:gd name="T41" fmla="*/ 282 h 470"/>
              <a:gd name="T42" fmla="*/ 473 w 647"/>
              <a:gd name="T43" fmla="*/ 311 h 470"/>
              <a:gd name="T44" fmla="*/ 463 w 647"/>
              <a:gd name="T45" fmla="*/ 340 h 470"/>
              <a:gd name="T46" fmla="*/ 450 w 647"/>
              <a:gd name="T47" fmla="*/ 354 h 470"/>
              <a:gd name="T48" fmla="*/ 411 w 647"/>
              <a:gd name="T49" fmla="*/ 384 h 470"/>
              <a:gd name="T50" fmla="*/ 383 w 647"/>
              <a:gd name="T51" fmla="*/ 411 h 470"/>
              <a:gd name="T52" fmla="*/ 374 w 647"/>
              <a:gd name="T53" fmla="*/ 425 h 470"/>
              <a:gd name="T54" fmla="*/ 369 w 647"/>
              <a:gd name="T55" fmla="*/ 432 h 470"/>
              <a:gd name="T56" fmla="*/ 310 w 647"/>
              <a:gd name="T57" fmla="*/ 429 h 470"/>
              <a:gd name="T58" fmla="*/ 257 w 647"/>
              <a:gd name="T59" fmla="*/ 434 h 470"/>
              <a:gd name="T60" fmla="*/ 224 w 647"/>
              <a:gd name="T61" fmla="*/ 446 h 470"/>
              <a:gd name="T62" fmla="*/ 193 w 647"/>
              <a:gd name="T63" fmla="*/ 467 h 470"/>
              <a:gd name="T64" fmla="*/ 179 w 647"/>
              <a:gd name="T65" fmla="*/ 469 h 470"/>
              <a:gd name="T66" fmla="*/ 169 w 647"/>
              <a:gd name="T67" fmla="*/ 461 h 470"/>
              <a:gd name="T68" fmla="*/ 153 w 647"/>
              <a:gd name="T69" fmla="*/ 432 h 470"/>
              <a:gd name="T70" fmla="*/ 140 w 647"/>
              <a:gd name="T71" fmla="*/ 414 h 470"/>
              <a:gd name="T72" fmla="*/ 122 w 647"/>
              <a:gd name="T73" fmla="*/ 400 h 470"/>
              <a:gd name="T74" fmla="*/ 114 w 647"/>
              <a:gd name="T75" fmla="*/ 379 h 470"/>
              <a:gd name="T76" fmla="*/ 126 w 647"/>
              <a:gd name="T77" fmla="*/ 336 h 470"/>
              <a:gd name="T78" fmla="*/ 127 w 647"/>
              <a:gd name="T79" fmla="*/ 267 h 470"/>
              <a:gd name="T80" fmla="*/ 147 w 647"/>
              <a:gd name="T81" fmla="*/ 206 h 470"/>
              <a:gd name="T82" fmla="*/ 168 w 647"/>
              <a:gd name="T83" fmla="*/ 149 h 470"/>
              <a:gd name="T84" fmla="*/ 172 w 647"/>
              <a:gd name="T85" fmla="*/ 131 h 470"/>
              <a:gd name="T86" fmla="*/ 116 w 647"/>
              <a:gd name="T87" fmla="*/ 123 h 470"/>
              <a:gd name="T88" fmla="*/ 62 w 647"/>
              <a:gd name="T89" fmla="*/ 109 h 470"/>
              <a:gd name="T90" fmla="*/ 17 w 647"/>
              <a:gd name="T91" fmla="*/ 93 h 470"/>
              <a:gd name="T92" fmla="*/ 0 w 647"/>
              <a:gd name="T93" fmla="*/ 38 h 470"/>
              <a:gd name="T94" fmla="*/ 23 w 647"/>
              <a:gd name="T95" fmla="*/ 34 h 470"/>
              <a:gd name="T96" fmla="*/ 51 w 647"/>
              <a:gd name="T97" fmla="*/ 20 h 470"/>
              <a:gd name="T98" fmla="*/ 73 w 647"/>
              <a:gd name="T99" fmla="*/ 4 h 470"/>
              <a:gd name="T100" fmla="*/ 86 w 647"/>
              <a:gd name="T101" fmla="*/ 0 h 470"/>
              <a:gd name="T102" fmla="*/ 132 w 647"/>
              <a:gd name="T103" fmla="*/ 7 h 470"/>
              <a:gd name="T104" fmla="*/ 171 w 647"/>
              <a:gd name="T105" fmla="*/ 17 h 470"/>
              <a:gd name="T106" fmla="*/ 209 w 647"/>
              <a:gd name="T107" fmla="*/ 20 h 470"/>
              <a:gd name="T108" fmla="*/ 235 w 647"/>
              <a:gd name="T109" fmla="*/ 29 h 470"/>
              <a:gd name="T110" fmla="*/ 258 w 647"/>
              <a:gd name="T111" fmla="*/ 37 h 470"/>
              <a:gd name="T112" fmla="*/ 385 w 647"/>
              <a:gd name="T113" fmla="*/ 2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chemeClr val="accent1"/>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38" name="Freeform 24">
            <a:extLst>
              <a:ext uri="{FF2B5EF4-FFF2-40B4-BE49-F238E27FC236}">
                <a16:creationId xmlns:a16="http://schemas.microsoft.com/office/drawing/2014/main" id="{F821E117-2946-5240-B2F9-E0AED6A88407}"/>
              </a:ext>
            </a:extLst>
          </p:cNvPr>
          <p:cNvSpPr>
            <a:spLocks/>
          </p:cNvSpPr>
          <p:nvPr userDrawn="1">
            <p:custDataLst>
              <p:tags r:id="rId32"/>
            </p:custDataLst>
          </p:nvPr>
        </p:nvSpPr>
        <p:spPr bwMode="auto">
          <a:xfrm>
            <a:off x="9825020" y="3160812"/>
            <a:ext cx="213097" cy="413141"/>
          </a:xfrm>
          <a:custGeom>
            <a:avLst/>
            <a:gdLst>
              <a:gd name="T0" fmla="*/ 379 w 479"/>
              <a:gd name="T1" fmla="*/ 357 h 868"/>
              <a:gd name="T2" fmla="*/ 333 w 479"/>
              <a:gd name="T3" fmla="*/ 370 h 868"/>
              <a:gd name="T4" fmla="*/ 314 w 479"/>
              <a:gd name="T5" fmla="*/ 390 h 868"/>
              <a:gd name="T6" fmla="*/ 316 w 479"/>
              <a:gd name="T7" fmla="*/ 428 h 868"/>
              <a:gd name="T8" fmla="*/ 352 w 479"/>
              <a:gd name="T9" fmla="*/ 492 h 868"/>
              <a:gd name="T10" fmla="*/ 359 w 479"/>
              <a:gd name="T11" fmla="*/ 530 h 868"/>
              <a:gd name="T12" fmla="*/ 366 w 479"/>
              <a:gd name="T13" fmla="*/ 555 h 868"/>
              <a:gd name="T14" fmla="*/ 323 w 479"/>
              <a:gd name="T15" fmla="*/ 526 h 868"/>
              <a:gd name="T16" fmla="*/ 309 w 479"/>
              <a:gd name="T17" fmla="*/ 492 h 868"/>
              <a:gd name="T18" fmla="*/ 269 w 479"/>
              <a:gd name="T19" fmla="*/ 467 h 868"/>
              <a:gd name="T20" fmla="*/ 210 w 479"/>
              <a:gd name="T21" fmla="*/ 439 h 868"/>
              <a:gd name="T22" fmla="*/ 193 w 479"/>
              <a:gd name="T23" fmla="*/ 406 h 868"/>
              <a:gd name="T24" fmla="*/ 156 w 479"/>
              <a:gd name="T25" fmla="*/ 477 h 868"/>
              <a:gd name="T26" fmla="*/ 156 w 479"/>
              <a:gd name="T27" fmla="*/ 524 h 868"/>
              <a:gd name="T28" fmla="*/ 132 w 479"/>
              <a:gd name="T29" fmla="*/ 575 h 868"/>
              <a:gd name="T30" fmla="*/ 128 w 479"/>
              <a:gd name="T31" fmla="*/ 621 h 868"/>
              <a:gd name="T32" fmla="*/ 154 w 479"/>
              <a:gd name="T33" fmla="*/ 650 h 868"/>
              <a:gd name="T34" fmla="*/ 175 w 479"/>
              <a:gd name="T35" fmla="*/ 685 h 868"/>
              <a:gd name="T36" fmla="*/ 185 w 479"/>
              <a:gd name="T37" fmla="*/ 730 h 868"/>
              <a:gd name="T38" fmla="*/ 226 w 479"/>
              <a:gd name="T39" fmla="*/ 780 h 868"/>
              <a:gd name="T40" fmla="*/ 281 w 479"/>
              <a:gd name="T41" fmla="*/ 825 h 868"/>
              <a:gd name="T42" fmla="*/ 340 w 479"/>
              <a:gd name="T43" fmla="*/ 850 h 868"/>
              <a:gd name="T44" fmla="*/ 298 w 479"/>
              <a:gd name="T45" fmla="*/ 867 h 868"/>
              <a:gd name="T46" fmla="*/ 269 w 479"/>
              <a:gd name="T47" fmla="*/ 864 h 868"/>
              <a:gd name="T48" fmla="*/ 229 w 479"/>
              <a:gd name="T49" fmla="*/ 841 h 868"/>
              <a:gd name="T50" fmla="*/ 200 w 479"/>
              <a:gd name="T51" fmla="*/ 823 h 868"/>
              <a:gd name="T52" fmla="*/ 137 w 479"/>
              <a:gd name="T53" fmla="*/ 759 h 868"/>
              <a:gd name="T54" fmla="*/ 83 w 479"/>
              <a:gd name="T55" fmla="*/ 730 h 868"/>
              <a:gd name="T56" fmla="*/ 74 w 479"/>
              <a:gd name="T57" fmla="*/ 688 h 868"/>
              <a:gd name="T58" fmla="*/ 80 w 479"/>
              <a:gd name="T59" fmla="*/ 653 h 868"/>
              <a:gd name="T60" fmla="*/ 88 w 479"/>
              <a:gd name="T61" fmla="*/ 617 h 868"/>
              <a:gd name="T62" fmla="*/ 120 w 479"/>
              <a:gd name="T63" fmla="*/ 498 h 868"/>
              <a:gd name="T64" fmla="*/ 108 w 479"/>
              <a:gd name="T65" fmla="*/ 404 h 868"/>
              <a:gd name="T66" fmla="*/ 62 w 479"/>
              <a:gd name="T67" fmla="*/ 319 h 868"/>
              <a:gd name="T68" fmla="*/ 64 w 479"/>
              <a:gd name="T69" fmla="*/ 285 h 868"/>
              <a:gd name="T70" fmla="*/ 74 w 479"/>
              <a:gd name="T71" fmla="*/ 265 h 868"/>
              <a:gd name="T72" fmla="*/ 56 w 479"/>
              <a:gd name="T73" fmla="*/ 202 h 868"/>
              <a:gd name="T74" fmla="*/ 23 w 479"/>
              <a:gd name="T75" fmla="*/ 158 h 868"/>
              <a:gd name="T76" fmla="*/ 1 w 479"/>
              <a:gd name="T77" fmla="*/ 102 h 868"/>
              <a:gd name="T78" fmla="*/ 11 w 479"/>
              <a:gd name="T79" fmla="*/ 44 h 868"/>
              <a:gd name="T80" fmla="*/ 49 w 479"/>
              <a:gd name="T81" fmla="*/ 16 h 868"/>
              <a:gd name="T82" fmla="*/ 120 w 479"/>
              <a:gd name="T83" fmla="*/ 0 h 868"/>
              <a:gd name="T84" fmla="*/ 156 w 479"/>
              <a:gd name="T85" fmla="*/ 28 h 868"/>
              <a:gd name="T86" fmla="*/ 179 w 479"/>
              <a:gd name="T87" fmla="*/ 36 h 868"/>
              <a:gd name="T88" fmla="*/ 197 w 479"/>
              <a:gd name="T89" fmla="*/ 136 h 868"/>
              <a:gd name="T90" fmla="*/ 213 w 479"/>
              <a:gd name="T91" fmla="*/ 166 h 868"/>
              <a:gd name="T92" fmla="*/ 231 w 479"/>
              <a:gd name="T93" fmla="*/ 155 h 868"/>
              <a:gd name="T94" fmla="*/ 258 w 479"/>
              <a:gd name="T95" fmla="*/ 126 h 868"/>
              <a:gd name="T96" fmla="*/ 281 w 479"/>
              <a:gd name="T97" fmla="*/ 141 h 868"/>
              <a:gd name="T98" fmla="*/ 298 w 479"/>
              <a:gd name="T99" fmla="*/ 136 h 868"/>
              <a:gd name="T100" fmla="*/ 316 w 479"/>
              <a:gd name="T101" fmla="*/ 108 h 868"/>
              <a:gd name="T102" fmla="*/ 346 w 479"/>
              <a:gd name="T103" fmla="*/ 108 h 868"/>
              <a:gd name="T104" fmla="*/ 387 w 479"/>
              <a:gd name="T105" fmla="*/ 157 h 868"/>
              <a:gd name="T106" fmla="*/ 454 w 479"/>
              <a:gd name="T107" fmla="*/ 246 h 868"/>
              <a:gd name="T108" fmla="*/ 478 w 479"/>
              <a:gd name="T109" fmla="*/ 307 h 868"/>
              <a:gd name="T110" fmla="*/ 468 w 479"/>
              <a:gd name="T111" fmla="*/ 33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39" name="Freeform 29">
            <a:extLst>
              <a:ext uri="{FF2B5EF4-FFF2-40B4-BE49-F238E27FC236}">
                <a16:creationId xmlns:a16="http://schemas.microsoft.com/office/drawing/2014/main" id="{DE0F0643-767F-EE4B-BDBD-58FAD4831AAC}"/>
              </a:ext>
            </a:extLst>
          </p:cNvPr>
          <p:cNvSpPr>
            <a:spLocks/>
          </p:cNvSpPr>
          <p:nvPr userDrawn="1">
            <p:custDataLst>
              <p:tags r:id="rId33"/>
            </p:custDataLst>
          </p:nvPr>
        </p:nvSpPr>
        <p:spPr bwMode="auto">
          <a:xfrm>
            <a:off x="5598858" y="2576368"/>
            <a:ext cx="50427" cy="51823"/>
          </a:xfrm>
          <a:custGeom>
            <a:avLst/>
            <a:gdLst>
              <a:gd name="T0" fmla="*/ 0 w 112"/>
              <a:gd name="T1" fmla="*/ 36 h 36"/>
              <a:gd name="T2" fmla="*/ 59 w 112"/>
              <a:gd name="T3" fmla="*/ 36 h 36"/>
              <a:gd name="T4" fmla="*/ 67 w 112"/>
              <a:gd name="T5" fmla="*/ 30 h 36"/>
              <a:gd name="T6" fmla="*/ 75 w 112"/>
              <a:gd name="T7" fmla="*/ 26 h 36"/>
              <a:gd name="T8" fmla="*/ 84 w 112"/>
              <a:gd name="T9" fmla="*/ 23 h 36"/>
              <a:gd name="T10" fmla="*/ 91 w 112"/>
              <a:gd name="T11" fmla="*/ 20 h 36"/>
              <a:gd name="T12" fmla="*/ 98 w 112"/>
              <a:gd name="T13" fmla="*/ 17 h 36"/>
              <a:gd name="T14" fmla="*/ 104 w 112"/>
              <a:gd name="T15" fmla="*/ 13 h 36"/>
              <a:gd name="T16" fmla="*/ 107 w 112"/>
              <a:gd name="T17" fmla="*/ 11 h 36"/>
              <a:gd name="T18" fmla="*/ 109 w 112"/>
              <a:gd name="T19" fmla="*/ 8 h 36"/>
              <a:gd name="T20" fmla="*/ 111 w 112"/>
              <a:gd name="T21" fmla="*/ 4 h 36"/>
              <a:gd name="T22" fmla="*/ 112 w 112"/>
              <a:gd name="T23" fmla="*/ 0 h 36"/>
              <a:gd name="T24" fmla="*/ 100 w 112"/>
              <a:gd name="T25" fmla="*/ 0 h 36"/>
              <a:gd name="T26" fmla="*/ 85 w 112"/>
              <a:gd name="T27" fmla="*/ 1 h 36"/>
              <a:gd name="T28" fmla="*/ 67 w 112"/>
              <a:gd name="T29" fmla="*/ 3 h 36"/>
              <a:gd name="T30" fmla="*/ 48 w 112"/>
              <a:gd name="T31" fmla="*/ 7 h 36"/>
              <a:gd name="T32" fmla="*/ 40 w 112"/>
              <a:gd name="T33" fmla="*/ 9 h 36"/>
              <a:gd name="T34" fmla="*/ 31 w 112"/>
              <a:gd name="T35" fmla="*/ 11 h 36"/>
              <a:gd name="T36" fmla="*/ 23 w 112"/>
              <a:gd name="T37" fmla="*/ 14 h 36"/>
              <a:gd name="T38" fmla="*/ 17 w 112"/>
              <a:gd name="T39" fmla="*/ 18 h 36"/>
              <a:gd name="T40" fmla="*/ 10 w 112"/>
              <a:gd name="T41" fmla="*/ 22 h 36"/>
              <a:gd name="T42" fmla="*/ 6 w 112"/>
              <a:gd name="T43" fmla="*/ 26 h 36"/>
              <a:gd name="T44" fmla="*/ 1 w 112"/>
              <a:gd name="T45" fmla="*/ 31 h 36"/>
              <a:gd name="T46" fmla="*/ 0 w 112"/>
              <a:gd name="T4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40" name="Freeform 30">
            <a:extLst>
              <a:ext uri="{FF2B5EF4-FFF2-40B4-BE49-F238E27FC236}">
                <a16:creationId xmlns:a16="http://schemas.microsoft.com/office/drawing/2014/main" id="{82D12E78-A829-4B4F-928F-7DA3A317F8FB}"/>
              </a:ext>
            </a:extLst>
          </p:cNvPr>
          <p:cNvSpPr>
            <a:spLocks/>
          </p:cNvSpPr>
          <p:nvPr userDrawn="1">
            <p:custDataLst>
              <p:tags r:id="rId34"/>
            </p:custDataLst>
          </p:nvPr>
        </p:nvSpPr>
        <p:spPr bwMode="auto">
          <a:xfrm>
            <a:off x="8404913" y="2174744"/>
            <a:ext cx="896311" cy="410262"/>
          </a:xfrm>
          <a:custGeom>
            <a:avLst/>
            <a:gdLst>
              <a:gd name="T0" fmla="*/ 433 w 2006"/>
              <a:gd name="T1" fmla="*/ 765 h 863"/>
              <a:gd name="T2" fmla="*/ 412 w 2006"/>
              <a:gd name="T3" fmla="*/ 764 h 863"/>
              <a:gd name="T4" fmla="*/ 390 w 2006"/>
              <a:gd name="T5" fmla="*/ 794 h 863"/>
              <a:gd name="T6" fmla="*/ 375 w 2006"/>
              <a:gd name="T7" fmla="*/ 792 h 863"/>
              <a:gd name="T8" fmla="*/ 370 w 2006"/>
              <a:gd name="T9" fmla="*/ 751 h 863"/>
              <a:gd name="T10" fmla="*/ 324 w 2006"/>
              <a:gd name="T11" fmla="*/ 724 h 863"/>
              <a:gd name="T12" fmla="*/ 312 w 2006"/>
              <a:gd name="T13" fmla="*/ 708 h 863"/>
              <a:gd name="T14" fmla="*/ 288 w 2006"/>
              <a:gd name="T15" fmla="*/ 692 h 863"/>
              <a:gd name="T16" fmla="*/ 251 w 2006"/>
              <a:gd name="T17" fmla="*/ 641 h 863"/>
              <a:gd name="T18" fmla="*/ 232 w 2006"/>
              <a:gd name="T19" fmla="*/ 610 h 863"/>
              <a:gd name="T20" fmla="*/ 253 w 2006"/>
              <a:gd name="T21" fmla="*/ 594 h 863"/>
              <a:gd name="T22" fmla="*/ 279 w 2006"/>
              <a:gd name="T23" fmla="*/ 573 h 863"/>
              <a:gd name="T24" fmla="*/ 338 w 2006"/>
              <a:gd name="T25" fmla="*/ 544 h 863"/>
              <a:gd name="T26" fmla="*/ 319 w 2006"/>
              <a:gd name="T27" fmla="*/ 487 h 863"/>
              <a:gd name="T28" fmla="*/ 258 w 2006"/>
              <a:gd name="T29" fmla="*/ 475 h 863"/>
              <a:gd name="T30" fmla="*/ 209 w 2006"/>
              <a:gd name="T31" fmla="*/ 470 h 863"/>
              <a:gd name="T32" fmla="*/ 157 w 2006"/>
              <a:gd name="T33" fmla="*/ 495 h 863"/>
              <a:gd name="T34" fmla="*/ 106 w 2006"/>
              <a:gd name="T35" fmla="*/ 505 h 863"/>
              <a:gd name="T36" fmla="*/ 27 w 2006"/>
              <a:gd name="T37" fmla="*/ 413 h 863"/>
              <a:gd name="T38" fmla="*/ 20 w 2006"/>
              <a:gd name="T39" fmla="*/ 283 h 863"/>
              <a:gd name="T40" fmla="*/ 113 w 2006"/>
              <a:gd name="T41" fmla="*/ 259 h 863"/>
              <a:gd name="T42" fmla="*/ 292 w 2006"/>
              <a:gd name="T43" fmla="*/ 222 h 863"/>
              <a:gd name="T44" fmla="*/ 498 w 2006"/>
              <a:gd name="T45" fmla="*/ 253 h 863"/>
              <a:gd name="T46" fmla="*/ 717 w 2006"/>
              <a:gd name="T47" fmla="*/ 253 h 863"/>
              <a:gd name="T48" fmla="*/ 658 w 2006"/>
              <a:gd name="T49" fmla="*/ 185 h 863"/>
              <a:gd name="T50" fmla="*/ 830 w 2006"/>
              <a:gd name="T51" fmla="*/ 68 h 863"/>
              <a:gd name="T52" fmla="*/ 1050 w 2006"/>
              <a:gd name="T53" fmla="*/ 13 h 863"/>
              <a:gd name="T54" fmla="*/ 1176 w 2006"/>
              <a:gd name="T55" fmla="*/ 61 h 863"/>
              <a:gd name="T56" fmla="*/ 1296 w 2006"/>
              <a:gd name="T57" fmla="*/ 111 h 863"/>
              <a:gd name="T58" fmla="*/ 1442 w 2006"/>
              <a:gd name="T59" fmla="*/ 99 h 863"/>
              <a:gd name="T60" fmla="*/ 1647 w 2006"/>
              <a:gd name="T61" fmla="*/ 271 h 863"/>
              <a:gd name="T62" fmla="*/ 1793 w 2006"/>
              <a:gd name="T63" fmla="*/ 265 h 863"/>
              <a:gd name="T64" fmla="*/ 2000 w 2006"/>
              <a:gd name="T65" fmla="*/ 339 h 863"/>
              <a:gd name="T66" fmla="*/ 2002 w 2006"/>
              <a:gd name="T67" fmla="*/ 381 h 863"/>
              <a:gd name="T68" fmla="*/ 1981 w 2006"/>
              <a:gd name="T69" fmla="*/ 399 h 863"/>
              <a:gd name="T70" fmla="*/ 1960 w 2006"/>
              <a:gd name="T71" fmla="*/ 404 h 863"/>
              <a:gd name="T72" fmla="*/ 1963 w 2006"/>
              <a:gd name="T73" fmla="*/ 425 h 863"/>
              <a:gd name="T74" fmla="*/ 1985 w 2006"/>
              <a:gd name="T75" fmla="*/ 466 h 863"/>
              <a:gd name="T76" fmla="*/ 1979 w 2006"/>
              <a:gd name="T77" fmla="*/ 478 h 863"/>
              <a:gd name="T78" fmla="*/ 1939 w 2006"/>
              <a:gd name="T79" fmla="*/ 481 h 863"/>
              <a:gd name="T80" fmla="*/ 1893 w 2006"/>
              <a:gd name="T81" fmla="*/ 474 h 863"/>
              <a:gd name="T82" fmla="*/ 1864 w 2006"/>
              <a:gd name="T83" fmla="*/ 474 h 863"/>
              <a:gd name="T84" fmla="*/ 1878 w 2006"/>
              <a:gd name="T85" fmla="*/ 548 h 863"/>
              <a:gd name="T86" fmla="*/ 1880 w 2006"/>
              <a:gd name="T87" fmla="*/ 586 h 863"/>
              <a:gd name="T88" fmla="*/ 1789 w 2006"/>
              <a:gd name="T89" fmla="*/ 588 h 863"/>
              <a:gd name="T90" fmla="*/ 1768 w 2006"/>
              <a:gd name="T91" fmla="*/ 604 h 863"/>
              <a:gd name="T92" fmla="*/ 1795 w 2006"/>
              <a:gd name="T93" fmla="*/ 619 h 863"/>
              <a:gd name="T94" fmla="*/ 1814 w 2006"/>
              <a:gd name="T95" fmla="*/ 650 h 863"/>
              <a:gd name="T96" fmla="*/ 1834 w 2006"/>
              <a:gd name="T97" fmla="*/ 689 h 863"/>
              <a:gd name="T98" fmla="*/ 1837 w 2006"/>
              <a:gd name="T99" fmla="*/ 706 h 863"/>
              <a:gd name="T100" fmla="*/ 1837 w 2006"/>
              <a:gd name="T101" fmla="*/ 754 h 863"/>
              <a:gd name="T102" fmla="*/ 1741 w 2006"/>
              <a:gd name="T103" fmla="*/ 740 h 863"/>
              <a:gd name="T104" fmla="*/ 1475 w 2006"/>
              <a:gd name="T105" fmla="*/ 764 h 863"/>
              <a:gd name="T106" fmla="*/ 1316 w 2006"/>
              <a:gd name="T107" fmla="*/ 795 h 863"/>
              <a:gd name="T108" fmla="*/ 1142 w 2006"/>
              <a:gd name="T109" fmla="*/ 838 h 863"/>
              <a:gd name="T110" fmla="*/ 963 w 2006"/>
              <a:gd name="T111" fmla="*/ 697 h 863"/>
              <a:gd name="T112" fmla="*/ 684 w 2006"/>
              <a:gd name="T113" fmla="*/ 586 h 863"/>
              <a:gd name="T114" fmla="*/ 584 w 2006"/>
              <a:gd name="T115" fmla="*/ 832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41" name="Freeform 31">
            <a:extLst>
              <a:ext uri="{FF2B5EF4-FFF2-40B4-BE49-F238E27FC236}">
                <a16:creationId xmlns:a16="http://schemas.microsoft.com/office/drawing/2014/main" id="{38C1B0B5-7DE5-D741-A409-5AC9F4F37A0D}"/>
              </a:ext>
            </a:extLst>
          </p:cNvPr>
          <p:cNvSpPr>
            <a:spLocks/>
          </p:cNvSpPr>
          <p:nvPr userDrawn="1">
            <p:custDataLst>
              <p:tags r:id="rId35"/>
            </p:custDataLst>
          </p:nvPr>
        </p:nvSpPr>
        <p:spPr bwMode="auto">
          <a:xfrm>
            <a:off x="8640784" y="2449690"/>
            <a:ext cx="419688" cy="226005"/>
          </a:xfrm>
          <a:custGeom>
            <a:avLst/>
            <a:gdLst>
              <a:gd name="T0" fmla="*/ 638 w 950"/>
              <a:gd name="T1" fmla="*/ 443 h 468"/>
              <a:gd name="T2" fmla="*/ 558 w 950"/>
              <a:gd name="T3" fmla="*/ 418 h 468"/>
              <a:gd name="T4" fmla="*/ 471 w 950"/>
              <a:gd name="T5" fmla="*/ 376 h 468"/>
              <a:gd name="T6" fmla="*/ 392 w 950"/>
              <a:gd name="T7" fmla="*/ 307 h 468"/>
              <a:gd name="T8" fmla="*/ 305 w 950"/>
              <a:gd name="T9" fmla="*/ 258 h 468"/>
              <a:gd name="T10" fmla="*/ 253 w 950"/>
              <a:gd name="T11" fmla="*/ 209 h 468"/>
              <a:gd name="T12" fmla="*/ 186 w 950"/>
              <a:gd name="T13" fmla="*/ 172 h 468"/>
              <a:gd name="T14" fmla="*/ 133 w 950"/>
              <a:gd name="T15" fmla="*/ 190 h 468"/>
              <a:gd name="T16" fmla="*/ 99 w 950"/>
              <a:gd name="T17" fmla="*/ 240 h 468"/>
              <a:gd name="T18" fmla="*/ 40 w 950"/>
              <a:gd name="T19" fmla="*/ 246 h 468"/>
              <a:gd name="T20" fmla="*/ 0 w 950"/>
              <a:gd name="T21" fmla="*/ 24 h 468"/>
              <a:gd name="T22" fmla="*/ 79 w 950"/>
              <a:gd name="T23" fmla="*/ 6 h 468"/>
              <a:gd name="T24" fmla="*/ 133 w 950"/>
              <a:gd name="T25" fmla="*/ 55 h 468"/>
              <a:gd name="T26" fmla="*/ 157 w 950"/>
              <a:gd name="T27" fmla="*/ 15 h 468"/>
              <a:gd name="T28" fmla="*/ 332 w 950"/>
              <a:gd name="T29" fmla="*/ 117 h 468"/>
              <a:gd name="T30" fmla="*/ 438 w 950"/>
              <a:gd name="T31" fmla="*/ 117 h 468"/>
              <a:gd name="T32" fmla="*/ 525 w 950"/>
              <a:gd name="T33" fmla="*/ 135 h 468"/>
              <a:gd name="T34" fmla="*/ 597 w 950"/>
              <a:gd name="T35" fmla="*/ 228 h 468"/>
              <a:gd name="T36" fmla="*/ 671 w 950"/>
              <a:gd name="T37" fmla="*/ 252 h 468"/>
              <a:gd name="T38" fmla="*/ 730 w 950"/>
              <a:gd name="T39" fmla="*/ 258 h 468"/>
              <a:gd name="T40" fmla="*/ 791 w 950"/>
              <a:gd name="T41" fmla="*/ 215 h 468"/>
              <a:gd name="T42" fmla="*/ 843 w 950"/>
              <a:gd name="T43" fmla="*/ 196 h 468"/>
              <a:gd name="T44" fmla="*/ 824 w 950"/>
              <a:gd name="T45" fmla="*/ 252 h 468"/>
              <a:gd name="T46" fmla="*/ 870 w 950"/>
              <a:gd name="T47" fmla="*/ 240 h 468"/>
              <a:gd name="T48" fmla="*/ 950 w 950"/>
              <a:gd name="T49" fmla="*/ 283 h 468"/>
              <a:gd name="T50" fmla="*/ 883 w 950"/>
              <a:gd name="T51" fmla="*/ 320 h 468"/>
              <a:gd name="T52" fmla="*/ 824 w 950"/>
              <a:gd name="T53" fmla="*/ 283 h 468"/>
              <a:gd name="T54" fmla="*/ 764 w 950"/>
              <a:gd name="T55" fmla="*/ 277 h 468"/>
              <a:gd name="T56" fmla="*/ 737 w 950"/>
              <a:gd name="T57" fmla="*/ 320 h 468"/>
              <a:gd name="T58" fmla="*/ 684 w 950"/>
              <a:gd name="T59" fmla="*/ 357 h 468"/>
              <a:gd name="T60" fmla="*/ 710 w 950"/>
              <a:gd name="T61" fmla="*/ 388 h 468"/>
              <a:gd name="T62" fmla="*/ 743 w 950"/>
              <a:gd name="T63" fmla="*/ 437 h 468"/>
              <a:gd name="T64" fmla="*/ 717 w 950"/>
              <a:gd name="T65" fmla="*/ 468 h 468"/>
              <a:gd name="T66" fmla="*/ 703 w 950"/>
              <a:gd name="T67" fmla="*/ 465 h 468"/>
              <a:gd name="T68" fmla="*/ 684 w 950"/>
              <a:gd name="T69" fmla="*/ 461 h 468"/>
              <a:gd name="T70" fmla="*/ 658 w 950"/>
              <a:gd name="T71" fmla="*/ 46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42" name="Freeform 32">
            <a:extLst>
              <a:ext uri="{FF2B5EF4-FFF2-40B4-BE49-F238E27FC236}">
                <a16:creationId xmlns:a16="http://schemas.microsoft.com/office/drawing/2014/main" id="{242BD47E-25FC-D44A-8D6B-56C19842C569}"/>
              </a:ext>
            </a:extLst>
          </p:cNvPr>
          <p:cNvSpPr>
            <a:spLocks/>
          </p:cNvSpPr>
          <p:nvPr userDrawn="1">
            <p:custDataLst>
              <p:tags r:id="rId36"/>
            </p:custDataLst>
          </p:nvPr>
        </p:nvSpPr>
        <p:spPr bwMode="auto">
          <a:xfrm>
            <a:off x="7419134" y="3359465"/>
            <a:ext cx="304193" cy="261992"/>
          </a:xfrm>
          <a:custGeom>
            <a:avLst/>
            <a:gdLst>
              <a:gd name="T0" fmla="*/ 6 w 671"/>
              <a:gd name="T1" fmla="*/ 383 h 549"/>
              <a:gd name="T2" fmla="*/ 8 w 671"/>
              <a:gd name="T3" fmla="*/ 316 h 549"/>
              <a:gd name="T4" fmla="*/ 17 w 671"/>
              <a:gd name="T5" fmla="*/ 287 h 549"/>
              <a:gd name="T6" fmla="*/ 52 w 671"/>
              <a:gd name="T7" fmla="*/ 238 h 549"/>
              <a:gd name="T8" fmla="*/ 71 w 671"/>
              <a:gd name="T9" fmla="*/ 205 h 549"/>
              <a:gd name="T10" fmla="*/ 73 w 671"/>
              <a:gd name="T11" fmla="*/ 167 h 549"/>
              <a:gd name="T12" fmla="*/ 73 w 671"/>
              <a:gd name="T13" fmla="*/ 137 h 549"/>
              <a:gd name="T14" fmla="*/ 54 w 671"/>
              <a:gd name="T15" fmla="*/ 108 h 549"/>
              <a:gd name="T16" fmla="*/ 61 w 671"/>
              <a:gd name="T17" fmla="*/ 79 h 549"/>
              <a:gd name="T18" fmla="*/ 76 w 671"/>
              <a:gd name="T19" fmla="*/ 50 h 549"/>
              <a:gd name="T20" fmla="*/ 96 w 671"/>
              <a:gd name="T21" fmla="*/ 25 h 549"/>
              <a:gd name="T22" fmla="*/ 120 w 671"/>
              <a:gd name="T23" fmla="*/ 7 h 549"/>
              <a:gd name="T24" fmla="*/ 146 w 671"/>
              <a:gd name="T25" fmla="*/ 0 h 549"/>
              <a:gd name="T26" fmla="*/ 173 w 671"/>
              <a:gd name="T27" fmla="*/ 5 h 549"/>
              <a:gd name="T28" fmla="*/ 206 w 671"/>
              <a:gd name="T29" fmla="*/ 26 h 549"/>
              <a:gd name="T30" fmla="*/ 236 w 671"/>
              <a:gd name="T31" fmla="*/ 45 h 549"/>
              <a:gd name="T32" fmla="*/ 259 w 671"/>
              <a:gd name="T33" fmla="*/ 50 h 549"/>
              <a:gd name="T34" fmla="*/ 272 w 671"/>
              <a:gd name="T35" fmla="*/ 44 h 549"/>
              <a:gd name="T36" fmla="*/ 284 w 671"/>
              <a:gd name="T37" fmla="*/ 35 h 549"/>
              <a:gd name="T38" fmla="*/ 300 w 671"/>
              <a:gd name="T39" fmla="*/ 32 h 549"/>
              <a:gd name="T40" fmla="*/ 318 w 671"/>
              <a:gd name="T41" fmla="*/ 39 h 549"/>
              <a:gd name="T42" fmla="*/ 337 w 671"/>
              <a:gd name="T43" fmla="*/ 65 h 549"/>
              <a:gd name="T44" fmla="*/ 353 w 671"/>
              <a:gd name="T45" fmla="*/ 79 h 549"/>
              <a:gd name="T46" fmla="*/ 370 w 671"/>
              <a:gd name="T47" fmla="*/ 81 h 549"/>
              <a:gd name="T48" fmla="*/ 381 w 671"/>
              <a:gd name="T49" fmla="*/ 75 h 549"/>
              <a:gd name="T50" fmla="*/ 397 w 671"/>
              <a:gd name="T51" fmla="*/ 56 h 549"/>
              <a:gd name="T52" fmla="*/ 419 w 671"/>
              <a:gd name="T53" fmla="*/ 38 h 549"/>
              <a:gd name="T54" fmla="*/ 458 w 671"/>
              <a:gd name="T55" fmla="*/ 22 h 549"/>
              <a:gd name="T56" fmla="*/ 487 w 671"/>
              <a:gd name="T57" fmla="*/ 25 h 549"/>
              <a:gd name="T58" fmla="*/ 511 w 671"/>
              <a:gd name="T59" fmla="*/ 35 h 549"/>
              <a:gd name="T60" fmla="*/ 537 w 671"/>
              <a:gd name="T61" fmla="*/ 43 h 549"/>
              <a:gd name="T62" fmla="*/ 571 w 671"/>
              <a:gd name="T63" fmla="*/ 39 h 549"/>
              <a:gd name="T64" fmla="*/ 646 w 671"/>
              <a:gd name="T65" fmla="*/ 67 h 549"/>
              <a:gd name="T66" fmla="*/ 665 w 671"/>
              <a:gd name="T67" fmla="*/ 105 h 549"/>
              <a:gd name="T68" fmla="*/ 623 w 671"/>
              <a:gd name="T69" fmla="*/ 183 h 549"/>
              <a:gd name="T70" fmla="*/ 593 w 671"/>
              <a:gd name="T71" fmla="*/ 233 h 549"/>
              <a:gd name="T72" fmla="*/ 570 w 671"/>
              <a:gd name="T73" fmla="*/ 291 h 549"/>
              <a:gd name="T74" fmla="*/ 550 w 671"/>
              <a:gd name="T75" fmla="*/ 343 h 549"/>
              <a:gd name="T76" fmla="*/ 525 w 671"/>
              <a:gd name="T77" fmla="*/ 407 h 549"/>
              <a:gd name="T78" fmla="*/ 516 w 671"/>
              <a:gd name="T79" fmla="*/ 422 h 549"/>
              <a:gd name="T80" fmla="*/ 500 w 671"/>
              <a:gd name="T81" fmla="*/ 439 h 549"/>
              <a:gd name="T82" fmla="*/ 482 w 671"/>
              <a:gd name="T83" fmla="*/ 443 h 549"/>
              <a:gd name="T84" fmla="*/ 459 w 671"/>
              <a:gd name="T85" fmla="*/ 432 h 549"/>
              <a:gd name="T86" fmla="*/ 440 w 671"/>
              <a:gd name="T87" fmla="*/ 421 h 549"/>
              <a:gd name="T88" fmla="*/ 408 w 671"/>
              <a:gd name="T89" fmla="*/ 424 h 549"/>
              <a:gd name="T90" fmla="*/ 381 w 671"/>
              <a:gd name="T91" fmla="*/ 441 h 549"/>
              <a:gd name="T92" fmla="*/ 364 w 671"/>
              <a:gd name="T93" fmla="*/ 469 h 549"/>
              <a:gd name="T94" fmla="*/ 342 w 671"/>
              <a:gd name="T95" fmla="*/ 521 h 549"/>
              <a:gd name="T96" fmla="*/ 325 w 671"/>
              <a:gd name="T97" fmla="*/ 549 h 549"/>
              <a:gd name="T98" fmla="*/ 229 w 671"/>
              <a:gd name="T99" fmla="*/ 546 h 549"/>
              <a:gd name="T100" fmla="*/ 217 w 671"/>
              <a:gd name="T101" fmla="*/ 548 h 549"/>
              <a:gd name="T102" fmla="*/ 179 w 671"/>
              <a:gd name="T103" fmla="*/ 543 h 549"/>
              <a:gd name="T104" fmla="*/ 161 w 671"/>
              <a:gd name="T105" fmla="*/ 540 h 549"/>
              <a:gd name="T106" fmla="*/ 144 w 671"/>
              <a:gd name="T107" fmla="*/ 531 h 549"/>
              <a:gd name="T108" fmla="*/ 129 w 671"/>
              <a:gd name="T109" fmla="*/ 515 h 549"/>
              <a:gd name="T110" fmla="*/ 119 w 671"/>
              <a:gd name="T111" fmla="*/ 496 h 549"/>
              <a:gd name="T112" fmla="*/ 113 w 671"/>
              <a:gd name="T113" fmla="*/ 472 h 549"/>
              <a:gd name="T114" fmla="*/ 100 w 671"/>
              <a:gd name="T115" fmla="*/ 460 h 549"/>
              <a:gd name="T116" fmla="*/ 83 w 671"/>
              <a:gd name="T117" fmla="*/ 447 h 549"/>
              <a:gd name="T118" fmla="*/ 63 w 671"/>
              <a:gd name="T119" fmla="*/ 432 h 549"/>
              <a:gd name="T120" fmla="*/ 39 w 671"/>
              <a:gd name="T121" fmla="*/ 429 h 549"/>
              <a:gd name="T122" fmla="*/ 0 w 671"/>
              <a:gd name="T123" fmla="*/ 43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solidFill>
            <a:schemeClr val="accent1"/>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43" name="Freeform 33">
            <a:extLst>
              <a:ext uri="{FF2B5EF4-FFF2-40B4-BE49-F238E27FC236}">
                <a16:creationId xmlns:a16="http://schemas.microsoft.com/office/drawing/2014/main" id="{44534A65-1BBB-4C41-896D-D4B04607F179}"/>
              </a:ext>
            </a:extLst>
          </p:cNvPr>
          <p:cNvSpPr>
            <a:spLocks/>
          </p:cNvSpPr>
          <p:nvPr userDrawn="1">
            <p:custDataLst>
              <p:tags r:id="rId37"/>
            </p:custDataLst>
          </p:nvPr>
        </p:nvSpPr>
        <p:spPr bwMode="auto">
          <a:xfrm>
            <a:off x="8282910" y="3237106"/>
            <a:ext cx="156163" cy="154028"/>
          </a:xfrm>
          <a:custGeom>
            <a:avLst/>
            <a:gdLst>
              <a:gd name="T0" fmla="*/ 326 w 358"/>
              <a:gd name="T1" fmla="*/ 324 h 327"/>
              <a:gd name="T2" fmla="*/ 331 w 358"/>
              <a:gd name="T3" fmla="*/ 321 h 327"/>
              <a:gd name="T4" fmla="*/ 337 w 358"/>
              <a:gd name="T5" fmla="*/ 318 h 327"/>
              <a:gd name="T6" fmla="*/ 346 w 358"/>
              <a:gd name="T7" fmla="*/ 318 h 327"/>
              <a:gd name="T8" fmla="*/ 356 w 358"/>
              <a:gd name="T9" fmla="*/ 324 h 327"/>
              <a:gd name="T10" fmla="*/ 319 w 358"/>
              <a:gd name="T11" fmla="*/ 285 h 327"/>
              <a:gd name="T12" fmla="*/ 278 w 358"/>
              <a:gd name="T13" fmla="*/ 235 h 327"/>
              <a:gd name="T14" fmla="*/ 253 w 358"/>
              <a:gd name="T15" fmla="*/ 204 h 327"/>
              <a:gd name="T16" fmla="*/ 232 w 358"/>
              <a:gd name="T17" fmla="*/ 186 h 327"/>
              <a:gd name="T18" fmla="*/ 219 w 358"/>
              <a:gd name="T19" fmla="*/ 181 h 327"/>
              <a:gd name="T20" fmla="*/ 208 w 358"/>
              <a:gd name="T21" fmla="*/ 180 h 327"/>
              <a:gd name="T22" fmla="*/ 201 w 358"/>
              <a:gd name="T23" fmla="*/ 179 h 327"/>
              <a:gd name="T24" fmla="*/ 199 w 358"/>
              <a:gd name="T25" fmla="*/ 174 h 327"/>
              <a:gd name="T26" fmla="*/ 198 w 358"/>
              <a:gd name="T27" fmla="*/ 170 h 327"/>
              <a:gd name="T28" fmla="*/ 195 w 358"/>
              <a:gd name="T29" fmla="*/ 169 h 327"/>
              <a:gd name="T30" fmla="*/ 184 w 358"/>
              <a:gd name="T31" fmla="*/ 172 h 327"/>
              <a:gd name="T32" fmla="*/ 171 w 358"/>
              <a:gd name="T33" fmla="*/ 172 h 327"/>
              <a:gd name="T34" fmla="*/ 165 w 358"/>
              <a:gd name="T35" fmla="*/ 168 h 327"/>
              <a:gd name="T36" fmla="*/ 160 w 358"/>
              <a:gd name="T37" fmla="*/ 161 h 327"/>
              <a:gd name="T38" fmla="*/ 152 w 358"/>
              <a:gd name="T39" fmla="*/ 144 h 327"/>
              <a:gd name="T40" fmla="*/ 143 w 358"/>
              <a:gd name="T41" fmla="*/ 131 h 327"/>
              <a:gd name="T42" fmla="*/ 133 w 358"/>
              <a:gd name="T43" fmla="*/ 119 h 327"/>
              <a:gd name="T44" fmla="*/ 127 w 358"/>
              <a:gd name="T45" fmla="*/ 105 h 327"/>
              <a:gd name="T46" fmla="*/ 122 w 358"/>
              <a:gd name="T47" fmla="*/ 84 h 327"/>
              <a:gd name="T48" fmla="*/ 119 w 358"/>
              <a:gd name="T49" fmla="*/ 53 h 327"/>
              <a:gd name="T50" fmla="*/ 117 w 358"/>
              <a:gd name="T51" fmla="*/ 23 h 327"/>
              <a:gd name="T52" fmla="*/ 112 w 358"/>
              <a:gd name="T53" fmla="*/ 0 h 327"/>
              <a:gd name="T54" fmla="*/ 73 w 358"/>
              <a:gd name="T55" fmla="*/ 26 h 327"/>
              <a:gd name="T56" fmla="*/ 61 w 358"/>
              <a:gd name="T57" fmla="*/ 33 h 327"/>
              <a:gd name="T58" fmla="*/ 33 w 358"/>
              <a:gd name="T59" fmla="*/ 50 h 327"/>
              <a:gd name="T60" fmla="*/ 21 w 358"/>
              <a:gd name="T61" fmla="*/ 61 h 327"/>
              <a:gd name="T62" fmla="*/ 17 w 358"/>
              <a:gd name="T63" fmla="*/ 72 h 327"/>
              <a:gd name="T64" fmla="*/ 16 w 358"/>
              <a:gd name="T65" fmla="*/ 83 h 327"/>
              <a:gd name="T66" fmla="*/ 20 w 358"/>
              <a:gd name="T67" fmla="*/ 93 h 327"/>
              <a:gd name="T68" fmla="*/ 22 w 358"/>
              <a:gd name="T69" fmla="*/ 100 h 327"/>
              <a:gd name="T70" fmla="*/ 20 w 358"/>
              <a:gd name="T71" fmla="*/ 110 h 327"/>
              <a:gd name="T72" fmla="*/ 15 w 358"/>
              <a:gd name="T73" fmla="*/ 123 h 327"/>
              <a:gd name="T74" fmla="*/ 7 w 358"/>
              <a:gd name="T75" fmla="*/ 136 h 327"/>
              <a:gd name="T76" fmla="*/ 0 w 358"/>
              <a:gd name="T77" fmla="*/ 155 h 327"/>
              <a:gd name="T78" fmla="*/ 0 w 358"/>
              <a:gd name="T79" fmla="*/ 174 h 327"/>
              <a:gd name="T80" fmla="*/ 5 w 358"/>
              <a:gd name="T81" fmla="*/ 182 h 327"/>
              <a:gd name="T82" fmla="*/ 11 w 358"/>
              <a:gd name="T83" fmla="*/ 187 h 327"/>
              <a:gd name="T84" fmla="*/ 20 w 358"/>
              <a:gd name="T85" fmla="*/ 186 h 327"/>
              <a:gd name="T86" fmla="*/ 44 w 358"/>
              <a:gd name="T87" fmla="*/ 168 h 327"/>
              <a:gd name="T88" fmla="*/ 60 w 358"/>
              <a:gd name="T89" fmla="*/ 161 h 327"/>
              <a:gd name="T90" fmla="*/ 76 w 358"/>
              <a:gd name="T91" fmla="*/ 150 h 327"/>
              <a:gd name="T92" fmla="*/ 93 w 358"/>
              <a:gd name="T93" fmla="*/ 159 h 327"/>
              <a:gd name="T94" fmla="*/ 110 w 358"/>
              <a:gd name="T95" fmla="*/ 164 h 327"/>
              <a:gd name="T96" fmla="*/ 142 w 358"/>
              <a:gd name="T97" fmla="*/ 180 h 327"/>
              <a:gd name="T98" fmla="*/ 163 w 358"/>
              <a:gd name="T99" fmla="*/ 190 h 327"/>
              <a:gd name="T100" fmla="*/ 196 w 358"/>
              <a:gd name="T101" fmla="*/ 209 h 327"/>
              <a:gd name="T102" fmla="*/ 219 w 358"/>
              <a:gd name="T103" fmla="*/ 225 h 327"/>
              <a:gd name="T104" fmla="*/ 245 w 358"/>
              <a:gd name="T105" fmla="*/ 244 h 327"/>
              <a:gd name="T106" fmla="*/ 256 w 358"/>
              <a:gd name="T107" fmla="*/ 254 h 327"/>
              <a:gd name="T108" fmla="*/ 267 w 358"/>
              <a:gd name="T109" fmla="*/ 270 h 327"/>
              <a:gd name="T110" fmla="*/ 269 w 358"/>
              <a:gd name="T111" fmla="*/ 279 h 327"/>
              <a:gd name="T112" fmla="*/ 269 w 358"/>
              <a:gd name="T113" fmla="*/ 286 h 327"/>
              <a:gd name="T114" fmla="*/ 270 w 358"/>
              <a:gd name="T115" fmla="*/ 290 h 327"/>
              <a:gd name="T116" fmla="*/ 276 w 358"/>
              <a:gd name="T117" fmla="*/ 292 h 327"/>
              <a:gd name="T118" fmla="*/ 292 w 358"/>
              <a:gd name="T119" fmla="*/ 302 h 327"/>
              <a:gd name="T120" fmla="*/ 318 w 358"/>
              <a:gd name="T121" fmla="*/ 32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44" name="Freeform 34">
            <a:extLst>
              <a:ext uri="{FF2B5EF4-FFF2-40B4-BE49-F238E27FC236}">
                <a16:creationId xmlns:a16="http://schemas.microsoft.com/office/drawing/2014/main" id="{9609BE8F-CA87-7C4E-BDD4-A1CBAD24F4AE}"/>
              </a:ext>
            </a:extLst>
          </p:cNvPr>
          <p:cNvSpPr>
            <a:spLocks/>
          </p:cNvSpPr>
          <p:nvPr userDrawn="1">
            <p:custDataLst>
              <p:tags r:id="rId38"/>
            </p:custDataLst>
          </p:nvPr>
        </p:nvSpPr>
        <p:spPr bwMode="auto">
          <a:xfrm>
            <a:off x="7731460" y="2334529"/>
            <a:ext cx="128509" cy="51823"/>
          </a:xfrm>
          <a:custGeom>
            <a:avLst/>
            <a:gdLst>
              <a:gd name="T0" fmla="*/ 126 w 292"/>
              <a:gd name="T1" fmla="*/ 0 h 99"/>
              <a:gd name="T2" fmla="*/ 153 w 292"/>
              <a:gd name="T3" fmla="*/ 0 h 99"/>
              <a:gd name="T4" fmla="*/ 198 w 292"/>
              <a:gd name="T5" fmla="*/ 1 h 99"/>
              <a:gd name="T6" fmla="*/ 250 w 292"/>
              <a:gd name="T7" fmla="*/ 6 h 99"/>
              <a:gd name="T8" fmla="*/ 292 w 292"/>
              <a:gd name="T9" fmla="*/ 7 h 99"/>
              <a:gd name="T10" fmla="*/ 290 w 292"/>
              <a:gd name="T11" fmla="*/ 20 h 99"/>
              <a:gd name="T12" fmla="*/ 285 w 292"/>
              <a:gd name="T13" fmla="*/ 33 h 99"/>
              <a:gd name="T14" fmla="*/ 279 w 292"/>
              <a:gd name="T15" fmla="*/ 55 h 99"/>
              <a:gd name="T16" fmla="*/ 135 w 292"/>
              <a:gd name="T17" fmla="*/ 70 h 99"/>
              <a:gd name="T18" fmla="*/ 99 w 292"/>
              <a:gd name="T19" fmla="*/ 89 h 99"/>
              <a:gd name="T20" fmla="*/ 79 w 292"/>
              <a:gd name="T21" fmla="*/ 96 h 99"/>
              <a:gd name="T22" fmla="*/ 66 w 292"/>
              <a:gd name="T23" fmla="*/ 98 h 99"/>
              <a:gd name="T24" fmla="*/ 55 w 292"/>
              <a:gd name="T25" fmla="*/ 98 h 99"/>
              <a:gd name="T26" fmla="*/ 45 w 292"/>
              <a:gd name="T27" fmla="*/ 94 h 99"/>
              <a:gd name="T28" fmla="*/ 33 w 292"/>
              <a:gd name="T29" fmla="*/ 86 h 99"/>
              <a:gd name="T30" fmla="*/ 20 w 292"/>
              <a:gd name="T31" fmla="*/ 77 h 99"/>
              <a:gd name="T32" fmla="*/ 7 w 292"/>
              <a:gd name="T33" fmla="*/ 69 h 99"/>
              <a:gd name="T34" fmla="*/ 1 w 292"/>
              <a:gd name="T35" fmla="*/ 57 h 99"/>
              <a:gd name="T36" fmla="*/ 0 w 292"/>
              <a:gd name="T37" fmla="*/ 42 h 99"/>
              <a:gd name="T38" fmla="*/ 1 w 292"/>
              <a:gd name="T39" fmla="*/ 25 h 99"/>
              <a:gd name="T40" fmla="*/ 3 w 292"/>
              <a:gd name="T41" fmla="*/ 20 h 99"/>
              <a:gd name="T42" fmla="*/ 9 w 292"/>
              <a:gd name="T43" fmla="*/ 18 h 99"/>
              <a:gd name="T44" fmla="*/ 15 w 292"/>
              <a:gd name="T45" fmla="*/ 21 h 99"/>
              <a:gd name="T46" fmla="*/ 25 w 292"/>
              <a:gd name="T47" fmla="*/ 28 h 99"/>
              <a:gd name="T48" fmla="*/ 35 w 292"/>
              <a:gd name="T49" fmla="*/ 32 h 99"/>
              <a:gd name="T50" fmla="*/ 45 w 292"/>
              <a:gd name="T51" fmla="*/ 34 h 99"/>
              <a:gd name="T52" fmla="*/ 54 w 292"/>
              <a:gd name="T53" fmla="*/ 33 h 99"/>
              <a:gd name="T54" fmla="*/ 67 w 292"/>
              <a:gd name="T55" fmla="*/ 29 h 99"/>
              <a:gd name="T56" fmla="*/ 81 w 292"/>
              <a:gd name="T57" fmla="*/ 19 h 99"/>
              <a:gd name="T58" fmla="*/ 88 w 292"/>
              <a:gd name="T59" fmla="*/ 11 h 99"/>
              <a:gd name="T60" fmla="*/ 94 w 292"/>
              <a:gd name="T61" fmla="*/ 6 h 99"/>
              <a:gd name="T62" fmla="*/ 109 w 292"/>
              <a:gd name="T63"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45" name="Freeform 35">
            <a:extLst>
              <a:ext uri="{FF2B5EF4-FFF2-40B4-BE49-F238E27FC236}">
                <a16:creationId xmlns:a16="http://schemas.microsoft.com/office/drawing/2014/main" id="{034E7CB5-087C-064B-A2D4-53ECD9763E5B}"/>
              </a:ext>
            </a:extLst>
          </p:cNvPr>
          <p:cNvSpPr>
            <a:spLocks/>
          </p:cNvSpPr>
          <p:nvPr userDrawn="1">
            <p:custDataLst>
              <p:tags r:id="rId39"/>
            </p:custDataLst>
          </p:nvPr>
        </p:nvSpPr>
        <p:spPr bwMode="auto">
          <a:xfrm>
            <a:off x="8616382" y="2988069"/>
            <a:ext cx="19520" cy="51823"/>
          </a:xfrm>
          <a:custGeom>
            <a:avLst/>
            <a:gdLst>
              <a:gd name="T0" fmla="*/ 39 w 43"/>
              <a:gd name="T1" fmla="*/ 93 h 93"/>
              <a:gd name="T2" fmla="*/ 31 w 43"/>
              <a:gd name="T3" fmla="*/ 91 h 93"/>
              <a:gd name="T4" fmla="*/ 26 w 43"/>
              <a:gd name="T5" fmla="*/ 89 h 93"/>
              <a:gd name="T6" fmla="*/ 21 w 43"/>
              <a:gd name="T7" fmla="*/ 87 h 93"/>
              <a:gd name="T8" fmla="*/ 18 w 43"/>
              <a:gd name="T9" fmla="*/ 84 h 93"/>
              <a:gd name="T10" fmla="*/ 15 w 43"/>
              <a:gd name="T11" fmla="*/ 79 h 93"/>
              <a:gd name="T12" fmla="*/ 14 w 43"/>
              <a:gd name="T13" fmla="*/ 73 h 93"/>
              <a:gd name="T14" fmla="*/ 13 w 43"/>
              <a:gd name="T15" fmla="*/ 65 h 93"/>
              <a:gd name="T16" fmla="*/ 11 w 43"/>
              <a:gd name="T17" fmla="*/ 55 h 93"/>
              <a:gd name="T18" fmla="*/ 11 w 43"/>
              <a:gd name="T19" fmla="*/ 48 h 93"/>
              <a:gd name="T20" fmla="*/ 9 w 43"/>
              <a:gd name="T21" fmla="*/ 42 h 93"/>
              <a:gd name="T22" fmla="*/ 6 w 43"/>
              <a:gd name="T23" fmla="*/ 38 h 93"/>
              <a:gd name="T24" fmla="*/ 4 w 43"/>
              <a:gd name="T25" fmla="*/ 36 h 93"/>
              <a:gd name="T26" fmla="*/ 2 w 43"/>
              <a:gd name="T27" fmla="*/ 34 h 93"/>
              <a:gd name="T28" fmla="*/ 0 w 43"/>
              <a:gd name="T29" fmla="*/ 32 h 93"/>
              <a:gd name="T30" fmla="*/ 2 w 43"/>
              <a:gd name="T31" fmla="*/ 29 h 93"/>
              <a:gd name="T32" fmla="*/ 5 w 43"/>
              <a:gd name="T33" fmla="*/ 24 h 93"/>
              <a:gd name="T34" fmla="*/ 6 w 43"/>
              <a:gd name="T35" fmla="*/ 28 h 93"/>
              <a:gd name="T36" fmla="*/ 7 w 43"/>
              <a:gd name="T37" fmla="*/ 29 h 93"/>
              <a:gd name="T38" fmla="*/ 8 w 43"/>
              <a:gd name="T39" fmla="*/ 30 h 93"/>
              <a:gd name="T40" fmla="*/ 9 w 43"/>
              <a:gd name="T41" fmla="*/ 29 h 93"/>
              <a:gd name="T42" fmla="*/ 11 w 43"/>
              <a:gd name="T43" fmla="*/ 25 h 93"/>
              <a:gd name="T44" fmla="*/ 14 w 43"/>
              <a:gd name="T45" fmla="*/ 19 h 93"/>
              <a:gd name="T46" fmla="*/ 16 w 43"/>
              <a:gd name="T47" fmla="*/ 12 h 93"/>
              <a:gd name="T48" fmla="*/ 20 w 43"/>
              <a:gd name="T49" fmla="*/ 6 h 93"/>
              <a:gd name="T50" fmla="*/ 22 w 43"/>
              <a:gd name="T51" fmla="*/ 4 h 93"/>
              <a:gd name="T52" fmla="*/ 25 w 43"/>
              <a:gd name="T53" fmla="*/ 2 h 93"/>
              <a:gd name="T54" fmla="*/ 28 w 43"/>
              <a:gd name="T55" fmla="*/ 0 h 93"/>
              <a:gd name="T56" fmla="*/ 32 w 43"/>
              <a:gd name="T57" fmla="*/ 0 h 93"/>
              <a:gd name="T58" fmla="*/ 33 w 43"/>
              <a:gd name="T59" fmla="*/ 10 h 93"/>
              <a:gd name="T60" fmla="*/ 33 w 43"/>
              <a:gd name="T61" fmla="*/ 16 h 93"/>
              <a:gd name="T62" fmla="*/ 33 w 43"/>
              <a:gd name="T63" fmla="*/ 20 h 93"/>
              <a:gd name="T64" fmla="*/ 32 w 43"/>
              <a:gd name="T65" fmla="*/ 23 h 93"/>
              <a:gd name="T66" fmla="*/ 32 w 43"/>
              <a:gd name="T67" fmla="*/ 27 h 93"/>
              <a:gd name="T68" fmla="*/ 32 w 43"/>
              <a:gd name="T69" fmla="*/ 31 h 93"/>
              <a:gd name="T70" fmla="*/ 35 w 43"/>
              <a:gd name="T71" fmla="*/ 36 h 93"/>
              <a:gd name="T72" fmla="*/ 39 w 43"/>
              <a:gd name="T73" fmla="*/ 43 h 93"/>
              <a:gd name="T74" fmla="*/ 38 w 43"/>
              <a:gd name="T75" fmla="*/ 44 h 93"/>
              <a:gd name="T76" fmla="*/ 37 w 43"/>
              <a:gd name="T77" fmla="*/ 45 h 93"/>
              <a:gd name="T78" fmla="*/ 37 w 43"/>
              <a:gd name="T79" fmla="*/ 48 h 93"/>
              <a:gd name="T80" fmla="*/ 38 w 43"/>
              <a:gd name="T81" fmla="*/ 51 h 93"/>
              <a:gd name="T82" fmla="*/ 39 w 43"/>
              <a:gd name="T83" fmla="*/ 59 h 93"/>
              <a:gd name="T84" fmla="*/ 41 w 43"/>
              <a:gd name="T85" fmla="*/ 68 h 93"/>
              <a:gd name="T86" fmla="*/ 42 w 43"/>
              <a:gd name="T87" fmla="*/ 76 h 93"/>
              <a:gd name="T88" fmla="*/ 43 w 43"/>
              <a:gd name="T89" fmla="*/ 85 h 93"/>
              <a:gd name="T90" fmla="*/ 43 w 43"/>
              <a:gd name="T91" fmla="*/ 88 h 93"/>
              <a:gd name="T92" fmla="*/ 42 w 43"/>
              <a:gd name="T93" fmla="*/ 91 h 93"/>
              <a:gd name="T94" fmla="*/ 40 w 43"/>
              <a:gd name="T95" fmla="*/ 92 h 93"/>
              <a:gd name="T96" fmla="*/ 39 w 43"/>
              <a:gd name="T9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46" name="Freeform 36">
            <a:extLst>
              <a:ext uri="{FF2B5EF4-FFF2-40B4-BE49-F238E27FC236}">
                <a16:creationId xmlns:a16="http://schemas.microsoft.com/office/drawing/2014/main" id="{CA0119D2-4C61-F045-8B3F-B1587FDDB87F}"/>
              </a:ext>
            </a:extLst>
          </p:cNvPr>
          <p:cNvSpPr>
            <a:spLocks/>
          </p:cNvSpPr>
          <p:nvPr userDrawn="1">
            <p:custDataLst>
              <p:tags r:id="rId40"/>
            </p:custDataLst>
          </p:nvPr>
        </p:nvSpPr>
        <p:spPr bwMode="auto">
          <a:xfrm>
            <a:off x="8738387" y="2992388"/>
            <a:ext cx="14640" cy="51823"/>
          </a:xfrm>
          <a:custGeom>
            <a:avLst/>
            <a:gdLst>
              <a:gd name="T0" fmla="*/ 40 w 40"/>
              <a:gd name="T1" fmla="*/ 56 h 56"/>
              <a:gd name="T2" fmla="*/ 37 w 40"/>
              <a:gd name="T3" fmla="*/ 46 h 56"/>
              <a:gd name="T4" fmla="*/ 33 w 40"/>
              <a:gd name="T5" fmla="*/ 38 h 56"/>
              <a:gd name="T6" fmla="*/ 28 w 40"/>
              <a:gd name="T7" fmla="*/ 32 h 56"/>
              <a:gd name="T8" fmla="*/ 23 w 40"/>
              <a:gd name="T9" fmla="*/ 28 h 56"/>
              <a:gd name="T10" fmla="*/ 11 w 40"/>
              <a:gd name="T11" fmla="*/ 21 h 56"/>
              <a:gd name="T12" fmla="*/ 0 w 40"/>
              <a:gd name="T13" fmla="*/ 12 h 56"/>
              <a:gd name="T14" fmla="*/ 13 w 40"/>
              <a:gd name="T15" fmla="*/ 4 h 56"/>
              <a:gd name="T16" fmla="*/ 20 w 40"/>
              <a:gd name="T17" fmla="*/ 0 h 56"/>
              <a:gd name="T18" fmla="*/ 28 w 40"/>
              <a:gd name="T19" fmla="*/ 12 h 56"/>
              <a:gd name="T20" fmla="*/ 35 w 40"/>
              <a:gd name="T21" fmla="*/ 22 h 56"/>
              <a:gd name="T22" fmla="*/ 37 w 40"/>
              <a:gd name="T23" fmla="*/ 25 h 56"/>
              <a:gd name="T24" fmla="*/ 39 w 40"/>
              <a:gd name="T25" fmla="*/ 29 h 56"/>
              <a:gd name="T26" fmla="*/ 39 w 40"/>
              <a:gd name="T27" fmla="*/ 33 h 56"/>
              <a:gd name="T28" fmla="*/ 40 w 40"/>
              <a:gd name="T29" fmla="*/ 37 h 56"/>
              <a:gd name="T30" fmla="*/ 40 w 40"/>
              <a:gd name="T31" fmla="*/ 44 h 56"/>
              <a:gd name="T32" fmla="*/ 40 w 40"/>
              <a:gd name="T33" fmla="*/ 46 h 56"/>
              <a:gd name="T34" fmla="*/ 40 w 40"/>
              <a:gd name="T35" fmla="*/ 49 h 56"/>
              <a:gd name="T36" fmla="*/ 40 w 40"/>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47" name="Freeform 37">
            <a:extLst>
              <a:ext uri="{FF2B5EF4-FFF2-40B4-BE49-F238E27FC236}">
                <a16:creationId xmlns:a16="http://schemas.microsoft.com/office/drawing/2014/main" id="{AB4C01A7-DB8E-2B44-99AD-3A025321E7FA}"/>
              </a:ext>
            </a:extLst>
          </p:cNvPr>
          <p:cNvSpPr>
            <a:spLocks/>
          </p:cNvSpPr>
          <p:nvPr userDrawn="1">
            <p:custDataLst>
              <p:tags r:id="rId41"/>
            </p:custDataLst>
          </p:nvPr>
        </p:nvSpPr>
        <p:spPr bwMode="auto">
          <a:xfrm>
            <a:off x="10262601" y="3591227"/>
            <a:ext cx="45547" cy="51823"/>
          </a:xfrm>
          <a:custGeom>
            <a:avLst/>
            <a:gdLst>
              <a:gd name="T0" fmla="*/ 0 w 106"/>
              <a:gd name="T1" fmla="*/ 7 h 71"/>
              <a:gd name="T2" fmla="*/ 12 w 106"/>
              <a:gd name="T3" fmla="*/ 10 h 71"/>
              <a:gd name="T4" fmla="*/ 24 w 106"/>
              <a:gd name="T5" fmla="*/ 12 h 71"/>
              <a:gd name="T6" fmla="*/ 35 w 106"/>
              <a:gd name="T7" fmla="*/ 13 h 71"/>
              <a:gd name="T8" fmla="*/ 45 w 106"/>
              <a:gd name="T9" fmla="*/ 13 h 71"/>
              <a:gd name="T10" fmla="*/ 54 w 106"/>
              <a:gd name="T11" fmla="*/ 11 h 71"/>
              <a:gd name="T12" fmla="*/ 61 w 106"/>
              <a:gd name="T13" fmla="*/ 8 h 71"/>
              <a:gd name="T14" fmla="*/ 68 w 106"/>
              <a:gd name="T15" fmla="*/ 5 h 71"/>
              <a:gd name="T16" fmla="*/ 74 w 106"/>
              <a:gd name="T17" fmla="*/ 0 h 71"/>
              <a:gd name="T18" fmla="*/ 84 w 106"/>
              <a:gd name="T19" fmla="*/ 16 h 71"/>
              <a:gd name="T20" fmla="*/ 94 w 106"/>
              <a:gd name="T21" fmla="*/ 30 h 71"/>
              <a:gd name="T22" fmla="*/ 101 w 106"/>
              <a:gd name="T23" fmla="*/ 44 h 71"/>
              <a:gd name="T24" fmla="*/ 105 w 106"/>
              <a:gd name="T25" fmla="*/ 55 h 71"/>
              <a:gd name="T26" fmla="*/ 106 w 106"/>
              <a:gd name="T27" fmla="*/ 60 h 71"/>
              <a:gd name="T28" fmla="*/ 106 w 106"/>
              <a:gd name="T29" fmla="*/ 63 h 71"/>
              <a:gd name="T30" fmla="*/ 105 w 106"/>
              <a:gd name="T31" fmla="*/ 67 h 71"/>
              <a:gd name="T32" fmla="*/ 103 w 106"/>
              <a:gd name="T33" fmla="*/ 69 h 71"/>
              <a:gd name="T34" fmla="*/ 101 w 106"/>
              <a:gd name="T35" fmla="*/ 70 h 71"/>
              <a:gd name="T36" fmla="*/ 98 w 106"/>
              <a:gd name="T37" fmla="*/ 70 h 71"/>
              <a:gd name="T38" fmla="*/ 92 w 106"/>
              <a:gd name="T39" fmla="*/ 70 h 71"/>
              <a:gd name="T40" fmla="*/ 87 w 106"/>
              <a:gd name="T41" fmla="*/ 68 h 71"/>
              <a:gd name="T42" fmla="*/ 74 w 106"/>
              <a:gd name="T43" fmla="*/ 70 h 71"/>
              <a:gd name="T44" fmla="*/ 63 w 106"/>
              <a:gd name="T45" fmla="*/ 71 h 71"/>
              <a:gd name="T46" fmla="*/ 53 w 106"/>
              <a:gd name="T47" fmla="*/ 69 h 71"/>
              <a:gd name="T48" fmla="*/ 45 w 106"/>
              <a:gd name="T49" fmla="*/ 66 h 71"/>
              <a:gd name="T50" fmla="*/ 37 w 106"/>
              <a:gd name="T51" fmla="*/ 62 h 71"/>
              <a:gd name="T52" fmla="*/ 32 w 106"/>
              <a:gd name="T53" fmla="*/ 57 h 71"/>
              <a:gd name="T54" fmla="*/ 27 w 106"/>
              <a:gd name="T55" fmla="*/ 51 h 71"/>
              <a:gd name="T56" fmla="*/ 24 w 106"/>
              <a:gd name="T57" fmla="*/ 45 h 71"/>
              <a:gd name="T58" fmla="*/ 21 w 106"/>
              <a:gd name="T59" fmla="*/ 38 h 71"/>
              <a:gd name="T60" fmla="*/ 20 w 106"/>
              <a:gd name="T61" fmla="*/ 30 h 71"/>
              <a:gd name="T62" fmla="*/ 19 w 106"/>
              <a:gd name="T63" fmla="*/ 24 h 71"/>
              <a:gd name="T64" fmla="*/ 18 w 106"/>
              <a:gd name="T65" fmla="*/ 19 h 71"/>
              <a:gd name="T66" fmla="*/ 18 w 106"/>
              <a:gd name="T67" fmla="*/ 14 h 71"/>
              <a:gd name="T68" fmla="*/ 19 w 106"/>
              <a:gd name="T69" fmla="*/ 10 h 71"/>
              <a:gd name="T70" fmla="*/ 20 w 106"/>
              <a:gd name="T71" fmla="*/ 7 h 71"/>
              <a:gd name="T72" fmla="*/ 21 w 106"/>
              <a:gd name="T73" fmla="*/ 7 h 71"/>
              <a:gd name="T74" fmla="*/ 20 w 106"/>
              <a:gd name="T75" fmla="*/ 10 h 71"/>
              <a:gd name="T76" fmla="*/ 19 w 106"/>
              <a:gd name="T77" fmla="*/ 16 h 71"/>
              <a:gd name="T78" fmla="*/ 19 w 106"/>
              <a:gd name="T79" fmla="*/ 17 h 71"/>
              <a:gd name="T80" fmla="*/ 19 w 106"/>
              <a:gd name="T81" fmla="*/ 17 h 71"/>
              <a:gd name="T82" fmla="*/ 20 w 106"/>
              <a:gd name="T83" fmla="*/ 17 h 71"/>
              <a:gd name="T84" fmla="*/ 21 w 106"/>
              <a:gd name="T85" fmla="*/ 17 h 71"/>
              <a:gd name="T86" fmla="*/ 23 w 106"/>
              <a:gd name="T87" fmla="*/ 13 h 71"/>
              <a:gd name="T88" fmla="*/ 27 w 106"/>
              <a:gd name="T89" fmla="*/ 7 h 71"/>
              <a:gd name="T90" fmla="*/ 0 w 106"/>
              <a:gd name="T91"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19" y="17"/>
                </a:lnTo>
                <a:lnTo>
                  <a:pt x="20" y="17"/>
                </a:lnTo>
                <a:lnTo>
                  <a:pt x="21" y="17"/>
                </a:lnTo>
                <a:lnTo>
                  <a:pt x="23" y="13"/>
                </a:lnTo>
                <a:lnTo>
                  <a:pt x="27" y="7"/>
                </a:lnTo>
                <a:lnTo>
                  <a:pt x="0" y="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648" name="Group 38">
            <a:extLst>
              <a:ext uri="{FF2B5EF4-FFF2-40B4-BE49-F238E27FC236}">
                <a16:creationId xmlns:a16="http://schemas.microsoft.com/office/drawing/2014/main" id="{234BA3B1-457E-FB4A-9C03-C56CEF73AA10}"/>
              </a:ext>
            </a:extLst>
          </p:cNvPr>
          <p:cNvGrpSpPr>
            <a:grpSpLocks/>
          </p:cNvGrpSpPr>
          <p:nvPr userDrawn="1">
            <p:custDataLst>
              <p:tags r:id="rId42"/>
            </p:custDataLst>
          </p:nvPr>
        </p:nvGrpSpPr>
        <p:grpSpPr bwMode="auto">
          <a:xfrm>
            <a:off x="6012041" y="5230837"/>
            <a:ext cx="66694" cy="50383"/>
            <a:chOff x="1654" y="3671"/>
            <a:chExt cx="49" cy="17"/>
          </a:xfrm>
          <a:solidFill>
            <a:srgbClr val="DADADA"/>
          </a:solidFill>
        </p:grpSpPr>
        <p:sp>
          <p:nvSpPr>
            <p:cNvPr id="649" name="Freeform 39">
              <a:extLst>
                <a:ext uri="{FF2B5EF4-FFF2-40B4-BE49-F238E27FC236}">
                  <a16:creationId xmlns:a16="http://schemas.microsoft.com/office/drawing/2014/main" id="{39FAF3E9-D149-BC48-BD08-DA33C6AD88CE}"/>
                </a:ext>
              </a:extLst>
            </p:cNvPr>
            <p:cNvSpPr>
              <a:spLocks/>
            </p:cNvSpPr>
            <p:nvPr/>
          </p:nvSpPr>
          <p:spPr bwMode="auto">
            <a:xfrm>
              <a:off x="1654" y="3672"/>
              <a:ext cx="20" cy="14"/>
            </a:xfrm>
            <a:custGeom>
              <a:avLst/>
              <a:gdLst>
                <a:gd name="T0" fmla="*/ 26 w 59"/>
                <a:gd name="T1" fmla="*/ 43 h 43"/>
                <a:gd name="T2" fmla="*/ 59 w 59"/>
                <a:gd name="T3" fmla="*/ 18 h 43"/>
                <a:gd name="T4" fmla="*/ 55 w 59"/>
                <a:gd name="T5" fmla="*/ 14 h 43"/>
                <a:gd name="T6" fmla="*/ 51 w 59"/>
                <a:gd name="T7" fmla="*/ 9 h 43"/>
                <a:gd name="T8" fmla="*/ 47 w 59"/>
                <a:gd name="T9" fmla="*/ 5 h 43"/>
                <a:gd name="T10" fmla="*/ 46 w 59"/>
                <a:gd name="T11" fmla="*/ 0 h 43"/>
                <a:gd name="T12" fmla="*/ 41 w 59"/>
                <a:gd name="T13" fmla="*/ 1 h 43"/>
                <a:gd name="T14" fmla="*/ 34 w 59"/>
                <a:gd name="T15" fmla="*/ 4 h 43"/>
                <a:gd name="T16" fmla="*/ 31 w 59"/>
                <a:gd name="T17" fmla="*/ 6 h 43"/>
                <a:gd name="T18" fmla="*/ 29 w 59"/>
                <a:gd name="T19" fmla="*/ 8 h 43"/>
                <a:gd name="T20" fmla="*/ 26 w 59"/>
                <a:gd name="T21" fmla="*/ 10 h 43"/>
                <a:gd name="T22" fmla="*/ 26 w 59"/>
                <a:gd name="T23" fmla="*/ 12 h 43"/>
                <a:gd name="T24" fmla="*/ 20 w 59"/>
                <a:gd name="T25" fmla="*/ 13 h 43"/>
                <a:gd name="T26" fmla="*/ 13 w 59"/>
                <a:gd name="T27" fmla="*/ 16 h 43"/>
                <a:gd name="T28" fmla="*/ 6 w 59"/>
                <a:gd name="T29" fmla="*/ 20 h 43"/>
                <a:gd name="T30" fmla="*/ 0 w 59"/>
                <a:gd name="T31" fmla="*/ 24 h 43"/>
                <a:gd name="T32" fmla="*/ 5 w 59"/>
                <a:gd name="T33" fmla="*/ 29 h 43"/>
                <a:gd name="T34" fmla="*/ 10 w 59"/>
                <a:gd name="T35" fmla="*/ 34 h 43"/>
                <a:gd name="T36" fmla="*/ 18 w 59"/>
                <a:gd name="T37" fmla="*/ 39 h 43"/>
                <a:gd name="T38" fmla="*/ 26 w 59"/>
                <a:gd name="T3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43">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50" name="Freeform 40">
              <a:extLst>
                <a:ext uri="{FF2B5EF4-FFF2-40B4-BE49-F238E27FC236}">
                  <a16:creationId xmlns:a16="http://schemas.microsoft.com/office/drawing/2014/main" id="{36FA0723-EB86-3043-8E66-CECE07D0CE75}"/>
                </a:ext>
              </a:extLst>
            </p:cNvPr>
            <p:cNvSpPr>
              <a:spLocks/>
            </p:cNvSpPr>
            <p:nvPr/>
          </p:nvSpPr>
          <p:spPr bwMode="auto">
            <a:xfrm>
              <a:off x="1681" y="3671"/>
              <a:ext cx="22" cy="17"/>
            </a:xfrm>
            <a:custGeom>
              <a:avLst/>
              <a:gdLst>
                <a:gd name="T0" fmla="*/ 0 w 67"/>
                <a:gd name="T1" fmla="*/ 2 h 51"/>
                <a:gd name="T2" fmla="*/ 24 w 67"/>
                <a:gd name="T3" fmla="*/ 1 h 51"/>
                <a:gd name="T4" fmla="*/ 39 w 67"/>
                <a:gd name="T5" fmla="*/ 0 h 51"/>
                <a:gd name="T6" fmla="*/ 45 w 67"/>
                <a:gd name="T7" fmla="*/ 1 h 51"/>
                <a:gd name="T8" fmla="*/ 51 w 67"/>
                <a:gd name="T9" fmla="*/ 2 h 51"/>
                <a:gd name="T10" fmla="*/ 58 w 67"/>
                <a:gd name="T11" fmla="*/ 4 h 51"/>
                <a:gd name="T12" fmla="*/ 67 w 67"/>
                <a:gd name="T13" fmla="*/ 8 h 51"/>
                <a:gd name="T14" fmla="*/ 55 w 67"/>
                <a:gd name="T15" fmla="*/ 13 h 51"/>
                <a:gd name="T16" fmla="*/ 46 w 67"/>
                <a:gd name="T17" fmla="*/ 19 h 51"/>
                <a:gd name="T18" fmla="*/ 42 w 67"/>
                <a:gd name="T19" fmla="*/ 22 h 51"/>
                <a:gd name="T20" fmla="*/ 36 w 67"/>
                <a:gd name="T21" fmla="*/ 24 h 51"/>
                <a:gd name="T22" fmla="*/ 29 w 67"/>
                <a:gd name="T23" fmla="*/ 26 h 51"/>
                <a:gd name="T24" fmla="*/ 20 w 67"/>
                <a:gd name="T25" fmla="*/ 26 h 51"/>
                <a:gd name="T26" fmla="*/ 24 w 67"/>
                <a:gd name="T27" fmla="*/ 26 h 51"/>
                <a:gd name="T28" fmla="*/ 34 w 67"/>
                <a:gd name="T29" fmla="*/ 26 h 51"/>
                <a:gd name="T30" fmla="*/ 29 w 67"/>
                <a:gd name="T31" fmla="*/ 34 h 51"/>
                <a:gd name="T32" fmla="*/ 25 w 67"/>
                <a:gd name="T33" fmla="*/ 40 h 51"/>
                <a:gd name="T34" fmla="*/ 22 w 67"/>
                <a:gd name="T35" fmla="*/ 44 h 51"/>
                <a:gd name="T36" fmla="*/ 20 w 67"/>
                <a:gd name="T37" fmla="*/ 46 h 51"/>
                <a:gd name="T38" fmla="*/ 12 w 67"/>
                <a:gd name="T39" fmla="*/ 48 h 51"/>
                <a:gd name="T40" fmla="*/ 0 w 67"/>
                <a:gd name="T41" fmla="*/ 51 h 51"/>
                <a:gd name="T42" fmla="*/ 0 w 67"/>
                <a:gd name="T43"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51">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651" name="Freeform 41">
            <a:extLst>
              <a:ext uri="{FF2B5EF4-FFF2-40B4-BE49-F238E27FC236}">
                <a16:creationId xmlns:a16="http://schemas.microsoft.com/office/drawing/2014/main" id="{B4940889-E1EA-6047-9613-1CD18791FDD0}"/>
              </a:ext>
            </a:extLst>
          </p:cNvPr>
          <p:cNvSpPr>
            <a:spLocks/>
          </p:cNvSpPr>
          <p:nvPr userDrawn="1">
            <p:custDataLst>
              <p:tags r:id="rId43"/>
            </p:custDataLst>
          </p:nvPr>
        </p:nvSpPr>
        <p:spPr bwMode="auto">
          <a:xfrm>
            <a:off x="5650913" y="3231349"/>
            <a:ext cx="32534" cy="53261"/>
          </a:xfrm>
          <a:custGeom>
            <a:avLst/>
            <a:gdLst>
              <a:gd name="T0" fmla="*/ 0 w 80"/>
              <a:gd name="T1" fmla="*/ 15 h 34"/>
              <a:gd name="T2" fmla="*/ 1 w 80"/>
              <a:gd name="T3" fmla="*/ 19 h 34"/>
              <a:gd name="T4" fmla="*/ 2 w 80"/>
              <a:gd name="T5" fmla="*/ 21 h 34"/>
              <a:gd name="T6" fmla="*/ 4 w 80"/>
              <a:gd name="T7" fmla="*/ 24 h 34"/>
              <a:gd name="T8" fmla="*/ 7 w 80"/>
              <a:gd name="T9" fmla="*/ 26 h 34"/>
              <a:gd name="T10" fmla="*/ 13 w 80"/>
              <a:gd name="T11" fmla="*/ 29 h 34"/>
              <a:gd name="T12" fmla="*/ 22 w 80"/>
              <a:gd name="T13" fmla="*/ 31 h 34"/>
              <a:gd name="T14" fmla="*/ 40 w 80"/>
              <a:gd name="T15" fmla="*/ 33 h 34"/>
              <a:gd name="T16" fmla="*/ 54 w 80"/>
              <a:gd name="T17" fmla="*/ 34 h 34"/>
              <a:gd name="T18" fmla="*/ 58 w 80"/>
              <a:gd name="T19" fmla="*/ 33 h 34"/>
              <a:gd name="T20" fmla="*/ 62 w 80"/>
              <a:gd name="T21" fmla="*/ 32 h 34"/>
              <a:gd name="T22" fmla="*/ 65 w 80"/>
              <a:gd name="T23" fmla="*/ 29 h 34"/>
              <a:gd name="T24" fmla="*/ 67 w 80"/>
              <a:gd name="T25" fmla="*/ 27 h 34"/>
              <a:gd name="T26" fmla="*/ 73 w 80"/>
              <a:gd name="T27" fmla="*/ 21 h 34"/>
              <a:gd name="T28" fmla="*/ 80 w 80"/>
              <a:gd name="T29" fmla="*/ 15 h 34"/>
              <a:gd name="T30" fmla="*/ 75 w 80"/>
              <a:gd name="T31" fmla="*/ 10 h 34"/>
              <a:gd name="T32" fmla="*/ 70 w 80"/>
              <a:gd name="T33" fmla="*/ 7 h 34"/>
              <a:gd name="T34" fmla="*/ 65 w 80"/>
              <a:gd name="T35" fmla="*/ 4 h 34"/>
              <a:gd name="T36" fmla="*/ 60 w 80"/>
              <a:gd name="T37" fmla="*/ 2 h 34"/>
              <a:gd name="T38" fmla="*/ 55 w 80"/>
              <a:gd name="T39" fmla="*/ 0 h 34"/>
              <a:gd name="T40" fmla="*/ 51 w 80"/>
              <a:gd name="T41" fmla="*/ 0 h 34"/>
              <a:gd name="T42" fmla="*/ 45 w 80"/>
              <a:gd name="T43" fmla="*/ 1 h 34"/>
              <a:gd name="T44" fmla="*/ 41 w 80"/>
              <a:gd name="T45" fmla="*/ 2 h 34"/>
              <a:gd name="T46" fmla="*/ 34 w 80"/>
              <a:gd name="T47" fmla="*/ 2 h 34"/>
              <a:gd name="T48" fmla="*/ 21 w 80"/>
              <a:gd name="T49" fmla="*/ 2 h 34"/>
              <a:gd name="T50" fmla="*/ 13 w 80"/>
              <a:gd name="T51" fmla="*/ 3 h 34"/>
              <a:gd name="T52" fmla="*/ 7 w 80"/>
              <a:gd name="T53" fmla="*/ 5 h 34"/>
              <a:gd name="T54" fmla="*/ 4 w 80"/>
              <a:gd name="T55" fmla="*/ 7 h 34"/>
              <a:gd name="T56" fmla="*/ 2 w 80"/>
              <a:gd name="T57" fmla="*/ 9 h 34"/>
              <a:gd name="T58" fmla="*/ 1 w 80"/>
              <a:gd name="T59" fmla="*/ 11 h 34"/>
              <a:gd name="T60" fmla="*/ 0 w 80"/>
              <a:gd name="T61"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52" name="Freeform 42">
            <a:extLst>
              <a:ext uri="{FF2B5EF4-FFF2-40B4-BE49-F238E27FC236}">
                <a16:creationId xmlns:a16="http://schemas.microsoft.com/office/drawing/2014/main" id="{45A7D445-7119-1548-BE42-A0423CBB180D}"/>
              </a:ext>
            </a:extLst>
          </p:cNvPr>
          <p:cNvSpPr>
            <a:spLocks/>
          </p:cNvSpPr>
          <p:nvPr userDrawn="1">
            <p:custDataLst>
              <p:tags r:id="rId44"/>
            </p:custDataLst>
          </p:nvPr>
        </p:nvSpPr>
        <p:spPr bwMode="auto">
          <a:xfrm>
            <a:off x="5707847" y="3237107"/>
            <a:ext cx="1627" cy="53261"/>
          </a:xfrm>
          <a:custGeom>
            <a:avLst/>
            <a:gdLst>
              <a:gd name="T0" fmla="*/ 0 w 7"/>
              <a:gd name="T1" fmla="*/ 0 h 13"/>
              <a:gd name="T2" fmla="*/ 7 w 7"/>
              <a:gd name="T3" fmla="*/ 13 h 13"/>
              <a:gd name="T4" fmla="*/ 7 w 7"/>
              <a:gd name="T5" fmla="*/ 7 h 13"/>
            </a:gdLst>
            <a:ahLst/>
            <a:cxnLst>
              <a:cxn ang="0">
                <a:pos x="T0" y="T1"/>
              </a:cxn>
              <a:cxn ang="0">
                <a:pos x="T2" y="T3"/>
              </a:cxn>
              <a:cxn ang="0">
                <a:pos x="T4" y="T5"/>
              </a:cxn>
            </a:cxnLst>
            <a:rect l="0" t="0" r="r" b="b"/>
            <a:pathLst>
              <a:path w="7" h="13">
                <a:moveTo>
                  <a:pt x="0" y="0"/>
                </a:moveTo>
                <a:lnTo>
                  <a:pt x="7" y="13"/>
                </a:lnTo>
                <a:lnTo>
                  <a:pt x="7" y="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53" name="Freeform 43">
            <a:extLst>
              <a:ext uri="{FF2B5EF4-FFF2-40B4-BE49-F238E27FC236}">
                <a16:creationId xmlns:a16="http://schemas.microsoft.com/office/drawing/2014/main" id="{BFA898A8-E6CB-5F4F-8A8A-438B48823AF3}"/>
              </a:ext>
            </a:extLst>
          </p:cNvPr>
          <p:cNvSpPr>
            <a:spLocks/>
          </p:cNvSpPr>
          <p:nvPr userDrawn="1">
            <p:custDataLst>
              <p:tags r:id="rId45"/>
            </p:custDataLst>
          </p:nvPr>
        </p:nvSpPr>
        <p:spPr bwMode="auto">
          <a:xfrm>
            <a:off x="5720861" y="3238546"/>
            <a:ext cx="6507" cy="53262"/>
          </a:xfrm>
          <a:custGeom>
            <a:avLst/>
            <a:gdLst>
              <a:gd name="T0" fmla="*/ 0 w 20"/>
              <a:gd name="T1" fmla="*/ 0 h 6"/>
              <a:gd name="T2" fmla="*/ 7 w 20"/>
              <a:gd name="T3" fmla="*/ 3 h 6"/>
              <a:gd name="T4" fmla="*/ 20 w 20"/>
              <a:gd name="T5" fmla="*/ 6 h 6"/>
              <a:gd name="T6" fmla="*/ 0 w 20"/>
              <a:gd name="T7" fmla="*/ 0 h 6"/>
            </a:gdLst>
            <a:ahLst/>
            <a:cxnLst>
              <a:cxn ang="0">
                <a:pos x="T0" y="T1"/>
              </a:cxn>
              <a:cxn ang="0">
                <a:pos x="T2" y="T3"/>
              </a:cxn>
              <a:cxn ang="0">
                <a:pos x="T4" y="T5"/>
              </a:cxn>
              <a:cxn ang="0">
                <a:pos x="T6" y="T7"/>
              </a:cxn>
            </a:cxnLst>
            <a:rect l="0" t="0" r="r" b="b"/>
            <a:pathLst>
              <a:path w="20" h="6">
                <a:moveTo>
                  <a:pt x="0" y="0"/>
                </a:moveTo>
                <a:lnTo>
                  <a:pt x="7" y="3"/>
                </a:lnTo>
                <a:lnTo>
                  <a:pt x="20" y="6"/>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54" name="Freeform 44">
            <a:extLst>
              <a:ext uri="{FF2B5EF4-FFF2-40B4-BE49-F238E27FC236}">
                <a16:creationId xmlns:a16="http://schemas.microsoft.com/office/drawing/2014/main" id="{C0E80877-A7B5-7E45-BF84-7E7335CB860A}"/>
              </a:ext>
            </a:extLst>
          </p:cNvPr>
          <p:cNvSpPr>
            <a:spLocks/>
          </p:cNvSpPr>
          <p:nvPr userDrawn="1">
            <p:custDataLst>
              <p:tags r:id="rId46"/>
            </p:custDataLst>
          </p:nvPr>
        </p:nvSpPr>
        <p:spPr bwMode="auto">
          <a:xfrm>
            <a:off x="5735502" y="3229909"/>
            <a:ext cx="8133" cy="51823"/>
          </a:xfrm>
          <a:custGeom>
            <a:avLst/>
            <a:gdLst>
              <a:gd name="T0" fmla="*/ 0 w 14"/>
              <a:gd name="T1" fmla="*/ 12 h 12"/>
              <a:gd name="T2" fmla="*/ 14 w 14"/>
              <a:gd name="T3" fmla="*/ 0 h 12"/>
              <a:gd name="T4" fmla="*/ 0 w 14"/>
              <a:gd name="T5" fmla="*/ 12 h 12"/>
            </a:gdLst>
            <a:ahLst/>
            <a:cxnLst>
              <a:cxn ang="0">
                <a:pos x="T0" y="T1"/>
              </a:cxn>
              <a:cxn ang="0">
                <a:pos x="T2" y="T3"/>
              </a:cxn>
              <a:cxn ang="0">
                <a:pos x="T4" y="T5"/>
              </a:cxn>
            </a:cxnLst>
            <a:rect l="0" t="0" r="r" b="b"/>
            <a:pathLst>
              <a:path w="14" h="12">
                <a:moveTo>
                  <a:pt x="0" y="12"/>
                </a:moveTo>
                <a:lnTo>
                  <a:pt x="14" y="0"/>
                </a:lnTo>
                <a:lnTo>
                  <a:pt x="0" y="1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55" name="Freeform 45">
            <a:extLst>
              <a:ext uri="{FF2B5EF4-FFF2-40B4-BE49-F238E27FC236}">
                <a16:creationId xmlns:a16="http://schemas.microsoft.com/office/drawing/2014/main" id="{EE47E0B3-0AA5-B74E-9CD9-AE4E7B20A323}"/>
              </a:ext>
            </a:extLst>
          </p:cNvPr>
          <p:cNvSpPr>
            <a:spLocks/>
          </p:cNvSpPr>
          <p:nvPr userDrawn="1">
            <p:custDataLst>
              <p:tags r:id="rId47"/>
            </p:custDataLst>
          </p:nvPr>
        </p:nvSpPr>
        <p:spPr bwMode="auto">
          <a:xfrm>
            <a:off x="5714355" y="3222712"/>
            <a:ext cx="11388" cy="53261"/>
          </a:xfrm>
          <a:custGeom>
            <a:avLst/>
            <a:gdLst>
              <a:gd name="T0" fmla="*/ 0 w 27"/>
              <a:gd name="T1" fmla="*/ 0 h 7"/>
              <a:gd name="T2" fmla="*/ 0 w 27"/>
              <a:gd name="T3" fmla="*/ 4 h 7"/>
              <a:gd name="T4" fmla="*/ 2 w 27"/>
              <a:gd name="T5" fmla="*/ 6 h 7"/>
              <a:gd name="T6" fmla="*/ 7 w 27"/>
              <a:gd name="T7" fmla="*/ 7 h 7"/>
              <a:gd name="T8" fmla="*/ 10 w 27"/>
              <a:gd name="T9" fmla="*/ 7 h 7"/>
              <a:gd name="T10" fmla="*/ 15 w 27"/>
              <a:gd name="T11" fmla="*/ 6 h 7"/>
              <a:gd name="T12" fmla="*/ 19 w 27"/>
              <a:gd name="T13" fmla="*/ 4 h 7"/>
              <a:gd name="T14" fmla="*/ 23 w 27"/>
              <a:gd name="T15" fmla="*/ 2 h 7"/>
              <a:gd name="T16" fmla="*/ 27 w 27"/>
              <a:gd name="T17" fmla="*/ 0 h 7"/>
              <a:gd name="T18" fmla="*/ 0 w 27"/>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7">
                <a:moveTo>
                  <a:pt x="0" y="0"/>
                </a:moveTo>
                <a:lnTo>
                  <a:pt x="0" y="4"/>
                </a:lnTo>
                <a:lnTo>
                  <a:pt x="2" y="6"/>
                </a:lnTo>
                <a:lnTo>
                  <a:pt x="7" y="7"/>
                </a:lnTo>
                <a:lnTo>
                  <a:pt x="10" y="7"/>
                </a:lnTo>
                <a:lnTo>
                  <a:pt x="15" y="6"/>
                </a:lnTo>
                <a:lnTo>
                  <a:pt x="19" y="4"/>
                </a:lnTo>
                <a:lnTo>
                  <a:pt x="23" y="2"/>
                </a:lnTo>
                <a:lnTo>
                  <a:pt x="27"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56" name="Freeform 46">
            <a:extLst>
              <a:ext uri="{FF2B5EF4-FFF2-40B4-BE49-F238E27FC236}">
                <a16:creationId xmlns:a16="http://schemas.microsoft.com/office/drawing/2014/main" id="{22654BA1-F8E9-C949-A531-B89ED314D3FB}"/>
              </a:ext>
            </a:extLst>
          </p:cNvPr>
          <p:cNvSpPr>
            <a:spLocks/>
          </p:cNvSpPr>
          <p:nvPr userDrawn="1">
            <p:custDataLst>
              <p:tags r:id="rId48"/>
            </p:custDataLst>
          </p:nvPr>
        </p:nvSpPr>
        <p:spPr bwMode="auto">
          <a:xfrm>
            <a:off x="5764783" y="3248624"/>
            <a:ext cx="14640" cy="54702"/>
          </a:xfrm>
          <a:custGeom>
            <a:avLst/>
            <a:gdLst>
              <a:gd name="T0" fmla="*/ 0 w 27"/>
              <a:gd name="T1" fmla="*/ 0 h 6"/>
              <a:gd name="T2" fmla="*/ 11 w 27"/>
              <a:gd name="T3" fmla="*/ 3 h 6"/>
              <a:gd name="T4" fmla="*/ 27 w 27"/>
              <a:gd name="T5" fmla="*/ 6 h 6"/>
            </a:gdLst>
            <a:ahLst/>
            <a:cxnLst>
              <a:cxn ang="0">
                <a:pos x="T0" y="T1"/>
              </a:cxn>
              <a:cxn ang="0">
                <a:pos x="T2" y="T3"/>
              </a:cxn>
              <a:cxn ang="0">
                <a:pos x="T4" y="T5"/>
              </a:cxn>
            </a:cxnLst>
            <a:rect l="0" t="0" r="r" b="b"/>
            <a:pathLst>
              <a:path w="27" h="6">
                <a:moveTo>
                  <a:pt x="0" y="0"/>
                </a:moveTo>
                <a:lnTo>
                  <a:pt x="11" y="3"/>
                </a:lnTo>
                <a:lnTo>
                  <a:pt x="27"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57" name="Line 47">
            <a:extLst>
              <a:ext uri="{FF2B5EF4-FFF2-40B4-BE49-F238E27FC236}">
                <a16:creationId xmlns:a16="http://schemas.microsoft.com/office/drawing/2014/main" id="{5B136D02-63F6-3941-BD96-F81082A29572}"/>
              </a:ext>
            </a:extLst>
          </p:cNvPr>
          <p:cNvSpPr>
            <a:spLocks noChangeShapeType="1"/>
          </p:cNvSpPr>
          <p:nvPr userDrawn="1">
            <p:custDataLst>
              <p:tags r:id="rId49"/>
            </p:custDataLst>
          </p:nvPr>
        </p:nvSpPr>
        <p:spPr bwMode="auto">
          <a:xfrm flipH="1" flipV="1">
            <a:off x="5772915" y="3245744"/>
            <a:ext cx="6507" cy="863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58" name="Line 48">
            <a:extLst>
              <a:ext uri="{FF2B5EF4-FFF2-40B4-BE49-F238E27FC236}">
                <a16:creationId xmlns:a16="http://schemas.microsoft.com/office/drawing/2014/main" id="{5EF5A84A-A848-894C-9A82-558ED75C422D}"/>
              </a:ext>
            </a:extLst>
          </p:cNvPr>
          <p:cNvSpPr>
            <a:spLocks noChangeShapeType="1"/>
          </p:cNvSpPr>
          <p:nvPr userDrawn="1">
            <p:custDataLst>
              <p:tags r:id="rId50"/>
            </p:custDataLst>
          </p:nvPr>
        </p:nvSpPr>
        <p:spPr bwMode="auto">
          <a:xfrm flipH="1">
            <a:off x="5772915" y="3268775"/>
            <a:ext cx="6507" cy="100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59" name="Freeform 49">
            <a:extLst>
              <a:ext uri="{FF2B5EF4-FFF2-40B4-BE49-F238E27FC236}">
                <a16:creationId xmlns:a16="http://schemas.microsoft.com/office/drawing/2014/main" id="{AE989AF0-077A-AE4D-BF86-BCA2CD1CE67E}"/>
              </a:ext>
            </a:extLst>
          </p:cNvPr>
          <p:cNvSpPr>
            <a:spLocks/>
          </p:cNvSpPr>
          <p:nvPr userDrawn="1">
            <p:custDataLst>
              <p:tags r:id="rId51"/>
            </p:custDataLst>
          </p:nvPr>
        </p:nvSpPr>
        <p:spPr bwMode="auto">
          <a:xfrm>
            <a:off x="5772916" y="3264457"/>
            <a:ext cx="11388" cy="53262"/>
          </a:xfrm>
          <a:custGeom>
            <a:avLst/>
            <a:gdLst>
              <a:gd name="T0" fmla="*/ 0 w 20"/>
              <a:gd name="T1" fmla="*/ 24 h 24"/>
              <a:gd name="T2" fmla="*/ 2 w 20"/>
              <a:gd name="T3" fmla="*/ 24 h 24"/>
              <a:gd name="T4" fmla="*/ 6 w 20"/>
              <a:gd name="T5" fmla="*/ 22 h 24"/>
              <a:gd name="T6" fmla="*/ 9 w 20"/>
              <a:gd name="T7" fmla="*/ 20 h 24"/>
              <a:gd name="T8" fmla="*/ 12 w 20"/>
              <a:gd name="T9" fmla="*/ 16 h 24"/>
              <a:gd name="T10" fmla="*/ 15 w 20"/>
              <a:gd name="T11" fmla="*/ 13 h 24"/>
              <a:gd name="T12" fmla="*/ 18 w 20"/>
              <a:gd name="T13" fmla="*/ 9 h 24"/>
              <a:gd name="T14" fmla="*/ 19 w 20"/>
              <a:gd name="T15" fmla="*/ 4 h 24"/>
              <a:gd name="T16" fmla="*/ 20 w 20"/>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0" y="24"/>
                </a:moveTo>
                <a:lnTo>
                  <a:pt x="2" y="24"/>
                </a:lnTo>
                <a:lnTo>
                  <a:pt x="6" y="22"/>
                </a:lnTo>
                <a:lnTo>
                  <a:pt x="9" y="20"/>
                </a:lnTo>
                <a:lnTo>
                  <a:pt x="12" y="16"/>
                </a:lnTo>
                <a:lnTo>
                  <a:pt x="15" y="13"/>
                </a:lnTo>
                <a:lnTo>
                  <a:pt x="18" y="9"/>
                </a:lnTo>
                <a:lnTo>
                  <a:pt x="19" y="4"/>
                </a:lnTo>
                <a:lnTo>
                  <a:pt x="2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60" name="Freeform 50">
            <a:extLst>
              <a:ext uri="{FF2B5EF4-FFF2-40B4-BE49-F238E27FC236}">
                <a16:creationId xmlns:a16="http://schemas.microsoft.com/office/drawing/2014/main" id="{62BB9730-6CBD-CF4A-B837-7DC487E4EC6D}"/>
              </a:ext>
            </a:extLst>
          </p:cNvPr>
          <p:cNvSpPr>
            <a:spLocks/>
          </p:cNvSpPr>
          <p:nvPr userDrawn="1">
            <p:custDataLst>
              <p:tags r:id="rId52"/>
            </p:custDataLst>
          </p:nvPr>
        </p:nvSpPr>
        <p:spPr bwMode="auto">
          <a:xfrm>
            <a:off x="5779423" y="3290368"/>
            <a:ext cx="17894" cy="50383"/>
          </a:xfrm>
          <a:custGeom>
            <a:avLst/>
            <a:gdLst>
              <a:gd name="T0" fmla="*/ 13 w 33"/>
              <a:gd name="T1" fmla="*/ 7 h 25"/>
              <a:gd name="T2" fmla="*/ 0 w 33"/>
              <a:gd name="T3" fmla="*/ 19 h 25"/>
              <a:gd name="T4" fmla="*/ 10 w 33"/>
              <a:gd name="T5" fmla="*/ 20 h 25"/>
              <a:gd name="T6" fmla="*/ 19 w 33"/>
              <a:gd name="T7" fmla="*/ 22 h 25"/>
              <a:gd name="T8" fmla="*/ 27 w 33"/>
              <a:gd name="T9" fmla="*/ 25 h 25"/>
              <a:gd name="T10" fmla="*/ 33 w 33"/>
              <a:gd name="T11" fmla="*/ 25 h 25"/>
              <a:gd name="T12" fmla="*/ 33 w 33"/>
              <a:gd name="T13" fmla="*/ 0 h 25"/>
              <a:gd name="T14" fmla="*/ 27 w 33"/>
              <a:gd name="T15" fmla="*/ 0 h 25"/>
              <a:gd name="T16" fmla="*/ 13 w 33"/>
              <a:gd name="T1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5">
                <a:moveTo>
                  <a:pt x="13" y="7"/>
                </a:moveTo>
                <a:lnTo>
                  <a:pt x="0" y="19"/>
                </a:lnTo>
                <a:lnTo>
                  <a:pt x="10" y="20"/>
                </a:lnTo>
                <a:lnTo>
                  <a:pt x="19" y="22"/>
                </a:lnTo>
                <a:lnTo>
                  <a:pt x="27" y="25"/>
                </a:lnTo>
                <a:lnTo>
                  <a:pt x="33" y="25"/>
                </a:lnTo>
                <a:lnTo>
                  <a:pt x="33" y="0"/>
                </a:lnTo>
                <a:lnTo>
                  <a:pt x="27" y="0"/>
                </a:lnTo>
                <a:lnTo>
                  <a:pt x="13" y="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61" name="Freeform 51">
            <a:extLst>
              <a:ext uri="{FF2B5EF4-FFF2-40B4-BE49-F238E27FC236}">
                <a16:creationId xmlns:a16="http://schemas.microsoft.com/office/drawing/2014/main" id="{29E5FFD9-8F2F-A544-BA6B-A90A31DCA20C}"/>
              </a:ext>
            </a:extLst>
          </p:cNvPr>
          <p:cNvSpPr>
            <a:spLocks/>
          </p:cNvSpPr>
          <p:nvPr userDrawn="1">
            <p:custDataLst>
              <p:tags r:id="rId53"/>
            </p:custDataLst>
          </p:nvPr>
        </p:nvSpPr>
        <p:spPr bwMode="auto">
          <a:xfrm>
            <a:off x="5785930" y="3333553"/>
            <a:ext cx="16267" cy="51823"/>
          </a:xfrm>
          <a:custGeom>
            <a:avLst/>
            <a:gdLst>
              <a:gd name="T0" fmla="*/ 0 w 40"/>
              <a:gd name="T1" fmla="*/ 0 h 18"/>
              <a:gd name="T2" fmla="*/ 3 w 40"/>
              <a:gd name="T3" fmla="*/ 6 h 18"/>
              <a:gd name="T4" fmla="*/ 6 w 40"/>
              <a:gd name="T5" fmla="*/ 11 h 18"/>
              <a:gd name="T6" fmla="*/ 10 w 40"/>
              <a:gd name="T7" fmla="*/ 14 h 18"/>
              <a:gd name="T8" fmla="*/ 15 w 40"/>
              <a:gd name="T9" fmla="*/ 16 h 18"/>
              <a:gd name="T10" fmla="*/ 27 w 40"/>
              <a:gd name="T11" fmla="*/ 18 h 18"/>
              <a:gd name="T12" fmla="*/ 40 w 40"/>
              <a:gd name="T13" fmla="*/ 18 h 18"/>
              <a:gd name="T14" fmla="*/ 40 w 40"/>
              <a:gd name="T15" fmla="*/ 0 h 18"/>
              <a:gd name="T16" fmla="*/ 30 w 40"/>
              <a:gd name="T17" fmla="*/ 0 h 18"/>
              <a:gd name="T18" fmla="*/ 20 w 40"/>
              <a:gd name="T19" fmla="*/ 0 h 18"/>
              <a:gd name="T20" fmla="*/ 10 w 40"/>
              <a:gd name="T21" fmla="*/ 0 h 18"/>
              <a:gd name="T22" fmla="*/ 0 w 4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18">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62" name="Freeform 52">
            <a:extLst>
              <a:ext uri="{FF2B5EF4-FFF2-40B4-BE49-F238E27FC236}">
                <a16:creationId xmlns:a16="http://schemas.microsoft.com/office/drawing/2014/main" id="{063371BE-C102-554F-BD47-DCB8AC06AFDF}"/>
              </a:ext>
            </a:extLst>
          </p:cNvPr>
          <p:cNvSpPr>
            <a:spLocks/>
          </p:cNvSpPr>
          <p:nvPr userDrawn="1">
            <p:custDataLst>
              <p:tags r:id="rId54"/>
            </p:custDataLst>
          </p:nvPr>
        </p:nvSpPr>
        <p:spPr bwMode="auto">
          <a:xfrm>
            <a:off x="5795689" y="3356586"/>
            <a:ext cx="3254" cy="51823"/>
          </a:xfrm>
          <a:custGeom>
            <a:avLst/>
            <a:gdLst>
              <a:gd name="T0" fmla="*/ 4 w 11"/>
              <a:gd name="T1" fmla="*/ 32 h 32"/>
              <a:gd name="T2" fmla="*/ 6 w 11"/>
              <a:gd name="T3" fmla="*/ 28 h 32"/>
              <a:gd name="T4" fmla="*/ 8 w 11"/>
              <a:gd name="T5" fmla="*/ 25 h 32"/>
              <a:gd name="T6" fmla="*/ 9 w 11"/>
              <a:gd name="T7" fmla="*/ 22 h 32"/>
              <a:gd name="T8" fmla="*/ 10 w 11"/>
              <a:gd name="T9" fmla="*/ 18 h 32"/>
              <a:gd name="T10" fmla="*/ 11 w 11"/>
              <a:gd name="T11" fmla="*/ 9 h 32"/>
              <a:gd name="T12" fmla="*/ 11 w 11"/>
              <a:gd name="T13" fmla="*/ 0 h 32"/>
              <a:gd name="T14" fmla="*/ 6 w 11"/>
              <a:gd name="T15" fmla="*/ 3 h 32"/>
              <a:gd name="T16" fmla="*/ 3 w 11"/>
              <a:gd name="T17" fmla="*/ 7 h 32"/>
              <a:gd name="T18" fmla="*/ 1 w 11"/>
              <a:gd name="T19" fmla="*/ 11 h 32"/>
              <a:gd name="T20" fmla="*/ 0 w 11"/>
              <a:gd name="T21" fmla="*/ 16 h 32"/>
              <a:gd name="T22" fmla="*/ 0 w 11"/>
              <a:gd name="T23" fmla="*/ 20 h 32"/>
              <a:gd name="T24" fmla="*/ 1 w 11"/>
              <a:gd name="T25" fmla="*/ 24 h 32"/>
              <a:gd name="T26" fmla="*/ 2 w 11"/>
              <a:gd name="T27" fmla="*/ 28 h 32"/>
              <a:gd name="T28" fmla="*/ 4 w 11"/>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32">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63" name="Freeform 53">
            <a:extLst>
              <a:ext uri="{FF2B5EF4-FFF2-40B4-BE49-F238E27FC236}">
                <a16:creationId xmlns:a16="http://schemas.microsoft.com/office/drawing/2014/main" id="{76FB6F45-8102-CD44-8305-D1C5998403D2}"/>
              </a:ext>
            </a:extLst>
          </p:cNvPr>
          <p:cNvSpPr>
            <a:spLocks/>
          </p:cNvSpPr>
          <p:nvPr userDrawn="1">
            <p:custDataLst>
              <p:tags r:id="rId55"/>
            </p:custDataLst>
          </p:nvPr>
        </p:nvSpPr>
        <p:spPr bwMode="auto">
          <a:xfrm>
            <a:off x="5818463" y="3383938"/>
            <a:ext cx="1627" cy="50383"/>
          </a:xfrm>
          <a:custGeom>
            <a:avLst/>
            <a:gdLst>
              <a:gd name="T0" fmla="*/ 0 w 14"/>
              <a:gd name="T1" fmla="*/ 0 h 24"/>
              <a:gd name="T2" fmla="*/ 0 w 14"/>
              <a:gd name="T3" fmla="*/ 24 h 24"/>
              <a:gd name="T4" fmla="*/ 14 w 14"/>
              <a:gd name="T5" fmla="*/ 12 h 24"/>
              <a:gd name="T6" fmla="*/ 0 w 14"/>
              <a:gd name="T7" fmla="*/ 0 h 24"/>
            </a:gdLst>
            <a:ahLst/>
            <a:cxnLst>
              <a:cxn ang="0">
                <a:pos x="T0" y="T1"/>
              </a:cxn>
              <a:cxn ang="0">
                <a:pos x="T2" y="T3"/>
              </a:cxn>
              <a:cxn ang="0">
                <a:pos x="T4" y="T5"/>
              </a:cxn>
              <a:cxn ang="0">
                <a:pos x="T6" y="T7"/>
              </a:cxn>
            </a:cxnLst>
            <a:rect l="0" t="0" r="r" b="b"/>
            <a:pathLst>
              <a:path w="14" h="24">
                <a:moveTo>
                  <a:pt x="0" y="0"/>
                </a:moveTo>
                <a:lnTo>
                  <a:pt x="0" y="24"/>
                </a:lnTo>
                <a:lnTo>
                  <a:pt x="14" y="12"/>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64" name="Freeform 54">
            <a:extLst>
              <a:ext uri="{FF2B5EF4-FFF2-40B4-BE49-F238E27FC236}">
                <a16:creationId xmlns:a16="http://schemas.microsoft.com/office/drawing/2014/main" id="{A9CAD65B-47F0-C546-98F7-D9A88F357286}"/>
              </a:ext>
            </a:extLst>
          </p:cNvPr>
          <p:cNvSpPr>
            <a:spLocks/>
          </p:cNvSpPr>
          <p:nvPr userDrawn="1">
            <p:custDataLst>
              <p:tags r:id="rId56"/>
            </p:custDataLst>
          </p:nvPr>
        </p:nvSpPr>
        <p:spPr bwMode="auto">
          <a:xfrm>
            <a:off x="5779423" y="3395453"/>
            <a:ext cx="16267" cy="53261"/>
          </a:xfrm>
          <a:custGeom>
            <a:avLst/>
            <a:gdLst>
              <a:gd name="T0" fmla="*/ 0 w 27"/>
              <a:gd name="T1" fmla="*/ 12 h 18"/>
              <a:gd name="T2" fmla="*/ 7 w 27"/>
              <a:gd name="T3" fmla="*/ 15 h 18"/>
              <a:gd name="T4" fmla="*/ 13 w 27"/>
              <a:gd name="T5" fmla="*/ 18 h 18"/>
              <a:gd name="T6" fmla="*/ 22 w 27"/>
              <a:gd name="T7" fmla="*/ 7 h 18"/>
              <a:gd name="T8" fmla="*/ 27 w 27"/>
              <a:gd name="T9" fmla="*/ 0 h 18"/>
              <a:gd name="T10" fmla="*/ 22 w 27"/>
              <a:gd name="T11" fmla="*/ 0 h 18"/>
              <a:gd name="T12" fmla="*/ 18 w 27"/>
              <a:gd name="T13" fmla="*/ 1 h 18"/>
              <a:gd name="T14" fmla="*/ 13 w 27"/>
              <a:gd name="T15" fmla="*/ 2 h 18"/>
              <a:gd name="T16" fmla="*/ 10 w 27"/>
              <a:gd name="T17" fmla="*/ 4 h 18"/>
              <a:gd name="T18" fmla="*/ 5 w 27"/>
              <a:gd name="T19" fmla="*/ 8 h 18"/>
              <a:gd name="T20" fmla="*/ 0 w 27"/>
              <a:gd name="T21"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8">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65" name="Freeform 55">
            <a:extLst>
              <a:ext uri="{FF2B5EF4-FFF2-40B4-BE49-F238E27FC236}">
                <a16:creationId xmlns:a16="http://schemas.microsoft.com/office/drawing/2014/main" id="{09C46B02-CEAD-6B44-BE92-583BBECE2054}"/>
              </a:ext>
            </a:extLst>
          </p:cNvPr>
          <p:cNvSpPr>
            <a:spLocks/>
          </p:cNvSpPr>
          <p:nvPr userDrawn="1">
            <p:custDataLst>
              <p:tags r:id="rId57"/>
            </p:custDataLst>
          </p:nvPr>
        </p:nvSpPr>
        <p:spPr bwMode="auto">
          <a:xfrm>
            <a:off x="5764782" y="3454473"/>
            <a:ext cx="24400" cy="51823"/>
          </a:xfrm>
          <a:custGeom>
            <a:avLst/>
            <a:gdLst>
              <a:gd name="T0" fmla="*/ 0 w 47"/>
              <a:gd name="T1" fmla="*/ 36 h 49"/>
              <a:gd name="T2" fmla="*/ 1 w 47"/>
              <a:gd name="T3" fmla="*/ 39 h 49"/>
              <a:gd name="T4" fmla="*/ 2 w 47"/>
              <a:gd name="T5" fmla="*/ 41 h 49"/>
              <a:gd name="T6" fmla="*/ 4 w 47"/>
              <a:gd name="T7" fmla="*/ 43 h 49"/>
              <a:gd name="T8" fmla="*/ 6 w 47"/>
              <a:gd name="T9" fmla="*/ 45 h 49"/>
              <a:gd name="T10" fmla="*/ 12 w 47"/>
              <a:gd name="T11" fmla="*/ 48 h 49"/>
              <a:gd name="T12" fmla="*/ 14 w 47"/>
              <a:gd name="T13" fmla="*/ 49 h 49"/>
              <a:gd name="T14" fmla="*/ 18 w 47"/>
              <a:gd name="T15" fmla="*/ 49 h 49"/>
              <a:gd name="T16" fmla="*/ 24 w 47"/>
              <a:gd name="T17" fmla="*/ 46 h 49"/>
              <a:gd name="T18" fmla="*/ 29 w 47"/>
              <a:gd name="T19" fmla="*/ 42 h 49"/>
              <a:gd name="T20" fmla="*/ 35 w 47"/>
              <a:gd name="T21" fmla="*/ 39 h 49"/>
              <a:gd name="T22" fmla="*/ 39 w 47"/>
              <a:gd name="T23" fmla="*/ 35 h 49"/>
              <a:gd name="T24" fmla="*/ 44 w 47"/>
              <a:gd name="T25" fmla="*/ 31 h 49"/>
              <a:gd name="T26" fmla="*/ 46 w 47"/>
              <a:gd name="T27" fmla="*/ 27 h 49"/>
              <a:gd name="T28" fmla="*/ 47 w 47"/>
              <a:gd name="T29" fmla="*/ 24 h 49"/>
              <a:gd name="T30" fmla="*/ 47 w 47"/>
              <a:gd name="T31" fmla="*/ 12 h 49"/>
              <a:gd name="T32" fmla="*/ 47 w 47"/>
              <a:gd name="T33" fmla="*/ 0 h 49"/>
              <a:gd name="T34" fmla="*/ 27 w 47"/>
              <a:gd name="T35" fmla="*/ 0 h 49"/>
              <a:gd name="T36" fmla="*/ 17 w 47"/>
              <a:gd name="T37" fmla="*/ 8 h 49"/>
              <a:gd name="T38" fmla="*/ 9 w 47"/>
              <a:gd name="T39" fmla="*/ 16 h 49"/>
              <a:gd name="T40" fmla="*/ 5 w 47"/>
              <a:gd name="T41" fmla="*/ 20 h 49"/>
              <a:gd name="T42" fmla="*/ 2 w 47"/>
              <a:gd name="T43" fmla="*/ 25 h 49"/>
              <a:gd name="T44" fmla="*/ 1 w 47"/>
              <a:gd name="T45" fmla="*/ 30 h 49"/>
              <a:gd name="T46" fmla="*/ 0 w 47"/>
              <a:gd name="T4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66" name="Freeform 56">
            <a:extLst>
              <a:ext uri="{FF2B5EF4-FFF2-40B4-BE49-F238E27FC236}">
                <a16:creationId xmlns:a16="http://schemas.microsoft.com/office/drawing/2014/main" id="{5D00910D-9A79-DF40-BB7B-299763044044}"/>
              </a:ext>
            </a:extLst>
          </p:cNvPr>
          <p:cNvSpPr>
            <a:spLocks/>
          </p:cNvSpPr>
          <p:nvPr userDrawn="1">
            <p:custDataLst>
              <p:tags r:id="rId58"/>
            </p:custDataLst>
          </p:nvPr>
        </p:nvSpPr>
        <p:spPr bwMode="auto">
          <a:xfrm>
            <a:off x="5784303" y="3432881"/>
            <a:ext cx="13014" cy="51823"/>
          </a:xfrm>
          <a:custGeom>
            <a:avLst/>
            <a:gdLst>
              <a:gd name="T0" fmla="*/ 0 w 26"/>
              <a:gd name="T1" fmla="*/ 0 h 9"/>
              <a:gd name="T2" fmla="*/ 0 w 26"/>
              <a:gd name="T3" fmla="*/ 4 h 9"/>
              <a:gd name="T4" fmla="*/ 3 w 26"/>
              <a:gd name="T5" fmla="*/ 7 h 9"/>
              <a:gd name="T6" fmla="*/ 6 w 26"/>
              <a:gd name="T7" fmla="*/ 8 h 9"/>
              <a:gd name="T8" fmla="*/ 11 w 26"/>
              <a:gd name="T9" fmla="*/ 9 h 9"/>
              <a:gd name="T10" fmla="*/ 15 w 26"/>
              <a:gd name="T11" fmla="*/ 8 h 9"/>
              <a:gd name="T12" fmla="*/ 20 w 26"/>
              <a:gd name="T13" fmla="*/ 7 h 9"/>
              <a:gd name="T14" fmla="*/ 23 w 26"/>
              <a:gd name="T15" fmla="*/ 4 h 9"/>
              <a:gd name="T16" fmla="*/ 26 w 26"/>
              <a:gd name="T17" fmla="*/ 0 h 9"/>
              <a:gd name="T18" fmla="*/ 0 w 26"/>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9">
                <a:moveTo>
                  <a:pt x="0" y="0"/>
                </a:moveTo>
                <a:lnTo>
                  <a:pt x="0" y="4"/>
                </a:lnTo>
                <a:lnTo>
                  <a:pt x="3" y="7"/>
                </a:lnTo>
                <a:lnTo>
                  <a:pt x="6" y="8"/>
                </a:lnTo>
                <a:lnTo>
                  <a:pt x="11" y="9"/>
                </a:lnTo>
                <a:lnTo>
                  <a:pt x="15" y="8"/>
                </a:lnTo>
                <a:lnTo>
                  <a:pt x="20" y="7"/>
                </a:lnTo>
                <a:lnTo>
                  <a:pt x="23" y="4"/>
                </a:lnTo>
                <a:lnTo>
                  <a:pt x="26"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67" name="Freeform 57">
            <a:extLst>
              <a:ext uri="{FF2B5EF4-FFF2-40B4-BE49-F238E27FC236}">
                <a16:creationId xmlns:a16="http://schemas.microsoft.com/office/drawing/2014/main" id="{E68F2081-34FC-6A40-8433-3E67DA257794}"/>
              </a:ext>
            </a:extLst>
          </p:cNvPr>
          <p:cNvSpPr>
            <a:spLocks/>
          </p:cNvSpPr>
          <p:nvPr userDrawn="1">
            <p:custDataLst>
              <p:tags r:id="rId59"/>
            </p:custDataLst>
          </p:nvPr>
        </p:nvSpPr>
        <p:spPr bwMode="auto">
          <a:xfrm>
            <a:off x="5253999" y="3134900"/>
            <a:ext cx="16267" cy="51823"/>
          </a:xfrm>
          <a:custGeom>
            <a:avLst/>
            <a:gdLst>
              <a:gd name="T0" fmla="*/ 0 w 39"/>
              <a:gd name="T1" fmla="*/ 0 h 18"/>
              <a:gd name="T2" fmla="*/ 0 w 39"/>
              <a:gd name="T3" fmla="*/ 18 h 18"/>
              <a:gd name="T4" fmla="*/ 6 w 39"/>
              <a:gd name="T5" fmla="*/ 18 h 18"/>
              <a:gd name="T6" fmla="*/ 13 w 39"/>
              <a:gd name="T7" fmla="*/ 18 h 18"/>
              <a:gd name="T8" fmla="*/ 23 w 39"/>
              <a:gd name="T9" fmla="*/ 17 h 18"/>
              <a:gd name="T10" fmla="*/ 30 w 39"/>
              <a:gd name="T11" fmla="*/ 14 h 18"/>
              <a:gd name="T12" fmla="*/ 34 w 39"/>
              <a:gd name="T13" fmla="*/ 12 h 18"/>
              <a:gd name="T14" fmla="*/ 37 w 39"/>
              <a:gd name="T15" fmla="*/ 10 h 18"/>
              <a:gd name="T16" fmla="*/ 38 w 39"/>
              <a:gd name="T17" fmla="*/ 8 h 18"/>
              <a:gd name="T18" fmla="*/ 39 w 39"/>
              <a:gd name="T19" fmla="*/ 6 h 18"/>
              <a:gd name="T20" fmla="*/ 29 w 39"/>
              <a:gd name="T21" fmla="*/ 5 h 18"/>
              <a:gd name="T22" fmla="*/ 19 w 39"/>
              <a:gd name="T23" fmla="*/ 3 h 18"/>
              <a:gd name="T24" fmla="*/ 10 w 39"/>
              <a:gd name="T25" fmla="*/ 0 h 18"/>
              <a:gd name="T26" fmla="*/ 0 w 39"/>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668" name="Group 58">
            <a:extLst>
              <a:ext uri="{FF2B5EF4-FFF2-40B4-BE49-F238E27FC236}">
                <a16:creationId xmlns:a16="http://schemas.microsoft.com/office/drawing/2014/main" id="{9FA24819-2805-A340-8E5E-58B2E6C12C34}"/>
              </a:ext>
            </a:extLst>
          </p:cNvPr>
          <p:cNvGrpSpPr>
            <a:grpSpLocks/>
          </p:cNvGrpSpPr>
          <p:nvPr userDrawn="1">
            <p:custDataLst>
              <p:tags r:id="rId60"/>
            </p:custDataLst>
          </p:nvPr>
        </p:nvGrpSpPr>
        <p:grpSpPr bwMode="auto">
          <a:xfrm>
            <a:off x="5382509" y="2983751"/>
            <a:ext cx="135016" cy="177061"/>
            <a:chOff x="1199" y="2121"/>
            <a:chExt cx="97" cy="123"/>
          </a:xfrm>
          <a:solidFill>
            <a:srgbClr val="DADADA"/>
          </a:solidFill>
        </p:grpSpPr>
        <p:sp>
          <p:nvSpPr>
            <p:cNvPr id="669" name="Freeform 59">
              <a:extLst>
                <a:ext uri="{FF2B5EF4-FFF2-40B4-BE49-F238E27FC236}">
                  <a16:creationId xmlns:a16="http://schemas.microsoft.com/office/drawing/2014/main" id="{6E7429A5-6462-864B-96B5-C181905D4AE8}"/>
                </a:ext>
              </a:extLst>
            </p:cNvPr>
            <p:cNvSpPr>
              <a:spLocks/>
            </p:cNvSpPr>
            <p:nvPr/>
          </p:nvSpPr>
          <p:spPr bwMode="auto">
            <a:xfrm>
              <a:off x="1274" y="2236"/>
              <a:ext cx="16" cy="8"/>
            </a:xfrm>
            <a:custGeom>
              <a:avLst/>
              <a:gdLst>
                <a:gd name="T0" fmla="*/ 0 w 52"/>
                <a:gd name="T1" fmla="*/ 25 h 25"/>
                <a:gd name="T2" fmla="*/ 7 w 52"/>
                <a:gd name="T3" fmla="*/ 25 h 25"/>
                <a:gd name="T4" fmla="*/ 15 w 52"/>
                <a:gd name="T5" fmla="*/ 24 h 25"/>
                <a:gd name="T6" fmla="*/ 23 w 52"/>
                <a:gd name="T7" fmla="*/ 22 h 25"/>
                <a:gd name="T8" fmla="*/ 30 w 52"/>
                <a:gd name="T9" fmla="*/ 19 h 25"/>
                <a:gd name="T10" fmla="*/ 38 w 52"/>
                <a:gd name="T11" fmla="*/ 15 h 25"/>
                <a:gd name="T12" fmla="*/ 43 w 52"/>
                <a:gd name="T13" fmla="*/ 11 h 25"/>
                <a:gd name="T14" fmla="*/ 49 w 52"/>
                <a:gd name="T15" fmla="*/ 6 h 25"/>
                <a:gd name="T16" fmla="*/ 52 w 52"/>
                <a:gd name="T17" fmla="*/ 0 h 25"/>
                <a:gd name="T18" fmla="*/ 40 w 52"/>
                <a:gd name="T19" fmla="*/ 0 h 25"/>
                <a:gd name="T20" fmla="*/ 31 w 52"/>
                <a:gd name="T21" fmla="*/ 0 h 25"/>
                <a:gd name="T22" fmla="*/ 23 w 52"/>
                <a:gd name="T23" fmla="*/ 1 h 25"/>
                <a:gd name="T24" fmla="*/ 16 w 52"/>
                <a:gd name="T25" fmla="*/ 3 h 25"/>
                <a:gd name="T26" fmla="*/ 11 w 52"/>
                <a:gd name="T27" fmla="*/ 6 h 25"/>
                <a:gd name="T28" fmla="*/ 5 w 52"/>
                <a:gd name="T29" fmla="*/ 10 h 25"/>
                <a:gd name="T30" fmla="*/ 2 w 52"/>
                <a:gd name="T31" fmla="*/ 16 h 25"/>
                <a:gd name="T32" fmla="*/ 0 w 52"/>
                <a:gd name="T3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70" name="Freeform 60">
              <a:extLst>
                <a:ext uri="{FF2B5EF4-FFF2-40B4-BE49-F238E27FC236}">
                  <a16:creationId xmlns:a16="http://schemas.microsoft.com/office/drawing/2014/main" id="{A7404DA0-BCA1-B74F-94F2-CEC40484EC0C}"/>
                </a:ext>
              </a:extLst>
            </p:cNvPr>
            <p:cNvSpPr>
              <a:spLocks/>
            </p:cNvSpPr>
            <p:nvPr/>
          </p:nvSpPr>
          <p:spPr bwMode="auto">
            <a:xfrm>
              <a:off x="1199" y="2131"/>
              <a:ext cx="11" cy="4"/>
            </a:xfrm>
            <a:custGeom>
              <a:avLst/>
              <a:gdLst>
                <a:gd name="T0" fmla="*/ 0 w 33"/>
                <a:gd name="T1" fmla="*/ 0 h 13"/>
                <a:gd name="T2" fmla="*/ 0 w 33"/>
                <a:gd name="T3" fmla="*/ 6 h 13"/>
                <a:gd name="T4" fmla="*/ 0 w 33"/>
                <a:gd name="T5" fmla="*/ 13 h 13"/>
                <a:gd name="T6" fmla="*/ 9 w 33"/>
                <a:gd name="T7" fmla="*/ 13 h 13"/>
                <a:gd name="T8" fmla="*/ 16 w 33"/>
                <a:gd name="T9" fmla="*/ 13 h 13"/>
                <a:gd name="T10" fmla="*/ 24 w 33"/>
                <a:gd name="T11" fmla="*/ 11 h 13"/>
                <a:gd name="T12" fmla="*/ 33 w 33"/>
                <a:gd name="T13" fmla="*/ 6 h 13"/>
                <a:gd name="T14" fmla="*/ 24 w 33"/>
                <a:gd name="T15" fmla="*/ 3 h 13"/>
                <a:gd name="T16" fmla="*/ 16 w 33"/>
                <a:gd name="T17" fmla="*/ 1 h 13"/>
                <a:gd name="T18" fmla="*/ 9 w 33"/>
                <a:gd name="T19" fmla="*/ 0 h 13"/>
                <a:gd name="T20" fmla="*/ 0 w 33"/>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71" name="Freeform 61">
              <a:extLst>
                <a:ext uri="{FF2B5EF4-FFF2-40B4-BE49-F238E27FC236}">
                  <a16:creationId xmlns:a16="http://schemas.microsoft.com/office/drawing/2014/main" id="{542E445F-F3D0-8942-A20F-4F908C68C1BF}"/>
                </a:ext>
              </a:extLst>
            </p:cNvPr>
            <p:cNvSpPr>
              <a:spLocks/>
            </p:cNvSpPr>
            <p:nvPr/>
          </p:nvSpPr>
          <p:spPr bwMode="auto">
            <a:xfrm>
              <a:off x="1210" y="2121"/>
              <a:ext cx="20" cy="28"/>
            </a:xfrm>
            <a:custGeom>
              <a:avLst/>
              <a:gdLst>
                <a:gd name="T0" fmla="*/ 26 w 67"/>
                <a:gd name="T1" fmla="*/ 18 h 86"/>
                <a:gd name="T2" fmla="*/ 0 w 67"/>
                <a:gd name="T3" fmla="*/ 0 h 86"/>
                <a:gd name="T4" fmla="*/ 26 w 67"/>
                <a:gd name="T5" fmla="*/ 0 h 86"/>
                <a:gd name="T6" fmla="*/ 29 w 67"/>
                <a:gd name="T7" fmla="*/ 4 h 86"/>
                <a:gd name="T8" fmla="*/ 33 w 67"/>
                <a:gd name="T9" fmla="*/ 8 h 86"/>
                <a:gd name="T10" fmla="*/ 36 w 67"/>
                <a:gd name="T11" fmla="*/ 11 h 86"/>
                <a:gd name="T12" fmla="*/ 39 w 67"/>
                <a:gd name="T13" fmla="*/ 14 h 86"/>
                <a:gd name="T14" fmla="*/ 47 w 67"/>
                <a:gd name="T15" fmla="*/ 17 h 86"/>
                <a:gd name="T16" fmla="*/ 54 w 67"/>
                <a:gd name="T17" fmla="*/ 18 h 86"/>
                <a:gd name="T18" fmla="*/ 58 w 67"/>
                <a:gd name="T19" fmla="*/ 30 h 86"/>
                <a:gd name="T20" fmla="*/ 62 w 67"/>
                <a:gd name="T21" fmla="*/ 40 h 86"/>
                <a:gd name="T22" fmla="*/ 63 w 67"/>
                <a:gd name="T23" fmla="*/ 45 h 86"/>
                <a:gd name="T24" fmla="*/ 66 w 67"/>
                <a:gd name="T25" fmla="*/ 50 h 86"/>
                <a:gd name="T26" fmla="*/ 66 w 67"/>
                <a:gd name="T27" fmla="*/ 55 h 86"/>
                <a:gd name="T28" fmla="*/ 67 w 67"/>
                <a:gd name="T29" fmla="*/ 61 h 86"/>
                <a:gd name="T30" fmla="*/ 63 w 67"/>
                <a:gd name="T31" fmla="*/ 74 h 86"/>
                <a:gd name="T32" fmla="*/ 60 w 67"/>
                <a:gd name="T33" fmla="*/ 86 h 86"/>
                <a:gd name="T34" fmla="*/ 55 w 67"/>
                <a:gd name="T35" fmla="*/ 69 h 86"/>
                <a:gd name="T36" fmla="*/ 51 w 67"/>
                <a:gd name="T37" fmla="*/ 54 h 86"/>
                <a:gd name="T38" fmla="*/ 50 w 67"/>
                <a:gd name="T39" fmla="*/ 47 h 86"/>
                <a:gd name="T40" fmla="*/ 50 w 67"/>
                <a:gd name="T41" fmla="*/ 41 h 86"/>
                <a:gd name="T42" fmla="*/ 51 w 67"/>
                <a:gd name="T43" fmla="*/ 35 h 86"/>
                <a:gd name="T44" fmla="*/ 54 w 67"/>
                <a:gd name="T45" fmla="*/ 30 h 86"/>
                <a:gd name="T46" fmla="*/ 44 w 67"/>
                <a:gd name="T47" fmla="*/ 30 h 86"/>
                <a:gd name="T48" fmla="*/ 35 w 67"/>
                <a:gd name="T49" fmla="*/ 29 h 86"/>
                <a:gd name="T50" fmla="*/ 32 w 67"/>
                <a:gd name="T51" fmla="*/ 27 h 86"/>
                <a:gd name="T52" fmla="*/ 28 w 67"/>
                <a:gd name="T53" fmla="*/ 25 h 86"/>
                <a:gd name="T54" fmla="*/ 27 w 67"/>
                <a:gd name="T55" fmla="*/ 22 h 86"/>
                <a:gd name="T56" fmla="*/ 26 w 67"/>
                <a:gd name="T57" fmla="*/ 1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72" name="Freeform 62">
              <a:extLst>
                <a:ext uri="{FF2B5EF4-FFF2-40B4-BE49-F238E27FC236}">
                  <a16:creationId xmlns:a16="http://schemas.microsoft.com/office/drawing/2014/main" id="{DF2AFE73-B96E-DC40-92F1-A0B30FBE273F}"/>
                </a:ext>
              </a:extLst>
            </p:cNvPr>
            <p:cNvSpPr>
              <a:spLocks/>
            </p:cNvSpPr>
            <p:nvPr/>
          </p:nvSpPr>
          <p:spPr bwMode="auto">
            <a:xfrm>
              <a:off x="1201" y="2159"/>
              <a:ext cx="16" cy="28"/>
            </a:xfrm>
            <a:custGeom>
              <a:avLst/>
              <a:gdLst>
                <a:gd name="T0" fmla="*/ 27 w 49"/>
                <a:gd name="T1" fmla="*/ 12 h 86"/>
                <a:gd name="T2" fmla="*/ 20 w 49"/>
                <a:gd name="T3" fmla="*/ 6 h 86"/>
                <a:gd name="T4" fmla="*/ 14 w 49"/>
                <a:gd name="T5" fmla="*/ 0 h 86"/>
                <a:gd name="T6" fmla="*/ 9 w 49"/>
                <a:gd name="T7" fmla="*/ 5 h 86"/>
                <a:gd name="T8" fmla="*/ 5 w 49"/>
                <a:gd name="T9" fmla="*/ 13 h 86"/>
                <a:gd name="T10" fmla="*/ 1 w 49"/>
                <a:gd name="T11" fmla="*/ 21 h 86"/>
                <a:gd name="T12" fmla="*/ 0 w 49"/>
                <a:gd name="T13" fmla="*/ 30 h 86"/>
                <a:gd name="T14" fmla="*/ 0 w 49"/>
                <a:gd name="T15" fmla="*/ 36 h 86"/>
                <a:gd name="T16" fmla="*/ 3 w 49"/>
                <a:gd name="T17" fmla="*/ 43 h 86"/>
                <a:gd name="T18" fmla="*/ 5 w 49"/>
                <a:gd name="T19" fmla="*/ 50 h 86"/>
                <a:gd name="T20" fmla="*/ 8 w 49"/>
                <a:gd name="T21" fmla="*/ 58 h 86"/>
                <a:gd name="T22" fmla="*/ 12 w 49"/>
                <a:gd name="T23" fmla="*/ 66 h 86"/>
                <a:gd name="T24" fmla="*/ 17 w 49"/>
                <a:gd name="T25" fmla="*/ 74 h 86"/>
                <a:gd name="T26" fmla="*/ 22 w 49"/>
                <a:gd name="T27" fmla="*/ 80 h 86"/>
                <a:gd name="T28" fmla="*/ 27 w 49"/>
                <a:gd name="T29" fmla="*/ 86 h 86"/>
                <a:gd name="T30" fmla="*/ 31 w 49"/>
                <a:gd name="T31" fmla="*/ 79 h 86"/>
                <a:gd name="T32" fmla="*/ 37 w 49"/>
                <a:gd name="T33" fmla="*/ 69 h 86"/>
                <a:gd name="T34" fmla="*/ 42 w 49"/>
                <a:gd name="T35" fmla="*/ 57 h 86"/>
                <a:gd name="T36" fmla="*/ 46 w 49"/>
                <a:gd name="T37" fmla="*/ 45 h 86"/>
                <a:gd name="T38" fmla="*/ 49 w 49"/>
                <a:gd name="T39" fmla="*/ 39 h 86"/>
                <a:gd name="T40" fmla="*/ 49 w 49"/>
                <a:gd name="T41" fmla="*/ 33 h 86"/>
                <a:gd name="T42" fmla="*/ 49 w 49"/>
                <a:gd name="T43" fmla="*/ 26 h 86"/>
                <a:gd name="T44" fmla="*/ 48 w 49"/>
                <a:gd name="T45" fmla="*/ 22 h 86"/>
                <a:gd name="T46" fmla="*/ 44 w 49"/>
                <a:gd name="T47" fmla="*/ 18 h 86"/>
                <a:gd name="T48" fmla="*/ 40 w 49"/>
                <a:gd name="T49" fmla="*/ 15 h 86"/>
                <a:gd name="T50" fmla="*/ 34 w 49"/>
                <a:gd name="T51" fmla="*/ 13 h 86"/>
                <a:gd name="T52" fmla="*/ 27 w 49"/>
                <a:gd name="T53"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73" name="Freeform 63">
              <a:extLst>
                <a:ext uri="{FF2B5EF4-FFF2-40B4-BE49-F238E27FC236}">
                  <a16:creationId xmlns:a16="http://schemas.microsoft.com/office/drawing/2014/main" id="{784E2478-2FCD-C743-A60B-67B6FDEAFFC0}"/>
                </a:ext>
              </a:extLst>
            </p:cNvPr>
            <p:cNvSpPr>
              <a:spLocks/>
            </p:cNvSpPr>
            <p:nvPr/>
          </p:nvSpPr>
          <p:spPr bwMode="auto">
            <a:xfrm>
              <a:off x="1226" y="2161"/>
              <a:ext cx="2" cy="4"/>
            </a:xfrm>
            <a:custGeom>
              <a:avLst/>
              <a:gdLst>
                <a:gd name="T0" fmla="*/ 0 w 6"/>
                <a:gd name="T1" fmla="*/ 12 h 12"/>
                <a:gd name="T2" fmla="*/ 6 w 6"/>
                <a:gd name="T3" fmla="*/ 0 h 12"/>
                <a:gd name="T4" fmla="*/ 4 w 6"/>
                <a:gd name="T5" fmla="*/ 0 h 12"/>
                <a:gd name="T6" fmla="*/ 2 w 6"/>
                <a:gd name="T7" fmla="*/ 2 h 12"/>
                <a:gd name="T8" fmla="*/ 1 w 6"/>
                <a:gd name="T9" fmla="*/ 4 h 12"/>
                <a:gd name="T10" fmla="*/ 0 w 6"/>
                <a:gd name="T11" fmla="*/ 6 h 12"/>
                <a:gd name="T12" fmla="*/ 0 w 6"/>
                <a:gd name="T13" fmla="*/ 10 h 12"/>
                <a:gd name="T14" fmla="*/ 0 w 6"/>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2">
                  <a:moveTo>
                    <a:pt x="0" y="12"/>
                  </a:moveTo>
                  <a:lnTo>
                    <a:pt x="6" y="0"/>
                  </a:lnTo>
                  <a:lnTo>
                    <a:pt x="4" y="0"/>
                  </a:lnTo>
                  <a:lnTo>
                    <a:pt x="2" y="2"/>
                  </a:lnTo>
                  <a:lnTo>
                    <a:pt x="1" y="4"/>
                  </a:lnTo>
                  <a:lnTo>
                    <a:pt x="0" y="6"/>
                  </a:lnTo>
                  <a:lnTo>
                    <a:pt x="0" y="10"/>
                  </a:lnTo>
                  <a:lnTo>
                    <a:pt x="0"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74" name="Freeform 64">
              <a:extLst>
                <a:ext uri="{FF2B5EF4-FFF2-40B4-BE49-F238E27FC236}">
                  <a16:creationId xmlns:a16="http://schemas.microsoft.com/office/drawing/2014/main" id="{1A171202-9926-9543-A139-2234EDCFF293}"/>
                </a:ext>
              </a:extLst>
            </p:cNvPr>
            <p:cNvSpPr>
              <a:spLocks/>
            </p:cNvSpPr>
            <p:nvPr/>
          </p:nvSpPr>
          <p:spPr bwMode="auto">
            <a:xfrm>
              <a:off x="1230" y="2154"/>
              <a:ext cx="13" cy="15"/>
            </a:xfrm>
            <a:custGeom>
              <a:avLst/>
              <a:gdLst>
                <a:gd name="T0" fmla="*/ 0 w 39"/>
                <a:gd name="T1" fmla="*/ 0 h 48"/>
                <a:gd name="T2" fmla="*/ 11 w 39"/>
                <a:gd name="T3" fmla="*/ 9 h 48"/>
                <a:gd name="T4" fmla="*/ 22 w 39"/>
                <a:gd name="T5" fmla="*/ 17 h 48"/>
                <a:gd name="T6" fmla="*/ 32 w 39"/>
                <a:gd name="T7" fmla="*/ 24 h 48"/>
                <a:gd name="T8" fmla="*/ 39 w 39"/>
                <a:gd name="T9" fmla="*/ 30 h 48"/>
                <a:gd name="T10" fmla="*/ 36 w 39"/>
                <a:gd name="T11" fmla="*/ 39 h 48"/>
                <a:gd name="T12" fmla="*/ 33 w 39"/>
                <a:gd name="T13" fmla="*/ 48 h 48"/>
                <a:gd name="T14" fmla="*/ 18 w 39"/>
                <a:gd name="T15" fmla="*/ 36 h 48"/>
                <a:gd name="T16" fmla="*/ 8 w 39"/>
                <a:gd name="T17" fmla="*/ 26 h 48"/>
                <a:gd name="T18" fmla="*/ 4 w 39"/>
                <a:gd name="T19" fmla="*/ 21 h 48"/>
                <a:gd name="T20" fmla="*/ 2 w 39"/>
                <a:gd name="T21" fmla="*/ 15 h 48"/>
                <a:gd name="T22" fmla="*/ 0 w 39"/>
                <a:gd name="T23" fmla="*/ 8 h 48"/>
                <a:gd name="T24" fmla="*/ 0 w 39"/>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75" name="Freeform 65">
              <a:extLst>
                <a:ext uri="{FF2B5EF4-FFF2-40B4-BE49-F238E27FC236}">
                  <a16:creationId xmlns:a16="http://schemas.microsoft.com/office/drawing/2014/main" id="{0125E148-2411-D647-A88A-AC058C79266A}"/>
                </a:ext>
              </a:extLst>
            </p:cNvPr>
            <p:cNvSpPr>
              <a:spLocks/>
            </p:cNvSpPr>
            <p:nvPr/>
          </p:nvSpPr>
          <p:spPr bwMode="auto">
            <a:xfrm>
              <a:off x="1247" y="2167"/>
              <a:ext cx="6" cy="14"/>
            </a:xfrm>
            <a:custGeom>
              <a:avLst/>
              <a:gdLst>
                <a:gd name="T0" fmla="*/ 7 w 16"/>
                <a:gd name="T1" fmla="*/ 0 h 43"/>
                <a:gd name="T2" fmla="*/ 11 w 16"/>
                <a:gd name="T3" fmla="*/ 9 h 43"/>
                <a:gd name="T4" fmla="*/ 15 w 16"/>
                <a:gd name="T5" fmla="*/ 16 h 43"/>
                <a:gd name="T6" fmla="*/ 16 w 16"/>
                <a:gd name="T7" fmla="*/ 22 h 43"/>
                <a:gd name="T8" fmla="*/ 16 w 16"/>
                <a:gd name="T9" fmla="*/ 27 h 43"/>
                <a:gd name="T10" fmla="*/ 15 w 16"/>
                <a:gd name="T11" fmla="*/ 31 h 43"/>
                <a:gd name="T12" fmla="*/ 11 w 16"/>
                <a:gd name="T13" fmla="*/ 35 h 43"/>
                <a:gd name="T14" fmla="*/ 7 w 16"/>
                <a:gd name="T15" fmla="*/ 39 h 43"/>
                <a:gd name="T16" fmla="*/ 0 w 16"/>
                <a:gd name="T17" fmla="*/ 43 h 43"/>
                <a:gd name="T18" fmla="*/ 2 w 16"/>
                <a:gd name="T19" fmla="*/ 28 h 43"/>
                <a:gd name="T20" fmla="*/ 4 w 16"/>
                <a:gd name="T21" fmla="*/ 18 h 43"/>
                <a:gd name="T22" fmla="*/ 6 w 16"/>
                <a:gd name="T23" fmla="*/ 9 h 43"/>
                <a:gd name="T24" fmla="*/ 7 w 16"/>
                <a:gd name="T2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76" name="Freeform 66">
              <a:extLst>
                <a:ext uri="{FF2B5EF4-FFF2-40B4-BE49-F238E27FC236}">
                  <a16:creationId xmlns:a16="http://schemas.microsoft.com/office/drawing/2014/main" id="{F6F2083A-FC6F-5F4E-8DCB-CAEAB047A9F4}"/>
                </a:ext>
              </a:extLst>
            </p:cNvPr>
            <p:cNvSpPr>
              <a:spLocks/>
            </p:cNvSpPr>
            <p:nvPr/>
          </p:nvSpPr>
          <p:spPr bwMode="auto">
            <a:xfrm>
              <a:off x="1248" y="2190"/>
              <a:ext cx="8" cy="12"/>
            </a:xfrm>
            <a:custGeom>
              <a:avLst/>
              <a:gdLst>
                <a:gd name="T0" fmla="*/ 24 w 24"/>
                <a:gd name="T1" fmla="*/ 36 h 37"/>
                <a:gd name="T2" fmla="*/ 19 w 24"/>
                <a:gd name="T3" fmla="*/ 27 h 37"/>
                <a:gd name="T4" fmla="*/ 15 w 24"/>
                <a:gd name="T5" fmla="*/ 18 h 37"/>
                <a:gd name="T6" fmla="*/ 12 w 24"/>
                <a:gd name="T7" fmla="*/ 9 h 37"/>
                <a:gd name="T8" fmla="*/ 11 w 24"/>
                <a:gd name="T9" fmla="*/ 0 h 37"/>
                <a:gd name="T10" fmla="*/ 6 w 24"/>
                <a:gd name="T11" fmla="*/ 10 h 37"/>
                <a:gd name="T12" fmla="*/ 3 w 24"/>
                <a:gd name="T13" fmla="*/ 19 h 37"/>
                <a:gd name="T14" fmla="*/ 1 w 24"/>
                <a:gd name="T15" fmla="*/ 26 h 37"/>
                <a:gd name="T16" fmla="*/ 0 w 24"/>
                <a:gd name="T17" fmla="*/ 31 h 37"/>
                <a:gd name="T18" fmla="*/ 1 w 24"/>
                <a:gd name="T19" fmla="*/ 33 h 37"/>
                <a:gd name="T20" fmla="*/ 2 w 24"/>
                <a:gd name="T21" fmla="*/ 35 h 37"/>
                <a:gd name="T22" fmla="*/ 4 w 24"/>
                <a:gd name="T23" fmla="*/ 36 h 37"/>
                <a:gd name="T24" fmla="*/ 6 w 24"/>
                <a:gd name="T25" fmla="*/ 37 h 37"/>
                <a:gd name="T26" fmla="*/ 14 w 24"/>
                <a:gd name="T27" fmla="*/ 37 h 37"/>
                <a:gd name="T28" fmla="*/ 24 w 24"/>
                <a:gd name="T29"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77" name="Freeform 67">
              <a:extLst>
                <a:ext uri="{FF2B5EF4-FFF2-40B4-BE49-F238E27FC236}">
                  <a16:creationId xmlns:a16="http://schemas.microsoft.com/office/drawing/2014/main" id="{CE4523FF-1F98-794C-AB9F-BDB82B90082E}"/>
                </a:ext>
              </a:extLst>
            </p:cNvPr>
            <p:cNvSpPr>
              <a:spLocks/>
            </p:cNvSpPr>
            <p:nvPr/>
          </p:nvSpPr>
          <p:spPr bwMode="auto">
            <a:xfrm>
              <a:off x="1265" y="2204"/>
              <a:ext cx="11" cy="17"/>
            </a:xfrm>
            <a:custGeom>
              <a:avLst/>
              <a:gdLst>
                <a:gd name="T0" fmla="*/ 34 w 34"/>
                <a:gd name="T1" fmla="*/ 0 h 55"/>
                <a:gd name="T2" fmla="*/ 34 w 34"/>
                <a:gd name="T3" fmla="*/ 13 h 55"/>
                <a:gd name="T4" fmla="*/ 34 w 34"/>
                <a:gd name="T5" fmla="*/ 25 h 55"/>
                <a:gd name="T6" fmla="*/ 33 w 34"/>
                <a:gd name="T7" fmla="*/ 32 h 55"/>
                <a:gd name="T8" fmla="*/ 31 w 34"/>
                <a:gd name="T9" fmla="*/ 38 h 55"/>
                <a:gd name="T10" fmla="*/ 29 w 34"/>
                <a:gd name="T11" fmla="*/ 43 h 55"/>
                <a:gd name="T12" fmla="*/ 24 w 34"/>
                <a:gd name="T13" fmla="*/ 47 h 55"/>
                <a:gd name="T14" fmla="*/ 20 w 34"/>
                <a:gd name="T15" fmla="*/ 51 h 55"/>
                <a:gd name="T16" fmla="*/ 14 w 34"/>
                <a:gd name="T17" fmla="*/ 53 h 55"/>
                <a:gd name="T18" fmla="*/ 8 w 34"/>
                <a:gd name="T19" fmla="*/ 55 h 55"/>
                <a:gd name="T20" fmla="*/ 0 w 34"/>
                <a:gd name="T21" fmla="*/ 55 h 55"/>
                <a:gd name="T22" fmla="*/ 9 w 34"/>
                <a:gd name="T23" fmla="*/ 36 h 55"/>
                <a:gd name="T24" fmla="*/ 14 w 34"/>
                <a:gd name="T25" fmla="*/ 21 h 55"/>
                <a:gd name="T26" fmla="*/ 18 w 34"/>
                <a:gd name="T27" fmla="*/ 16 h 55"/>
                <a:gd name="T28" fmla="*/ 22 w 34"/>
                <a:gd name="T29" fmla="*/ 10 h 55"/>
                <a:gd name="T30" fmla="*/ 28 w 34"/>
                <a:gd name="T31" fmla="*/ 5 h 55"/>
                <a:gd name="T32" fmla="*/ 34 w 34"/>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78" name="Freeform 68">
              <a:extLst>
                <a:ext uri="{FF2B5EF4-FFF2-40B4-BE49-F238E27FC236}">
                  <a16:creationId xmlns:a16="http://schemas.microsoft.com/office/drawing/2014/main" id="{CB0E6CE3-C650-2246-824E-FC8EC7F19FBB}"/>
                </a:ext>
              </a:extLst>
            </p:cNvPr>
            <p:cNvSpPr>
              <a:spLocks/>
            </p:cNvSpPr>
            <p:nvPr/>
          </p:nvSpPr>
          <p:spPr bwMode="auto">
            <a:xfrm>
              <a:off x="1285" y="2215"/>
              <a:ext cx="11" cy="4"/>
            </a:xfrm>
            <a:custGeom>
              <a:avLst/>
              <a:gdLst>
                <a:gd name="T0" fmla="*/ 0 w 33"/>
                <a:gd name="T1" fmla="*/ 0 h 12"/>
                <a:gd name="T2" fmla="*/ 2 w 33"/>
                <a:gd name="T3" fmla="*/ 4 h 12"/>
                <a:gd name="T4" fmla="*/ 6 w 33"/>
                <a:gd name="T5" fmla="*/ 7 h 12"/>
                <a:gd name="T6" fmla="*/ 10 w 33"/>
                <a:gd name="T7" fmla="*/ 9 h 12"/>
                <a:gd name="T8" fmla="*/ 14 w 33"/>
                <a:gd name="T9" fmla="*/ 11 h 12"/>
                <a:gd name="T10" fmla="*/ 23 w 33"/>
                <a:gd name="T11" fmla="*/ 12 h 12"/>
                <a:gd name="T12" fmla="*/ 33 w 33"/>
                <a:gd name="T13" fmla="*/ 12 h 12"/>
                <a:gd name="T14" fmla="*/ 28 w 33"/>
                <a:gd name="T15" fmla="*/ 8 h 12"/>
                <a:gd name="T16" fmla="*/ 19 w 33"/>
                <a:gd name="T17" fmla="*/ 4 h 12"/>
                <a:gd name="T18" fmla="*/ 10 w 33"/>
                <a:gd name="T19" fmla="*/ 1 h 12"/>
                <a:gd name="T20" fmla="*/ 0 w 3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679" name="Freeform 69">
            <a:extLst>
              <a:ext uri="{FF2B5EF4-FFF2-40B4-BE49-F238E27FC236}">
                <a16:creationId xmlns:a16="http://schemas.microsoft.com/office/drawing/2014/main" id="{114CF001-2D04-634F-8201-8E99ACBD596E}"/>
              </a:ext>
            </a:extLst>
          </p:cNvPr>
          <p:cNvSpPr>
            <a:spLocks/>
          </p:cNvSpPr>
          <p:nvPr userDrawn="1">
            <p:custDataLst>
              <p:tags r:id="rId61"/>
            </p:custDataLst>
          </p:nvPr>
        </p:nvSpPr>
        <p:spPr bwMode="auto">
          <a:xfrm>
            <a:off x="11339475" y="4277876"/>
            <a:ext cx="13014" cy="51823"/>
          </a:xfrm>
          <a:custGeom>
            <a:avLst/>
            <a:gdLst>
              <a:gd name="T0" fmla="*/ 0 w 33"/>
              <a:gd name="T1" fmla="*/ 62 h 62"/>
              <a:gd name="T2" fmla="*/ 0 w 33"/>
              <a:gd name="T3" fmla="*/ 53 h 62"/>
              <a:gd name="T4" fmla="*/ 0 w 33"/>
              <a:gd name="T5" fmla="*/ 45 h 62"/>
              <a:gd name="T6" fmla="*/ 0 w 33"/>
              <a:gd name="T7" fmla="*/ 37 h 62"/>
              <a:gd name="T8" fmla="*/ 0 w 33"/>
              <a:gd name="T9" fmla="*/ 31 h 62"/>
              <a:gd name="T10" fmla="*/ 0 w 33"/>
              <a:gd name="T11" fmla="*/ 26 h 62"/>
              <a:gd name="T12" fmla="*/ 2 w 33"/>
              <a:gd name="T13" fmla="*/ 22 h 62"/>
              <a:gd name="T14" fmla="*/ 4 w 33"/>
              <a:gd name="T15" fmla="*/ 17 h 62"/>
              <a:gd name="T16" fmla="*/ 8 w 33"/>
              <a:gd name="T17" fmla="*/ 13 h 62"/>
              <a:gd name="T18" fmla="*/ 14 w 33"/>
              <a:gd name="T19" fmla="*/ 6 h 62"/>
              <a:gd name="T20" fmla="*/ 20 w 33"/>
              <a:gd name="T21" fmla="*/ 0 h 62"/>
              <a:gd name="T22" fmla="*/ 26 w 33"/>
              <a:gd name="T23" fmla="*/ 6 h 62"/>
              <a:gd name="T24" fmla="*/ 33 w 33"/>
              <a:gd name="T25"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2">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80" name="Freeform 70">
            <a:extLst>
              <a:ext uri="{FF2B5EF4-FFF2-40B4-BE49-F238E27FC236}">
                <a16:creationId xmlns:a16="http://schemas.microsoft.com/office/drawing/2014/main" id="{1E931F9C-11EC-9545-B6EA-D8920E6ED7D9}"/>
              </a:ext>
            </a:extLst>
          </p:cNvPr>
          <p:cNvSpPr>
            <a:spLocks/>
          </p:cNvSpPr>
          <p:nvPr userDrawn="1">
            <p:custDataLst>
              <p:tags r:id="rId62"/>
            </p:custDataLst>
          </p:nvPr>
        </p:nvSpPr>
        <p:spPr bwMode="auto">
          <a:xfrm>
            <a:off x="11349237" y="4359931"/>
            <a:ext cx="9761" cy="53261"/>
          </a:xfrm>
          <a:custGeom>
            <a:avLst/>
            <a:gdLst>
              <a:gd name="T0" fmla="*/ 0 w 26"/>
              <a:gd name="T1" fmla="*/ 18 h 18"/>
              <a:gd name="T2" fmla="*/ 0 w 26"/>
              <a:gd name="T3" fmla="*/ 0 h 18"/>
              <a:gd name="T4" fmla="*/ 26 w 26"/>
              <a:gd name="T5" fmla="*/ 0 h 18"/>
              <a:gd name="T6" fmla="*/ 6 w 26"/>
              <a:gd name="T7" fmla="*/ 12 h 18"/>
              <a:gd name="T8" fmla="*/ 6 w 26"/>
              <a:gd name="T9" fmla="*/ 6 h 18"/>
            </a:gdLst>
            <a:ahLst/>
            <a:cxnLst>
              <a:cxn ang="0">
                <a:pos x="T0" y="T1"/>
              </a:cxn>
              <a:cxn ang="0">
                <a:pos x="T2" y="T3"/>
              </a:cxn>
              <a:cxn ang="0">
                <a:pos x="T4" y="T5"/>
              </a:cxn>
              <a:cxn ang="0">
                <a:pos x="T6" y="T7"/>
              </a:cxn>
              <a:cxn ang="0">
                <a:pos x="T8" y="T9"/>
              </a:cxn>
            </a:cxnLst>
            <a:rect l="0" t="0" r="r" b="b"/>
            <a:pathLst>
              <a:path w="26" h="18">
                <a:moveTo>
                  <a:pt x="0" y="18"/>
                </a:moveTo>
                <a:lnTo>
                  <a:pt x="0" y="0"/>
                </a:lnTo>
                <a:lnTo>
                  <a:pt x="26" y="0"/>
                </a:lnTo>
                <a:lnTo>
                  <a:pt x="6" y="12"/>
                </a:lnTo>
                <a:lnTo>
                  <a:pt x="6"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81" name="Freeform 71">
            <a:extLst>
              <a:ext uri="{FF2B5EF4-FFF2-40B4-BE49-F238E27FC236}">
                <a16:creationId xmlns:a16="http://schemas.microsoft.com/office/drawing/2014/main" id="{2B5B2794-B37F-F143-8F0E-434490E4A495}"/>
              </a:ext>
            </a:extLst>
          </p:cNvPr>
          <p:cNvSpPr>
            <a:spLocks/>
          </p:cNvSpPr>
          <p:nvPr userDrawn="1">
            <p:custDataLst>
              <p:tags r:id="rId63"/>
            </p:custDataLst>
          </p:nvPr>
        </p:nvSpPr>
        <p:spPr bwMode="auto">
          <a:xfrm>
            <a:off x="11466357" y="4277877"/>
            <a:ext cx="79709" cy="118041"/>
          </a:xfrm>
          <a:custGeom>
            <a:avLst/>
            <a:gdLst>
              <a:gd name="T0" fmla="*/ 180 w 180"/>
              <a:gd name="T1" fmla="*/ 222 h 240"/>
              <a:gd name="T2" fmla="*/ 175 w 180"/>
              <a:gd name="T3" fmla="*/ 223 h 240"/>
              <a:gd name="T4" fmla="*/ 171 w 180"/>
              <a:gd name="T5" fmla="*/ 223 h 240"/>
              <a:gd name="T6" fmla="*/ 167 w 180"/>
              <a:gd name="T7" fmla="*/ 225 h 240"/>
              <a:gd name="T8" fmla="*/ 164 w 180"/>
              <a:gd name="T9" fmla="*/ 227 h 240"/>
              <a:gd name="T10" fmla="*/ 158 w 180"/>
              <a:gd name="T11" fmla="*/ 232 h 240"/>
              <a:gd name="T12" fmla="*/ 153 w 180"/>
              <a:gd name="T13" fmla="*/ 240 h 240"/>
              <a:gd name="T14" fmla="*/ 140 w 180"/>
              <a:gd name="T15" fmla="*/ 232 h 240"/>
              <a:gd name="T16" fmla="*/ 131 w 180"/>
              <a:gd name="T17" fmla="*/ 223 h 240"/>
              <a:gd name="T18" fmla="*/ 123 w 180"/>
              <a:gd name="T19" fmla="*/ 214 h 240"/>
              <a:gd name="T20" fmla="*/ 118 w 180"/>
              <a:gd name="T21" fmla="*/ 206 h 240"/>
              <a:gd name="T22" fmla="*/ 112 w 180"/>
              <a:gd name="T23" fmla="*/ 195 h 240"/>
              <a:gd name="T24" fmla="*/ 106 w 180"/>
              <a:gd name="T25" fmla="*/ 185 h 240"/>
              <a:gd name="T26" fmla="*/ 98 w 180"/>
              <a:gd name="T27" fmla="*/ 174 h 240"/>
              <a:gd name="T28" fmla="*/ 87 w 180"/>
              <a:gd name="T29" fmla="*/ 161 h 240"/>
              <a:gd name="T30" fmla="*/ 82 w 180"/>
              <a:gd name="T31" fmla="*/ 153 h 240"/>
              <a:gd name="T32" fmla="*/ 75 w 180"/>
              <a:gd name="T33" fmla="*/ 146 h 240"/>
              <a:gd name="T34" fmla="*/ 70 w 180"/>
              <a:gd name="T35" fmla="*/ 139 h 240"/>
              <a:gd name="T36" fmla="*/ 62 w 180"/>
              <a:gd name="T37" fmla="*/ 133 h 240"/>
              <a:gd name="T38" fmla="*/ 48 w 180"/>
              <a:gd name="T39" fmla="*/ 121 h 240"/>
              <a:gd name="T40" fmla="*/ 33 w 180"/>
              <a:gd name="T41" fmla="*/ 110 h 240"/>
              <a:gd name="T42" fmla="*/ 27 w 180"/>
              <a:gd name="T43" fmla="*/ 104 h 240"/>
              <a:gd name="T44" fmla="*/ 21 w 180"/>
              <a:gd name="T45" fmla="*/ 98 h 240"/>
              <a:gd name="T46" fmla="*/ 15 w 180"/>
              <a:gd name="T47" fmla="*/ 92 h 240"/>
              <a:gd name="T48" fmla="*/ 10 w 180"/>
              <a:gd name="T49" fmla="*/ 84 h 240"/>
              <a:gd name="T50" fmla="*/ 6 w 180"/>
              <a:gd name="T51" fmla="*/ 77 h 240"/>
              <a:gd name="T52" fmla="*/ 4 w 180"/>
              <a:gd name="T53" fmla="*/ 68 h 240"/>
              <a:gd name="T54" fmla="*/ 1 w 180"/>
              <a:gd name="T55" fmla="*/ 60 h 240"/>
              <a:gd name="T56" fmla="*/ 0 w 180"/>
              <a:gd name="T57" fmla="*/ 50 h 240"/>
              <a:gd name="T58" fmla="*/ 0 w 180"/>
              <a:gd name="T59" fmla="*/ 35 h 240"/>
              <a:gd name="T60" fmla="*/ 0 w 180"/>
              <a:gd name="T61" fmla="*/ 25 h 240"/>
              <a:gd name="T62" fmla="*/ 0 w 180"/>
              <a:gd name="T63" fmla="*/ 15 h 240"/>
              <a:gd name="T64" fmla="*/ 0 w 180"/>
              <a:gd name="T65" fmla="*/ 0 h 240"/>
              <a:gd name="T66" fmla="*/ 10 w 180"/>
              <a:gd name="T67" fmla="*/ 8 h 240"/>
              <a:gd name="T68" fmla="*/ 19 w 180"/>
              <a:gd name="T69" fmla="*/ 17 h 240"/>
              <a:gd name="T70" fmla="*/ 27 w 180"/>
              <a:gd name="T71" fmla="*/ 27 h 240"/>
              <a:gd name="T72" fmla="*/ 34 w 180"/>
              <a:gd name="T73" fmla="*/ 38 h 240"/>
              <a:gd name="T74" fmla="*/ 41 w 180"/>
              <a:gd name="T75" fmla="*/ 48 h 240"/>
              <a:gd name="T76" fmla="*/ 46 w 180"/>
              <a:gd name="T77" fmla="*/ 58 h 240"/>
              <a:gd name="T78" fmla="*/ 51 w 180"/>
              <a:gd name="T79" fmla="*/ 66 h 240"/>
              <a:gd name="T80" fmla="*/ 54 w 180"/>
              <a:gd name="T81" fmla="*/ 74 h 240"/>
              <a:gd name="T82" fmla="*/ 60 w 180"/>
              <a:gd name="T83" fmla="*/ 86 h 240"/>
              <a:gd name="T84" fmla="*/ 66 w 180"/>
              <a:gd name="T85" fmla="*/ 98 h 240"/>
              <a:gd name="T86" fmla="*/ 74 w 180"/>
              <a:gd name="T87" fmla="*/ 107 h 240"/>
              <a:gd name="T88" fmla="*/ 82 w 180"/>
              <a:gd name="T89" fmla="*/ 116 h 240"/>
              <a:gd name="T90" fmla="*/ 100 w 180"/>
              <a:gd name="T91" fmla="*/ 133 h 240"/>
              <a:gd name="T92" fmla="*/ 119 w 180"/>
              <a:gd name="T93" fmla="*/ 149 h 240"/>
              <a:gd name="T94" fmla="*/ 139 w 180"/>
              <a:gd name="T95" fmla="*/ 164 h 240"/>
              <a:gd name="T96" fmla="*/ 155 w 180"/>
              <a:gd name="T97" fmla="*/ 180 h 240"/>
              <a:gd name="T98" fmla="*/ 163 w 180"/>
              <a:gd name="T99" fmla="*/ 189 h 240"/>
              <a:gd name="T100" fmla="*/ 169 w 180"/>
              <a:gd name="T101" fmla="*/ 199 h 240"/>
              <a:gd name="T102" fmla="*/ 175 w 180"/>
              <a:gd name="T103" fmla="*/ 210 h 240"/>
              <a:gd name="T104" fmla="*/ 180 w 180"/>
              <a:gd name="T105" fmla="*/ 22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 h="24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82" name="Freeform 72">
            <a:extLst>
              <a:ext uri="{FF2B5EF4-FFF2-40B4-BE49-F238E27FC236}">
                <a16:creationId xmlns:a16="http://schemas.microsoft.com/office/drawing/2014/main" id="{DCFA67F8-6C42-3842-AAFA-F51DF3FFA03B}"/>
              </a:ext>
            </a:extLst>
          </p:cNvPr>
          <p:cNvSpPr>
            <a:spLocks/>
          </p:cNvSpPr>
          <p:nvPr userDrawn="1">
            <p:custDataLst>
              <p:tags r:id="rId64"/>
            </p:custDataLst>
          </p:nvPr>
        </p:nvSpPr>
        <p:spPr bwMode="auto">
          <a:xfrm>
            <a:off x="11466357" y="4253406"/>
            <a:ext cx="14640" cy="51823"/>
          </a:xfrm>
          <a:custGeom>
            <a:avLst/>
            <a:gdLst>
              <a:gd name="T0" fmla="*/ 0 w 27"/>
              <a:gd name="T1" fmla="*/ 0 h 30"/>
              <a:gd name="T2" fmla="*/ 1 w 27"/>
              <a:gd name="T3" fmla="*/ 5 h 30"/>
              <a:gd name="T4" fmla="*/ 3 w 27"/>
              <a:gd name="T5" fmla="*/ 11 h 30"/>
              <a:gd name="T6" fmla="*/ 4 w 27"/>
              <a:gd name="T7" fmla="*/ 14 h 30"/>
              <a:gd name="T8" fmla="*/ 4 w 27"/>
              <a:gd name="T9" fmla="*/ 19 h 30"/>
              <a:gd name="T10" fmla="*/ 3 w 27"/>
              <a:gd name="T11" fmla="*/ 24 h 30"/>
              <a:gd name="T12" fmla="*/ 0 w 27"/>
              <a:gd name="T13" fmla="*/ 30 h 30"/>
              <a:gd name="T14" fmla="*/ 17 w 27"/>
              <a:gd name="T15" fmla="*/ 27 h 30"/>
              <a:gd name="T16" fmla="*/ 27 w 27"/>
              <a:gd name="T17" fmla="*/ 24 h 30"/>
              <a:gd name="T18" fmla="*/ 23 w 27"/>
              <a:gd name="T19" fmla="*/ 20 h 30"/>
              <a:gd name="T20" fmla="*/ 17 w 27"/>
              <a:gd name="T21" fmla="*/ 12 h 30"/>
              <a:gd name="T22" fmla="*/ 11 w 27"/>
              <a:gd name="T23" fmla="*/ 8 h 30"/>
              <a:gd name="T24" fmla="*/ 7 w 27"/>
              <a:gd name="T25" fmla="*/ 4 h 30"/>
              <a:gd name="T26" fmla="*/ 4 w 27"/>
              <a:gd name="T27" fmla="*/ 1 h 30"/>
              <a:gd name="T28" fmla="*/ 0 w 27"/>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683" name="Group 73">
            <a:extLst>
              <a:ext uri="{FF2B5EF4-FFF2-40B4-BE49-F238E27FC236}">
                <a16:creationId xmlns:a16="http://schemas.microsoft.com/office/drawing/2014/main" id="{94BDFE15-B7E0-654A-9774-E63A2E5F173B}"/>
              </a:ext>
            </a:extLst>
          </p:cNvPr>
          <p:cNvGrpSpPr>
            <a:grpSpLocks/>
          </p:cNvGrpSpPr>
          <p:nvPr userDrawn="1">
            <p:custDataLst>
              <p:tags r:id="rId65"/>
            </p:custDataLst>
          </p:nvPr>
        </p:nvGrpSpPr>
        <p:grpSpPr bwMode="auto">
          <a:xfrm>
            <a:off x="11149153" y="4725567"/>
            <a:ext cx="470115" cy="367077"/>
            <a:chOff x="5372" y="3323"/>
            <a:chExt cx="341" cy="253"/>
          </a:xfrm>
          <a:solidFill>
            <a:srgbClr val="DADADA"/>
          </a:solidFill>
        </p:grpSpPr>
        <p:sp>
          <p:nvSpPr>
            <p:cNvPr id="684" name="Freeform 74">
              <a:extLst>
                <a:ext uri="{FF2B5EF4-FFF2-40B4-BE49-F238E27FC236}">
                  <a16:creationId xmlns:a16="http://schemas.microsoft.com/office/drawing/2014/main" id="{B3FE8F8E-E480-AC4C-A0CC-35E8D0361A07}"/>
                </a:ext>
              </a:extLst>
            </p:cNvPr>
            <p:cNvSpPr>
              <a:spLocks/>
            </p:cNvSpPr>
            <p:nvPr/>
          </p:nvSpPr>
          <p:spPr bwMode="auto">
            <a:xfrm>
              <a:off x="5372" y="3565"/>
              <a:ext cx="16" cy="11"/>
            </a:xfrm>
            <a:custGeom>
              <a:avLst/>
              <a:gdLst>
                <a:gd name="T0" fmla="*/ 0 w 53"/>
                <a:gd name="T1" fmla="*/ 31 h 33"/>
                <a:gd name="T2" fmla="*/ 4 w 53"/>
                <a:gd name="T3" fmla="*/ 26 h 33"/>
                <a:gd name="T4" fmla="*/ 8 w 53"/>
                <a:gd name="T5" fmla="*/ 21 h 33"/>
                <a:gd name="T6" fmla="*/ 15 w 53"/>
                <a:gd name="T7" fmla="*/ 16 h 33"/>
                <a:gd name="T8" fmla="*/ 21 w 53"/>
                <a:gd name="T9" fmla="*/ 11 h 33"/>
                <a:gd name="T10" fmla="*/ 29 w 53"/>
                <a:gd name="T11" fmla="*/ 7 h 33"/>
                <a:gd name="T12" fmla="*/ 38 w 53"/>
                <a:gd name="T13" fmla="*/ 3 h 33"/>
                <a:gd name="T14" fmla="*/ 45 w 53"/>
                <a:gd name="T15" fmla="*/ 1 h 33"/>
                <a:gd name="T16" fmla="*/ 53 w 53"/>
                <a:gd name="T17" fmla="*/ 0 h 33"/>
                <a:gd name="T18" fmla="*/ 53 w 53"/>
                <a:gd name="T19" fmla="*/ 18 h 33"/>
                <a:gd name="T20" fmla="*/ 38 w 53"/>
                <a:gd name="T21" fmla="*/ 24 h 33"/>
                <a:gd name="T22" fmla="*/ 27 w 53"/>
                <a:gd name="T23" fmla="*/ 30 h 33"/>
                <a:gd name="T24" fmla="*/ 21 w 53"/>
                <a:gd name="T25" fmla="*/ 32 h 33"/>
                <a:gd name="T26" fmla="*/ 16 w 53"/>
                <a:gd name="T27" fmla="*/ 33 h 33"/>
                <a:gd name="T28" fmla="*/ 9 w 53"/>
                <a:gd name="T29" fmla="*/ 33 h 33"/>
                <a:gd name="T30" fmla="*/ 0 w 53"/>
                <a:gd name="T3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85" name="Freeform 75">
              <a:extLst>
                <a:ext uri="{FF2B5EF4-FFF2-40B4-BE49-F238E27FC236}">
                  <a16:creationId xmlns:a16="http://schemas.microsoft.com/office/drawing/2014/main" id="{346F195F-6AF4-E84D-9F0D-B0CF20A065B7}"/>
                </a:ext>
              </a:extLst>
            </p:cNvPr>
            <p:cNvSpPr>
              <a:spLocks/>
            </p:cNvSpPr>
            <p:nvPr/>
          </p:nvSpPr>
          <p:spPr bwMode="auto">
            <a:xfrm>
              <a:off x="5379" y="3446"/>
              <a:ext cx="202" cy="117"/>
            </a:xfrm>
            <a:custGeom>
              <a:avLst/>
              <a:gdLst>
                <a:gd name="T0" fmla="*/ 24 w 631"/>
                <a:gd name="T1" fmla="*/ 296 h 358"/>
                <a:gd name="T2" fmla="*/ 50 w 631"/>
                <a:gd name="T3" fmla="*/ 290 h 358"/>
                <a:gd name="T4" fmla="*/ 65 w 631"/>
                <a:gd name="T5" fmla="*/ 277 h 358"/>
                <a:gd name="T6" fmla="*/ 79 w 631"/>
                <a:gd name="T7" fmla="*/ 253 h 358"/>
                <a:gd name="T8" fmla="*/ 100 w 631"/>
                <a:gd name="T9" fmla="*/ 256 h 358"/>
                <a:gd name="T10" fmla="*/ 126 w 631"/>
                <a:gd name="T11" fmla="*/ 253 h 358"/>
                <a:gd name="T12" fmla="*/ 141 w 631"/>
                <a:gd name="T13" fmla="*/ 247 h 358"/>
                <a:gd name="T14" fmla="*/ 162 w 631"/>
                <a:gd name="T15" fmla="*/ 229 h 358"/>
                <a:gd name="T16" fmla="*/ 180 w 631"/>
                <a:gd name="T17" fmla="*/ 208 h 358"/>
                <a:gd name="T18" fmla="*/ 211 w 631"/>
                <a:gd name="T19" fmla="*/ 192 h 358"/>
                <a:gd name="T20" fmla="*/ 260 w 631"/>
                <a:gd name="T21" fmla="*/ 175 h 358"/>
                <a:gd name="T22" fmla="*/ 329 w 631"/>
                <a:gd name="T23" fmla="*/ 152 h 358"/>
                <a:gd name="T24" fmla="*/ 361 w 631"/>
                <a:gd name="T25" fmla="*/ 137 h 358"/>
                <a:gd name="T26" fmla="*/ 392 w 631"/>
                <a:gd name="T27" fmla="*/ 130 h 358"/>
                <a:gd name="T28" fmla="*/ 406 w 631"/>
                <a:gd name="T29" fmla="*/ 127 h 358"/>
                <a:gd name="T30" fmla="*/ 440 w 631"/>
                <a:gd name="T31" fmla="*/ 107 h 358"/>
                <a:gd name="T32" fmla="*/ 469 w 631"/>
                <a:gd name="T33" fmla="*/ 80 h 358"/>
                <a:gd name="T34" fmla="*/ 478 w 631"/>
                <a:gd name="T35" fmla="*/ 63 h 358"/>
                <a:gd name="T36" fmla="*/ 504 w 631"/>
                <a:gd name="T37" fmla="*/ 58 h 358"/>
                <a:gd name="T38" fmla="*/ 537 w 631"/>
                <a:gd name="T39" fmla="*/ 36 h 358"/>
                <a:gd name="T40" fmla="*/ 568 w 631"/>
                <a:gd name="T41" fmla="*/ 11 h 358"/>
                <a:gd name="T42" fmla="*/ 591 w 631"/>
                <a:gd name="T43" fmla="*/ 0 h 358"/>
                <a:gd name="T44" fmla="*/ 602 w 631"/>
                <a:gd name="T45" fmla="*/ 22 h 358"/>
                <a:gd name="T46" fmla="*/ 617 w 631"/>
                <a:gd name="T47" fmla="*/ 30 h 358"/>
                <a:gd name="T48" fmla="*/ 625 w 631"/>
                <a:gd name="T49" fmla="*/ 46 h 358"/>
                <a:gd name="T50" fmla="*/ 601 w 631"/>
                <a:gd name="T51" fmla="*/ 88 h 358"/>
                <a:gd name="T52" fmla="*/ 568 w 631"/>
                <a:gd name="T53" fmla="*/ 125 h 358"/>
                <a:gd name="T54" fmla="*/ 529 w 631"/>
                <a:gd name="T55" fmla="*/ 154 h 358"/>
                <a:gd name="T56" fmla="*/ 487 w 631"/>
                <a:gd name="T57" fmla="*/ 173 h 358"/>
                <a:gd name="T58" fmla="*/ 445 w 631"/>
                <a:gd name="T59" fmla="*/ 180 h 358"/>
                <a:gd name="T60" fmla="*/ 438 w 631"/>
                <a:gd name="T61" fmla="*/ 197 h 358"/>
                <a:gd name="T62" fmla="*/ 433 w 631"/>
                <a:gd name="T63" fmla="*/ 200 h 358"/>
                <a:gd name="T64" fmla="*/ 395 w 631"/>
                <a:gd name="T65" fmla="*/ 199 h 358"/>
                <a:gd name="T66" fmla="*/ 367 w 631"/>
                <a:gd name="T67" fmla="*/ 210 h 358"/>
                <a:gd name="T68" fmla="*/ 347 w 631"/>
                <a:gd name="T69" fmla="*/ 212 h 358"/>
                <a:gd name="T70" fmla="*/ 338 w 631"/>
                <a:gd name="T71" fmla="*/ 204 h 358"/>
                <a:gd name="T72" fmla="*/ 313 w 631"/>
                <a:gd name="T73" fmla="*/ 241 h 358"/>
                <a:gd name="T74" fmla="*/ 272 w 631"/>
                <a:gd name="T75" fmla="*/ 280 h 358"/>
                <a:gd name="T76" fmla="*/ 220 w 631"/>
                <a:gd name="T77" fmla="*/ 315 h 358"/>
                <a:gd name="T78" fmla="*/ 164 w 631"/>
                <a:gd name="T79" fmla="*/ 343 h 358"/>
                <a:gd name="T80" fmla="*/ 110 w 631"/>
                <a:gd name="T81" fmla="*/ 357 h 358"/>
                <a:gd name="T82" fmla="*/ 71 w 631"/>
                <a:gd name="T83" fmla="*/ 356 h 358"/>
                <a:gd name="T84" fmla="*/ 56 w 631"/>
                <a:gd name="T85" fmla="*/ 348 h 358"/>
                <a:gd name="T86" fmla="*/ 33 w 631"/>
                <a:gd name="T87" fmla="*/ 34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86" name="Freeform 76">
              <a:extLst>
                <a:ext uri="{FF2B5EF4-FFF2-40B4-BE49-F238E27FC236}">
                  <a16:creationId xmlns:a16="http://schemas.microsoft.com/office/drawing/2014/main" id="{D6AB982B-413D-2040-9D96-84AC81AE2A06}"/>
                </a:ext>
              </a:extLst>
            </p:cNvPr>
            <p:cNvSpPr>
              <a:spLocks/>
            </p:cNvSpPr>
            <p:nvPr/>
          </p:nvSpPr>
          <p:spPr bwMode="auto">
            <a:xfrm>
              <a:off x="5597" y="3323"/>
              <a:ext cx="116" cy="141"/>
            </a:xfrm>
            <a:custGeom>
              <a:avLst/>
              <a:gdLst>
                <a:gd name="T0" fmla="*/ 60 w 359"/>
                <a:gd name="T1" fmla="*/ 288 h 431"/>
                <a:gd name="T2" fmla="*/ 95 w 359"/>
                <a:gd name="T3" fmla="*/ 269 h 431"/>
                <a:gd name="T4" fmla="*/ 165 w 359"/>
                <a:gd name="T5" fmla="*/ 209 h 431"/>
                <a:gd name="T6" fmla="*/ 172 w 359"/>
                <a:gd name="T7" fmla="*/ 168 h 431"/>
                <a:gd name="T8" fmla="*/ 180 w 359"/>
                <a:gd name="T9" fmla="*/ 149 h 431"/>
                <a:gd name="T10" fmla="*/ 193 w 359"/>
                <a:gd name="T11" fmla="*/ 137 h 431"/>
                <a:gd name="T12" fmla="*/ 190 w 359"/>
                <a:gd name="T13" fmla="*/ 126 h 431"/>
                <a:gd name="T14" fmla="*/ 179 w 359"/>
                <a:gd name="T15" fmla="*/ 94 h 431"/>
                <a:gd name="T16" fmla="*/ 173 w 359"/>
                <a:gd name="T17" fmla="*/ 34 h 431"/>
                <a:gd name="T18" fmla="*/ 182 w 359"/>
                <a:gd name="T19" fmla="*/ 0 h 431"/>
                <a:gd name="T20" fmla="*/ 194 w 359"/>
                <a:gd name="T21" fmla="*/ 11 h 431"/>
                <a:gd name="T22" fmla="*/ 207 w 359"/>
                <a:gd name="T23" fmla="*/ 29 h 431"/>
                <a:gd name="T24" fmla="*/ 231 w 359"/>
                <a:gd name="T25" fmla="*/ 56 h 431"/>
                <a:gd name="T26" fmla="*/ 238 w 359"/>
                <a:gd name="T27" fmla="*/ 73 h 431"/>
                <a:gd name="T28" fmla="*/ 237 w 359"/>
                <a:gd name="T29" fmla="*/ 88 h 431"/>
                <a:gd name="T30" fmla="*/ 226 w 359"/>
                <a:gd name="T31" fmla="*/ 102 h 431"/>
                <a:gd name="T32" fmla="*/ 205 w 359"/>
                <a:gd name="T33" fmla="*/ 120 h 431"/>
                <a:gd name="T34" fmla="*/ 199 w 359"/>
                <a:gd name="T35" fmla="*/ 131 h 431"/>
                <a:gd name="T36" fmla="*/ 199 w 359"/>
                <a:gd name="T37" fmla="*/ 149 h 431"/>
                <a:gd name="T38" fmla="*/ 205 w 359"/>
                <a:gd name="T39" fmla="*/ 159 h 431"/>
                <a:gd name="T40" fmla="*/ 226 w 359"/>
                <a:gd name="T41" fmla="*/ 160 h 431"/>
                <a:gd name="T42" fmla="*/ 233 w 359"/>
                <a:gd name="T43" fmla="*/ 153 h 431"/>
                <a:gd name="T44" fmla="*/ 232 w 359"/>
                <a:gd name="T45" fmla="*/ 135 h 431"/>
                <a:gd name="T46" fmla="*/ 259 w 359"/>
                <a:gd name="T47" fmla="*/ 193 h 431"/>
                <a:gd name="T48" fmla="*/ 271 w 359"/>
                <a:gd name="T49" fmla="*/ 208 h 431"/>
                <a:gd name="T50" fmla="*/ 291 w 359"/>
                <a:gd name="T51" fmla="*/ 219 h 431"/>
                <a:gd name="T52" fmla="*/ 300 w 359"/>
                <a:gd name="T53" fmla="*/ 217 h 431"/>
                <a:gd name="T54" fmla="*/ 312 w 359"/>
                <a:gd name="T55" fmla="*/ 206 h 431"/>
                <a:gd name="T56" fmla="*/ 341 w 359"/>
                <a:gd name="T57" fmla="*/ 194 h 431"/>
                <a:gd name="T58" fmla="*/ 355 w 359"/>
                <a:gd name="T59" fmla="*/ 206 h 431"/>
                <a:gd name="T60" fmla="*/ 342 w 359"/>
                <a:gd name="T61" fmla="*/ 240 h 431"/>
                <a:gd name="T62" fmla="*/ 321 w 359"/>
                <a:gd name="T63" fmla="*/ 261 h 431"/>
                <a:gd name="T64" fmla="*/ 295 w 359"/>
                <a:gd name="T65" fmla="*/ 275 h 431"/>
                <a:gd name="T66" fmla="*/ 247 w 359"/>
                <a:gd name="T67" fmla="*/ 288 h 431"/>
                <a:gd name="T68" fmla="*/ 208 w 359"/>
                <a:gd name="T69" fmla="*/ 299 h 431"/>
                <a:gd name="T70" fmla="*/ 193 w 359"/>
                <a:gd name="T71" fmla="*/ 308 h 431"/>
                <a:gd name="T72" fmla="*/ 179 w 359"/>
                <a:gd name="T73" fmla="*/ 339 h 431"/>
                <a:gd name="T74" fmla="*/ 163 w 359"/>
                <a:gd name="T75" fmla="*/ 356 h 431"/>
                <a:gd name="T76" fmla="*/ 109 w 359"/>
                <a:gd name="T77" fmla="*/ 394 h 431"/>
                <a:gd name="T78" fmla="*/ 48 w 359"/>
                <a:gd name="T79" fmla="*/ 424 h 431"/>
                <a:gd name="T80" fmla="*/ 19 w 359"/>
                <a:gd name="T81" fmla="*/ 431 h 431"/>
                <a:gd name="T82" fmla="*/ 7 w 359"/>
                <a:gd name="T83" fmla="*/ 426 h 431"/>
                <a:gd name="T84" fmla="*/ 1 w 359"/>
                <a:gd name="T85" fmla="*/ 415 h 431"/>
                <a:gd name="T86" fmla="*/ 1 w 359"/>
                <a:gd name="T87" fmla="*/ 402 h 431"/>
                <a:gd name="T88" fmla="*/ 9 w 359"/>
                <a:gd name="T89" fmla="*/ 391 h 431"/>
                <a:gd name="T90" fmla="*/ 56 w 359"/>
                <a:gd name="T91" fmla="*/ 374 h 431"/>
                <a:gd name="T92" fmla="*/ 73 w 359"/>
                <a:gd name="T93" fmla="*/ 351 h 431"/>
                <a:gd name="T94" fmla="*/ 71 w 359"/>
                <a:gd name="T95" fmla="*/ 335 h 431"/>
                <a:gd name="T96" fmla="*/ 64 w 359"/>
                <a:gd name="T97" fmla="*/ 326 h 431"/>
                <a:gd name="T98" fmla="*/ 51 w 359"/>
                <a:gd name="T99" fmla="*/ 320 h 431"/>
                <a:gd name="T100" fmla="*/ 19 w 359"/>
                <a:gd name="T101" fmla="*/ 32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687" name="Freeform 77">
            <a:extLst>
              <a:ext uri="{FF2B5EF4-FFF2-40B4-BE49-F238E27FC236}">
                <a16:creationId xmlns:a16="http://schemas.microsoft.com/office/drawing/2014/main" id="{C5D453B6-A7A0-D741-B52E-EEDE726CDD71}"/>
              </a:ext>
            </a:extLst>
          </p:cNvPr>
          <p:cNvSpPr>
            <a:spLocks/>
          </p:cNvSpPr>
          <p:nvPr userDrawn="1">
            <p:custDataLst>
              <p:tags r:id="rId66"/>
            </p:custDataLst>
          </p:nvPr>
        </p:nvSpPr>
        <p:spPr bwMode="auto">
          <a:xfrm>
            <a:off x="10783146" y="3507736"/>
            <a:ext cx="9761" cy="51823"/>
          </a:xfrm>
          <a:custGeom>
            <a:avLst/>
            <a:gdLst>
              <a:gd name="T0" fmla="*/ 0 w 21"/>
              <a:gd name="T1" fmla="*/ 43 h 62"/>
              <a:gd name="T2" fmla="*/ 1 w 21"/>
              <a:gd name="T3" fmla="*/ 29 h 62"/>
              <a:gd name="T4" fmla="*/ 3 w 21"/>
              <a:gd name="T5" fmla="*/ 17 h 62"/>
              <a:gd name="T6" fmla="*/ 4 w 21"/>
              <a:gd name="T7" fmla="*/ 11 h 62"/>
              <a:gd name="T8" fmla="*/ 6 w 21"/>
              <a:gd name="T9" fmla="*/ 7 h 62"/>
              <a:gd name="T10" fmla="*/ 9 w 21"/>
              <a:gd name="T11" fmla="*/ 3 h 62"/>
              <a:gd name="T12" fmla="*/ 15 w 21"/>
              <a:gd name="T13" fmla="*/ 0 h 62"/>
              <a:gd name="T14" fmla="*/ 15 w 21"/>
              <a:gd name="T15" fmla="*/ 15 h 62"/>
              <a:gd name="T16" fmla="*/ 18 w 21"/>
              <a:gd name="T17" fmla="*/ 31 h 62"/>
              <a:gd name="T18" fmla="*/ 20 w 21"/>
              <a:gd name="T19" fmla="*/ 44 h 62"/>
              <a:gd name="T20" fmla="*/ 21 w 21"/>
              <a:gd name="T21" fmla="*/ 49 h 62"/>
              <a:gd name="T22" fmla="*/ 10 w 21"/>
              <a:gd name="T23" fmla="*/ 55 h 62"/>
              <a:gd name="T24" fmla="*/ 0 w 21"/>
              <a:gd name="T25" fmla="*/ 62 h 62"/>
              <a:gd name="T26" fmla="*/ 0 w 21"/>
              <a:gd name="T27" fmla="*/ 4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62">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88" name="Freeform 78">
            <a:extLst>
              <a:ext uri="{FF2B5EF4-FFF2-40B4-BE49-F238E27FC236}">
                <a16:creationId xmlns:a16="http://schemas.microsoft.com/office/drawing/2014/main" id="{7A080380-B443-AD44-B693-D96B40302521}"/>
              </a:ext>
            </a:extLst>
          </p:cNvPr>
          <p:cNvSpPr>
            <a:spLocks/>
          </p:cNvSpPr>
          <p:nvPr userDrawn="1">
            <p:custDataLst>
              <p:tags r:id="rId67"/>
            </p:custDataLst>
          </p:nvPr>
        </p:nvSpPr>
        <p:spPr bwMode="auto">
          <a:xfrm>
            <a:off x="11528172" y="4325381"/>
            <a:ext cx="14640" cy="51823"/>
          </a:xfrm>
          <a:custGeom>
            <a:avLst/>
            <a:gdLst>
              <a:gd name="T0" fmla="*/ 0 w 33"/>
              <a:gd name="T1" fmla="*/ 0 h 24"/>
              <a:gd name="T2" fmla="*/ 5 w 33"/>
              <a:gd name="T3" fmla="*/ 5 h 24"/>
              <a:gd name="T4" fmla="*/ 10 w 33"/>
              <a:gd name="T5" fmla="*/ 10 h 24"/>
              <a:gd name="T6" fmla="*/ 11 w 33"/>
              <a:gd name="T7" fmla="*/ 13 h 24"/>
              <a:gd name="T8" fmla="*/ 12 w 33"/>
              <a:gd name="T9" fmla="*/ 16 h 24"/>
              <a:gd name="T10" fmla="*/ 13 w 33"/>
              <a:gd name="T11" fmla="*/ 20 h 24"/>
              <a:gd name="T12" fmla="*/ 13 w 33"/>
              <a:gd name="T13" fmla="*/ 24 h 24"/>
              <a:gd name="T14" fmla="*/ 33 w 33"/>
              <a:gd name="T15" fmla="*/ 0 h 24"/>
              <a:gd name="T16" fmla="*/ 24 w 33"/>
              <a:gd name="T17" fmla="*/ 0 h 24"/>
              <a:gd name="T18" fmla="*/ 16 w 33"/>
              <a:gd name="T19" fmla="*/ 0 h 24"/>
              <a:gd name="T20" fmla="*/ 9 w 33"/>
              <a:gd name="T21" fmla="*/ 0 h 24"/>
              <a:gd name="T22" fmla="*/ 0 w 33"/>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24">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89" name="Freeform 79">
            <a:extLst>
              <a:ext uri="{FF2B5EF4-FFF2-40B4-BE49-F238E27FC236}">
                <a16:creationId xmlns:a16="http://schemas.microsoft.com/office/drawing/2014/main" id="{1EC82995-766C-F74D-A85C-5006817BBA3F}"/>
              </a:ext>
            </a:extLst>
          </p:cNvPr>
          <p:cNvSpPr>
            <a:spLocks/>
          </p:cNvSpPr>
          <p:nvPr userDrawn="1">
            <p:custDataLst>
              <p:tags r:id="rId68"/>
            </p:custDataLst>
          </p:nvPr>
        </p:nvSpPr>
        <p:spPr bwMode="auto">
          <a:xfrm>
            <a:off x="11550946" y="4334019"/>
            <a:ext cx="17894" cy="53261"/>
          </a:xfrm>
          <a:custGeom>
            <a:avLst/>
            <a:gdLst>
              <a:gd name="T0" fmla="*/ 26 w 33"/>
              <a:gd name="T1" fmla="*/ 25 h 25"/>
              <a:gd name="T2" fmla="*/ 29 w 33"/>
              <a:gd name="T3" fmla="*/ 22 h 25"/>
              <a:gd name="T4" fmla="*/ 33 w 33"/>
              <a:gd name="T5" fmla="*/ 18 h 25"/>
              <a:gd name="T6" fmla="*/ 33 w 33"/>
              <a:gd name="T7" fmla="*/ 0 h 25"/>
              <a:gd name="T8" fmla="*/ 25 w 33"/>
              <a:gd name="T9" fmla="*/ 0 h 25"/>
              <a:gd name="T10" fmla="*/ 16 w 33"/>
              <a:gd name="T11" fmla="*/ 0 h 25"/>
              <a:gd name="T12" fmla="*/ 6 w 33"/>
              <a:gd name="T13" fmla="*/ 0 h 25"/>
              <a:gd name="T14" fmla="*/ 0 w 33"/>
              <a:gd name="T15" fmla="*/ 0 h 25"/>
              <a:gd name="T16" fmla="*/ 26 w 33"/>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5">
                <a:moveTo>
                  <a:pt x="26" y="25"/>
                </a:moveTo>
                <a:lnTo>
                  <a:pt x="29" y="22"/>
                </a:lnTo>
                <a:lnTo>
                  <a:pt x="33" y="18"/>
                </a:lnTo>
                <a:lnTo>
                  <a:pt x="33" y="0"/>
                </a:lnTo>
                <a:lnTo>
                  <a:pt x="25" y="0"/>
                </a:lnTo>
                <a:lnTo>
                  <a:pt x="16" y="0"/>
                </a:lnTo>
                <a:lnTo>
                  <a:pt x="6" y="0"/>
                </a:lnTo>
                <a:lnTo>
                  <a:pt x="0" y="0"/>
                </a:lnTo>
                <a:lnTo>
                  <a:pt x="26" y="2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90" name="Freeform 80">
            <a:extLst>
              <a:ext uri="{FF2B5EF4-FFF2-40B4-BE49-F238E27FC236}">
                <a16:creationId xmlns:a16="http://schemas.microsoft.com/office/drawing/2014/main" id="{D4F2F2D4-395D-F04A-8685-9AB90AB9E941}"/>
              </a:ext>
            </a:extLst>
          </p:cNvPr>
          <p:cNvSpPr>
            <a:spLocks/>
          </p:cNvSpPr>
          <p:nvPr userDrawn="1">
            <p:custDataLst>
              <p:tags r:id="rId69"/>
            </p:custDataLst>
          </p:nvPr>
        </p:nvSpPr>
        <p:spPr bwMode="auto">
          <a:xfrm>
            <a:off x="10848212" y="3497659"/>
            <a:ext cx="1627" cy="50383"/>
          </a:xfrm>
          <a:custGeom>
            <a:avLst/>
            <a:gdLst>
              <a:gd name="T0" fmla="*/ 0 w 7"/>
              <a:gd name="T1" fmla="*/ 7 w 7"/>
              <a:gd name="T2" fmla="*/ 0 w 7"/>
            </a:gdLst>
            <a:ahLst/>
            <a:cxnLst>
              <a:cxn ang="0">
                <a:pos x="T0" y="0"/>
              </a:cxn>
              <a:cxn ang="0">
                <a:pos x="T1" y="0"/>
              </a:cxn>
              <a:cxn ang="0">
                <a:pos x="T2" y="0"/>
              </a:cxn>
            </a:cxnLst>
            <a:rect l="0" t="0" r="r" b="b"/>
            <a:pathLst>
              <a:path w="7">
                <a:moveTo>
                  <a:pt x="0" y="0"/>
                </a:moveTo>
                <a:lnTo>
                  <a:pt x="7"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91" name="Freeform 81">
            <a:extLst>
              <a:ext uri="{FF2B5EF4-FFF2-40B4-BE49-F238E27FC236}">
                <a16:creationId xmlns:a16="http://schemas.microsoft.com/office/drawing/2014/main" id="{73737B08-EE87-904E-9E29-AC479DAADF73}"/>
              </a:ext>
            </a:extLst>
          </p:cNvPr>
          <p:cNvSpPr>
            <a:spLocks/>
          </p:cNvSpPr>
          <p:nvPr userDrawn="1">
            <p:custDataLst>
              <p:tags r:id="rId70"/>
            </p:custDataLst>
          </p:nvPr>
        </p:nvSpPr>
        <p:spPr bwMode="auto">
          <a:xfrm>
            <a:off x="10908400" y="3447275"/>
            <a:ext cx="6507" cy="51823"/>
          </a:xfrm>
          <a:custGeom>
            <a:avLst/>
            <a:gdLst>
              <a:gd name="T0" fmla="*/ 16 w 16"/>
              <a:gd name="T1" fmla="*/ 0 h 25"/>
              <a:gd name="T2" fmla="*/ 16 w 16"/>
              <a:gd name="T3" fmla="*/ 6 h 25"/>
              <a:gd name="T4" fmla="*/ 14 w 16"/>
              <a:gd name="T5" fmla="*/ 13 h 25"/>
              <a:gd name="T6" fmla="*/ 13 w 16"/>
              <a:gd name="T7" fmla="*/ 16 h 25"/>
              <a:gd name="T8" fmla="*/ 11 w 16"/>
              <a:gd name="T9" fmla="*/ 20 h 25"/>
              <a:gd name="T10" fmla="*/ 7 w 16"/>
              <a:gd name="T11" fmla="*/ 23 h 25"/>
              <a:gd name="T12" fmla="*/ 3 w 16"/>
              <a:gd name="T13" fmla="*/ 25 h 25"/>
              <a:gd name="T14" fmla="*/ 1 w 16"/>
              <a:gd name="T15" fmla="*/ 24 h 25"/>
              <a:gd name="T16" fmla="*/ 0 w 16"/>
              <a:gd name="T17" fmla="*/ 21 h 25"/>
              <a:gd name="T18" fmla="*/ 1 w 16"/>
              <a:gd name="T19" fmla="*/ 18 h 25"/>
              <a:gd name="T20" fmla="*/ 2 w 16"/>
              <a:gd name="T21" fmla="*/ 13 h 25"/>
              <a:gd name="T22" fmla="*/ 4 w 16"/>
              <a:gd name="T23" fmla="*/ 9 h 25"/>
              <a:gd name="T24" fmla="*/ 7 w 16"/>
              <a:gd name="T25" fmla="*/ 4 h 25"/>
              <a:gd name="T26" fmla="*/ 11 w 16"/>
              <a:gd name="T27" fmla="*/ 1 h 25"/>
              <a:gd name="T28" fmla="*/ 16 w 1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5">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92" name="Freeform 82">
            <a:extLst>
              <a:ext uri="{FF2B5EF4-FFF2-40B4-BE49-F238E27FC236}">
                <a16:creationId xmlns:a16="http://schemas.microsoft.com/office/drawing/2014/main" id="{23C234CB-EA4D-6049-9BB3-A33D6014A4D5}"/>
              </a:ext>
            </a:extLst>
          </p:cNvPr>
          <p:cNvSpPr>
            <a:spLocks/>
          </p:cNvSpPr>
          <p:nvPr userDrawn="1">
            <p:custDataLst>
              <p:tags r:id="rId71"/>
            </p:custDataLst>
          </p:nvPr>
        </p:nvSpPr>
        <p:spPr bwMode="auto">
          <a:xfrm>
            <a:off x="11023897" y="3346509"/>
            <a:ext cx="4881" cy="51823"/>
          </a:xfrm>
          <a:custGeom>
            <a:avLst/>
            <a:gdLst>
              <a:gd name="T0" fmla="*/ 0 w 14"/>
              <a:gd name="T1" fmla="*/ 0 h 18"/>
              <a:gd name="T2" fmla="*/ 3 w 14"/>
              <a:gd name="T3" fmla="*/ 1 h 18"/>
              <a:gd name="T4" fmla="*/ 5 w 14"/>
              <a:gd name="T5" fmla="*/ 2 h 18"/>
              <a:gd name="T6" fmla="*/ 7 w 14"/>
              <a:gd name="T7" fmla="*/ 4 h 18"/>
              <a:gd name="T8" fmla="*/ 9 w 14"/>
              <a:gd name="T9" fmla="*/ 7 h 18"/>
              <a:gd name="T10" fmla="*/ 13 w 14"/>
              <a:gd name="T11" fmla="*/ 13 h 18"/>
              <a:gd name="T12" fmla="*/ 14 w 14"/>
              <a:gd name="T13" fmla="*/ 18 h 18"/>
              <a:gd name="T14" fmla="*/ 0 w 14"/>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8">
                <a:moveTo>
                  <a:pt x="0" y="0"/>
                </a:moveTo>
                <a:lnTo>
                  <a:pt x="3" y="1"/>
                </a:lnTo>
                <a:lnTo>
                  <a:pt x="5" y="2"/>
                </a:lnTo>
                <a:lnTo>
                  <a:pt x="7" y="4"/>
                </a:lnTo>
                <a:lnTo>
                  <a:pt x="9" y="7"/>
                </a:lnTo>
                <a:lnTo>
                  <a:pt x="13" y="13"/>
                </a:lnTo>
                <a:lnTo>
                  <a:pt x="14" y="18"/>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93" name="Freeform 83">
            <a:extLst>
              <a:ext uri="{FF2B5EF4-FFF2-40B4-BE49-F238E27FC236}">
                <a16:creationId xmlns:a16="http://schemas.microsoft.com/office/drawing/2014/main" id="{22FB2298-B71F-3A4E-AA4A-33EA1087D7DF}"/>
              </a:ext>
            </a:extLst>
          </p:cNvPr>
          <p:cNvSpPr>
            <a:spLocks/>
          </p:cNvSpPr>
          <p:nvPr userDrawn="1">
            <p:custDataLst>
              <p:tags r:id="rId72"/>
            </p:custDataLst>
          </p:nvPr>
        </p:nvSpPr>
        <p:spPr bwMode="auto">
          <a:xfrm>
            <a:off x="11180059" y="3979898"/>
            <a:ext cx="27654" cy="53261"/>
          </a:xfrm>
          <a:custGeom>
            <a:avLst/>
            <a:gdLst>
              <a:gd name="T0" fmla="*/ 0 w 67"/>
              <a:gd name="T1" fmla="*/ 0 h 74"/>
              <a:gd name="T2" fmla="*/ 1 w 67"/>
              <a:gd name="T3" fmla="*/ 17 h 74"/>
              <a:gd name="T4" fmla="*/ 3 w 67"/>
              <a:gd name="T5" fmla="*/ 30 h 74"/>
              <a:gd name="T6" fmla="*/ 7 w 67"/>
              <a:gd name="T7" fmla="*/ 41 h 74"/>
              <a:gd name="T8" fmla="*/ 12 w 67"/>
              <a:gd name="T9" fmla="*/ 50 h 74"/>
              <a:gd name="T10" fmla="*/ 17 w 67"/>
              <a:gd name="T11" fmla="*/ 58 h 74"/>
              <a:gd name="T12" fmla="*/ 23 w 67"/>
              <a:gd name="T13" fmla="*/ 64 h 74"/>
              <a:gd name="T14" fmla="*/ 28 w 67"/>
              <a:gd name="T15" fmla="*/ 69 h 74"/>
              <a:gd name="T16" fmla="*/ 33 w 67"/>
              <a:gd name="T17" fmla="*/ 74 h 74"/>
              <a:gd name="T18" fmla="*/ 44 w 67"/>
              <a:gd name="T19" fmla="*/ 65 h 74"/>
              <a:gd name="T20" fmla="*/ 55 w 67"/>
              <a:gd name="T21" fmla="*/ 55 h 74"/>
              <a:gd name="T22" fmla="*/ 59 w 67"/>
              <a:gd name="T23" fmla="*/ 49 h 74"/>
              <a:gd name="T24" fmla="*/ 63 w 67"/>
              <a:gd name="T25" fmla="*/ 43 h 74"/>
              <a:gd name="T26" fmla="*/ 66 w 67"/>
              <a:gd name="T27" fmla="*/ 37 h 74"/>
              <a:gd name="T28" fmla="*/ 67 w 67"/>
              <a:gd name="T29" fmla="*/ 30 h 74"/>
              <a:gd name="T30" fmla="*/ 67 w 67"/>
              <a:gd name="T31" fmla="*/ 25 h 74"/>
              <a:gd name="T32" fmla="*/ 67 w 67"/>
              <a:gd name="T33" fmla="*/ 18 h 74"/>
              <a:gd name="T34" fmla="*/ 67 w 67"/>
              <a:gd name="T35" fmla="*/ 9 h 74"/>
              <a:gd name="T36" fmla="*/ 67 w 67"/>
              <a:gd name="T37" fmla="*/ 0 h 74"/>
              <a:gd name="T38" fmla="*/ 48 w 67"/>
              <a:gd name="T39" fmla="*/ 0 h 74"/>
              <a:gd name="T40" fmla="*/ 33 w 67"/>
              <a:gd name="T41" fmla="*/ 0 h 74"/>
              <a:gd name="T42" fmla="*/ 17 w 67"/>
              <a:gd name="T43" fmla="*/ 0 h 74"/>
              <a:gd name="T44" fmla="*/ 0 w 67"/>
              <a:gd name="T4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74">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94" name="Freeform 84">
            <a:extLst>
              <a:ext uri="{FF2B5EF4-FFF2-40B4-BE49-F238E27FC236}">
                <a16:creationId xmlns:a16="http://schemas.microsoft.com/office/drawing/2014/main" id="{942049AD-4C99-9145-BD89-6A24D0CCC585}"/>
              </a:ext>
            </a:extLst>
          </p:cNvPr>
          <p:cNvSpPr>
            <a:spLocks/>
          </p:cNvSpPr>
          <p:nvPr userDrawn="1">
            <p:custDataLst>
              <p:tags r:id="rId73"/>
            </p:custDataLst>
          </p:nvPr>
        </p:nvSpPr>
        <p:spPr bwMode="auto">
          <a:xfrm>
            <a:off x="11245126" y="3992852"/>
            <a:ext cx="13014" cy="51823"/>
          </a:xfrm>
          <a:custGeom>
            <a:avLst/>
            <a:gdLst>
              <a:gd name="T0" fmla="*/ 0 w 34"/>
              <a:gd name="T1" fmla="*/ 0 h 38"/>
              <a:gd name="T2" fmla="*/ 2 w 34"/>
              <a:gd name="T3" fmla="*/ 3 h 38"/>
              <a:gd name="T4" fmla="*/ 4 w 34"/>
              <a:gd name="T5" fmla="*/ 7 h 38"/>
              <a:gd name="T6" fmla="*/ 5 w 34"/>
              <a:gd name="T7" fmla="*/ 11 h 38"/>
              <a:gd name="T8" fmla="*/ 6 w 34"/>
              <a:gd name="T9" fmla="*/ 16 h 38"/>
              <a:gd name="T10" fmla="*/ 10 w 34"/>
              <a:gd name="T11" fmla="*/ 28 h 38"/>
              <a:gd name="T12" fmla="*/ 13 w 34"/>
              <a:gd name="T13" fmla="*/ 38 h 38"/>
              <a:gd name="T14" fmla="*/ 16 w 34"/>
              <a:gd name="T15" fmla="*/ 37 h 38"/>
              <a:gd name="T16" fmla="*/ 20 w 34"/>
              <a:gd name="T17" fmla="*/ 36 h 38"/>
              <a:gd name="T18" fmla="*/ 23 w 34"/>
              <a:gd name="T19" fmla="*/ 34 h 38"/>
              <a:gd name="T20" fmla="*/ 26 w 34"/>
              <a:gd name="T21" fmla="*/ 31 h 38"/>
              <a:gd name="T22" fmla="*/ 28 w 34"/>
              <a:gd name="T23" fmla="*/ 28 h 38"/>
              <a:gd name="T24" fmla="*/ 32 w 34"/>
              <a:gd name="T25" fmla="*/ 24 h 38"/>
              <a:gd name="T26" fmla="*/ 33 w 34"/>
              <a:gd name="T27" fmla="*/ 21 h 38"/>
              <a:gd name="T28" fmla="*/ 34 w 34"/>
              <a:gd name="T29" fmla="*/ 19 h 38"/>
              <a:gd name="T30" fmla="*/ 31 w 34"/>
              <a:gd name="T31" fmla="*/ 18 h 38"/>
              <a:gd name="T32" fmla="*/ 28 w 34"/>
              <a:gd name="T33" fmla="*/ 17 h 38"/>
              <a:gd name="T34" fmla="*/ 26 w 34"/>
              <a:gd name="T35" fmla="*/ 14 h 38"/>
              <a:gd name="T36" fmla="*/ 24 w 34"/>
              <a:gd name="T37" fmla="*/ 12 h 38"/>
              <a:gd name="T38" fmla="*/ 19 w 34"/>
              <a:gd name="T39" fmla="*/ 6 h 38"/>
              <a:gd name="T40" fmla="*/ 13 w 34"/>
              <a:gd name="T41" fmla="*/ 0 h 38"/>
              <a:gd name="T42" fmla="*/ 6 w 34"/>
              <a:gd name="T43" fmla="*/ 0 h 38"/>
              <a:gd name="T44" fmla="*/ 0 w 34"/>
              <a:gd name="T4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38">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95" name="Freeform 85">
            <a:extLst>
              <a:ext uri="{FF2B5EF4-FFF2-40B4-BE49-F238E27FC236}">
                <a16:creationId xmlns:a16="http://schemas.microsoft.com/office/drawing/2014/main" id="{B65C7B49-D4A2-A642-81E9-F27551963633}"/>
              </a:ext>
            </a:extLst>
          </p:cNvPr>
          <p:cNvSpPr>
            <a:spLocks/>
          </p:cNvSpPr>
          <p:nvPr userDrawn="1">
            <p:custDataLst>
              <p:tags r:id="rId74"/>
            </p:custDataLst>
          </p:nvPr>
        </p:nvSpPr>
        <p:spPr bwMode="auto">
          <a:xfrm>
            <a:off x="11098724" y="3789881"/>
            <a:ext cx="26027" cy="50383"/>
          </a:xfrm>
          <a:custGeom>
            <a:avLst/>
            <a:gdLst>
              <a:gd name="T0" fmla="*/ 53 w 53"/>
              <a:gd name="T1" fmla="*/ 23 h 23"/>
              <a:gd name="T2" fmla="*/ 53 w 53"/>
              <a:gd name="T3" fmla="*/ 4 h 23"/>
              <a:gd name="T4" fmla="*/ 49 w 53"/>
              <a:gd name="T5" fmla="*/ 2 h 23"/>
              <a:gd name="T6" fmla="*/ 45 w 53"/>
              <a:gd name="T7" fmla="*/ 1 h 23"/>
              <a:gd name="T8" fmla="*/ 42 w 53"/>
              <a:gd name="T9" fmla="*/ 0 h 23"/>
              <a:gd name="T10" fmla="*/ 38 w 53"/>
              <a:gd name="T11" fmla="*/ 0 h 23"/>
              <a:gd name="T12" fmla="*/ 31 w 53"/>
              <a:gd name="T13" fmla="*/ 1 h 23"/>
              <a:gd name="T14" fmla="*/ 24 w 53"/>
              <a:gd name="T15" fmla="*/ 4 h 23"/>
              <a:gd name="T16" fmla="*/ 11 w 53"/>
              <a:gd name="T17" fmla="*/ 13 h 23"/>
              <a:gd name="T18" fmla="*/ 0 w 53"/>
              <a:gd name="T19" fmla="*/ 23 h 23"/>
              <a:gd name="T20" fmla="*/ 53 w 53"/>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23">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96" name="Freeform 86">
            <a:extLst>
              <a:ext uri="{FF2B5EF4-FFF2-40B4-BE49-F238E27FC236}">
                <a16:creationId xmlns:a16="http://schemas.microsoft.com/office/drawing/2014/main" id="{D88DDE31-4767-9848-80FA-DB1821A5458D}"/>
              </a:ext>
            </a:extLst>
          </p:cNvPr>
          <p:cNvSpPr>
            <a:spLocks/>
          </p:cNvSpPr>
          <p:nvPr userDrawn="1">
            <p:custDataLst>
              <p:tags r:id="rId75"/>
            </p:custDataLst>
          </p:nvPr>
        </p:nvSpPr>
        <p:spPr bwMode="auto">
          <a:xfrm>
            <a:off x="11040164" y="3766848"/>
            <a:ext cx="11388" cy="51823"/>
          </a:xfrm>
          <a:custGeom>
            <a:avLst/>
            <a:gdLst>
              <a:gd name="T0" fmla="*/ 0 w 26"/>
              <a:gd name="T1" fmla="*/ 0 h 12"/>
              <a:gd name="T2" fmla="*/ 4 w 26"/>
              <a:gd name="T3" fmla="*/ 4 h 12"/>
              <a:gd name="T4" fmla="*/ 11 w 26"/>
              <a:gd name="T5" fmla="*/ 8 h 12"/>
              <a:gd name="T6" fmla="*/ 14 w 26"/>
              <a:gd name="T7" fmla="*/ 9 h 12"/>
              <a:gd name="T8" fmla="*/ 18 w 26"/>
              <a:gd name="T9" fmla="*/ 11 h 12"/>
              <a:gd name="T10" fmla="*/ 22 w 26"/>
              <a:gd name="T11" fmla="*/ 11 h 12"/>
              <a:gd name="T12" fmla="*/ 26 w 26"/>
              <a:gd name="T13" fmla="*/ 12 h 12"/>
              <a:gd name="T14" fmla="*/ 21 w 26"/>
              <a:gd name="T15" fmla="*/ 7 h 12"/>
              <a:gd name="T16" fmla="*/ 13 w 26"/>
              <a:gd name="T17" fmla="*/ 3 h 12"/>
              <a:gd name="T18" fmla="*/ 5 w 26"/>
              <a:gd name="T19" fmla="*/ 1 h 12"/>
              <a:gd name="T20" fmla="*/ 0 w 26"/>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2">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97" name="Freeform 87">
            <a:extLst>
              <a:ext uri="{FF2B5EF4-FFF2-40B4-BE49-F238E27FC236}">
                <a16:creationId xmlns:a16="http://schemas.microsoft.com/office/drawing/2014/main" id="{DA4C610B-DEB6-6949-9C6D-CF006F8A0F47}"/>
              </a:ext>
            </a:extLst>
          </p:cNvPr>
          <p:cNvSpPr>
            <a:spLocks/>
          </p:cNvSpPr>
          <p:nvPr userDrawn="1">
            <p:custDataLst>
              <p:tags r:id="rId76"/>
            </p:custDataLst>
          </p:nvPr>
        </p:nvSpPr>
        <p:spPr bwMode="auto">
          <a:xfrm>
            <a:off x="11245126" y="4067707"/>
            <a:ext cx="32534" cy="51823"/>
          </a:xfrm>
          <a:custGeom>
            <a:avLst/>
            <a:gdLst>
              <a:gd name="T0" fmla="*/ 0 w 73"/>
              <a:gd name="T1" fmla="*/ 20 w 73"/>
              <a:gd name="T2" fmla="*/ 37 w 73"/>
              <a:gd name="T3" fmla="*/ 55 w 73"/>
              <a:gd name="T4" fmla="*/ 73 w 73"/>
            </a:gdLst>
            <a:ahLst/>
            <a:cxnLst>
              <a:cxn ang="0">
                <a:pos x="T0" y="0"/>
              </a:cxn>
              <a:cxn ang="0">
                <a:pos x="T1" y="0"/>
              </a:cxn>
              <a:cxn ang="0">
                <a:pos x="T2" y="0"/>
              </a:cxn>
              <a:cxn ang="0">
                <a:pos x="T3" y="0"/>
              </a:cxn>
              <a:cxn ang="0">
                <a:pos x="T4" y="0"/>
              </a:cxn>
            </a:cxnLst>
            <a:rect l="0" t="0" r="r" b="b"/>
            <a:pathLst>
              <a:path w="73">
                <a:moveTo>
                  <a:pt x="0" y="0"/>
                </a:moveTo>
                <a:lnTo>
                  <a:pt x="20" y="0"/>
                </a:lnTo>
                <a:lnTo>
                  <a:pt x="37" y="0"/>
                </a:lnTo>
                <a:lnTo>
                  <a:pt x="55" y="0"/>
                </a:lnTo>
                <a:lnTo>
                  <a:pt x="7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98" name="Freeform 88">
            <a:extLst>
              <a:ext uri="{FF2B5EF4-FFF2-40B4-BE49-F238E27FC236}">
                <a16:creationId xmlns:a16="http://schemas.microsoft.com/office/drawing/2014/main" id="{56ECA60D-FEF2-4649-B4DB-83DA9AEC7CFA}"/>
              </a:ext>
            </a:extLst>
          </p:cNvPr>
          <p:cNvSpPr>
            <a:spLocks/>
          </p:cNvSpPr>
          <p:nvPr userDrawn="1">
            <p:custDataLst>
              <p:tags r:id="rId77"/>
            </p:custDataLst>
          </p:nvPr>
        </p:nvSpPr>
        <p:spPr bwMode="auto">
          <a:xfrm>
            <a:off x="11199580" y="4057631"/>
            <a:ext cx="22774" cy="51823"/>
          </a:xfrm>
          <a:custGeom>
            <a:avLst/>
            <a:gdLst>
              <a:gd name="T0" fmla="*/ 0 w 53"/>
              <a:gd name="T1" fmla="*/ 0 h 3"/>
              <a:gd name="T2" fmla="*/ 14 w 53"/>
              <a:gd name="T3" fmla="*/ 0 h 3"/>
              <a:gd name="T4" fmla="*/ 27 w 53"/>
              <a:gd name="T5" fmla="*/ 3 h 3"/>
              <a:gd name="T6" fmla="*/ 32 w 53"/>
              <a:gd name="T7" fmla="*/ 3 h 3"/>
              <a:gd name="T8" fmla="*/ 39 w 53"/>
              <a:gd name="T9" fmla="*/ 3 h 3"/>
              <a:gd name="T10" fmla="*/ 45 w 53"/>
              <a:gd name="T11" fmla="*/ 1 h 3"/>
              <a:gd name="T12" fmla="*/ 53 w 5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3" h="3">
                <a:moveTo>
                  <a:pt x="0" y="0"/>
                </a:moveTo>
                <a:lnTo>
                  <a:pt x="14" y="0"/>
                </a:lnTo>
                <a:lnTo>
                  <a:pt x="27" y="3"/>
                </a:lnTo>
                <a:lnTo>
                  <a:pt x="32" y="3"/>
                </a:lnTo>
                <a:lnTo>
                  <a:pt x="39" y="3"/>
                </a:lnTo>
                <a:lnTo>
                  <a:pt x="45" y="1"/>
                </a:lnTo>
                <a:lnTo>
                  <a:pt x="5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99" name="Line 89">
            <a:extLst>
              <a:ext uri="{FF2B5EF4-FFF2-40B4-BE49-F238E27FC236}">
                <a16:creationId xmlns:a16="http://schemas.microsoft.com/office/drawing/2014/main" id="{0565B486-49C8-6449-AAE5-848F7A44609E}"/>
              </a:ext>
            </a:extLst>
          </p:cNvPr>
          <p:cNvSpPr>
            <a:spLocks noChangeShapeType="1"/>
          </p:cNvSpPr>
          <p:nvPr userDrawn="1">
            <p:custDataLst>
              <p:tags r:id="rId78"/>
            </p:custDataLst>
          </p:nvPr>
        </p:nvSpPr>
        <p:spPr bwMode="auto">
          <a:xfrm>
            <a:off x="11233742" y="4044675"/>
            <a:ext cx="21146" cy="575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00" name="Freeform 90">
            <a:extLst>
              <a:ext uri="{FF2B5EF4-FFF2-40B4-BE49-F238E27FC236}">
                <a16:creationId xmlns:a16="http://schemas.microsoft.com/office/drawing/2014/main" id="{2B88CCEE-30C8-5F40-B15F-7ED62297536C}"/>
              </a:ext>
            </a:extLst>
          </p:cNvPr>
          <p:cNvSpPr>
            <a:spLocks/>
          </p:cNvSpPr>
          <p:nvPr userDrawn="1">
            <p:custDataLst>
              <p:tags r:id="rId79"/>
            </p:custDataLst>
          </p:nvPr>
        </p:nvSpPr>
        <p:spPr bwMode="auto">
          <a:xfrm>
            <a:off x="11254887" y="4050433"/>
            <a:ext cx="1627" cy="51823"/>
          </a:xfrm>
          <a:custGeom>
            <a:avLst/>
            <a:gdLst>
              <a:gd name="T0" fmla="*/ 0 h 13"/>
              <a:gd name="T1" fmla="*/ 6 h 13"/>
              <a:gd name="T2" fmla="*/ 13 h 13"/>
            </a:gdLst>
            <a:ahLst/>
            <a:cxnLst>
              <a:cxn ang="0">
                <a:pos x="0" y="T0"/>
              </a:cxn>
              <a:cxn ang="0">
                <a:pos x="0" y="T1"/>
              </a:cxn>
              <a:cxn ang="0">
                <a:pos x="0" y="T2"/>
              </a:cxn>
            </a:cxnLst>
            <a:rect l="0" t="0" r="r" b="b"/>
            <a:pathLst>
              <a:path h="13">
                <a:moveTo>
                  <a:pt x="0" y="0"/>
                </a:moveTo>
                <a:lnTo>
                  <a:pt x="0" y="6"/>
                </a:lnTo>
                <a:lnTo>
                  <a:pt x="0" y="1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01" name="Freeform 91">
            <a:extLst>
              <a:ext uri="{FF2B5EF4-FFF2-40B4-BE49-F238E27FC236}">
                <a16:creationId xmlns:a16="http://schemas.microsoft.com/office/drawing/2014/main" id="{AA822BD1-EA1F-D641-BDE6-BA83DD17B89E}"/>
              </a:ext>
            </a:extLst>
          </p:cNvPr>
          <p:cNvSpPr>
            <a:spLocks/>
          </p:cNvSpPr>
          <p:nvPr userDrawn="1">
            <p:custDataLst>
              <p:tags r:id="rId80"/>
            </p:custDataLst>
          </p:nvPr>
        </p:nvSpPr>
        <p:spPr bwMode="auto">
          <a:xfrm>
            <a:off x="11207714" y="4044675"/>
            <a:ext cx="14640" cy="53262"/>
          </a:xfrm>
          <a:custGeom>
            <a:avLst/>
            <a:gdLst>
              <a:gd name="T0" fmla="*/ 0 w 26"/>
              <a:gd name="T1" fmla="*/ 15 w 26"/>
              <a:gd name="T2" fmla="*/ 26 w 26"/>
            </a:gdLst>
            <a:ahLst/>
            <a:cxnLst>
              <a:cxn ang="0">
                <a:pos x="T0" y="0"/>
              </a:cxn>
              <a:cxn ang="0">
                <a:pos x="T1" y="0"/>
              </a:cxn>
              <a:cxn ang="0">
                <a:pos x="T2" y="0"/>
              </a:cxn>
            </a:cxnLst>
            <a:rect l="0" t="0" r="r" b="b"/>
            <a:pathLst>
              <a:path w="26">
                <a:moveTo>
                  <a:pt x="0" y="0"/>
                </a:moveTo>
                <a:lnTo>
                  <a:pt x="15" y="0"/>
                </a:lnTo>
                <a:lnTo>
                  <a:pt x="26"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02" name="Freeform 92">
            <a:extLst>
              <a:ext uri="{FF2B5EF4-FFF2-40B4-BE49-F238E27FC236}">
                <a16:creationId xmlns:a16="http://schemas.microsoft.com/office/drawing/2014/main" id="{B67172EF-C80C-2B4C-84B4-B5EBB16F0C05}"/>
              </a:ext>
            </a:extLst>
          </p:cNvPr>
          <p:cNvSpPr>
            <a:spLocks/>
          </p:cNvSpPr>
          <p:nvPr userDrawn="1">
            <p:custDataLst>
              <p:tags r:id="rId81"/>
            </p:custDataLst>
          </p:nvPr>
        </p:nvSpPr>
        <p:spPr bwMode="auto">
          <a:xfrm>
            <a:off x="11201206" y="4027402"/>
            <a:ext cx="6507" cy="54702"/>
          </a:xfrm>
          <a:custGeom>
            <a:avLst/>
            <a:gdLst>
              <a:gd name="T0" fmla="*/ 20 w 20"/>
              <a:gd name="T1" fmla="*/ 0 h 25"/>
              <a:gd name="T2" fmla="*/ 0 w 20"/>
              <a:gd name="T3" fmla="*/ 13 h 25"/>
              <a:gd name="T4" fmla="*/ 4 w 20"/>
              <a:gd name="T5" fmla="*/ 18 h 25"/>
              <a:gd name="T6" fmla="*/ 10 w 20"/>
              <a:gd name="T7" fmla="*/ 21 h 25"/>
              <a:gd name="T8" fmla="*/ 14 w 20"/>
              <a:gd name="T9" fmla="*/ 24 h 25"/>
              <a:gd name="T10" fmla="*/ 20 w 20"/>
              <a:gd name="T11" fmla="*/ 25 h 25"/>
              <a:gd name="T12" fmla="*/ 20 w 20"/>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0" h="25">
                <a:moveTo>
                  <a:pt x="20" y="0"/>
                </a:moveTo>
                <a:lnTo>
                  <a:pt x="0" y="13"/>
                </a:lnTo>
                <a:lnTo>
                  <a:pt x="4" y="18"/>
                </a:lnTo>
                <a:lnTo>
                  <a:pt x="10" y="21"/>
                </a:lnTo>
                <a:lnTo>
                  <a:pt x="14" y="24"/>
                </a:lnTo>
                <a:lnTo>
                  <a:pt x="20" y="25"/>
                </a:lnTo>
                <a:lnTo>
                  <a:pt x="2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03" name="Freeform 93">
            <a:extLst>
              <a:ext uri="{FF2B5EF4-FFF2-40B4-BE49-F238E27FC236}">
                <a16:creationId xmlns:a16="http://schemas.microsoft.com/office/drawing/2014/main" id="{72106E8A-BC57-B840-96BD-C918FE8E35C3}"/>
              </a:ext>
            </a:extLst>
          </p:cNvPr>
          <p:cNvSpPr>
            <a:spLocks/>
          </p:cNvSpPr>
          <p:nvPr userDrawn="1">
            <p:custDataLst>
              <p:tags r:id="rId82"/>
            </p:custDataLst>
          </p:nvPr>
        </p:nvSpPr>
        <p:spPr bwMode="auto">
          <a:xfrm>
            <a:off x="11284167" y="3779803"/>
            <a:ext cx="1627" cy="51823"/>
          </a:xfrm>
          <a:custGeom>
            <a:avLst/>
            <a:gdLst>
              <a:gd name="T0" fmla="*/ 0 w 6"/>
              <a:gd name="T1" fmla="*/ 24 h 24"/>
              <a:gd name="T2" fmla="*/ 0 w 6"/>
              <a:gd name="T3" fmla="*/ 0 h 24"/>
              <a:gd name="T4" fmla="*/ 6 w 6"/>
              <a:gd name="T5" fmla="*/ 12 h 24"/>
              <a:gd name="T6" fmla="*/ 0 w 6"/>
              <a:gd name="T7" fmla="*/ 24 h 24"/>
            </a:gdLst>
            <a:ahLst/>
            <a:cxnLst>
              <a:cxn ang="0">
                <a:pos x="T0" y="T1"/>
              </a:cxn>
              <a:cxn ang="0">
                <a:pos x="T2" y="T3"/>
              </a:cxn>
              <a:cxn ang="0">
                <a:pos x="T4" y="T5"/>
              </a:cxn>
              <a:cxn ang="0">
                <a:pos x="T6" y="T7"/>
              </a:cxn>
            </a:cxnLst>
            <a:rect l="0" t="0" r="r" b="b"/>
            <a:pathLst>
              <a:path w="6" h="24">
                <a:moveTo>
                  <a:pt x="0" y="24"/>
                </a:moveTo>
                <a:lnTo>
                  <a:pt x="0" y="0"/>
                </a:lnTo>
                <a:lnTo>
                  <a:pt x="6" y="12"/>
                </a:lnTo>
                <a:lnTo>
                  <a:pt x="0" y="2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704" name="Group 94">
            <a:extLst>
              <a:ext uri="{FF2B5EF4-FFF2-40B4-BE49-F238E27FC236}">
                <a16:creationId xmlns:a16="http://schemas.microsoft.com/office/drawing/2014/main" id="{7179CA8F-52AB-804D-A98A-83E1A8461F45}"/>
              </a:ext>
            </a:extLst>
          </p:cNvPr>
          <p:cNvGrpSpPr>
            <a:grpSpLocks/>
          </p:cNvGrpSpPr>
          <p:nvPr userDrawn="1">
            <p:custDataLst>
              <p:tags r:id="rId83"/>
            </p:custDataLst>
          </p:nvPr>
        </p:nvGrpSpPr>
        <p:grpSpPr bwMode="auto">
          <a:xfrm>
            <a:off x="11155658" y="3481824"/>
            <a:ext cx="167549" cy="103645"/>
            <a:chOff x="5379" y="2466"/>
            <a:chExt cx="122" cy="71"/>
          </a:xfrm>
          <a:solidFill>
            <a:srgbClr val="DADADA"/>
          </a:solidFill>
        </p:grpSpPr>
        <p:sp>
          <p:nvSpPr>
            <p:cNvPr id="705" name="Freeform 95">
              <a:extLst>
                <a:ext uri="{FF2B5EF4-FFF2-40B4-BE49-F238E27FC236}">
                  <a16:creationId xmlns:a16="http://schemas.microsoft.com/office/drawing/2014/main" id="{20EBA164-0D93-FD4E-89AB-AF7E84CE15F7}"/>
                </a:ext>
              </a:extLst>
            </p:cNvPr>
            <p:cNvSpPr>
              <a:spLocks/>
            </p:cNvSpPr>
            <p:nvPr/>
          </p:nvSpPr>
          <p:spPr bwMode="auto">
            <a:xfrm>
              <a:off x="5428" y="2492"/>
              <a:ext cx="6" cy="9"/>
            </a:xfrm>
            <a:custGeom>
              <a:avLst/>
              <a:gdLst>
                <a:gd name="T0" fmla="*/ 19 w 19"/>
                <a:gd name="T1" fmla="*/ 25 h 25"/>
                <a:gd name="T2" fmla="*/ 18 w 19"/>
                <a:gd name="T3" fmla="*/ 20 h 25"/>
                <a:gd name="T4" fmla="*/ 17 w 19"/>
                <a:gd name="T5" fmla="*/ 12 h 25"/>
                <a:gd name="T6" fmla="*/ 16 w 19"/>
                <a:gd name="T7" fmla="*/ 9 h 25"/>
                <a:gd name="T8" fmla="*/ 17 w 19"/>
                <a:gd name="T9" fmla="*/ 6 h 25"/>
                <a:gd name="T10" fmla="*/ 17 w 19"/>
                <a:gd name="T11" fmla="*/ 3 h 25"/>
                <a:gd name="T12" fmla="*/ 19 w 19"/>
                <a:gd name="T13" fmla="*/ 0 h 25"/>
                <a:gd name="T14" fmla="*/ 0 w 19"/>
                <a:gd name="T15" fmla="*/ 0 h 25"/>
                <a:gd name="T16" fmla="*/ 1 w 19"/>
                <a:gd name="T17" fmla="*/ 7 h 25"/>
                <a:gd name="T18" fmla="*/ 5 w 19"/>
                <a:gd name="T19" fmla="*/ 15 h 25"/>
                <a:gd name="T20" fmla="*/ 7 w 19"/>
                <a:gd name="T21" fmla="*/ 19 h 25"/>
                <a:gd name="T22" fmla="*/ 11 w 19"/>
                <a:gd name="T23" fmla="*/ 23 h 25"/>
                <a:gd name="T24" fmla="*/ 15 w 19"/>
                <a:gd name="T25" fmla="*/ 25 h 25"/>
                <a:gd name="T26" fmla="*/ 19 w 19"/>
                <a:gd name="T2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25">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06" name="Freeform 96">
              <a:extLst>
                <a:ext uri="{FF2B5EF4-FFF2-40B4-BE49-F238E27FC236}">
                  <a16:creationId xmlns:a16="http://schemas.microsoft.com/office/drawing/2014/main" id="{4F3D3F36-8F31-5D4E-ACE6-36B165D776CE}"/>
                </a:ext>
              </a:extLst>
            </p:cNvPr>
            <p:cNvSpPr>
              <a:spLocks/>
            </p:cNvSpPr>
            <p:nvPr/>
          </p:nvSpPr>
          <p:spPr bwMode="auto">
            <a:xfrm>
              <a:off x="5379" y="2505"/>
              <a:ext cx="7" cy="6"/>
            </a:xfrm>
            <a:custGeom>
              <a:avLst/>
              <a:gdLst>
                <a:gd name="T0" fmla="*/ 26 w 26"/>
                <a:gd name="T1" fmla="*/ 18 h 18"/>
                <a:gd name="T2" fmla="*/ 7 w 26"/>
                <a:gd name="T3" fmla="*/ 18 h 18"/>
                <a:gd name="T4" fmla="*/ 3 w 26"/>
                <a:gd name="T5" fmla="*/ 9 h 18"/>
                <a:gd name="T6" fmla="*/ 0 w 26"/>
                <a:gd name="T7" fmla="*/ 0 h 18"/>
                <a:gd name="T8" fmla="*/ 6 w 26"/>
                <a:gd name="T9" fmla="*/ 2 h 18"/>
                <a:gd name="T10" fmla="*/ 13 w 26"/>
                <a:gd name="T11" fmla="*/ 6 h 18"/>
                <a:gd name="T12" fmla="*/ 20 w 26"/>
                <a:gd name="T13" fmla="*/ 12 h 18"/>
                <a:gd name="T14" fmla="*/ 26 w 26"/>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8">
                  <a:moveTo>
                    <a:pt x="26" y="18"/>
                  </a:moveTo>
                  <a:lnTo>
                    <a:pt x="7" y="18"/>
                  </a:lnTo>
                  <a:lnTo>
                    <a:pt x="3" y="9"/>
                  </a:lnTo>
                  <a:lnTo>
                    <a:pt x="0" y="0"/>
                  </a:lnTo>
                  <a:lnTo>
                    <a:pt x="6" y="2"/>
                  </a:lnTo>
                  <a:lnTo>
                    <a:pt x="13" y="6"/>
                  </a:lnTo>
                  <a:lnTo>
                    <a:pt x="20" y="12"/>
                  </a:lnTo>
                  <a:lnTo>
                    <a:pt x="26"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07" name="Freeform 97">
              <a:extLst>
                <a:ext uri="{FF2B5EF4-FFF2-40B4-BE49-F238E27FC236}">
                  <a16:creationId xmlns:a16="http://schemas.microsoft.com/office/drawing/2014/main" id="{E47EA50A-9B2C-E445-8133-712BE1B33987}"/>
                </a:ext>
              </a:extLst>
            </p:cNvPr>
            <p:cNvSpPr>
              <a:spLocks/>
            </p:cNvSpPr>
            <p:nvPr/>
          </p:nvSpPr>
          <p:spPr bwMode="auto">
            <a:xfrm>
              <a:off x="5392" y="2466"/>
              <a:ext cx="5" cy="6"/>
            </a:xfrm>
            <a:custGeom>
              <a:avLst/>
              <a:gdLst>
                <a:gd name="T0" fmla="*/ 0 w 13"/>
                <a:gd name="T1" fmla="*/ 18 h 18"/>
                <a:gd name="T2" fmla="*/ 13 w 13"/>
                <a:gd name="T3" fmla="*/ 0 h 18"/>
                <a:gd name="T4" fmla="*/ 0 w 13"/>
                <a:gd name="T5" fmla="*/ 18 h 18"/>
              </a:gdLst>
              <a:ahLst/>
              <a:cxnLst>
                <a:cxn ang="0">
                  <a:pos x="T0" y="T1"/>
                </a:cxn>
                <a:cxn ang="0">
                  <a:pos x="T2" y="T3"/>
                </a:cxn>
                <a:cxn ang="0">
                  <a:pos x="T4" y="T5"/>
                </a:cxn>
              </a:cxnLst>
              <a:rect l="0" t="0" r="r" b="b"/>
              <a:pathLst>
                <a:path w="13" h="18">
                  <a:moveTo>
                    <a:pt x="0" y="18"/>
                  </a:moveTo>
                  <a:lnTo>
                    <a:pt x="13" y="0"/>
                  </a:lnTo>
                  <a:lnTo>
                    <a:pt x="0"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08" name="Freeform 98">
              <a:extLst>
                <a:ext uri="{FF2B5EF4-FFF2-40B4-BE49-F238E27FC236}">
                  <a16:creationId xmlns:a16="http://schemas.microsoft.com/office/drawing/2014/main" id="{D8A942A9-6A7A-AB4D-9070-BB29C9355C6A}"/>
                </a:ext>
              </a:extLst>
            </p:cNvPr>
            <p:cNvSpPr>
              <a:spLocks/>
            </p:cNvSpPr>
            <p:nvPr/>
          </p:nvSpPr>
          <p:spPr bwMode="auto">
            <a:xfrm>
              <a:off x="5426" y="2468"/>
              <a:ext cx="8" cy="8"/>
            </a:xfrm>
            <a:custGeom>
              <a:avLst/>
              <a:gdLst>
                <a:gd name="T0" fmla="*/ 0 w 26"/>
                <a:gd name="T1" fmla="*/ 24 h 24"/>
                <a:gd name="T2" fmla="*/ 3 w 26"/>
                <a:gd name="T3" fmla="*/ 23 h 24"/>
                <a:gd name="T4" fmla="*/ 7 w 26"/>
                <a:gd name="T5" fmla="*/ 22 h 24"/>
                <a:gd name="T6" fmla="*/ 11 w 26"/>
                <a:gd name="T7" fmla="*/ 19 h 24"/>
                <a:gd name="T8" fmla="*/ 16 w 26"/>
                <a:gd name="T9" fmla="*/ 16 h 24"/>
                <a:gd name="T10" fmla="*/ 20 w 26"/>
                <a:gd name="T11" fmla="*/ 13 h 24"/>
                <a:gd name="T12" fmla="*/ 23 w 26"/>
                <a:gd name="T13" fmla="*/ 9 h 24"/>
                <a:gd name="T14" fmla="*/ 25 w 26"/>
                <a:gd name="T15" fmla="*/ 4 h 24"/>
                <a:gd name="T16" fmla="*/ 26 w 26"/>
                <a:gd name="T17" fmla="*/ 0 h 24"/>
                <a:gd name="T18" fmla="*/ 0 w 26"/>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4">
                  <a:moveTo>
                    <a:pt x="0" y="24"/>
                  </a:moveTo>
                  <a:lnTo>
                    <a:pt x="3" y="23"/>
                  </a:lnTo>
                  <a:lnTo>
                    <a:pt x="7" y="22"/>
                  </a:lnTo>
                  <a:lnTo>
                    <a:pt x="11" y="19"/>
                  </a:lnTo>
                  <a:lnTo>
                    <a:pt x="16" y="16"/>
                  </a:lnTo>
                  <a:lnTo>
                    <a:pt x="20" y="13"/>
                  </a:lnTo>
                  <a:lnTo>
                    <a:pt x="23" y="9"/>
                  </a:lnTo>
                  <a:lnTo>
                    <a:pt x="25" y="4"/>
                  </a:lnTo>
                  <a:lnTo>
                    <a:pt x="26" y="0"/>
                  </a:lnTo>
                  <a:lnTo>
                    <a:pt x="0" y="24"/>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09" name="Freeform 99">
              <a:extLst>
                <a:ext uri="{FF2B5EF4-FFF2-40B4-BE49-F238E27FC236}">
                  <a16:creationId xmlns:a16="http://schemas.microsoft.com/office/drawing/2014/main" id="{4497ACEA-BE51-9944-ABC2-2CD7881D967C}"/>
                </a:ext>
              </a:extLst>
            </p:cNvPr>
            <p:cNvSpPr>
              <a:spLocks/>
            </p:cNvSpPr>
            <p:nvPr/>
          </p:nvSpPr>
          <p:spPr bwMode="auto">
            <a:xfrm>
              <a:off x="5490" y="2490"/>
              <a:ext cx="11" cy="2"/>
            </a:xfrm>
            <a:custGeom>
              <a:avLst/>
              <a:gdLst>
                <a:gd name="T0" fmla="*/ 0 w 34"/>
                <a:gd name="T1" fmla="*/ 6 h 6"/>
                <a:gd name="T2" fmla="*/ 10 w 34"/>
                <a:gd name="T3" fmla="*/ 6 h 6"/>
                <a:gd name="T4" fmla="*/ 17 w 34"/>
                <a:gd name="T5" fmla="*/ 5 h 6"/>
                <a:gd name="T6" fmla="*/ 25 w 34"/>
                <a:gd name="T7" fmla="*/ 4 h 6"/>
                <a:gd name="T8" fmla="*/ 34 w 34"/>
                <a:gd name="T9" fmla="*/ 0 h 6"/>
              </a:gdLst>
              <a:ahLst/>
              <a:cxnLst>
                <a:cxn ang="0">
                  <a:pos x="T0" y="T1"/>
                </a:cxn>
                <a:cxn ang="0">
                  <a:pos x="T2" y="T3"/>
                </a:cxn>
                <a:cxn ang="0">
                  <a:pos x="T4" y="T5"/>
                </a:cxn>
                <a:cxn ang="0">
                  <a:pos x="T6" y="T7"/>
                </a:cxn>
                <a:cxn ang="0">
                  <a:pos x="T8" y="T9"/>
                </a:cxn>
              </a:cxnLst>
              <a:rect l="0" t="0" r="r" b="b"/>
              <a:pathLst>
                <a:path w="34" h="6">
                  <a:moveTo>
                    <a:pt x="0" y="6"/>
                  </a:moveTo>
                  <a:lnTo>
                    <a:pt x="10" y="6"/>
                  </a:lnTo>
                  <a:lnTo>
                    <a:pt x="17" y="5"/>
                  </a:lnTo>
                  <a:lnTo>
                    <a:pt x="25" y="4"/>
                  </a:lnTo>
                  <a:lnTo>
                    <a:pt x="34"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10" name="Line 100">
              <a:extLst>
                <a:ext uri="{FF2B5EF4-FFF2-40B4-BE49-F238E27FC236}">
                  <a16:creationId xmlns:a16="http://schemas.microsoft.com/office/drawing/2014/main" id="{CC63598C-E9E9-A14A-A799-1DAA3FB6E951}"/>
                </a:ext>
              </a:extLst>
            </p:cNvPr>
            <p:cNvSpPr>
              <a:spLocks noChangeShapeType="1"/>
            </p:cNvSpPr>
            <p:nvPr/>
          </p:nvSpPr>
          <p:spPr bwMode="auto">
            <a:xfrm flipH="1">
              <a:off x="5495" y="2490"/>
              <a:ext cx="6" cy="1"/>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11" name="Freeform 101">
              <a:extLst>
                <a:ext uri="{FF2B5EF4-FFF2-40B4-BE49-F238E27FC236}">
                  <a16:creationId xmlns:a16="http://schemas.microsoft.com/office/drawing/2014/main" id="{FE4C3677-BEA0-3443-B13D-AD91D000CC5B}"/>
                </a:ext>
              </a:extLst>
            </p:cNvPr>
            <p:cNvSpPr>
              <a:spLocks/>
            </p:cNvSpPr>
            <p:nvPr/>
          </p:nvSpPr>
          <p:spPr bwMode="auto">
            <a:xfrm>
              <a:off x="5464" y="2530"/>
              <a:ext cx="1" cy="7"/>
            </a:xfrm>
            <a:custGeom>
              <a:avLst/>
              <a:gdLst>
                <a:gd name="T0" fmla="*/ 19 h 19"/>
                <a:gd name="T1" fmla="*/ 9 h 19"/>
                <a:gd name="T2" fmla="*/ 0 h 19"/>
              </a:gdLst>
              <a:ahLst/>
              <a:cxnLst>
                <a:cxn ang="0">
                  <a:pos x="0" y="T0"/>
                </a:cxn>
                <a:cxn ang="0">
                  <a:pos x="0" y="T1"/>
                </a:cxn>
                <a:cxn ang="0">
                  <a:pos x="0" y="T2"/>
                </a:cxn>
              </a:cxnLst>
              <a:rect l="0" t="0" r="r" b="b"/>
              <a:pathLst>
                <a:path h="19">
                  <a:moveTo>
                    <a:pt x="0" y="19"/>
                  </a:moveTo>
                  <a:lnTo>
                    <a:pt x="0" y="9"/>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12" name="Line 102">
              <a:extLst>
                <a:ext uri="{FF2B5EF4-FFF2-40B4-BE49-F238E27FC236}">
                  <a16:creationId xmlns:a16="http://schemas.microsoft.com/office/drawing/2014/main" id="{880CDE0F-8D2E-6C4F-8378-C144E2F470ED}"/>
                </a:ext>
              </a:extLst>
            </p:cNvPr>
            <p:cNvSpPr>
              <a:spLocks noChangeShapeType="1"/>
            </p:cNvSpPr>
            <p:nvPr/>
          </p:nvSpPr>
          <p:spPr bwMode="auto">
            <a:xfrm>
              <a:off x="5464" y="2530"/>
              <a:ext cx="6" cy="1"/>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13" name="Freeform 103">
              <a:extLst>
                <a:ext uri="{FF2B5EF4-FFF2-40B4-BE49-F238E27FC236}">
                  <a16:creationId xmlns:a16="http://schemas.microsoft.com/office/drawing/2014/main" id="{4121E3DF-7392-974D-BFC0-1357E13E32E7}"/>
                </a:ext>
              </a:extLst>
            </p:cNvPr>
            <p:cNvSpPr>
              <a:spLocks/>
            </p:cNvSpPr>
            <p:nvPr/>
          </p:nvSpPr>
          <p:spPr bwMode="auto">
            <a:xfrm>
              <a:off x="5466" y="2530"/>
              <a:ext cx="4" cy="2"/>
            </a:xfrm>
            <a:custGeom>
              <a:avLst/>
              <a:gdLst>
                <a:gd name="T0" fmla="*/ 14 w 14"/>
                <a:gd name="T1" fmla="*/ 0 h 6"/>
                <a:gd name="T2" fmla="*/ 7 w 14"/>
                <a:gd name="T3" fmla="*/ 3 h 6"/>
                <a:gd name="T4" fmla="*/ 0 w 14"/>
                <a:gd name="T5" fmla="*/ 6 h 6"/>
              </a:gdLst>
              <a:ahLst/>
              <a:cxnLst>
                <a:cxn ang="0">
                  <a:pos x="T0" y="T1"/>
                </a:cxn>
                <a:cxn ang="0">
                  <a:pos x="T2" y="T3"/>
                </a:cxn>
                <a:cxn ang="0">
                  <a:pos x="T4" y="T5"/>
                </a:cxn>
              </a:cxnLst>
              <a:rect l="0" t="0" r="r" b="b"/>
              <a:pathLst>
                <a:path w="14" h="6">
                  <a:moveTo>
                    <a:pt x="14" y="0"/>
                  </a:moveTo>
                  <a:lnTo>
                    <a:pt x="7" y="3"/>
                  </a:lnTo>
                  <a:lnTo>
                    <a:pt x="0"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714" name="Freeform 104">
            <a:extLst>
              <a:ext uri="{FF2B5EF4-FFF2-40B4-BE49-F238E27FC236}">
                <a16:creationId xmlns:a16="http://schemas.microsoft.com/office/drawing/2014/main" id="{3A32AB54-C71C-FE4D-B26D-774D4F6DC173}"/>
              </a:ext>
            </a:extLst>
          </p:cNvPr>
          <p:cNvSpPr>
            <a:spLocks/>
          </p:cNvSpPr>
          <p:nvPr userDrawn="1">
            <p:custDataLst>
              <p:tags r:id="rId84"/>
            </p:custDataLst>
          </p:nvPr>
        </p:nvSpPr>
        <p:spPr bwMode="auto">
          <a:xfrm>
            <a:off x="9704644" y="3356586"/>
            <a:ext cx="6507" cy="51823"/>
          </a:xfrm>
          <a:custGeom>
            <a:avLst/>
            <a:gdLst>
              <a:gd name="T0" fmla="*/ 13 w 26"/>
              <a:gd name="T1" fmla="*/ 111 h 111"/>
              <a:gd name="T2" fmla="*/ 9 w 26"/>
              <a:gd name="T3" fmla="*/ 103 h 111"/>
              <a:gd name="T4" fmla="*/ 4 w 26"/>
              <a:gd name="T5" fmla="*/ 95 h 111"/>
              <a:gd name="T6" fmla="*/ 2 w 26"/>
              <a:gd name="T7" fmla="*/ 91 h 111"/>
              <a:gd name="T8" fmla="*/ 1 w 26"/>
              <a:gd name="T9" fmla="*/ 87 h 111"/>
              <a:gd name="T10" fmla="*/ 0 w 26"/>
              <a:gd name="T11" fmla="*/ 80 h 111"/>
              <a:gd name="T12" fmla="*/ 0 w 26"/>
              <a:gd name="T13" fmla="*/ 74 h 111"/>
              <a:gd name="T14" fmla="*/ 0 w 26"/>
              <a:gd name="T15" fmla="*/ 61 h 111"/>
              <a:gd name="T16" fmla="*/ 1 w 26"/>
              <a:gd name="T17" fmla="*/ 51 h 111"/>
              <a:gd name="T18" fmla="*/ 3 w 26"/>
              <a:gd name="T19" fmla="*/ 41 h 111"/>
              <a:gd name="T20" fmla="*/ 5 w 26"/>
              <a:gd name="T21" fmla="*/ 33 h 111"/>
              <a:gd name="T22" fmla="*/ 9 w 26"/>
              <a:gd name="T23" fmla="*/ 24 h 111"/>
              <a:gd name="T24" fmla="*/ 14 w 26"/>
              <a:gd name="T25" fmla="*/ 17 h 111"/>
              <a:gd name="T26" fmla="*/ 20 w 26"/>
              <a:gd name="T27" fmla="*/ 9 h 111"/>
              <a:gd name="T28" fmla="*/ 26 w 26"/>
              <a:gd name="T29" fmla="*/ 0 h 111"/>
              <a:gd name="T30" fmla="*/ 26 w 26"/>
              <a:gd name="T31" fmla="*/ 6 h 111"/>
              <a:gd name="T32" fmla="*/ 26 w 26"/>
              <a:gd name="T33" fmla="*/ 13 h 111"/>
              <a:gd name="T34" fmla="*/ 26 w 26"/>
              <a:gd name="T35" fmla="*/ 22 h 111"/>
              <a:gd name="T36" fmla="*/ 26 w 26"/>
              <a:gd name="T37" fmla="*/ 32 h 111"/>
              <a:gd name="T38" fmla="*/ 25 w 26"/>
              <a:gd name="T39" fmla="*/ 44 h 111"/>
              <a:gd name="T40" fmla="*/ 22 w 26"/>
              <a:gd name="T41" fmla="*/ 56 h 111"/>
              <a:gd name="T42" fmla="*/ 18 w 26"/>
              <a:gd name="T43" fmla="*/ 67 h 111"/>
              <a:gd name="T44" fmla="*/ 13 w 26"/>
              <a:gd name="T45" fmla="*/ 80 h 111"/>
              <a:gd name="T46" fmla="*/ 13 w 26"/>
              <a:gd name="T4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111">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15" name="Freeform 106">
            <a:extLst>
              <a:ext uri="{FF2B5EF4-FFF2-40B4-BE49-F238E27FC236}">
                <a16:creationId xmlns:a16="http://schemas.microsoft.com/office/drawing/2014/main" id="{25026F3B-F801-6F45-B6E9-B0F1382E84D2}"/>
              </a:ext>
            </a:extLst>
          </p:cNvPr>
          <p:cNvSpPr>
            <a:spLocks/>
          </p:cNvSpPr>
          <p:nvPr userDrawn="1">
            <p:custDataLst>
              <p:tags r:id="rId85"/>
            </p:custDataLst>
          </p:nvPr>
        </p:nvSpPr>
        <p:spPr bwMode="auto">
          <a:xfrm>
            <a:off x="8886416" y="5150225"/>
            <a:ext cx="30908" cy="50383"/>
          </a:xfrm>
          <a:custGeom>
            <a:avLst/>
            <a:gdLst>
              <a:gd name="T0" fmla="*/ 0 w 66"/>
              <a:gd name="T1" fmla="*/ 0 h 44"/>
              <a:gd name="T2" fmla="*/ 13 w 66"/>
              <a:gd name="T3" fmla="*/ 1 h 44"/>
              <a:gd name="T4" fmla="*/ 23 w 66"/>
              <a:gd name="T5" fmla="*/ 2 h 44"/>
              <a:gd name="T6" fmla="*/ 32 w 66"/>
              <a:gd name="T7" fmla="*/ 4 h 44"/>
              <a:gd name="T8" fmla="*/ 38 w 66"/>
              <a:gd name="T9" fmla="*/ 7 h 44"/>
              <a:gd name="T10" fmla="*/ 44 w 66"/>
              <a:gd name="T11" fmla="*/ 9 h 44"/>
              <a:gd name="T12" fmla="*/ 50 w 66"/>
              <a:gd name="T13" fmla="*/ 11 h 44"/>
              <a:gd name="T14" fmla="*/ 57 w 66"/>
              <a:gd name="T15" fmla="*/ 12 h 44"/>
              <a:gd name="T16" fmla="*/ 66 w 66"/>
              <a:gd name="T17" fmla="*/ 13 h 44"/>
              <a:gd name="T18" fmla="*/ 65 w 66"/>
              <a:gd name="T19" fmla="*/ 17 h 44"/>
              <a:gd name="T20" fmla="*/ 62 w 66"/>
              <a:gd name="T21" fmla="*/ 21 h 44"/>
              <a:gd name="T22" fmla="*/ 60 w 66"/>
              <a:gd name="T23" fmla="*/ 25 h 44"/>
              <a:gd name="T24" fmla="*/ 57 w 66"/>
              <a:gd name="T25" fmla="*/ 28 h 44"/>
              <a:gd name="T26" fmla="*/ 49 w 66"/>
              <a:gd name="T27" fmla="*/ 34 h 44"/>
              <a:gd name="T28" fmla="*/ 40 w 66"/>
              <a:gd name="T29" fmla="*/ 39 h 44"/>
              <a:gd name="T30" fmla="*/ 31 w 66"/>
              <a:gd name="T31" fmla="*/ 42 h 44"/>
              <a:gd name="T32" fmla="*/ 21 w 66"/>
              <a:gd name="T33" fmla="*/ 44 h 44"/>
              <a:gd name="T34" fmla="*/ 10 w 66"/>
              <a:gd name="T35" fmla="*/ 44 h 44"/>
              <a:gd name="T36" fmla="*/ 0 w 66"/>
              <a:gd name="T37" fmla="*/ 43 h 44"/>
              <a:gd name="T38" fmla="*/ 0 w 66"/>
              <a:gd name="T39" fmla="*/ 31 h 44"/>
              <a:gd name="T40" fmla="*/ 0 w 66"/>
              <a:gd name="T41" fmla="*/ 22 h 44"/>
              <a:gd name="T42" fmla="*/ 0 w 66"/>
              <a:gd name="T43" fmla="*/ 12 h 44"/>
              <a:gd name="T44" fmla="*/ 0 w 66"/>
              <a:gd name="T4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 h="44">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16" name="Freeform 107">
            <a:extLst>
              <a:ext uri="{FF2B5EF4-FFF2-40B4-BE49-F238E27FC236}">
                <a16:creationId xmlns:a16="http://schemas.microsoft.com/office/drawing/2014/main" id="{FBB3D540-91CD-0346-B3FF-6882B44E6EAC}"/>
              </a:ext>
            </a:extLst>
          </p:cNvPr>
          <p:cNvSpPr>
            <a:spLocks/>
          </p:cNvSpPr>
          <p:nvPr userDrawn="1">
            <p:custDataLst>
              <p:tags r:id="rId86"/>
            </p:custDataLst>
          </p:nvPr>
        </p:nvSpPr>
        <p:spPr bwMode="auto">
          <a:xfrm>
            <a:off x="11093846" y="2222246"/>
            <a:ext cx="21146" cy="51823"/>
          </a:xfrm>
          <a:custGeom>
            <a:avLst/>
            <a:gdLst>
              <a:gd name="T0" fmla="*/ 46 w 46"/>
              <a:gd name="T1" fmla="*/ 0 h 16"/>
              <a:gd name="T2" fmla="*/ 40 w 46"/>
              <a:gd name="T3" fmla="*/ 7 h 16"/>
              <a:gd name="T4" fmla="*/ 35 w 46"/>
              <a:gd name="T5" fmla="*/ 13 h 16"/>
              <a:gd name="T6" fmla="*/ 31 w 46"/>
              <a:gd name="T7" fmla="*/ 14 h 16"/>
              <a:gd name="T8" fmla="*/ 29 w 46"/>
              <a:gd name="T9" fmla="*/ 15 h 16"/>
              <a:gd name="T10" fmla="*/ 26 w 46"/>
              <a:gd name="T11" fmla="*/ 16 h 16"/>
              <a:gd name="T12" fmla="*/ 23 w 46"/>
              <a:gd name="T13" fmla="*/ 16 h 16"/>
              <a:gd name="T14" fmla="*/ 16 w 46"/>
              <a:gd name="T15" fmla="*/ 14 h 16"/>
              <a:gd name="T16" fmla="*/ 11 w 46"/>
              <a:gd name="T17" fmla="*/ 11 h 16"/>
              <a:gd name="T18" fmla="*/ 5 w 46"/>
              <a:gd name="T19" fmla="*/ 6 h 16"/>
              <a:gd name="T20" fmla="*/ 0 w 46"/>
              <a:gd name="T21" fmla="*/ 0 h 16"/>
              <a:gd name="T22" fmla="*/ 46 w 46"/>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6">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17" name="Freeform 108">
            <a:extLst>
              <a:ext uri="{FF2B5EF4-FFF2-40B4-BE49-F238E27FC236}">
                <a16:creationId xmlns:a16="http://schemas.microsoft.com/office/drawing/2014/main" id="{57C92C2B-FAF8-9B49-BC48-E5D9548F848A}"/>
              </a:ext>
            </a:extLst>
          </p:cNvPr>
          <p:cNvSpPr>
            <a:spLocks/>
          </p:cNvSpPr>
          <p:nvPr userDrawn="1">
            <p:custDataLst>
              <p:tags r:id="rId87"/>
            </p:custDataLst>
          </p:nvPr>
        </p:nvSpPr>
        <p:spPr bwMode="auto">
          <a:xfrm>
            <a:off x="11274408" y="2252477"/>
            <a:ext cx="16267" cy="51823"/>
          </a:xfrm>
          <a:custGeom>
            <a:avLst/>
            <a:gdLst>
              <a:gd name="T0" fmla="*/ 39 w 39"/>
              <a:gd name="T1" fmla="*/ 25 h 26"/>
              <a:gd name="T2" fmla="*/ 36 w 39"/>
              <a:gd name="T3" fmla="*/ 26 h 26"/>
              <a:gd name="T4" fmla="*/ 32 w 39"/>
              <a:gd name="T5" fmla="*/ 26 h 26"/>
              <a:gd name="T6" fmla="*/ 28 w 39"/>
              <a:gd name="T7" fmla="*/ 26 h 26"/>
              <a:gd name="T8" fmla="*/ 25 w 39"/>
              <a:gd name="T9" fmla="*/ 25 h 26"/>
              <a:gd name="T10" fmla="*/ 18 w 39"/>
              <a:gd name="T11" fmla="*/ 22 h 26"/>
              <a:gd name="T12" fmla="*/ 12 w 39"/>
              <a:gd name="T13" fmla="*/ 18 h 26"/>
              <a:gd name="T14" fmla="*/ 7 w 39"/>
              <a:gd name="T15" fmla="*/ 13 h 26"/>
              <a:gd name="T16" fmla="*/ 3 w 39"/>
              <a:gd name="T17" fmla="*/ 7 h 26"/>
              <a:gd name="T18" fmla="*/ 1 w 39"/>
              <a:gd name="T19" fmla="*/ 3 h 26"/>
              <a:gd name="T20" fmla="*/ 0 w 39"/>
              <a:gd name="T21" fmla="*/ 0 h 26"/>
              <a:gd name="T22" fmla="*/ 11 w 39"/>
              <a:gd name="T23" fmla="*/ 6 h 26"/>
              <a:gd name="T24" fmla="*/ 22 w 39"/>
              <a:gd name="T25" fmla="*/ 13 h 26"/>
              <a:gd name="T26" fmla="*/ 33 w 39"/>
              <a:gd name="T27" fmla="*/ 20 h 26"/>
              <a:gd name="T28" fmla="*/ 39 w 39"/>
              <a:gd name="T2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26">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18" name="Freeform 109">
            <a:extLst>
              <a:ext uri="{FF2B5EF4-FFF2-40B4-BE49-F238E27FC236}">
                <a16:creationId xmlns:a16="http://schemas.microsoft.com/office/drawing/2014/main" id="{8F21207B-D4B1-E345-AEF1-6FB6D5A0257B}"/>
              </a:ext>
            </a:extLst>
          </p:cNvPr>
          <p:cNvSpPr>
            <a:spLocks/>
          </p:cNvSpPr>
          <p:nvPr userDrawn="1">
            <p:custDataLst>
              <p:tags r:id="rId88"/>
            </p:custDataLst>
          </p:nvPr>
        </p:nvSpPr>
        <p:spPr bwMode="auto">
          <a:xfrm>
            <a:off x="10709943" y="2461207"/>
            <a:ext cx="4880" cy="53262"/>
          </a:xfrm>
          <a:custGeom>
            <a:avLst/>
            <a:gdLst>
              <a:gd name="T0" fmla="*/ 11 w 11"/>
              <a:gd name="T1" fmla="*/ 0 h 25"/>
              <a:gd name="T2" fmla="*/ 11 w 11"/>
              <a:gd name="T3" fmla="*/ 5 h 25"/>
              <a:gd name="T4" fmla="*/ 10 w 11"/>
              <a:gd name="T5" fmla="*/ 12 h 25"/>
              <a:gd name="T6" fmla="*/ 9 w 11"/>
              <a:gd name="T7" fmla="*/ 20 h 25"/>
              <a:gd name="T8" fmla="*/ 4 w 11"/>
              <a:gd name="T9" fmla="*/ 25 h 25"/>
              <a:gd name="T10" fmla="*/ 2 w 11"/>
              <a:gd name="T11" fmla="*/ 23 h 25"/>
              <a:gd name="T12" fmla="*/ 1 w 11"/>
              <a:gd name="T13" fmla="*/ 20 h 25"/>
              <a:gd name="T14" fmla="*/ 0 w 11"/>
              <a:gd name="T15" fmla="*/ 15 h 25"/>
              <a:gd name="T16" fmla="*/ 0 w 11"/>
              <a:gd name="T17" fmla="*/ 12 h 25"/>
              <a:gd name="T18" fmla="*/ 1 w 11"/>
              <a:gd name="T19" fmla="*/ 9 h 25"/>
              <a:gd name="T20" fmla="*/ 3 w 11"/>
              <a:gd name="T21" fmla="*/ 5 h 25"/>
              <a:gd name="T22" fmla="*/ 6 w 11"/>
              <a:gd name="T23" fmla="*/ 2 h 25"/>
              <a:gd name="T24" fmla="*/ 11 w 11"/>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19" name="Freeform 110">
            <a:extLst>
              <a:ext uri="{FF2B5EF4-FFF2-40B4-BE49-F238E27FC236}">
                <a16:creationId xmlns:a16="http://schemas.microsoft.com/office/drawing/2014/main" id="{BDAB1A14-7B18-F74F-9F21-EA4937C678E4}"/>
              </a:ext>
            </a:extLst>
          </p:cNvPr>
          <p:cNvSpPr>
            <a:spLocks/>
          </p:cNvSpPr>
          <p:nvPr userDrawn="1">
            <p:custDataLst>
              <p:tags r:id="rId89"/>
            </p:custDataLst>
          </p:nvPr>
        </p:nvSpPr>
        <p:spPr bwMode="auto">
          <a:xfrm>
            <a:off x="10519619" y="2970795"/>
            <a:ext cx="14640" cy="53262"/>
          </a:xfrm>
          <a:custGeom>
            <a:avLst/>
            <a:gdLst>
              <a:gd name="T0" fmla="*/ 20 w 20"/>
              <a:gd name="T1" fmla="*/ 0 h 31"/>
              <a:gd name="T2" fmla="*/ 16 w 20"/>
              <a:gd name="T3" fmla="*/ 12 h 31"/>
              <a:gd name="T4" fmla="*/ 10 w 20"/>
              <a:gd name="T5" fmla="*/ 20 h 31"/>
              <a:gd name="T6" fmla="*/ 5 w 20"/>
              <a:gd name="T7" fmla="*/ 26 h 31"/>
              <a:gd name="T8" fmla="*/ 0 w 20"/>
              <a:gd name="T9" fmla="*/ 31 h 31"/>
              <a:gd name="T10" fmla="*/ 0 w 20"/>
              <a:gd name="T11" fmla="*/ 25 h 31"/>
              <a:gd name="T12" fmla="*/ 1 w 20"/>
              <a:gd name="T13" fmla="*/ 19 h 31"/>
              <a:gd name="T14" fmla="*/ 2 w 20"/>
              <a:gd name="T15" fmla="*/ 13 h 31"/>
              <a:gd name="T16" fmla="*/ 5 w 20"/>
              <a:gd name="T17" fmla="*/ 9 h 31"/>
              <a:gd name="T18" fmla="*/ 8 w 20"/>
              <a:gd name="T19" fmla="*/ 6 h 31"/>
              <a:gd name="T20" fmla="*/ 11 w 20"/>
              <a:gd name="T21" fmla="*/ 3 h 31"/>
              <a:gd name="T22" fmla="*/ 16 w 20"/>
              <a:gd name="T23" fmla="*/ 0 h 31"/>
              <a:gd name="T24" fmla="*/ 20 w 20"/>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20" name="Freeform 111">
            <a:extLst>
              <a:ext uri="{FF2B5EF4-FFF2-40B4-BE49-F238E27FC236}">
                <a16:creationId xmlns:a16="http://schemas.microsoft.com/office/drawing/2014/main" id="{799FA266-666A-B84B-A71E-A50FB6F15411}"/>
              </a:ext>
            </a:extLst>
          </p:cNvPr>
          <p:cNvSpPr>
            <a:spLocks/>
          </p:cNvSpPr>
          <p:nvPr userDrawn="1">
            <p:custDataLst>
              <p:tags r:id="rId90"/>
            </p:custDataLst>
          </p:nvPr>
        </p:nvSpPr>
        <p:spPr bwMode="auto">
          <a:xfrm>
            <a:off x="10537514" y="2911775"/>
            <a:ext cx="16267" cy="51823"/>
          </a:xfrm>
          <a:custGeom>
            <a:avLst/>
            <a:gdLst>
              <a:gd name="T0" fmla="*/ 13 w 26"/>
              <a:gd name="T1" fmla="*/ 37 h 37"/>
              <a:gd name="T2" fmla="*/ 0 w 26"/>
              <a:gd name="T3" fmla="*/ 12 h 37"/>
              <a:gd name="T4" fmla="*/ 6 w 26"/>
              <a:gd name="T5" fmla="*/ 7 h 37"/>
              <a:gd name="T6" fmla="*/ 13 w 26"/>
              <a:gd name="T7" fmla="*/ 4 h 37"/>
              <a:gd name="T8" fmla="*/ 21 w 26"/>
              <a:gd name="T9" fmla="*/ 1 h 37"/>
              <a:gd name="T10" fmla="*/ 26 w 26"/>
              <a:gd name="T11" fmla="*/ 0 h 37"/>
              <a:gd name="T12" fmla="*/ 26 w 26"/>
              <a:gd name="T13" fmla="*/ 6 h 37"/>
              <a:gd name="T14" fmla="*/ 25 w 26"/>
              <a:gd name="T15" fmla="*/ 11 h 37"/>
              <a:gd name="T16" fmla="*/ 24 w 26"/>
              <a:gd name="T17" fmla="*/ 17 h 37"/>
              <a:gd name="T18" fmla="*/ 23 w 26"/>
              <a:gd name="T19" fmla="*/ 21 h 37"/>
              <a:gd name="T20" fmla="*/ 18 w 26"/>
              <a:gd name="T21" fmla="*/ 29 h 37"/>
              <a:gd name="T22" fmla="*/ 13 w 26"/>
              <a:gd name="T2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21" name="Freeform 112">
            <a:extLst>
              <a:ext uri="{FF2B5EF4-FFF2-40B4-BE49-F238E27FC236}">
                <a16:creationId xmlns:a16="http://schemas.microsoft.com/office/drawing/2014/main" id="{5713371F-25D8-3D43-B660-D601AB32ECE5}"/>
              </a:ext>
            </a:extLst>
          </p:cNvPr>
          <p:cNvSpPr>
            <a:spLocks/>
          </p:cNvSpPr>
          <p:nvPr userDrawn="1">
            <p:custDataLst>
              <p:tags r:id="rId91"/>
            </p:custDataLst>
          </p:nvPr>
        </p:nvSpPr>
        <p:spPr bwMode="auto">
          <a:xfrm>
            <a:off x="10423645" y="2775021"/>
            <a:ext cx="1626" cy="54702"/>
          </a:xfrm>
          <a:custGeom>
            <a:avLst/>
            <a:gdLst>
              <a:gd name="T0" fmla="*/ 0 w 7"/>
              <a:gd name="T1" fmla="*/ 18 h 18"/>
              <a:gd name="T2" fmla="*/ 0 w 7"/>
              <a:gd name="T3" fmla="*/ 0 h 18"/>
              <a:gd name="T4" fmla="*/ 7 w 7"/>
              <a:gd name="T5" fmla="*/ 12 h 18"/>
              <a:gd name="T6" fmla="*/ 0 w 7"/>
              <a:gd name="T7" fmla="*/ 18 h 18"/>
            </a:gdLst>
            <a:ahLst/>
            <a:cxnLst>
              <a:cxn ang="0">
                <a:pos x="T0" y="T1"/>
              </a:cxn>
              <a:cxn ang="0">
                <a:pos x="T2" y="T3"/>
              </a:cxn>
              <a:cxn ang="0">
                <a:pos x="T4" y="T5"/>
              </a:cxn>
              <a:cxn ang="0">
                <a:pos x="T6" y="T7"/>
              </a:cxn>
            </a:cxnLst>
            <a:rect l="0" t="0" r="r" b="b"/>
            <a:pathLst>
              <a:path w="7" h="18">
                <a:moveTo>
                  <a:pt x="0" y="18"/>
                </a:moveTo>
                <a:lnTo>
                  <a:pt x="0" y="0"/>
                </a:lnTo>
                <a:lnTo>
                  <a:pt x="7" y="12"/>
                </a:lnTo>
                <a:lnTo>
                  <a:pt x="0" y="1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22" name="Freeform 113">
            <a:extLst>
              <a:ext uri="{FF2B5EF4-FFF2-40B4-BE49-F238E27FC236}">
                <a16:creationId xmlns:a16="http://schemas.microsoft.com/office/drawing/2014/main" id="{8B29C987-DF57-AA4D-BAC4-640DCBA32523}"/>
              </a:ext>
            </a:extLst>
          </p:cNvPr>
          <p:cNvSpPr>
            <a:spLocks/>
          </p:cNvSpPr>
          <p:nvPr userDrawn="1">
            <p:custDataLst>
              <p:tags r:id="rId92"/>
            </p:custDataLst>
          </p:nvPr>
        </p:nvSpPr>
        <p:spPr bwMode="auto">
          <a:xfrm>
            <a:off x="7197904" y="1983286"/>
            <a:ext cx="9761" cy="51823"/>
          </a:xfrm>
          <a:custGeom>
            <a:avLst/>
            <a:gdLst>
              <a:gd name="T0" fmla="*/ 0 w 33"/>
              <a:gd name="T1" fmla="*/ 12 h 31"/>
              <a:gd name="T2" fmla="*/ 19 w 33"/>
              <a:gd name="T3" fmla="*/ 0 h 31"/>
              <a:gd name="T4" fmla="*/ 24 w 33"/>
              <a:gd name="T5" fmla="*/ 5 h 31"/>
              <a:gd name="T6" fmla="*/ 28 w 33"/>
              <a:gd name="T7" fmla="*/ 12 h 31"/>
              <a:gd name="T8" fmla="*/ 32 w 33"/>
              <a:gd name="T9" fmla="*/ 22 h 31"/>
              <a:gd name="T10" fmla="*/ 33 w 33"/>
              <a:gd name="T11" fmla="*/ 31 h 31"/>
              <a:gd name="T12" fmla="*/ 27 w 33"/>
              <a:gd name="T13" fmla="*/ 30 h 31"/>
              <a:gd name="T14" fmla="*/ 22 w 33"/>
              <a:gd name="T15" fmla="*/ 28 h 31"/>
              <a:gd name="T16" fmla="*/ 16 w 33"/>
              <a:gd name="T17" fmla="*/ 25 h 31"/>
              <a:gd name="T18" fmla="*/ 11 w 33"/>
              <a:gd name="T19" fmla="*/ 22 h 31"/>
              <a:gd name="T20" fmla="*/ 3 w 33"/>
              <a:gd name="T21" fmla="*/ 15 h 31"/>
              <a:gd name="T22" fmla="*/ 0 w 33"/>
              <a:gd name="T23"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23" name="Freeform 114">
            <a:extLst>
              <a:ext uri="{FF2B5EF4-FFF2-40B4-BE49-F238E27FC236}">
                <a16:creationId xmlns:a16="http://schemas.microsoft.com/office/drawing/2014/main" id="{5093787F-CA94-4E4B-A33C-D509D8C59DA6}"/>
              </a:ext>
            </a:extLst>
          </p:cNvPr>
          <p:cNvSpPr>
            <a:spLocks/>
          </p:cNvSpPr>
          <p:nvPr userDrawn="1">
            <p:custDataLst>
              <p:tags r:id="rId93"/>
            </p:custDataLst>
          </p:nvPr>
        </p:nvSpPr>
        <p:spPr bwMode="auto">
          <a:xfrm>
            <a:off x="7183263" y="1773117"/>
            <a:ext cx="3254" cy="51823"/>
          </a:xfrm>
          <a:custGeom>
            <a:avLst/>
            <a:gdLst>
              <a:gd name="T0" fmla="*/ 14 w 14"/>
              <a:gd name="T1" fmla="*/ 0 h 6"/>
              <a:gd name="T2" fmla="*/ 0 w 14"/>
              <a:gd name="T3" fmla="*/ 6 h 6"/>
              <a:gd name="T4" fmla="*/ 14 w 14"/>
              <a:gd name="T5" fmla="*/ 0 h 6"/>
            </a:gdLst>
            <a:ahLst/>
            <a:cxnLst>
              <a:cxn ang="0">
                <a:pos x="T0" y="T1"/>
              </a:cxn>
              <a:cxn ang="0">
                <a:pos x="T2" y="T3"/>
              </a:cxn>
              <a:cxn ang="0">
                <a:pos x="T4" y="T5"/>
              </a:cxn>
            </a:cxnLst>
            <a:rect l="0" t="0" r="r" b="b"/>
            <a:pathLst>
              <a:path w="14" h="6">
                <a:moveTo>
                  <a:pt x="14" y="0"/>
                </a:moveTo>
                <a:lnTo>
                  <a:pt x="0" y="6"/>
                </a:lnTo>
                <a:lnTo>
                  <a:pt x="14"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24" name="Freeform 115">
            <a:extLst>
              <a:ext uri="{FF2B5EF4-FFF2-40B4-BE49-F238E27FC236}">
                <a16:creationId xmlns:a16="http://schemas.microsoft.com/office/drawing/2014/main" id="{10D4CC0E-8F56-3848-A817-66852E83A7A7}"/>
              </a:ext>
            </a:extLst>
          </p:cNvPr>
          <p:cNvSpPr>
            <a:spLocks/>
          </p:cNvSpPr>
          <p:nvPr userDrawn="1">
            <p:custDataLst>
              <p:tags r:id="rId94"/>
            </p:custDataLst>
          </p:nvPr>
        </p:nvSpPr>
        <p:spPr bwMode="auto">
          <a:xfrm>
            <a:off x="8700971" y="3385377"/>
            <a:ext cx="26027" cy="50383"/>
          </a:xfrm>
          <a:custGeom>
            <a:avLst/>
            <a:gdLst>
              <a:gd name="T0" fmla="*/ 59 w 59"/>
              <a:gd name="T1" fmla="*/ 6 h 31"/>
              <a:gd name="T2" fmla="*/ 57 w 59"/>
              <a:gd name="T3" fmla="*/ 11 h 31"/>
              <a:gd name="T4" fmla="*/ 53 w 59"/>
              <a:gd name="T5" fmla="*/ 15 h 31"/>
              <a:gd name="T6" fmla="*/ 49 w 59"/>
              <a:gd name="T7" fmla="*/ 19 h 31"/>
              <a:gd name="T8" fmla="*/ 45 w 59"/>
              <a:gd name="T9" fmla="*/ 24 h 31"/>
              <a:gd name="T10" fmla="*/ 40 w 59"/>
              <a:gd name="T11" fmla="*/ 27 h 31"/>
              <a:gd name="T12" fmla="*/ 36 w 59"/>
              <a:gd name="T13" fmla="*/ 29 h 31"/>
              <a:gd name="T14" fmla="*/ 30 w 59"/>
              <a:gd name="T15" fmla="*/ 31 h 31"/>
              <a:gd name="T16" fmla="*/ 26 w 59"/>
              <a:gd name="T17" fmla="*/ 31 h 31"/>
              <a:gd name="T18" fmla="*/ 21 w 59"/>
              <a:gd name="T19" fmla="*/ 31 h 31"/>
              <a:gd name="T20" fmla="*/ 17 w 59"/>
              <a:gd name="T21" fmla="*/ 30 h 31"/>
              <a:gd name="T22" fmla="*/ 14 w 59"/>
              <a:gd name="T23" fmla="*/ 29 h 31"/>
              <a:gd name="T24" fmla="*/ 11 w 59"/>
              <a:gd name="T25" fmla="*/ 27 h 31"/>
              <a:gd name="T26" fmla="*/ 4 w 59"/>
              <a:gd name="T27" fmla="*/ 20 h 31"/>
              <a:gd name="T28" fmla="*/ 0 w 59"/>
              <a:gd name="T29" fmla="*/ 12 h 31"/>
              <a:gd name="T30" fmla="*/ 1 w 59"/>
              <a:gd name="T31" fmla="*/ 9 h 31"/>
              <a:gd name="T32" fmla="*/ 3 w 59"/>
              <a:gd name="T33" fmla="*/ 6 h 31"/>
              <a:gd name="T34" fmla="*/ 5 w 59"/>
              <a:gd name="T35" fmla="*/ 4 h 31"/>
              <a:gd name="T36" fmla="*/ 8 w 59"/>
              <a:gd name="T37" fmla="*/ 3 h 31"/>
              <a:gd name="T38" fmla="*/ 16 w 59"/>
              <a:gd name="T39" fmla="*/ 1 h 31"/>
              <a:gd name="T40" fmla="*/ 24 w 59"/>
              <a:gd name="T41" fmla="*/ 0 h 31"/>
              <a:gd name="T42" fmla="*/ 34 w 59"/>
              <a:gd name="T43" fmla="*/ 0 h 31"/>
              <a:gd name="T44" fmla="*/ 42 w 59"/>
              <a:gd name="T45" fmla="*/ 2 h 31"/>
              <a:gd name="T46" fmla="*/ 51 w 59"/>
              <a:gd name="T47" fmla="*/ 4 h 31"/>
              <a:gd name="T48" fmla="*/ 59 w 59"/>
              <a:gd name="T49"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25" name="Freeform 116">
            <a:extLst>
              <a:ext uri="{FF2B5EF4-FFF2-40B4-BE49-F238E27FC236}">
                <a16:creationId xmlns:a16="http://schemas.microsoft.com/office/drawing/2014/main" id="{7393EB3E-357E-044C-8D29-CDCF457374B8}"/>
              </a:ext>
            </a:extLst>
          </p:cNvPr>
          <p:cNvSpPr>
            <a:spLocks/>
          </p:cNvSpPr>
          <p:nvPr userDrawn="1">
            <p:custDataLst>
              <p:tags r:id="rId95"/>
            </p:custDataLst>
          </p:nvPr>
        </p:nvSpPr>
        <p:spPr bwMode="auto">
          <a:xfrm>
            <a:off x="8396779" y="3260139"/>
            <a:ext cx="19520" cy="53261"/>
          </a:xfrm>
          <a:custGeom>
            <a:avLst/>
            <a:gdLst>
              <a:gd name="T0" fmla="*/ 14 w 47"/>
              <a:gd name="T1" fmla="*/ 0 h 68"/>
              <a:gd name="T2" fmla="*/ 8 w 47"/>
              <a:gd name="T3" fmla="*/ 10 h 68"/>
              <a:gd name="T4" fmla="*/ 4 w 47"/>
              <a:gd name="T5" fmla="*/ 19 h 68"/>
              <a:gd name="T6" fmla="*/ 2 w 47"/>
              <a:gd name="T7" fmla="*/ 28 h 68"/>
              <a:gd name="T8" fmla="*/ 0 w 47"/>
              <a:gd name="T9" fmla="*/ 37 h 68"/>
              <a:gd name="T10" fmla="*/ 0 w 47"/>
              <a:gd name="T11" fmla="*/ 42 h 68"/>
              <a:gd name="T12" fmla="*/ 2 w 47"/>
              <a:gd name="T13" fmla="*/ 47 h 68"/>
              <a:gd name="T14" fmla="*/ 3 w 47"/>
              <a:gd name="T15" fmla="*/ 51 h 68"/>
              <a:gd name="T16" fmla="*/ 5 w 47"/>
              <a:gd name="T17" fmla="*/ 55 h 68"/>
              <a:gd name="T18" fmla="*/ 7 w 47"/>
              <a:gd name="T19" fmla="*/ 58 h 68"/>
              <a:gd name="T20" fmla="*/ 9 w 47"/>
              <a:gd name="T21" fmla="*/ 60 h 68"/>
              <a:gd name="T22" fmla="*/ 13 w 47"/>
              <a:gd name="T23" fmla="*/ 62 h 68"/>
              <a:gd name="T24" fmla="*/ 16 w 47"/>
              <a:gd name="T25" fmla="*/ 64 h 68"/>
              <a:gd name="T26" fmla="*/ 22 w 47"/>
              <a:gd name="T27" fmla="*/ 67 h 68"/>
              <a:gd name="T28" fmla="*/ 31 w 47"/>
              <a:gd name="T29" fmla="*/ 68 h 68"/>
              <a:gd name="T30" fmla="*/ 39 w 47"/>
              <a:gd name="T31" fmla="*/ 68 h 68"/>
              <a:gd name="T32" fmla="*/ 47 w 47"/>
              <a:gd name="T33" fmla="*/ 68 h 68"/>
              <a:gd name="T34" fmla="*/ 41 w 47"/>
              <a:gd name="T35" fmla="*/ 58 h 68"/>
              <a:gd name="T36" fmla="*/ 38 w 47"/>
              <a:gd name="T37" fmla="*/ 48 h 68"/>
              <a:gd name="T38" fmla="*/ 36 w 47"/>
              <a:gd name="T39" fmla="*/ 43 h 68"/>
              <a:gd name="T40" fmla="*/ 35 w 47"/>
              <a:gd name="T41" fmla="*/ 38 h 68"/>
              <a:gd name="T42" fmla="*/ 33 w 47"/>
              <a:gd name="T43" fmla="*/ 31 h 68"/>
              <a:gd name="T44" fmla="*/ 33 w 47"/>
              <a:gd name="T45" fmla="*/ 25 h 68"/>
              <a:gd name="T46" fmla="*/ 24 w 47"/>
              <a:gd name="T47" fmla="*/ 13 h 68"/>
              <a:gd name="T48" fmla="*/ 14 w 47"/>
              <a:gd name="T4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726" name="Group 117">
            <a:extLst>
              <a:ext uri="{FF2B5EF4-FFF2-40B4-BE49-F238E27FC236}">
                <a16:creationId xmlns:a16="http://schemas.microsoft.com/office/drawing/2014/main" id="{38C1B936-15DF-B84E-9E74-8E3142A26782}"/>
              </a:ext>
            </a:extLst>
          </p:cNvPr>
          <p:cNvGrpSpPr>
            <a:grpSpLocks/>
          </p:cNvGrpSpPr>
          <p:nvPr userDrawn="1">
            <p:custDataLst>
              <p:tags r:id="rId96"/>
            </p:custDataLst>
          </p:nvPr>
        </p:nvGrpSpPr>
        <p:grpSpPr bwMode="auto">
          <a:xfrm>
            <a:off x="9187355" y="3430001"/>
            <a:ext cx="47173" cy="339727"/>
            <a:chOff x="3950" y="2430"/>
            <a:chExt cx="36" cy="234"/>
          </a:xfrm>
          <a:solidFill>
            <a:srgbClr val="DADADA"/>
          </a:solidFill>
        </p:grpSpPr>
        <p:sp>
          <p:nvSpPr>
            <p:cNvPr id="727" name="Freeform 118">
              <a:extLst>
                <a:ext uri="{FF2B5EF4-FFF2-40B4-BE49-F238E27FC236}">
                  <a16:creationId xmlns:a16="http://schemas.microsoft.com/office/drawing/2014/main" id="{FECB1B26-4DD8-3749-B557-D6CC9AE0889B}"/>
                </a:ext>
              </a:extLst>
            </p:cNvPr>
            <p:cNvSpPr>
              <a:spLocks/>
            </p:cNvSpPr>
            <p:nvPr/>
          </p:nvSpPr>
          <p:spPr bwMode="auto">
            <a:xfrm>
              <a:off x="3975" y="2658"/>
              <a:ext cx="6" cy="6"/>
            </a:xfrm>
            <a:custGeom>
              <a:avLst/>
              <a:gdLst>
                <a:gd name="T0" fmla="*/ 0 w 19"/>
                <a:gd name="T1" fmla="*/ 0 h 20"/>
                <a:gd name="T2" fmla="*/ 0 w 19"/>
                <a:gd name="T3" fmla="*/ 20 h 20"/>
                <a:gd name="T4" fmla="*/ 19 w 19"/>
                <a:gd name="T5" fmla="*/ 14 h 20"/>
                <a:gd name="T6" fmla="*/ 14 w 19"/>
                <a:gd name="T7" fmla="*/ 8 h 20"/>
                <a:gd name="T8" fmla="*/ 10 w 19"/>
                <a:gd name="T9" fmla="*/ 4 h 20"/>
                <a:gd name="T10" fmla="*/ 4 w 19"/>
                <a:gd name="T11" fmla="*/ 1 h 20"/>
                <a:gd name="T12" fmla="*/ 0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0" y="0"/>
                  </a:moveTo>
                  <a:lnTo>
                    <a:pt x="0" y="20"/>
                  </a:lnTo>
                  <a:lnTo>
                    <a:pt x="19" y="14"/>
                  </a:lnTo>
                  <a:lnTo>
                    <a:pt x="14" y="8"/>
                  </a:lnTo>
                  <a:lnTo>
                    <a:pt x="10" y="4"/>
                  </a:lnTo>
                  <a:lnTo>
                    <a:pt x="4" y="1"/>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28" name="Freeform 119">
              <a:extLst>
                <a:ext uri="{FF2B5EF4-FFF2-40B4-BE49-F238E27FC236}">
                  <a16:creationId xmlns:a16="http://schemas.microsoft.com/office/drawing/2014/main" id="{72A5D1B8-2027-594F-8EB0-6F035501B0A4}"/>
                </a:ext>
              </a:extLst>
            </p:cNvPr>
            <p:cNvSpPr>
              <a:spLocks/>
            </p:cNvSpPr>
            <p:nvPr/>
          </p:nvSpPr>
          <p:spPr bwMode="auto">
            <a:xfrm>
              <a:off x="3975" y="2644"/>
              <a:ext cx="6" cy="4"/>
            </a:xfrm>
            <a:custGeom>
              <a:avLst/>
              <a:gdLst>
                <a:gd name="T0" fmla="*/ 13 w 19"/>
                <a:gd name="T1" fmla="*/ 12 h 12"/>
                <a:gd name="T2" fmla="*/ 19 w 19"/>
                <a:gd name="T3" fmla="*/ 0 h 12"/>
                <a:gd name="T4" fmla="*/ 0 w 19"/>
                <a:gd name="T5" fmla="*/ 0 h 12"/>
                <a:gd name="T6" fmla="*/ 13 w 19"/>
                <a:gd name="T7" fmla="*/ 12 h 12"/>
              </a:gdLst>
              <a:ahLst/>
              <a:cxnLst>
                <a:cxn ang="0">
                  <a:pos x="T0" y="T1"/>
                </a:cxn>
                <a:cxn ang="0">
                  <a:pos x="T2" y="T3"/>
                </a:cxn>
                <a:cxn ang="0">
                  <a:pos x="T4" y="T5"/>
                </a:cxn>
                <a:cxn ang="0">
                  <a:pos x="T6" y="T7"/>
                </a:cxn>
              </a:cxnLst>
              <a:rect l="0" t="0" r="r" b="b"/>
              <a:pathLst>
                <a:path w="19" h="12">
                  <a:moveTo>
                    <a:pt x="13" y="12"/>
                  </a:moveTo>
                  <a:lnTo>
                    <a:pt x="19" y="0"/>
                  </a:lnTo>
                  <a:lnTo>
                    <a:pt x="0" y="0"/>
                  </a:lnTo>
                  <a:lnTo>
                    <a:pt x="13"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29" name="Freeform 120">
              <a:extLst>
                <a:ext uri="{FF2B5EF4-FFF2-40B4-BE49-F238E27FC236}">
                  <a16:creationId xmlns:a16="http://schemas.microsoft.com/office/drawing/2014/main" id="{43F664C1-AD16-CA4A-B79B-9320D3DB8142}"/>
                </a:ext>
              </a:extLst>
            </p:cNvPr>
            <p:cNvSpPr>
              <a:spLocks/>
            </p:cNvSpPr>
            <p:nvPr/>
          </p:nvSpPr>
          <p:spPr bwMode="auto">
            <a:xfrm>
              <a:off x="3975" y="2637"/>
              <a:ext cx="6" cy="1"/>
            </a:xfrm>
            <a:custGeom>
              <a:avLst/>
              <a:gdLst>
                <a:gd name="T0" fmla="*/ 0 w 19"/>
                <a:gd name="T1" fmla="*/ 10 w 19"/>
                <a:gd name="T2" fmla="*/ 19 w 19"/>
                <a:gd name="T3" fmla="*/ 10 w 19"/>
                <a:gd name="T4" fmla="*/ 0 w 19"/>
              </a:gdLst>
              <a:ahLst/>
              <a:cxnLst>
                <a:cxn ang="0">
                  <a:pos x="T0" y="0"/>
                </a:cxn>
                <a:cxn ang="0">
                  <a:pos x="T1" y="0"/>
                </a:cxn>
                <a:cxn ang="0">
                  <a:pos x="T2" y="0"/>
                </a:cxn>
                <a:cxn ang="0">
                  <a:pos x="T3" y="0"/>
                </a:cxn>
                <a:cxn ang="0">
                  <a:pos x="T4" y="0"/>
                </a:cxn>
              </a:cxnLst>
              <a:rect l="0" t="0" r="r" b="b"/>
              <a:pathLst>
                <a:path w="19">
                  <a:moveTo>
                    <a:pt x="0" y="0"/>
                  </a:moveTo>
                  <a:lnTo>
                    <a:pt x="10" y="0"/>
                  </a:lnTo>
                  <a:lnTo>
                    <a:pt x="19" y="0"/>
                  </a:lnTo>
                  <a:lnTo>
                    <a:pt x="10" y="0"/>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30" name="Rectangle 121">
              <a:extLst>
                <a:ext uri="{FF2B5EF4-FFF2-40B4-BE49-F238E27FC236}">
                  <a16:creationId xmlns:a16="http://schemas.microsoft.com/office/drawing/2014/main" id="{E7608AAE-D566-694F-B538-514539300066}"/>
                </a:ext>
              </a:extLst>
            </p:cNvPr>
            <p:cNvSpPr>
              <a:spLocks noChangeArrowheads="1"/>
            </p:cNvSpPr>
            <p:nvPr/>
          </p:nvSpPr>
          <p:spPr bwMode="auto">
            <a:xfrm>
              <a:off x="3975" y="2632"/>
              <a:ext cx="8" cy="2"/>
            </a:xfrm>
            <a:prstGeom prst="rect">
              <a:avLst/>
            </a:prstGeom>
            <a:grpFill/>
            <a:ln w="9525">
              <a:solidFill>
                <a:srgbClr val="FFFFFF"/>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31" name="Line 122">
              <a:extLst>
                <a:ext uri="{FF2B5EF4-FFF2-40B4-BE49-F238E27FC236}">
                  <a16:creationId xmlns:a16="http://schemas.microsoft.com/office/drawing/2014/main" id="{973D771C-AD96-AF41-9A58-2EF3758A7246}"/>
                </a:ext>
              </a:extLst>
            </p:cNvPr>
            <p:cNvSpPr>
              <a:spLocks noChangeShapeType="1"/>
            </p:cNvSpPr>
            <p:nvPr/>
          </p:nvSpPr>
          <p:spPr bwMode="auto">
            <a:xfrm flipV="1">
              <a:off x="3972" y="2595"/>
              <a:ext cx="5" cy="4"/>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32" name="Freeform 123">
              <a:extLst>
                <a:ext uri="{FF2B5EF4-FFF2-40B4-BE49-F238E27FC236}">
                  <a16:creationId xmlns:a16="http://schemas.microsoft.com/office/drawing/2014/main" id="{80102767-A235-F640-94A3-EFC36C5FBC1E}"/>
                </a:ext>
              </a:extLst>
            </p:cNvPr>
            <p:cNvSpPr>
              <a:spLocks/>
            </p:cNvSpPr>
            <p:nvPr/>
          </p:nvSpPr>
          <p:spPr bwMode="auto">
            <a:xfrm>
              <a:off x="3975" y="2595"/>
              <a:ext cx="2" cy="1"/>
            </a:xfrm>
            <a:custGeom>
              <a:avLst/>
              <a:gdLst>
                <a:gd name="T0" fmla="*/ 6 w 6"/>
                <a:gd name="T1" fmla="*/ 0 h 3"/>
                <a:gd name="T2" fmla="*/ 5 w 6"/>
                <a:gd name="T3" fmla="*/ 1 h 3"/>
                <a:gd name="T4" fmla="*/ 3 w 6"/>
                <a:gd name="T5" fmla="*/ 2 h 3"/>
                <a:gd name="T6" fmla="*/ 1 w 6"/>
                <a:gd name="T7" fmla="*/ 3 h 3"/>
                <a:gd name="T8" fmla="*/ 0 w 6"/>
                <a:gd name="T9" fmla="*/ 2 h 3"/>
                <a:gd name="T10" fmla="*/ 0 w 6"/>
                <a:gd name="T11" fmla="*/ 2 h 3"/>
                <a:gd name="T12" fmla="*/ 0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0"/>
                  </a:moveTo>
                  <a:lnTo>
                    <a:pt x="5" y="1"/>
                  </a:lnTo>
                  <a:lnTo>
                    <a:pt x="3" y="2"/>
                  </a:lnTo>
                  <a:lnTo>
                    <a:pt x="1" y="3"/>
                  </a:lnTo>
                  <a:lnTo>
                    <a:pt x="0" y="2"/>
                  </a:lnTo>
                  <a:lnTo>
                    <a:pt x="0" y="2"/>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33" name="Freeform 124">
              <a:extLst>
                <a:ext uri="{FF2B5EF4-FFF2-40B4-BE49-F238E27FC236}">
                  <a16:creationId xmlns:a16="http://schemas.microsoft.com/office/drawing/2014/main" id="{AD3BDBE2-29DD-0A4F-801B-23A497D015D1}"/>
                </a:ext>
              </a:extLst>
            </p:cNvPr>
            <p:cNvSpPr>
              <a:spLocks/>
            </p:cNvSpPr>
            <p:nvPr/>
          </p:nvSpPr>
          <p:spPr bwMode="auto">
            <a:xfrm>
              <a:off x="3981" y="2555"/>
              <a:ext cx="5" cy="8"/>
            </a:xfrm>
            <a:custGeom>
              <a:avLst/>
              <a:gdLst>
                <a:gd name="T0" fmla="*/ 14 w 14"/>
                <a:gd name="T1" fmla="*/ 0 h 24"/>
                <a:gd name="T2" fmla="*/ 13 w 14"/>
                <a:gd name="T3" fmla="*/ 5 h 24"/>
                <a:gd name="T4" fmla="*/ 9 w 14"/>
                <a:gd name="T5" fmla="*/ 12 h 24"/>
                <a:gd name="T6" fmla="*/ 5 w 14"/>
                <a:gd name="T7" fmla="*/ 19 h 24"/>
                <a:gd name="T8" fmla="*/ 0 w 14"/>
                <a:gd name="T9" fmla="*/ 24 h 24"/>
                <a:gd name="T10" fmla="*/ 0 w 14"/>
                <a:gd name="T11" fmla="*/ 16 h 24"/>
                <a:gd name="T12" fmla="*/ 0 w 14"/>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14" h="24">
                  <a:moveTo>
                    <a:pt x="14" y="0"/>
                  </a:moveTo>
                  <a:lnTo>
                    <a:pt x="13" y="5"/>
                  </a:lnTo>
                  <a:lnTo>
                    <a:pt x="9" y="12"/>
                  </a:lnTo>
                  <a:lnTo>
                    <a:pt x="5" y="19"/>
                  </a:lnTo>
                  <a:lnTo>
                    <a:pt x="0" y="24"/>
                  </a:lnTo>
                  <a:lnTo>
                    <a:pt x="0" y="16"/>
                  </a:lnTo>
                  <a:lnTo>
                    <a:pt x="0"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34" name="Line 125">
              <a:extLst>
                <a:ext uri="{FF2B5EF4-FFF2-40B4-BE49-F238E27FC236}">
                  <a16:creationId xmlns:a16="http://schemas.microsoft.com/office/drawing/2014/main" id="{1C68E510-0985-D746-A918-15F91C2F8930}"/>
                </a:ext>
              </a:extLst>
            </p:cNvPr>
            <p:cNvSpPr>
              <a:spLocks noChangeShapeType="1"/>
            </p:cNvSpPr>
            <p:nvPr/>
          </p:nvSpPr>
          <p:spPr bwMode="auto">
            <a:xfrm>
              <a:off x="3981" y="2559"/>
              <a:ext cx="2" cy="1"/>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35" name="Freeform 126">
              <a:extLst>
                <a:ext uri="{FF2B5EF4-FFF2-40B4-BE49-F238E27FC236}">
                  <a16:creationId xmlns:a16="http://schemas.microsoft.com/office/drawing/2014/main" id="{FC8F0EEB-4004-0645-95D4-628E64239392}"/>
                </a:ext>
              </a:extLst>
            </p:cNvPr>
            <p:cNvSpPr>
              <a:spLocks/>
            </p:cNvSpPr>
            <p:nvPr/>
          </p:nvSpPr>
          <p:spPr bwMode="auto">
            <a:xfrm>
              <a:off x="3977" y="2572"/>
              <a:ext cx="4" cy="3"/>
            </a:xfrm>
            <a:custGeom>
              <a:avLst/>
              <a:gdLst>
                <a:gd name="T0" fmla="*/ 13 w 13"/>
                <a:gd name="T1" fmla="*/ 12 h 12"/>
                <a:gd name="T2" fmla="*/ 0 w 13"/>
                <a:gd name="T3" fmla="*/ 0 h 12"/>
                <a:gd name="T4" fmla="*/ 13 w 13"/>
                <a:gd name="T5" fmla="*/ 12 h 12"/>
              </a:gdLst>
              <a:ahLst/>
              <a:cxnLst>
                <a:cxn ang="0">
                  <a:pos x="T0" y="T1"/>
                </a:cxn>
                <a:cxn ang="0">
                  <a:pos x="T2" y="T3"/>
                </a:cxn>
                <a:cxn ang="0">
                  <a:pos x="T4" y="T5"/>
                </a:cxn>
              </a:cxnLst>
              <a:rect l="0" t="0" r="r" b="b"/>
              <a:pathLst>
                <a:path w="13" h="12">
                  <a:moveTo>
                    <a:pt x="13" y="12"/>
                  </a:moveTo>
                  <a:lnTo>
                    <a:pt x="0" y="0"/>
                  </a:lnTo>
                  <a:lnTo>
                    <a:pt x="13"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36" name="Freeform 127">
              <a:extLst>
                <a:ext uri="{FF2B5EF4-FFF2-40B4-BE49-F238E27FC236}">
                  <a16:creationId xmlns:a16="http://schemas.microsoft.com/office/drawing/2014/main" id="{620D890E-5006-C046-865E-244387D90538}"/>
                </a:ext>
              </a:extLst>
            </p:cNvPr>
            <p:cNvSpPr>
              <a:spLocks/>
            </p:cNvSpPr>
            <p:nvPr/>
          </p:nvSpPr>
          <p:spPr bwMode="auto">
            <a:xfrm>
              <a:off x="3981" y="2585"/>
              <a:ext cx="2" cy="6"/>
            </a:xfrm>
            <a:custGeom>
              <a:avLst/>
              <a:gdLst>
                <a:gd name="T0" fmla="*/ 0 w 7"/>
                <a:gd name="T1" fmla="*/ 0 h 19"/>
                <a:gd name="T2" fmla="*/ 0 w 7"/>
                <a:gd name="T3" fmla="*/ 19 h 19"/>
                <a:gd name="T4" fmla="*/ 0 w 7"/>
                <a:gd name="T5" fmla="*/ 0 h 19"/>
                <a:gd name="T6" fmla="*/ 7 w 7"/>
                <a:gd name="T7" fmla="*/ 0 h 19"/>
              </a:gdLst>
              <a:ahLst/>
              <a:cxnLst>
                <a:cxn ang="0">
                  <a:pos x="T0" y="T1"/>
                </a:cxn>
                <a:cxn ang="0">
                  <a:pos x="T2" y="T3"/>
                </a:cxn>
                <a:cxn ang="0">
                  <a:pos x="T4" y="T5"/>
                </a:cxn>
                <a:cxn ang="0">
                  <a:pos x="T6" y="T7"/>
                </a:cxn>
              </a:cxnLst>
              <a:rect l="0" t="0" r="r" b="b"/>
              <a:pathLst>
                <a:path w="7" h="19">
                  <a:moveTo>
                    <a:pt x="0" y="0"/>
                  </a:moveTo>
                  <a:lnTo>
                    <a:pt x="0" y="19"/>
                  </a:lnTo>
                  <a:lnTo>
                    <a:pt x="0" y="0"/>
                  </a:lnTo>
                  <a:lnTo>
                    <a:pt x="7"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37" name="Line 128">
              <a:extLst>
                <a:ext uri="{FF2B5EF4-FFF2-40B4-BE49-F238E27FC236}">
                  <a16:creationId xmlns:a16="http://schemas.microsoft.com/office/drawing/2014/main" id="{867B6DA6-D747-8841-825D-34FB7F184213}"/>
                </a:ext>
              </a:extLst>
            </p:cNvPr>
            <p:cNvSpPr>
              <a:spLocks noChangeShapeType="1"/>
            </p:cNvSpPr>
            <p:nvPr/>
          </p:nvSpPr>
          <p:spPr bwMode="auto">
            <a:xfrm flipV="1">
              <a:off x="3981" y="2599"/>
              <a:ext cx="1" cy="4"/>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38" name="Freeform 129">
              <a:extLst>
                <a:ext uri="{FF2B5EF4-FFF2-40B4-BE49-F238E27FC236}">
                  <a16:creationId xmlns:a16="http://schemas.microsoft.com/office/drawing/2014/main" id="{52220DAD-8F04-F045-9408-C7FD643C250B}"/>
                </a:ext>
              </a:extLst>
            </p:cNvPr>
            <p:cNvSpPr>
              <a:spLocks/>
            </p:cNvSpPr>
            <p:nvPr/>
          </p:nvSpPr>
          <p:spPr bwMode="auto">
            <a:xfrm>
              <a:off x="3970" y="2545"/>
              <a:ext cx="2" cy="6"/>
            </a:xfrm>
            <a:custGeom>
              <a:avLst/>
              <a:gdLst>
                <a:gd name="T0" fmla="*/ 0 w 8"/>
                <a:gd name="T1" fmla="*/ 18 h 18"/>
                <a:gd name="T2" fmla="*/ 8 w 8"/>
                <a:gd name="T3" fmla="*/ 6 h 18"/>
                <a:gd name="T4" fmla="*/ 0 w 8"/>
                <a:gd name="T5" fmla="*/ 0 h 18"/>
                <a:gd name="T6" fmla="*/ 0 w 8"/>
                <a:gd name="T7" fmla="*/ 18 h 18"/>
              </a:gdLst>
              <a:ahLst/>
              <a:cxnLst>
                <a:cxn ang="0">
                  <a:pos x="T0" y="T1"/>
                </a:cxn>
                <a:cxn ang="0">
                  <a:pos x="T2" y="T3"/>
                </a:cxn>
                <a:cxn ang="0">
                  <a:pos x="T4" y="T5"/>
                </a:cxn>
                <a:cxn ang="0">
                  <a:pos x="T6" y="T7"/>
                </a:cxn>
              </a:cxnLst>
              <a:rect l="0" t="0" r="r" b="b"/>
              <a:pathLst>
                <a:path w="8" h="18">
                  <a:moveTo>
                    <a:pt x="0" y="18"/>
                  </a:moveTo>
                  <a:lnTo>
                    <a:pt x="8" y="6"/>
                  </a:lnTo>
                  <a:lnTo>
                    <a:pt x="0" y="0"/>
                  </a:lnTo>
                  <a:lnTo>
                    <a:pt x="0"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39" name="Freeform 130">
              <a:extLst>
                <a:ext uri="{FF2B5EF4-FFF2-40B4-BE49-F238E27FC236}">
                  <a16:creationId xmlns:a16="http://schemas.microsoft.com/office/drawing/2014/main" id="{3A6218B0-DF61-F342-8032-CF2031E2293B}"/>
                </a:ext>
              </a:extLst>
            </p:cNvPr>
            <p:cNvSpPr>
              <a:spLocks/>
            </p:cNvSpPr>
            <p:nvPr/>
          </p:nvSpPr>
          <p:spPr bwMode="auto">
            <a:xfrm>
              <a:off x="3968" y="2532"/>
              <a:ext cx="2" cy="7"/>
            </a:xfrm>
            <a:custGeom>
              <a:avLst/>
              <a:gdLst>
                <a:gd name="T0" fmla="*/ 0 w 6"/>
                <a:gd name="T1" fmla="*/ 0 h 19"/>
                <a:gd name="T2" fmla="*/ 0 w 6"/>
                <a:gd name="T3" fmla="*/ 19 h 19"/>
                <a:gd name="T4" fmla="*/ 6 w 6"/>
                <a:gd name="T5" fmla="*/ 13 h 19"/>
              </a:gdLst>
              <a:ahLst/>
              <a:cxnLst>
                <a:cxn ang="0">
                  <a:pos x="T0" y="T1"/>
                </a:cxn>
                <a:cxn ang="0">
                  <a:pos x="T2" y="T3"/>
                </a:cxn>
                <a:cxn ang="0">
                  <a:pos x="T4" y="T5"/>
                </a:cxn>
              </a:cxnLst>
              <a:rect l="0" t="0" r="r" b="b"/>
              <a:pathLst>
                <a:path w="6" h="19">
                  <a:moveTo>
                    <a:pt x="0" y="0"/>
                  </a:moveTo>
                  <a:lnTo>
                    <a:pt x="0" y="19"/>
                  </a:lnTo>
                  <a:lnTo>
                    <a:pt x="6" y="13"/>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40" name="Freeform 131">
              <a:extLst>
                <a:ext uri="{FF2B5EF4-FFF2-40B4-BE49-F238E27FC236}">
                  <a16:creationId xmlns:a16="http://schemas.microsoft.com/office/drawing/2014/main" id="{DB2B02E0-09BF-1A4D-BBCB-1E0EA07585E2}"/>
                </a:ext>
              </a:extLst>
            </p:cNvPr>
            <p:cNvSpPr>
              <a:spLocks/>
            </p:cNvSpPr>
            <p:nvPr/>
          </p:nvSpPr>
          <p:spPr bwMode="auto">
            <a:xfrm>
              <a:off x="3965" y="2513"/>
              <a:ext cx="10" cy="5"/>
            </a:xfrm>
            <a:custGeom>
              <a:avLst/>
              <a:gdLst>
                <a:gd name="T0" fmla="*/ 0 w 28"/>
                <a:gd name="T1" fmla="*/ 0 h 19"/>
                <a:gd name="T2" fmla="*/ 0 w 28"/>
                <a:gd name="T3" fmla="*/ 19 h 19"/>
                <a:gd name="T4" fmla="*/ 28 w 28"/>
                <a:gd name="T5" fmla="*/ 19 h 19"/>
              </a:gdLst>
              <a:ahLst/>
              <a:cxnLst>
                <a:cxn ang="0">
                  <a:pos x="T0" y="T1"/>
                </a:cxn>
                <a:cxn ang="0">
                  <a:pos x="T2" y="T3"/>
                </a:cxn>
                <a:cxn ang="0">
                  <a:pos x="T4" y="T5"/>
                </a:cxn>
              </a:cxnLst>
              <a:rect l="0" t="0" r="r" b="b"/>
              <a:pathLst>
                <a:path w="28" h="19">
                  <a:moveTo>
                    <a:pt x="0" y="0"/>
                  </a:moveTo>
                  <a:lnTo>
                    <a:pt x="0" y="19"/>
                  </a:lnTo>
                  <a:lnTo>
                    <a:pt x="28" y="19"/>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41" name="Freeform 132">
              <a:extLst>
                <a:ext uri="{FF2B5EF4-FFF2-40B4-BE49-F238E27FC236}">
                  <a16:creationId xmlns:a16="http://schemas.microsoft.com/office/drawing/2014/main" id="{DF4A1563-0B1E-2D40-AD50-BF5243D910B5}"/>
                </a:ext>
              </a:extLst>
            </p:cNvPr>
            <p:cNvSpPr>
              <a:spLocks/>
            </p:cNvSpPr>
            <p:nvPr/>
          </p:nvSpPr>
          <p:spPr bwMode="auto">
            <a:xfrm>
              <a:off x="3970" y="2513"/>
              <a:ext cx="5" cy="5"/>
            </a:xfrm>
            <a:custGeom>
              <a:avLst/>
              <a:gdLst>
                <a:gd name="T0" fmla="*/ 15 w 15"/>
                <a:gd name="T1" fmla="*/ 19 h 19"/>
                <a:gd name="T2" fmla="*/ 8 w 15"/>
                <a:gd name="T3" fmla="*/ 9 h 19"/>
                <a:gd name="T4" fmla="*/ 0 w 15"/>
                <a:gd name="T5" fmla="*/ 0 h 19"/>
              </a:gdLst>
              <a:ahLst/>
              <a:cxnLst>
                <a:cxn ang="0">
                  <a:pos x="T0" y="T1"/>
                </a:cxn>
                <a:cxn ang="0">
                  <a:pos x="T2" y="T3"/>
                </a:cxn>
                <a:cxn ang="0">
                  <a:pos x="T4" y="T5"/>
                </a:cxn>
              </a:cxnLst>
              <a:rect l="0" t="0" r="r" b="b"/>
              <a:pathLst>
                <a:path w="15" h="19">
                  <a:moveTo>
                    <a:pt x="15" y="19"/>
                  </a:moveTo>
                  <a:lnTo>
                    <a:pt x="8" y="9"/>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42" name="Freeform 133">
              <a:extLst>
                <a:ext uri="{FF2B5EF4-FFF2-40B4-BE49-F238E27FC236}">
                  <a16:creationId xmlns:a16="http://schemas.microsoft.com/office/drawing/2014/main" id="{8D293745-4A60-9742-B0E8-698D41C25FA0}"/>
                </a:ext>
              </a:extLst>
            </p:cNvPr>
            <p:cNvSpPr>
              <a:spLocks/>
            </p:cNvSpPr>
            <p:nvPr/>
          </p:nvSpPr>
          <p:spPr bwMode="auto">
            <a:xfrm>
              <a:off x="3975" y="2658"/>
              <a:ext cx="6" cy="6"/>
            </a:xfrm>
            <a:custGeom>
              <a:avLst/>
              <a:gdLst>
                <a:gd name="T0" fmla="*/ 0 w 19"/>
                <a:gd name="T1" fmla="*/ 0 h 20"/>
                <a:gd name="T2" fmla="*/ 0 w 19"/>
                <a:gd name="T3" fmla="*/ 20 h 20"/>
                <a:gd name="T4" fmla="*/ 19 w 19"/>
                <a:gd name="T5" fmla="*/ 14 h 20"/>
                <a:gd name="T6" fmla="*/ 14 w 19"/>
                <a:gd name="T7" fmla="*/ 8 h 20"/>
                <a:gd name="T8" fmla="*/ 10 w 19"/>
                <a:gd name="T9" fmla="*/ 4 h 20"/>
                <a:gd name="T10" fmla="*/ 4 w 19"/>
                <a:gd name="T11" fmla="*/ 1 h 20"/>
                <a:gd name="T12" fmla="*/ 0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0" y="0"/>
                  </a:moveTo>
                  <a:lnTo>
                    <a:pt x="0" y="20"/>
                  </a:lnTo>
                  <a:lnTo>
                    <a:pt x="19" y="14"/>
                  </a:lnTo>
                  <a:lnTo>
                    <a:pt x="14" y="8"/>
                  </a:lnTo>
                  <a:lnTo>
                    <a:pt x="10" y="4"/>
                  </a:lnTo>
                  <a:lnTo>
                    <a:pt x="4" y="1"/>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43" name="Freeform 134">
              <a:extLst>
                <a:ext uri="{FF2B5EF4-FFF2-40B4-BE49-F238E27FC236}">
                  <a16:creationId xmlns:a16="http://schemas.microsoft.com/office/drawing/2014/main" id="{3DB4E96E-BAF6-E049-B39E-1C918E3967D8}"/>
                </a:ext>
              </a:extLst>
            </p:cNvPr>
            <p:cNvSpPr>
              <a:spLocks/>
            </p:cNvSpPr>
            <p:nvPr/>
          </p:nvSpPr>
          <p:spPr bwMode="auto">
            <a:xfrm>
              <a:off x="3975" y="2644"/>
              <a:ext cx="6" cy="4"/>
            </a:xfrm>
            <a:custGeom>
              <a:avLst/>
              <a:gdLst>
                <a:gd name="T0" fmla="*/ 13 w 19"/>
                <a:gd name="T1" fmla="*/ 12 h 12"/>
                <a:gd name="T2" fmla="*/ 19 w 19"/>
                <a:gd name="T3" fmla="*/ 0 h 12"/>
                <a:gd name="T4" fmla="*/ 0 w 19"/>
                <a:gd name="T5" fmla="*/ 0 h 12"/>
                <a:gd name="T6" fmla="*/ 13 w 19"/>
                <a:gd name="T7" fmla="*/ 12 h 12"/>
              </a:gdLst>
              <a:ahLst/>
              <a:cxnLst>
                <a:cxn ang="0">
                  <a:pos x="T0" y="T1"/>
                </a:cxn>
                <a:cxn ang="0">
                  <a:pos x="T2" y="T3"/>
                </a:cxn>
                <a:cxn ang="0">
                  <a:pos x="T4" y="T5"/>
                </a:cxn>
                <a:cxn ang="0">
                  <a:pos x="T6" y="T7"/>
                </a:cxn>
              </a:cxnLst>
              <a:rect l="0" t="0" r="r" b="b"/>
              <a:pathLst>
                <a:path w="19" h="12">
                  <a:moveTo>
                    <a:pt x="13" y="12"/>
                  </a:moveTo>
                  <a:lnTo>
                    <a:pt x="19" y="0"/>
                  </a:lnTo>
                  <a:lnTo>
                    <a:pt x="0" y="0"/>
                  </a:lnTo>
                  <a:lnTo>
                    <a:pt x="13"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44" name="Freeform 135">
              <a:extLst>
                <a:ext uri="{FF2B5EF4-FFF2-40B4-BE49-F238E27FC236}">
                  <a16:creationId xmlns:a16="http://schemas.microsoft.com/office/drawing/2014/main" id="{0417A9CA-3459-BB4A-BE2F-7A11130E55BA}"/>
                </a:ext>
              </a:extLst>
            </p:cNvPr>
            <p:cNvSpPr>
              <a:spLocks/>
            </p:cNvSpPr>
            <p:nvPr/>
          </p:nvSpPr>
          <p:spPr bwMode="auto">
            <a:xfrm>
              <a:off x="3975" y="2637"/>
              <a:ext cx="6" cy="1"/>
            </a:xfrm>
            <a:custGeom>
              <a:avLst/>
              <a:gdLst>
                <a:gd name="T0" fmla="*/ 0 w 19"/>
                <a:gd name="T1" fmla="*/ 10 w 19"/>
                <a:gd name="T2" fmla="*/ 19 w 19"/>
                <a:gd name="T3" fmla="*/ 10 w 19"/>
                <a:gd name="T4" fmla="*/ 0 w 19"/>
              </a:gdLst>
              <a:ahLst/>
              <a:cxnLst>
                <a:cxn ang="0">
                  <a:pos x="T0" y="0"/>
                </a:cxn>
                <a:cxn ang="0">
                  <a:pos x="T1" y="0"/>
                </a:cxn>
                <a:cxn ang="0">
                  <a:pos x="T2" y="0"/>
                </a:cxn>
                <a:cxn ang="0">
                  <a:pos x="T3" y="0"/>
                </a:cxn>
                <a:cxn ang="0">
                  <a:pos x="T4" y="0"/>
                </a:cxn>
              </a:cxnLst>
              <a:rect l="0" t="0" r="r" b="b"/>
              <a:pathLst>
                <a:path w="19">
                  <a:moveTo>
                    <a:pt x="0" y="0"/>
                  </a:moveTo>
                  <a:lnTo>
                    <a:pt x="10" y="0"/>
                  </a:lnTo>
                  <a:lnTo>
                    <a:pt x="19" y="0"/>
                  </a:lnTo>
                  <a:lnTo>
                    <a:pt x="10" y="0"/>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45" name="Rectangle 136">
              <a:extLst>
                <a:ext uri="{FF2B5EF4-FFF2-40B4-BE49-F238E27FC236}">
                  <a16:creationId xmlns:a16="http://schemas.microsoft.com/office/drawing/2014/main" id="{B7932051-5F87-124E-BFB3-E87A23736F6C}"/>
                </a:ext>
              </a:extLst>
            </p:cNvPr>
            <p:cNvSpPr>
              <a:spLocks noChangeArrowheads="1"/>
            </p:cNvSpPr>
            <p:nvPr/>
          </p:nvSpPr>
          <p:spPr bwMode="auto">
            <a:xfrm>
              <a:off x="3975" y="2632"/>
              <a:ext cx="8" cy="2"/>
            </a:xfrm>
            <a:prstGeom prst="rect">
              <a:avLst/>
            </a:prstGeom>
            <a:grpFill/>
            <a:ln w="9525">
              <a:solidFill>
                <a:srgbClr val="FFFFFF"/>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46" name="Line 137">
              <a:extLst>
                <a:ext uri="{FF2B5EF4-FFF2-40B4-BE49-F238E27FC236}">
                  <a16:creationId xmlns:a16="http://schemas.microsoft.com/office/drawing/2014/main" id="{E283F794-ED57-3F44-89B4-2F9A0B633784}"/>
                </a:ext>
              </a:extLst>
            </p:cNvPr>
            <p:cNvSpPr>
              <a:spLocks noChangeShapeType="1"/>
            </p:cNvSpPr>
            <p:nvPr/>
          </p:nvSpPr>
          <p:spPr bwMode="auto">
            <a:xfrm flipV="1">
              <a:off x="3972" y="2595"/>
              <a:ext cx="5" cy="4"/>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47" name="Freeform 138">
              <a:extLst>
                <a:ext uri="{FF2B5EF4-FFF2-40B4-BE49-F238E27FC236}">
                  <a16:creationId xmlns:a16="http://schemas.microsoft.com/office/drawing/2014/main" id="{E3AD552E-AAB0-1B49-943B-4D8B741EE3A0}"/>
                </a:ext>
              </a:extLst>
            </p:cNvPr>
            <p:cNvSpPr>
              <a:spLocks/>
            </p:cNvSpPr>
            <p:nvPr/>
          </p:nvSpPr>
          <p:spPr bwMode="auto">
            <a:xfrm>
              <a:off x="3975" y="2595"/>
              <a:ext cx="2" cy="1"/>
            </a:xfrm>
            <a:custGeom>
              <a:avLst/>
              <a:gdLst>
                <a:gd name="T0" fmla="*/ 6 w 6"/>
                <a:gd name="T1" fmla="*/ 0 h 3"/>
                <a:gd name="T2" fmla="*/ 5 w 6"/>
                <a:gd name="T3" fmla="*/ 1 h 3"/>
                <a:gd name="T4" fmla="*/ 3 w 6"/>
                <a:gd name="T5" fmla="*/ 2 h 3"/>
                <a:gd name="T6" fmla="*/ 1 w 6"/>
                <a:gd name="T7" fmla="*/ 3 h 3"/>
                <a:gd name="T8" fmla="*/ 0 w 6"/>
                <a:gd name="T9" fmla="*/ 2 h 3"/>
                <a:gd name="T10" fmla="*/ 0 w 6"/>
                <a:gd name="T11" fmla="*/ 2 h 3"/>
                <a:gd name="T12" fmla="*/ 0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0"/>
                  </a:moveTo>
                  <a:lnTo>
                    <a:pt x="5" y="1"/>
                  </a:lnTo>
                  <a:lnTo>
                    <a:pt x="3" y="2"/>
                  </a:lnTo>
                  <a:lnTo>
                    <a:pt x="1" y="3"/>
                  </a:lnTo>
                  <a:lnTo>
                    <a:pt x="0" y="2"/>
                  </a:lnTo>
                  <a:lnTo>
                    <a:pt x="0" y="2"/>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48" name="Freeform 139">
              <a:extLst>
                <a:ext uri="{FF2B5EF4-FFF2-40B4-BE49-F238E27FC236}">
                  <a16:creationId xmlns:a16="http://schemas.microsoft.com/office/drawing/2014/main" id="{AF93BCC8-9C5E-B14B-9D20-2D299461D36C}"/>
                </a:ext>
              </a:extLst>
            </p:cNvPr>
            <p:cNvSpPr>
              <a:spLocks/>
            </p:cNvSpPr>
            <p:nvPr/>
          </p:nvSpPr>
          <p:spPr bwMode="auto">
            <a:xfrm>
              <a:off x="3981" y="2555"/>
              <a:ext cx="5" cy="8"/>
            </a:xfrm>
            <a:custGeom>
              <a:avLst/>
              <a:gdLst>
                <a:gd name="T0" fmla="*/ 14 w 14"/>
                <a:gd name="T1" fmla="*/ 0 h 24"/>
                <a:gd name="T2" fmla="*/ 13 w 14"/>
                <a:gd name="T3" fmla="*/ 5 h 24"/>
                <a:gd name="T4" fmla="*/ 9 w 14"/>
                <a:gd name="T5" fmla="*/ 12 h 24"/>
                <a:gd name="T6" fmla="*/ 5 w 14"/>
                <a:gd name="T7" fmla="*/ 19 h 24"/>
                <a:gd name="T8" fmla="*/ 0 w 14"/>
                <a:gd name="T9" fmla="*/ 24 h 24"/>
                <a:gd name="T10" fmla="*/ 0 w 14"/>
                <a:gd name="T11" fmla="*/ 16 h 24"/>
                <a:gd name="T12" fmla="*/ 0 w 14"/>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14" h="24">
                  <a:moveTo>
                    <a:pt x="14" y="0"/>
                  </a:moveTo>
                  <a:lnTo>
                    <a:pt x="13" y="5"/>
                  </a:lnTo>
                  <a:lnTo>
                    <a:pt x="9" y="12"/>
                  </a:lnTo>
                  <a:lnTo>
                    <a:pt x="5" y="19"/>
                  </a:lnTo>
                  <a:lnTo>
                    <a:pt x="0" y="24"/>
                  </a:lnTo>
                  <a:lnTo>
                    <a:pt x="0" y="16"/>
                  </a:lnTo>
                  <a:lnTo>
                    <a:pt x="0"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49" name="Line 140">
              <a:extLst>
                <a:ext uri="{FF2B5EF4-FFF2-40B4-BE49-F238E27FC236}">
                  <a16:creationId xmlns:a16="http://schemas.microsoft.com/office/drawing/2014/main" id="{24A5B30D-0D6A-FF41-8A8A-C2338AA24946}"/>
                </a:ext>
              </a:extLst>
            </p:cNvPr>
            <p:cNvSpPr>
              <a:spLocks noChangeShapeType="1"/>
            </p:cNvSpPr>
            <p:nvPr/>
          </p:nvSpPr>
          <p:spPr bwMode="auto">
            <a:xfrm>
              <a:off x="3981" y="2559"/>
              <a:ext cx="2" cy="1"/>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50" name="Freeform 141">
              <a:extLst>
                <a:ext uri="{FF2B5EF4-FFF2-40B4-BE49-F238E27FC236}">
                  <a16:creationId xmlns:a16="http://schemas.microsoft.com/office/drawing/2014/main" id="{C4F8A95E-3BFB-9D41-B1D5-B89DC6AE3E97}"/>
                </a:ext>
              </a:extLst>
            </p:cNvPr>
            <p:cNvSpPr>
              <a:spLocks/>
            </p:cNvSpPr>
            <p:nvPr/>
          </p:nvSpPr>
          <p:spPr bwMode="auto">
            <a:xfrm>
              <a:off x="3977" y="2572"/>
              <a:ext cx="4" cy="3"/>
            </a:xfrm>
            <a:custGeom>
              <a:avLst/>
              <a:gdLst>
                <a:gd name="T0" fmla="*/ 13 w 13"/>
                <a:gd name="T1" fmla="*/ 12 h 12"/>
                <a:gd name="T2" fmla="*/ 0 w 13"/>
                <a:gd name="T3" fmla="*/ 0 h 12"/>
                <a:gd name="T4" fmla="*/ 13 w 13"/>
                <a:gd name="T5" fmla="*/ 12 h 12"/>
              </a:gdLst>
              <a:ahLst/>
              <a:cxnLst>
                <a:cxn ang="0">
                  <a:pos x="T0" y="T1"/>
                </a:cxn>
                <a:cxn ang="0">
                  <a:pos x="T2" y="T3"/>
                </a:cxn>
                <a:cxn ang="0">
                  <a:pos x="T4" y="T5"/>
                </a:cxn>
              </a:cxnLst>
              <a:rect l="0" t="0" r="r" b="b"/>
              <a:pathLst>
                <a:path w="13" h="12">
                  <a:moveTo>
                    <a:pt x="13" y="12"/>
                  </a:moveTo>
                  <a:lnTo>
                    <a:pt x="0" y="0"/>
                  </a:lnTo>
                  <a:lnTo>
                    <a:pt x="13" y="1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51" name="Freeform 142">
              <a:extLst>
                <a:ext uri="{FF2B5EF4-FFF2-40B4-BE49-F238E27FC236}">
                  <a16:creationId xmlns:a16="http://schemas.microsoft.com/office/drawing/2014/main" id="{3D9851B5-C439-A643-A38F-E8DA1B332E86}"/>
                </a:ext>
              </a:extLst>
            </p:cNvPr>
            <p:cNvSpPr>
              <a:spLocks/>
            </p:cNvSpPr>
            <p:nvPr/>
          </p:nvSpPr>
          <p:spPr bwMode="auto">
            <a:xfrm>
              <a:off x="3981" y="2585"/>
              <a:ext cx="2" cy="6"/>
            </a:xfrm>
            <a:custGeom>
              <a:avLst/>
              <a:gdLst>
                <a:gd name="T0" fmla="*/ 0 w 7"/>
                <a:gd name="T1" fmla="*/ 0 h 19"/>
                <a:gd name="T2" fmla="*/ 0 w 7"/>
                <a:gd name="T3" fmla="*/ 19 h 19"/>
                <a:gd name="T4" fmla="*/ 0 w 7"/>
                <a:gd name="T5" fmla="*/ 0 h 19"/>
                <a:gd name="T6" fmla="*/ 7 w 7"/>
                <a:gd name="T7" fmla="*/ 0 h 19"/>
              </a:gdLst>
              <a:ahLst/>
              <a:cxnLst>
                <a:cxn ang="0">
                  <a:pos x="T0" y="T1"/>
                </a:cxn>
                <a:cxn ang="0">
                  <a:pos x="T2" y="T3"/>
                </a:cxn>
                <a:cxn ang="0">
                  <a:pos x="T4" y="T5"/>
                </a:cxn>
                <a:cxn ang="0">
                  <a:pos x="T6" y="T7"/>
                </a:cxn>
              </a:cxnLst>
              <a:rect l="0" t="0" r="r" b="b"/>
              <a:pathLst>
                <a:path w="7" h="19">
                  <a:moveTo>
                    <a:pt x="0" y="0"/>
                  </a:moveTo>
                  <a:lnTo>
                    <a:pt x="0" y="19"/>
                  </a:lnTo>
                  <a:lnTo>
                    <a:pt x="0" y="0"/>
                  </a:lnTo>
                  <a:lnTo>
                    <a:pt x="7"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52" name="Line 143">
              <a:extLst>
                <a:ext uri="{FF2B5EF4-FFF2-40B4-BE49-F238E27FC236}">
                  <a16:creationId xmlns:a16="http://schemas.microsoft.com/office/drawing/2014/main" id="{02D230EA-CE16-C649-B511-BA67BB8AC89F}"/>
                </a:ext>
              </a:extLst>
            </p:cNvPr>
            <p:cNvSpPr>
              <a:spLocks noChangeShapeType="1"/>
            </p:cNvSpPr>
            <p:nvPr/>
          </p:nvSpPr>
          <p:spPr bwMode="auto">
            <a:xfrm flipV="1">
              <a:off x="3981" y="2599"/>
              <a:ext cx="1" cy="4"/>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53" name="Freeform 144">
              <a:extLst>
                <a:ext uri="{FF2B5EF4-FFF2-40B4-BE49-F238E27FC236}">
                  <a16:creationId xmlns:a16="http://schemas.microsoft.com/office/drawing/2014/main" id="{E9E05AC0-BFC0-1B41-9B4D-D1A9D81885D1}"/>
                </a:ext>
              </a:extLst>
            </p:cNvPr>
            <p:cNvSpPr>
              <a:spLocks/>
            </p:cNvSpPr>
            <p:nvPr/>
          </p:nvSpPr>
          <p:spPr bwMode="auto">
            <a:xfrm>
              <a:off x="3970" y="2545"/>
              <a:ext cx="2" cy="6"/>
            </a:xfrm>
            <a:custGeom>
              <a:avLst/>
              <a:gdLst>
                <a:gd name="T0" fmla="*/ 0 w 8"/>
                <a:gd name="T1" fmla="*/ 18 h 18"/>
                <a:gd name="T2" fmla="*/ 8 w 8"/>
                <a:gd name="T3" fmla="*/ 6 h 18"/>
                <a:gd name="T4" fmla="*/ 0 w 8"/>
                <a:gd name="T5" fmla="*/ 0 h 18"/>
                <a:gd name="T6" fmla="*/ 0 w 8"/>
                <a:gd name="T7" fmla="*/ 18 h 18"/>
              </a:gdLst>
              <a:ahLst/>
              <a:cxnLst>
                <a:cxn ang="0">
                  <a:pos x="T0" y="T1"/>
                </a:cxn>
                <a:cxn ang="0">
                  <a:pos x="T2" y="T3"/>
                </a:cxn>
                <a:cxn ang="0">
                  <a:pos x="T4" y="T5"/>
                </a:cxn>
                <a:cxn ang="0">
                  <a:pos x="T6" y="T7"/>
                </a:cxn>
              </a:cxnLst>
              <a:rect l="0" t="0" r="r" b="b"/>
              <a:pathLst>
                <a:path w="8" h="18">
                  <a:moveTo>
                    <a:pt x="0" y="18"/>
                  </a:moveTo>
                  <a:lnTo>
                    <a:pt x="8" y="6"/>
                  </a:lnTo>
                  <a:lnTo>
                    <a:pt x="0" y="0"/>
                  </a:lnTo>
                  <a:lnTo>
                    <a:pt x="0"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54" name="Freeform 145">
              <a:extLst>
                <a:ext uri="{FF2B5EF4-FFF2-40B4-BE49-F238E27FC236}">
                  <a16:creationId xmlns:a16="http://schemas.microsoft.com/office/drawing/2014/main" id="{4F03FFD6-744E-D049-B2A0-C68DA24E7429}"/>
                </a:ext>
              </a:extLst>
            </p:cNvPr>
            <p:cNvSpPr>
              <a:spLocks/>
            </p:cNvSpPr>
            <p:nvPr/>
          </p:nvSpPr>
          <p:spPr bwMode="auto">
            <a:xfrm>
              <a:off x="3968" y="2532"/>
              <a:ext cx="2" cy="7"/>
            </a:xfrm>
            <a:custGeom>
              <a:avLst/>
              <a:gdLst>
                <a:gd name="T0" fmla="*/ 0 w 6"/>
                <a:gd name="T1" fmla="*/ 0 h 19"/>
                <a:gd name="T2" fmla="*/ 0 w 6"/>
                <a:gd name="T3" fmla="*/ 19 h 19"/>
                <a:gd name="T4" fmla="*/ 6 w 6"/>
                <a:gd name="T5" fmla="*/ 13 h 19"/>
              </a:gdLst>
              <a:ahLst/>
              <a:cxnLst>
                <a:cxn ang="0">
                  <a:pos x="T0" y="T1"/>
                </a:cxn>
                <a:cxn ang="0">
                  <a:pos x="T2" y="T3"/>
                </a:cxn>
                <a:cxn ang="0">
                  <a:pos x="T4" y="T5"/>
                </a:cxn>
              </a:cxnLst>
              <a:rect l="0" t="0" r="r" b="b"/>
              <a:pathLst>
                <a:path w="6" h="19">
                  <a:moveTo>
                    <a:pt x="0" y="0"/>
                  </a:moveTo>
                  <a:lnTo>
                    <a:pt x="0" y="19"/>
                  </a:lnTo>
                  <a:lnTo>
                    <a:pt x="6" y="13"/>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55" name="Freeform 146">
              <a:extLst>
                <a:ext uri="{FF2B5EF4-FFF2-40B4-BE49-F238E27FC236}">
                  <a16:creationId xmlns:a16="http://schemas.microsoft.com/office/drawing/2014/main" id="{C5A3F0A3-6256-F049-A106-40D77C9B95BC}"/>
                </a:ext>
              </a:extLst>
            </p:cNvPr>
            <p:cNvSpPr>
              <a:spLocks/>
            </p:cNvSpPr>
            <p:nvPr/>
          </p:nvSpPr>
          <p:spPr bwMode="auto">
            <a:xfrm>
              <a:off x="3965" y="2513"/>
              <a:ext cx="10" cy="5"/>
            </a:xfrm>
            <a:custGeom>
              <a:avLst/>
              <a:gdLst>
                <a:gd name="T0" fmla="*/ 0 w 28"/>
                <a:gd name="T1" fmla="*/ 0 h 19"/>
                <a:gd name="T2" fmla="*/ 0 w 28"/>
                <a:gd name="T3" fmla="*/ 19 h 19"/>
                <a:gd name="T4" fmla="*/ 28 w 28"/>
                <a:gd name="T5" fmla="*/ 19 h 19"/>
              </a:gdLst>
              <a:ahLst/>
              <a:cxnLst>
                <a:cxn ang="0">
                  <a:pos x="T0" y="T1"/>
                </a:cxn>
                <a:cxn ang="0">
                  <a:pos x="T2" y="T3"/>
                </a:cxn>
                <a:cxn ang="0">
                  <a:pos x="T4" y="T5"/>
                </a:cxn>
              </a:cxnLst>
              <a:rect l="0" t="0" r="r" b="b"/>
              <a:pathLst>
                <a:path w="28" h="19">
                  <a:moveTo>
                    <a:pt x="0" y="0"/>
                  </a:moveTo>
                  <a:lnTo>
                    <a:pt x="0" y="19"/>
                  </a:lnTo>
                  <a:lnTo>
                    <a:pt x="28" y="19"/>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56" name="Freeform 147">
              <a:extLst>
                <a:ext uri="{FF2B5EF4-FFF2-40B4-BE49-F238E27FC236}">
                  <a16:creationId xmlns:a16="http://schemas.microsoft.com/office/drawing/2014/main" id="{4788AF48-F8F3-FA49-945D-1F7AD9C48EA6}"/>
                </a:ext>
              </a:extLst>
            </p:cNvPr>
            <p:cNvSpPr>
              <a:spLocks/>
            </p:cNvSpPr>
            <p:nvPr/>
          </p:nvSpPr>
          <p:spPr bwMode="auto">
            <a:xfrm>
              <a:off x="3970" y="2513"/>
              <a:ext cx="5" cy="5"/>
            </a:xfrm>
            <a:custGeom>
              <a:avLst/>
              <a:gdLst>
                <a:gd name="T0" fmla="*/ 15 w 15"/>
                <a:gd name="T1" fmla="*/ 19 h 19"/>
                <a:gd name="T2" fmla="*/ 8 w 15"/>
                <a:gd name="T3" fmla="*/ 9 h 19"/>
                <a:gd name="T4" fmla="*/ 0 w 15"/>
                <a:gd name="T5" fmla="*/ 0 h 19"/>
              </a:gdLst>
              <a:ahLst/>
              <a:cxnLst>
                <a:cxn ang="0">
                  <a:pos x="T0" y="T1"/>
                </a:cxn>
                <a:cxn ang="0">
                  <a:pos x="T2" y="T3"/>
                </a:cxn>
                <a:cxn ang="0">
                  <a:pos x="T4" y="T5"/>
                </a:cxn>
              </a:cxnLst>
              <a:rect l="0" t="0" r="r" b="b"/>
              <a:pathLst>
                <a:path w="15" h="19">
                  <a:moveTo>
                    <a:pt x="15" y="19"/>
                  </a:moveTo>
                  <a:lnTo>
                    <a:pt x="8" y="9"/>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57" name="Freeform 148">
              <a:extLst>
                <a:ext uri="{FF2B5EF4-FFF2-40B4-BE49-F238E27FC236}">
                  <a16:creationId xmlns:a16="http://schemas.microsoft.com/office/drawing/2014/main" id="{D0F183FC-C091-7C49-B6FC-963357C90F43}"/>
                </a:ext>
              </a:extLst>
            </p:cNvPr>
            <p:cNvSpPr>
              <a:spLocks/>
            </p:cNvSpPr>
            <p:nvPr/>
          </p:nvSpPr>
          <p:spPr bwMode="auto">
            <a:xfrm>
              <a:off x="3950" y="2430"/>
              <a:ext cx="7" cy="6"/>
            </a:xfrm>
            <a:custGeom>
              <a:avLst/>
              <a:gdLst>
                <a:gd name="T0" fmla="*/ 13 w 20"/>
                <a:gd name="T1" fmla="*/ 18 h 18"/>
                <a:gd name="T2" fmla="*/ 20 w 20"/>
                <a:gd name="T3" fmla="*/ 0 h 18"/>
                <a:gd name="T4" fmla="*/ 0 w 20"/>
                <a:gd name="T5" fmla="*/ 0 h 18"/>
                <a:gd name="T6" fmla="*/ 13 w 20"/>
                <a:gd name="T7" fmla="*/ 18 h 18"/>
              </a:gdLst>
              <a:ahLst/>
              <a:cxnLst>
                <a:cxn ang="0">
                  <a:pos x="T0" y="T1"/>
                </a:cxn>
                <a:cxn ang="0">
                  <a:pos x="T2" y="T3"/>
                </a:cxn>
                <a:cxn ang="0">
                  <a:pos x="T4" y="T5"/>
                </a:cxn>
                <a:cxn ang="0">
                  <a:pos x="T6" y="T7"/>
                </a:cxn>
              </a:cxnLst>
              <a:rect l="0" t="0" r="r" b="b"/>
              <a:pathLst>
                <a:path w="20" h="18">
                  <a:moveTo>
                    <a:pt x="13" y="18"/>
                  </a:moveTo>
                  <a:lnTo>
                    <a:pt x="20" y="0"/>
                  </a:lnTo>
                  <a:lnTo>
                    <a:pt x="0" y="0"/>
                  </a:lnTo>
                  <a:lnTo>
                    <a:pt x="13"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grpSp>
        <p:nvGrpSpPr>
          <p:cNvPr id="758" name="Group 149">
            <a:extLst>
              <a:ext uri="{FF2B5EF4-FFF2-40B4-BE49-F238E27FC236}">
                <a16:creationId xmlns:a16="http://schemas.microsoft.com/office/drawing/2014/main" id="{7E1F07A6-5701-2243-A4F8-879FC4875749}"/>
              </a:ext>
            </a:extLst>
          </p:cNvPr>
          <p:cNvGrpSpPr>
            <a:grpSpLocks/>
          </p:cNvGrpSpPr>
          <p:nvPr userDrawn="1">
            <p:custDataLst>
              <p:tags r:id="rId97"/>
            </p:custDataLst>
          </p:nvPr>
        </p:nvGrpSpPr>
        <p:grpSpPr bwMode="auto">
          <a:xfrm>
            <a:off x="11303687" y="3883450"/>
            <a:ext cx="190324" cy="194335"/>
            <a:chOff x="5486" y="2743"/>
            <a:chExt cx="137" cy="132"/>
          </a:xfrm>
          <a:solidFill>
            <a:srgbClr val="DADADA"/>
          </a:solidFill>
        </p:grpSpPr>
        <p:sp>
          <p:nvSpPr>
            <p:cNvPr id="759" name="Freeform 150">
              <a:extLst>
                <a:ext uri="{FF2B5EF4-FFF2-40B4-BE49-F238E27FC236}">
                  <a16:creationId xmlns:a16="http://schemas.microsoft.com/office/drawing/2014/main" id="{67D4102E-3CD6-4F47-BE1C-36EBF6FABA74}"/>
                </a:ext>
              </a:extLst>
            </p:cNvPr>
            <p:cNvSpPr>
              <a:spLocks/>
            </p:cNvSpPr>
            <p:nvPr/>
          </p:nvSpPr>
          <p:spPr bwMode="auto">
            <a:xfrm>
              <a:off x="5595" y="2806"/>
              <a:ext cx="13" cy="28"/>
            </a:xfrm>
            <a:custGeom>
              <a:avLst/>
              <a:gdLst>
                <a:gd name="T0" fmla="*/ 0 w 40"/>
                <a:gd name="T1" fmla="*/ 31 h 87"/>
                <a:gd name="T2" fmla="*/ 0 w 40"/>
                <a:gd name="T3" fmla="*/ 42 h 87"/>
                <a:gd name="T4" fmla="*/ 2 w 40"/>
                <a:gd name="T5" fmla="*/ 51 h 87"/>
                <a:gd name="T6" fmla="*/ 5 w 40"/>
                <a:gd name="T7" fmla="*/ 59 h 87"/>
                <a:gd name="T8" fmla="*/ 10 w 40"/>
                <a:gd name="T9" fmla="*/ 66 h 87"/>
                <a:gd name="T10" fmla="*/ 15 w 40"/>
                <a:gd name="T11" fmla="*/ 72 h 87"/>
                <a:gd name="T12" fmla="*/ 22 w 40"/>
                <a:gd name="T13" fmla="*/ 77 h 87"/>
                <a:gd name="T14" fmla="*/ 31 w 40"/>
                <a:gd name="T15" fmla="*/ 82 h 87"/>
                <a:gd name="T16" fmla="*/ 40 w 40"/>
                <a:gd name="T17" fmla="*/ 87 h 87"/>
                <a:gd name="T18" fmla="*/ 35 w 40"/>
                <a:gd name="T19" fmla="*/ 82 h 87"/>
                <a:gd name="T20" fmla="*/ 32 w 40"/>
                <a:gd name="T21" fmla="*/ 77 h 87"/>
                <a:gd name="T22" fmla="*/ 29 w 40"/>
                <a:gd name="T23" fmla="*/ 71 h 87"/>
                <a:gd name="T24" fmla="*/ 26 w 40"/>
                <a:gd name="T25" fmla="*/ 65 h 87"/>
                <a:gd name="T26" fmla="*/ 22 w 40"/>
                <a:gd name="T27" fmla="*/ 52 h 87"/>
                <a:gd name="T28" fmla="*/ 20 w 40"/>
                <a:gd name="T29" fmla="*/ 39 h 87"/>
                <a:gd name="T30" fmla="*/ 18 w 40"/>
                <a:gd name="T31" fmla="*/ 27 h 87"/>
                <a:gd name="T32" fmla="*/ 13 w 40"/>
                <a:gd name="T33" fmla="*/ 16 h 87"/>
                <a:gd name="T34" fmla="*/ 11 w 40"/>
                <a:gd name="T35" fmla="*/ 11 h 87"/>
                <a:gd name="T36" fmla="*/ 8 w 40"/>
                <a:gd name="T37" fmla="*/ 6 h 87"/>
                <a:gd name="T38" fmla="*/ 4 w 40"/>
                <a:gd name="T39" fmla="*/ 3 h 87"/>
                <a:gd name="T40" fmla="*/ 0 w 40"/>
                <a:gd name="T41" fmla="*/ 0 h 87"/>
                <a:gd name="T42" fmla="*/ 0 w 40"/>
                <a:gd name="T43" fmla="*/ 9 h 87"/>
                <a:gd name="T44" fmla="*/ 0 w 40"/>
                <a:gd name="T45" fmla="*/ 16 h 87"/>
                <a:gd name="T46" fmla="*/ 0 w 40"/>
                <a:gd name="T47" fmla="*/ 23 h 87"/>
                <a:gd name="T48" fmla="*/ 0 w 40"/>
                <a:gd name="T49" fmla="*/ 3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87">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60" name="Freeform 151">
              <a:extLst>
                <a:ext uri="{FF2B5EF4-FFF2-40B4-BE49-F238E27FC236}">
                  <a16:creationId xmlns:a16="http://schemas.microsoft.com/office/drawing/2014/main" id="{819F009C-1A00-C440-A0FC-0459DC7F0DE9}"/>
                </a:ext>
              </a:extLst>
            </p:cNvPr>
            <p:cNvSpPr>
              <a:spLocks/>
            </p:cNvSpPr>
            <p:nvPr/>
          </p:nvSpPr>
          <p:spPr bwMode="auto">
            <a:xfrm>
              <a:off x="5603" y="2842"/>
              <a:ext cx="20" cy="12"/>
            </a:xfrm>
            <a:custGeom>
              <a:avLst/>
              <a:gdLst>
                <a:gd name="T0" fmla="*/ 0 w 61"/>
                <a:gd name="T1" fmla="*/ 31 h 37"/>
                <a:gd name="T2" fmla="*/ 19 w 61"/>
                <a:gd name="T3" fmla="*/ 32 h 37"/>
                <a:gd name="T4" fmla="*/ 35 w 61"/>
                <a:gd name="T5" fmla="*/ 34 h 37"/>
                <a:gd name="T6" fmla="*/ 49 w 61"/>
                <a:gd name="T7" fmla="*/ 36 h 37"/>
                <a:gd name="T8" fmla="*/ 61 w 61"/>
                <a:gd name="T9" fmla="*/ 37 h 37"/>
                <a:gd name="T10" fmla="*/ 55 w 61"/>
                <a:gd name="T11" fmla="*/ 29 h 37"/>
                <a:gd name="T12" fmla="*/ 49 w 61"/>
                <a:gd name="T13" fmla="*/ 22 h 37"/>
                <a:gd name="T14" fmla="*/ 42 w 61"/>
                <a:gd name="T15" fmla="*/ 17 h 37"/>
                <a:gd name="T16" fmla="*/ 35 w 61"/>
                <a:gd name="T17" fmla="*/ 12 h 37"/>
                <a:gd name="T18" fmla="*/ 28 w 61"/>
                <a:gd name="T19" fmla="*/ 9 h 37"/>
                <a:gd name="T20" fmla="*/ 19 w 61"/>
                <a:gd name="T21" fmla="*/ 5 h 37"/>
                <a:gd name="T22" fmla="*/ 10 w 61"/>
                <a:gd name="T23" fmla="*/ 2 h 37"/>
                <a:gd name="T24" fmla="*/ 0 w 61"/>
                <a:gd name="T25" fmla="*/ 0 h 37"/>
                <a:gd name="T26" fmla="*/ 0 w 61"/>
                <a:gd name="T27"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37">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61" name="Freeform 152">
              <a:extLst>
                <a:ext uri="{FF2B5EF4-FFF2-40B4-BE49-F238E27FC236}">
                  <a16:creationId xmlns:a16="http://schemas.microsoft.com/office/drawing/2014/main" id="{9A3AACCA-3D1E-7044-B82F-1ED44962EBFB}"/>
                </a:ext>
              </a:extLst>
            </p:cNvPr>
            <p:cNvSpPr>
              <a:spLocks/>
            </p:cNvSpPr>
            <p:nvPr/>
          </p:nvSpPr>
          <p:spPr bwMode="auto">
            <a:xfrm>
              <a:off x="5568" y="2865"/>
              <a:ext cx="13" cy="10"/>
            </a:xfrm>
            <a:custGeom>
              <a:avLst/>
              <a:gdLst>
                <a:gd name="T0" fmla="*/ 40 w 40"/>
                <a:gd name="T1" fmla="*/ 30 h 30"/>
                <a:gd name="T2" fmla="*/ 33 w 40"/>
                <a:gd name="T3" fmla="*/ 28 h 30"/>
                <a:gd name="T4" fmla="*/ 26 w 40"/>
                <a:gd name="T5" fmla="*/ 25 h 30"/>
                <a:gd name="T6" fmla="*/ 21 w 40"/>
                <a:gd name="T7" fmla="*/ 22 h 30"/>
                <a:gd name="T8" fmla="*/ 15 w 40"/>
                <a:gd name="T9" fmla="*/ 19 h 30"/>
                <a:gd name="T10" fmla="*/ 11 w 40"/>
                <a:gd name="T11" fmla="*/ 16 h 30"/>
                <a:gd name="T12" fmla="*/ 6 w 40"/>
                <a:gd name="T13" fmla="*/ 11 h 30"/>
                <a:gd name="T14" fmla="*/ 3 w 40"/>
                <a:gd name="T15" fmla="*/ 6 h 30"/>
                <a:gd name="T16" fmla="*/ 0 w 40"/>
                <a:gd name="T17" fmla="*/ 0 h 30"/>
                <a:gd name="T18" fmla="*/ 8 w 40"/>
                <a:gd name="T19" fmla="*/ 2 h 30"/>
                <a:gd name="T20" fmla="*/ 15 w 40"/>
                <a:gd name="T21" fmla="*/ 6 h 30"/>
                <a:gd name="T22" fmla="*/ 22 w 40"/>
                <a:gd name="T23" fmla="*/ 10 h 30"/>
                <a:gd name="T24" fmla="*/ 27 w 40"/>
                <a:gd name="T25" fmla="*/ 15 h 30"/>
                <a:gd name="T26" fmla="*/ 33 w 40"/>
                <a:gd name="T27" fmla="*/ 19 h 30"/>
                <a:gd name="T28" fmla="*/ 36 w 40"/>
                <a:gd name="T29" fmla="*/ 23 h 30"/>
                <a:gd name="T30" fmla="*/ 39 w 40"/>
                <a:gd name="T31" fmla="*/ 27 h 30"/>
                <a:gd name="T32" fmla="*/ 40 w 40"/>
                <a:gd name="T3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3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62" name="Freeform 153">
              <a:extLst>
                <a:ext uri="{FF2B5EF4-FFF2-40B4-BE49-F238E27FC236}">
                  <a16:creationId xmlns:a16="http://schemas.microsoft.com/office/drawing/2014/main" id="{74451245-A339-6D4E-A783-F0410D870470}"/>
                </a:ext>
              </a:extLst>
            </p:cNvPr>
            <p:cNvSpPr>
              <a:spLocks/>
            </p:cNvSpPr>
            <p:nvPr/>
          </p:nvSpPr>
          <p:spPr bwMode="auto">
            <a:xfrm>
              <a:off x="5515" y="2789"/>
              <a:ext cx="24" cy="26"/>
            </a:xfrm>
            <a:custGeom>
              <a:avLst/>
              <a:gdLst>
                <a:gd name="T0" fmla="*/ 74 w 74"/>
                <a:gd name="T1" fmla="*/ 80 h 80"/>
                <a:gd name="T2" fmla="*/ 72 w 74"/>
                <a:gd name="T3" fmla="*/ 73 h 80"/>
                <a:gd name="T4" fmla="*/ 71 w 74"/>
                <a:gd name="T5" fmla="*/ 66 h 80"/>
                <a:gd name="T6" fmla="*/ 69 w 74"/>
                <a:gd name="T7" fmla="*/ 60 h 80"/>
                <a:gd name="T8" fmla="*/ 66 w 74"/>
                <a:gd name="T9" fmla="*/ 53 h 80"/>
                <a:gd name="T10" fmla="*/ 58 w 74"/>
                <a:gd name="T11" fmla="*/ 42 h 80"/>
                <a:gd name="T12" fmla="*/ 48 w 74"/>
                <a:gd name="T13" fmla="*/ 33 h 80"/>
                <a:gd name="T14" fmla="*/ 38 w 74"/>
                <a:gd name="T15" fmla="*/ 25 h 80"/>
                <a:gd name="T16" fmla="*/ 29 w 74"/>
                <a:gd name="T17" fmla="*/ 17 h 80"/>
                <a:gd name="T18" fmla="*/ 20 w 74"/>
                <a:gd name="T19" fmla="*/ 9 h 80"/>
                <a:gd name="T20" fmla="*/ 13 w 74"/>
                <a:gd name="T21" fmla="*/ 0 h 80"/>
                <a:gd name="T22" fmla="*/ 9 w 74"/>
                <a:gd name="T23" fmla="*/ 5 h 80"/>
                <a:gd name="T24" fmla="*/ 4 w 74"/>
                <a:gd name="T25" fmla="*/ 10 h 80"/>
                <a:gd name="T26" fmla="*/ 1 w 74"/>
                <a:gd name="T27" fmla="*/ 14 h 80"/>
                <a:gd name="T28" fmla="*/ 0 w 74"/>
                <a:gd name="T29" fmla="*/ 19 h 80"/>
                <a:gd name="T30" fmla="*/ 0 w 74"/>
                <a:gd name="T31" fmla="*/ 25 h 80"/>
                <a:gd name="T32" fmla="*/ 2 w 74"/>
                <a:gd name="T33" fmla="*/ 30 h 80"/>
                <a:gd name="T34" fmla="*/ 4 w 74"/>
                <a:gd name="T35" fmla="*/ 36 h 80"/>
                <a:gd name="T36" fmla="*/ 7 w 74"/>
                <a:gd name="T37" fmla="*/ 41 h 80"/>
                <a:gd name="T38" fmla="*/ 10 w 74"/>
                <a:gd name="T39" fmla="*/ 46 h 80"/>
                <a:gd name="T40" fmla="*/ 14 w 74"/>
                <a:gd name="T41" fmla="*/ 51 h 80"/>
                <a:gd name="T42" fmla="*/ 19 w 74"/>
                <a:gd name="T43" fmla="*/ 56 h 80"/>
                <a:gd name="T44" fmla="*/ 24 w 74"/>
                <a:gd name="T45" fmla="*/ 61 h 80"/>
                <a:gd name="T46" fmla="*/ 30 w 74"/>
                <a:gd name="T47" fmla="*/ 66 h 80"/>
                <a:gd name="T48" fmla="*/ 35 w 74"/>
                <a:gd name="T49" fmla="*/ 69 h 80"/>
                <a:gd name="T50" fmla="*/ 42 w 74"/>
                <a:gd name="T51" fmla="*/ 72 h 80"/>
                <a:gd name="T52" fmla="*/ 47 w 74"/>
                <a:gd name="T53" fmla="*/ 75 h 80"/>
                <a:gd name="T54" fmla="*/ 54 w 74"/>
                <a:gd name="T55" fmla="*/ 77 h 80"/>
                <a:gd name="T56" fmla="*/ 60 w 74"/>
                <a:gd name="T57" fmla="*/ 79 h 80"/>
                <a:gd name="T58" fmla="*/ 67 w 74"/>
                <a:gd name="T59" fmla="*/ 80 h 80"/>
                <a:gd name="T60" fmla="*/ 74 w 74"/>
                <a:gd name="T6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 h="8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63" name="Freeform 154">
              <a:extLst>
                <a:ext uri="{FF2B5EF4-FFF2-40B4-BE49-F238E27FC236}">
                  <a16:creationId xmlns:a16="http://schemas.microsoft.com/office/drawing/2014/main" id="{CBD89F9B-3EAB-7D47-A792-0918031DA916}"/>
                </a:ext>
              </a:extLst>
            </p:cNvPr>
            <p:cNvSpPr>
              <a:spLocks/>
            </p:cNvSpPr>
            <p:nvPr/>
          </p:nvSpPr>
          <p:spPr bwMode="auto">
            <a:xfrm>
              <a:off x="5555" y="2785"/>
              <a:ext cx="26" cy="27"/>
            </a:xfrm>
            <a:custGeom>
              <a:avLst/>
              <a:gdLst>
                <a:gd name="T0" fmla="*/ 52 w 86"/>
                <a:gd name="T1" fmla="*/ 80 h 80"/>
                <a:gd name="T2" fmla="*/ 86 w 86"/>
                <a:gd name="T3" fmla="*/ 80 h 80"/>
                <a:gd name="T4" fmla="*/ 86 w 86"/>
                <a:gd name="T5" fmla="*/ 61 h 80"/>
                <a:gd name="T6" fmla="*/ 79 w 86"/>
                <a:gd name="T7" fmla="*/ 59 h 80"/>
                <a:gd name="T8" fmla="*/ 72 w 86"/>
                <a:gd name="T9" fmla="*/ 56 h 80"/>
                <a:gd name="T10" fmla="*/ 67 w 86"/>
                <a:gd name="T11" fmla="*/ 53 h 80"/>
                <a:gd name="T12" fmla="*/ 61 w 86"/>
                <a:gd name="T13" fmla="*/ 49 h 80"/>
                <a:gd name="T14" fmla="*/ 51 w 86"/>
                <a:gd name="T15" fmla="*/ 41 h 80"/>
                <a:gd name="T16" fmla="*/ 43 w 86"/>
                <a:gd name="T17" fmla="*/ 33 h 80"/>
                <a:gd name="T18" fmla="*/ 34 w 86"/>
                <a:gd name="T19" fmla="*/ 25 h 80"/>
                <a:gd name="T20" fmla="*/ 24 w 86"/>
                <a:gd name="T21" fmla="*/ 16 h 80"/>
                <a:gd name="T22" fmla="*/ 13 w 86"/>
                <a:gd name="T23" fmla="*/ 7 h 80"/>
                <a:gd name="T24" fmla="*/ 0 w 86"/>
                <a:gd name="T25" fmla="*/ 0 h 80"/>
                <a:gd name="T26" fmla="*/ 1 w 86"/>
                <a:gd name="T27" fmla="*/ 8 h 80"/>
                <a:gd name="T28" fmla="*/ 5 w 86"/>
                <a:gd name="T29" fmla="*/ 20 h 80"/>
                <a:gd name="T30" fmla="*/ 11 w 86"/>
                <a:gd name="T31" fmla="*/ 32 h 80"/>
                <a:gd name="T32" fmla="*/ 18 w 86"/>
                <a:gd name="T33" fmla="*/ 44 h 80"/>
                <a:gd name="T34" fmla="*/ 27 w 86"/>
                <a:gd name="T35" fmla="*/ 57 h 80"/>
                <a:gd name="T36" fmla="*/ 36 w 86"/>
                <a:gd name="T37" fmla="*/ 67 h 80"/>
                <a:gd name="T38" fmla="*/ 40 w 86"/>
                <a:gd name="T39" fmla="*/ 72 h 80"/>
                <a:gd name="T40" fmla="*/ 45 w 86"/>
                <a:gd name="T41" fmla="*/ 76 h 80"/>
                <a:gd name="T42" fmla="*/ 49 w 86"/>
                <a:gd name="T43" fmla="*/ 79 h 80"/>
                <a:gd name="T44" fmla="*/ 52 w 86"/>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8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64" name="Freeform 155">
              <a:extLst>
                <a:ext uri="{FF2B5EF4-FFF2-40B4-BE49-F238E27FC236}">
                  <a16:creationId xmlns:a16="http://schemas.microsoft.com/office/drawing/2014/main" id="{E99E39DD-8EAF-2948-A084-96FED970D58F}"/>
                </a:ext>
              </a:extLst>
            </p:cNvPr>
            <p:cNvSpPr>
              <a:spLocks/>
            </p:cNvSpPr>
            <p:nvPr/>
          </p:nvSpPr>
          <p:spPr bwMode="auto">
            <a:xfrm>
              <a:off x="5570" y="2825"/>
              <a:ext cx="25" cy="11"/>
            </a:xfrm>
            <a:custGeom>
              <a:avLst/>
              <a:gdLst>
                <a:gd name="T0" fmla="*/ 0 w 74"/>
                <a:gd name="T1" fmla="*/ 7 h 31"/>
                <a:gd name="T2" fmla="*/ 3 w 74"/>
                <a:gd name="T3" fmla="*/ 11 h 31"/>
                <a:gd name="T4" fmla="*/ 5 w 74"/>
                <a:gd name="T5" fmla="*/ 15 h 31"/>
                <a:gd name="T6" fmla="*/ 9 w 74"/>
                <a:gd name="T7" fmla="*/ 18 h 31"/>
                <a:gd name="T8" fmla="*/ 14 w 74"/>
                <a:gd name="T9" fmla="*/ 21 h 31"/>
                <a:gd name="T10" fmla="*/ 18 w 74"/>
                <a:gd name="T11" fmla="*/ 24 h 31"/>
                <a:gd name="T12" fmla="*/ 23 w 74"/>
                <a:gd name="T13" fmla="*/ 26 h 31"/>
                <a:gd name="T14" fmla="*/ 29 w 74"/>
                <a:gd name="T15" fmla="*/ 28 h 31"/>
                <a:gd name="T16" fmla="*/ 34 w 74"/>
                <a:gd name="T17" fmla="*/ 29 h 31"/>
                <a:gd name="T18" fmla="*/ 47 w 74"/>
                <a:gd name="T19" fmla="*/ 31 h 31"/>
                <a:gd name="T20" fmla="*/ 58 w 74"/>
                <a:gd name="T21" fmla="*/ 31 h 31"/>
                <a:gd name="T22" fmla="*/ 63 w 74"/>
                <a:gd name="T23" fmla="*/ 30 h 31"/>
                <a:gd name="T24" fmla="*/ 67 w 74"/>
                <a:gd name="T25" fmla="*/ 29 h 31"/>
                <a:gd name="T26" fmla="*/ 71 w 74"/>
                <a:gd name="T27" fmla="*/ 27 h 31"/>
                <a:gd name="T28" fmla="*/ 74 w 74"/>
                <a:gd name="T29" fmla="*/ 25 h 31"/>
                <a:gd name="T30" fmla="*/ 64 w 74"/>
                <a:gd name="T31" fmla="*/ 18 h 31"/>
                <a:gd name="T32" fmla="*/ 55 w 74"/>
                <a:gd name="T33" fmla="*/ 13 h 31"/>
                <a:gd name="T34" fmla="*/ 51 w 74"/>
                <a:gd name="T35" fmla="*/ 10 h 31"/>
                <a:gd name="T36" fmla="*/ 47 w 74"/>
                <a:gd name="T37" fmla="*/ 8 h 31"/>
                <a:gd name="T38" fmla="*/ 43 w 74"/>
                <a:gd name="T39" fmla="*/ 5 h 31"/>
                <a:gd name="T40" fmla="*/ 41 w 74"/>
                <a:gd name="T41" fmla="*/ 0 h 31"/>
                <a:gd name="T42" fmla="*/ 33 w 74"/>
                <a:gd name="T43" fmla="*/ 1 h 31"/>
                <a:gd name="T44" fmla="*/ 28 w 74"/>
                <a:gd name="T45" fmla="*/ 1 h 31"/>
                <a:gd name="T46" fmla="*/ 22 w 74"/>
                <a:gd name="T47" fmla="*/ 1 h 31"/>
                <a:gd name="T48" fmla="*/ 18 w 74"/>
                <a:gd name="T49" fmla="*/ 0 h 31"/>
                <a:gd name="T50" fmla="*/ 14 w 74"/>
                <a:gd name="T51" fmla="*/ 0 h 31"/>
                <a:gd name="T52" fmla="*/ 10 w 74"/>
                <a:gd name="T53" fmla="*/ 0 h 31"/>
                <a:gd name="T54" fmla="*/ 6 w 74"/>
                <a:gd name="T55" fmla="*/ 3 h 31"/>
                <a:gd name="T56" fmla="*/ 0 w 74"/>
                <a:gd name="T57"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 h="31">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65" name="Freeform 156">
              <a:extLst>
                <a:ext uri="{FF2B5EF4-FFF2-40B4-BE49-F238E27FC236}">
                  <a16:creationId xmlns:a16="http://schemas.microsoft.com/office/drawing/2014/main" id="{914A5604-1FA4-064D-8E36-8236205B1370}"/>
                </a:ext>
              </a:extLst>
            </p:cNvPr>
            <p:cNvSpPr>
              <a:spLocks/>
            </p:cNvSpPr>
            <p:nvPr/>
          </p:nvSpPr>
          <p:spPr bwMode="auto">
            <a:xfrm>
              <a:off x="5562" y="2819"/>
              <a:ext cx="6" cy="1"/>
            </a:xfrm>
            <a:custGeom>
              <a:avLst/>
              <a:gdLst>
                <a:gd name="T0" fmla="*/ 20 w 20"/>
                <a:gd name="T1" fmla="*/ 0 w 20"/>
                <a:gd name="T2" fmla="*/ 10 w 20"/>
                <a:gd name="T3" fmla="*/ 20 w 20"/>
              </a:gdLst>
              <a:ahLst/>
              <a:cxnLst>
                <a:cxn ang="0">
                  <a:pos x="T0" y="0"/>
                </a:cxn>
                <a:cxn ang="0">
                  <a:pos x="T1" y="0"/>
                </a:cxn>
                <a:cxn ang="0">
                  <a:pos x="T2" y="0"/>
                </a:cxn>
                <a:cxn ang="0">
                  <a:pos x="T3" y="0"/>
                </a:cxn>
              </a:cxnLst>
              <a:rect l="0" t="0" r="r" b="b"/>
              <a:pathLst>
                <a:path w="20">
                  <a:moveTo>
                    <a:pt x="20" y="0"/>
                  </a:moveTo>
                  <a:lnTo>
                    <a:pt x="0" y="0"/>
                  </a:lnTo>
                  <a:lnTo>
                    <a:pt x="10" y="0"/>
                  </a:lnTo>
                  <a:lnTo>
                    <a:pt x="2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66" name="Freeform 157">
              <a:extLst>
                <a:ext uri="{FF2B5EF4-FFF2-40B4-BE49-F238E27FC236}">
                  <a16:creationId xmlns:a16="http://schemas.microsoft.com/office/drawing/2014/main" id="{8F77174E-A82C-BC41-A116-73F09F29F111}"/>
                </a:ext>
              </a:extLst>
            </p:cNvPr>
            <p:cNvSpPr>
              <a:spLocks/>
            </p:cNvSpPr>
            <p:nvPr/>
          </p:nvSpPr>
          <p:spPr bwMode="auto">
            <a:xfrm>
              <a:off x="5509" y="2769"/>
              <a:ext cx="32" cy="21"/>
            </a:xfrm>
            <a:custGeom>
              <a:avLst/>
              <a:gdLst>
                <a:gd name="T0" fmla="*/ 7 w 100"/>
                <a:gd name="T1" fmla="*/ 25 h 65"/>
                <a:gd name="T2" fmla="*/ 35 w 100"/>
                <a:gd name="T3" fmla="*/ 40 h 65"/>
                <a:gd name="T4" fmla="*/ 61 w 100"/>
                <a:gd name="T5" fmla="*/ 55 h 65"/>
                <a:gd name="T6" fmla="*/ 72 w 100"/>
                <a:gd name="T7" fmla="*/ 60 h 65"/>
                <a:gd name="T8" fmla="*/ 83 w 100"/>
                <a:gd name="T9" fmla="*/ 65 h 65"/>
                <a:gd name="T10" fmla="*/ 87 w 100"/>
                <a:gd name="T11" fmla="*/ 65 h 65"/>
                <a:gd name="T12" fmla="*/ 91 w 100"/>
                <a:gd name="T13" fmla="*/ 65 h 65"/>
                <a:gd name="T14" fmla="*/ 96 w 100"/>
                <a:gd name="T15" fmla="*/ 65 h 65"/>
                <a:gd name="T16" fmla="*/ 100 w 100"/>
                <a:gd name="T17" fmla="*/ 62 h 65"/>
                <a:gd name="T18" fmla="*/ 94 w 100"/>
                <a:gd name="T19" fmla="*/ 60 h 65"/>
                <a:gd name="T20" fmla="*/ 88 w 100"/>
                <a:gd name="T21" fmla="*/ 56 h 65"/>
                <a:gd name="T22" fmla="*/ 83 w 100"/>
                <a:gd name="T23" fmla="*/ 52 h 65"/>
                <a:gd name="T24" fmla="*/ 78 w 100"/>
                <a:gd name="T25" fmla="*/ 46 h 65"/>
                <a:gd name="T26" fmla="*/ 67 w 100"/>
                <a:gd name="T27" fmla="*/ 34 h 65"/>
                <a:gd name="T28" fmla="*/ 57 w 100"/>
                <a:gd name="T29" fmla="*/ 21 h 65"/>
                <a:gd name="T30" fmla="*/ 52 w 100"/>
                <a:gd name="T31" fmla="*/ 15 h 65"/>
                <a:gd name="T32" fmla="*/ 46 w 100"/>
                <a:gd name="T33" fmla="*/ 10 h 65"/>
                <a:gd name="T34" fmla="*/ 40 w 100"/>
                <a:gd name="T35" fmla="*/ 4 h 65"/>
                <a:gd name="T36" fmla="*/ 33 w 100"/>
                <a:gd name="T37" fmla="*/ 1 h 65"/>
                <a:gd name="T38" fmla="*/ 27 w 100"/>
                <a:gd name="T39" fmla="*/ 0 h 65"/>
                <a:gd name="T40" fmla="*/ 18 w 100"/>
                <a:gd name="T41" fmla="*/ 0 h 65"/>
                <a:gd name="T42" fmla="*/ 10 w 100"/>
                <a:gd name="T43" fmla="*/ 2 h 65"/>
                <a:gd name="T44" fmla="*/ 0 w 100"/>
                <a:gd name="T45" fmla="*/ 6 h 65"/>
                <a:gd name="T46" fmla="*/ 7 w 100"/>
                <a:gd name="T4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 h="65">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67" name="Freeform 158">
              <a:extLst>
                <a:ext uri="{FF2B5EF4-FFF2-40B4-BE49-F238E27FC236}">
                  <a16:creationId xmlns:a16="http://schemas.microsoft.com/office/drawing/2014/main" id="{2177B2FB-46CB-AA49-94D8-8A80B0138E90}"/>
                </a:ext>
              </a:extLst>
            </p:cNvPr>
            <p:cNvSpPr>
              <a:spLocks/>
            </p:cNvSpPr>
            <p:nvPr/>
          </p:nvSpPr>
          <p:spPr bwMode="auto">
            <a:xfrm>
              <a:off x="5486" y="2743"/>
              <a:ext cx="24" cy="34"/>
            </a:xfrm>
            <a:custGeom>
              <a:avLst/>
              <a:gdLst>
                <a:gd name="T0" fmla="*/ 72 w 79"/>
                <a:gd name="T1" fmla="*/ 85 h 104"/>
                <a:gd name="T2" fmla="*/ 56 w 79"/>
                <a:gd name="T3" fmla="*/ 61 h 104"/>
                <a:gd name="T4" fmla="*/ 43 w 79"/>
                <a:gd name="T5" fmla="*/ 41 h 104"/>
                <a:gd name="T6" fmla="*/ 29 w 79"/>
                <a:gd name="T7" fmla="*/ 20 h 104"/>
                <a:gd name="T8" fmla="*/ 12 w 79"/>
                <a:gd name="T9" fmla="*/ 0 h 104"/>
                <a:gd name="T10" fmla="*/ 6 w 79"/>
                <a:gd name="T11" fmla="*/ 16 h 104"/>
                <a:gd name="T12" fmla="*/ 2 w 79"/>
                <a:gd name="T13" fmla="*/ 33 h 104"/>
                <a:gd name="T14" fmla="*/ 0 w 79"/>
                <a:gd name="T15" fmla="*/ 40 h 104"/>
                <a:gd name="T16" fmla="*/ 0 w 79"/>
                <a:gd name="T17" fmla="*/ 48 h 104"/>
                <a:gd name="T18" fmla="*/ 0 w 79"/>
                <a:gd name="T19" fmla="*/ 55 h 104"/>
                <a:gd name="T20" fmla="*/ 0 w 79"/>
                <a:gd name="T21" fmla="*/ 62 h 104"/>
                <a:gd name="T22" fmla="*/ 1 w 79"/>
                <a:gd name="T23" fmla="*/ 68 h 104"/>
                <a:gd name="T24" fmla="*/ 3 w 79"/>
                <a:gd name="T25" fmla="*/ 74 h 104"/>
                <a:gd name="T26" fmla="*/ 6 w 79"/>
                <a:gd name="T27" fmla="*/ 79 h 104"/>
                <a:gd name="T28" fmla="*/ 10 w 79"/>
                <a:gd name="T29" fmla="*/ 83 h 104"/>
                <a:gd name="T30" fmla="*/ 14 w 79"/>
                <a:gd name="T31" fmla="*/ 88 h 104"/>
                <a:gd name="T32" fmla="*/ 20 w 79"/>
                <a:gd name="T33" fmla="*/ 90 h 104"/>
                <a:gd name="T34" fmla="*/ 25 w 79"/>
                <a:gd name="T35" fmla="*/ 92 h 104"/>
                <a:gd name="T36" fmla="*/ 33 w 79"/>
                <a:gd name="T37" fmla="*/ 92 h 104"/>
                <a:gd name="T38" fmla="*/ 43 w 79"/>
                <a:gd name="T39" fmla="*/ 93 h 104"/>
                <a:gd name="T40" fmla="*/ 54 w 79"/>
                <a:gd name="T41" fmla="*/ 96 h 104"/>
                <a:gd name="T42" fmla="*/ 65 w 79"/>
                <a:gd name="T43" fmla="*/ 100 h 104"/>
                <a:gd name="T44" fmla="*/ 79 w 79"/>
                <a:gd name="T45" fmla="*/ 104 h 104"/>
                <a:gd name="T46" fmla="*/ 72 w 79"/>
                <a:gd name="T47"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9" h="104">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768" name="Freeform 159">
            <a:extLst>
              <a:ext uri="{FF2B5EF4-FFF2-40B4-BE49-F238E27FC236}">
                <a16:creationId xmlns:a16="http://schemas.microsoft.com/office/drawing/2014/main" id="{CCB664DD-7309-3E4F-942A-7BA162C97666}"/>
              </a:ext>
            </a:extLst>
          </p:cNvPr>
          <p:cNvSpPr>
            <a:spLocks/>
          </p:cNvSpPr>
          <p:nvPr userDrawn="1">
            <p:custDataLst>
              <p:tags r:id="rId98"/>
            </p:custDataLst>
          </p:nvPr>
        </p:nvSpPr>
        <p:spPr bwMode="auto">
          <a:xfrm>
            <a:off x="7559030" y="3645930"/>
            <a:ext cx="11388" cy="50383"/>
          </a:xfrm>
          <a:custGeom>
            <a:avLst/>
            <a:gdLst>
              <a:gd name="T0" fmla="*/ 27 w 27"/>
              <a:gd name="T1" fmla="*/ 0 h 19"/>
              <a:gd name="T2" fmla="*/ 27 w 27"/>
              <a:gd name="T3" fmla="*/ 12 h 19"/>
              <a:gd name="T4" fmla="*/ 27 w 27"/>
              <a:gd name="T5" fmla="*/ 19 h 19"/>
              <a:gd name="T6" fmla="*/ 9 w 27"/>
              <a:gd name="T7" fmla="*/ 19 h 19"/>
              <a:gd name="T8" fmla="*/ 0 w 27"/>
              <a:gd name="T9" fmla="*/ 19 h 19"/>
              <a:gd name="T10" fmla="*/ 9 w 27"/>
              <a:gd name="T11" fmla="*/ 12 h 19"/>
              <a:gd name="T12" fmla="*/ 27 w 27"/>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27" y="0"/>
                </a:moveTo>
                <a:lnTo>
                  <a:pt x="27" y="12"/>
                </a:lnTo>
                <a:lnTo>
                  <a:pt x="27" y="19"/>
                </a:lnTo>
                <a:lnTo>
                  <a:pt x="9" y="19"/>
                </a:lnTo>
                <a:lnTo>
                  <a:pt x="0" y="19"/>
                </a:lnTo>
                <a:lnTo>
                  <a:pt x="9" y="12"/>
                </a:lnTo>
                <a:lnTo>
                  <a:pt x="27"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69" name="Freeform 160">
            <a:extLst>
              <a:ext uri="{FF2B5EF4-FFF2-40B4-BE49-F238E27FC236}">
                <a16:creationId xmlns:a16="http://schemas.microsoft.com/office/drawing/2014/main" id="{DFCA166C-EEF5-4143-8EF3-A38943ABD5F4}"/>
              </a:ext>
            </a:extLst>
          </p:cNvPr>
          <p:cNvSpPr>
            <a:spLocks/>
          </p:cNvSpPr>
          <p:nvPr userDrawn="1">
            <p:custDataLst>
              <p:tags r:id="rId99"/>
            </p:custDataLst>
          </p:nvPr>
        </p:nvSpPr>
        <p:spPr bwMode="auto">
          <a:xfrm>
            <a:off x="7480948" y="3772607"/>
            <a:ext cx="14640" cy="51823"/>
          </a:xfrm>
          <a:custGeom>
            <a:avLst/>
            <a:gdLst>
              <a:gd name="T0" fmla="*/ 0 w 39"/>
              <a:gd name="T1" fmla="*/ 0 h 35"/>
              <a:gd name="T2" fmla="*/ 39 w 39"/>
              <a:gd name="T3" fmla="*/ 0 h 35"/>
              <a:gd name="T4" fmla="*/ 36 w 39"/>
              <a:gd name="T5" fmla="*/ 9 h 35"/>
              <a:gd name="T6" fmla="*/ 33 w 39"/>
              <a:gd name="T7" fmla="*/ 19 h 35"/>
              <a:gd name="T8" fmla="*/ 27 w 39"/>
              <a:gd name="T9" fmla="*/ 28 h 35"/>
              <a:gd name="T10" fmla="*/ 22 w 39"/>
              <a:gd name="T11" fmla="*/ 34 h 35"/>
              <a:gd name="T12" fmla="*/ 19 w 39"/>
              <a:gd name="T13" fmla="*/ 35 h 35"/>
              <a:gd name="T14" fmla="*/ 16 w 39"/>
              <a:gd name="T15" fmla="*/ 35 h 35"/>
              <a:gd name="T16" fmla="*/ 13 w 39"/>
              <a:gd name="T17" fmla="*/ 34 h 35"/>
              <a:gd name="T18" fmla="*/ 11 w 39"/>
              <a:gd name="T19" fmla="*/ 31 h 35"/>
              <a:gd name="T20" fmla="*/ 7 w 39"/>
              <a:gd name="T21" fmla="*/ 26 h 35"/>
              <a:gd name="T22" fmla="*/ 5 w 39"/>
              <a:gd name="T23" fmla="*/ 20 h 35"/>
              <a:gd name="T24" fmla="*/ 2 w 39"/>
              <a:gd name="T25" fmla="*/ 11 h 35"/>
              <a:gd name="T26" fmla="*/ 0 w 39"/>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35">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70" name="Freeform 161">
            <a:extLst>
              <a:ext uri="{FF2B5EF4-FFF2-40B4-BE49-F238E27FC236}">
                <a16:creationId xmlns:a16="http://schemas.microsoft.com/office/drawing/2014/main" id="{A6B8C92D-5785-604D-893E-98F76D071B7C}"/>
              </a:ext>
            </a:extLst>
          </p:cNvPr>
          <p:cNvSpPr>
            <a:spLocks/>
          </p:cNvSpPr>
          <p:nvPr userDrawn="1">
            <p:custDataLst>
              <p:tags r:id="rId100"/>
            </p:custDataLst>
          </p:nvPr>
        </p:nvSpPr>
        <p:spPr bwMode="auto">
          <a:xfrm>
            <a:off x="9323996" y="2255357"/>
            <a:ext cx="746654" cy="300859"/>
          </a:xfrm>
          <a:custGeom>
            <a:avLst/>
            <a:gdLst>
              <a:gd name="T0" fmla="*/ 32 w 1688"/>
              <a:gd name="T1" fmla="*/ 216 h 630"/>
              <a:gd name="T2" fmla="*/ 86 w 1688"/>
              <a:gd name="T3" fmla="*/ 249 h 630"/>
              <a:gd name="T4" fmla="*/ 155 w 1688"/>
              <a:gd name="T5" fmla="*/ 264 h 630"/>
              <a:gd name="T6" fmla="*/ 191 w 1688"/>
              <a:gd name="T7" fmla="*/ 281 h 630"/>
              <a:gd name="T8" fmla="*/ 238 w 1688"/>
              <a:gd name="T9" fmla="*/ 331 h 630"/>
              <a:gd name="T10" fmla="*/ 253 w 1688"/>
              <a:gd name="T11" fmla="*/ 349 h 630"/>
              <a:gd name="T12" fmla="*/ 254 w 1688"/>
              <a:gd name="T13" fmla="*/ 386 h 630"/>
              <a:gd name="T14" fmla="*/ 273 w 1688"/>
              <a:gd name="T15" fmla="*/ 408 h 630"/>
              <a:gd name="T16" fmla="*/ 341 w 1688"/>
              <a:gd name="T17" fmla="*/ 416 h 630"/>
              <a:gd name="T18" fmla="*/ 463 w 1688"/>
              <a:gd name="T19" fmla="*/ 452 h 630"/>
              <a:gd name="T20" fmla="*/ 546 w 1688"/>
              <a:gd name="T21" fmla="*/ 469 h 630"/>
              <a:gd name="T22" fmla="*/ 575 w 1688"/>
              <a:gd name="T23" fmla="*/ 510 h 630"/>
              <a:gd name="T24" fmla="*/ 622 w 1688"/>
              <a:gd name="T25" fmla="*/ 542 h 630"/>
              <a:gd name="T26" fmla="*/ 670 w 1688"/>
              <a:gd name="T27" fmla="*/ 555 h 630"/>
              <a:gd name="T28" fmla="*/ 917 w 1688"/>
              <a:gd name="T29" fmla="*/ 576 h 630"/>
              <a:gd name="T30" fmla="*/ 1037 w 1688"/>
              <a:gd name="T31" fmla="*/ 614 h 630"/>
              <a:gd name="T32" fmla="*/ 1117 w 1688"/>
              <a:gd name="T33" fmla="*/ 630 h 630"/>
              <a:gd name="T34" fmla="*/ 1157 w 1688"/>
              <a:gd name="T35" fmla="*/ 613 h 630"/>
              <a:gd name="T36" fmla="*/ 1344 w 1688"/>
              <a:gd name="T37" fmla="*/ 564 h 630"/>
              <a:gd name="T38" fmla="*/ 1395 w 1688"/>
              <a:gd name="T39" fmla="*/ 510 h 630"/>
              <a:gd name="T40" fmla="*/ 1403 w 1688"/>
              <a:gd name="T41" fmla="*/ 483 h 630"/>
              <a:gd name="T42" fmla="*/ 1386 w 1688"/>
              <a:gd name="T43" fmla="*/ 455 h 630"/>
              <a:gd name="T44" fmla="*/ 1370 w 1688"/>
              <a:gd name="T45" fmla="*/ 415 h 630"/>
              <a:gd name="T46" fmla="*/ 1499 w 1688"/>
              <a:gd name="T47" fmla="*/ 394 h 630"/>
              <a:gd name="T48" fmla="*/ 1594 w 1688"/>
              <a:gd name="T49" fmla="*/ 343 h 630"/>
              <a:gd name="T50" fmla="*/ 1651 w 1688"/>
              <a:gd name="T51" fmla="*/ 325 h 630"/>
              <a:gd name="T52" fmla="*/ 1688 w 1688"/>
              <a:gd name="T53" fmla="*/ 297 h 630"/>
              <a:gd name="T54" fmla="*/ 1656 w 1688"/>
              <a:gd name="T55" fmla="*/ 279 h 630"/>
              <a:gd name="T56" fmla="*/ 1619 w 1688"/>
              <a:gd name="T57" fmla="*/ 252 h 630"/>
              <a:gd name="T58" fmla="*/ 1583 w 1688"/>
              <a:gd name="T59" fmla="*/ 248 h 630"/>
              <a:gd name="T60" fmla="*/ 1553 w 1688"/>
              <a:gd name="T61" fmla="*/ 258 h 630"/>
              <a:gd name="T62" fmla="*/ 1497 w 1688"/>
              <a:gd name="T63" fmla="*/ 256 h 630"/>
              <a:gd name="T64" fmla="*/ 1457 w 1688"/>
              <a:gd name="T65" fmla="*/ 235 h 630"/>
              <a:gd name="T66" fmla="*/ 1434 w 1688"/>
              <a:gd name="T67" fmla="*/ 187 h 630"/>
              <a:gd name="T68" fmla="*/ 1367 w 1688"/>
              <a:gd name="T69" fmla="*/ 124 h 630"/>
              <a:gd name="T70" fmla="*/ 1286 w 1688"/>
              <a:gd name="T71" fmla="*/ 120 h 630"/>
              <a:gd name="T72" fmla="*/ 1260 w 1688"/>
              <a:gd name="T73" fmla="*/ 147 h 630"/>
              <a:gd name="T74" fmla="*/ 1236 w 1688"/>
              <a:gd name="T75" fmla="*/ 165 h 630"/>
              <a:gd name="T76" fmla="*/ 1168 w 1688"/>
              <a:gd name="T77" fmla="*/ 167 h 630"/>
              <a:gd name="T78" fmla="*/ 1044 w 1688"/>
              <a:gd name="T79" fmla="*/ 167 h 630"/>
              <a:gd name="T80" fmla="*/ 986 w 1688"/>
              <a:gd name="T81" fmla="*/ 140 h 630"/>
              <a:gd name="T82" fmla="*/ 922 w 1688"/>
              <a:gd name="T83" fmla="*/ 108 h 630"/>
              <a:gd name="T84" fmla="*/ 852 w 1688"/>
              <a:gd name="T85" fmla="*/ 100 h 630"/>
              <a:gd name="T86" fmla="*/ 801 w 1688"/>
              <a:gd name="T87" fmla="*/ 114 h 630"/>
              <a:gd name="T88" fmla="*/ 740 w 1688"/>
              <a:gd name="T89" fmla="*/ 116 h 630"/>
              <a:gd name="T90" fmla="*/ 692 w 1688"/>
              <a:gd name="T91" fmla="*/ 101 h 630"/>
              <a:gd name="T92" fmla="*/ 662 w 1688"/>
              <a:gd name="T93" fmla="*/ 68 h 630"/>
              <a:gd name="T94" fmla="*/ 446 w 1688"/>
              <a:gd name="T95" fmla="*/ 7 h 630"/>
              <a:gd name="T96" fmla="*/ 446 w 1688"/>
              <a:gd name="T97" fmla="*/ 44 h 630"/>
              <a:gd name="T98" fmla="*/ 471 w 1688"/>
              <a:gd name="T99" fmla="*/ 79 h 630"/>
              <a:gd name="T100" fmla="*/ 490 w 1688"/>
              <a:gd name="T101" fmla="*/ 106 h 630"/>
              <a:gd name="T102" fmla="*/ 307 w 1688"/>
              <a:gd name="T103" fmla="*/ 122 h 630"/>
              <a:gd name="T104" fmla="*/ 294 w 1688"/>
              <a:gd name="T105" fmla="*/ 87 h 630"/>
              <a:gd name="T106" fmla="*/ 225 w 1688"/>
              <a:gd name="T107" fmla="*/ 97 h 630"/>
              <a:gd name="T108" fmla="*/ 185 w 1688"/>
              <a:gd name="T109" fmla="*/ 88 h 630"/>
              <a:gd name="T110" fmla="*/ 138 w 1688"/>
              <a:gd name="T111" fmla="*/ 97 h 630"/>
              <a:gd name="T112" fmla="*/ 68 w 1688"/>
              <a:gd name="T113" fmla="*/ 143 h 630"/>
              <a:gd name="T114" fmla="*/ 31 w 1688"/>
              <a:gd name="T115" fmla="*/ 151 h 630"/>
              <a:gd name="T116" fmla="*/ 4 w 1688"/>
              <a:gd name="T117" fmla="*/ 169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71" name="Freeform 162">
            <a:extLst>
              <a:ext uri="{FF2B5EF4-FFF2-40B4-BE49-F238E27FC236}">
                <a16:creationId xmlns:a16="http://schemas.microsoft.com/office/drawing/2014/main" id="{0A69294E-A01B-1142-A3B5-C096C009656E}"/>
              </a:ext>
            </a:extLst>
          </p:cNvPr>
          <p:cNvSpPr>
            <a:spLocks/>
          </p:cNvSpPr>
          <p:nvPr userDrawn="1">
            <p:custDataLst>
              <p:tags r:id="rId101"/>
            </p:custDataLst>
          </p:nvPr>
        </p:nvSpPr>
        <p:spPr bwMode="auto">
          <a:xfrm>
            <a:off x="5559818" y="4038918"/>
            <a:ext cx="336726" cy="377153"/>
          </a:xfrm>
          <a:custGeom>
            <a:avLst/>
            <a:gdLst>
              <a:gd name="T0" fmla="*/ 26 w 758"/>
              <a:gd name="T1" fmla="*/ 80 h 795"/>
              <a:gd name="T2" fmla="*/ 49 w 758"/>
              <a:gd name="T3" fmla="*/ 88 h 795"/>
              <a:gd name="T4" fmla="*/ 72 w 758"/>
              <a:gd name="T5" fmla="*/ 108 h 795"/>
              <a:gd name="T6" fmla="*/ 88 w 758"/>
              <a:gd name="T7" fmla="*/ 134 h 795"/>
              <a:gd name="T8" fmla="*/ 93 w 758"/>
              <a:gd name="T9" fmla="*/ 169 h 795"/>
              <a:gd name="T10" fmla="*/ 84 w 758"/>
              <a:gd name="T11" fmla="*/ 186 h 795"/>
              <a:gd name="T12" fmla="*/ 81 w 758"/>
              <a:gd name="T13" fmla="*/ 205 h 795"/>
              <a:gd name="T14" fmla="*/ 88 w 758"/>
              <a:gd name="T15" fmla="*/ 240 h 795"/>
              <a:gd name="T16" fmla="*/ 95 w 758"/>
              <a:gd name="T17" fmla="*/ 278 h 795"/>
              <a:gd name="T18" fmla="*/ 83 w 758"/>
              <a:gd name="T19" fmla="*/ 308 h 795"/>
              <a:gd name="T20" fmla="*/ 81 w 758"/>
              <a:gd name="T21" fmla="*/ 352 h 795"/>
              <a:gd name="T22" fmla="*/ 93 w 758"/>
              <a:gd name="T23" fmla="*/ 390 h 795"/>
              <a:gd name="T24" fmla="*/ 99 w 758"/>
              <a:gd name="T25" fmla="*/ 415 h 795"/>
              <a:gd name="T26" fmla="*/ 78 w 758"/>
              <a:gd name="T27" fmla="*/ 457 h 795"/>
              <a:gd name="T28" fmla="*/ 113 w 758"/>
              <a:gd name="T29" fmla="*/ 529 h 795"/>
              <a:gd name="T30" fmla="*/ 138 w 758"/>
              <a:gd name="T31" fmla="*/ 577 h 795"/>
              <a:gd name="T32" fmla="*/ 146 w 758"/>
              <a:gd name="T33" fmla="*/ 622 h 795"/>
              <a:gd name="T34" fmla="*/ 152 w 758"/>
              <a:gd name="T35" fmla="*/ 659 h 795"/>
              <a:gd name="T36" fmla="*/ 187 w 758"/>
              <a:gd name="T37" fmla="*/ 738 h 795"/>
              <a:gd name="T38" fmla="*/ 214 w 758"/>
              <a:gd name="T39" fmla="*/ 782 h 795"/>
              <a:gd name="T40" fmla="*/ 230 w 758"/>
              <a:gd name="T41" fmla="*/ 794 h 795"/>
              <a:gd name="T42" fmla="*/ 251 w 758"/>
              <a:gd name="T43" fmla="*/ 790 h 795"/>
              <a:gd name="T44" fmla="*/ 289 w 758"/>
              <a:gd name="T45" fmla="*/ 761 h 795"/>
              <a:gd name="T46" fmla="*/ 324 w 758"/>
              <a:gd name="T47" fmla="*/ 746 h 795"/>
              <a:gd name="T48" fmla="*/ 355 w 758"/>
              <a:gd name="T49" fmla="*/ 748 h 795"/>
              <a:gd name="T50" fmla="*/ 388 w 758"/>
              <a:gd name="T51" fmla="*/ 770 h 795"/>
              <a:gd name="T52" fmla="*/ 418 w 758"/>
              <a:gd name="T53" fmla="*/ 780 h 795"/>
              <a:gd name="T54" fmla="*/ 437 w 758"/>
              <a:gd name="T55" fmla="*/ 758 h 795"/>
              <a:gd name="T56" fmla="*/ 478 w 758"/>
              <a:gd name="T57" fmla="*/ 745 h 795"/>
              <a:gd name="T58" fmla="*/ 525 w 758"/>
              <a:gd name="T59" fmla="*/ 622 h 795"/>
              <a:gd name="T60" fmla="*/ 539 w 758"/>
              <a:gd name="T61" fmla="*/ 600 h 795"/>
              <a:gd name="T62" fmla="*/ 575 w 758"/>
              <a:gd name="T63" fmla="*/ 584 h 795"/>
              <a:gd name="T64" fmla="*/ 665 w 758"/>
              <a:gd name="T65" fmla="*/ 573 h 795"/>
              <a:gd name="T66" fmla="*/ 687 w 758"/>
              <a:gd name="T67" fmla="*/ 579 h 795"/>
              <a:gd name="T68" fmla="*/ 704 w 758"/>
              <a:gd name="T69" fmla="*/ 585 h 795"/>
              <a:gd name="T70" fmla="*/ 744 w 758"/>
              <a:gd name="T71" fmla="*/ 573 h 795"/>
              <a:gd name="T72" fmla="*/ 757 w 758"/>
              <a:gd name="T73" fmla="*/ 541 h 795"/>
              <a:gd name="T74" fmla="*/ 752 w 758"/>
              <a:gd name="T75" fmla="*/ 499 h 795"/>
              <a:gd name="T76" fmla="*/ 726 w 758"/>
              <a:gd name="T77" fmla="*/ 462 h 795"/>
              <a:gd name="T78" fmla="*/ 710 w 758"/>
              <a:gd name="T79" fmla="*/ 435 h 795"/>
              <a:gd name="T80" fmla="*/ 671 w 758"/>
              <a:gd name="T81" fmla="*/ 401 h 795"/>
              <a:gd name="T82" fmla="*/ 633 w 758"/>
              <a:gd name="T83" fmla="*/ 399 h 795"/>
              <a:gd name="T84" fmla="*/ 605 w 758"/>
              <a:gd name="T85" fmla="*/ 378 h 795"/>
              <a:gd name="T86" fmla="*/ 590 w 758"/>
              <a:gd name="T87" fmla="*/ 349 h 795"/>
              <a:gd name="T88" fmla="*/ 585 w 758"/>
              <a:gd name="T89" fmla="*/ 311 h 795"/>
              <a:gd name="T90" fmla="*/ 583 w 758"/>
              <a:gd name="T91" fmla="*/ 269 h 795"/>
              <a:gd name="T92" fmla="*/ 560 w 758"/>
              <a:gd name="T93" fmla="*/ 242 h 795"/>
              <a:gd name="T94" fmla="*/ 503 w 758"/>
              <a:gd name="T95" fmla="*/ 205 h 795"/>
              <a:gd name="T96" fmla="*/ 440 w 758"/>
              <a:gd name="T97" fmla="*/ 178 h 795"/>
              <a:gd name="T98" fmla="*/ 392 w 758"/>
              <a:gd name="T99" fmla="*/ 167 h 795"/>
              <a:gd name="T100" fmla="*/ 359 w 758"/>
              <a:gd name="T101" fmla="*/ 161 h 795"/>
              <a:gd name="T102" fmla="*/ 330 w 758"/>
              <a:gd name="T103" fmla="*/ 145 h 795"/>
              <a:gd name="T104" fmla="*/ 307 w 758"/>
              <a:gd name="T105" fmla="*/ 122 h 795"/>
              <a:gd name="T106" fmla="*/ 292 w 758"/>
              <a:gd name="T107" fmla="*/ 92 h 795"/>
              <a:gd name="T108" fmla="*/ 279 w 758"/>
              <a:gd name="T109" fmla="*/ 19 h 795"/>
              <a:gd name="T110" fmla="*/ 261 w 758"/>
              <a:gd name="T111" fmla="*/ 3 h 795"/>
              <a:gd name="T112" fmla="*/ 227 w 758"/>
              <a:gd name="T113" fmla="*/ 3 h 795"/>
              <a:gd name="T114" fmla="*/ 173 w 758"/>
              <a:gd name="T115" fmla="*/ 30 h 795"/>
              <a:gd name="T116" fmla="*/ 119 w 758"/>
              <a:gd name="T117" fmla="*/ 66 h 795"/>
              <a:gd name="T118" fmla="*/ 0 w 758"/>
              <a:gd name="T119" fmla="*/ 80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72" name="Freeform 163">
            <a:extLst>
              <a:ext uri="{FF2B5EF4-FFF2-40B4-BE49-F238E27FC236}">
                <a16:creationId xmlns:a16="http://schemas.microsoft.com/office/drawing/2014/main" id="{D19BAD8B-8E17-734D-B35B-912C6B0143DA}"/>
              </a:ext>
            </a:extLst>
          </p:cNvPr>
          <p:cNvSpPr>
            <a:spLocks/>
          </p:cNvSpPr>
          <p:nvPr userDrawn="1">
            <p:custDataLst>
              <p:tags r:id="rId102"/>
            </p:custDataLst>
          </p:nvPr>
        </p:nvSpPr>
        <p:spPr bwMode="auto">
          <a:xfrm>
            <a:off x="5779423" y="3522130"/>
            <a:ext cx="122003" cy="195774"/>
          </a:xfrm>
          <a:custGeom>
            <a:avLst/>
            <a:gdLst>
              <a:gd name="T0" fmla="*/ 225 w 273"/>
              <a:gd name="T1" fmla="*/ 140 h 414"/>
              <a:gd name="T2" fmla="*/ 213 w 273"/>
              <a:gd name="T3" fmla="*/ 133 h 414"/>
              <a:gd name="T4" fmla="*/ 201 w 273"/>
              <a:gd name="T5" fmla="*/ 121 h 414"/>
              <a:gd name="T6" fmla="*/ 190 w 273"/>
              <a:gd name="T7" fmla="*/ 105 h 414"/>
              <a:gd name="T8" fmla="*/ 183 w 273"/>
              <a:gd name="T9" fmla="*/ 96 h 414"/>
              <a:gd name="T10" fmla="*/ 176 w 273"/>
              <a:gd name="T11" fmla="*/ 93 h 414"/>
              <a:gd name="T12" fmla="*/ 167 w 273"/>
              <a:gd name="T13" fmla="*/ 94 h 414"/>
              <a:gd name="T14" fmla="*/ 161 w 273"/>
              <a:gd name="T15" fmla="*/ 101 h 414"/>
              <a:gd name="T16" fmla="*/ 153 w 273"/>
              <a:gd name="T17" fmla="*/ 86 h 414"/>
              <a:gd name="T18" fmla="*/ 142 w 273"/>
              <a:gd name="T19" fmla="*/ 54 h 414"/>
              <a:gd name="T20" fmla="*/ 132 w 273"/>
              <a:gd name="T21" fmla="*/ 36 h 414"/>
              <a:gd name="T22" fmla="*/ 123 w 273"/>
              <a:gd name="T23" fmla="*/ 25 h 414"/>
              <a:gd name="T24" fmla="*/ 111 w 273"/>
              <a:gd name="T25" fmla="*/ 14 h 414"/>
              <a:gd name="T26" fmla="*/ 96 w 273"/>
              <a:gd name="T27" fmla="*/ 5 h 414"/>
              <a:gd name="T28" fmla="*/ 80 w 273"/>
              <a:gd name="T29" fmla="*/ 7 h 414"/>
              <a:gd name="T30" fmla="*/ 69 w 273"/>
              <a:gd name="T31" fmla="*/ 19 h 414"/>
              <a:gd name="T32" fmla="*/ 63 w 273"/>
              <a:gd name="T33" fmla="*/ 25 h 414"/>
              <a:gd name="T34" fmla="*/ 57 w 273"/>
              <a:gd name="T35" fmla="*/ 32 h 414"/>
              <a:gd name="T36" fmla="*/ 56 w 273"/>
              <a:gd name="T37" fmla="*/ 42 h 414"/>
              <a:gd name="T38" fmla="*/ 58 w 273"/>
              <a:gd name="T39" fmla="*/ 59 h 414"/>
              <a:gd name="T40" fmla="*/ 52 w 273"/>
              <a:gd name="T41" fmla="*/ 78 h 414"/>
              <a:gd name="T42" fmla="*/ 33 w 273"/>
              <a:gd name="T43" fmla="*/ 90 h 414"/>
              <a:gd name="T44" fmla="*/ 17 w 273"/>
              <a:gd name="T45" fmla="*/ 104 h 414"/>
              <a:gd name="T46" fmla="*/ 4 w 273"/>
              <a:gd name="T47" fmla="*/ 118 h 414"/>
              <a:gd name="T48" fmla="*/ 40 w 273"/>
              <a:gd name="T49" fmla="*/ 198 h 414"/>
              <a:gd name="T50" fmla="*/ 73 w 273"/>
              <a:gd name="T51" fmla="*/ 205 h 414"/>
              <a:gd name="T52" fmla="*/ 84 w 273"/>
              <a:gd name="T53" fmla="*/ 210 h 414"/>
              <a:gd name="T54" fmla="*/ 93 w 273"/>
              <a:gd name="T55" fmla="*/ 218 h 414"/>
              <a:gd name="T56" fmla="*/ 99 w 273"/>
              <a:gd name="T57" fmla="*/ 226 h 414"/>
              <a:gd name="T58" fmla="*/ 103 w 273"/>
              <a:gd name="T59" fmla="*/ 237 h 414"/>
              <a:gd name="T60" fmla="*/ 106 w 273"/>
              <a:gd name="T61" fmla="*/ 265 h 414"/>
              <a:gd name="T62" fmla="*/ 103 w 273"/>
              <a:gd name="T63" fmla="*/ 279 h 414"/>
              <a:gd name="T64" fmla="*/ 96 w 273"/>
              <a:gd name="T65" fmla="*/ 293 h 414"/>
              <a:gd name="T66" fmla="*/ 89 w 273"/>
              <a:gd name="T67" fmla="*/ 307 h 414"/>
              <a:gd name="T68" fmla="*/ 86 w 273"/>
              <a:gd name="T69" fmla="*/ 321 h 414"/>
              <a:gd name="T70" fmla="*/ 91 w 273"/>
              <a:gd name="T71" fmla="*/ 343 h 414"/>
              <a:gd name="T72" fmla="*/ 107 w 273"/>
              <a:gd name="T73" fmla="*/ 374 h 414"/>
              <a:gd name="T74" fmla="*/ 117 w 273"/>
              <a:gd name="T75" fmla="*/ 389 h 414"/>
              <a:gd name="T76" fmla="*/ 129 w 273"/>
              <a:gd name="T77" fmla="*/ 401 h 414"/>
              <a:gd name="T78" fmla="*/ 141 w 273"/>
              <a:gd name="T79" fmla="*/ 411 h 414"/>
              <a:gd name="T80" fmla="*/ 153 w 273"/>
              <a:gd name="T81" fmla="*/ 414 h 414"/>
              <a:gd name="T82" fmla="*/ 215 w 273"/>
              <a:gd name="T83" fmla="*/ 398 h 414"/>
              <a:gd name="T84" fmla="*/ 255 w 273"/>
              <a:gd name="T85" fmla="*/ 385 h 414"/>
              <a:gd name="T86" fmla="*/ 267 w 273"/>
              <a:gd name="T87" fmla="*/ 377 h 414"/>
              <a:gd name="T88" fmla="*/ 273 w 273"/>
              <a:gd name="T89" fmla="*/ 370 h 414"/>
              <a:gd name="T90" fmla="*/ 269 w 273"/>
              <a:gd name="T91" fmla="*/ 352 h 414"/>
              <a:gd name="T92" fmla="*/ 263 w 273"/>
              <a:gd name="T93" fmla="*/ 335 h 414"/>
              <a:gd name="T94" fmla="*/ 242 w 273"/>
              <a:gd name="T95" fmla="*/ 309 h 414"/>
              <a:gd name="T96" fmla="*/ 222 w 273"/>
              <a:gd name="T97" fmla="*/ 282 h 414"/>
              <a:gd name="T98" fmla="*/ 215 w 273"/>
              <a:gd name="T99" fmla="*/ 266 h 414"/>
              <a:gd name="T100" fmla="*/ 212 w 273"/>
              <a:gd name="T101" fmla="*/ 247 h 414"/>
              <a:gd name="T102" fmla="*/ 215 w 273"/>
              <a:gd name="T103" fmla="*/ 215 h 414"/>
              <a:gd name="T104" fmla="*/ 222 w 273"/>
              <a:gd name="T105" fmla="*/ 190 h 414"/>
              <a:gd name="T106" fmla="*/ 230 w 273"/>
              <a:gd name="T107" fmla="*/ 167 h 414"/>
              <a:gd name="T108" fmla="*/ 232 w 273"/>
              <a:gd name="T109" fmla="*/ 14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773" name="Group 164">
            <a:extLst>
              <a:ext uri="{FF2B5EF4-FFF2-40B4-BE49-F238E27FC236}">
                <a16:creationId xmlns:a16="http://schemas.microsoft.com/office/drawing/2014/main" id="{7A793D2E-AB41-DF45-AD02-5117F6C84CD0}"/>
              </a:ext>
            </a:extLst>
          </p:cNvPr>
          <p:cNvGrpSpPr>
            <a:grpSpLocks/>
          </p:cNvGrpSpPr>
          <p:nvPr userDrawn="1">
            <p:custDataLst>
              <p:tags r:id="rId103"/>
            </p:custDataLst>
          </p:nvPr>
        </p:nvGrpSpPr>
        <p:grpSpPr bwMode="auto">
          <a:xfrm>
            <a:off x="5486616" y="3372422"/>
            <a:ext cx="331846" cy="364197"/>
            <a:chOff x="1486" y="2412"/>
            <a:chExt cx="244" cy="256"/>
          </a:xfrm>
          <a:solidFill>
            <a:srgbClr val="DADADA"/>
          </a:solidFill>
        </p:grpSpPr>
        <p:sp>
          <p:nvSpPr>
            <p:cNvPr id="774" name="Freeform 165">
              <a:extLst>
                <a:ext uri="{FF2B5EF4-FFF2-40B4-BE49-F238E27FC236}">
                  <a16:creationId xmlns:a16="http://schemas.microsoft.com/office/drawing/2014/main" id="{2584E8DA-AF1B-A948-A68D-155E51E6916E}"/>
                </a:ext>
              </a:extLst>
            </p:cNvPr>
            <p:cNvSpPr>
              <a:spLocks/>
            </p:cNvSpPr>
            <p:nvPr/>
          </p:nvSpPr>
          <p:spPr bwMode="auto">
            <a:xfrm>
              <a:off x="1639" y="2457"/>
              <a:ext cx="18" cy="7"/>
            </a:xfrm>
            <a:custGeom>
              <a:avLst/>
              <a:gdLst>
                <a:gd name="T0" fmla="*/ 0 w 54"/>
                <a:gd name="T1" fmla="*/ 0 h 22"/>
                <a:gd name="T2" fmla="*/ 0 w 54"/>
                <a:gd name="T3" fmla="*/ 18 h 22"/>
                <a:gd name="T4" fmla="*/ 6 w 54"/>
                <a:gd name="T5" fmla="*/ 20 h 22"/>
                <a:gd name="T6" fmla="*/ 10 w 54"/>
                <a:gd name="T7" fmla="*/ 21 h 22"/>
                <a:gd name="T8" fmla="*/ 14 w 54"/>
                <a:gd name="T9" fmla="*/ 22 h 22"/>
                <a:gd name="T10" fmla="*/ 20 w 54"/>
                <a:gd name="T11" fmla="*/ 22 h 22"/>
                <a:gd name="T12" fmla="*/ 23 w 54"/>
                <a:gd name="T13" fmla="*/ 22 h 22"/>
                <a:gd name="T14" fmla="*/ 27 w 54"/>
                <a:gd name="T15" fmla="*/ 21 h 22"/>
                <a:gd name="T16" fmla="*/ 31 w 54"/>
                <a:gd name="T17" fmla="*/ 20 h 22"/>
                <a:gd name="T18" fmla="*/ 33 w 54"/>
                <a:gd name="T19" fmla="*/ 18 h 22"/>
                <a:gd name="T20" fmla="*/ 35 w 54"/>
                <a:gd name="T21" fmla="*/ 16 h 22"/>
                <a:gd name="T22" fmla="*/ 41 w 54"/>
                <a:gd name="T23" fmla="*/ 12 h 22"/>
                <a:gd name="T24" fmla="*/ 47 w 54"/>
                <a:gd name="T25" fmla="*/ 8 h 22"/>
                <a:gd name="T26" fmla="*/ 54 w 54"/>
                <a:gd name="T27" fmla="*/ 6 h 22"/>
                <a:gd name="T28" fmla="*/ 36 w 54"/>
                <a:gd name="T29" fmla="*/ 5 h 22"/>
                <a:gd name="T30" fmla="*/ 20 w 54"/>
                <a:gd name="T31" fmla="*/ 3 h 22"/>
                <a:gd name="T32" fmla="*/ 6 w 54"/>
                <a:gd name="T33" fmla="*/ 1 h 22"/>
                <a:gd name="T34" fmla="*/ 0 w 5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75" name="Freeform 166">
              <a:extLst>
                <a:ext uri="{FF2B5EF4-FFF2-40B4-BE49-F238E27FC236}">
                  <a16:creationId xmlns:a16="http://schemas.microsoft.com/office/drawing/2014/main" id="{A12F8C70-1BB3-0E47-8B97-8F9E978982B5}"/>
                </a:ext>
              </a:extLst>
            </p:cNvPr>
            <p:cNvSpPr>
              <a:spLocks/>
            </p:cNvSpPr>
            <p:nvPr/>
          </p:nvSpPr>
          <p:spPr bwMode="auto">
            <a:xfrm>
              <a:off x="1526" y="2412"/>
              <a:ext cx="2" cy="8"/>
            </a:xfrm>
            <a:custGeom>
              <a:avLst/>
              <a:gdLst>
                <a:gd name="T0" fmla="*/ 6 w 6"/>
                <a:gd name="T1" fmla="*/ 24 h 24"/>
                <a:gd name="T2" fmla="*/ 6 w 6"/>
                <a:gd name="T3" fmla="*/ 0 h 24"/>
                <a:gd name="T4" fmla="*/ 4 w 6"/>
                <a:gd name="T5" fmla="*/ 1 h 24"/>
                <a:gd name="T6" fmla="*/ 1 w 6"/>
                <a:gd name="T7" fmla="*/ 3 h 24"/>
                <a:gd name="T8" fmla="*/ 0 w 6"/>
                <a:gd name="T9" fmla="*/ 7 h 24"/>
                <a:gd name="T10" fmla="*/ 0 w 6"/>
                <a:gd name="T11" fmla="*/ 12 h 24"/>
                <a:gd name="T12" fmla="*/ 0 w 6"/>
                <a:gd name="T13" fmla="*/ 16 h 24"/>
                <a:gd name="T14" fmla="*/ 1 w 6"/>
                <a:gd name="T15" fmla="*/ 20 h 24"/>
                <a:gd name="T16" fmla="*/ 4 w 6"/>
                <a:gd name="T17" fmla="*/ 23 h 24"/>
                <a:gd name="T18" fmla="*/ 6 w 6"/>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4">
                  <a:moveTo>
                    <a:pt x="6" y="24"/>
                  </a:moveTo>
                  <a:lnTo>
                    <a:pt x="6" y="0"/>
                  </a:lnTo>
                  <a:lnTo>
                    <a:pt x="4" y="1"/>
                  </a:lnTo>
                  <a:lnTo>
                    <a:pt x="1" y="3"/>
                  </a:lnTo>
                  <a:lnTo>
                    <a:pt x="0" y="7"/>
                  </a:lnTo>
                  <a:lnTo>
                    <a:pt x="0" y="12"/>
                  </a:lnTo>
                  <a:lnTo>
                    <a:pt x="0" y="16"/>
                  </a:lnTo>
                  <a:lnTo>
                    <a:pt x="1" y="20"/>
                  </a:lnTo>
                  <a:lnTo>
                    <a:pt x="4" y="23"/>
                  </a:lnTo>
                  <a:lnTo>
                    <a:pt x="6" y="2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76" name="Freeform 167">
              <a:extLst>
                <a:ext uri="{FF2B5EF4-FFF2-40B4-BE49-F238E27FC236}">
                  <a16:creationId xmlns:a16="http://schemas.microsoft.com/office/drawing/2014/main" id="{AFEFB8E3-E409-F542-87B8-1A34A9877C8D}"/>
                </a:ext>
              </a:extLst>
            </p:cNvPr>
            <p:cNvSpPr>
              <a:spLocks/>
            </p:cNvSpPr>
            <p:nvPr/>
          </p:nvSpPr>
          <p:spPr bwMode="auto">
            <a:xfrm>
              <a:off x="1557" y="2438"/>
              <a:ext cx="8" cy="4"/>
            </a:xfrm>
            <a:custGeom>
              <a:avLst/>
              <a:gdLst>
                <a:gd name="T0" fmla="*/ 0 w 27"/>
                <a:gd name="T1" fmla="*/ 12 h 12"/>
                <a:gd name="T2" fmla="*/ 27 w 27"/>
                <a:gd name="T3" fmla="*/ 12 h 12"/>
                <a:gd name="T4" fmla="*/ 14 w 27"/>
                <a:gd name="T5" fmla="*/ 0 h 12"/>
                <a:gd name="T6" fmla="*/ 0 w 27"/>
                <a:gd name="T7" fmla="*/ 12 h 12"/>
              </a:gdLst>
              <a:ahLst/>
              <a:cxnLst>
                <a:cxn ang="0">
                  <a:pos x="T0" y="T1"/>
                </a:cxn>
                <a:cxn ang="0">
                  <a:pos x="T2" y="T3"/>
                </a:cxn>
                <a:cxn ang="0">
                  <a:pos x="T4" y="T5"/>
                </a:cxn>
                <a:cxn ang="0">
                  <a:pos x="T6" y="T7"/>
                </a:cxn>
              </a:cxnLst>
              <a:rect l="0" t="0" r="r" b="b"/>
              <a:pathLst>
                <a:path w="27" h="12">
                  <a:moveTo>
                    <a:pt x="0" y="12"/>
                  </a:moveTo>
                  <a:lnTo>
                    <a:pt x="27" y="12"/>
                  </a:lnTo>
                  <a:lnTo>
                    <a:pt x="14" y="0"/>
                  </a:lnTo>
                  <a:lnTo>
                    <a:pt x="0" y="1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77" name="Freeform 168">
              <a:extLst>
                <a:ext uri="{FF2B5EF4-FFF2-40B4-BE49-F238E27FC236}">
                  <a16:creationId xmlns:a16="http://schemas.microsoft.com/office/drawing/2014/main" id="{A4FBDD64-BCDB-454D-A025-666DA7108816}"/>
                </a:ext>
              </a:extLst>
            </p:cNvPr>
            <p:cNvSpPr>
              <a:spLocks/>
            </p:cNvSpPr>
            <p:nvPr/>
          </p:nvSpPr>
          <p:spPr bwMode="auto">
            <a:xfrm>
              <a:off x="1486" y="2444"/>
              <a:ext cx="244" cy="224"/>
            </a:xfrm>
            <a:custGeom>
              <a:avLst/>
              <a:gdLst>
                <a:gd name="T0" fmla="*/ 9 w 743"/>
                <a:gd name="T1" fmla="*/ 208 h 672"/>
                <a:gd name="T2" fmla="*/ 50 w 743"/>
                <a:gd name="T3" fmla="*/ 266 h 672"/>
                <a:gd name="T4" fmla="*/ 121 w 743"/>
                <a:gd name="T5" fmla="*/ 294 h 672"/>
                <a:gd name="T6" fmla="*/ 166 w 743"/>
                <a:gd name="T7" fmla="*/ 316 h 672"/>
                <a:gd name="T8" fmla="*/ 198 w 743"/>
                <a:gd name="T9" fmla="*/ 346 h 672"/>
                <a:gd name="T10" fmla="*/ 296 w 743"/>
                <a:gd name="T11" fmla="*/ 379 h 672"/>
                <a:gd name="T12" fmla="*/ 286 w 743"/>
                <a:gd name="T13" fmla="*/ 420 h 672"/>
                <a:gd name="T14" fmla="*/ 311 w 743"/>
                <a:gd name="T15" fmla="*/ 513 h 672"/>
                <a:gd name="T16" fmla="*/ 303 w 743"/>
                <a:gd name="T17" fmla="*/ 535 h 672"/>
                <a:gd name="T18" fmla="*/ 302 w 743"/>
                <a:gd name="T19" fmla="*/ 566 h 672"/>
                <a:gd name="T20" fmla="*/ 328 w 743"/>
                <a:gd name="T21" fmla="*/ 617 h 672"/>
                <a:gd name="T22" fmla="*/ 371 w 743"/>
                <a:gd name="T23" fmla="*/ 659 h 672"/>
                <a:gd name="T24" fmla="*/ 415 w 743"/>
                <a:gd name="T25" fmla="*/ 671 h 672"/>
                <a:gd name="T26" fmla="*/ 465 w 743"/>
                <a:gd name="T27" fmla="*/ 653 h 672"/>
                <a:gd name="T28" fmla="*/ 507 w 743"/>
                <a:gd name="T29" fmla="*/ 619 h 672"/>
                <a:gd name="T30" fmla="*/ 524 w 743"/>
                <a:gd name="T31" fmla="*/ 586 h 672"/>
                <a:gd name="T32" fmla="*/ 477 w 743"/>
                <a:gd name="T33" fmla="*/ 469 h 672"/>
                <a:gd name="T34" fmla="*/ 577 w 743"/>
                <a:gd name="T35" fmla="*/ 500 h 672"/>
                <a:gd name="T36" fmla="*/ 600 w 743"/>
                <a:gd name="T37" fmla="*/ 477 h 672"/>
                <a:gd name="T38" fmla="*/ 652 w 743"/>
                <a:gd name="T39" fmla="*/ 445 h 672"/>
                <a:gd name="T40" fmla="*/ 669 w 743"/>
                <a:gd name="T41" fmla="*/ 441 h 672"/>
                <a:gd name="T42" fmla="*/ 685 w 743"/>
                <a:gd name="T43" fmla="*/ 435 h 672"/>
                <a:gd name="T44" fmla="*/ 666 w 743"/>
                <a:gd name="T45" fmla="*/ 327 h 672"/>
                <a:gd name="T46" fmla="*/ 709 w 743"/>
                <a:gd name="T47" fmla="*/ 294 h 672"/>
                <a:gd name="T48" fmla="*/ 714 w 743"/>
                <a:gd name="T49" fmla="*/ 253 h 672"/>
                <a:gd name="T50" fmla="*/ 726 w 743"/>
                <a:gd name="T51" fmla="*/ 235 h 672"/>
                <a:gd name="T52" fmla="*/ 728 w 743"/>
                <a:gd name="T53" fmla="*/ 213 h 672"/>
                <a:gd name="T54" fmla="*/ 700 w 743"/>
                <a:gd name="T55" fmla="*/ 196 h 672"/>
                <a:gd name="T56" fmla="*/ 686 w 743"/>
                <a:gd name="T57" fmla="*/ 168 h 672"/>
                <a:gd name="T58" fmla="*/ 670 w 743"/>
                <a:gd name="T59" fmla="*/ 145 h 672"/>
                <a:gd name="T60" fmla="*/ 639 w 743"/>
                <a:gd name="T61" fmla="*/ 152 h 672"/>
                <a:gd name="T62" fmla="*/ 630 w 743"/>
                <a:gd name="T63" fmla="*/ 134 h 672"/>
                <a:gd name="T64" fmla="*/ 602 w 743"/>
                <a:gd name="T65" fmla="*/ 115 h 672"/>
                <a:gd name="T66" fmla="*/ 584 w 743"/>
                <a:gd name="T67" fmla="*/ 97 h 672"/>
                <a:gd name="T68" fmla="*/ 536 w 743"/>
                <a:gd name="T69" fmla="*/ 75 h 672"/>
                <a:gd name="T70" fmla="*/ 490 w 743"/>
                <a:gd name="T71" fmla="*/ 87 h 672"/>
                <a:gd name="T72" fmla="*/ 472 w 743"/>
                <a:gd name="T73" fmla="*/ 101 h 672"/>
                <a:gd name="T74" fmla="*/ 434 w 743"/>
                <a:gd name="T75" fmla="*/ 116 h 672"/>
                <a:gd name="T76" fmla="*/ 418 w 743"/>
                <a:gd name="T77" fmla="*/ 104 h 672"/>
                <a:gd name="T78" fmla="*/ 393 w 743"/>
                <a:gd name="T79" fmla="*/ 102 h 672"/>
                <a:gd name="T80" fmla="*/ 359 w 743"/>
                <a:gd name="T81" fmla="*/ 83 h 672"/>
                <a:gd name="T82" fmla="*/ 317 w 743"/>
                <a:gd name="T83" fmla="*/ 85 h 672"/>
                <a:gd name="T84" fmla="*/ 291 w 743"/>
                <a:gd name="T85" fmla="*/ 92 h 672"/>
                <a:gd name="T86" fmla="*/ 252 w 743"/>
                <a:gd name="T87" fmla="*/ 93 h 672"/>
                <a:gd name="T88" fmla="*/ 233 w 743"/>
                <a:gd name="T89" fmla="*/ 52 h 672"/>
                <a:gd name="T90" fmla="*/ 179 w 743"/>
                <a:gd name="T91" fmla="*/ 22 h 672"/>
                <a:gd name="T92" fmla="*/ 148 w 743"/>
                <a:gd name="T93" fmla="*/ 10 h 672"/>
                <a:gd name="T94" fmla="*/ 136 w 743"/>
                <a:gd name="T95" fmla="*/ 46 h 672"/>
                <a:gd name="T96" fmla="*/ 119 w 743"/>
                <a:gd name="T97" fmla="*/ 69 h 672"/>
                <a:gd name="T98" fmla="*/ 119 w 743"/>
                <a:gd name="T99" fmla="*/ 137 h 672"/>
                <a:gd name="T100" fmla="*/ 104 w 743"/>
                <a:gd name="T101" fmla="*/ 194 h 672"/>
                <a:gd name="T102" fmla="*/ 87 w 743"/>
                <a:gd name="T103" fmla="*/ 190 h 672"/>
                <a:gd name="T104" fmla="*/ 70 w 743"/>
                <a:gd name="T105" fmla="*/ 184 h 672"/>
                <a:gd name="T106" fmla="*/ 57 w 743"/>
                <a:gd name="T107" fmla="*/ 169 h 672"/>
                <a:gd name="T108" fmla="*/ 52 w 743"/>
                <a:gd name="T109" fmla="*/ 119 h 672"/>
                <a:gd name="T110" fmla="*/ 73 w 743"/>
                <a:gd name="T111" fmla="*/ 61 h 672"/>
                <a:gd name="T112" fmla="*/ 97 w 743"/>
                <a:gd name="T113" fmla="*/ 15 h 672"/>
                <a:gd name="T114" fmla="*/ 52 w 743"/>
                <a:gd name="T115" fmla="*/ 30 h 672"/>
                <a:gd name="T116" fmla="*/ 16 w 743"/>
                <a:gd name="T117" fmla="*/ 70 h 672"/>
                <a:gd name="T118" fmla="*/ 1 w 743"/>
                <a:gd name="T119" fmla="*/ 12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778" name="Freeform 169">
            <a:extLst>
              <a:ext uri="{FF2B5EF4-FFF2-40B4-BE49-F238E27FC236}">
                <a16:creationId xmlns:a16="http://schemas.microsoft.com/office/drawing/2014/main" id="{D4CDCC4A-6CDF-C546-B7D4-77362CF5A35F}"/>
              </a:ext>
            </a:extLst>
          </p:cNvPr>
          <p:cNvSpPr>
            <a:spLocks/>
          </p:cNvSpPr>
          <p:nvPr userDrawn="1">
            <p:custDataLst>
              <p:tags r:id="rId104"/>
            </p:custDataLst>
          </p:nvPr>
        </p:nvSpPr>
        <p:spPr bwMode="auto">
          <a:xfrm>
            <a:off x="10631862" y="4768753"/>
            <a:ext cx="32534" cy="10075"/>
          </a:xfrm>
          <a:custGeom>
            <a:avLst/>
            <a:gdLst>
              <a:gd name="T0" fmla="*/ 0 w 79"/>
              <a:gd name="T1" fmla="*/ 23 h 23"/>
              <a:gd name="T2" fmla="*/ 22 w 79"/>
              <a:gd name="T3" fmla="*/ 13 h 23"/>
              <a:gd name="T4" fmla="*/ 45 w 79"/>
              <a:gd name="T5" fmla="*/ 4 h 23"/>
              <a:gd name="T6" fmla="*/ 56 w 79"/>
              <a:gd name="T7" fmla="*/ 1 h 23"/>
              <a:gd name="T8" fmla="*/ 65 w 79"/>
              <a:gd name="T9" fmla="*/ 0 h 23"/>
              <a:gd name="T10" fmla="*/ 69 w 79"/>
              <a:gd name="T11" fmla="*/ 0 h 23"/>
              <a:gd name="T12" fmla="*/ 74 w 79"/>
              <a:gd name="T13" fmla="*/ 1 h 23"/>
              <a:gd name="T14" fmla="*/ 77 w 79"/>
              <a:gd name="T15" fmla="*/ 2 h 23"/>
              <a:gd name="T16" fmla="*/ 79 w 79"/>
              <a:gd name="T17" fmla="*/ 4 h 23"/>
              <a:gd name="T18" fmla="*/ 77 w 79"/>
              <a:gd name="T19" fmla="*/ 8 h 23"/>
              <a:gd name="T20" fmla="*/ 75 w 79"/>
              <a:gd name="T21" fmla="*/ 13 h 23"/>
              <a:gd name="T22" fmla="*/ 72 w 79"/>
              <a:gd name="T23" fmla="*/ 16 h 23"/>
              <a:gd name="T24" fmla="*/ 68 w 79"/>
              <a:gd name="T25" fmla="*/ 19 h 23"/>
              <a:gd name="T26" fmla="*/ 64 w 79"/>
              <a:gd name="T27" fmla="*/ 21 h 23"/>
              <a:gd name="T28" fmla="*/ 59 w 79"/>
              <a:gd name="T29" fmla="*/ 22 h 23"/>
              <a:gd name="T30" fmla="*/ 53 w 79"/>
              <a:gd name="T31" fmla="*/ 23 h 23"/>
              <a:gd name="T32" fmla="*/ 46 w 79"/>
              <a:gd name="T33" fmla="*/ 23 h 23"/>
              <a:gd name="T34" fmla="*/ 37 w 79"/>
              <a:gd name="T35" fmla="*/ 23 h 23"/>
              <a:gd name="T36" fmla="*/ 32 w 79"/>
              <a:gd name="T37" fmla="*/ 21 h 23"/>
              <a:gd name="T38" fmla="*/ 26 w 79"/>
              <a:gd name="T39" fmla="*/ 20 h 23"/>
              <a:gd name="T40" fmla="*/ 23 w 79"/>
              <a:gd name="T41" fmla="*/ 19 h 23"/>
              <a:gd name="T42" fmla="*/ 19 w 79"/>
              <a:gd name="T43" fmla="*/ 18 h 23"/>
              <a:gd name="T44" fmla="*/ 14 w 79"/>
              <a:gd name="T45" fmla="*/ 18 h 23"/>
              <a:gd name="T46" fmla="*/ 9 w 79"/>
              <a:gd name="T47" fmla="*/ 20 h 23"/>
              <a:gd name="T48" fmla="*/ 0 w 79"/>
              <a:gd name="T4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79" name="Freeform 170">
            <a:extLst>
              <a:ext uri="{FF2B5EF4-FFF2-40B4-BE49-F238E27FC236}">
                <a16:creationId xmlns:a16="http://schemas.microsoft.com/office/drawing/2014/main" id="{20807422-BC89-CE45-9475-C483E179C443}"/>
              </a:ext>
            </a:extLst>
          </p:cNvPr>
          <p:cNvSpPr>
            <a:spLocks/>
          </p:cNvSpPr>
          <p:nvPr userDrawn="1">
            <p:custDataLst>
              <p:tags r:id="rId105"/>
            </p:custDataLst>
          </p:nvPr>
        </p:nvSpPr>
        <p:spPr bwMode="auto">
          <a:xfrm>
            <a:off x="10750610" y="4889671"/>
            <a:ext cx="1627" cy="4318"/>
          </a:xfrm>
          <a:custGeom>
            <a:avLst/>
            <a:gdLst>
              <a:gd name="T0" fmla="*/ 0 h 6"/>
              <a:gd name="T1" fmla="*/ 6 h 6"/>
              <a:gd name="T2" fmla="*/ 0 h 6"/>
            </a:gdLst>
            <a:ahLst/>
            <a:cxnLst>
              <a:cxn ang="0">
                <a:pos x="0" y="T0"/>
              </a:cxn>
              <a:cxn ang="0">
                <a:pos x="0" y="T1"/>
              </a:cxn>
              <a:cxn ang="0">
                <a:pos x="0" y="T2"/>
              </a:cxn>
            </a:cxnLst>
            <a:rect l="0" t="0" r="r" b="b"/>
            <a:pathLst>
              <a:path h="6">
                <a:moveTo>
                  <a:pt x="0" y="0"/>
                </a:moveTo>
                <a:lnTo>
                  <a:pt x="0" y="6"/>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80" name="Line 171">
            <a:extLst>
              <a:ext uri="{FF2B5EF4-FFF2-40B4-BE49-F238E27FC236}">
                <a16:creationId xmlns:a16="http://schemas.microsoft.com/office/drawing/2014/main" id="{ECDF0306-2500-1F4D-902C-DA8FD45DA701}"/>
              </a:ext>
            </a:extLst>
          </p:cNvPr>
          <p:cNvSpPr>
            <a:spLocks noChangeShapeType="1"/>
          </p:cNvSpPr>
          <p:nvPr userDrawn="1">
            <p:custDataLst>
              <p:tags r:id="rId106"/>
            </p:custDataLst>
          </p:nvPr>
        </p:nvSpPr>
        <p:spPr bwMode="auto">
          <a:xfrm flipV="1">
            <a:off x="10843333" y="4888232"/>
            <a:ext cx="1626" cy="1151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81" name="Freeform 172">
            <a:extLst>
              <a:ext uri="{FF2B5EF4-FFF2-40B4-BE49-F238E27FC236}">
                <a16:creationId xmlns:a16="http://schemas.microsoft.com/office/drawing/2014/main" id="{E29852F7-EC9B-E048-97AE-E04F5F6BCE72}"/>
              </a:ext>
            </a:extLst>
          </p:cNvPr>
          <p:cNvSpPr>
            <a:spLocks/>
          </p:cNvSpPr>
          <p:nvPr userDrawn="1">
            <p:custDataLst>
              <p:tags r:id="rId107"/>
            </p:custDataLst>
          </p:nvPr>
        </p:nvSpPr>
        <p:spPr bwMode="auto">
          <a:xfrm>
            <a:off x="10843333" y="4888233"/>
            <a:ext cx="3254" cy="14395"/>
          </a:xfrm>
          <a:custGeom>
            <a:avLst/>
            <a:gdLst>
              <a:gd name="T0" fmla="*/ 0 w 5"/>
              <a:gd name="T1" fmla="*/ 0 h 30"/>
              <a:gd name="T2" fmla="*/ 2 w 5"/>
              <a:gd name="T3" fmla="*/ 1 h 30"/>
              <a:gd name="T4" fmla="*/ 4 w 5"/>
              <a:gd name="T5" fmla="*/ 4 h 30"/>
              <a:gd name="T6" fmla="*/ 5 w 5"/>
              <a:gd name="T7" fmla="*/ 8 h 30"/>
              <a:gd name="T8" fmla="*/ 5 w 5"/>
              <a:gd name="T9" fmla="*/ 13 h 30"/>
              <a:gd name="T10" fmla="*/ 5 w 5"/>
              <a:gd name="T11" fmla="*/ 18 h 30"/>
              <a:gd name="T12" fmla="*/ 4 w 5"/>
              <a:gd name="T13" fmla="*/ 23 h 30"/>
              <a:gd name="T14" fmla="*/ 2 w 5"/>
              <a:gd name="T15" fmla="*/ 27 h 30"/>
              <a:gd name="T16" fmla="*/ 0 w 5"/>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0">
                <a:moveTo>
                  <a:pt x="0" y="0"/>
                </a:moveTo>
                <a:lnTo>
                  <a:pt x="2" y="1"/>
                </a:lnTo>
                <a:lnTo>
                  <a:pt x="4" y="4"/>
                </a:lnTo>
                <a:lnTo>
                  <a:pt x="5" y="8"/>
                </a:lnTo>
                <a:lnTo>
                  <a:pt x="5" y="13"/>
                </a:lnTo>
                <a:lnTo>
                  <a:pt x="5" y="18"/>
                </a:lnTo>
                <a:lnTo>
                  <a:pt x="4" y="23"/>
                </a:lnTo>
                <a:lnTo>
                  <a:pt x="2" y="27"/>
                </a:lnTo>
                <a:lnTo>
                  <a:pt x="0" y="3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82" name="Freeform 173">
            <a:extLst>
              <a:ext uri="{FF2B5EF4-FFF2-40B4-BE49-F238E27FC236}">
                <a16:creationId xmlns:a16="http://schemas.microsoft.com/office/drawing/2014/main" id="{A326C304-97E2-6041-9229-954484A16CC1}"/>
              </a:ext>
            </a:extLst>
          </p:cNvPr>
          <p:cNvSpPr>
            <a:spLocks/>
          </p:cNvSpPr>
          <p:nvPr userDrawn="1">
            <p:custDataLst>
              <p:tags r:id="rId108"/>
            </p:custDataLst>
          </p:nvPr>
        </p:nvSpPr>
        <p:spPr bwMode="auto">
          <a:xfrm>
            <a:off x="11149153" y="4407434"/>
            <a:ext cx="22774" cy="25912"/>
          </a:xfrm>
          <a:custGeom>
            <a:avLst/>
            <a:gdLst>
              <a:gd name="T0" fmla="*/ 0 w 53"/>
              <a:gd name="T1" fmla="*/ 12 h 55"/>
              <a:gd name="T2" fmla="*/ 1 w 53"/>
              <a:gd name="T3" fmla="*/ 17 h 55"/>
              <a:gd name="T4" fmla="*/ 5 w 53"/>
              <a:gd name="T5" fmla="*/ 22 h 55"/>
              <a:gd name="T6" fmla="*/ 9 w 53"/>
              <a:gd name="T7" fmla="*/ 27 h 55"/>
              <a:gd name="T8" fmla="*/ 15 w 53"/>
              <a:gd name="T9" fmla="*/ 33 h 55"/>
              <a:gd name="T10" fmla="*/ 26 w 53"/>
              <a:gd name="T11" fmla="*/ 44 h 55"/>
              <a:gd name="T12" fmla="*/ 33 w 53"/>
              <a:gd name="T13" fmla="*/ 55 h 55"/>
              <a:gd name="T14" fmla="*/ 53 w 53"/>
              <a:gd name="T15" fmla="*/ 55 h 55"/>
              <a:gd name="T16" fmla="*/ 40 w 53"/>
              <a:gd name="T17" fmla="*/ 41 h 55"/>
              <a:gd name="T18" fmla="*/ 28 w 53"/>
              <a:gd name="T19" fmla="*/ 29 h 55"/>
              <a:gd name="T20" fmla="*/ 23 w 53"/>
              <a:gd name="T21" fmla="*/ 23 h 55"/>
              <a:gd name="T22" fmla="*/ 19 w 53"/>
              <a:gd name="T23" fmla="*/ 16 h 55"/>
              <a:gd name="T24" fmla="*/ 16 w 53"/>
              <a:gd name="T25" fmla="*/ 8 h 55"/>
              <a:gd name="T26" fmla="*/ 14 w 53"/>
              <a:gd name="T27" fmla="*/ 0 h 55"/>
              <a:gd name="T28" fmla="*/ 7 w 53"/>
              <a:gd name="T29" fmla="*/ 6 h 55"/>
              <a:gd name="T30" fmla="*/ 0 w 53"/>
              <a:gd name="T31" fmla="*/ 1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55">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83" name="Freeform 174">
            <a:extLst>
              <a:ext uri="{FF2B5EF4-FFF2-40B4-BE49-F238E27FC236}">
                <a16:creationId xmlns:a16="http://schemas.microsoft.com/office/drawing/2014/main" id="{980BB2CB-5DB5-A243-B0E6-41D3020DE75C}"/>
              </a:ext>
            </a:extLst>
          </p:cNvPr>
          <p:cNvSpPr>
            <a:spLocks/>
          </p:cNvSpPr>
          <p:nvPr userDrawn="1">
            <p:custDataLst>
              <p:tags r:id="rId109"/>
            </p:custDataLst>
          </p:nvPr>
        </p:nvSpPr>
        <p:spPr bwMode="auto">
          <a:xfrm>
            <a:off x="11155659" y="4341215"/>
            <a:ext cx="27653" cy="35988"/>
          </a:xfrm>
          <a:custGeom>
            <a:avLst/>
            <a:gdLst>
              <a:gd name="T0" fmla="*/ 0 w 65"/>
              <a:gd name="T1" fmla="*/ 32 h 75"/>
              <a:gd name="T2" fmla="*/ 9 w 65"/>
              <a:gd name="T3" fmla="*/ 43 h 75"/>
              <a:gd name="T4" fmla="*/ 20 w 65"/>
              <a:gd name="T5" fmla="*/ 55 h 75"/>
              <a:gd name="T6" fmla="*/ 26 w 65"/>
              <a:gd name="T7" fmla="*/ 61 h 75"/>
              <a:gd name="T8" fmla="*/ 32 w 65"/>
              <a:gd name="T9" fmla="*/ 67 h 75"/>
              <a:gd name="T10" fmla="*/ 39 w 65"/>
              <a:gd name="T11" fmla="*/ 71 h 75"/>
              <a:gd name="T12" fmla="*/ 46 w 65"/>
              <a:gd name="T13" fmla="*/ 75 h 75"/>
              <a:gd name="T14" fmla="*/ 51 w 65"/>
              <a:gd name="T15" fmla="*/ 61 h 75"/>
              <a:gd name="T16" fmla="*/ 58 w 65"/>
              <a:gd name="T17" fmla="*/ 48 h 75"/>
              <a:gd name="T18" fmla="*/ 61 w 65"/>
              <a:gd name="T19" fmla="*/ 42 h 75"/>
              <a:gd name="T20" fmla="*/ 63 w 65"/>
              <a:gd name="T21" fmla="*/ 36 h 75"/>
              <a:gd name="T22" fmla="*/ 65 w 65"/>
              <a:gd name="T23" fmla="*/ 31 h 75"/>
              <a:gd name="T24" fmla="*/ 65 w 65"/>
              <a:gd name="T25" fmla="*/ 26 h 75"/>
              <a:gd name="T26" fmla="*/ 65 w 65"/>
              <a:gd name="T27" fmla="*/ 21 h 75"/>
              <a:gd name="T28" fmla="*/ 63 w 65"/>
              <a:gd name="T29" fmla="*/ 18 h 75"/>
              <a:gd name="T30" fmla="*/ 61 w 65"/>
              <a:gd name="T31" fmla="*/ 13 h 75"/>
              <a:gd name="T32" fmla="*/ 58 w 65"/>
              <a:gd name="T33" fmla="*/ 10 h 75"/>
              <a:gd name="T34" fmla="*/ 51 w 65"/>
              <a:gd name="T35" fmla="*/ 5 h 75"/>
              <a:gd name="T36" fmla="*/ 46 w 65"/>
              <a:gd name="T37" fmla="*/ 0 h 75"/>
              <a:gd name="T38" fmla="*/ 34 w 65"/>
              <a:gd name="T39" fmla="*/ 0 h 75"/>
              <a:gd name="T40" fmla="*/ 26 w 65"/>
              <a:gd name="T41" fmla="*/ 0 h 75"/>
              <a:gd name="T42" fmla="*/ 25 w 65"/>
              <a:gd name="T43" fmla="*/ 2 h 75"/>
              <a:gd name="T44" fmla="*/ 24 w 65"/>
              <a:gd name="T45" fmla="*/ 7 h 75"/>
              <a:gd name="T46" fmla="*/ 23 w 65"/>
              <a:gd name="T47" fmla="*/ 9 h 75"/>
              <a:gd name="T48" fmla="*/ 23 w 65"/>
              <a:gd name="T49" fmla="*/ 11 h 75"/>
              <a:gd name="T50" fmla="*/ 24 w 65"/>
              <a:gd name="T51" fmla="*/ 12 h 75"/>
              <a:gd name="T52" fmla="*/ 26 w 65"/>
              <a:gd name="T53"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75">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84" name="Freeform 175">
            <a:extLst>
              <a:ext uri="{FF2B5EF4-FFF2-40B4-BE49-F238E27FC236}">
                <a16:creationId xmlns:a16="http://schemas.microsoft.com/office/drawing/2014/main" id="{AF6B6890-CE40-CC4E-A17E-AF31C881B9A9}"/>
              </a:ext>
            </a:extLst>
          </p:cNvPr>
          <p:cNvSpPr>
            <a:spLocks/>
          </p:cNvSpPr>
          <p:nvPr userDrawn="1">
            <p:custDataLst>
              <p:tags r:id="rId110"/>
            </p:custDataLst>
          </p:nvPr>
        </p:nvSpPr>
        <p:spPr bwMode="auto">
          <a:xfrm>
            <a:off x="11131258" y="4319623"/>
            <a:ext cx="17894" cy="27350"/>
          </a:xfrm>
          <a:custGeom>
            <a:avLst/>
            <a:gdLst>
              <a:gd name="T0" fmla="*/ 0 w 40"/>
              <a:gd name="T1" fmla="*/ 62 h 62"/>
              <a:gd name="T2" fmla="*/ 3 w 40"/>
              <a:gd name="T3" fmla="*/ 52 h 62"/>
              <a:gd name="T4" fmla="*/ 7 w 40"/>
              <a:gd name="T5" fmla="*/ 43 h 62"/>
              <a:gd name="T6" fmla="*/ 12 w 40"/>
              <a:gd name="T7" fmla="*/ 33 h 62"/>
              <a:gd name="T8" fmla="*/ 17 w 40"/>
              <a:gd name="T9" fmla="*/ 25 h 62"/>
              <a:gd name="T10" fmla="*/ 23 w 40"/>
              <a:gd name="T11" fmla="*/ 17 h 62"/>
              <a:gd name="T12" fmla="*/ 29 w 40"/>
              <a:gd name="T13" fmla="*/ 9 h 62"/>
              <a:gd name="T14" fmla="*/ 35 w 40"/>
              <a:gd name="T15" fmla="*/ 3 h 62"/>
              <a:gd name="T16" fmla="*/ 40 w 40"/>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0" y="62"/>
                </a:moveTo>
                <a:lnTo>
                  <a:pt x="3" y="52"/>
                </a:lnTo>
                <a:lnTo>
                  <a:pt x="7" y="43"/>
                </a:lnTo>
                <a:lnTo>
                  <a:pt x="12" y="33"/>
                </a:lnTo>
                <a:lnTo>
                  <a:pt x="17" y="25"/>
                </a:lnTo>
                <a:lnTo>
                  <a:pt x="23" y="17"/>
                </a:lnTo>
                <a:lnTo>
                  <a:pt x="29" y="9"/>
                </a:lnTo>
                <a:lnTo>
                  <a:pt x="35" y="3"/>
                </a:lnTo>
                <a:lnTo>
                  <a:pt x="4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85" name="Freeform 176">
            <a:extLst>
              <a:ext uri="{FF2B5EF4-FFF2-40B4-BE49-F238E27FC236}">
                <a16:creationId xmlns:a16="http://schemas.microsoft.com/office/drawing/2014/main" id="{8A2AC100-6E39-4942-B68E-C08E7FADC419}"/>
              </a:ext>
            </a:extLst>
          </p:cNvPr>
          <p:cNvSpPr>
            <a:spLocks/>
          </p:cNvSpPr>
          <p:nvPr userDrawn="1">
            <p:custDataLst>
              <p:tags r:id="rId111"/>
            </p:custDataLst>
          </p:nvPr>
        </p:nvSpPr>
        <p:spPr bwMode="auto">
          <a:xfrm>
            <a:off x="11048296" y="4208781"/>
            <a:ext cx="69948" cy="125239"/>
          </a:xfrm>
          <a:custGeom>
            <a:avLst/>
            <a:gdLst>
              <a:gd name="T0" fmla="*/ 159 w 159"/>
              <a:gd name="T1" fmla="*/ 259 h 259"/>
              <a:gd name="T2" fmla="*/ 159 w 159"/>
              <a:gd name="T3" fmla="*/ 251 h 259"/>
              <a:gd name="T4" fmla="*/ 159 w 159"/>
              <a:gd name="T5" fmla="*/ 244 h 259"/>
              <a:gd name="T6" fmla="*/ 159 w 159"/>
              <a:gd name="T7" fmla="*/ 236 h 259"/>
              <a:gd name="T8" fmla="*/ 159 w 159"/>
              <a:gd name="T9" fmla="*/ 228 h 259"/>
              <a:gd name="T10" fmla="*/ 159 w 159"/>
              <a:gd name="T11" fmla="*/ 224 h 259"/>
              <a:gd name="T12" fmla="*/ 158 w 159"/>
              <a:gd name="T13" fmla="*/ 219 h 259"/>
              <a:gd name="T14" fmla="*/ 156 w 159"/>
              <a:gd name="T15" fmla="*/ 215 h 259"/>
              <a:gd name="T16" fmla="*/ 153 w 159"/>
              <a:gd name="T17" fmla="*/ 210 h 259"/>
              <a:gd name="T18" fmla="*/ 145 w 159"/>
              <a:gd name="T19" fmla="*/ 202 h 259"/>
              <a:gd name="T20" fmla="*/ 135 w 159"/>
              <a:gd name="T21" fmla="*/ 195 h 259"/>
              <a:gd name="T22" fmla="*/ 124 w 159"/>
              <a:gd name="T23" fmla="*/ 189 h 259"/>
              <a:gd name="T24" fmla="*/ 112 w 159"/>
              <a:gd name="T25" fmla="*/ 184 h 259"/>
              <a:gd name="T26" fmla="*/ 99 w 159"/>
              <a:gd name="T27" fmla="*/ 180 h 259"/>
              <a:gd name="T28" fmla="*/ 87 w 159"/>
              <a:gd name="T29" fmla="*/ 179 h 259"/>
              <a:gd name="T30" fmla="*/ 85 w 159"/>
              <a:gd name="T31" fmla="*/ 178 h 259"/>
              <a:gd name="T32" fmla="*/ 82 w 159"/>
              <a:gd name="T33" fmla="*/ 177 h 259"/>
              <a:gd name="T34" fmla="*/ 81 w 159"/>
              <a:gd name="T35" fmla="*/ 175 h 259"/>
              <a:gd name="T36" fmla="*/ 80 w 159"/>
              <a:gd name="T37" fmla="*/ 173 h 259"/>
              <a:gd name="T38" fmla="*/ 80 w 159"/>
              <a:gd name="T39" fmla="*/ 167 h 259"/>
              <a:gd name="T40" fmla="*/ 81 w 159"/>
              <a:gd name="T41" fmla="*/ 161 h 259"/>
              <a:gd name="T42" fmla="*/ 85 w 159"/>
              <a:gd name="T43" fmla="*/ 148 h 259"/>
              <a:gd name="T44" fmla="*/ 87 w 159"/>
              <a:gd name="T45" fmla="*/ 142 h 259"/>
              <a:gd name="T46" fmla="*/ 73 w 159"/>
              <a:gd name="T47" fmla="*/ 141 h 259"/>
              <a:gd name="T48" fmla="*/ 59 w 159"/>
              <a:gd name="T49" fmla="*/ 139 h 259"/>
              <a:gd name="T50" fmla="*/ 48 w 159"/>
              <a:gd name="T51" fmla="*/ 135 h 259"/>
              <a:gd name="T52" fmla="*/ 40 w 159"/>
              <a:gd name="T53" fmla="*/ 129 h 259"/>
              <a:gd name="T54" fmla="*/ 31 w 159"/>
              <a:gd name="T55" fmla="*/ 121 h 259"/>
              <a:gd name="T56" fmla="*/ 24 w 159"/>
              <a:gd name="T57" fmla="*/ 113 h 259"/>
              <a:gd name="T58" fmla="*/ 18 w 159"/>
              <a:gd name="T59" fmla="*/ 104 h 259"/>
              <a:gd name="T60" fmla="*/ 13 w 159"/>
              <a:gd name="T61" fmla="*/ 94 h 259"/>
              <a:gd name="T62" fmla="*/ 9 w 159"/>
              <a:gd name="T63" fmla="*/ 84 h 259"/>
              <a:gd name="T64" fmla="*/ 7 w 159"/>
              <a:gd name="T65" fmla="*/ 73 h 259"/>
              <a:gd name="T66" fmla="*/ 5 w 159"/>
              <a:gd name="T67" fmla="*/ 60 h 259"/>
              <a:gd name="T68" fmla="*/ 2 w 159"/>
              <a:gd name="T69" fmla="*/ 48 h 259"/>
              <a:gd name="T70" fmla="*/ 0 w 159"/>
              <a:gd name="T71" fmla="*/ 25 h 259"/>
              <a:gd name="T72" fmla="*/ 0 w 159"/>
              <a:gd name="T73"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259">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86" name="Line 177">
            <a:extLst>
              <a:ext uri="{FF2B5EF4-FFF2-40B4-BE49-F238E27FC236}">
                <a16:creationId xmlns:a16="http://schemas.microsoft.com/office/drawing/2014/main" id="{DD26FD2A-8BA3-B64E-9A50-88B9D437AA68}"/>
              </a:ext>
            </a:extLst>
          </p:cNvPr>
          <p:cNvSpPr>
            <a:spLocks noChangeShapeType="1"/>
          </p:cNvSpPr>
          <p:nvPr userDrawn="1">
            <p:custDataLst>
              <p:tags r:id="rId112"/>
            </p:custDataLst>
          </p:nvPr>
        </p:nvSpPr>
        <p:spPr bwMode="auto">
          <a:xfrm flipH="1" flipV="1">
            <a:off x="11041790" y="4178552"/>
            <a:ext cx="6507" cy="3023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87" name="Freeform 178">
            <a:extLst>
              <a:ext uri="{FF2B5EF4-FFF2-40B4-BE49-F238E27FC236}">
                <a16:creationId xmlns:a16="http://schemas.microsoft.com/office/drawing/2014/main" id="{F7D5A908-1845-734E-8EBB-D925570767D0}"/>
              </a:ext>
            </a:extLst>
          </p:cNvPr>
          <p:cNvSpPr>
            <a:spLocks/>
          </p:cNvSpPr>
          <p:nvPr userDrawn="1">
            <p:custDataLst>
              <p:tags r:id="rId113"/>
            </p:custDataLst>
          </p:nvPr>
        </p:nvSpPr>
        <p:spPr bwMode="auto">
          <a:xfrm>
            <a:off x="11041790" y="4164155"/>
            <a:ext cx="6507" cy="14395"/>
          </a:xfrm>
          <a:custGeom>
            <a:avLst/>
            <a:gdLst>
              <a:gd name="T0" fmla="*/ 0 w 13"/>
              <a:gd name="T1" fmla="*/ 25 h 25"/>
              <a:gd name="T2" fmla="*/ 1 w 13"/>
              <a:gd name="T3" fmla="*/ 19 h 25"/>
              <a:gd name="T4" fmla="*/ 4 w 13"/>
              <a:gd name="T5" fmla="*/ 13 h 25"/>
              <a:gd name="T6" fmla="*/ 8 w 13"/>
              <a:gd name="T7" fmla="*/ 6 h 25"/>
              <a:gd name="T8" fmla="*/ 13 w 13"/>
              <a:gd name="T9" fmla="*/ 0 h 25"/>
            </a:gdLst>
            <a:ahLst/>
            <a:cxnLst>
              <a:cxn ang="0">
                <a:pos x="T0" y="T1"/>
              </a:cxn>
              <a:cxn ang="0">
                <a:pos x="T2" y="T3"/>
              </a:cxn>
              <a:cxn ang="0">
                <a:pos x="T4" y="T5"/>
              </a:cxn>
              <a:cxn ang="0">
                <a:pos x="T6" y="T7"/>
              </a:cxn>
              <a:cxn ang="0">
                <a:pos x="T8" y="T9"/>
              </a:cxn>
            </a:cxnLst>
            <a:rect l="0" t="0" r="r" b="b"/>
            <a:pathLst>
              <a:path w="13" h="25">
                <a:moveTo>
                  <a:pt x="0" y="25"/>
                </a:moveTo>
                <a:lnTo>
                  <a:pt x="1" y="19"/>
                </a:lnTo>
                <a:lnTo>
                  <a:pt x="4" y="13"/>
                </a:lnTo>
                <a:lnTo>
                  <a:pt x="8" y="6"/>
                </a:lnTo>
                <a:lnTo>
                  <a:pt x="1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88" name="Line 179">
            <a:extLst>
              <a:ext uri="{FF2B5EF4-FFF2-40B4-BE49-F238E27FC236}">
                <a16:creationId xmlns:a16="http://schemas.microsoft.com/office/drawing/2014/main" id="{47109C49-C0AE-4541-8C65-E0C3A98C8DDA}"/>
              </a:ext>
            </a:extLst>
          </p:cNvPr>
          <p:cNvSpPr>
            <a:spLocks noChangeShapeType="1"/>
          </p:cNvSpPr>
          <p:nvPr userDrawn="1">
            <p:custDataLst>
              <p:tags r:id="rId114"/>
            </p:custDataLst>
          </p:nvPr>
        </p:nvSpPr>
        <p:spPr bwMode="auto">
          <a:xfrm flipV="1">
            <a:off x="11048296" y="4152639"/>
            <a:ext cx="0" cy="1151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89" name="Freeform 180">
            <a:extLst>
              <a:ext uri="{FF2B5EF4-FFF2-40B4-BE49-F238E27FC236}">
                <a16:creationId xmlns:a16="http://schemas.microsoft.com/office/drawing/2014/main" id="{CB24C026-35B2-2B40-8A34-B2B64405B81D}"/>
              </a:ext>
            </a:extLst>
          </p:cNvPr>
          <p:cNvSpPr>
            <a:spLocks/>
          </p:cNvSpPr>
          <p:nvPr userDrawn="1">
            <p:custDataLst>
              <p:tags r:id="rId115"/>
            </p:custDataLst>
          </p:nvPr>
        </p:nvSpPr>
        <p:spPr bwMode="auto">
          <a:xfrm>
            <a:off x="11001122" y="4092180"/>
            <a:ext cx="47174" cy="60460"/>
          </a:xfrm>
          <a:custGeom>
            <a:avLst/>
            <a:gdLst>
              <a:gd name="T0" fmla="*/ 100 w 100"/>
              <a:gd name="T1" fmla="*/ 123 h 123"/>
              <a:gd name="T2" fmla="*/ 90 w 100"/>
              <a:gd name="T3" fmla="*/ 122 h 123"/>
              <a:gd name="T4" fmla="*/ 76 w 100"/>
              <a:gd name="T5" fmla="*/ 119 h 123"/>
              <a:gd name="T6" fmla="*/ 60 w 100"/>
              <a:gd name="T7" fmla="*/ 114 h 123"/>
              <a:gd name="T8" fmla="*/ 43 w 100"/>
              <a:gd name="T9" fmla="*/ 107 h 123"/>
              <a:gd name="T10" fmla="*/ 34 w 100"/>
              <a:gd name="T11" fmla="*/ 103 h 123"/>
              <a:gd name="T12" fmla="*/ 27 w 100"/>
              <a:gd name="T13" fmla="*/ 99 h 123"/>
              <a:gd name="T14" fmla="*/ 20 w 100"/>
              <a:gd name="T15" fmla="*/ 94 h 123"/>
              <a:gd name="T16" fmla="*/ 13 w 100"/>
              <a:gd name="T17" fmla="*/ 89 h 123"/>
              <a:gd name="T18" fmla="*/ 8 w 100"/>
              <a:gd name="T19" fmla="*/ 84 h 123"/>
              <a:gd name="T20" fmla="*/ 4 w 100"/>
              <a:gd name="T21" fmla="*/ 79 h 123"/>
              <a:gd name="T22" fmla="*/ 1 w 100"/>
              <a:gd name="T23" fmla="*/ 73 h 123"/>
              <a:gd name="T24" fmla="*/ 0 w 100"/>
              <a:gd name="T25" fmla="*/ 68 h 123"/>
              <a:gd name="T26" fmla="*/ 2 w 100"/>
              <a:gd name="T27" fmla="*/ 55 h 123"/>
              <a:gd name="T28" fmla="*/ 7 w 100"/>
              <a:gd name="T29" fmla="*/ 36 h 123"/>
              <a:gd name="T30" fmla="*/ 11 w 100"/>
              <a:gd name="T31" fmla="*/ 17 h 123"/>
              <a:gd name="T32" fmla="*/ 13 w 100"/>
              <a:gd name="T3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123">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90" name="Freeform 181">
            <a:extLst>
              <a:ext uri="{FF2B5EF4-FFF2-40B4-BE49-F238E27FC236}">
                <a16:creationId xmlns:a16="http://schemas.microsoft.com/office/drawing/2014/main" id="{ABC1D0AB-2D5B-D747-93C1-7C533F0725DB}"/>
              </a:ext>
            </a:extLst>
          </p:cNvPr>
          <p:cNvSpPr>
            <a:spLocks/>
          </p:cNvSpPr>
          <p:nvPr userDrawn="1">
            <p:custDataLst>
              <p:tags r:id="rId116"/>
            </p:custDataLst>
          </p:nvPr>
        </p:nvSpPr>
        <p:spPr bwMode="auto">
          <a:xfrm>
            <a:off x="11015763" y="4040357"/>
            <a:ext cx="1626" cy="46065"/>
          </a:xfrm>
          <a:custGeom>
            <a:avLst/>
            <a:gdLst>
              <a:gd name="T0" fmla="*/ 5 w 5"/>
              <a:gd name="T1" fmla="*/ 0 h 99"/>
              <a:gd name="T2" fmla="*/ 4 w 5"/>
              <a:gd name="T3" fmla="*/ 34 h 99"/>
              <a:gd name="T4" fmla="*/ 1 w 5"/>
              <a:gd name="T5" fmla="*/ 59 h 99"/>
              <a:gd name="T6" fmla="*/ 0 w 5"/>
              <a:gd name="T7" fmla="*/ 69 h 99"/>
              <a:gd name="T8" fmla="*/ 0 w 5"/>
              <a:gd name="T9" fmla="*/ 78 h 99"/>
              <a:gd name="T10" fmla="*/ 2 w 5"/>
              <a:gd name="T11" fmla="*/ 87 h 99"/>
              <a:gd name="T12" fmla="*/ 5 w 5"/>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5" h="99">
                <a:moveTo>
                  <a:pt x="5" y="0"/>
                </a:moveTo>
                <a:lnTo>
                  <a:pt x="4" y="34"/>
                </a:lnTo>
                <a:lnTo>
                  <a:pt x="1" y="59"/>
                </a:lnTo>
                <a:lnTo>
                  <a:pt x="0" y="69"/>
                </a:lnTo>
                <a:lnTo>
                  <a:pt x="0" y="78"/>
                </a:lnTo>
                <a:lnTo>
                  <a:pt x="2" y="87"/>
                </a:lnTo>
                <a:lnTo>
                  <a:pt x="5" y="9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91" name="Freeform 182">
            <a:extLst>
              <a:ext uri="{FF2B5EF4-FFF2-40B4-BE49-F238E27FC236}">
                <a16:creationId xmlns:a16="http://schemas.microsoft.com/office/drawing/2014/main" id="{4640A7C8-63C9-764F-B116-5FD5D8BA7BB7}"/>
              </a:ext>
            </a:extLst>
          </p:cNvPr>
          <p:cNvSpPr>
            <a:spLocks/>
          </p:cNvSpPr>
          <p:nvPr userDrawn="1">
            <p:custDataLst>
              <p:tags r:id="rId117"/>
            </p:custDataLst>
          </p:nvPr>
        </p:nvSpPr>
        <p:spPr bwMode="auto">
          <a:xfrm>
            <a:off x="11022270" y="4034599"/>
            <a:ext cx="8133" cy="33108"/>
          </a:xfrm>
          <a:custGeom>
            <a:avLst/>
            <a:gdLst>
              <a:gd name="T0" fmla="*/ 14 w 14"/>
              <a:gd name="T1" fmla="*/ 0 h 68"/>
              <a:gd name="T2" fmla="*/ 8 w 14"/>
              <a:gd name="T3" fmla="*/ 16 h 68"/>
              <a:gd name="T4" fmla="*/ 4 w 14"/>
              <a:gd name="T5" fmla="*/ 33 h 68"/>
              <a:gd name="T6" fmla="*/ 2 w 14"/>
              <a:gd name="T7" fmla="*/ 52 h 68"/>
              <a:gd name="T8" fmla="*/ 0 w 14"/>
              <a:gd name="T9" fmla="*/ 68 h 68"/>
            </a:gdLst>
            <a:ahLst/>
            <a:cxnLst>
              <a:cxn ang="0">
                <a:pos x="T0" y="T1"/>
              </a:cxn>
              <a:cxn ang="0">
                <a:pos x="T2" y="T3"/>
              </a:cxn>
              <a:cxn ang="0">
                <a:pos x="T4" y="T5"/>
              </a:cxn>
              <a:cxn ang="0">
                <a:pos x="T6" y="T7"/>
              </a:cxn>
              <a:cxn ang="0">
                <a:pos x="T8" y="T9"/>
              </a:cxn>
            </a:cxnLst>
            <a:rect l="0" t="0" r="r" b="b"/>
            <a:pathLst>
              <a:path w="14" h="68">
                <a:moveTo>
                  <a:pt x="14" y="0"/>
                </a:moveTo>
                <a:lnTo>
                  <a:pt x="8" y="16"/>
                </a:lnTo>
                <a:lnTo>
                  <a:pt x="4" y="33"/>
                </a:lnTo>
                <a:lnTo>
                  <a:pt x="2" y="52"/>
                </a:lnTo>
                <a:lnTo>
                  <a:pt x="0" y="6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92" name="Freeform 183">
            <a:extLst>
              <a:ext uri="{FF2B5EF4-FFF2-40B4-BE49-F238E27FC236}">
                <a16:creationId xmlns:a16="http://schemas.microsoft.com/office/drawing/2014/main" id="{982C93A3-A1D2-A741-8F1A-6C2B27D9CC3A}"/>
              </a:ext>
            </a:extLst>
          </p:cNvPr>
          <p:cNvSpPr>
            <a:spLocks/>
          </p:cNvSpPr>
          <p:nvPr userDrawn="1">
            <p:custDataLst>
              <p:tags r:id="rId118"/>
            </p:custDataLst>
          </p:nvPr>
        </p:nvSpPr>
        <p:spPr bwMode="auto">
          <a:xfrm>
            <a:off x="11038538" y="4017325"/>
            <a:ext cx="1626" cy="20154"/>
          </a:xfrm>
          <a:custGeom>
            <a:avLst/>
            <a:gdLst>
              <a:gd name="T0" fmla="*/ 0 h 43"/>
              <a:gd name="T1" fmla="*/ 13 h 43"/>
              <a:gd name="T2" fmla="*/ 26 h 43"/>
              <a:gd name="T3" fmla="*/ 37 h 43"/>
              <a:gd name="T4" fmla="*/ 43 h 43"/>
            </a:gdLst>
            <a:ahLst/>
            <a:cxnLst>
              <a:cxn ang="0">
                <a:pos x="0" y="T0"/>
              </a:cxn>
              <a:cxn ang="0">
                <a:pos x="0" y="T1"/>
              </a:cxn>
              <a:cxn ang="0">
                <a:pos x="0" y="T2"/>
              </a:cxn>
              <a:cxn ang="0">
                <a:pos x="0" y="T3"/>
              </a:cxn>
              <a:cxn ang="0">
                <a:pos x="0" y="T4"/>
              </a:cxn>
            </a:cxnLst>
            <a:rect l="0" t="0" r="r" b="b"/>
            <a:pathLst>
              <a:path h="43">
                <a:moveTo>
                  <a:pt x="0" y="0"/>
                </a:moveTo>
                <a:lnTo>
                  <a:pt x="0" y="13"/>
                </a:lnTo>
                <a:lnTo>
                  <a:pt x="0" y="26"/>
                </a:lnTo>
                <a:lnTo>
                  <a:pt x="0" y="37"/>
                </a:lnTo>
                <a:lnTo>
                  <a:pt x="0" y="4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93" name="Line 184">
            <a:extLst>
              <a:ext uri="{FF2B5EF4-FFF2-40B4-BE49-F238E27FC236}">
                <a16:creationId xmlns:a16="http://schemas.microsoft.com/office/drawing/2014/main" id="{91252003-D9D0-0C49-BC93-791B6BFC8110}"/>
              </a:ext>
            </a:extLst>
          </p:cNvPr>
          <p:cNvSpPr>
            <a:spLocks noChangeShapeType="1"/>
          </p:cNvSpPr>
          <p:nvPr userDrawn="1">
            <p:custDataLst>
              <p:tags r:id="rId119"/>
            </p:custDataLst>
          </p:nvPr>
        </p:nvSpPr>
        <p:spPr bwMode="auto">
          <a:xfrm flipV="1">
            <a:off x="11038538" y="4034600"/>
            <a:ext cx="1626" cy="288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94" name="Freeform 185">
            <a:extLst>
              <a:ext uri="{FF2B5EF4-FFF2-40B4-BE49-F238E27FC236}">
                <a16:creationId xmlns:a16="http://schemas.microsoft.com/office/drawing/2014/main" id="{C86BCB17-3BC5-1645-BE9F-50F025DBAFAE}"/>
              </a:ext>
            </a:extLst>
          </p:cNvPr>
          <p:cNvSpPr>
            <a:spLocks/>
          </p:cNvSpPr>
          <p:nvPr userDrawn="1">
            <p:custDataLst>
              <p:tags r:id="rId120"/>
            </p:custDataLst>
          </p:nvPr>
        </p:nvSpPr>
        <p:spPr bwMode="auto">
          <a:xfrm>
            <a:off x="11022270" y="4020204"/>
            <a:ext cx="1626" cy="14395"/>
          </a:xfrm>
          <a:custGeom>
            <a:avLst/>
            <a:gdLst>
              <a:gd name="T0" fmla="*/ 31 h 31"/>
              <a:gd name="T1" fmla="*/ 22 h 31"/>
              <a:gd name="T2" fmla="*/ 15 h 31"/>
              <a:gd name="T3" fmla="*/ 8 h 31"/>
              <a:gd name="T4" fmla="*/ 0 h 31"/>
            </a:gdLst>
            <a:ahLst/>
            <a:cxnLst>
              <a:cxn ang="0">
                <a:pos x="0" y="T0"/>
              </a:cxn>
              <a:cxn ang="0">
                <a:pos x="0" y="T1"/>
              </a:cxn>
              <a:cxn ang="0">
                <a:pos x="0" y="T2"/>
              </a:cxn>
              <a:cxn ang="0">
                <a:pos x="0" y="T3"/>
              </a:cxn>
              <a:cxn ang="0">
                <a:pos x="0" y="T4"/>
              </a:cxn>
            </a:cxnLst>
            <a:rect l="0" t="0" r="r" b="b"/>
            <a:pathLst>
              <a:path h="31">
                <a:moveTo>
                  <a:pt x="0" y="31"/>
                </a:moveTo>
                <a:lnTo>
                  <a:pt x="0" y="22"/>
                </a:lnTo>
                <a:lnTo>
                  <a:pt x="0" y="15"/>
                </a:lnTo>
                <a:lnTo>
                  <a:pt x="0" y="8"/>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95" name="Freeform 186">
            <a:extLst>
              <a:ext uri="{FF2B5EF4-FFF2-40B4-BE49-F238E27FC236}">
                <a16:creationId xmlns:a16="http://schemas.microsoft.com/office/drawing/2014/main" id="{219C0593-8D0C-6046-9A34-619B1D07CA38}"/>
              </a:ext>
            </a:extLst>
          </p:cNvPr>
          <p:cNvSpPr>
            <a:spLocks/>
          </p:cNvSpPr>
          <p:nvPr userDrawn="1">
            <p:custDataLst>
              <p:tags r:id="rId121"/>
            </p:custDataLst>
          </p:nvPr>
        </p:nvSpPr>
        <p:spPr bwMode="auto">
          <a:xfrm>
            <a:off x="10735971" y="4917023"/>
            <a:ext cx="99228" cy="79174"/>
          </a:xfrm>
          <a:custGeom>
            <a:avLst/>
            <a:gdLst>
              <a:gd name="T0" fmla="*/ 19 w 225"/>
              <a:gd name="T1" fmla="*/ 158 h 167"/>
              <a:gd name="T2" fmla="*/ 7 w 225"/>
              <a:gd name="T3" fmla="*/ 142 h 167"/>
              <a:gd name="T4" fmla="*/ 0 w 225"/>
              <a:gd name="T5" fmla="*/ 130 h 167"/>
              <a:gd name="T6" fmla="*/ 1 w 225"/>
              <a:gd name="T7" fmla="*/ 108 h 167"/>
              <a:gd name="T8" fmla="*/ 11 w 225"/>
              <a:gd name="T9" fmla="*/ 68 h 167"/>
              <a:gd name="T10" fmla="*/ 24 w 225"/>
              <a:gd name="T11" fmla="*/ 39 h 167"/>
              <a:gd name="T12" fmla="*/ 34 w 225"/>
              <a:gd name="T13" fmla="*/ 21 h 167"/>
              <a:gd name="T14" fmla="*/ 44 w 225"/>
              <a:gd name="T15" fmla="*/ 9 h 167"/>
              <a:gd name="T16" fmla="*/ 54 w 225"/>
              <a:gd name="T17" fmla="*/ 1 h 167"/>
              <a:gd name="T18" fmla="*/ 65 w 225"/>
              <a:gd name="T19" fmla="*/ 1 h 167"/>
              <a:gd name="T20" fmla="*/ 76 w 225"/>
              <a:gd name="T21" fmla="*/ 3 h 167"/>
              <a:gd name="T22" fmla="*/ 88 w 225"/>
              <a:gd name="T23" fmla="*/ 8 h 167"/>
              <a:gd name="T24" fmla="*/ 100 w 225"/>
              <a:gd name="T25" fmla="*/ 17 h 167"/>
              <a:gd name="T26" fmla="*/ 112 w 225"/>
              <a:gd name="T27" fmla="*/ 24 h 167"/>
              <a:gd name="T28" fmla="*/ 128 w 225"/>
              <a:gd name="T29" fmla="*/ 24 h 167"/>
              <a:gd name="T30" fmla="*/ 145 w 225"/>
              <a:gd name="T31" fmla="*/ 19 h 167"/>
              <a:gd name="T32" fmla="*/ 165 w 225"/>
              <a:gd name="T33" fmla="*/ 7 h 167"/>
              <a:gd name="T34" fmla="*/ 225 w 225"/>
              <a:gd name="T35" fmla="*/ 0 h 167"/>
              <a:gd name="T36" fmla="*/ 215 w 225"/>
              <a:gd name="T37" fmla="*/ 22 h 167"/>
              <a:gd name="T38" fmla="*/ 201 w 225"/>
              <a:gd name="T39" fmla="*/ 41 h 167"/>
              <a:gd name="T40" fmla="*/ 168 w 225"/>
              <a:gd name="T41" fmla="*/ 72 h 167"/>
              <a:gd name="T42" fmla="*/ 138 w 225"/>
              <a:gd name="T43" fmla="*/ 100 h 167"/>
              <a:gd name="T44" fmla="*/ 129 w 225"/>
              <a:gd name="T45" fmla="*/ 114 h 167"/>
              <a:gd name="T46" fmla="*/ 126 w 225"/>
              <a:gd name="T47" fmla="*/ 130 h 167"/>
              <a:gd name="T48" fmla="*/ 123 w 225"/>
              <a:gd name="T49" fmla="*/ 126 h 167"/>
              <a:gd name="T50" fmla="*/ 120 w 225"/>
              <a:gd name="T51" fmla="*/ 117 h 167"/>
              <a:gd name="T52" fmla="*/ 106 w 225"/>
              <a:gd name="T53" fmla="*/ 121 h 167"/>
              <a:gd name="T54" fmla="*/ 97 w 225"/>
              <a:gd name="T55" fmla="*/ 128 h 167"/>
              <a:gd name="T56" fmla="*/ 80 w 225"/>
              <a:gd name="T57" fmla="*/ 145 h 167"/>
              <a:gd name="T58" fmla="*/ 71 w 225"/>
              <a:gd name="T59" fmla="*/ 153 h 167"/>
              <a:gd name="T60" fmla="*/ 60 w 225"/>
              <a:gd name="T61" fmla="*/ 160 h 167"/>
              <a:gd name="T62" fmla="*/ 46 w 225"/>
              <a:gd name="T63" fmla="*/ 165 h 167"/>
              <a:gd name="T64" fmla="*/ 26 w 225"/>
              <a:gd name="T65"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96" name="Freeform 187">
            <a:extLst>
              <a:ext uri="{FF2B5EF4-FFF2-40B4-BE49-F238E27FC236}">
                <a16:creationId xmlns:a16="http://schemas.microsoft.com/office/drawing/2014/main" id="{A81AA154-B893-EE43-8377-063B0142A309}"/>
              </a:ext>
            </a:extLst>
          </p:cNvPr>
          <p:cNvSpPr>
            <a:spLocks/>
          </p:cNvSpPr>
          <p:nvPr userDrawn="1">
            <p:custDataLst>
              <p:tags r:id="rId122"/>
            </p:custDataLst>
          </p:nvPr>
        </p:nvSpPr>
        <p:spPr bwMode="auto">
          <a:xfrm>
            <a:off x="10877494" y="4208781"/>
            <a:ext cx="3254" cy="15835"/>
          </a:xfrm>
          <a:custGeom>
            <a:avLst/>
            <a:gdLst>
              <a:gd name="T0" fmla="*/ 0 w 7"/>
              <a:gd name="T1" fmla="*/ 31 h 31"/>
              <a:gd name="T2" fmla="*/ 5 w 7"/>
              <a:gd name="T3" fmla="*/ 22 h 31"/>
              <a:gd name="T4" fmla="*/ 6 w 7"/>
              <a:gd name="T5" fmla="*/ 13 h 31"/>
              <a:gd name="T6" fmla="*/ 7 w 7"/>
              <a:gd name="T7" fmla="*/ 6 h 31"/>
              <a:gd name="T8" fmla="*/ 7 w 7"/>
              <a:gd name="T9" fmla="*/ 0 h 31"/>
              <a:gd name="T10" fmla="*/ 6 w 7"/>
              <a:gd name="T11" fmla="*/ 6 h 31"/>
              <a:gd name="T12" fmla="*/ 4 w 7"/>
              <a:gd name="T13" fmla="*/ 13 h 31"/>
              <a:gd name="T14" fmla="*/ 1 w 7"/>
              <a:gd name="T15" fmla="*/ 22 h 31"/>
              <a:gd name="T16" fmla="*/ 0 w 7"/>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1">
                <a:moveTo>
                  <a:pt x="0" y="31"/>
                </a:moveTo>
                <a:lnTo>
                  <a:pt x="5" y="22"/>
                </a:lnTo>
                <a:lnTo>
                  <a:pt x="6" y="13"/>
                </a:lnTo>
                <a:lnTo>
                  <a:pt x="7" y="6"/>
                </a:lnTo>
                <a:lnTo>
                  <a:pt x="7" y="0"/>
                </a:lnTo>
                <a:lnTo>
                  <a:pt x="6" y="6"/>
                </a:lnTo>
                <a:lnTo>
                  <a:pt x="4" y="13"/>
                </a:lnTo>
                <a:lnTo>
                  <a:pt x="1" y="22"/>
                </a:lnTo>
                <a:lnTo>
                  <a:pt x="0" y="3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97" name="Freeform 188">
            <a:extLst>
              <a:ext uri="{FF2B5EF4-FFF2-40B4-BE49-F238E27FC236}">
                <a16:creationId xmlns:a16="http://schemas.microsoft.com/office/drawing/2014/main" id="{B740B708-C8C5-A541-82A7-6DBA077F4199}"/>
              </a:ext>
            </a:extLst>
          </p:cNvPr>
          <p:cNvSpPr>
            <a:spLocks/>
          </p:cNvSpPr>
          <p:nvPr userDrawn="1">
            <p:custDataLst>
              <p:tags r:id="rId123"/>
            </p:custDataLst>
          </p:nvPr>
        </p:nvSpPr>
        <p:spPr bwMode="auto">
          <a:xfrm>
            <a:off x="10809173" y="4138245"/>
            <a:ext cx="16267" cy="14395"/>
          </a:xfrm>
          <a:custGeom>
            <a:avLst/>
            <a:gdLst>
              <a:gd name="T0" fmla="*/ 33 w 33"/>
              <a:gd name="T1" fmla="*/ 31 h 31"/>
              <a:gd name="T2" fmla="*/ 33 w 33"/>
              <a:gd name="T3" fmla="*/ 0 h 31"/>
              <a:gd name="T4" fmla="*/ 27 w 33"/>
              <a:gd name="T5" fmla="*/ 0 h 31"/>
              <a:gd name="T6" fmla="*/ 22 w 33"/>
              <a:gd name="T7" fmla="*/ 2 h 31"/>
              <a:gd name="T8" fmla="*/ 16 w 33"/>
              <a:gd name="T9" fmla="*/ 5 h 31"/>
              <a:gd name="T10" fmla="*/ 11 w 33"/>
              <a:gd name="T11" fmla="*/ 8 h 31"/>
              <a:gd name="T12" fmla="*/ 6 w 33"/>
              <a:gd name="T13" fmla="*/ 12 h 31"/>
              <a:gd name="T14" fmla="*/ 3 w 33"/>
              <a:gd name="T15" fmla="*/ 16 h 31"/>
              <a:gd name="T16" fmla="*/ 1 w 33"/>
              <a:gd name="T17" fmla="*/ 21 h 31"/>
              <a:gd name="T18" fmla="*/ 0 w 33"/>
              <a:gd name="T19" fmla="*/ 25 h 31"/>
              <a:gd name="T20" fmla="*/ 1 w 33"/>
              <a:gd name="T21" fmla="*/ 27 h 31"/>
              <a:gd name="T22" fmla="*/ 3 w 33"/>
              <a:gd name="T23" fmla="*/ 29 h 31"/>
              <a:gd name="T24" fmla="*/ 6 w 33"/>
              <a:gd name="T25" fmla="*/ 30 h 31"/>
              <a:gd name="T26" fmla="*/ 11 w 33"/>
              <a:gd name="T27" fmla="*/ 30 h 31"/>
              <a:gd name="T28" fmla="*/ 22 w 33"/>
              <a:gd name="T29" fmla="*/ 31 h 31"/>
              <a:gd name="T30" fmla="*/ 33 w 33"/>
              <a:gd name="T3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31">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98" name="Freeform 189">
            <a:extLst>
              <a:ext uri="{FF2B5EF4-FFF2-40B4-BE49-F238E27FC236}">
                <a16:creationId xmlns:a16="http://schemas.microsoft.com/office/drawing/2014/main" id="{416F6A11-3C63-1649-914C-7CFCFE937785}"/>
              </a:ext>
            </a:extLst>
          </p:cNvPr>
          <p:cNvSpPr>
            <a:spLocks/>
          </p:cNvSpPr>
          <p:nvPr userDrawn="1">
            <p:custDataLst>
              <p:tags r:id="rId124"/>
            </p:custDataLst>
          </p:nvPr>
        </p:nvSpPr>
        <p:spPr bwMode="auto">
          <a:xfrm>
            <a:off x="10825439" y="4059071"/>
            <a:ext cx="3254" cy="8637"/>
          </a:xfrm>
          <a:custGeom>
            <a:avLst/>
            <a:gdLst>
              <a:gd name="T0" fmla="*/ 0 w 13"/>
              <a:gd name="T1" fmla="*/ 19 h 19"/>
              <a:gd name="T2" fmla="*/ 2 w 13"/>
              <a:gd name="T3" fmla="*/ 18 h 19"/>
              <a:gd name="T4" fmla="*/ 5 w 13"/>
              <a:gd name="T5" fmla="*/ 17 h 19"/>
              <a:gd name="T6" fmla="*/ 7 w 13"/>
              <a:gd name="T7" fmla="*/ 15 h 19"/>
              <a:gd name="T8" fmla="*/ 8 w 13"/>
              <a:gd name="T9" fmla="*/ 12 h 19"/>
              <a:gd name="T10" fmla="*/ 12 w 13"/>
              <a:gd name="T11" fmla="*/ 6 h 19"/>
              <a:gd name="T12" fmla="*/ 13 w 13"/>
              <a:gd name="T13" fmla="*/ 0 h 19"/>
              <a:gd name="T14" fmla="*/ 0 w 13"/>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9">
                <a:moveTo>
                  <a:pt x="0" y="19"/>
                </a:moveTo>
                <a:lnTo>
                  <a:pt x="2" y="18"/>
                </a:lnTo>
                <a:lnTo>
                  <a:pt x="5" y="17"/>
                </a:lnTo>
                <a:lnTo>
                  <a:pt x="7" y="15"/>
                </a:lnTo>
                <a:lnTo>
                  <a:pt x="8" y="12"/>
                </a:lnTo>
                <a:lnTo>
                  <a:pt x="12" y="6"/>
                </a:lnTo>
                <a:lnTo>
                  <a:pt x="13" y="0"/>
                </a:lnTo>
                <a:lnTo>
                  <a:pt x="0" y="1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99" name="Freeform 190">
            <a:extLst>
              <a:ext uri="{FF2B5EF4-FFF2-40B4-BE49-F238E27FC236}">
                <a16:creationId xmlns:a16="http://schemas.microsoft.com/office/drawing/2014/main" id="{82E33AAF-2905-5D41-A6FA-02630588E1C4}"/>
              </a:ext>
            </a:extLst>
          </p:cNvPr>
          <p:cNvSpPr>
            <a:spLocks/>
          </p:cNvSpPr>
          <p:nvPr userDrawn="1">
            <p:custDataLst>
              <p:tags r:id="rId125"/>
            </p:custDataLst>
          </p:nvPr>
        </p:nvSpPr>
        <p:spPr bwMode="auto">
          <a:xfrm>
            <a:off x="10661142" y="4061950"/>
            <a:ext cx="37414" cy="20154"/>
          </a:xfrm>
          <a:custGeom>
            <a:avLst/>
            <a:gdLst>
              <a:gd name="T0" fmla="*/ 54 w 87"/>
              <a:gd name="T1" fmla="*/ 42 h 42"/>
              <a:gd name="T2" fmla="*/ 59 w 87"/>
              <a:gd name="T3" fmla="*/ 42 h 42"/>
              <a:gd name="T4" fmla="*/ 64 w 87"/>
              <a:gd name="T5" fmla="*/ 41 h 42"/>
              <a:gd name="T6" fmla="*/ 68 w 87"/>
              <a:gd name="T7" fmla="*/ 40 h 42"/>
              <a:gd name="T8" fmla="*/ 71 w 87"/>
              <a:gd name="T9" fmla="*/ 38 h 42"/>
              <a:gd name="T10" fmla="*/ 75 w 87"/>
              <a:gd name="T11" fmla="*/ 34 h 42"/>
              <a:gd name="T12" fmla="*/ 78 w 87"/>
              <a:gd name="T13" fmla="*/ 28 h 42"/>
              <a:gd name="T14" fmla="*/ 79 w 87"/>
              <a:gd name="T15" fmla="*/ 22 h 42"/>
              <a:gd name="T16" fmla="*/ 80 w 87"/>
              <a:gd name="T17" fmla="*/ 16 h 42"/>
              <a:gd name="T18" fmla="*/ 82 w 87"/>
              <a:gd name="T19" fmla="*/ 11 h 42"/>
              <a:gd name="T20" fmla="*/ 87 w 87"/>
              <a:gd name="T21" fmla="*/ 6 h 42"/>
              <a:gd name="T22" fmla="*/ 77 w 87"/>
              <a:gd name="T23" fmla="*/ 2 h 42"/>
              <a:gd name="T24" fmla="*/ 67 w 87"/>
              <a:gd name="T25" fmla="*/ 0 h 42"/>
              <a:gd name="T26" fmla="*/ 57 w 87"/>
              <a:gd name="T27" fmla="*/ 0 h 42"/>
              <a:gd name="T28" fmla="*/ 47 w 87"/>
              <a:gd name="T29" fmla="*/ 0 h 42"/>
              <a:gd name="T30" fmla="*/ 40 w 87"/>
              <a:gd name="T31" fmla="*/ 0 h 42"/>
              <a:gd name="T32" fmla="*/ 32 w 87"/>
              <a:gd name="T33" fmla="*/ 2 h 42"/>
              <a:gd name="T34" fmla="*/ 25 w 87"/>
              <a:gd name="T35" fmla="*/ 4 h 42"/>
              <a:gd name="T36" fmla="*/ 19 w 87"/>
              <a:gd name="T37" fmla="*/ 6 h 42"/>
              <a:gd name="T38" fmla="*/ 8 w 87"/>
              <a:gd name="T39" fmla="*/ 12 h 42"/>
              <a:gd name="T40" fmla="*/ 0 w 87"/>
              <a:gd name="T41" fmla="*/ 18 h 42"/>
              <a:gd name="T42" fmla="*/ 11 w 87"/>
              <a:gd name="T43" fmla="*/ 24 h 42"/>
              <a:gd name="T44" fmla="*/ 27 w 87"/>
              <a:gd name="T45" fmla="*/ 32 h 42"/>
              <a:gd name="T46" fmla="*/ 43 w 87"/>
              <a:gd name="T47" fmla="*/ 39 h 42"/>
              <a:gd name="T48" fmla="*/ 54 w 87"/>
              <a:gd name="T4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2">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00" name="Freeform 191">
            <a:extLst>
              <a:ext uri="{FF2B5EF4-FFF2-40B4-BE49-F238E27FC236}">
                <a16:creationId xmlns:a16="http://schemas.microsoft.com/office/drawing/2014/main" id="{1FB1D4CC-840B-BC42-A671-DA1A916180C5}"/>
              </a:ext>
            </a:extLst>
          </p:cNvPr>
          <p:cNvSpPr>
            <a:spLocks/>
          </p:cNvSpPr>
          <p:nvPr userDrawn="1">
            <p:custDataLst>
              <p:tags r:id="rId126"/>
            </p:custDataLst>
          </p:nvPr>
        </p:nvSpPr>
        <p:spPr bwMode="auto">
          <a:xfrm>
            <a:off x="10911655" y="4482287"/>
            <a:ext cx="1626" cy="12956"/>
          </a:xfrm>
          <a:custGeom>
            <a:avLst/>
            <a:gdLst>
              <a:gd name="T0" fmla="*/ 0 w 7"/>
              <a:gd name="T1" fmla="*/ 0 h 31"/>
              <a:gd name="T2" fmla="*/ 7 w 7"/>
              <a:gd name="T3" fmla="*/ 0 h 31"/>
              <a:gd name="T4" fmla="*/ 7 w 7"/>
              <a:gd name="T5" fmla="*/ 18 h 31"/>
              <a:gd name="T6" fmla="*/ 0 w 7"/>
              <a:gd name="T7" fmla="*/ 31 h 31"/>
              <a:gd name="T8" fmla="*/ 0 w 7"/>
              <a:gd name="T9" fmla="*/ 0 h 31"/>
            </a:gdLst>
            <a:ahLst/>
            <a:cxnLst>
              <a:cxn ang="0">
                <a:pos x="T0" y="T1"/>
              </a:cxn>
              <a:cxn ang="0">
                <a:pos x="T2" y="T3"/>
              </a:cxn>
              <a:cxn ang="0">
                <a:pos x="T4" y="T5"/>
              </a:cxn>
              <a:cxn ang="0">
                <a:pos x="T6" y="T7"/>
              </a:cxn>
              <a:cxn ang="0">
                <a:pos x="T8" y="T9"/>
              </a:cxn>
            </a:cxnLst>
            <a:rect l="0" t="0" r="r" b="b"/>
            <a:pathLst>
              <a:path w="7" h="31">
                <a:moveTo>
                  <a:pt x="0" y="0"/>
                </a:moveTo>
                <a:lnTo>
                  <a:pt x="7" y="0"/>
                </a:lnTo>
                <a:lnTo>
                  <a:pt x="7" y="18"/>
                </a:lnTo>
                <a:lnTo>
                  <a:pt x="0" y="31"/>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01" name="Freeform 192">
            <a:extLst>
              <a:ext uri="{FF2B5EF4-FFF2-40B4-BE49-F238E27FC236}">
                <a16:creationId xmlns:a16="http://schemas.microsoft.com/office/drawing/2014/main" id="{E7A98AB7-98AE-1145-A420-CFC0B6627438}"/>
              </a:ext>
            </a:extLst>
          </p:cNvPr>
          <p:cNvSpPr>
            <a:spLocks/>
          </p:cNvSpPr>
          <p:nvPr userDrawn="1">
            <p:custDataLst>
              <p:tags r:id="rId127"/>
            </p:custDataLst>
          </p:nvPr>
        </p:nvSpPr>
        <p:spPr bwMode="auto">
          <a:xfrm>
            <a:off x="10129213" y="4034599"/>
            <a:ext cx="1044340" cy="823404"/>
          </a:xfrm>
          <a:custGeom>
            <a:avLst/>
            <a:gdLst>
              <a:gd name="T0" fmla="*/ 214 w 2332"/>
              <a:gd name="T1" fmla="*/ 707 h 1731"/>
              <a:gd name="T2" fmla="*/ 325 w 2332"/>
              <a:gd name="T3" fmla="*/ 649 h 1731"/>
              <a:gd name="T4" fmla="*/ 435 w 2332"/>
              <a:gd name="T5" fmla="*/ 606 h 1731"/>
              <a:gd name="T6" fmla="*/ 605 w 2332"/>
              <a:gd name="T7" fmla="*/ 570 h 1731"/>
              <a:gd name="T8" fmla="*/ 677 w 2332"/>
              <a:gd name="T9" fmla="*/ 437 h 1731"/>
              <a:gd name="T10" fmla="*/ 758 w 2332"/>
              <a:gd name="T11" fmla="*/ 439 h 1731"/>
              <a:gd name="T12" fmla="*/ 784 w 2332"/>
              <a:gd name="T13" fmla="*/ 363 h 1731"/>
              <a:gd name="T14" fmla="*/ 866 w 2332"/>
              <a:gd name="T15" fmla="*/ 316 h 1731"/>
              <a:gd name="T16" fmla="*/ 939 w 2332"/>
              <a:gd name="T17" fmla="*/ 246 h 1731"/>
              <a:gd name="T18" fmla="*/ 1027 w 2332"/>
              <a:gd name="T19" fmla="*/ 223 h 1731"/>
              <a:gd name="T20" fmla="*/ 1078 w 2332"/>
              <a:gd name="T21" fmla="*/ 284 h 1731"/>
              <a:gd name="T22" fmla="*/ 1135 w 2332"/>
              <a:gd name="T23" fmla="*/ 270 h 1731"/>
              <a:gd name="T24" fmla="*/ 1176 w 2332"/>
              <a:gd name="T25" fmla="*/ 172 h 1731"/>
              <a:gd name="T26" fmla="*/ 1320 w 2332"/>
              <a:gd name="T27" fmla="*/ 117 h 1731"/>
              <a:gd name="T28" fmla="*/ 1336 w 2332"/>
              <a:gd name="T29" fmla="*/ 41 h 1731"/>
              <a:gd name="T30" fmla="*/ 1432 w 2332"/>
              <a:gd name="T31" fmla="*/ 107 h 1731"/>
              <a:gd name="T32" fmla="*/ 1544 w 2332"/>
              <a:gd name="T33" fmla="*/ 117 h 1731"/>
              <a:gd name="T34" fmla="*/ 1465 w 2332"/>
              <a:gd name="T35" fmla="*/ 262 h 1731"/>
              <a:gd name="T36" fmla="*/ 1509 w 2332"/>
              <a:gd name="T37" fmla="*/ 333 h 1731"/>
              <a:gd name="T38" fmla="*/ 1582 w 2332"/>
              <a:gd name="T39" fmla="*/ 354 h 1731"/>
              <a:gd name="T40" fmla="*/ 1668 w 2332"/>
              <a:gd name="T41" fmla="*/ 423 h 1731"/>
              <a:gd name="T42" fmla="*/ 1764 w 2332"/>
              <a:gd name="T43" fmla="*/ 413 h 1731"/>
              <a:gd name="T44" fmla="*/ 1830 w 2332"/>
              <a:gd name="T45" fmla="*/ 205 h 1731"/>
              <a:gd name="T46" fmla="*/ 1904 w 2332"/>
              <a:gd name="T47" fmla="*/ 10 h 1731"/>
              <a:gd name="T48" fmla="*/ 1933 w 2332"/>
              <a:gd name="T49" fmla="*/ 80 h 1731"/>
              <a:gd name="T50" fmla="*/ 1944 w 2332"/>
              <a:gd name="T51" fmla="*/ 176 h 1731"/>
              <a:gd name="T52" fmla="*/ 1986 w 2332"/>
              <a:gd name="T53" fmla="*/ 240 h 1731"/>
              <a:gd name="T54" fmla="*/ 2040 w 2332"/>
              <a:gd name="T55" fmla="*/ 429 h 1731"/>
              <a:gd name="T56" fmla="*/ 2089 w 2332"/>
              <a:gd name="T57" fmla="*/ 540 h 1731"/>
              <a:gd name="T58" fmla="*/ 2163 w 2332"/>
              <a:gd name="T59" fmla="*/ 686 h 1731"/>
              <a:gd name="T60" fmla="*/ 2219 w 2332"/>
              <a:gd name="T61" fmla="*/ 769 h 1731"/>
              <a:gd name="T62" fmla="*/ 2332 w 2332"/>
              <a:gd name="T63" fmla="*/ 892 h 1731"/>
              <a:gd name="T64" fmla="*/ 2276 w 2332"/>
              <a:gd name="T65" fmla="*/ 1105 h 1731"/>
              <a:gd name="T66" fmla="*/ 2087 w 2332"/>
              <a:gd name="T67" fmla="*/ 1362 h 1731"/>
              <a:gd name="T68" fmla="*/ 2005 w 2332"/>
              <a:gd name="T69" fmla="*/ 1432 h 1731"/>
              <a:gd name="T70" fmla="*/ 1838 w 2332"/>
              <a:gd name="T71" fmla="*/ 1591 h 1731"/>
              <a:gd name="T72" fmla="*/ 1749 w 2332"/>
              <a:gd name="T73" fmla="*/ 1676 h 1731"/>
              <a:gd name="T74" fmla="*/ 1589 w 2332"/>
              <a:gd name="T75" fmla="*/ 1726 h 1731"/>
              <a:gd name="T76" fmla="*/ 1517 w 2332"/>
              <a:gd name="T77" fmla="*/ 1693 h 1731"/>
              <a:gd name="T78" fmla="*/ 1410 w 2332"/>
              <a:gd name="T79" fmla="*/ 1729 h 1731"/>
              <a:gd name="T80" fmla="*/ 1297 w 2332"/>
              <a:gd name="T81" fmla="*/ 1693 h 1731"/>
              <a:gd name="T82" fmla="*/ 1279 w 2332"/>
              <a:gd name="T83" fmla="*/ 1614 h 1731"/>
              <a:gd name="T84" fmla="*/ 1263 w 2332"/>
              <a:gd name="T85" fmla="*/ 1516 h 1731"/>
              <a:gd name="T86" fmla="*/ 1225 w 2332"/>
              <a:gd name="T87" fmla="*/ 1500 h 1731"/>
              <a:gd name="T88" fmla="*/ 1280 w 2332"/>
              <a:gd name="T89" fmla="*/ 1382 h 1731"/>
              <a:gd name="T90" fmla="*/ 1088 w 2332"/>
              <a:gd name="T91" fmla="*/ 1362 h 1731"/>
              <a:gd name="T92" fmla="*/ 961 w 2332"/>
              <a:gd name="T93" fmla="*/ 1282 h 1731"/>
              <a:gd name="T94" fmla="*/ 754 w 2332"/>
              <a:gd name="T95" fmla="*/ 1323 h 1731"/>
              <a:gd name="T96" fmla="*/ 507 w 2332"/>
              <a:gd name="T97" fmla="*/ 1419 h 1731"/>
              <a:gd name="T98" fmla="*/ 214 w 2332"/>
              <a:gd name="T99" fmla="*/ 1473 h 1731"/>
              <a:gd name="T100" fmla="*/ 55 w 2332"/>
              <a:gd name="T101" fmla="*/ 1490 h 1731"/>
              <a:gd name="T102" fmla="*/ 2 w 2332"/>
              <a:gd name="T103" fmla="*/ 1423 h 1731"/>
              <a:gd name="T104" fmla="*/ 97 w 2332"/>
              <a:gd name="T105" fmla="*/ 1344 h 1731"/>
              <a:gd name="T106" fmla="*/ 75 w 2332"/>
              <a:gd name="T107" fmla="*/ 1241 h 1731"/>
              <a:gd name="T108" fmla="*/ 113 w 2332"/>
              <a:gd name="T109" fmla="*/ 1170 h 1731"/>
              <a:gd name="T110" fmla="*/ 58 w 2332"/>
              <a:gd name="T111" fmla="*/ 943 h 1731"/>
              <a:gd name="T112" fmla="*/ 113 w 2332"/>
              <a:gd name="T113" fmla="*/ 964 h 1731"/>
              <a:gd name="T114" fmla="*/ 106 w 2332"/>
              <a:gd name="T115" fmla="*/ 862 h 1731"/>
              <a:gd name="T116" fmla="*/ 147 w 2332"/>
              <a:gd name="T117" fmla="*/ 765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chemeClr val="accent1"/>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02" name="Freeform 193">
            <a:extLst>
              <a:ext uri="{FF2B5EF4-FFF2-40B4-BE49-F238E27FC236}">
                <a16:creationId xmlns:a16="http://schemas.microsoft.com/office/drawing/2014/main" id="{78B47DCA-BDF3-C748-9E9B-FF0E680F1797}"/>
              </a:ext>
            </a:extLst>
          </p:cNvPr>
          <p:cNvSpPr>
            <a:spLocks/>
          </p:cNvSpPr>
          <p:nvPr userDrawn="1">
            <p:custDataLst>
              <p:tags r:id="rId128"/>
            </p:custDataLst>
          </p:nvPr>
        </p:nvSpPr>
        <p:spPr bwMode="auto">
          <a:xfrm>
            <a:off x="4479692" y="2825406"/>
            <a:ext cx="684839" cy="526864"/>
          </a:xfrm>
          <a:custGeom>
            <a:avLst/>
            <a:gdLst>
              <a:gd name="T0" fmla="*/ 1243 w 1535"/>
              <a:gd name="T1" fmla="*/ 925 h 1109"/>
              <a:gd name="T2" fmla="*/ 1299 w 1535"/>
              <a:gd name="T3" fmla="*/ 982 h 1109"/>
              <a:gd name="T4" fmla="*/ 1220 w 1535"/>
              <a:gd name="T5" fmla="*/ 999 h 1109"/>
              <a:gd name="T6" fmla="*/ 1177 w 1535"/>
              <a:gd name="T7" fmla="*/ 1095 h 1109"/>
              <a:gd name="T8" fmla="*/ 1065 w 1535"/>
              <a:gd name="T9" fmla="*/ 1006 h 1109"/>
              <a:gd name="T10" fmla="*/ 994 w 1535"/>
              <a:gd name="T11" fmla="*/ 1012 h 1109"/>
              <a:gd name="T12" fmla="*/ 913 w 1535"/>
              <a:gd name="T13" fmla="*/ 1039 h 1109"/>
              <a:gd name="T14" fmla="*/ 786 w 1535"/>
              <a:gd name="T15" fmla="*/ 971 h 1109"/>
              <a:gd name="T16" fmla="*/ 648 w 1535"/>
              <a:gd name="T17" fmla="*/ 917 h 1109"/>
              <a:gd name="T18" fmla="*/ 588 w 1535"/>
              <a:gd name="T19" fmla="*/ 883 h 1109"/>
              <a:gd name="T20" fmla="*/ 537 w 1535"/>
              <a:gd name="T21" fmla="*/ 835 h 1109"/>
              <a:gd name="T22" fmla="*/ 485 w 1535"/>
              <a:gd name="T23" fmla="*/ 826 h 1109"/>
              <a:gd name="T24" fmla="*/ 439 w 1535"/>
              <a:gd name="T25" fmla="*/ 757 h 1109"/>
              <a:gd name="T26" fmla="*/ 467 w 1535"/>
              <a:gd name="T27" fmla="*/ 705 h 1109"/>
              <a:gd name="T28" fmla="*/ 450 w 1535"/>
              <a:gd name="T29" fmla="*/ 601 h 1109"/>
              <a:gd name="T30" fmla="*/ 352 w 1535"/>
              <a:gd name="T31" fmla="*/ 468 h 1109"/>
              <a:gd name="T32" fmla="*/ 304 w 1535"/>
              <a:gd name="T33" fmla="*/ 426 h 1109"/>
              <a:gd name="T34" fmla="*/ 293 w 1535"/>
              <a:gd name="T35" fmla="*/ 369 h 1109"/>
              <a:gd name="T36" fmla="*/ 217 w 1535"/>
              <a:gd name="T37" fmla="*/ 248 h 1109"/>
              <a:gd name="T38" fmla="*/ 167 w 1535"/>
              <a:gd name="T39" fmla="*/ 74 h 1109"/>
              <a:gd name="T40" fmla="*/ 84 w 1535"/>
              <a:gd name="T41" fmla="*/ 104 h 1109"/>
              <a:gd name="T42" fmla="*/ 113 w 1535"/>
              <a:gd name="T43" fmla="*/ 222 h 1109"/>
              <a:gd name="T44" fmla="*/ 150 w 1535"/>
              <a:gd name="T45" fmla="*/ 326 h 1109"/>
              <a:gd name="T46" fmla="*/ 196 w 1535"/>
              <a:gd name="T47" fmla="*/ 402 h 1109"/>
              <a:gd name="T48" fmla="*/ 200 w 1535"/>
              <a:gd name="T49" fmla="*/ 465 h 1109"/>
              <a:gd name="T50" fmla="*/ 213 w 1535"/>
              <a:gd name="T51" fmla="*/ 524 h 1109"/>
              <a:gd name="T52" fmla="*/ 259 w 1535"/>
              <a:gd name="T53" fmla="*/ 571 h 1109"/>
              <a:gd name="T54" fmla="*/ 214 w 1535"/>
              <a:gd name="T55" fmla="*/ 596 h 1109"/>
              <a:gd name="T56" fmla="*/ 193 w 1535"/>
              <a:gd name="T57" fmla="*/ 542 h 1109"/>
              <a:gd name="T58" fmla="*/ 120 w 1535"/>
              <a:gd name="T59" fmla="*/ 474 h 1109"/>
              <a:gd name="T60" fmla="*/ 146 w 1535"/>
              <a:gd name="T61" fmla="*/ 420 h 1109"/>
              <a:gd name="T62" fmla="*/ 89 w 1535"/>
              <a:gd name="T63" fmla="*/ 366 h 1109"/>
              <a:gd name="T64" fmla="*/ 27 w 1535"/>
              <a:gd name="T65" fmla="*/ 307 h 1109"/>
              <a:gd name="T66" fmla="*/ 65 w 1535"/>
              <a:gd name="T67" fmla="*/ 289 h 1109"/>
              <a:gd name="T68" fmla="*/ 64 w 1535"/>
              <a:gd name="T69" fmla="*/ 225 h 1109"/>
              <a:gd name="T70" fmla="*/ 6 w 1535"/>
              <a:gd name="T71" fmla="*/ 117 h 1109"/>
              <a:gd name="T72" fmla="*/ 38 w 1535"/>
              <a:gd name="T73" fmla="*/ 5 h 1109"/>
              <a:gd name="T74" fmla="*/ 211 w 1535"/>
              <a:gd name="T75" fmla="*/ 18 h 1109"/>
              <a:gd name="T76" fmla="*/ 361 w 1535"/>
              <a:gd name="T77" fmla="*/ 76 h 1109"/>
              <a:gd name="T78" fmla="*/ 498 w 1535"/>
              <a:gd name="T79" fmla="*/ 55 h 1109"/>
              <a:gd name="T80" fmla="*/ 593 w 1535"/>
              <a:gd name="T81" fmla="*/ 54 h 1109"/>
              <a:gd name="T82" fmla="*/ 633 w 1535"/>
              <a:gd name="T83" fmla="*/ 110 h 1109"/>
              <a:gd name="T84" fmla="*/ 700 w 1535"/>
              <a:gd name="T85" fmla="*/ 215 h 1109"/>
              <a:gd name="T86" fmla="*/ 750 w 1535"/>
              <a:gd name="T87" fmla="*/ 192 h 1109"/>
              <a:gd name="T88" fmla="*/ 822 w 1535"/>
              <a:gd name="T89" fmla="*/ 176 h 1109"/>
              <a:gd name="T90" fmla="*/ 879 w 1535"/>
              <a:gd name="T91" fmla="*/ 244 h 1109"/>
              <a:gd name="T92" fmla="*/ 905 w 1535"/>
              <a:gd name="T93" fmla="*/ 362 h 1109"/>
              <a:gd name="T94" fmla="*/ 964 w 1535"/>
              <a:gd name="T95" fmla="*/ 405 h 1109"/>
              <a:gd name="T96" fmla="*/ 977 w 1535"/>
              <a:gd name="T97" fmla="*/ 456 h 1109"/>
              <a:gd name="T98" fmla="*/ 931 w 1535"/>
              <a:gd name="T99" fmla="*/ 492 h 1109"/>
              <a:gd name="T100" fmla="*/ 917 w 1535"/>
              <a:gd name="T101" fmla="*/ 634 h 1109"/>
              <a:gd name="T102" fmla="*/ 956 w 1535"/>
              <a:gd name="T103" fmla="*/ 791 h 1109"/>
              <a:gd name="T104" fmla="*/ 1054 w 1535"/>
              <a:gd name="T105" fmla="*/ 877 h 1109"/>
              <a:gd name="T106" fmla="*/ 1166 w 1535"/>
              <a:gd name="T107" fmla="*/ 849 h 1109"/>
              <a:gd name="T108" fmla="*/ 1249 w 1535"/>
              <a:gd name="T109" fmla="*/ 850 h 1109"/>
              <a:gd name="T110" fmla="*/ 1296 w 1535"/>
              <a:gd name="T111" fmla="*/ 742 h 1109"/>
              <a:gd name="T112" fmla="*/ 1336 w 1535"/>
              <a:gd name="T113" fmla="*/ 693 h 1109"/>
              <a:gd name="T114" fmla="*/ 1506 w 1535"/>
              <a:gd name="T115" fmla="*/ 678 h 1109"/>
              <a:gd name="T116" fmla="*/ 1503 w 1535"/>
              <a:gd name="T117" fmla="*/ 729 h 1109"/>
              <a:gd name="T118" fmla="*/ 1468 w 1535"/>
              <a:gd name="T119" fmla="*/ 821 h 1109"/>
              <a:gd name="T120" fmla="*/ 1369 w 1535"/>
              <a:gd name="T121" fmla="*/ 888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solidFill>
            <a:schemeClr val="accent1"/>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03" name="Freeform 194">
            <a:extLst>
              <a:ext uri="{FF2B5EF4-FFF2-40B4-BE49-F238E27FC236}">
                <a16:creationId xmlns:a16="http://schemas.microsoft.com/office/drawing/2014/main" id="{3EDBB38E-923A-F942-A444-A61327045615}"/>
              </a:ext>
            </a:extLst>
          </p:cNvPr>
          <p:cNvSpPr>
            <a:spLocks/>
          </p:cNvSpPr>
          <p:nvPr userDrawn="1">
            <p:custDataLst>
              <p:tags r:id="rId129"/>
            </p:custDataLst>
          </p:nvPr>
        </p:nvSpPr>
        <p:spPr bwMode="auto">
          <a:xfrm>
            <a:off x="5785929" y="4312426"/>
            <a:ext cx="216351" cy="240400"/>
          </a:xfrm>
          <a:custGeom>
            <a:avLst/>
            <a:gdLst>
              <a:gd name="T0" fmla="*/ 14 w 486"/>
              <a:gd name="T1" fmla="*/ 176 h 505"/>
              <a:gd name="T2" fmla="*/ 31 w 486"/>
              <a:gd name="T3" fmla="*/ 198 h 505"/>
              <a:gd name="T4" fmla="*/ 51 w 486"/>
              <a:gd name="T5" fmla="*/ 232 h 505"/>
              <a:gd name="T6" fmla="*/ 82 w 486"/>
              <a:gd name="T7" fmla="*/ 266 h 505"/>
              <a:gd name="T8" fmla="*/ 126 w 486"/>
              <a:gd name="T9" fmla="*/ 293 h 505"/>
              <a:gd name="T10" fmla="*/ 170 w 486"/>
              <a:gd name="T11" fmla="*/ 310 h 505"/>
              <a:gd name="T12" fmla="*/ 246 w 486"/>
              <a:gd name="T13" fmla="*/ 328 h 505"/>
              <a:gd name="T14" fmla="*/ 295 w 486"/>
              <a:gd name="T15" fmla="*/ 344 h 505"/>
              <a:gd name="T16" fmla="*/ 299 w 486"/>
              <a:gd name="T17" fmla="*/ 381 h 505"/>
              <a:gd name="T18" fmla="*/ 277 w 486"/>
              <a:gd name="T19" fmla="*/ 418 h 505"/>
              <a:gd name="T20" fmla="*/ 267 w 486"/>
              <a:gd name="T21" fmla="*/ 443 h 505"/>
              <a:gd name="T22" fmla="*/ 266 w 486"/>
              <a:gd name="T23" fmla="*/ 463 h 505"/>
              <a:gd name="T24" fmla="*/ 278 w 486"/>
              <a:gd name="T25" fmla="*/ 482 h 505"/>
              <a:gd name="T26" fmla="*/ 299 w 486"/>
              <a:gd name="T27" fmla="*/ 494 h 505"/>
              <a:gd name="T28" fmla="*/ 344 w 486"/>
              <a:gd name="T29" fmla="*/ 504 h 505"/>
              <a:gd name="T30" fmla="*/ 387 w 486"/>
              <a:gd name="T31" fmla="*/ 504 h 505"/>
              <a:gd name="T32" fmla="*/ 415 w 486"/>
              <a:gd name="T33" fmla="*/ 494 h 505"/>
              <a:gd name="T34" fmla="*/ 446 w 486"/>
              <a:gd name="T35" fmla="*/ 474 h 505"/>
              <a:gd name="T36" fmla="*/ 473 w 486"/>
              <a:gd name="T37" fmla="*/ 447 h 505"/>
              <a:gd name="T38" fmla="*/ 485 w 486"/>
              <a:gd name="T39" fmla="*/ 418 h 505"/>
              <a:gd name="T40" fmla="*/ 484 w 486"/>
              <a:gd name="T41" fmla="*/ 397 h 505"/>
              <a:gd name="T42" fmla="*/ 478 w 486"/>
              <a:gd name="T43" fmla="*/ 358 h 505"/>
              <a:gd name="T44" fmla="*/ 471 w 486"/>
              <a:gd name="T45" fmla="*/ 316 h 505"/>
              <a:gd name="T46" fmla="*/ 465 w 486"/>
              <a:gd name="T47" fmla="*/ 270 h 505"/>
              <a:gd name="T48" fmla="*/ 456 w 486"/>
              <a:gd name="T49" fmla="*/ 252 h 505"/>
              <a:gd name="T50" fmla="*/ 439 w 486"/>
              <a:gd name="T51" fmla="*/ 239 h 505"/>
              <a:gd name="T52" fmla="*/ 413 w 486"/>
              <a:gd name="T53" fmla="*/ 232 h 505"/>
              <a:gd name="T54" fmla="*/ 392 w 486"/>
              <a:gd name="T55" fmla="*/ 222 h 505"/>
              <a:gd name="T56" fmla="*/ 370 w 486"/>
              <a:gd name="T57" fmla="*/ 207 h 505"/>
              <a:gd name="T58" fmla="*/ 330 w 486"/>
              <a:gd name="T59" fmla="*/ 188 h 505"/>
              <a:gd name="T60" fmla="*/ 290 w 486"/>
              <a:gd name="T61" fmla="*/ 172 h 505"/>
              <a:gd name="T62" fmla="*/ 273 w 486"/>
              <a:gd name="T63" fmla="*/ 160 h 505"/>
              <a:gd name="T64" fmla="*/ 264 w 486"/>
              <a:gd name="T65" fmla="*/ 151 h 505"/>
              <a:gd name="T66" fmla="*/ 261 w 486"/>
              <a:gd name="T67" fmla="*/ 125 h 505"/>
              <a:gd name="T68" fmla="*/ 261 w 486"/>
              <a:gd name="T69" fmla="*/ 90 h 505"/>
              <a:gd name="T70" fmla="*/ 255 w 486"/>
              <a:gd name="T71" fmla="*/ 71 h 505"/>
              <a:gd name="T72" fmla="*/ 241 w 486"/>
              <a:gd name="T73" fmla="*/ 55 h 505"/>
              <a:gd name="T74" fmla="*/ 234 w 486"/>
              <a:gd name="T75" fmla="*/ 37 h 505"/>
              <a:gd name="T76" fmla="*/ 199 w 486"/>
              <a:gd name="T77" fmla="*/ 12 h 505"/>
              <a:gd name="T78" fmla="*/ 186 w 486"/>
              <a:gd name="T79" fmla="*/ 8 h 505"/>
              <a:gd name="T80" fmla="*/ 173 w 486"/>
              <a:gd name="T81" fmla="*/ 2 h 505"/>
              <a:gd name="T82" fmla="*/ 139 w 486"/>
              <a:gd name="T83" fmla="*/ 1 h 505"/>
              <a:gd name="T84" fmla="*/ 70 w 486"/>
              <a:gd name="T85" fmla="*/ 11 h 505"/>
              <a:gd name="T86" fmla="*/ 42 w 486"/>
              <a:gd name="T87" fmla="*/ 21 h 505"/>
              <a:gd name="T88" fmla="*/ 24 w 486"/>
              <a:gd name="T89" fmla="*/ 37 h 505"/>
              <a:gd name="T90" fmla="*/ 20 w 486"/>
              <a:gd name="T91" fmla="*/ 6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04" name="Freeform 195">
            <a:extLst>
              <a:ext uri="{FF2B5EF4-FFF2-40B4-BE49-F238E27FC236}">
                <a16:creationId xmlns:a16="http://schemas.microsoft.com/office/drawing/2014/main" id="{FFC1B2E5-F23F-CE44-A05F-2DAF485E8BA0}"/>
              </a:ext>
            </a:extLst>
          </p:cNvPr>
          <p:cNvSpPr>
            <a:spLocks/>
          </p:cNvSpPr>
          <p:nvPr userDrawn="1">
            <p:custDataLst>
              <p:tags r:id="rId130"/>
            </p:custDataLst>
          </p:nvPr>
        </p:nvSpPr>
        <p:spPr bwMode="auto">
          <a:xfrm>
            <a:off x="5959986" y="3591228"/>
            <a:ext cx="74828" cy="99326"/>
          </a:xfrm>
          <a:custGeom>
            <a:avLst/>
            <a:gdLst>
              <a:gd name="T0" fmla="*/ 7 w 166"/>
              <a:gd name="T1" fmla="*/ 183 h 208"/>
              <a:gd name="T2" fmla="*/ 79 w 166"/>
              <a:gd name="T3" fmla="*/ 208 h 208"/>
              <a:gd name="T4" fmla="*/ 85 w 166"/>
              <a:gd name="T5" fmla="*/ 207 h 208"/>
              <a:gd name="T6" fmla="*/ 90 w 166"/>
              <a:gd name="T7" fmla="*/ 204 h 208"/>
              <a:gd name="T8" fmla="*/ 97 w 166"/>
              <a:gd name="T9" fmla="*/ 198 h 208"/>
              <a:gd name="T10" fmla="*/ 104 w 166"/>
              <a:gd name="T11" fmla="*/ 192 h 208"/>
              <a:gd name="T12" fmla="*/ 117 w 166"/>
              <a:gd name="T13" fmla="*/ 176 h 208"/>
              <a:gd name="T14" fmla="*/ 130 w 166"/>
              <a:gd name="T15" fmla="*/ 158 h 208"/>
              <a:gd name="T16" fmla="*/ 154 w 166"/>
              <a:gd name="T17" fmla="*/ 122 h 208"/>
              <a:gd name="T18" fmla="*/ 166 w 166"/>
              <a:gd name="T19" fmla="*/ 103 h 208"/>
              <a:gd name="T20" fmla="*/ 144 w 166"/>
              <a:gd name="T21" fmla="*/ 94 h 208"/>
              <a:gd name="T22" fmla="*/ 126 w 166"/>
              <a:gd name="T23" fmla="*/ 84 h 208"/>
              <a:gd name="T24" fmla="*/ 108 w 166"/>
              <a:gd name="T25" fmla="*/ 74 h 208"/>
              <a:gd name="T26" fmla="*/ 93 w 166"/>
              <a:gd name="T27" fmla="*/ 64 h 208"/>
              <a:gd name="T28" fmla="*/ 86 w 166"/>
              <a:gd name="T29" fmla="*/ 58 h 208"/>
              <a:gd name="T30" fmla="*/ 81 w 166"/>
              <a:gd name="T31" fmla="*/ 53 h 208"/>
              <a:gd name="T32" fmla="*/ 75 w 166"/>
              <a:gd name="T33" fmla="*/ 47 h 208"/>
              <a:gd name="T34" fmla="*/ 71 w 166"/>
              <a:gd name="T35" fmla="*/ 40 h 208"/>
              <a:gd name="T36" fmla="*/ 67 w 166"/>
              <a:gd name="T37" fmla="*/ 33 h 208"/>
              <a:gd name="T38" fmla="*/ 64 w 166"/>
              <a:gd name="T39" fmla="*/ 26 h 208"/>
              <a:gd name="T40" fmla="*/ 62 w 166"/>
              <a:gd name="T41" fmla="*/ 18 h 208"/>
              <a:gd name="T42" fmla="*/ 60 w 166"/>
              <a:gd name="T43" fmla="*/ 11 h 208"/>
              <a:gd name="T44" fmla="*/ 50 w 166"/>
              <a:gd name="T45" fmla="*/ 10 h 208"/>
              <a:gd name="T46" fmla="*/ 43 w 166"/>
              <a:gd name="T47" fmla="*/ 8 h 208"/>
              <a:gd name="T48" fmla="*/ 40 w 166"/>
              <a:gd name="T49" fmla="*/ 5 h 208"/>
              <a:gd name="T50" fmla="*/ 39 w 166"/>
              <a:gd name="T51" fmla="*/ 3 h 208"/>
              <a:gd name="T52" fmla="*/ 38 w 166"/>
              <a:gd name="T53" fmla="*/ 1 h 208"/>
              <a:gd name="T54" fmla="*/ 36 w 166"/>
              <a:gd name="T55" fmla="*/ 0 h 208"/>
              <a:gd name="T56" fmla="*/ 32 w 166"/>
              <a:gd name="T57" fmla="*/ 1 h 208"/>
              <a:gd name="T58" fmla="*/ 27 w 166"/>
              <a:gd name="T59" fmla="*/ 5 h 208"/>
              <a:gd name="T60" fmla="*/ 20 w 166"/>
              <a:gd name="T61" fmla="*/ 11 h 208"/>
              <a:gd name="T62" fmla="*/ 11 w 166"/>
              <a:gd name="T63" fmla="*/ 22 h 208"/>
              <a:gd name="T64" fmla="*/ 7 w 166"/>
              <a:gd name="T65" fmla="*/ 29 h 208"/>
              <a:gd name="T66" fmla="*/ 4 w 166"/>
              <a:gd name="T67" fmla="*/ 37 h 208"/>
              <a:gd name="T68" fmla="*/ 2 w 166"/>
              <a:gd name="T69" fmla="*/ 45 h 208"/>
              <a:gd name="T70" fmla="*/ 0 w 166"/>
              <a:gd name="T71" fmla="*/ 54 h 208"/>
              <a:gd name="T72" fmla="*/ 0 w 166"/>
              <a:gd name="T73" fmla="*/ 60 h 208"/>
              <a:gd name="T74" fmla="*/ 2 w 166"/>
              <a:gd name="T75" fmla="*/ 65 h 208"/>
              <a:gd name="T76" fmla="*/ 3 w 166"/>
              <a:gd name="T77" fmla="*/ 70 h 208"/>
              <a:gd name="T78" fmla="*/ 5 w 166"/>
              <a:gd name="T79" fmla="*/ 76 h 208"/>
              <a:gd name="T80" fmla="*/ 10 w 166"/>
              <a:gd name="T81" fmla="*/ 86 h 208"/>
              <a:gd name="T82" fmla="*/ 17 w 166"/>
              <a:gd name="T83" fmla="*/ 98 h 208"/>
              <a:gd name="T84" fmla="*/ 22 w 166"/>
              <a:gd name="T85" fmla="*/ 109 h 208"/>
              <a:gd name="T86" fmla="*/ 28 w 166"/>
              <a:gd name="T87" fmla="*/ 120 h 208"/>
              <a:gd name="T88" fmla="*/ 30 w 166"/>
              <a:gd name="T89" fmla="*/ 126 h 208"/>
              <a:gd name="T90" fmla="*/ 32 w 166"/>
              <a:gd name="T91" fmla="*/ 133 h 208"/>
              <a:gd name="T92" fmla="*/ 33 w 166"/>
              <a:gd name="T93" fmla="*/ 139 h 208"/>
              <a:gd name="T94" fmla="*/ 33 w 166"/>
              <a:gd name="T95" fmla="*/ 147 h 208"/>
              <a:gd name="T96" fmla="*/ 32 w 166"/>
              <a:gd name="T97" fmla="*/ 153 h 208"/>
              <a:gd name="T98" fmla="*/ 31 w 166"/>
              <a:gd name="T99" fmla="*/ 159 h 208"/>
              <a:gd name="T100" fmla="*/ 28 w 166"/>
              <a:gd name="T101" fmla="*/ 165 h 208"/>
              <a:gd name="T102" fmla="*/ 25 w 166"/>
              <a:gd name="T103" fmla="*/ 169 h 208"/>
              <a:gd name="T104" fmla="*/ 21 w 166"/>
              <a:gd name="T105" fmla="*/ 174 h 208"/>
              <a:gd name="T106" fmla="*/ 17 w 166"/>
              <a:gd name="T107" fmla="*/ 177 h 208"/>
              <a:gd name="T108" fmla="*/ 11 w 166"/>
              <a:gd name="T109" fmla="*/ 180 h 208"/>
              <a:gd name="T110" fmla="*/ 7 w 166"/>
              <a:gd name="T111" fmla="*/ 183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05" name="Freeform 196">
            <a:extLst>
              <a:ext uri="{FF2B5EF4-FFF2-40B4-BE49-F238E27FC236}">
                <a16:creationId xmlns:a16="http://schemas.microsoft.com/office/drawing/2014/main" id="{9AA649E7-3126-2843-A4E9-CBFB63BF4FC7}"/>
              </a:ext>
            </a:extLst>
          </p:cNvPr>
          <p:cNvSpPr>
            <a:spLocks/>
          </p:cNvSpPr>
          <p:nvPr userDrawn="1">
            <p:custDataLst>
              <p:tags r:id="rId131"/>
            </p:custDataLst>
          </p:nvPr>
        </p:nvSpPr>
        <p:spPr bwMode="auto">
          <a:xfrm>
            <a:off x="5462216" y="3191043"/>
            <a:ext cx="71574" cy="53261"/>
          </a:xfrm>
          <a:custGeom>
            <a:avLst/>
            <a:gdLst>
              <a:gd name="T0" fmla="*/ 153 w 164"/>
              <a:gd name="T1" fmla="*/ 104 h 104"/>
              <a:gd name="T2" fmla="*/ 134 w 164"/>
              <a:gd name="T3" fmla="*/ 102 h 104"/>
              <a:gd name="T4" fmla="*/ 110 w 164"/>
              <a:gd name="T5" fmla="*/ 97 h 104"/>
              <a:gd name="T6" fmla="*/ 96 w 164"/>
              <a:gd name="T7" fmla="*/ 94 h 104"/>
              <a:gd name="T8" fmla="*/ 80 w 164"/>
              <a:gd name="T9" fmla="*/ 93 h 104"/>
              <a:gd name="T10" fmla="*/ 73 w 164"/>
              <a:gd name="T11" fmla="*/ 93 h 104"/>
              <a:gd name="T12" fmla="*/ 64 w 164"/>
              <a:gd name="T13" fmla="*/ 94 h 104"/>
              <a:gd name="T14" fmla="*/ 55 w 164"/>
              <a:gd name="T15" fmla="*/ 96 h 104"/>
              <a:gd name="T16" fmla="*/ 47 w 164"/>
              <a:gd name="T17" fmla="*/ 98 h 104"/>
              <a:gd name="T18" fmla="*/ 41 w 164"/>
              <a:gd name="T19" fmla="*/ 100 h 104"/>
              <a:gd name="T20" fmla="*/ 34 w 164"/>
              <a:gd name="T21" fmla="*/ 100 h 104"/>
              <a:gd name="T22" fmla="*/ 27 w 164"/>
              <a:gd name="T23" fmla="*/ 99 h 104"/>
              <a:gd name="T24" fmla="*/ 19 w 164"/>
              <a:gd name="T25" fmla="*/ 96 h 104"/>
              <a:gd name="T26" fmla="*/ 11 w 164"/>
              <a:gd name="T27" fmla="*/ 92 h 104"/>
              <a:gd name="T28" fmla="*/ 6 w 164"/>
              <a:gd name="T29" fmla="*/ 88 h 104"/>
              <a:gd name="T30" fmla="*/ 3 w 164"/>
              <a:gd name="T31" fmla="*/ 86 h 104"/>
              <a:gd name="T32" fmla="*/ 1 w 164"/>
              <a:gd name="T33" fmla="*/ 84 h 104"/>
              <a:gd name="T34" fmla="*/ 0 w 164"/>
              <a:gd name="T35" fmla="*/ 81 h 104"/>
              <a:gd name="T36" fmla="*/ 0 w 164"/>
              <a:gd name="T37" fmla="*/ 79 h 104"/>
              <a:gd name="T38" fmla="*/ 0 w 164"/>
              <a:gd name="T39" fmla="*/ 76 h 104"/>
              <a:gd name="T40" fmla="*/ 1 w 164"/>
              <a:gd name="T41" fmla="*/ 74 h 104"/>
              <a:gd name="T42" fmla="*/ 3 w 164"/>
              <a:gd name="T43" fmla="*/ 71 h 104"/>
              <a:gd name="T44" fmla="*/ 6 w 164"/>
              <a:gd name="T45" fmla="*/ 70 h 104"/>
              <a:gd name="T46" fmla="*/ 12 w 164"/>
              <a:gd name="T47" fmla="*/ 67 h 104"/>
              <a:gd name="T48" fmla="*/ 20 w 164"/>
              <a:gd name="T49" fmla="*/ 66 h 104"/>
              <a:gd name="T50" fmla="*/ 40 w 164"/>
              <a:gd name="T51" fmla="*/ 66 h 104"/>
              <a:gd name="T52" fmla="*/ 61 w 164"/>
              <a:gd name="T53" fmla="*/ 67 h 104"/>
              <a:gd name="T54" fmla="*/ 70 w 164"/>
              <a:gd name="T55" fmla="*/ 67 h 104"/>
              <a:gd name="T56" fmla="*/ 79 w 164"/>
              <a:gd name="T57" fmla="*/ 67 h 104"/>
              <a:gd name="T58" fmla="*/ 87 w 164"/>
              <a:gd name="T59" fmla="*/ 67 h 104"/>
              <a:gd name="T60" fmla="*/ 94 w 164"/>
              <a:gd name="T61" fmla="*/ 67 h 104"/>
              <a:gd name="T62" fmla="*/ 94 w 164"/>
              <a:gd name="T63" fmla="*/ 56 h 104"/>
              <a:gd name="T64" fmla="*/ 94 w 164"/>
              <a:gd name="T65" fmla="*/ 43 h 104"/>
              <a:gd name="T66" fmla="*/ 94 w 164"/>
              <a:gd name="T67" fmla="*/ 29 h 104"/>
              <a:gd name="T68" fmla="*/ 94 w 164"/>
              <a:gd name="T69" fmla="*/ 18 h 104"/>
              <a:gd name="T70" fmla="*/ 79 w 164"/>
              <a:gd name="T71" fmla="*/ 17 h 104"/>
              <a:gd name="T72" fmla="*/ 67 w 164"/>
              <a:gd name="T73" fmla="*/ 15 h 104"/>
              <a:gd name="T74" fmla="*/ 62 w 164"/>
              <a:gd name="T75" fmla="*/ 13 h 104"/>
              <a:gd name="T76" fmla="*/ 57 w 164"/>
              <a:gd name="T77" fmla="*/ 10 h 104"/>
              <a:gd name="T78" fmla="*/ 52 w 164"/>
              <a:gd name="T79" fmla="*/ 6 h 104"/>
              <a:gd name="T80" fmla="*/ 47 w 164"/>
              <a:gd name="T81" fmla="*/ 0 h 104"/>
              <a:gd name="T82" fmla="*/ 146 w 164"/>
              <a:gd name="T83" fmla="*/ 0 h 104"/>
              <a:gd name="T84" fmla="*/ 147 w 164"/>
              <a:gd name="T85" fmla="*/ 6 h 104"/>
              <a:gd name="T86" fmla="*/ 148 w 164"/>
              <a:gd name="T87" fmla="*/ 13 h 104"/>
              <a:gd name="T88" fmla="*/ 150 w 164"/>
              <a:gd name="T89" fmla="*/ 19 h 104"/>
              <a:gd name="T90" fmla="*/ 152 w 164"/>
              <a:gd name="T91" fmla="*/ 25 h 104"/>
              <a:gd name="T92" fmla="*/ 156 w 164"/>
              <a:gd name="T93" fmla="*/ 35 h 104"/>
              <a:gd name="T94" fmla="*/ 159 w 164"/>
              <a:gd name="T95" fmla="*/ 46 h 104"/>
              <a:gd name="T96" fmla="*/ 163 w 164"/>
              <a:gd name="T97" fmla="*/ 54 h 104"/>
              <a:gd name="T98" fmla="*/ 164 w 164"/>
              <a:gd name="T99" fmla="*/ 62 h 104"/>
              <a:gd name="T100" fmla="*/ 163 w 164"/>
              <a:gd name="T101" fmla="*/ 65 h 104"/>
              <a:gd name="T102" fmla="*/ 160 w 164"/>
              <a:gd name="T103" fmla="*/ 68 h 104"/>
              <a:gd name="T104" fmla="*/ 157 w 164"/>
              <a:gd name="T105" fmla="*/ 71 h 104"/>
              <a:gd name="T106" fmla="*/ 153 w 164"/>
              <a:gd name="T107" fmla="*/ 73 h 104"/>
              <a:gd name="T108" fmla="*/ 153 w 164"/>
              <a:gd name="T10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06" name="Freeform 204">
            <a:extLst>
              <a:ext uri="{FF2B5EF4-FFF2-40B4-BE49-F238E27FC236}">
                <a16:creationId xmlns:a16="http://schemas.microsoft.com/office/drawing/2014/main" id="{C2A9D4A1-8AC3-514D-90DC-343A14FC0DAA}"/>
              </a:ext>
            </a:extLst>
          </p:cNvPr>
          <p:cNvSpPr>
            <a:spLocks/>
          </p:cNvSpPr>
          <p:nvPr userDrawn="1">
            <p:custDataLst>
              <p:tags r:id="rId132"/>
            </p:custDataLst>
          </p:nvPr>
        </p:nvSpPr>
        <p:spPr bwMode="auto">
          <a:xfrm>
            <a:off x="5611873" y="4964527"/>
            <a:ext cx="26027" cy="54702"/>
          </a:xfrm>
          <a:custGeom>
            <a:avLst/>
            <a:gdLst>
              <a:gd name="T0" fmla="*/ 13 w 53"/>
              <a:gd name="T1" fmla="*/ 0 h 80"/>
              <a:gd name="T2" fmla="*/ 8 w 53"/>
              <a:gd name="T3" fmla="*/ 5 h 80"/>
              <a:gd name="T4" fmla="*/ 4 w 53"/>
              <a:gd name="T5" fmla="*/ 10 h 80"/>
              <a:gd name="T6" fmla="*/ 2 w 53"/>
              <a:gd name="T7" fmla="*/ 13 h 80"/>
              <a:gd name="T8" fmla="*/ 1 w 53"/>
              <a:gd name="T9" fmla="*/ 16 h 80"/>
              <a:gd name="T10" fmla="*/ 0 w 53"/>
              <a:gd name="T11" fmla="*/ 20 h 80"/>
              <a:gd name="T12" fmla="*/ 0 w 53"/>
              <a:gd name="T13" fmla="*/ 25 h 80"/>
              <a:gd name="T14" fmla="*/ 0 w 53"/>
              <a:gd name="T15" fmla="*/ 30 h 80"/>
              <a:gd name="T16" fmla="*/ 2 w 53"/>
              <a:gd name="T17" fmla="*/ 39 h 80"/>
              <a:gd name="T18" fmla="*/ 6 w 53"/>
              <a:gd name="T19" fmla="*/ 48 h 80"/>
              <a:gd name="T20" fmla="*/ 9 w 53"/>
              <a:gd name="T21" fmla="*/ 57 h 80"/>
              <a:gd name="T22" fmla="*/ 13 w 53"/>
              <a:gd name="T23" fmla="*/ 66 h 80"/>
              <a:gd name="T24" fmla="*/ 20 w 53"/>
              <a:gd name="T25" fmla="*/ 73 h 80"/>
              <a:gd name="T26" fmla="*/ 22 w 53"/>
              <a:gd name="T27" fmla="*/ 76 h 80"/>
              <a:gd name="T28" fmla="*/ 26 w 53"/>
              <a:gd name="T29" fmla="*/ 78 h 80"/>
              <a:gd name="T30" fmla="*/ 30 w 53"/>
              <a:gd name="T31" fmla="*/ 80 h 80"/>
              <a:gd name="T32" fmla="*/ 33 w 53"/>
              <a:gd name="T33" fmla="*/ 80 h 80"/>
              <a:gd name="T34" fmla="*/ 36 w 53"/>
              <a:gd name="T35" fmla="*/ 79 h 80"/>
              <a:gd name="T36" fmla="*/ 38 w 53"/>
              <a:gd name="T37" fmla="*/ 78 h 80"/>
              <a:gd name="T38" fmla="*/ 42 w 53"/>
              <a:gd name="T39" fmla="*/ 76 h 80"/>
              <a:gd name="T40" fmla="*/ 45 w 53"/>
              <a:gd name="T41" fmla="*/ 73 h 80"/>
              <a:gd name="T42" fmla="*/ 48 w 53"/>
              <a:gd name="T43" fmla="*/ 70 h 80"/>
              <a:gd name="T44" fmla="*/ 51 w 53"/>
              <a:gd name="T45" fmla="*/ 67 h 80"/>
              <a:gd name="T46" fmla="*/ 53 w 53"/>
              <a:gd name="T47" fmla="*/ 64 h 80"/>
              <a:gd name="T48" fmla="*/ 53 w 53"/>
              <a:gd name="T49" fmla="*/ 62 h 80"/>
              <a:gd name="T50" fmla="*/ 52 w 53"/>
              <a:gd name="T51" fmla="*/ 54 h 80"/>
              <a:gd name="T52" fmla="*/ 49 w 53"/>
              <a:gd name="T53" fmla="*/ 47 h 80"/>
              <a:gd name="T54" fmla="*/ 46 w 53"/>
              <a:gd name="T55" fmla="*/ 42 h 80"/>
              <a:gd name="T56" fmla="*/ 43 w 53"/>
              <a:gd name="T57" fmla="*/ 37 h 80"/>
              <a:gd name="T58" fmla="*/ 40 w 53"/>
              <a:gd name="T59" fmla="*/ 32 h 80"/>
              <a:gd name="T60" fmla="*/ 36 w 53"/>
              <a:gd name="T61" fmla="*/ 27 h 80"/>
              <a:gd name="T62" fmla="*/ 34 w 53"/>
              <a:gd name="T63" fmla="*/ 20 h 80"/>
              <a:gd name="T64" fmla="*/ 33 w 53"/>
              <a:gd name="T65" fmla="*/ 12 h 80"/>
              <a:gd name="T66" fmla="*/ 33 w 53"/>
              <a:gd name="T67" fmla="*/ 10 h 80"/>
              <a:gd name="T68" fmla="*/ 31 w 53"/>
              <a:gd name="T69" fmla="*/ 8 h 80"/>
              <a:gd name="T70" fmla="*/ 29 w 53"/>
              <a:gd name="T71" fmla="*/ 6 h 80"/>
              <a:gd name="T72" fmla="*/ 25 w 53"/>
              <a:gd name="T73" fmla="*/ 4 h 80"/>
              <a:gd name="T74" fmla="*/ 19 w 53"/>
              <a:gd name="T75" fmla="*/ 1 h 80"/>
              <a:gd name="T76" fmla="*/ 13 w 53"/>
              <a:gd name="T7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 h="8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07" name="Freeform 205">
            <a:extLst>
              <a:ext uri="{FF2B5EF4-FFF2-40B4-BE49-F238E27FC236}">
                <a16:creationId xmlns:a16="http://schemas.microsoft.com/office/drawing/2014/main" id="{83D528BB-964B-F549-97E4-10D835EC341A}"/>
              </a:ext>
            </a:extLst>
          </p:cNvPr>
          <p:cNvSpPr>
            <a:spLocks/>
          </p:cNvSpPr>
          <p:nvPr userDrawn="1">
            <p:custDataLst>
              <p:tags r:id="rId133"/>
            </p:custDataLst>
          </p:nvPr>
        </p:nvSpPr>
        <p:spPr bwMode="auto">
          <a:xfrm>
            <a:off x="5642780" y="5050898"/>
            <a:ext cx="17894" cy="48943"/>
          </a:xfrm>
          <a:custGeom>
            <a:avLst/>
            <a:gdLst>
              <a:gd name="T0" fmla="*/ 0 w 41"/>
              <a:gd name="T1" fmla="*/ 43 h 43"/>
              <a:gd name="T2" fmla="*/ 27 w 41"/>
              <a:gd name="T3" fmla="*/ 43 h 43"/>
              <a:gd name="T4" fmla="*/ 41 w 41"/>
              <a:gd name="T5" fmla="*/ 24 h 43"/>
              <a:gd name="T6" fmla="*/ 38 w 41"/>
              <a:gd name="T7" fmla="*/ 12 h 43"/>
              <a:gd name="T8" fmla="*/ 34 w 41"/>
              <a:gd name="T9" fmla="*/ 0 h 43"/>
              <a:gd name="T10" fmla="*/ 27 w 41"/>
              <a:gd name="T11" fmla="*/ 4 h 43"/>
              <a:gd name="T12" fmla="*/ 20 w 41"/>
              <a:gd name="T13" fmla="*/ 9 h 43"/>
              <a:gd name="T14" fmla="*/ 15 w 41"/>
              <a:gd name="T15" fmla="*/ 14 h 43"/>
              <a:gd name="T16" fmla="*/ 10 w 41"/>
              <a:gd name="T17" fmla="*/ 19 h 43"/>
              <a:gd name="T18" fmla="*/ 6 w 41"/>
              <a:gd name="T19" fmla="*/ 24 h 43"/>
              <a:gd name="T20" fmla="*/ 3 w 41"/>
              <a:gd name="T21" fmla="*/ 30 h 43"/>
              <a:gd name="T22" fmla="*/ 1 w 41"/>
              <a:gd name="T23" fmla="*/ 37 h 43"/>
              <a:gd name="T24" fmla="*/ 0 w 41"/>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43">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08" name="Freeform 206">
            <a:extLst>
              <a:ext uri="{FF2B5EF4-FFF2-40B4-BE49-F238E27FC236}">
                <a16:creationId xmlns:a16="http://schemas.microsoft.com/office/drawing/2014/main" id="{F009AA98-CA29-DA40-9101-6AD6AF618C6A}"/>
              </a:ext>
            </a:extLst>
          </p:cNvPr>
          <p:cNvSpPr>
            <a:spLocks/>
          </p:cNvSpPr>
          <p:nvPr userDrawn="1">
            <p:custDataLst>
              <p:tags r:id="rId134"/>
            </p:custDataLst>
          </p:nvPr>
        </p:nvSpPr>
        <p:spPr bwMode="auto">
          <a:xfrm>
            <a:off x="5647660" y="5071052"/>
            <a:ext cx="8133" cy="53261"/>
          </a:xfrm>
          <a:custGeom>
            <a:avLst/>
            <a:gdLst>
              <a:gd name="T0" fmla="*/ 20 w 20"/>
              <a:gd name="T1" fmla="*/ 0 h 24"/>
              <a:gd name="T2" fmla="*/ 0 w 20"/>
              <a:gd name="T3" fmla="*/ 0 h 24"/>
              <a:gd name="T4" fmla="*/ 1 w 20"/>
              <a:gd name="T5" fmla="*/ 5 h 24"/>
              <a:gd name="T6" fmla="*/ 2 w 20"/>
              <a:gd name="T7" fmla="*/ 9 h 24"/>
              <a:gd name="T8" fmla="*/ 4 w 20"/>
              <a:gd name="T9" fmla="*/ 13 h 24"/>
              <a:gd name="T10" fmla="*/ 7 w 20"/>
              <a:gd name="T11" fmla="*/ 17 h 24"/>
              <a:gd name="T12" fmla="*/ 10 w 20"/>
              <a:gd name="T13" fmla="*/ 20 h 24"/>
              <a:gd name="T14" fmla="*/ 14 w 20"/>
              <a:gd name="T15" fmla="*/ 22 h 24"/>
              <a:gd name="T16" fmla="*/ 17 w 20"/>
              <a:gd name="T17" fmla="*/ 24 h 24"/>
              <a:gd name="T18" fmla="*/ 20 w 20"/>
              <a:gd name="T19" fmla="*/ 24 h 24"/>
              <a:gd name="T20" fmla="*/ 20 w 20"/>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4">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09" name="Freeform 207">
            <a:extLst>
              <a:ext uri="{FF2B5EF4-FFF2-40B4-BE49-F238E27FC236}">
                <a16:creationId xmlns:a16="http://schemas.microsoft.com/office/drawing/2014/main" id="{BE1502DA-1C57-7543-8D11-48F100D1FFE1}"/>
              </a:ext>
            </a:extLst>
          </p:cNvPr>
          <p:cNvSpPr>
            <a:spLocks/>
          </p:cNvSpPr>
          <p:nvPr userDrawn="1">
            <p:custDataLst>
              <p:tags r:id="rId135"/>
            </p:custDataLst>
          </p:nvPr>
        </p:nvSpPr>
        <p:spPr bwMode="auto">
          <a:xfrm>
            <a:off x="5662300" y="5127193"/>
            <a:ext cx="17894" cy="54702"/>
          </a:xfrm>
          <a:custGeom>
            <a:avLst/>
            <a:gdLst>
              <a:gd name="T0" fmla="*/ 0 w 39"/>
              <a:gd name="T1" fmla="*/ 12 h 43"/>
              <a:gd name="T2" fmla="*/ 2 w 39"/>
              <a:gd name="T3" fmla="*/ 17 h 43"/>
              <a:gd name="T4" fmla="*/ 6 w 39"/>
              <a:gd name="T5" fmla="*/ 22 h 43"/>
              <a:gd name="T6" fmla="*/ 12 w 39"/>
              <a:gd name="T7" fmla="*/ 27 h 43"/>
              <a:gd name="T8" fmla="*/ 16 w 39"/>
              <a:gd name="T9" fmla="*/ 32 h 43"/>
              <a:gd name="T10" fmla="*/ 23 w 39"/>
              <a:gd name="T11" fmla="*/ 37 h 43"/>
              <a:gd name="T12" fmla="*/ 28 w 39"/>
              <a:gd name="T13" fmla="*/ 40 h 43"/>
              <a:gd name="T14" fmla="*/ 34 w 39"/>
              <a:gd name="T15" fmla="*/ 43 h 43"/>
              <a:gd name="T16" fmla="*/ 39 w 39"/>
              <a:gd name="T17" fmla="*/ 43 h 43"/>
              <a:gd name="T18" fmla="*/ 38 w 39"/>
              <a:gd name="T19" fmla="*/ 32 h 43"/>
              <a:gd name="T20" fmla="*/ 36 w 39"/>
              <a:gd name="T21" fmla="*/ 19 h 43"/>
              <a:gd name="T22" fmla="*/ 34 w 39"/>
              <a:gd name="T23" fmla="*/ 8 h 43"/>
              <a:gd name="T24" fmla="*/ 32 w 39"/>
              <a:gd name="T25" fmla="*/ 0 h 43"/>
              <a:gd name="T26" fmla="*/ 19 w 39"/>
              <a:gd name="T27" fmla="*/ 3 h 43"/>
              <a:gd name="T28" fmla="*/ 6 w 39"/>
              <a:gd name="T29" fmla="*/ 6 h 43"/>
              <a:gd name="T30" fmla="*/ 0 w 39"/>
              <a:gd name="T31"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3">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10" name="Freeform 208">
            <a:extLst>
              <a:ext uri="{FF2B5EF4-FFF2-40B4-BE49-F238E27FC236}">
                <a16:creationId xmlns:a16="http://schemas.microsoft.com/office/drawing/2014/main" id="{F48544AF-89F4-494D-8D00-D6C2D1A6BC15}"/>
              </a:ext>
            </a:extLst>
          </p:cNvPr>
          <p:cNvSpPr>
            <a:spLocks/>
          </p:cNvSpPr>
          <p:nvPr userDrawn="1">
            <p:custDataLst>
              <p:tags r:id="rId136"/>
            </p:custDataLst>
          </p:nvPr>
        </p:nvSpPr>
        <p:spPr bwMode="auto">
          <a:xfrm>
            <a:off x="5649286" y="5138707"/>
            <a:ext cx="27654" cy="53262"/>
          </a:xfrm>
          <a:custGeom>
            <a:avLst/>
            <a:gdLst>
              <a:gd name="T0" fmla="*/ 29 w 55"/>
              <a:gd name="T1" fmla="*/ 26 h 62"/>
              <a:gd name="T2" fmla="*/ 8 w 55"/>
              <a:gd name="T3" fmla="*/ 0 h 62"/>
              <a:gd name="T4" fmla="*/ 4 w 55"/>
              <a:gd name="T5" fmla="*/ 5 h 62"/>
              <a:gd name="T6" fmla="*/ 1 w 55"/>
              <a:gd name="T7" fmla="*/ 11 h 62"/>
              <a:gd name="T8" fmla="*/ 0 w 55"/>
              <a:gd name="T9" fmla="*/ 16 h 62"/>
              <a:gd name="T10" fmla="*/ 0 w 55"/>
              <a:gd name="T11" fmla="*/ 21 h 62"/>
              <a:gd name="T12" fmla="*/ 2 w 55"/>
              <a:gd name="T13" fmla="*/ 26 h 62"/>
              <a:gd name="T14" fmla="*/ 4 w 55"/>
              <a:gd name="T15" fmla="*/ 31 h 62"/>
              <a:gd name="T16" fmla="*/ 8 w 55"/>
              <a:gd name="T17" fmla="*/ 36 h 62"/>
              <a:gd name="T18" fmla="*/ 11 w 55"/>
              <a:gd name="T19" fmla="*/ 41 h 62"/>
              <a:gd name="T20" fmla="*/ 16 w 55"/>
              <a:gd name="T21" fmla="*/ 45 h 62"/>
              <a:gd name="T22" fmla="*/ 21 w 55"/>
              <a:gd name="T23" fmla="*/ 49 h 62"/>
              <a:gd name="T24" fmla="*/ 26 w 55"/>
              <a:gd name="T25" fmla="*/ 53 h 62"/>
              <a:gd name="T26" fmla="*/ 33 w 55"/>
              <a:gd name="T27" fmla="*/ 56 h 62"/>
              <a:gd name="T28" fmla="*/ 38 w 55"/>
              <a:gd name="T29" fmla="*/ 58 h 62"/>
              <a:gd name="T30" fmla="*/ 44 w 55"/>
              <a:gd name="T31" fmla="*/ 60 h 62"/>
              <a:gd name="T32" fmla="*/ 49 w 55"/>
              <a:gd name="T33" fmla="*/ 61 h 62"/>
              <a:gd name="T34" fmla="*/ 55 w 55"/>
              <a:gd name="T35" fmla="*/ 62 h 62"/>
              <a:gd name="T36" fmla="*/ 54 w 55"/>
              <a:gd name="T37" fmla="*/ 53 h 62"/>
              <a:gd name="T38" fmla="*/ 53 w 55"/>
              <a:gd name="T39" fmla="*/ 46 h 62"/>
              <a:gd name="T40" fmla="*/ 49 w 55"/>
              <a:gd name="T41" fmla="*/ 40 h 62"/>
              <a:gd name="T42" fmla="*/ 46 w 55"/>
              <a:gd name="T43" fmla="*/ 35 h 62"/>
              <a:gd name="T44" fmla="*/ 43 w 55"/>
              <a:gd name="T45" fmla="*/ 31 h 62"/>
              <a:gd name="T46" fmla="*/ 38 w 55"/>
              <a:gd name="T47" fmla="*/ 28 h 62"/>
              <a:gd name="T48" fmla="*/ 33 w 55"/>
              <a:gd name="T49" fmla="*/ 26 h 62"/>
              <a:gd name="T50" fmla="*/ 29 w 55"/>
              <a:gd name="T51"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62">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11" name="Freeform 209">
            <a:extLst>
              <a:ext uri="{FF2B5EF4-FFF2-40B4-BE49-F238E27FC236}">
                <a16:creationId xmlns:a16="http://schemas.microsoft.com/office/drawing/2014/main" id="{79C0BF13-3A38-0A4B-8E12-3117DF71F712}"/>
              </a:ext>
            </a:extLst>
          </p:cNvPr>
          <p:cNvSpPr>
            <a:spLocks/>
          </p:cNvSpPr>
          <p:nvPr userDrawn="1">
            <p:custDataLst>
              <p:tags r:id="rId137"/>
            </p:custDataLst>
          </p:nvPr>
        </p:nvSpPr>
        <p:spPr bwMode="auto">
          <a:xfrm>
            <a:off x="5680193" y="5168939"/>
            <a:ext cx="11387" cy="53261"/>
          </a:xfrm>
          <a:custGeom>
            <a:avLst/>
            <a:gdLst>
              <a:gd name="T0" fmla="*/ 33 w 35"/>
              <a:gd name="T1" fmla="*/ 13 h 43"/>
              <a:gd name="T2" fmla="*/ 7 w 35"/>
              <a:gd name="T3" fmla="*/ 0 h 43"/>
              <a:gd name="T4" fmla="*/ 4 w 35"/>
              <a:gd name="T5" fmla="*/ 8 h 43"/>
              <a:gd name="T6" fmla="*/ 0 w 35"/>
              <a:gd name="T7" fmla="*/ 19 h 43"/>
              <a:gd name="T8" fmla="*/ 2 w 35"/>
              <a:gd name="T9" fmla="*/ 28 h 43"/>
              <a:gd name="T10" fmla="*/ 5 w 35"/>
              <a:gd name="T11" fmla="*/ 36 h 43"/>
              <a:gd name="T12" fmla="*/ 6 w 35"/>
              <a:gd name="T13" fmla="*/ 39 h 43"/>
              <a:gd name="T14" fmla="*/ 8 w 35"/>
              <a:gd name="T15" fmla="*/ 41 h 43"/>
              <a:gd name="T16" fmla="*/ 11 w 35"/>
              <a:gd name="T17" fmla="*/ 43 h 43"/>
              <a:gd name="T18" fmla="*/ 14 w 35"/>
              <a:gd name="T19" fmla="*/ 43 h 43"/>
              <a:gd name="T20" fmla="*/ 18 w 35"/>
              <a:gd name="T21" fmla="*/ 43 h 43"/>
              <a:gd name="T22" fmla="*/ 22 w 35"/>
              <a:gd name="T23" fmla="*/ 42 h 43"/>
              <a:gd name="T24" fmla="*/ 26 w 35"/>
              <a:gd name="T25" fmla="*/ 41 h 43"/>
              <a:gd name="T26" fmla="*/ 28 w 35"/>
              <a:gd name="T27" fmla="*/ 39 h 43"/>
              <a:gd name="T28" fmla="*/ 31 w 35"/>
              <a:gd name="T29" fmla="*/ 35 h 43"/>
              <a:gd name="T30" fmla="*/ 33 w 35"/>
              <a:gd name="T31" fmla="*/ 30 h 43"/>
              <a:gd name="T32" fmla="*/ 35 w 35"/>
              <a:gd name="T33" fmla="*/ 20 h 43"/>
              <a:gd name="T34" fmla="*/ 33 w 35"/>
              <a:gd name="T3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43">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12" name="Freeform 210">
            <a:extLst>
              <a:ext uri="{FF2B5EF4-FFF2-40B4-BE49-F238E27FC236}">
                <a16:creationId xmlns:a16="http://schemas.microsoft.com/office/drawing/2014/main" id="{9135F9FE-DE5E-6544-B31F-80CF7929088B}"/>
              </a:ext>
            </a:extLst>
          </p:cNvPr>
          <p:cNvSpPr>
            <a:spLocks/>
          </p:cNvSpPr>
          <p:nvPr userDrawn="1">
            <p:custDataLst>
              <p:tags r:id="rId138"/>
            </p:custDataLst>
          </p:nvPr>
        </p:nvSpPr>
        <p:spPr bwMode="auto">
          <a:xfrm>
            <a:off x="5676941" y="5199168"/>
            <a:ext cx="21146" cy="50383"/>
          </a:xfrm>
          <a:custGeom>
            <a:avLst/>
            <a:gdLst>
              <a:gd name="T0" fmla="*/ 53 w 53"/>
              <a:gd name="T1" fmla="*/ 0 h 21"/>
              <a:gd name="T2" fmla="*/ 41 w 53"/>
              <a:gd name="T3" fmla="*/ 1 h 21"/>
              <a:gd name="T4" fmla="*/ 32 w 53"/>
              <a:gd name="T5" fmla="*/ 2 h 21"/>
              <a:gd name="T6" fmla="*/ 25 w 53"/>
              <a:gd name="T7" fmla="*/ 5 h 21"/>
              <a:gd name="T8" fmla="*/ 21 w 53"/>
              <a:gd name="T9" fmla="*/ 7 h 21"/>
              <a:gd name="T10" fmla="*/ 17 w 53"/>
              <a:gd name="T11" fmla="*/ 10 h 21"/>
              <a:gd name="T12" fmla="*/ 13 w 53"/>
              <a:gd name="T13" fmla="*/ 13 h 21"/>
              <a:gd name="T14" fmla="*/ 8 w 53"/>
              <a:gd name="T15" fmla="*/ 16 h 21"/>
              <a:gd name="T16" fmla="*/ 0 w 53"/>
              <a:gd name="T17" fmla="*/ 18 h 21"/>
              <a:gd name="T18" fmla="*/ 5 w 53"/>
              <a:gd name="T19" fmla="*/ 20 h 21"/>
              <a:gd name="T20" fmla="*/ 11 w 53"/>
              <a:gd name="T21" fmla="*/ 21 h 21"/>
              <a:gd name="T22" fmla="*/ 17 w 53"/>
              <a:gd name="T23" fmla="*/ 21 h 21"/>
              <a:gd name="T24" fmla="*/ 24 w 53"/>
              <a:gd name="T25" fmla="*/ 21 h 21"/>
              <a:gd name="T26" fmla="*/ 38 w 53"/>
              <a:gd name="T27" fmla="*/ 19 h 21"/>
              <a:gd name="T28" fmla="*/ 53 w 53"/>
              <a:gd name="T29" fmla="*/ 18 h 21"/>
              <a:gd name="T30" fmla="*/ 53 w 53"/>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21">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13" name="Freeform 211">
            <a:extLst>
              <a:ext uri="{FF2B5EF4-FFF2-40B4-BE49-F238E27FC236}">
                <a16:creationId xmlns:a16="http://schemas.microsoft.com/office/drawing/2014/main" id="{C7C40426-E9B4-0948-927F-EBD8D3D52B3C}"/>
              </a:ext>
            </a:extLst>
          </p:cNvPr>
          <p:cNvSpPr>
            <a:spLocks/>
          </p:cNvSpPr>
          <p:nvPr userDrawn="1">
            <p:custDataLst>
              <p:tags r:id="rId139"/>
            </p:custDataLst>
          </p:nvPr>
        </p:nvSpPr>
        <p:spPr bwMode="auto">
          <a:xfrm>
            <a:off x="5701342" y="5212124"/>
            <a:ext cx="17894" cy="51823"/>
          </a:xfrm>
          <a:custGeom>
            <a:avLst/>
            <a:gdLst>
              <a:gd name="T0" fmla="*/ 22 w 43"/>
              <a:gd name="T1" fmla="*/ 0 h 38"/>
              <a:gd name="T2" fmla="*/ 12 w 43"/>
              <a:gd name="T3" fmla="*/ 0 h 38"/>
              <a:gd name="T4" fmla="*/ 2 w 43"/>
              <a:gd name="T5" fmla="*/ 0 h 38"/>
              <a:gd name="T6" fmla="*/ 1 w 43"/>
              <a:gd name="T7" fmla="*/ 0 h 38"/>
              <a:gd name="T8" fmla="*/ 0 w 43"/>
              <a:gd name="T9" fmla="*/ 1 h 38"/>
              <a:gd name="T10" fmla="*/ 0 w 43"/>
              <a:gd name="T11" fmla="*/ 3 h 38"/>
              <a:gd name="T12" fmla="*/ 0 w 43"/>
              <a:gd name="T13" fmla="*/ 6 h 38"/>
              <a:gd name="T14" fmla="*/ 1 w 43"/>
              <a:gd name="T15" fmla="*/ 10 h 38"/>
              <a:gd name="T16" fmla="*/ 2 w 43"/>
              <a:gd name="T17" fmla="*/ 12 h 38"/>
              <a:gd name="T18" fmla="*/ 3 w 43"/>
              <a:gd name="T19" fmla="*/ 18 h 38"/>
              <a:gd name="T20" fmla="*/ 5 w 43"/>
              <a:gd name="T21" fmla="*/ 25 h 38"/>
              <a:gd name="T22" fmla="*/ 10 w 43"/>
              <a:gd name="T23" fmla="*/ 30 h 38"/>
              <a:gd name="T24" fmla="*/ 15 w 43"/>
              <a:gd name="T25" fmla="*/ 34 h 38"/>
              <a:gd name="T26" fmla="*/ 21 w 43"/>
              <a:gd name="T27" fmla="*/ 37 h 38"/>
              <a:gd name="T28" fmla="*/ 27 w 43"/>
              <a:gd name="T29" fmla="*/ 38 h 38"/>
              <a:gd name="T30" fmla="*/ 35 w 43"/>
              <a:gd name="T31" fmla="*/ 38 h 38"/>
              <a:gd name="T32" fmla="*/ 43 w 43"/>
              <a:gd name="T33" fmla="*/ 37 h 38"/>
              <a:gd name="T34" fmla="*/ 40 w 43"/>
              <a:gd name="T35" fmla="*/ 29 h 38"/>
              <a:gd name="T36" fmla="*/ 36 w 43"/>
              <a:gd name="T37" fmla="*/ 23 h 38"/>
              <a:gd name="T38" fmla="*/ 33 w 43"/>
              <a:gd name="T39" fmla="*/ 17 h 38"/>
              <a:gd name="T40" fmla="*/ 30 w 43"/>
              <a:gd name="T41" fmla="*/ 13 h 38"/>
              <a:gd name="T42" fmla="*/ 27 w 43"/>
              <a:gd name="T43" fmla="*/ 10 h 38"/>
              <a:gd name="T44" fmla="*/ 24 w 43"/>
              <a:gd name="T45" fmla="*/ 7 h 38"/>
              <a:gd name="T46" fmla="*/ 23 w 43"/>
              <a:gd name="T47" fmla="*/ 4 h 38"/>
              <a:gd name="T48" fmla="*/ 22 w 43"/>
              <a:gd name="T4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8">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14" name="Freeform 215">
            <a:extLst>
              <a:ext uri="{FF2B5EF4-FFF2-40B4-BE49-F238E27FC236}">
                <a16:creationId xmlns:a16="http://schemas.microsoft.com/office/drawing/2014/main" id="{FA88F2F1-8F74-474E-BC0E-905E1027722C}"/>
              </a:ext>
            </a:extLst>
          </p:cNvPr>
          <p:cNvSpPr>
            <a:spLocks/>
          </p:cNvSpPr>
          <p:nvPr userDrawn="1">
            <p:custDataLst>
              <p:tags r:id="rId140"/>
            </p:custDataLst>
          </p:nvPr>
        </p:nvSpPr>
        <p:spPr bwMode="auto">
          <a:xfrm>
            <a:off x="5359734" y="3222712"/>
            <a:ext cx="53681" cy="53261"/>
          </a:xfrm>
          <a:custGeom>
            <a:avLst/>
            <a:gdLst>
              <a:gd name="T0" fmla="*/ 0 w 120"/>
              <a:gd name="T1" fmla="*/ 18 h 56"/>
              <a:gd name="T2" fmla="*/ 4 w 120"/>
              <a:gd name="T3" fmla="*/ 26 h 56"/>
              <a:gd name="T4" fmla="*/ 10 w 120"/>
              <a:gd name="T5" fmla="*/ 33 h 56"/>
              <a:gd name="T6" fmla="*/ 15 w 120"/>
              <a:gd name="T7" fmla="*/ 37 h 56"/>
              <a:gd name="T8" fmla="*/ 21 w 120"/>
              <a:gd name="T9" fmla="*/ 41 h 56"/>
              <a:gd name="T10" fmla="*/ 27 w 120"/>
              <a:gd name="T11" fmla="*/ 44 h 56"/>
              <a:gd name="T12" fmla="*/ 35 w 120"/>
              <a:gd name="T13" fmla="*/ 46 h 56"/>
              <a:gd name="T14" fmla="*/ 43 w 120"/>
              <a:gd name="T15" fmla="*/ 48 h 56"/>
              <a:gd name="T16" fmla="*/ 51 w 120"/>
              <a:gd name="T17" fmla="*/ 49 h 56"/>
              <a:gd name="T18" fmla="*/ 67 w 120"/>
              <a:gd name="T19" fmla="*/ 50 h 56"/>
              <a:gd name="T20" fmla="*/ 85 w 120"/>
              <a:gd name="T21" fmla="*/ 51 h 56"/>
              <a:gd name="T22" fmla="*/ 102 w 120"/>
              <a:gd name="T23" fmla="*/ 52 h 56"/>
              <a:gd name="T24" fmla="*/ 120 w 120"/>
              <a:gd name="T25" fmla="*/ 56 h 56"/>
              <a:gd name="T26" fmla="*/ 120 w 120"/>
              <a:gd name="T27" fmla="*/ 37 h 56"/>
              <a:gd name="T28" fmla="*/ 111 w 120"/>
              <a:gd name="T29" fmla="*/ 34 h 56"/>
              <a:gd name="T30" fmla="*/ 102 w 120"/>
              <a:gd name="T31" fmla="*/ 30 h 56"/>
              <a:gd name="T32" fmla="*/ 94 w 120"/>
              <a:gd name="T33" fmla="*/ 24 h 56"/>
              <a:gd name="T34" fmla="*/ 88 w 120"/>
              <a:gd name="T35" fmla="*/ 18 h 56"/>
              <a:gd name="T36" fmla="*/ 81 w 120"/>
              <a:gd name="T37" fmla="*/ 13 h 56"/>
              <a:gd name="T38" fmla="*/ 75 w 120"/>
              <a:gd name="T39" fmla="*/ 7 h 56"/>
              <a:gd name="T40" fmla="*/ 67 w 120"/>
              <a:gd name="T41" fmla="*/ 3 h 56"/>
              <a:gd name="T42" fmla="*/ 60 w 120"/>
              <a:gd name="T43" fmla="*/ 0 h 56"/>
              <a:gd name="T44" fmla="*/ 55 w 120"/>
              <a:gd name="T45" fmla="*/ 1 h 56"/>
              <a:gd name="T46" fmla="*/ 48 w 120"/>
              <a:gd name="T47" fmla="*/ 3 h 56"/>
              <a:gd name="T48" fmla="*/ 41 w 120"/>
              <a:gd name="T49" fmla="*/ 6 h 56"/>
              <a:gd name="T50" fmla="*/ 33 w 120"/>
              <a:gd name="T51" fmla="*/ 9 h 56"/>
              <a:gd name="T52" fmla="*/ 24 w 120"/>
              <a:gd name="T53" fmla="*/ 13 h 56"/>
              <a:gd name="T54" fmla="*/ 16 w 120"/>
              <a:gd name="T55" fmla="*/ 15 h 56"/>
              <a:gd name="T56" fmla="*/ 8 w 120"/>
              <a:gd name="T57" fmla="*/ 18 h 56"/>
              <a:gd name="T58" fmla="*/ 0 w 120"/>
              <a:gd name="T59"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15" name="Freeform 216">
            <a:extLst>
              <a:ext uri="{FF2B5EF4-FFF2-40B4-BE49-F238E27FC236}">
                <a16:creationId xmlns:a16="http://schemas.microsoft.com/office/drawing/2014/main" id="{BA3F1755-41DA-DE46-9A86-E64C01DBD91A}"/>
              </a:ext>
            </a:extLst>
          </p:cNvPr>
          <p:cNvSpPr>
            <a:spLocks/>
          </p:cNvSpPr>
          <p:nvPr userDrawn="1">
            <p:custDataLst>
              <p:tags r:id="rId141"/>
            </p:custDataLst>
          </p:nvPr>
        </p:nvSpPr>
        <p:spPr bwMode="auto">
          <a:xfrm>
            <a:off x="5213332" y="3097472"/>
            <a:ext cx="257018" cy="99327"/>
          </a:xfrm>
          <a:custGeom>
            <a:avLst/>
            <a:gdLst>
              <a:gd name="T0" fmla="*/ 127 w 574"/>
              <a:gd name="T1" fmla="*/ 1 h 204"/>
              <a:gd name="T2" fmla="*/ 95 w 574"/>
              <a:gd name="T3" fmla="*/ 6 h 204"/>
              <a:gd name="T4" fmla="*/ 66 w 574"/>
              <a:gd name="T5" fmla="*/ 16 h 204"/>
              <a:gd name="T6" fmla="*/ 43 w 574"/>
              <a:gd name="T7" fmla="*/ 26 h 204"/>
              <a:gd name="T8" fmla="*/ 30 w 574"/>
              <a:gd name="T9" fmla="*/ 35 h 204"/>
              <a:gd name="T10" fmla="*/ 16 w 574"/>
              <a:gd name="T11" fmla="*/ 51 h 204"/>
              <a:gd name="T12" fmla="*/ 4 w 574"/>
              <a:gd name="T13" fmla="*/ 71 h 204"/>
              <a:gd name="T14" fmla="*/ 0 w 574"/>
              <a:gd name="T15" fmla="*/ 82 h 204"/>
              <a:gd name="T16" fmla="*/ 1 w 574"/>
              <a:gd name="T17" fmla="*/ 86 h 204"/>
              <a:gd name="T18" fmla="*/ 13 w 574"/>
              <a:gd name="T19" fmla="*/ 86 h 204"/>
              <a:gd name="T20" fmla="*/ 29 w 574"/>
              <a:gd name="T21" fmla="*/ 83 h 204"/>
              <a:gd name="T22" fmla="*/ 52 w 574"/>
              <a:gd name="T23" fmla="*/ 75 h 204"/>
              <a:gd name="T24" fmla="*/ 80 w 574"/>
              <a:gd name="T25" fmla="*/ 58 h 204"/>
              <a:gd name="T26" fmla="*/ 102 w 574"/>
              <a:gd name="T27" fmla="*/ 46 h 204"/>
              <a:gd name="T28" fmla="*/ 119 w 574"/>
              <a:gd name="T29" fmla="*/ 40 h 204"/>
              <a:gd name="T30" fmla="*/ 175 w 574"/>
              <a:gd name="T31" fmla="*/ 37 h 204"/>
              <a:gd name="T32" fmla="*/ 176 w 574"/>
              <a:gd name="T33" fmla="*/ 48 h 204"/>
              <a:gd name="T34" fmla="*/ 180 w 574"/>
              <a:gd name="T35" fmla="*/ 55 h 204"/>
              <a:gd name="T36" fmla="*/ 184 w 574"/>
              <a:gd name="T37" fmla="*/ 59 h 204"/>
              <a:gd name="T38" fmla="*/ 190 w 574"/>
              <a:gd name="T39" fmla="*/ 61 h 204"/>
              <a:gd name="T40" fmla="*/ 229 w 574"/>
              <a:gd name="T41" fmla="*/ 61 h 204"/>
              <a:gd name="T42" fmla="*/ 269 w 574"/>
              <a:gd name="T43" fmla="*/ 78 h 204"/>
              <a:gd name="T44" fmla="*/ 302 w 574"/>
              <a:gd name="T45" fmla="*/ 95 h 204"/>
              <a:gd name="T46" fmla="*/ 336 w 574"/>
              <a:gd name="T47" fmla="*/ 111 h 204"/>
              <a:gd name="T48" fmla="*/ 375 w 574"/>
              <a:gd name="T49" fmla="*/ 123 h 204"/>
              <a:gd name="T50" fmla="*/ 376 w 574"/>
              <a:gd name="T51" fmla="*/ 134 h 204"/>
              <a:gd name="T52" fmla="*/ 382 w 574"/>
              <a:gd name="T53" fmla="*/ 142 h 204"/>
              <a:gd name="T54" fmla="*/ 396 w 574"/>
              <a:gd name="T55" fmla="*/ 152 h 204"/>
              <a:gd name="T56" fmla="*/ 428 w 574"/>
              <a:gd name="T57" fmla="*/ 166 h 204"/>
              <a:gd name="T58" fmla="*/ 402 w 574"/>
              <a:gd name="T59" fmla="*/ 191 h 204"/>
              <a:gd name="T60" fmla="*/ 407 w 574"/>
              <a:gd name="T61" fmla="*/ 197 h 204"/>
              <a:gd name="T62" fmla="*/ 414 w 574"/>
              <a:gd name="T63" fmla="*/ 201 h 204"/>
              <a:gd name="T64" fmla="*/ 429 w 574"/>
              <a:gd name="T65" fmla="*/ 204 h 204"/>
              <a:gd name="T66" fmla="*/ 461 w 574"/>
              <a:gd name="T67" fmla="*/ 204 h 204"/>
              <a:gd name="T68" fmla="*/ 555 w 574"/>
              <a:gd name="T69" fmla="*/ 189 h 204"/>
              <a:gd name="T70" fmla="*/ 559 w 574"/>
              <a:gd name="T71" fmla="*/ 183 h 204"/>
              <a:gd name="T72" fmla="*/ 565 w 574"/>
              <a:gd name="T73" fmla="*/ 177 h 204"/>
              <a:gd name="T74" fmla="*/ 572 w 574"/>
              <a:gd name="T75" fmla="*/ 173 h 204"/>
              <a:gd name="T76" fmla="*/ 574 w 574"/>
              <a:gd name="T77" fmla="*/ 161 h 204"/>
              <a:gd name="T78" fmla="*/ 561 w 574"/>
              <a:gd name="T79" fmla="*/ 153 h 204"/>
              <a:gd name="T80" fmla="*/ 532 w 574"/>
              <a:gd name="T81" fmla="*/ 148 h 204"/>
              <a:gd name="T82" fmla="*/ 504 w 574"/>
              <a:gd name="T83" fmla="*/ 138 h 204"/>
              <a:gd name="T84" fmla="*/ 475 w 574"/>
              <a:gd name="T85" fmla="*/ 124 h 204"/>
              <a:gd name="T86" fmla="*/ 433 w 574"/>
              <a:gd name="T87" fmla="*/ 100 h 204"/>
              <a:gd name="T88" fmla="*/ 383 w 574"/>
              <a:gd name="T89" fmla="*/ 68 h 204"/>
              <a:gd name="T90" fmla="*/ 358 w 574"/>
              <a:gd name="T91" fmla="*/ 54 h 204"/>
              <a:gd name="T92" fmla="*/ 348 w 574"/>
              <a:gd name="T93" fmla="*/ 52 h 204"/>
              <a:gd name="T94" fmla="*/ 330 w 574"/>
              <a:gd name="T95" fmla="*/ 52 h 204"/>
              <a:gd name="T96" fmla="*/ 312 w 574"/>
              <a:gd name="T97" fmla="*/ 51 h 204"/>
              <a:gd name="T98" fmla="*/ 302 w 574"/>
              <a:gd name="T99" fmla="*/ 49 h 204"/>
              <a:gd name="T100" fmla="*/ 294 w 574"/>
              <a:gd name="T101" fmla="*/ 43 h 204"/>
              <a:gd name="T102" fmla="*/ 290 w 574"/>
              <a:gd name="T103" fmla="*/ 32 h 204"/>
              <a:gd name="T104" fmla="*/ 142 w 574"/>
              <a:gd name="T10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16" name="Freeform 217">
            <a:extLst>
              <a:ext uri="{FF2B5EF4-FFF2-40B4-BE49-F238E27FC236}">
                <a16:creationId xmlns:a16="http://schemas.microsoft.com/office/drawing/2014/main" id="{2BDEF3C1-037A-B34C-8E94-D53CFA187140}"/>
              </a:ext>
            </a:extLst>
          </p:cNvPr>
          <p:cNvSpPr>
            <a:spLocks/>
          </p:cNvSpPr>
          <p:nvPr userDrawn="1">
            <p:custDataLst>
              <p:tags r:id="rId142"/>
            </p:custDataLst>
          </p:nvPr>
        </p:nvSpPr>
        <p:spPr bwMode="auto">
          <a:xfrm>
            <a:off x="5525657" y="3191042"/>
            <a:ext cx="91095" cy="63338"/>
          </a:xfrm>
          <a:custGeom>
            <a:avLst/>
            <a:gdLst>
              <a:gd name="T0" fmla="*/ 41 w 207"/>
              <a:gd name="T1" fmla="*/ 129 h 129"/>
              <a:gd name="T2" fmla="*/ 50 w 207"/>
              <a:gd name="T3" fmla="*/ 121 h 129"/>
              <a:gd name="T4" fmla="*/ 60 w 207"/>
              <a:gd name="T5" fmla="*/ 115 h 129"/>
              <a:gd name="T6" fmla="*/ 70 w 207"/>
              <a:gd name="T7" fmla="*/ 110 h 129"/>
              <a:gd name="T8" fmla="*/ 81 w 207"/>
              <a:gd name="T9" fmla="*/ 105 h 129"/>
              <a:gd name="T10" fmla="*/ 105 w 207"/>
              <a:gd name="T11" fmla="*/ 99 h 129"/>
              <a:gd name="T12" fmla="*/ 129 w 207"/>
              <a:gd name="T13" fmla="*/ 92 h 129"/>
              <a:gd name="T14" fmla="*/ 152 w 207"/>
              <a:gd name="T15" fmla="*/ 87 h 129"/>
              <a:gd name="T16" fmla="*/ 173 w 207"/>
              <a:gd name="T17" fmla="*/ 81 h 129"/>
              <a:gd name="T18" fmla="*/ 182 w 207"/>
              <a:gd name="T19" fmla="*/ 77 h 129"/>
              <a:gd name="T20" fmla="*/ 191 w 207"/>
              <a:gd name="T21" fmla="*/ 73 h 129"/>
              <a:gd name="T22" fmla="*/ 200 w 207"/>
              <a:gd name="T23" fmla="*/ 67 h 129"/>
              <a:gd name="T24" fmla="*/ 207 w 207"/>
              <a:gd name="T25" fmla="*/ 61 h 129"/>
              <a:gd name="T26" fmla="*/ 198 w 207"/>
              <a:gd name="T27" fmla="*/ 54 h 129"/>
              <a:gd name="T28" fmla="*/ 188 w 207"/>
              <a:gd name="T29" fmla="*/ 47 h 129"/>
              <a:gd name="T30" fmla="*/ 179 w 207"/>
              <a:gd name="T31" fmla="*/ 42 h 129"/>
              <a:gd name="T32" fmla="*/ 169 w 207"/>
              <a:gd name="T33" fmla="*/ 36 h 129"/>
              <a:gd name="T34" fmla="*/ 150 w 207"/>
              <a:gd name="T35" fmla="*/ 29 h 129"/>
              <a:gd name="T36" fmla="*/ 129 w 207"/>
              <a:gd name="T37" fmla="*/ 23 h 129"/>
              <a:gd name="T38" fmla="*/ 107 w 207"/>
              <a:gd name="T39" fmla="*/ 18 h 129"/>
              <a:gd name="T40" fmla="*/ 85 w 207"/>
              <a:gd name="T41" fmla="*/ 13 h 129"/>
              <a:gd name="T42" fmla="*/ 63 w 207"/>
              <a:gd name="T43" fmla="*/ 7 h 129"/>
              <a:gd name="T44" fmla="*/ 41 w 207"/>
              <a:gd name="T45" fmla="*/ 0 h 129"/>
              <a:gd name="T46" fmla="*/ 0 w 207"/>
              <a:gd name="T47" fmla="*/ 0 h 129"/>
              <a:gd name="T48" fmla="*/ 1 w 207"/>
              <a:gd name="T49" fmla="*/ 6 h 129"/>
              <a:gd name="T50" fmla="*/ 2 w 207"/>
              <a:gd name="T51" fmla="*/ 13 h 129"/>
              <a:gd name="T52" fmla="*/ 4 w 207"/>
              <a:gd name="T53" fmla="*/ 19 h 129"/>
              <a:gd name="T54" fmla="*/ 6 w 207"/>
              <a:gd name="T55" fmla="*/ 25 h 129"/>
              <a:gd name="T56" fmla="*/ 10 w 207"/>
              <a:gd name="T57" fmla="*/ 35 h 129"/>
              <a:gd name="T58" fmla="*/ 13 w 207"/>
              <a:gd name="T59" fmla="*/ 46 h 129"/>
              <a:gd name="T60" fmla="*/ 17 w 207"/>
              <a:gd name="T61" fmla="*/ 54 h 129"/>
              <a:gd name="T62" fmla="*/ 18 w 207"/>
              <a:gd name="T63" fmla="*/ 62 h 129"/>
              <a:gd name="T64" fmla="*/ 17 w 207"/>
              <a:gd name="T65" fmla="*/ 65 h 129"/>
              <a:gd name="T66" fmla="*/ 14 w 207"/>
              <a:gd name="T67" fmla="*/ 68 h 129"/>
              <a:gd name="T68" fmla="*/ 11 w 207"/>
              <a:gd name="T69" fmla="*/ 71 h 129"/>
              <a:gd name="T70" fmla="*/ 7 w 207"/>
              <a:gd name="T71" fmla="*/ 73 h 129"/>
              <a:gd name="T72" fmla="*/ 0 w 207"/>
              <a:gd name="T73" fmla="*/ 104 h 129"/>
              <a:gd name="T74" fmla="*/ 4 w 207"/>
              <a:gd name="T75" fmla="*/ 106 h 129"/>
              <a:gd name="T76" fmla="*/ 13 w 207"/>
              <a:gd name="T77" fmla="*/ 110 h 129"/>
              <a:gd name="T78" fmla="*/ 19 w 207"/>
              <a:gd name="T79" fmla="*/ 113 h 129"/>
              <a:gd name="T80" fmla="*/ 25 w 207"/>
              <a:gd name="T81" fmla="*/ 117 h 129"/>
              <a:gd name="T82" fmla="*/ 33 w 207"/>
              <a:gd name="T83" fmla="*/ 122 h 129"/>
              <a:gd name="T84" fmla="*/ 41 w 207"/>
              <a:gd name="T85"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17" name="Freeform 218">
            <a:extLst>
              <a:ext uri="{FF2B5EF4-FFF2-40B4-BE49-F238E27FC236}">
                <a16:creationId xmlns:a16="http://schemas.microsoft.com/office/drawing/2014/main" id="{D79FA319-EA8E-D043-8980-DC009002C1D2}"/>
              </a:ext>
            </a:extLst>
          </p:cNvPr>
          <p:cNvSpPr>
            <a:spLocks/>
          </p:cNvSpPr>
          <p:nvPr userDrawn="1">
            <p:custDataLst>
              <p:tags r:id="rId143"/>
            </p:custDataLst>
          </p:nvPr>
        </p:nvSpPr>
        <p:spPr bwMode="auto">
          <a:xfrm>
            <a:off x="5083195" y="3245744"/>
            <a:ext cx="34161" cy="76294"/>
          </a:xfrm>
          <a:custGeom>
            <a:avLst/>
            <a:gdLst>
              <a:gd name="T0" fmla="*/ 72 w 72"/>
              <a:gd name="T1" fmla="*/ 0 h 154"/>
              <a:gd name="T2" fmla="*/ 69 w 72"/>
              <a:gd name="T3" fmla="*/ 4 h 154"/>
              <a:gd name="T4" fmla="*/ 67 w 72"/>
              <a:gd name="T5" fmla="*/ 9 h 154"/>
              <a:gd name="T6" fmla="*/ 66 w 72"/>
              <a:gd name="T7" fmla="*/ 13 h 154"/>
              <a:gd name="T8" fmla="*/ 66 w 72"/>
              <a:gd name="T9" fmla="*/ 18 h 154"/>
              <a:gd name="T10" fmla="*/ 66 w 72"/>
              <a:gd name="T11" fmla="*/ 27 h 154"/>
              <a:gd name="T12" fmla="*/ 66 w 72"/>
              <a:gd name="T13" fmla="*/ 37 h 154"/>
              <a:gd name="T14" fmla="*/ 69 w 72"/>
              <a:gd name="T15" fmla="*/ 43 h 154"/>
              <a:gd name="T16" fmla="*/ 71 w 72"/>
              <a:gd name="T17" fmla="*/ 50 h 154"/>
              <a:gd name="T18" fmla="*/ 71 w 72"/>
              <a:gd name="T19" fmla="*/ 57 h 154"/>
              <a:gd name="T20" fmla="*/ 71 w 72"/>
              <a:gd name="T21" fmla="*/ 65 h 154"/>
              <a:gd name="T22" fmla="*/ 69 w 72"/>
              <a:gd name="T23" fmla="*/ 73 h 154"/>
              <a:gd name="T24" fmla="*/ 67 w 72"/>
              <a:gd name="T25" fmla="*/ 82 h 154"/>
              <a:gd name="T26" fmla="*/ 65 w 72"/>
              <a:gd name="T27" fmla="*/ 91 h 154"/>
              <a:gd name="T28" fmla="*/ 61 w 72"/>
              <a:gd name="T29" fmla="*/ 100 h 154"/>
              <a:gd name="T30" fmla="*/ 53 w 72"/>
              <a:gd name="T31" fmla="*/ 116 h 154"/>
              <a:gd name="T32" fmla="*/ 44 w 72"/>
              <a:gd name="T33" fmla="*/ 131 h 154"/>
              <a:gd name="T34" fmla="*/ 34 w 72"/>
              <a:gd name="T35" fmla="*/ 144 h 154"/>
              <a:gd name="T36" fmla="*/ 26 w 72"/>
              <a:gd name="T37" fmla="*/ 154 h 154"/>
              <a:gd name="T38" fmla="*/ 26 w 72"/>
              <a:gd name="T39" fmla="*/ 141 h 154"/>
              <a:gd name="T40" fmla="*/ 15 w 72"/>
              <a:gd name="T41" fmla="*/ 144 h 154"/>
              <a:gd name="T42" fmla="*/ 0 w 72"/>
              <a:gd name="T43" fmla="*/ 148 h 154"/>
              <a:gd name="T44" fmla="*/ 3 w 72"/>
              <a:gd name="T45" fmla="*/ 129 h 154"/>
              <a:gd name="T46" fmla="*/ 8 w 72"/>
              <a:gd name="T47" fmla="*/ 105 h 154"/>
              <a:gd name="T48" fmla="*/ 9 w 72"/>
              <a:gd name="T49" fmla="*/ 92 h 154"/>
              <a:gd name="T50" fmla="*/ 12 w 72"/>
              <a:gd name="T51" fmla="*/ 77 h 154"/>
              <a:gd name="T52" fmla="*/ 15 w 72"/>
              <a:gd name="T53" fmla="*/ 63 h 154"/>
              <a:gd name="T54" fmla="*/ 20 w 72"/>
              <a:gd name="T55" fmla="*/ 49 h 154"/>
              <a:gd name="T56" fmla="*/ 20 w 72"/>
              <a:gd name="T57" fmla="*/ 0 h 154"/>
              <a:gd name="T58" fmla="*/ 25 w 72"/>
              <a:gd name="T59" fmla="*/ 0 h 154"/>
              <a:gd name="T60" fmla="*/ 38 w 72"/>
              <a:gd name="T61" fmla="*/ 0 h 154"/>
              <a:gd name="T62" fmla="*/ 56 w 72"/>
              <a:gd name="T63" fmla="*/ 0 h 154"/>
              <a:gd name="T64" fmla="*/ 72 w 72"/>
              <a:gd name="T6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18" name="Freeform 219">
            <a:extLst>
              <a:ext uri="{FF2B5EF4-FFF2-40B4-BE49-F238E27FC236}">
                <a16:creationId xmlns:a16="http://schemas.microsoft.com/office/drawing/2014/main" id="{747EDE33-BC2F-7142-9348-CEDF8C976D48}"/>
              </a:ext>
            </a:extLst>
          </p:cNvPr>
          <p:cNvSpPr>
            <a:spLocks/>
          </p:cNvSpPr>
          <p:nvPr userDrawn="1">
            <p:custDataLst>
              <p:tags r:id="rId144"/>
            </p:custDataLst>
          </p:nvPr>
        </p:nvSpPr>
        <p:spPr bwMode="auto">
          <a:xfrm>
            <a:off x="5001861" y="3245743"/>
            <a:ext cx="95976" cy="132435"/>
          </a:xfrm>
          <a:custGeom>
            <a:avLst/>
            <a:gdLst>
              <a:gd name="T0" fmla="*/ 8 w 214"/>
              <a:gd name="T1" fmla="*/ 207 h 271"/>
              <a:gd name="T2" fmla="*/ 12 w 214"/>
              <a:gd name="T3" fmla="*/ 181 h 271"/>
              <a:gd name="T4" fmla="*/ 24 w 214"/>
              <a:gd name="T5" fmla="*/ 148 h 271"/>
              <a:gd name="T6" fmla="*/ 35 w 214"/>
              <a:gd name="T7" fmla="*/ 118 h 271"/>
              <a:gd name="T8" fmla="*/ 44 w 214"/>
              <a:gd name="T9" fmla="*/ 112 h 271"/>
              <a:gd name="T10" fmla="*/ 65 w 214"/>
              <a:gd name="T11" fmla="*/ 111 h 271"/>
              <a:gd name="T12" fmla="*/ 89 w 214"/>
              <a:gd name="T13" fmla="*/ 111 h 271"/>
              <a:gd name="T14" fmla="*/ 106 w 214"/>
              <a:gd name="T15" fmla="*/ 110 h 271"/>
              <a:gd name="T16" fmla="*/ 120 w 214"/>
              <a:gd name="T17" fmla="*/ 105 h 271"/>
              <a:gd name="T18" fmla="*/ 130 w 214"/>
              <a:gd name="T19" fmla="*/ 94 h 271"/>
              <a:gd name="T20" fmla="*/ 113 w 214"/>
              <a:gd name="T21" fmla="*/ 73 h 271"/>
              <a:gd name="T22" fmla="*/ 86 w 214"/>
              <a:gd name="T23" fmla="*/ 58 h 271"/>
              <a:gd name="T24" fmla="*/ 77 w 214"/>
              <a:gd name="T25" fmla="*/ 49 h 271"/>
              <a:gd name="T26" fmla="*/ 74 w 214"/>
              <a:gd name="T27" fmla="*/ 41 h 271"/>
              <a:gd name="T28" fmla="*/ 75 w 214"/>
              <a:gd name="T29" fmla="*/ 34 h 271"/>
              <a:gd name="T30" fmla="*/ 82 w 214"/>
              <a:gd name="T31" fmla="*/ 28 h 271"/>
              <a:gd name="T32" fmla="*/ 101 w 214"/>
              <a:gd name="T33" fmla="*/ 19 h 271"/>
              <a:gd name="T34" fmla="*/ 150 w 214"/>
              <a:gd name="T35" fmla="*/ 3 h 271"/>
              <a:gd name="T36" fmla="*/ 180 w 214"/>
              <a:gd name="T37" fmla="*/ 0 h 271"/>
              <a:gd name="T38" fmla="*/ 198 w 214"/>
              <a:gd name="T39" fmla="*/ 0 h 271"/>
              <a:gd name="T40" fmla="*/ 207 w 214"/>
              <a:gd name="T41" fmla="*/ 49 h 271"/>
              <a:gd name="T42" fmla="*/ 199 w 214"/>
              <a:gd name="T43" fmla="*/ 77 h 271"/>
              <a:gd name="T44" fmla="*/ 195 w 214"/>
              <a:gd name="T45" fmla="*/ 105 h 271"/>
              <a:gd name="T46" fmla="*/ 187 w 214"/>
              <a:gd name="T47" fmla="*/ 148 h 271"/>
              <a:gd name="T48" fmla="*/ 213 w 214"/>
              <a:gd name="T49" fmla="*/ 154 h 271"/>
              <a:gd name="T50" fmla="*/ 214 w 214"/>
              <a:gd name="T51" fmla="*/ 166 h 271"/>
              <a:gd name="T52" fmla="*/ 210 w 214"/>
              <a:gd name="T53" fmla="*/ 174 h 271"/>
              <a:gd name="T54" fmla="*/ 207 w 214"/>
              <a:gd name="T55" fmla="*/ 177 h 271"/>
              <a:gd name="T56" fmla="*/ 200 w 214"/>
              <a:gd name="T57" fmla="*/ 178 h 271"/>
              <a:gd name="T58" fmla="*/ 192 w 214"/>
              <a:gd name="T59" fmla="*/ 196 h 271"/>
              <a:gd name="T60" fmla="*/ 181 w 214"/>
              <a:gd name="T61" fmla="*/ 214 h 271"/>
              <a:gd name="T62" fmla="*/ 155 w 214"/>
              <a:gd name="T63" fmla="*/ 243 h 271"/>
              <a:gd name="T64" fmla="*/ 120 w 214"/>
              <a:gd name="T65" fmla="*/ 271 h 271"/>
              <a:gd name="T66" fmla="*/ 87 w 214"/>
              <a:gd name="T67" fmla="*/ 261 h 271"/>
              <a:gd name="T68" fmla="*/ 55 w 214"/>
              <a:gd name="T69" fmla="*/ 248 h 271"/>
              <a:gd name="T70" fmla="*/ 0 w 214"/>
              <a:gd name="T71" fmla="*/ 22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19" name="Freeform 220">
            <a:extLst>
              <a:ext uri="{FF2B5EF4-FFF2-40B4-BE49-F238E27FC236}">
                <a16:creationId xmlns:a16="http://schemas.microsoft.com/office/drawing/2014/main" id="{357B222D-7F31-FD4C-9EF6-BD6BD2EAD8E1}"/>
              </a:ext>
            </a:extLst>
          </p:cNvPr>
          <p:cNvSpPr>
            <a:spLocks/>
          </p:cNvSpPr>
          <p:nvPr userDrawn="1">
            <p:custDataLst>
              <p:tags r:id="rId145"/>
            </p:custDataLst>
          </p:nvPr>
        </p:nvSpPr>
        <p:spPr bwMode="auto">
          <a:xfrm>
            <a:off x="5050661" y="3346509"/>
            <a:ext cx="73202" cy="51823"/>
          </a:xfrm>
          <a:custGeom>
            <a:avLst/>
            <a:gdLst>
              <a:gd name="T0" fmla="*/ 60 w 153"/>
              <a:gd name="T1" fmla="*/ 0 h 80"/>
              <a:gd name="T2" fmla="*/ 83 w 153"/>
              <a:gd name="T3" fmla="*/ 14 h 80"/>
              <a:gd name="T4" fmla="*/ 104 w 153"/>
              <a:gd name="T5" fmla="*/ 24 h 80"/>
              <a:gd name="T6" fmla="*/ 115 w 153"/>
              <a:gd name="T7" fmla="*/ 28 h 80"/>
              <a:gd name="T8" fmla="*/ 126 w 153"/>
              <a:gd name="T9" fmla="*/ 31 h 80"/>
              <a:gd name="T10" fmla="*/ 133 w 153"/>
              <a:gd name="T11" fmla="*/ 32 h 80"/>
              <a:gd name="T12" fmla="*/ 139 w 153"/>
              <a:gd name="T13" fmla="*/ 32 h 80"/>
              <a:gd name="T14" fmla="*/ 146 w 153"/>
              <a:gd name="T15" fmla="*/ 31 h 80"/>
              <a:gd name="T16" fmla="*/ 153 w 153"/>
              <a:gd name="T17" fmla="*/ 30 h 80"/>
              <a:gd name="T18" fmla="*/ 153 w 153"/>
              <a:gd name="T19" fmla="*/ 56 h 80"/>
              <a:gd name="T20" fmla="*/ 149 w 153"/>
              <a:gd name="T21" fmla="*/ 60 h 80"/>
              <a:gd name="T22" fmla="*/ 145 w 153"/>
              <a:gd name="T23" fmla="*/ 65 h 80"/>
              <a:gd name="T24" fmla="*/ 138 w 153"/>
              <a:gd name="T25" fmla="*/ 69 h 80"/>
              <a:gd name="T26" fmla="*/ 132 w 153"/>
              <a:gd name="T27" fmla="*/ 72 h 80"/>
              <a:gd name="T28" fmla="*/ 125 w 153"/>
              <a:gd name="T29" fmla="*/ 75 h 80"/>
              <a:gd name="T30" fmla="*/ 119 w 153"/>
              <a:gd name="T31" fmla="*/ 78 h 80"/>
              <a:gd name="T32" fmla="*/ 112 w 153"/>
              <a:gd name="T33" fmla="*/ 79 h 80"/>
              <a:gd name="T34" fmla="*/ 106 w 153"/>
              <a:gd name="T35" fmla="*/ 80 h 80"/>
              <a:gd name="T36" fmla="*/ 90 w 153"/>
              <a:gd name="T37" fmla="*/ 74 h 80"/>
              <a:gd name="T38" fmla="*/ 76 w 153"/>
              <a:gd name="T39" fmla="*/ 71 h 80"/>
              <a:gd name="T40" fmla="*/ 63 w 153"/>
              <a:gd name="T41" fmla="*/ 69 h 80"/>
              <a:gd name="T42" fmla="*/ 50 w 153"/>
              <a:gd name="T43" fmla="*/ 69 h 80"/>
              <a:gd name="T44" fmla="*/ 39 w 153"/>
              <a:gd name="T45" fmla="*/ 68 h 80"/>
              <a:gd name="T46" fmla="*/ 27 w 153"/>
              <a:gd name="T47" fmla="*/ 67 h 80"/>
              <a:gd name="T48" fmla="*/ 14 w 153"/>
              <a:gd name="T49" fmla="*/ 65 h 80"/>
              <a:gd name="T50" fmla="*/ 0 w 153"/>
              <a:gd name="T51" fmla="*/ 62 h 80"/>
              <a:gd name="T52" fmla="*/ 7 w 153"/>
              <a:gd name="T53" fmla="*/ 58 h 80"/>
              <a:gd name="T54" fmla="*/ 23 w 153"/>
              <a:gd name="T55" fmla="*/ 45 h 80"/>
              <a:gd name="T56" fmla="*/ 34 w 153"/>
              <a:gd name="T57" fmla="*/ 37 h 80"/>
              <a:gd name="T58" fmla="*/ 45 w 153"/>
              <a:gd name="T59" fmla="*/ 28 h 80"/>
              <a:gd name="T60" fmla="*/ 56 w 153"/>
              <a:gd name="T61" fmla="*/ 17 h 80"/>
              <a:gd name="T62" fmla="*/ 67 w 153"/>
              <a:gd name="T63" fmla="*/ 6 h 80"/>
              <a:gd name="T64" fmla="*/ 60 w 153"/>
              <a:gd name="T6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20" name="Freeform 221">
            <a:extLst>
              <a:ext uri="{FF2B5EF4-FFF2-40B4-BE49-F238E27FC236}">
                <a16:creationId xmlns:a16="http://schemas.microsoft.com/office/drawing/2014/main" id="{E89455B3-8874-4F44-BFB0-7275892E0EF8}"/>
              </a:ext>
            </a:extLst>
          </p:cNvPr>
          <p:cNvSpPr>
            <a:spLocks/>
          </p:cNvSpPr>
          <p:nvPr userDrawn="1">
            <p:custDataLst>
              <p:tags r:id="rId146"/>
            </p:custDataLst>
          </p:nvPr>
        </p:nvSpPr>
        <p:spPr bwMode="auto">
          <a:xfrm>
            <a:off x="5083196" y="3311960"/>
            <a:ext cx="146403" cy="79173"/>
          </a:xfrm>
          <a:custGeom>
            <a:avLst/>
            <a:gdLst>
              <a:gd name="T0" fmla="*/ 0 w 332"/>
              <a:gd name="T1" fmla="*/ 77 h 169"/>
              <a:gd name="T2" fmla="*/ 44 w 332"/>
              <a:gd name="T3" fmla="*/ 101 h 169"/>
              <a:gd name="T4" fmla="*/ 66 w 332"/>
              <a:gd name="T5" fmla="*/ 108 h 169"/>
              <a:gd name="T6" fmla="*/ 79 w 332"/>
              <a:gd name="T7" fmla="*/ 109 h 169"/>
              <a:gd name="T8" fmla="*/ 93 w 332"/>
              <a:gd name="T9" fmla="*/ 107 h 169"/>
              <a:gd name="T10" fmla="*/ 90 w 332"/>
              <a:gd name="T11" fmla="*/ 144 h 169"/>
              <a:gd name="T12" fmla="*/ 95 w 332"/>
              <a:gd name="T13" fmla="*/ 154 h 169"/>
              <a:gd name="T14" fmla="*/ 99 w 332"/>
              <a:gd name="T15" fmla="*/ 163 h 169"/>
              <a:gd name="T16" fmla="*/ 107 w 332"/>
              <a:gd name="T17" fmla="*/ 168 h 169"/>
              <a:gd name="T18" fmla="*/ 117 w 332"/>
              <a:gd name="T19" fmla="*/ 169 h 169"/>
              <a:gd name="T20" fmla="*/ 123 w 332"/>
              <a:gd name="T21" fmla="*/ 166 h 169"/>
              <a:gd name="T22" fmla="*/ 132 w 332"/>
              <a:gd name="T23" fmla="*/ 157 h 169"/>
              <a:gd name="T24" fmla="*/ 146 w 332"/>
              <a:gd name="T25" fmla="*/ 136 h 169"/>
              <a:gd name="T26" fmla="*/ 174 w 332"/>
              <a:gd name="T27" fmla="*/ 115 h 169"/>
              <a:gd name="T28" fmla="*/ 214 w 332"/>
              <a:gd name="T29" fmla="*/ 96 h 169"/>
              <a:gd name="T30" fmla="*/ 256 w 332"/>
              <a:gd name="T31" fmla="*/ 80 h 169"/>
              <a:gd name="T32" fmla="*/ 304 w 332"/>
              <a:gd name="T33" fmla="*/ 65 h 169"/>
              <a:gd name="T34" fmla="*/ 332 w 332"/>
              <a:gd name="T35" fmla="*/ 46 h 169"/>
              <a:gd name="T36" fmla="*/ 332 w 332"/>
              <a:gd name="T37" fmla="*/ 22 h 169"/>
              <a:gd name="T38" fmla="*/ 320 w 332"/>
              <a:gd name="T39" fmla="*/ 2 h 169"/>
              <a:gd name="T40" fmla="*/ 283 w 332"/>
              <a:gd name="T41" fmla="*/ 1 h 169"/>
              <a:gd name="T42" fmla="*/ 234 w 332"/>
              <a:gd name="T43" fmla="*/ 0 h 169"/>
              <a:gd name="T44" fmla="*/ 180 w 332"/>
              <a:gd name="T45" fmla="*/ 1 h 169"/>
              <a:gd name="T46" fmla="*/ 131 w 332"/>
              <a:gd name="T47" fmla="*/ 4 h 169"/>
              <a:gd name="T48" fmla="*/ 90 w 332"/>
              <a:gd name="T49" fmla="*/ 10 h 169"/>
              <a:gd name="T50" fmla="*/ 59 w 332"/>
              <a:gd name="T51" fmla="*/ 19 h 169"/>
              <a:gd name="T52" fmla="*/ 42 w 332"/>
              <a:gd name="T53" fmla="*/ 22 h 169"/>
              <a:gd name="T54" fmla="*/ 35 w 332"/>
              <a:gd name="T55" fmla="*/ 23 h 169"/>
              <a:gd name="T56" fmla="*/ 34 w 332"/>
              <a:gd name="T57" fmla="*/ 26 h 169"/>
              <a:gd name="T58" fmla="*/ 33 w 332"/>
              <a:gd name="T59" fmla="*/ 38 h 169"/>
              <a:gd name="T60" fmla="*/ 29 w 332"/>
              <a:gd name="T61" fmla="*/ 44 h 169"/>
              <a:gd name="T62" fmla="*/ 23 w 332"/>
              <a:gd name="T63" fmla="*/ 46 h 169"/>
              <a:gd name="T64" fmla="*/ 19 w 332"/>
              <a:gd name="T65" fmla="*/ 55 h 169"/>
              <a:gd name="T66" fmla="*/ 11 w 332"/>
              <a:gd name="T67" fmla="*/ 72 h 169"/>
              <a:gd name="T68" fmla="*/ 7 w 332"/>
              <a:gd name="T69" fmla="*/ 8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21" name="Freeform 222">
            <a:extLst>
              <a:ext uri="{FF2B5EF4-FFF2-40B4-BE49-F238E27FC236}">
                <a16:creationId xmlns:a16="http://schemas.microsoft.com/office/drawing/2014/main" id="{EA41D69D-7785-2F4A-AA7F-6DA08B083D54}"/>
              </a:ext>
            </a:extLst>
          </p:cNvPr>
          <p:cNvSpPr>
            <a:spLocks/>
          </p:cNvSpPr>
          <p:nvPr userDrawn="1">
            <p:custDataLst>
              <p:tags r:id="rId147"/>
            </p:custDataLst>
          </p:nvPr>
        </p:nvSpPr>
        <p:spPr bwMode="auto">
          <a:xfrm>
            <a:off x="5101089" y="3339312"/>
            <a:ext cx="128509" cy="110843"/>
          </a:xfrm>
          <a:custGeom>
            <a:avLst/>
            <a:gdLst>
              <a:gd name="T0" fmla="*/ 44 w 286"/>
              <a:gd name="T1" fmla="*/ 86 h 235"/>
              <a:gd name="T2" fmla="*/ 49 w 286"/>
              <a:gd name="T3" fmla="*/ 96 h 235"/>
              <a:gd name="T4" fmla="*/ 53 w 286"/>
              <a:gd name="T5" fmla="*/ 105 h 235"/>
              <a:gd name="T6" fmla="*/ 61 w 286"/>
              <a:gd name="T7" fmla="*/ 110 h 235"/>
              <a:gd name="T8" fmla="*/ 71 w 286"/>
              <a:gd name="T9" fmla="*/ 111 h 235"/>
              <a:gd name="T10" fmla="*/ 77 w 286"/>
              <a:gd name="T11" fmla="*/ 108 h 235"/>
              <a:gd name="T12" fmla="*/ 86 w 286"/>
              <a:gd name="T13" fmla="*/ 99 h 235"/>
              <a:gd name="T14" fmla="*/ 100 w 286"/>
              <a:gd name="T15" fmla="*/ 78 h 235"/>
              <a:gd name="T16" fmla="*/ 128 w 286"/>
              <a:gd name="T17" fmla="*/ 57 h 235"/>
              <a:gd name="T18" fmla="*/ 168 w 286"/>
              <a:gd name="T19" fmla="*/ 38 h 235"/>
              <a:gd name="T20" fmla="*/ 210 w 286"/>
              <a:gd name="T21" fmla="*/ 22 h 235"/>
              <a:gd name="T22" fmla="*/ 258 w 286"/>
              <a:gd name="T23" fmla="*/ 7 h 235"/>
              <a:gd name="T24" fmla="*/ 286 w 286"/>
              <a:gd name="T25" fmla="*/ 11 h 235"/>
              <a:gd name="T26" fmla="*/ 282 w 286"/>
              <a:gd name="T27" fmla="*/ 32 h 235"/>
              <a:gd name="T28" fmla="*/ 272 w 286"/>
              <a:gd name="T29" fmla="*/ 70 h 235"/>
              <a:gd name="T30" fmla="*/ 254 w 286"/>
              <a:gd name="T31" fmla="*/ 128 h 235"/>
              <a:gd name="T32" fmla="*/ 244 w 286"/>
              <a:gd name="T33" fmla="*/ 174 h 235"/>
              <a:gd name="T34" fmla="*/ 240 w 286"/>
              <a:gd name="T35" fmla="*/ 206 h 235"/>
              <a:gd name="T36" fmla="*/ 146 w 286"/>
              <a:gd name="T37" fmla="*/ 216 h 235"/>
              <a:gd name="T38" fmla="*/ 138 w 286"/>
              <a:gd name="T39" fmla="*/ 218 h 235"/>
              <a:gd name="T40" fmla="*/ 132 w 286"/>
              <a:gd name="T41" fmla="*/ 223 h 235"/>
              <a:gd name="T42" fmla="*/ 127 w 286"/>
              <a:gd name="T43" fmla="*/ 235 h 235"/>
              <a:gd name="T44" fmla="*/ 109 w 286"/>
              <a:gd name="T45" fmla="*/ 217 h 235"/>
              <a:gd name="T46" fmla="*/ 94 w 286"/>
              <a:gd name="T47" fmla="*/ 199 h 235"/>
              <a:gd name="T48" fmla="*/ 69 w 286"/>
              <a:gd name="T49" fmla="*/ 160 h 235"/>
              <a:gd name="T50" fmla="*/ 55 w 286"/>
              <a:gd name="T51" fmla="*/ 142 h 235"/>
              <a:gd name="T52" fmla="*/ 41 w 286"/>
              <a:gd name="T53" fmla="*/ 125 h 235"/>
              <a:gd name="T54" fmla="*/ 22 w 286"/>
              <a:gd name="T55" fmla="*/ 110 h 235"/>
              <a:gd name="T56" fmla="*/ 0 w 286"/>
              <a:gd name="T57" fmla="*/ 99 h 235"/>
              <a:gd name="T58" fmla="*/ 13 w 286"/>
              <a:gd name="T59" fmla="*/ 97 h 235"/>
              <a:gd name="T60" fmla="*/ 26 w 286"/>
              <a:gd name="T61" fmla="*/ 91 h 235"/>
              <a:gd name="T62" fmla="*/ 39 w 286"/>
              <a:gd name="T63" fmla="*/ 84 h 235"/>
              <a:gd name="T64" fmla="*/ 47 w 286"/>
              <a:gd name="T65" fmla="*/ 7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22" name="Freeform 223">
            <a:extLst>
              <a:ext uri="{FF2B5EF4-FFF2-40B4-BE49-F238E27FC236}">
                <a16:creationId xmlns:a16="http://schemas.microsoft.com/office/drawing/2014/main" id="{441D2D40-E36D-1C43-A37D-0E761C9D8726}"/>
              </a:ext>
            </a:extLst>
          </p:cNvPr>
          <p:cNvSpPr>
            <a:spLocks/>
          </p:cNvSpPr>
          <p:nvPr userDrawn="1">
            <p:custDataLst>
              <p:tags r:id="rId148"/>
            </p:custDataLst>
          </p:nvPr>
        </p:nvSpPr>
        <p:spPr bwMode="auto">
          <a:xfrm>
            <a:off x="5153145" y="3441518"/>
            <a:ext cx="86214" cy="90689"/>
          </a:xfrm>
          <a:custGeom>
            <a:avLst/>
            <a:gdLst>
              <a:gd name="T0" fmla="*/ 188 w 205"/>
              <a:gd name="T1" fmla="*/ 185 h 191"/>
              <a:gd name="T2" fmla="*/ 175 w 205"/>
              <a:gd name="T3" fmla="*/ 185 h 191"/>
              <a:gd name="T4" fmla="*/ 158 w 205"/>
              <a:gd name="T5" fmla="*/ 185 h 191"/>
              <a:gd name="T6" fmla="*/ 144 w 205"/>
              <a:gd name="T7" fmla="*/ 180 h 191"/>
              <a:gd name="T8" fmla="*/ 136 w 205"/>
              <a:gd name="T9" fmla="*/ 173 h 191"/>
              <a:gd name="T10" fmla="*/ 129 w 205"/>
              <a:gd name="T11" fmla="*/ 163 h 191"/>
              <a:gd name="T12" fmla="*/ 120 w 205"/>
              <a:gd name="T13" fmla="*/ 147 h 191"/>
              <a:gd name="T14" fmla="*/ 110 w 205"/>
              <a:gd name="T15" fmla="*/ 131 h 191"/>
              <a:gd name="T16" fmla="*/ 99 w 205"/>
              <a:gd name="T17" fmla="*/ 121 h 191"/>
              <a:gd name="T18" fmla="*/ 93 w 205"/>
              <a:gd name="T19" fmla="*/ 126 h 191"/>
              <a:gd name="T20" fmla="*/ 90 w 205"/>
              <a:gd name="T21" fmla="*/ 135 h 191"/>
              <a:gd name="T22" fmla="*/ 84 w 205"/>
              <a:gd name="T23" fmla="*/ 130 h 191"/>
              <a:gd name="T24" fmla="*/ 72 w 205"/>
              <a:gd name="T25" fmla="*/ 113 h 191"/>
              <a:gd name="T26" fmla="*/ 56 w 205"/>
              <a:gd name="T27" fmla="*/ 87 h 191"/>
              <a:gd name="T28" fmla="*/ 41 w 205"/>
              <a:gd name="T29" fmla="*/ 67 h 191"/>
              <a:gd name="T30" fmla="*/ 31 w 205"/>
              <a:gd name="T31" fmla="*/ 58 h 191"/>
              <a:gd name="T32" fmla="*/ 26 w 205"/>
              <a:gd name="T33" fmla="*/ 60 h 191"/>
              <a:gd name="T34" fmla="*/ 29 w 205"/>
              <a:gd name="T35" fmla="*/ 69 h 191"/>
              <a:gd name="T36" fmla="*/ 34 w 205"/>
              <a:gd name="T37" fmla="*/ 78 h 191"/>
              <a:gd name="T38" fmla="*/ 41 w 205"/>
              <a:gd name="T39" fmla="*/ 84 h 191"/>
              <a:gd name="T40" fmla="*/ 46 w 205"/>
              <a:gd name="T41" fmla="*/ 105 h 191"/>
              <a:gd name="T42" fmla="*/ 13 w 205"/>
              <a:gd name="T43" fmla="*/ 98 h 191"/>
              <a:gd name="T44" fmla="*/ 4 w 205"/>
              <a:gd name="T45" fmla="*/ 84 h 191"/>
              <a:gd name="T46" fmla="*/ 0 w 205"/>
              <a:gd name="T47" fmla="*/ 60 h 191"/>
              <a:gd name="T48" fmla="*/ 0 w 205"/>
              <a:gd name="T49" fmla="*/ 38 h 191"/>
              <a:gd name="T50" fmla="*/ 3 w 205"/>
              <a:gd name="T51" fmla="*/ 28 h 191"/>
              <a:gd name="T52" fmla="*/ 8 w 205"/>
              <a:gd name="T53" fmla="*/ 22 h 191"/>
              <a:gd name="T54" fmla="*/ 14 w 205"/>
              <a:gd name="T55" fmla="*/ 13 h 191"/>
              <a:gd name="T56" fmla="*/ 20 w 205"/>
              <a:gd name="T57" fmla="*/ 4 h 191"/>
              <a:gd name="T58" fmla="*/ 28 w 205"/>
              <a:gd name="T59" fmla="*/ 0 h 191"/>
              <a:gd name="T60" fmla="*/ 126 w 205"/>
              <a:gd name="T61" fmla="*/ 6 h 191"/>
              <a:gd name="T62" fmla="*/ 127 w 205"/>
              <a:gd name="T63" fmla="*/ 21 h 191"/>
              <a:gd name="T64" fmla="*/ 130 w 205"/>
              <a:gd name="T65" fmla="*/ 37 h 191"/>
              <a:gd name="T66" fmla="*/ 143 w 205"/>
              <a:gd name="T67" fmla="*/ 70 h 191"/>
              <a:gd name="T68" fmla="*/ 165 w 205"/>
              <a:gd name="T69" fmla="*/ 102 h 191"/>
              <a:gd name="T70" fmla="*/ 177 w 205"/>
              <a:gd name="T71" fmla="*/ 117 h 191"/>
              <a:gd name="T72" fmla="*/ 192 w 205"/>
              <a:gd name="T73" fmla="*/ 130 h 191"/>
              <a:gd name="T74" fmla="*/ 189 w 205"/>
              <a:gd name="T75" fmla="*/ 143 h 191"/>
              <a:gd name="T76" fmla="*/ 189 w 205"/>
              <a:gd name="T77" fmla="*/ 156 h 191"/>
              <a:gd name="T78" fmla="*/ 192 w 205"/>
              <a:gd name="T79" fmla="*/ 191 h 191"/>
              <a:gd name="T80" fmla="*/ 205 w 205"/>
              <a:gd name="T81" fmla="*/ 18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23" name="Freeform 224">
            <a:extLst>
              <a:ext uri="{FF2B5EF4-FFF2-40B4-BE49-F238E27FC236}">
                <a16:creationId xmlns:a16="http://schemas.microsoft.com/office/drawing/2014/main" id="{5DE694B6-4061-7D40-BCA1-7A6AD475870E}"/>
              </a:ext>
            </a:extLst>
          </p:cNvPr>
          <p:cNvSpPr>
            <a:spLocks/>
          </p:cNvSpPr>
          <p:nvPr userDrawn="1">
            <p:custDataLst>
              <p:tags r:id="rId149"/>
            </p:custDataLst>
          </p:nvPr>
        </p:nvSpPr>
        <p:spPr bwMode="auto">
          <a:xfrm>
            <a:off x="5236106" y="3490462"/>
            <a:ext cx="146403" cy="71975"/>
          </a:xfrm>
          <a:custGeom>
            <a:avLst/>
            <a:gdLst>
              <a:gd name="T0" fmla="*/ 3 w 329"/>
              <a:gd name="T1" fmla="*/ 58 h 154"/>
              <a:gd name="T2" fmla="*/ 0 w 329"/>
              <a:gd name="T3" fmla="*/ 42 h 154"/>
              <a:gd name="T4" fmla="*/ 2 w 329"/>
              <a:gd name="T5" fmla="*/ 31 h 154"/>
              <a:gd name="T6" fmla="*/ 17 w 329"/>
              <a:gd name="T7" fmla="*/ 33 h 154"/>
              <a:gd name="T8" fmla="*/ 36 w 329"/>
              <a:gd name="T9" fmla="*/ 41 h 154"/>
              <a:gd name="T10" fmla="*/ 49 w 329"/>
              <a:gd name="T11" fmla="*/ 43 h 154"/>
              <a:gd name="T12" fmla="*/ 67 w 329"/>
              <a:gd name="T13" fmla="*/ 43 h 154"/>
              <a:gd name="T14" fmla="*/ 86 w 329"/>
              <a:gd name="T15" fmla="*/ 39 h 154"/>
              <a:gd name="T16" fmla="*/ 110 w 329"/>
              <a:gd name="T17" fmla="*/ 30 h 154"/>
              <a:gd name="T18" fmla="*/ 140 w 329"/>
              <a:gd name="T19" fmla="*/ 13 h 154"/>
              <a:gd name="T20" fmla="*/ 162 w 329"/>
              <a:gd name="T21" fmla="*/ 4 h 154"/>
              <a:gd name="T22" fmla="*/ 179 w 329"/>
              <a:gd name="T23" fmla="*/ 0 h 154"/>
              <a:gd name="T24" fmla="*/ 203 w 329"/>
              <a:gd name="T25" fmla="*/ 0 h 154"/>
              <a:gd name="T26" fmla="*/ 224 w 329"/>
              <a:gd name="T27" fmla="*/ 6 h 154"/>
              <a:gd name="T28" fmla="*/ 243 w 329"/>
              <a:gd name="T29" fmla="*/ 15 h 154"/>
              <a:gd name="T30" fmla="*/ 259 w 329"/>
              <a:gd name="T31" fmla="*/ 28 h 154"/>
              <a:gd name="T32" fmla="*/ 280 w 329"/>
              <a:gd name="T33" fmla="*/ 46 h 154"/>
              <a:gd name="T34" fmla="*/ 302 w 329"/>
              <a:gd name="T35" fmla="*/ 61 h 154"/>
              <a:gd name="T36" fmla="*/ 319 w 329"/>
              <a:gd name="T37" fmla="*/ 67 h 154"/>
              <a:gd name="T38" fmla="*/ 313 w 329"/>
              <a:gd name="T39" fmla="*/ 82 h 154"/>
              <a:gd name="T40" fmla="*/ 293 w 329"/>
              <a:gd name="T41" fmla="*/ 106 h 154"/>
              <a:gd name="T42" fmla="*/ 277 w 329"/>
              <a:gd name="T43" fmla="*/ 138 h 154"/>
              <a:gd name="T44" fmla="*/ 265 w 329"/>
              <a:gd name="T45" fmla="*/ 153 h 154"/>
              <a:gd name="T46" fmla="*/ 253 w 329"/>
              <a:gd name="T47" fmla="*/ 146 h 154"/>
              <a:gd name="T48" fmla="*/ 240 w 329"/>
              <a:gd name="T49" fmla="*/ 136 h 154"/>
              <a:gd name="T50" fmla="*/ 230 w 329"/>
              <a:gd name="T51" fmla="*/ 126 h 154"/>
              <a:gd name="T52" fmla="*/ 230 w 329"/>
              <a:gd name="T53" fmla="*/ 114 h 154"/>
              <a:gd name="T54" fmla="*/ 235 w 329"/>
              <a:gd name="T55" fmla="*/ 100 h 154"/>
              <a:gd name="T56" fmla="*/ 249 w 329"/>
              <a:gd name="T57" fmla="*/ 86 h 154"/>
              <a:gd name="T58" fmla="*/ 233 w 329"/>
              <a:gd name="T59" fmla="*/ 68 h 154"/>
              <a:gd name="T60" fmla="*/ 207 w 329"/>
              <a:gd name="T61" fmla="*/ 55 h 154"/>
              <a:gd name="T62" fmla="*/ 195 w 329"/>
              <a:gd name="T63" fmla="*/ 41 h 154"/>
              <a:gd name="T64" fmla="*/ 179 w 329"/>
              <a:gd name="T65" fmla="*/ 34 h 154"/>
              <a:gd name="T66" fmla="*/ 163 w 329"/>
              <a:gd name="T67" fmla="*/ 41 h 154"/>
              <a:gd name="T68" fmla="*/ 150 w 329"/>
              <a:gd name="T69" fmla="*/ 50 h 154"/>
              <a:gd name="T70" fmla="*/ 140 w 329"/>
              <a:gd name="T71" fmla="*/ 61 h 154"/>
              <a:gd name="T72" fmla="*/ 132 w 329"/>
              <a:gd name="T73" fmla="*/ 74 h 154"/>
              <a:gd name="T74" fmla="*/ 128 w 329"/>
              <a:gd name="T75" fmla="*/ 88 h 154"/>
              <a:gd name="T76" fmla="*/ 123 w 329"/>
              <a:gd name="T77" fmla="*/ 109 h 154"/>
              <a:gd name="T78" fmla="*/ 122 w 329"/>
              <a:gd name="T79" fmla="*/ 125 h 154"/>
              <a:gd name="T80" fmla="*/ 118 w 329"/>
              <a:gd name="T81" fmla="*/ 129 h 154"/>
              <a:gd name="T82" fmla="*/ 108 w 329"/>
              <a:gd name="T83" fmla="*/ 135 h 154"/>
              <a:gd name="T84" fmla="*/ 96 w 329"/>
              <a:gd name="T85" fmla="*/ 135 h 154"/>
              <a:gd name="T86" fmla="*/ 83 w 329"/>
              <a:gd name="T87" fmla="*/ 129 h 154"/>
              <a:gd name="T88" fmla="*/ 66 w 329"/>
              <a:gd name="T89" fmla="*/ 116 h 154"/>
              <a:gd name="T90" fmla="*/ 48 w 329"/>
              <a:gd name="T91" fmla="*/ 94 h 154"/>
              <a:gd name="T92" fmla="*/ 33 w 329"/>
              <a:gd name="T93" fmla="*/ 80 h 154"/>
              <a:gd name="T94" fmla="*/ 22 w 329"/>
              <a:gd name="T95" fmla="*/ 74 h 154"/>
              <a:gd name="T96" fmla="*/ 3 w 329"/>
              <a:gd name="T97"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24" name="Freeform 225">
            <a:extLst>
              <a:ext uri="{FF2B5EF4-FFF2-40B4-BE49-F238E27FC236}">
                <a16:creationId xmlns:a16="http://schemas.microsoft.com/office/drawing/2014/main" id="{BE4D852A-4AB5-EC44-B88E-B5D22573BFFC}"/>
              </a:ext>
            </a:extLst>
          </p:cNvPr>
          <p:cNvSpPr>
            <a:spLocks/>
          </p:cNvSpPr>
          <p:nvPr userDrawn="1">
            <p:custDataLst>
              <p:tags r:id="rId150"/>
            </p:custDataLst>
          </p:nvPr>
        </p:nvSpPr>
        <p:spPr bwMode="auto">
          <a:xfrm>
            <a:off x="5933958" y="4627680"/>
            <a:ext cx="136642" cy="141073"/>
          </a:xfrm>
          <a:custGeom>
            <a:avLst/>
            <a:gdLst>
              <a:gd name="T0" fmla="*/ 297 w 306"/>
              <a:gd name="T1" fmla="*/ 181 h 293"/>
              <a:gd name="T2" fmla="*/ 296 w 306"/>
              <a:gd name="T3" fmla="*/ 185 h 293"/>
              <a:gd name="T4" fmla="*/ 291 w 306"/>
              <a:gd name="T5" fmla="*/ 194 h 293"/>
              <a:gd name="T6" fmla="*/ 282 w 306"/>
              <a:gd name="T7" fmla="*/ 199 h 293"/>
              <a:gd name="T8" fmla="*/ 272 w 306"/>
              <a:gd name="T9" fmla="*/ 201 h 293"/>
              <a:gd name="T10" fmla="*/ 263 w 306"/>
              <a:gd name="T11" fmla="*/ 207 h 293"/>
              <a:gd name="T12" fmla="*/ 253 w 306"/>
              <a:gd name="T13" fmla="*/ 229 h 293"/>
              <a:gd name="T14" fmla="*/ 242 w 306"/>
              <a:gd name="T15" fmla="*/ 254 h 293"/>
              <a:gd name="T16" fmla="*/ 231 w 306"/>
              <a:gd name="T17" fmla="*/ 267 h 293"/>
              <a:gd name="T18" fmla="*/ 221 w 306"/>
              <a:gd name="T19" fmla="*/ 273 h 293"/>
              <a:gd name="T20" fmla="*/ 200 w 306"/>
              <a:gd name="T21" fmla="*/ 281 h 293"/>
              <a:gd name="T22" fmla="*/ 164 w 306"/>
              <a:gd name="T23" fmla="*/ 290 h 293"/>
              <a:gd name="T24" fmla="*/ 139 w 306"/>
              <a:gd name="T25" fmla="*/ 293 h 293"/>
              <a:gd name="T26" fmla="*/ 123 w 306"/>
              <a:gd name="T27" fmla="*/ 293 h 293"/>
              <a:gd name="T28" fmla="*/ 106 w 306"/>
              <a:gd name="T29" fmla="*/ 290 h 293"/>
              <a:gd name="T30" fmla="*/ 92 w 306"/>
              <a:gd name="T31" fmla="*/ 286 h 293"/>
              <a:gd name="T32" fmla="*/ 80 w 306"/>
              <a:gd name="T33" fmla="*/ 278 h 293"/>
              <a:gd name="T34" fmla="*/ 71 w 306"/>
              <a:gd name="T35" fmla="*/ 268 h 293"/>
              <a:gd name="T36" fmla="*/ 1 w 306"/>
              <a:gd name="T37" fmla="*/ 236 h 293"/>
              <a:gd name="T38" fmla="*/ 0 w 306"/>
              <a:gd name="T39" fmla="*/ 88 h 293"/>
              <a:gd name="T40" fmla="*/ 1 w 306"/>
              <a:gd name="T41" fmla="*/ 49 h 293"/>
              <a:gd name="T42" fmla="*/ 4 w 306"/>
              <a:gd name="T43" fmla="*/ 35 h 293"/>
              <a:gd name="T44" fmla="*/ 11 w 306"/>
              <a:gd name="T45" fmla="*/ 21 h 293"/>
              <a:gd name="T46" fmla="*/ 20 w 306"/>
              <a:gd name="T47" fmla="*/ 8 h 293"/>
              <a:gd name="T48" fmla="*/ 41 w 306"/>
              <a:gd name="T49" fmla="*/ 2 h 293"/>
              <a:gd name="T50" fmla="*/ 53 w 306"/>
              <a:gd name="T51" fmla="*/ 0 h 293"/>
              <a:gd name="T52" fmla="*/ 72 w 306"/>
              <a:gd name="T53" fmla="*/ 6 h 293"/>
              <a:gd name="T54" fmla="*/ 80 w 306"/>
              <a:gd name="T55" fmla="*/ 7 h 293"/>
              <a:gd name="T56" fmla="*/ 84 w 306"/>
              <a:gd name="T57" fmla="*/ 4 h 293"/>
              <a:gd name="T58" fmla="*/ 87 w 306"/>
              <a:gd name="T59" fmla="*/ 5 h 293"/>
              <a:gd name="T60" fmla="*/ 90 w 306"/>
              <a:gd name="T61" fmla="*/ 11 h 293"/>
              <a:gd name="T62" fmla="*/ 99 w 306"/>
              <a:gd name="T63" fmla="*/ 19 h 293"/>
              <a:gd name="T64" fmla="*/ 121 w 306"/>
              <a:gd name="T65" fmla="*/ 31 h 293"/>
              <a:gd name="T66" fmla="*/ 148 w 306"/>
              <a:gd name="T67" fmla="*/ 41 h 293"/>
              <a:gd name="T68" fmla="*/ 182 w 306"/>
              <a:gd name="T69" fmla="*/ 59 h 293"/>
              <a:gd name="T70" fmla="*/ 210 w 306"/>
              <a:gd name="T71" fmla="*/ 79 h 293"/>
              <a:gd name="T72" fmla="*/ 241 w 306"/>
              <a:gd name="T73" fmla="*/ 102 h 293"/>
              <a:gd name="T74" fmla="*/ 261 w 306"/>
              <a:gd name="T75" fmla="*/ 117 h 293"/>
              <a:gd name="T76" fmla="*/ 266 w 306"/>
              <a:gd name="T77" fmla="*/ 124 h 293"/>
              <a:gd name="T78" fmla="*/ 280 w 306"/>
              <a:gd name="T79" fmla="*/ 135 h 293"/>
              <a:gd name="T80" fmla="*/ 299 w 306"/>
              <a:gd name="T81" fmla="*/ 151 h 293"/>
              <a:gd name="T82" fmla="*/ 306 w 306"/>
              <a:gd name="T83" fmla="*/ 161 h 293"/>
              <a:gd name="T84" fmla="*/ 304 w 306"/>
              <a:gd name="T85" fmla="*/ 16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25" name="Freeform 226">
            <a:extLst>
              <a:ext uri="{FF2B5EF4-FFF2-40B4-BE49-F238E27FC236}">
                <a16:creationId xmlns:a16="http://schemas.microsoft.com/office/drawing/2014/main" id="{E0775096-4434-F444-B1D5-A8DAA1F55932}"/>
              </a:ext>
            </a:extLst>
          </p:cNvPr>
          <p:cNvSpPr>
            <a:spLocks/>
          </p:cNvSpPr>
          <p:nvPr userDrawn="1">
            <p:custDataLst>
              <p:tags r:id="rId151"/>
            </p:custDataLst>
          </p:nvPr>
        </p:nvSpPr>
        <p:spPr bwMode="auto">
          <a:xfrm>
            <a:off x="7518363" y="1560070"/>
            <a:ext cx="242377" cy="83492"/>
          </a:xfrm>
          <a:custGeom>
            <a:avLst/>
            <a:gdLst>
              <a:gd name="T0" fmla="*/ 74 w 546"/>
              <a:gd name="T1" fmla="*/ 19 h 173"/>
              <a:gd name="T2" fmla="*/ 94 w 546"/>
              <a:gd name="T3" fmla="*/ 34 h 173"/>
              <a:gd name="T4" fmla="*/ 110 w 546"/>
              <a:gd name="T5" fmla="*/ 27 h 173"/>
              <a:gd name="T6" fmla="*/ 132 w 546"/>
              <a:gd name="T7" fmla="*/ 27 h 173"/>
              <a:gd name="T8" fmla="*/ 161 w 546"/>
              <a:gd name="T9" fmla="*/ 44 h 173"/>
              <a:gd name="T10" fmla="*/ 209 w 546"/>
              <a:gd name="T11" fmla="*/ 19 h 173"/>
              <a:gd name="T12" fmla="*/ 243 w 546"/>
              <a:gd name="T13" fmla="*/ 19 h 173"/>
              <a:gd name="T14" fmla="*/ 260 w 546"/>
              <a:gd name="T15" fmla="*/ 16 h 173"/>
              <a:gd name="T16" fmla="*/ 269 w 546"/>
              <a:gd name="T17" fmla="*/ 14 h 173"/>
              <a:gd name="T18" fmla="*/ 279 w 546"/>
              <a:gd name="T19" fmla="*/ 11 h 173"/>
              <a:gd name="T20" fmla="*/ 286 w 546"/>
              <a:gd name="T21" fmla="*/ 3 h 173"/>
              <a:gd name="T22" fmla="*/ 321 w 546"/>
              <a:gd name="T23" fmla="*/ 5 h 173"/>
              <a:gd name="T24" fmla="*/ 333 w 546"/>
              <a:gd name="T25" fmla="*/ 12 h 173"/>
              <a:gd name="T26" fmla="*/ 348 w 546"/>
              <a:gd name="T27" fmla="*/ 7 h 173"/>
              <a:gd name="T28" fmla="*/ 353 w 546"/>
              <a:gd name="T29" fmla="*/ 0 h 173"/>
              <a:gd name="T30" fmla="*/ 367 w 546"/>
              <a:gd name="T31" fmla="*/ 7 h 173"/>
              <a:gd name="T32" fmla="*/ 389 w 546"/>
              <a:gd name="T33" fmla="*/ 7 h 173"/>
              <a:gd name="T34" fmla="*/ 436 w 546"/>
              <a:gd name="T35" fmla="*/ 1 h 173"/>
              <a:gd name="T36" fmla="*/ 482 w 546"/>
              <a:gd name="T37" fmla="*/ 6 h 173"/>
              <a:gd name="T38" fmla="*/ 528 w 546"/>
              <a:gd name="T39" fmla="*/ 12 h 173"/>
              <a:gd name="T40" fmla="*/ 545 w 546"/>
              <a:gd name="T41" fmla="*/ 49 h 173"/>
              <a:gd name="T42" fmla="*/ 537 w 546"/>
              <a:gd name="T43" fmla="*/ 60 h 173"/>
              <a:gd name="T44" fmla="*/ 513 w 546"/>
              <a:gd name="T45" fmla="*/ 62 h 173"/>
              <a:gd name="T46" fmla="*/ 483 w 546"/>
              <a:gd name="T47" fmla="*/ 54 h 173"/>
              <a:gd name="T48" fmla="*/ 413 w 546"/>
              <a:gd name="T49" fmla="*/ 44 h 173"/>
              <a:gd name="T50" fmla="*/ 438 w 546"/>
              <a:gd name="T51" fmla="*/ 81 h 173"/>
              <a:gd name="T52" fmla="*/ 471 w 546"/>
              <a:gd name="T53" fmla="*/ 102 h 173"/>
              <a:gd name="T54" fmla="*/ 493 w 546"/>
              <a:gd name="T55" fmla="*/ 119 h 173"/>
              <a:gd name="T56" fmla="*/ 475 w 546"/>
              <a:gd name="T57" fmla="*/ 136 h 173"/>
              <a:gd name="T58" fmla="*/ 449 w 546"/>
              <a:gd name="T59" fmla="*/ 142 h 173"/>
              <a:gd name="T60" fmla="*/ 426 w 546"/>
              <a:gd name="T61" fmla="*/ 141 h 173"/>
              <a:gd name="T62" fmla="*/ 412 w 546"/>
              <a:gd name="T63" fmla="*/ 134 h 173"/>
              <a:gd name="T64" fmla="*/ 399 w 546"/>
              <a:gd name="T65" fmla="*/ 130 h 173"/>
              <a:gd name="T66" fmla="*/ 385 w 546"/>
              <a:gd name="T67" fmla="*/ 121 h 173"/>
              <a:gd name="T68" fmla="*/ 375 w 546"/>
              <a:gd name="T69" fmla="*/ 104 h 173"/>
              <a:gd name="T70" fmla="*/ 365 w 546"/>
              <a:gd name="T71" fmla="*/ 92 h 173"/>
              <a:gd name="T72" fmla="*/ 344 w 546"/>
              <a:gd name="T73" fmla="*/ 84 h 173"/>
              <a:gd name="T74" fmla="*/ 325 w 546"/>
              <a:gd name="T75" fmla="*/ 76 h 173"/>
              <a:gd name="T76" fmla="*/ 303 w 546"/>
              <a:gd name="T77" fmla="*/ 87 h 173"/>
              <a:gd name="T78" fmla="*/ 258 w 546"/>
              <a:gd name="T79" fmla="*/ 134 h 173"/>
              <a:gd name="T80" fmla="*/ 236 w 546"/>
              <a:gd name="T81" fmla="*/ 163 h 173"/>
              <a:gd name="T82" fmla="*/ 220 w 546"/>
              <a:gd name="T83" fmla="*/ 172 h 173"/>
              <a:gd name="T84" fmla="*/ 188 w 546"/>
              <a:gd name="T85" fmla="*/ 167 h 173"/>
              <a:gd name="T86" fmla="*/ 165 w 546"/>
              <a:gd name="T87" fmla="*/ 155 h 173"/>
              <a:gd name="T88" fmla="*/ 113 w 546"/>
              <a:gd name="T89" fmla="*/ 105 h 173"/>
              <a:gd name="T90" fmla="*/ 95 w 546"/>
              <a:gd name="T91" fmla="*/ 91 h 173"/>
              <a:gd name="T92" fmla="*/ 60 w 546"/>
              <a:gd name="T93" fmla="*/ 76 h 173"/>
              <a:gd name="T94" fmla="*/ 16 w 546"/>
              <a:gd name="T95" fmla="*/ 58 h 173"/>
              <a:gd name="T96" fmla="*/ 11 w 546"/>
              <a:gd name="T97" fmla="*/ 34 h 173"/>
              <a:gd name="T98" fmla="*/ 28 w 546"/>
              <a:gd name="T99" fmla="*/ 19 h 173"/>
              <a:gd name="T100" fmla="*/ 47 w 546"/>
              <a:gd name="T101" fmla="*/ 1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26" name="Freeform 227">
            <a:extLst>
              <a:ext uri="{FF2B5EF4-FFF2-40B4-BE49-F238E27FC236}">
                <a16:creationId xmlns:a16="http://schemas.microsoft.com/office/drawing/2014/main" id="{3940FCA9-7F8D-FB46-8D1D-9DDB15FFC598}"/>
              </a:ext>
            </a:extLst>
          </p:cNvPr>
          <p:cNvSpPr>
            <a:spLocks/>
          </p:cNvSpPr>
          <p:nvPr userDrawn="1">
            <p:custDataLst>
              <p:tags r:id="rId152"/>
            </p:custDataLst>
          </p:nvPr>
        </p:nvSpPr>
        <p:spPr bwMode="auto">
          <a:xfrm>
            <a:off x="7443534" y="1768799"/>
            <a:ext cx="460355" cy="328210"/>
          </a:xfrm>
          <a:custGeom>
            <a:avLst/>
            <a:gdLst>
              <a:gd name="T0" fmla="*/ 240 w 1037"/>
              <a:gd name="T1" fmla="*/ 622 h 690"/>
              <a:gd name="T2" fmla="*/ 155 w 1037"/>
              <a:gd name="T3" fmla="*/ 683 h 690"/>
              <a:gd name="T4" fmla="*/ 32 w 1037"/>
              <a:gd name="T5" fmla="*/ 654 h 690"/>
              <a:gd name="T6" fmla="*/ 67 w 1037"/>
              <a:gd name="T7" fmla="*/ 634 h 690"/>
              <a:gd name="T8" fmla="*/ 18 w 1037"/>
              <a:gd name="T9" fmla="*/ 596 h 690"/>
              <a:gd name="T10" fmla="*/ 44 w 1037"/>
              <a:gd name="T11" fmla="*/ 595 h 690"/>
              <a:gd name="T12" fmla="*/ 67 w 1037"/>
              <a:gd name="T13" fmla="*/ 567 h 690"/>
              <a:gd name="T14" fmla="*/ 8 w 1037"/>
              <a:gd name="T15" fmla="*/ 546 h 690"/>
              <a:gd name="T16" fmla="*/ 74 w 1037"/>
              <a:gd name="T17" fmla="*/ 523 h 690"/>
              <a:gd name="T18" fmla="*/ 0 w 1037"/>
              <a:gd name="T19" fmla="*/ 499 h 690"/>
              <a:gd name="T20" fmla="*/ 20 w 1037"/>
              <a:gd name="T21" fmla="*/ 456 h 690"/>
              <a:gd name="T22" fmla="*/ 37 w 1037"/>
              <a:gd name="T23" fmla="*/ 461 h 690"/>
              <a:gd name="T24" fmla="*/ 77 w 1037"/>
              <a:gd name="T25" fmla="*/ 449 h 690"/>
              <a:gd name="T26" fmla="*/ 92 w 1037"/>
              <a:gd name="T27" fmla="*/ 424 h 690"/>
              <a:gd name="T28" fmla="*/ 130 w 1037"/>
              <a:gd name="T29" fmla="*/ 409 h 690"/>
              <a:gd name="T30" fmla="*/ 220 w 1037"/>
              <a:gd name="T31" fmla="*/ 382 h 690"/>
              <a:gd name="T32" fmla="*/ 227 w 1037"/>
              <a:gd name="T33" fmla="*/ 339 h 690"/>
              <a:gd name="T34" fmla="*/ 283 w 1037"/>
              <a:gd name="T35" fmla="*/ 325 h 690"/>
              <a:gd name="T36" fmla="*/ 282 w 1037"/>
              <a:gd name="T37" fmla="*/ 310 h 690"/>
              <a:gd name="T38" fmla="*/ 298 w 1037"/>
              <a:gd name="T39" fmla="*/ 285 h 690"/>
              <a:gd name="T40" fmla="*/ 335 w 1037"/>
              <a:gd name="T41" fmla="*/ 243 h 690"/>
              <a:gd name="T42" fmla="*/ 343 w 1037"/>
              <a:gd name="T43" fmla="*/ 226 h 690"/>
              <a:gd name="T44" fmla="*/ 390 w 1037"/>
              <a:gd name="T45" fmla="*/ 200 h 690"/>
              <a:gd name="T46" fmla="*/ 387 w 1037"/>
              <a:gd name="T47" fmla="*/ 157 h 690"/>
              <a:gd name="T48" fmla="*/ 373 w 1037"/>
              <a:gd name="T49" fmla="*/ 142 h 690"/>
              <a:gd name="T50" fmla="*/ 334 w 1037"/>
              <a:gd name="T51" fmla="*/ 154 h 690"/>
              <a:gd name="T52" fmla="*/ 390 w 1037"/>
              <a:gd name="T53" fmla="*/ 103 h 690"/>
              <a:gd name="T54" fmla="*/ 411 w 1037"/>
              <a:gd name="T55" fmla="*/ 96 h 690"/>
              <a:gd name="T56" fmla="*/ 463 w 1037"/>
              <a:gd name="T57" fmla="*/ 114 h 690"/>
              <a:gd name="T58" fmla="*/ 466 w 1037"/>
              <a:gd name="T59" fmla="*/ 91 h 690"/>
              <a:gd name="T60" fmla="*/ 558 w 1037"/>
              <a:gd name="T61" fmla="*/ 61 h 690"/>
              <a:gd name="T62" fmla="*/ 591 w 1037"/>
              <a:gd name="T63" fmla="*/ 63 h 690"/>
              <a:gd name="T64" fmla="*/ 645 w 1037"/>
              <a:gd name="T65" fmla="*/ 55 h 690"/>
              <a:gd name="T66" fmla="*/ 645 w 1037"/>
              <a:gd name="T67" fmla="*/ 33 h 690"/>
              <a:gd name="T68" fmla="*/ 699 w 1037"/>
              <a:gd name="T69" fmla="*/ 13 h 690"/>
              <a:gd name="T70" fmla="*/ 705 w 1037"/>
              <a:gd name="T71" fmla="*/ 29 h 690"/>
              <a:gd name="T72" fmla="*/ 712 w 1037"/>
              <a:gd name="T73" fmla="*/ 40 h 690"/>
              <a:gd name="T74" fmla="*/ 758 w 1037"/>
              <a:gd name="T75" fmla="*/ 12 h 690"/>
              <a:gd name="T76" fmla="*/ 817 w 1037"/>
              <a:gd name="T77" fmla="*/ 6 h 690"/>
              <a:gd name="T78" fmla="*/ 844 w 1037"/>
              <a:gd name="T79" fmla="*/ 8 h 690"/>
              <a:gd name="T80" fmla="*/ 862 w 1037"/>
              <a:gd name="T81" fmla="*/ 11 h 690"/>
              <a:gd name="T82" fmla="*/ 924 w 1037"/>
              <a:gd name="T83" fmla="*/ 6 h 690"/>
              <a:gd name="T84" fmla="*/ 1037 w 1037"/>
              <a:gd name="T85" fmla="*/ 43 h 690"/>
              <a:gd name="T86" fmla="*/ 1005 w 1037"/>
              <a:gd name="T87" fmla="*/ 79 h 690"/>
              <a:gd name="T88" fmla="*/ 930 w 1037"/>
              <a:gd name="T89" fmla="*/ 55 h 690"/>
              <a:gd name="T90" fmla="*/ 873 w 1037"/>
              <a:gd name="T91" fmla="*/ 74 h 690"/>
              <a:gd name="T92" fmla="*/ 848 w 1037"/>
              <a:gd name="T93" fmla="*/ 116 h 690"/>
              <a:gd name="T94" fmla="*/ 811 w 1037"/>
              <a:gd name="T95" fmla="*/ 111 h 690"/>
              <a:gd name="T96" fmla="*/ 745 w 1037"/>
              <a:gd name="T97" fmla="*/ 128 h 690"/>
              <a:gd name="T98" fmla="*/ 694 w 1037"/>
              <a:gd name="T99" fmla="*/ 92 h 690"/>
              <a:gd name="T100" fmla="*/ 620 w 1037"/>
              <a:gd name="T101" fmla="*/ 112 h 690"/>
              <a:gd name="T102" fmla="*/ 534 w 1037"/>
              <a:gd name="T103" fmla="*/ 134 h 690"/>
              <a:gd name="T104" fmla="*/ 486 w 1037"/>
              <a:gd name="T105" fmla="*/ 210 h 690"/>
              <a:gd name="T106" fmla="*/ 430 w 1037"/>
              <a:gd name="T107" fmla="*/ 279 h 690"/>
              <a:gd name="T108" fmla="*/ 399 w 1037"/>
              <a:gd name="T109" fmla="*/ 364 h 690"/>
              <a:gd name="T110" fmla="*/ 333 w 1037"/>
              <a:gd name="T111" fmla="*/ 425 h 690"/>
              <a:gd name="T112" fmla="*/ 355 w 1037"/>
              <a:gd name="T113" fmla="*/ 497 h 690"/>
              <a:gd name="T114" fmla="*/ 354 w 1037"/>
              <a:gd name="T115" fmla="*/ 558 h 690"/>
              <a:gd name="T116" fmla="*/ 331 w 1037"/>
              <a:gd name="T117" fmla="*/ 615 h 690"/>
              <a:gd name="T118" fmla="*/ 295 w 1037"/>
              <a:gd name="T119" fmla="*/ 64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27" name="Freeform 228">
            <a:extLst>
              <a:ext uri="{FF2B5EF4-FFF2-40B4-BE49-F238E27FC236}">
                <a16:creationId xmlns:a16="http://schemas.microsoft.com/office/drawing/2014/main" id="{3759C417-66E1-2A40-942D-887968FD10E0}"/>
              </a:ext>
            </a:extLst>
          </p:cNvPr>
          <p:cNvSpPr>
            <a:spLocks/>
          </p:cNvSpPr>
          <p:nvPr userDrawn="1">
            <p:custDataLst>
              <p:tags r:id="rId153"/>
            </p:custDataLst>
          </p:nvPr>
        </p:nvSpPr>
        <p:spPr bwMode="auto">
          <a:xfrm>
            <a:off x="7791648" y="2531744"/>
            <a:ext cx="50427" cy="82052"/>
          </a:xfrm>
          <a:custGeom>
            <a:avLst/>
            <a:gdLst>
              <a:gd name="T0" fmla="*/ 120 w 120"/>
              <a:gd name="T1" fmla="*/ 99 h 173"/>
              <a:gd name="T2" fmla="*/ 92 w 120"/>
              <a:gd name="T3" fmla="*/ 60 h 173"/>
              <a:gd name="T4" fmla="*/ 70 w 120"/>
              <a:gd name="T5" fmla="*/ 28 h 173"/>
              <a:gd name="T6" fmla="*/ 60 w 120"/>
              <a:gd name="T7" fmla="*/ 16 h 173"/>
              <a:gd name="T8" fmla="*/ 53 w 120"/>
              <a:gd name="T9" fmla="*/ 8 h 173"/>
              <a:gd name="T10" fmla="*/ 48 w 120"/>
              <a:gd name="T11" fmla="*/ 4 h 173"/>
              <a:gd name="T12" fmla="*/ 45 w 120"/>
              <a:gd name="T13" fmla="*/ 2 h 173"/>
              <a:gd name="T14" fmla="*/ 43 w 120"/>
              <a:gd name="T15" fmla="*/ 1 h 173"/>
              <a:gd name="T16" fmla="*/ 39 w 120"/>
              <a:gd name="T17" fmla="*/ 0 h 173"/>
              <a:gd name="T18" fmla="*/ 33 w 120"/>
              <a:gd name="T19" fmla="*/ 0 h 173"/>
              <a:gd name="T20" fmla="*/ 27 w 120"/>
              <a:gd name="T21" fmla="*/ 1 h 173"/>
              <a:gd name="T22" fmla="*/ 24 w 120"/>
              <a:gd name="T23" fmla="*/ 3 h 173"/>
              <a:gd name="T24" fmla="*/ 21 w 120"/>
              <a:gd name="T25" fmla="*/ 5 h 173"/>
              <a:gd name="T26" fmla="*/ 19 w 120"/>
              <a:gd name="T27" fmla="*/ 8 h 173"/>
              <a:gd name="T28" fmla="*/ 16 w 120"/>
              <a:gd name="T29" fmla="*/ 12 h 173"/>
              <a:gd name="T30" fmla="*/ 15 w 120"/>
              <a:gd name="T31" fmla="*/ 15 h 173"/>
              <a:gd name="T32" fmla="*/ 15 w 120"/>
              <a:gd name="T33" fmla="*/ 20 h 173"/>
              <a:gd name="T34" fmla="*/ 14 w 120"/>
              <a:gd name="T35" fmla="*/ 30 h 173"/>
              <a:gd name="T36" fmla="*/ 12 w 120"/>
              <a:gd name="T37" fmla="*/ 42 h 173"/>
              <a:gd name="T38" fmla="*/ 10 w 120"/>
              <a:gd name="T39" fmla="*/ 48 h 173"/>
              <a:gd name="T40" fmla="*/ 8 w 120"/>
              <a:gd name="T41" fmla="*/ 54 h 173"/>
              <a:gd name="T42" fmla="*/ 4 w 120"/>
              <a:gd name="T43" fmla="*/ 61 h 173"/>
              <a:gd name="T44" fmla="*/ 0 w 120"/>
              <a:gd name="T45" fmla="*/ 68 h 173"/>
              <a:gd name="T46" fmla="*/ 5 w 120"/>
              <a:gd name="T47" fmla="*/ 82 h 173"/>
              <a:gd name="T48" fmla="*/ 10 w 120"/>
              <a:gd name="T49" fmla="*/ 99 h 173"/>
              <a:gd name="T50" fmla="*/ 15 w 120"/>
              <a:gd name="T51" fmla="*/ 115 h 173"/>
              <a:gd name="T52" fmla="*/ 20 w 120"/>
              <a:gd name="T53" fmla="*/ 129 h 173"/>
              <a:gd name="T54" fmla="*/ 24 w 120"/>
              <a:gd name="T55" fmla="*/ 134 h 173"/>
              <a:gd name="T56" fmla="*/ 30 w 120"/>
              <a:gd name="T57" fmla="*/ 139 h 173"/>
              <a:gd name="T58" fmla="*/ 37 w 120"/>
              <a:gd name="T59" fmla="*/ 145 h 173"/>
              <a:gd name="T60" fmla="*/ 46 w 120"/>
              <a:gd name="T61" fmla="*/ 151 h 173"/>
              <a:gd name="T62" fmla="*/ 54 w 120"/>
              <a:gd name="T63" fmla="*/ 157 h 173"/>
              <a:gd name="T64" fmla="*/ 60 w 120"/>
              <a:gd name="T65" fmla="*/ 163 h 173"/>
              <a:gd name="T66" fmla="*/ 62 w 120"/>
              <a:gd name="T67" fmla="*/ 165 h 173"/>
              <a:gd name="T68" fmla="*/ 65 w 120"/>
              <a:gd name="T69" fmla="*/ 168 h 173"/>
              <a:gd name="T70" fmla="*/ 66 w 120"/>
              <a:gd name="T71" fmla="*/ 170 h 173"/>
              <a:gd name="T72" fmla="*/ 67 w 120"/>
              <a:gd name="T73" fmla="*/ 173 h 173"/>
              <a:gd name="T74" fmla="*/ 76 w 120"/>
              <a:gd name="T75" fmla="*/ 167 h 173"/>
              <a:gd name="T76" fmla="*/ 86 w 120"/>
              <a:gd name="T77" fmla="*/ 160 h 173"/>
              <a:gd name="T78" fmla="*/ 93 w 120"/>
              <a:gd name="T79" fmla="*/ 152 h 173"/>
              <a:gd name="T80" fmla="*/ 101 w 120"/>
              <a:gd name="T81" fmla="*/ 142 h 173"/>
              <a:gd name="T82" fmla="*/ 106 w 120"/>
              <a:gd name="T83" fmla="*/ 132 h 173"/>
              <a:gd name="T84" fmla="*/ 112 w 120"/>
              <a:gd name="T85" fmla="*/ 121 h 173"/>
              <a:gd name="T86" fmla="*/ 116 w 120"/>
              <a:gd name="T87" fmla="*/ 110 h 173"/>
              <a:gd name="T88" fmla="*/ 120 w 120"/>
              <a:gd name="T89" fmla="*/ 9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28" name="Freeform 229">
            <a:extLst>
              <a:ext uri="{FF2B5EF4-FFF2-40B4-BE49-F238E27FC236}">
                <a16:creationId xmlns:a16="http://schemas.microsoft.com/office/drawing/2014/main" id="{FCEA22E3-4C4C-094D-9FD3-425379E9A9C6}"/>
              </a:ext>
            </a:extLst>
          </p:cNvPr>
          <p:cNvSpPr>
            <a:spLocks/>
          </p:cNvSpPr>
          <p:nvPr userDrawn="1">
            <p:custDataLst>
              <p:tags r:id="rId154"/>
            </p:custDataLst>
          </p:nvPr>
        </p:nvSpPr>
        <p:spPr bwMode="auto">
          <a:xfrm>
            <a:off x="7492336" y="2386352"/>
            <a:ext cx="86214" cy="53262"/>
          </a:xfrm>
          <a:custGeom>
            <a:avLst/>
            <a:gdLst>
              <a:gd name="T0" fmla="*/ 200 w 200"/>
              <a:gd name="T1" fmla="*/ 55 h 98"/>
              <a:gd name="T2" fmla="*/ 195 w 200"/>
              <a:gd name="T3" fmla="*/ 56 h 98"/>
              <a:gd name="T4" fmla="*/ 186 w 200"/>
              <a:gd name="T5" fmla="*/ 60 h 98"/>
              <a:gd name="T6" fmla="*/ 177 w 200"/>
              <a:gd name="T7" fmla="*/ 65 h 98"/>
              <a:gd name="T8" fmla="*/ 166 w 200"/>
              <a:gd name="T9" fmla="*/ 73 h 98"/>
              <a:gd name="T10" fmla="*/ 155 w 200"/>
              <a:gd name="T11" fmla="*/ 80 h 98"/>
              <a:gd name="T12" fmla="*/ 145 w 200"/>
              <a:gd name="T13" fmla="*/ 87 h 98"/>
              <a:gd name="T14" fmla="*/ 137 w 200"/>
              <a:gd name="T15" fmla="*/ 93 h 98"/>
              <a:gd name="T16" fmla="*/ 133 w 200"/>
              <a:gd name="T17" fmla="*/ 98 h 98"/>
              <a:gd name="T18" fmla="*/ 127 w 200"/>
              <a:gd name="T19" fmla="*/ 98 h 98"/>
              <a:gd name="T20" fmla="*/ 122 w 200"/>
              <a:gd name="T21" fmla="*/ 98 h 98"/>
              <a:gd name="T22" fmla="*/ 116 w 200"/>
              <a:gd name="T23" fmla="*/ 97 h 98"/>
              <a:gd name="T24" fmla="*/ 111 w 200"/>
              <a:gd name="T25" fmla="*/ 95 h 98"/>
              <a:gd name="T26" fmla="*/ 106 w 200"/>
              <a:gd name="T27" fmla="*/ 93 h 98"/>
              <a:gd name="T28" fmla="*/ 103 w 200"/>
              <a:gd name="T29" fmla="*/ 88 h 98"/>
              <a:gd name="T30" fmla="*/ 101 w 200"/>
              <a:gd name="T31" fmla="*/ 82 h 98"/>
              <a:gd name="T32" fmla="*/ 100 w 200"/>
              <a:gd name="T33" fmla="*/ 74 h 98"/>
              <a:gd name="T34" fmla="*/ 91 w 200"/>
              <a:gd name="T35" fmla="*/ 80 h 98"/>
              <a:gd name="T36" fmla="*/ 82 w 200"/>
              <a:gd name="T37" fmla="*/ 86 h 98"/>
              <a:gd name="T38" fmla="*/ 78 w 200"/>
              <a:gd name="T39" fmla="*/ 90 h 98"/>
              <a:gd name="T40" fmla="*/ 72 w 200"/>
              <a:gd name="T41" fmla="*/ 93 h 98"/>
              <a:gd name="T42" fmla="*/ 67 w 200"/>
              <a:gd name="T43" fmla="*/ 96 h 98"/>
              <a:gd name="T44" fmla="*/ 60 w 200"/>
              <a:gd name="T45" fmla="*/ 98 h 98"/>
              <a:gd name="T46" fmla="*/ 39 w 200"/>
              <a:gd name="T47" fmla="*/ 98 h 98"/>
              <a:gd name="T48" fmla="*/ 34 w 200"/>
              <a:gd name="T49" fmla="*/ 98 h 98"/>
              <a:gd name="T50" fmla="*/ 28 w 200"/>
              <a:gd name="T51" fmla="*/ 95 h 98"/>
              <a:gd name="T52" fmla="*/ 22 w 200"/>
              <a:gd name="T53" fmla="*/ 92 h 98"/>
              <a:gd name="T54" fmla="*/ 15 w 200"/>
              <a:gd name="T55" fmla="*/ 89 h 98"/>
              <a:gd name="T56" fmla="*/ 9 w 200"/>
              <a:gd name="T57" fmla="*/ 85 h 98"/>
              <a:gd name="T58" fmla="*/ 4 w 200"/>
              <a:gd name="T59" fmla="*/ 81 h 98"/>
              <a:gd name="T60" fmla="*/ 1 w 200"/>
              <a:gd name="T61" fmla="*/ 77 h 98"/>
              <a:gd name="T62" fmla="*/ 0 w 200"/>
              <a:gd name="T63" fmla="*/ 74 h 98"/>
              <a:gd name="T64" fmla="*/ 5 w 200"/>
              <a:gd name="T65" fmla="*/ 71 h 98"/>
              <a:gd name="T66" fmla="*/ 10 w 200"/>
              <a:gd name="T67" fmla="*/ 67 h 98"/>
              <a:gd name="T68" fmla="*/ 14 w 200"/>
              <a:gd name="T69" fmla="*/ 60 h 98"/>
              <a:gd name="T70" fmla="*/ 20 w 200"/>
              <a:gd name="T71" fmla="*/ 53 h 98"/>
              <a:gd name="T72" fmla="*/ 23 w 200"/>
              <a:gd name="T73" fmla="*/ 45 h 98"/>
              <a:gd name="T74" fmla="*/ 27 w 200"/>
              <a:gd name="T75" fmla="*/ 37 h 98"/>
              <a:gd name="T76" fmla="*/ 30 w 200"/>
              <a:gd name="T77" fmla="*/ 28 h 98"/>
              <a:gd name="T78" fmla="*/ 33 w 200"/>
              <a:gd name="T79" fmla="*/ 19 h 98"/>
              <a:gd name="T80" fmla="*/ 66 w 200"/>
              <a:gd name="T81" fmla="*/ 14 h 98"/>
              <a:gd name="T82" fmla="*/ 103 w 200"/>
              <a:gd name="T83" fmla="*/ 9 h 98"/>
              <a:gd name="T84" fmla="*/ 145 w 200"/>
              <a:gd name="T85" fmla="*/ 4 h 98"/>
              <a:gd name="T86" fmla="*/ 193 w 200"/>
              <a:gd name="T87" fmla="*/ 0 h 98"/>
              <a:gd name="T88" fmla="*/ 166 w 200"/>
              <a:gd name="T89" fmla="*/ 31 h 98"/>
              <a:gd name="T90" fmla="*/ 166 w 200"/>
              <a:gd name="T91" fmla="*/ 34 h 98"/>
              <a:gd name="T92" fmla="*/ 164 w 200"/>
              <a:gd name="T93" fmla="*/ 37 h 98"/>
              <a:gd name="T94" fmla="*/ 162 w 200"/>
              <a:gd name="T95" fmla="*/ 39 h 98"/>
              <a:gd name="T96" fmla="*/ 161 w 200"/>
              <a:gd name="T97" fmla="*/ 41 h 98"/>
              <a:gd name="T98" fmla="*/ 157 w 200"/>
              <a:gd name="T99" fmla="*/ 45 h 98"/>
              <a:gd name="T100" fmla="*/ 156 w 200"/>
              <a:gd name="T101" fmla="*/ 47 h 98"/>
              <a:gd name="T102" fmla="*/ 156 w 200"/>
              <a:gd name="T103" fmla="*/ 49 h 98"/>
              <a:gd name="T104" fmla="*/ 157 w 200"/>
              <a:gd name="T105" fmla="*/ 50 h 98"/>
              <a:gd name="T106" fmla="*/ 159 w 200"/>
              <a:gd name="T107" fmla="*/ 50 h 98"/>
              <a:gd name="T108" fmla="*/ 163 w 200"/>
              <a:gd name="T109" fmla="*/ 51 h 98"/>
              <a:gd name="T110" fmla="*/ 177 w 200"/>
              <a:gd name="T111" fmla="*/ 53 h 98"/>
              <a:gd name="T112" fmla="*/ 200 w 200"/>
              <a:gd name="T113"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solidFill>
            <a:schemeClr val="accent1"/>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chemeClr val="tx2"/>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29" name="Freeform 230">
            <a:extLst>
              <a:ext uri="{FF2B5EF4-FFF2-40B4-BE49-F238E27FC236}">
                <a16:creationId xmlns:a16="http://schemas.microsoft.com/office/drawing/2014/main" id="{EAF11687-3D09-A047-BEC6-B42CBAFFC197}"/>
              </a:ext>
            </a:extLst>
          </p:cNvPr>
          <p:cNvSpPr>
            <a:spLocks/>
          </p:cNvSpPr>
          <p:nvPr userDrawn="1">
            <p:custDataLst>
              <p:tags r:id="rId155"/>
            </p:custDataLst>
          </p:nvPr>
        </p:nvSpPr>
        <p:spPr bwMode="auto">
          <a:xfrm>
            <a:off x="7434504" y="2239081"/>
            <a:ext cx="86216" cy="66218"/>
          </a:xfrm>
          <a:custGeom>
            <a:avLst/>
            <a:gdLst>
              <a:gd name="T0" fmla="*/ 0 w 186"/>
              <a:gd name="T1" fmla="*/ 112 h 142"/>
              <a:gd name="T2" fmla="*/ 2 w 186"/>
              <a:gd name="T3" fmla="*/ 116 h 142"/>
              <a:gd name="T4" fmla="*/ 3 w 186"/>
              <a:gd name="T5" fmla="*/ 107 h 142"/>
              <a:gd name="T6" fmla="*/ 3 w 186"/>
              <a:gd name="T7" fmla="*/ 93 h 142"/>
              <a:gd name="T8" fmla="*/ 9 w 186"/>
              <a:gd name="T9" fmla="*/ 82 h 142"/>
              <a:gd name="T10" fmla="*/ 17 w 186"/>
              <a:gd name="T11" fmla="*/ 69 h 142"/>
              <a:gd name="T12" fmla="*/ 20 w 186"/>
              <a:gd name="T13" fmla="*/ 56 h 142"/>
              <a:gd name="T14" fmla="*/ 23 w 186"/>
              <a:gd name="T15" fmla="*/ 46 h 142"/>
              <a:gd name="T16" fmla="*/ 28 w 186"/>
              <a:gd name="T17" fmla="*/ 37 h 142"/>
              <a:gd name="T18" fmla="*/ 35 w 186"/>
              <a:gd name="T19" fmla="*/ 32 h 142"/>
              <a:gd name="T20" fmla="*/ 41 w 186"/>
              <a:gd name="T21" fmla="*/ 38 h 142"/>
              <a:gd name="T22" fmla="*/ 43 w 186"/>
              <a:gd name="T23" fmla="*/ 49 h 142"/>
              <a:gd name="T24" fmla="*/ 47 w 186"/>
              <a:gd name="T25" fmla="*/ 58 h 142"/>
              <a:gd name="T26" fmla="*/ 55 w 186"/>
              <a:gd name="T27" fmla="*/ 65 h 142"/>
              <a:gd name="T28" fmla="*/ 87 w 186"/>
              <a:gd name="T29" fmla="*/ 67 h 142"/>
              <a:gd name="T30" fmla="*/ 79 w 186"/>
              <a:gd name="T31" fmla="*/ 41 h 142"/>
              <a:gd name="T32" fmla="*/ 69 w 186"/>
              <a:gd name="T33" fmla="*/ 36 h 142"/>
              <a:gd name="T34" fmla="*/ 63 w 186"/>
              <a:gd name="T35" fmla="*/ 30 h 142"/>
              <a:gd name="T36" fmla="*/ 61 w 186"/>
              <a:gd name="T37" fmla="*/ 23 h 142"/>
              <a:gd name="T38" fmla="*/ 70 w 186"/>
              <a:gd name="T39" fmla="*/ 17 h 142"/>
              <a:gd name="T40" fmla="*/ 87 w 186"/>
              <a:gd name="T41" fmla="*/ 14 h 142"/>
              <a:gd name="T42" fmla="*/ 98 w 186"/>
              <a:gd name="T43" fmla="*/ 10 h 142"/>
              <a:gd name="T44" fmla="*/ 111 w 186"/>
              <a:gd name="T45" fmla="*/ 6 h 142"/>
              <a:gd name="T46" fmla="*/ 130 w 186"/>
              <a:gd name="T47" fmla="*/ 3 h 142"/>
              <a:gd name="T48" fmla="*/ 147 w 186"/>
              <a:gd name="T49" fmla="*/ 1 h 142"/>
              <a:gd name="T50" fmla="*/ 159 w 186"/>
              <a:gd name="T51" fmla="*/ 2 h 142"/>
              <a:gd name="T52" fmla="*/ 176 w 186"/>
              <a:gd name="T53" fmla="*/ 1 h 142"/>
              <a:gd name="T54" fmla="*/ 183 w 186"/>
              <a:gd name="T55" fmla="*/ 10 h 142"/>
              <a:gd name="T56" fmla="*/ 178 w 186"/>
              <a:gd name="T57" fmla="*/ 26 h 142"/>
              <a:gd name="T58" fmla="*/ 169 w 186"/>
              <a:gd name="T59" fmla="*/ 40 h 142"/>
              <a:gd name="T60" fmla="*/ 159 w 186"/>
              <a:gd name="T61" fmla="*/ 51 h 142"/>
              <a:gd name="T62" fmla="*/ 155 w 186"/>
              <a:gd name="T63" fmla="*/ 63 h 142"/>
              <a:gd name="T64" fmla="*/ 153 w 186"/>
              <a:gd name="T65" fmla="*/ 76 h 142"/>
              <a:gd name="T66" fmla="*/ 120 w 186"/>
              <a:gd name="T67" fmla="*/ 142 h 142"/>
              <a:gd name="T68" fmla="*/ 80 w 186"/>
              <a:gd name="T69" fmla="*/ 122 h 142"/>
              <a:gd name="T70" fmla="*/ 35 w 186"/>
              <a:gd name="T71" fmla="*/ 117 h 142"/>
              <a:gd name="T72" fmla="*/ 8 w 186"/>
              <a:gd name="T73" fmla="*/ 11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chemeClr val="accent1"/>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30" name="Freeform 231">
            <a:extLst>
              <a:ext uri="{FF2B5EF4-FFF2-40B4-BE49-F238E27FC236}">
                <a16:creationId xmlns:a16="http://schemas.microsoft.com/office/drawing/2014/main" id="{1624635A-2840-B041-94D6-E2E4BACE951A}"/>
              </a:ext>
            </a:extLst>
          </p:cNvPr>
          <p:cNvSpPr>
            <a:spLocks/>
          </p:cNvSpPr>
          <p:nvPr userDrawn="1">
            <p:custDataLst>
              <p:tags r:id="rId156"/>
            </p:custDataLst>
          </p:nvPr>
        </p:nvSpPr>
        <p:spPr bwMode="auto">
          <a:xfrm>
            <a:off x="7423401" y="2291050"/>
            <a:ext cx="86216" cy="51823"/>
          </a:xfrm>
          <a:custGeom>
            <a:avLst/>
            <a:gdLst>
              <a:gd name="T0" fmla="*/ 192 w 192"/>
              <a:gd name="T1" fmla="*/ 61 h 105"/>
              <a:gd name="T2" fmla="*/ 189 w 192"/>
              <a:gd name="T3" fmla="*/ 62 h 105"/>
              <a:gd name="T4" fmla="*/ 184 w 192"/>
              <a:gd name="T5" fmla="*/ 63 h 105"/>
              <a:gd name="T6" fmla="*/ 180 w 192"/>
              <a:gd name="T7" fmla="*/ 64 h 105"/>
              <a:gd name="T8" fmla="*/ 177 w 192"/>
              <a:gd name="T9" fmla="*/ 67 h 105"/>
              <a:gd name="T10" fmla="*/ 168 w 192"/>
              <a:gd name="T11" fmla="*/ 72 h 105"/>
              <a:gd name="T12" fmla="*/ 160 w 192"/>
              <a:gd name="T13" fmla="*/ 79 h 105"/>
              <a:gd name="T14" fmla="*/ 154 w 192"/>
              <a:gd name="T15" fmla="*/ 86 h 105"/>
              <a:gd name="T16" fmla="*/ 147 w 192"/>
              <a:gd name="T17" fmla="*/ 93 h 105"/>
              <a:gd name="T18" fmla="*/ 143 w 192"/>
              <a:gd name="T19" fmla="*/ 99 h 105"/>
              <a:gd name="T20" fmla="*/ 139 w 192"/>
              <a:gd name="T21" fmla="*/ 105 h 105"/>
              <a:gd name="T22" fmla="*/ 120 w 192"/>
              <a:gd name="T23" fmla="*/ 97 h 105"/>
              <a:gd name="T24" fmla="*/ 102 w 192"/>
              <a:gd name="T25" fmla="*/ 89 h 105"/>
              <a:gd name="T26" fmla="*/ 86 w 192"/>
              <a:gd name="T27" fmla="*/ 80 h 105"/>
              <a:gd name="T28" fmla="*/ 69 w 192"/>
              <a:gd name="T29" fmla="*/ 71 h 105"/>
              <a:gd name="T30" fmla="*/ 53 w 192"/>
              <a:gd name="T31" fmla="*/ 61 h 105"/>
              <a:gd name="T32" fmla="*/ 36 w 192"/>
              <a:gd name="T33" fmla="*/ 53 h 105"/>
              <a:gd name="T34" fmla="*/ 19 w 192"/>
              <a:gd name="T35" fmla="*/ 44 h 105"/>
              <a:gd name="T36" fmla="*/ 0 w 192"/>
              <a:gd name="T37" fmla="*/ 37 h 105"/>
              <a:gd name="T38" fmla="*/ 0 w 192"/>
              <a:gd name="T39" fmla="*/ 13 h 105"/>
              <a:gd name="T40" fmla="*/ 7 w 192"/>
              <a:gd name="T41" fmla="*/ 7 h 105"/>
              <a:gd name="T42" fmla="*/ 16 w 192"/>
              <a:gd name="T43" fmla="*/ 4 h 105"/>
              <a:gd name="T44" fmla="*/ 29 w 192"/>
              <a:gd name="T45" fmla="*/ 1 h 105"/>
              <a:gd name="T46" fmla="*/ 40 w 192"/>
              <a:gd name="T47" fmla="*/ 0 h 105"/>
              <a:gd name="T48" fmla="*/ 60 w 192"/>
              <a:gd name="T49" fmla="*/ 2 h 105"/>
              <a:gd name="T50" fmla="*/ 93 w 192"/>
              <a:gd name="T51" fmla="*/ 5 h 105"/>
              <a:gd name="T52" fmla="*/ 111 w 192"/>
              <a:gd name="T53" fmla="*/ 7 h 105"/>
              <a:gd name="T54" fmla="*/ 128 w 192"/>
              <a:gd name="T55" fmla="*/ 7 h 105"/>
              <a:gd name="T56" fmla="*/ 143 w 192"/>
              <a:gd name="T57" fmla="*/ 7 h 105"/>
              <a:gd name="T58" fmla="*/ 153 w 192"/>
              <a:gd name="T59" fmla="*/ 6 h 105"/>
              <a:gd name="T60" fmla="*/ 155 w 192"/>
              <a:gd name="T61" fmla="*/ 11 h 105"/>
              <a:gd name="T62" fmla="*/ 159 w 192"/>
              <a:gd name="T63" fmla="*/ 17 h 105"/>
              <a:gd name="T64" fmla="*/ 161 w 192"/>
              <a:gd name="T65" fmla="*/ 20 h 105"/>
              <a:gd name="T66" fmla="*/ 164 w 192"/>
              <a:gd name="T67" fmla="*/ 23 h 105"/>
              <a:gd name="T68" fmla="*/ 165 w 192"/>
              <a:gd name="T69" fmla="*/ 27 h 105"/>
              <a:gd name="T70" fmla="*/ 166 w 192"/>
              <a:gd name="T71" fmla="*/ 31 h 105"/>
              <a:gd name="T72" fmla="*/ 170 w 192"/>
              <a:gd name="T73" fmla="*/ 32 h 105"/>
              <a:gd name="T74" fmla="*/ 177 w 192"/>
              <a:gd name="T75" fmla="*/ 33 h 105"/>
              <a:gd name="T76" fmla="*/ 180 w 192"/>
              <a:gd name="T77" fmla="*/ 34 h 105"/>
              <a:gd name="T78" fmla="*/ 183 w 192"/>
              <a:gd name="T79" fmla="*/ 34 h 105"/>
              <a:gd name="T80" fmla="*/ 188 w 192"/>
              <a:gd name="T81" fmla="*/ 33 h 105"/>
              <a:gd name="T82" fmla="*/ 192 w 192"/>
              <a:gd name="T83" fmla="*/ 31 h 105"/>
              <a:gd name="T84" fmla="*/ 192 w 192"/>
              <a:gd name="T85" fmla="*/ 6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solidFill>
            <a:schemeClr val="accent1"/>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31" name="Freeform 232">
            <a:extLst>
              <a:ext uri="{FF2B5EF4-FFF2-40B4-BE49-F238E27FC236}">
                <a16:creationId xmlns:a16="http://schemas.microsoft.com/office/drawing/2014/main" id="{5CB462B4-ED73-6C48-A104-17B5FC9C8499}"/>
              </a:ext>
            </a:extLst>
          </p:cNvPr>
          <p:cNvSpPr>
            <a:spLocks/>
          </p:cNvSpPr>
          <p:nvPr userDrawn="1">
            <p:custDataLst>
              <p:tags r:id="rId157"/>
            </p:custDataLst>
          </p:nvPr>
        </p:nvSpPr>
        <p:spPr bwMode="auto">
          <a:xfrm>
            <a:off x="8188562" y="2782219"/>
            <a:ext cx="34160" cy="119479"/>
          </a:xfrm>
          <a:custGeom>
            <a:avLst/>
            <a:gdLst>
              <a:gd name="T0" fmla="*/ 33 w 80"/>
              <a:gd name="T1" fmla="*/ 0 h 254"/>
              <a:gd name="T2" fmla="*/ 37 w 80"/>
              <a:gd name="T3" fmla="*/ 2 h 254"/>
              <a:gd name="T4" fmla="*/ 40 w 80"/>
              <a:gd name="T5" fmla="*/ 4 h 254"/>
              <a:gd name="T6" fmla="*/ 43 w 80"/>
              <a:gd name="T7" fmla="*/ 7 h 254"/>
              <a:gd name="T8" fmla="*/ 46 w 80"/>
              <a:gd name="T9" fmla="*/ 10 h 254"/>
              <a:gd name="T10" fmla="*/ 52 w 80"/>
              <a:gd name="T11" fmla="*/ 18 h 254"/>
              <a:gd name="T12" fmla="*/ 56 w 80"/>
              <a:gd name="T13" fmla="*/ 25 h 254"/>
              <a:gd name="T14" fmla="*/ 62 w 80"/>
              <a:gd name="T15" fmla="*/ 32 h 254"/>
              <a:gd name="T16" fmla="*/ 67 w 80"/>
              <a:gd name="T17" fmla="*/ 38 h 254"/>
              <a:gd name="T18" fmla="*/ 70 w 80"/>
              <a:gd name="T19" fmla="*/ 40 h 254"/>
              <a:gd name="T20" fmla="*/ 73 w 80"/>
              <a:gd name="T21" fmla="*/ 42 h 254"/>
              <a:gd name="T22" fmla="*/ 76 w 80"/>
              <a:gd name="T23" fmla="*/ 43 h 254"/>
              <a:gd name="T24" fmla="*/ 80 w 80"/>
              <a:gd name="T25" fmla="*/ 44 h 254"/>
              <a:gd name="T26" fmla="*/ 80 w 80"/>
              <a:gd name="T27" fmla="*/ 53 h 254"/>
              <a:gd name="T28" fmla="*/ 80 w 80"/>
              <a:gd name="T29" fmla="*/ 62 h 254"/>
              <a:gd name="T30" fmla="*/ 53 w 80"/>
              <a:gd name="T31" fmla="*/ 254 h 254"/>
              <a:gd name="T32" fmla="*/ 0 w 80"/>
              <a:gd name="T33" fmla="*/ 93 h 254"/>
              <a:gd name="T34" fmla="*/ 4 w 80"/>
              <a:gd name="T35" fmla="*/ 88 h 254"/>
              <a:gd name="T36" fmla="*/ 11 w 80"/>
              <a:gd name="T37" fmla="*/ 71 h 254"/>
              <a:gd name="T38" fmla="*/ 17 w 80"/>
              <a:gd name="T39" fmla="*/ 57 h 254"/>
              <a:gd name="T40" fmla="*/ 22 w 80"/>
              <a:gd name="T41" fmla="*/ 41 h 254"/>
              <a:gd name="T42" fmla="*/ 28 w 80"/>
              <a:gd name="T43" fmla="*/ 23 h 254"/>
              <a:gd name="T44" fmla="*/ 33 w 80"/>
              <a:gd name="T45"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32" name="Freeform 233">
            <a:extLst>
              <a:ext uri="{FF2B5EF4-FFF2-40B4-BE49-F238E27FC236}">
                <a16:creationId xmlns:a16="http://schemas.microsoft.com/office/drawing/2014/main" id="{778E556D-E079-2045-87D6-AD71064C794E}"/>
              </a:ext>
            </a:extLst>
          </p:cNvPr>
          <p:cNvSpPr>
            <a:spLocks/>
          </p:cNvSpPr>
          <p:nvPr userDrawn="1">
            <p:custDataLst>
              <p:tags r:id="rId158"/>
            </p:custDataLst>
          </p:nvPr>
        </p:nvSpPr>
        <p:spPr bwMode="auto">
          <a:xfrm>
            <a:off x="8136507" y="2829724"/>
            <a:ext cx="71574" cy="118041"/>
          </a:xfrm>
          <a:custGeom>
            <a:avLst/>
            <a:gdLst>
              <a:gd name="T0" fmla="*/ 114 w 167"/>
              <a:gd name="T1" fmla="*/ 0 h 259"/>
              <a:gd name="T2" fmla="*/ 167 w 167"/>
              <a:gd name="T3" fmla="*/ 155 h 259"/>
              <a:gd name="T4" fmla="*/ 121 w 167"/>
              <a:gd name="T5" fmla="*/ 259 h 259"/>
              <a:gd name="T6" fmla="*/ 113 w 167"/>
              <a:gd name="T7" fmla="*/ 259 h 259"/>
              <a:gd name="T8" fmla="*/ 107 w 167"/>
              <a:gd name="T9" fmla="*/ 257 h 259"/>
              <a:gd name="T10" fmla="*/ 100 w 167"/>
              <a:gd name="T11" fmla="*/ 254 h 259"/>
              <a:gd name="T12" fmla="*/ 95 w 167"/>
              <a:gd name="T13" fmla="*/ 251 h 259"/>
              <a:gd name="T14" fmla="*/ 89 w 167"/>
              <a:gd name="T15" fmla="*/ 245 h 259"/>
              <a:gd name="T16" fmla="*/ 85 w 167"/>
              <a:gd name="T17" fmla="*/ 240 h 259"/>
              <a:gd name="T18" fmla="*/ 80 w 167"/>
              <a:gd name="T19" fmla="*/ 235 h 259"/>
              <a:gd name="T20" fmla="*/ 76 w 167"/>
              <a:gd name="T21" fmla="*/ 229 h 259"/>
              <a:gd name="T22" fmla="*/ 69 w 167"/>
              <a:gd name="T23" fmla="*/ 217 h 259"/>
              <a:gd name="T24" fmla="*/ 65 w 167"/>
              <a:gd name="T25" fmla="*/ 205 h 259"/>
              <a:gd name="T26" fmla="*/ 62 w 167"/>
              <a:gd name="T27" fmla="*/ 194 h 259"/>
              <a:gd name="T28" fmla="*/ 62 w 167"/>
              <a:gd name="T29" fmla="*/ 185 h 259"/>
              <a:gd name="T30" fmla="*/ 55 w 167"/>
              <a:gd name="T31" fmla="*/ 184 h 259"/>
              <a:gd name="T32" fmla="*/ 51 w 167"/>
              <a:gd name="T33" fmla="*/ 183 h 259"/>
              <a:gd name="T34" fmla="*/ 45 w 167"/>
              <a:gd name="T35" fmla="*/ 182 h 259"/>
              <a:gd name="T36" fmla="*/ 42 w 167"/>
              <a:gd name="T37" fmla="*/ 180 h 259"/>
              <a:gd name="T38" fmla="*/ 39 w 167"/>
              <a:gd name="T39" fmla="*/ 177 h 259"/>
              <a:gd name="T40" fmla="*/ 36 w 167"/>
              <a:gd name="T41" fmla="*/ 174 h 259"/>
              <a:gd name="T42" fmla="*/ 34 w 167"/>
              <a:gd name="T43" fmla="*/ 170 h 259"/>
              <a:gd name="T44" fmla="*/ 32 w 167"/>
              <a:gd name="T45" fmla="*/ 167 h 259"/>
              <a:gd name="T46" fmla="*/ 30 w 167"/>
              <a:gd name="T47" fmla="*/ 158 h 259"/>
              <a:gd name="T48" fmla="*/ 29 w 167"/>
              <a:gd name="T49" fmla="*/ 149 h 259"/>
              <a:gd name="T50" fmla="*/ 28 w 167"/>
              <a:gd name="T51" fmla="*/ 140 h 259"/>
              <a:gd name="T52" fmla="*/ 28 w 167"/>
              <a:gd name="T53" fmla="*/ 129 h 259"/>
              <a:gd name="T54" fmla="*/ 21 w 167"/>
              <a:gd name="T55" fmla="*/ 129 h 259"/>
              <a:gd name="T56" fmla="*/ 16 w 167"/>
              <a:gd name="T57" fmla="*/ 127 h 259"/>
              <a:gd name="T58" fmla="*/ 11 w 167"/>
              <a:gd name="T59" fmla="*/ 125 h 259"/>
              <a:gd name="T60" fmla="*/ 7 w 167"/>
              <a:gd name="T61" fmla="*/ 121 h 259"/>
              <a:gd name="T62" fmla="*/ 5 w 167"/>
              <a:gd name="T63" fmla="*/ 117 h 259"/>
              <a:gd name="T64" fmla="*/ 2 w 167"/>
              <a:gd name="T65" fmla="*/ 112 h 259"/>
              <a:gd name="T66" fmla="*/ 0 w 167"/>
              <a:gd name="T67" fmla="*/ 107 h 259"/>
              <a:gd name="T68" fmla="*/ 0 w 167"/>
              <a:gd name="T69" fmla="*/ 101 h 259"/>
              <a:gd name="T70" fmla="*/ 0 w 167"/>
              <a:gd name="T71" fmla="*/ 75 h 259"/>
              <a:gd name="T72" fmla="*/ 1 w 167"/>
              <a:gd name="T73" fmla="*/ 50 h 259"/>
              <a:gd name="T74" fmla="*/ 12 w 167"/>
              <a:gd name="T75" fmla="*/ 52 h 259"/>
              <a:gd name="T76" fmla="*/ 22 w 167"/>
              <a:gd name="T77" fmla="*/ 53 h 259"/>
              <a:gd name="T78" fmla="*/ 32 w 167"/>
              <a:gd name="T79" fmla="*/ 53 h 259"/>
              <a:gd name="T80" fmla="*/ 42 w 167"/>
              <a:gd name="T81" fmla="*/ 52 h 259"/>
              <a:gd name="T82" fmla="*/ 50 w 167"/>
              <a:gd name="T83" fmla="*/ 51 h 259"/>
              <a:gd name="T84" fmla="*/ 58 w 167"/>
              <a:gd name="T85" fmla="*/ 49 h 259"/>
              <a:gd name="T86" fmla="*/ 66 w 167"/>
              <a:gd name="T87" fmla="*/ 47 h 259"/>
              <a:gd name="T88" fmla="*/ 73 w 167"/>
              <a:gd name="T89" fmla="*/ 44 h 259"/>
              <a:gd name="T90" fmla="*/ 79 w 167"/>
              <a:gd name="T91" fmla="*/ 40 h 259"/>
              <a:gd name="T92" fmla="*/ 86 w 167"/>
              <a:gd name="T93" fmla="*/ 36 h 259"/>
              <a:gd name="T94" fmla="*/ 91 w 167"/>
              <a:gd name="T95" fmla="*/ 31 h 259"/>
              <a:gd name="T96" fmla="*/ 97 w 167"/>
              <a:gd name="T97" fmla="*/ 26 h 259"/>
              <a:gd name="T98" fmla="*/ 107 w 167"/>
              <a:gd name="T99" fmla="*/ 13 h 259"/>
              <a:gd name="T100" fmla="*/ 114 w 167"/>
              <a:gd name="T10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33" name="Freeform 234">
            <a:extLst>
              <a:ext uri="{FF2B5EF4-FFF2-40B4-BE49-F238E27FC236}">
                <a16:creationId xmlns:a16="http://schemas.microsoft.com/office/drawing/2014/main" id="{0FB46692-43DE-1240-BF1E-39EC25CE3334}"/>
              </a:ext>
            </a:extLst>
          </p:cNvPr>
          <p:cNvSpPr>
            <a:spLocks/>
          </p:cNvSpPr>
          <p:nvPr userDrawn="1">
            <p:custDataLst>
              <p:tags r:id="rId159"/>
            </p:custDataLst>
          </p:nvPr>
        </p:nvSpPr>
        <p:spPr bwMode="auto">
          <a:xfrm>
            <a:off x="7113314" y="2153150"/>
            <a:ext cx="99229" cy="130996"/>
          </a:xfrm>
          <a:custGeom>
            <a:avLst/>
            <a:gdLst>
              <a:gd name="T0" fmla="*/ 185 w 225"/>
              <a:gd name="T1" fmla="*/ 67 h 273"/>
              <a:gd name="T2" fmla="*/ 173 w 225"/>
              <a:gd name="T3" fmla="*/ 78 h 273"/>
              <a:gd name="T4" fmla="*/ 159 w 225"/>
              <a:gd name="T5" fmla="*/ 82 h 273"/>
              <a:gd name="T6" fmla="*/ 163 w 225"/>
              <a:gd name="T7" fmla="*/ 93 h 273"/>
              <a:gd name="T8" fmla="*/ 174 w 225"/>
              <a:gd name="T9" fmla="*/ 101 h 273"/>
              <a:gd name="T10" fmla="*/ 195 w 225"/>
              <a:gd name="T11" fmla="*/ 105 h 273"/>
              <a:gd name="T12" fmla="*/ 225 w 225"/>
              <a:gd name="T13" fmla="*/ 106 h 273"/>
              <a:gd name="T14" fmla="*/ 225 w 225"/>
              <a:gd name="T15" fmla="*/ 152 h 273"/>
              <a:gd name="T16" fmla="*/ 224 w 225"/>
              <a:gd name="T17" fmla="*/ 176 h 273"/>
              <a:gd name="T18" fmla="*/ 215 w 225"/>
              <a:gd name="T19" fmla="*/ 187 h 273"/>
              <a:gd name="T20" fmla="*/ 197 w 225"/>
              <a:gd name="T21" fmla="*/ 205 h 273"/>
              <a:gd name="T22" fmla="*/ 192 w 225"/>
              <a:gd name="T23" fmla="*/ 214 h 273"/>
              <a:gd name="T24" fmla="*/ 179 w 225"/>
              <a:gd name="T25" fmla="*/ 218 h 273"/>
              <a:gd name="T26" fmla="*/ 164 w 225"/>
              <a:gd name="T27" fmla="*/ 225 h 273"/>
              <a:gd name="T28" fmla="*/ 159 w 225"/>
              <a:gd name="T29" fmla="*/ 236 h 273"/>
              <a:gd name="T30" fmla="*/ 140 w 225"/>
              <a:gd name="T31" fmla="*/ 242 h 273"/>
              <a:gd name="T32" fmla="*/ 128 w 225"/>
              <a:gd name="T33" fmla="*/ 252 h 273"/>
              <a:gd name="T34" fmla="*/ 101 w 225"/>
              <a:gd name="T35" fmla="*/ 255 h 273"/>
              <a:gd name="T36" fmla="*/ 60 w 225"/>
              <a:gd name="T37" fmla="*/ 261 h 273"/>
              <a:gd name="T38" fmla="*/ 19 w 225"/>
              <a:gd name="T39" fmla="*/ 261 h 273"/>
              <a:gd name="T40" fmla="*/ 0 w 225"/>
              <a:gd name="T41" fmla="*/ 217 h 273"/>
              <a:gd name="T42" fmla="*/ 21 w 225"/>
              <a:gd name="T43" fmla="*/ 212 h 273"/>
              <a:gd name="T44" fmla="*/ 26 w 225"/>
              <a:gd name="T45" fmla="*/ 205 h 273"/>
              <a:gd name="T46" fmla="*/ 60 w 225"/>
              <a:gd name="T47" fmla="*/ 202 h 273"/>
              <a:gd name="T48" fmla="*/ 72 w 225"/>
              <a:gd name="T49" fmla="*/ 193 h 273"/>
              <a:gd name="T50" fmla="*/ 48 w 225"/>
              <a:gd name="T51" fmla="*/ 198 h 273"/>
              <a:gd name="T52" fmla="*/ 40 w 225"/>
              <a:gd name="T53" fmla="*/ 197 h 273"/>
              <a:gd name="T54" fmla="*/ 39 w 225"/>
              <a:gd name="T55" fmla="*/ 188 h 273"/>
              <a:gd name="T56" fmla="*/ 46 w 225"/>
              <a:gd name="T57" fmla="*/ 173 h 273"/>
              <a:gd name="T58" fmla="*/ 39 w 225"/>
              <a:gd name="T59" fmla="*/ 160 h 273"/>
              <a:gd name="T60" fmla="*/ 14 w 225"/>
              <a:gd name="T61" fmla="*/ 150 h 273"/>
              <a:gd name="T62" fmla="*/ 6 w 225"/>
              <a:gd name="T63" fmla="*/ 130 h 273"/>
              <a:gd name="T64" fmla="*/ 22 w 225"/>
              <a:gd name="T65" fmla="*/ 115 h 273"/>
              <a:gd name="T66" fmla="*/ 35 w 225"/>
              <a:gd name="T67" fmla="*/ 102 h 273"/>
              <a:gd name="T68" fmla="*/ 68 w 225"/>
              <a:gd name="T69" fmla="*/ 94 h 273"/>
              <a:gd name="T70" fmla="*/ 90 w 225"/>
              <a:gd name="T71" fmla="*/ 94 h 273"/>
              <a:gd name="T72" fmla="*/ 100 w 225"/>
              <a:gd name="T73" fmla="*/ 88 h 273"/>
              <a:gd name="T74" fmla="*/ 108 w 225"/>
              <a:gd name="T75" fmla="*/ 52 h 273"/>
              <a:gd name="T76" fmla="*/ 120 w 225"/>
              <a:gd name="T77" fmla="*/ 31 h 273"/>
              <a:gd name="T78" fmla="*/ 130 w 225"/>
              <a:gd name="T79" fmla="*/ 20 h 273"/>
              <a:gd name="T80" fmla="*/ 141 w 225"/>
              <a:gd name="T81" fmla="*/ 7 h 273"/>
              <a:gd name="T82" fmla="*/ 155 w 225"/>
              <a:gd name="T83" fmla="*/ 1 h 273"/>
              <a:gd name="T84" fmla="*/ 179 w 225"/>
              <a:gd name="T85" fmla="*/ 3 h 273"/>
              <a:gd name="T86" fmla="*/ 195 w 225"/>
              <a:gd name="T87" fmla="*/ 38 h 273"/>
              <a:gd name="T88" fmla="*/ 196 w 225"/>
              <a:gd name="T89" fmla="*/ 47 h 273"/>
              <a:gd name="T90" fmla="*/ 190 w 225"/>
              <a:gd name="T91" fmla="*/ 56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273">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34" name="Freeform 235">
            <a:extLst>
              <a:ext uri="{FF2B5EF4-FFF2-40B4-BE49-F238E27FC236}">
                <a16:creationId xmlns:a16="http://schemas.microsoft.com/office/drawing/2014/main" id="{AEA11F9A-1396-F649-A030-667363BA3125}"/>
              </a:ext>
            </a:extLst>
          </p:cNvPr>
          <p:cNvSpPr>
            <a:spLocks/>
          </p:cNvSpPr>
          <p:nvPr userDrawn="1">
            <p:custDataLst>
              <p:tags r:id="rId160"/>
            </p:custDataLst>
          </p:nvPr>
        </p:nvSpPr>
        <p:spPr bwMode="auto">
          <a:xfrm>
            <a:off x="6921364" y="2979433"/>
            <a:ext cx="313953" cy="354121"/>
          </a:xfrm>
          <a:custGeom>
            <a:avLst/>
            <a:gdLst>
              <a:gd name="T0" fmla="*/ 94 w 232"/>
              <a:gd name="T1" fmla="*/ 246 h 248"/>
              <a:gd name="T2" fmla="*/ 96 w 232"/>
              <a:gd name="T3" fmla="*/ 243 h 248"/>
              <a:gd name="T4" fmla="*/ 98 w 232"/>
              <a:gd name="T5" fmla="*/ 238 h 248"/>
              <a:gd name="T6" fmla="*/ 100 w 232"/>
              <a:gd name="T7" fmla="*/ 232 h 248"/>
              <a:gd name="T8" fmla="*/ 103 w 232"/>
              <a:gd name="T9" fmla="*/ 231 h 248"/>
              <a:gd name="T10" fmla="*/ 104 w 232"/>
              <a:gd name="T11" fmla="*/ 238 h 248"/>
              <a:gd name="T12" fmla="*/ 106 w 232"/>
              <a:gd name="T13" fmla="*/ 241 h 248"/>
              <a:gd name="T14" fmla="*/ 108 w 232"/>
              <a:gd name="T15" fmla="*/ 242 h 248"/>
              <a:gd name="T16" fmla="*/ 110 w 232"/>
              <a:gd name="T17" fmla="*/ 242 h 248"/>
              <a:gd name="T18" fmla="*/ 113 w 232"/>
              <a:gd name="T19" fmla="*/ 241 h 248"/>
              <a:gd name="T20" fmla="*/ 116 w 232"/>
              <a:gd name="T21" fmla="*/ 238 h 248"/>
              <a:gd name="T22" fmla="*/ 216 w 232"/>
              <a:gd name="T23" fmla="*/ 234 h 248"/>
              <a:gd name="T24" fmla="*/ 213 w 232"/>
              <a:gd name="T25" fmla="*/ 204 h 248"/>
              <a:gd name="T26" fmla="*/ 207 w 232"/>
              <a:gd name="T27" fmla="*/ 138 h 248"/>
              <a:gd name="T28" fmla="*/ 201 w 232"/>
              <a:gd name="T29" fmla="*/ 73 h 248"/>
              <a:gd name="T30" fmla="*/ 198 w 232"/>
              <a:gd name="T31" fmla="*/ 43 h 248"/>
              <a:gd name="T32" fmla="*/ 215 w 232"/>
              <a:gd name="T33" fmla="*/ 44 h 248"/>
              <a:gd name="T34" fmla="*/ 232 w 232"/>
              <a:gd name="T35" fmla="*/ 46 h 248"/>
              <a:gd name="T36" fmla="*/ 161 w 232"/>
              <a:gd name="T37" fmla="*/ 2 h 248"/>
              <a:gd name="T38" fmla="*/ 160 w 232"/>
              <a:gd name="T39" fmla="*/ 8 h 248"/>
              <a:gd name="T40" fmla="*/ 161 w 232"/>
              <a:gd name="T41" fmla="*/ 18 h 248"/>
              <a:gd name="T42" fmla="*/ 98 w 232"/>
              <a:gd name="T43" fmla="*/ 24 h 248"/>
              <a:gd name="T44" fmla="*/ 98 w 232"/>
              <a:gd name="T45" fmla="*/ 74 h 248"/>
              <a:gd name="T46" fmla="*/ 95 w 232"/>
              <a:gd name="T47" fmla="*/ 76 h 248"/>
              <a:gd name="T48" fmla="*/ 87 w 232"/>
              <a:gd name="T49" fmla="*/ 78 h 248"/>
              <a:gd name="T50" fmla="*/ 72 w 232"/>
              <a:gd name="T51" fmla="*/ 82 h 248"/>
              <a:gd name="T52" fmla="*/ 74 w 232"/>
              <a:gd name="T53" fmla="*/ 88 h 248"/>
              <a:gd name="T54" fmla="*/ 78 w 232"/>
              <a:gd name="T55" fmla="*/ 96 h 248"/>
              <a:gd name="T56" fmla="*/ 80 w 232"/>
              <a:gd name="T57" fmla="*/ 105 h 248"/>
              <a:gd name="T58" fmla="*/ 81 w 232"/>
              <a:gd name="T59" fmla="*/ 115 h 248"/>
              <a:gd name="T60" fmla="*/ 9 w 232"/>
              <a:gd name="T61" fmla="*/ 119 h 248"/>
              <a:gd name="T62" fmla="*/ 5 w 232"/>
              <a:gd name="T63" fmla="*/ 130 h 248"/>
              <a:gd name="T64" fmla="*/ 6 w 232"/>
              <a:gd name="T65" fmla="*/ 143 h 248"/>
              <a:gd name="T66" fmla="*/ 8 w 232"/>
              <a:gd name="T67" fmla="*/ 155 h 248"/>
              <a:gd name="T68" fmla="*/ 9 w 232"/>
              <a:gd name="T69" fmla="*/ 168 h 248"/>
              <a:gd name="T70" fmla="*/ 9 w 232"/>
              <a:gd name="T71" fmla="*/ 182 h 248"/>
              <a:gd name="T72" fmla="*/ 8 w 232"/>
              <a:gd name="T73" fmla="*/ 194 h 248"/>
              <a:gd name="T74" fmla="*/ 6 w 232"/>
              <a:gd name="T75" fmla="*/ 206 h 248"/>
              <a:gd name="T76" fmla="*/ 2 w 232"/>
              <a:gd name="T77" fmla="*/ 216 h 248"/>
              <a:gd name="T78" fmla="*/ 2 w 232"/>
              <a:gd name="T79" fmla="*/ 219 h 248"/>
              <a:gd name="T80" fmla="*/ 3 w 232"/>
              <a:gd name="T81" fmla="*/ 220 h 248"/>
              <a:gd name="T82" fmla="*/ 3 w 232"/>
              <a:gd name="T83" fmla="*/ 222 h 248"/>
              <a:gd name="T84" fmla="*/ 7 w 232"/>
              <a:gd name="T85" fmla="*/ 217 h 248"/>
              <a:gd name="T86" fmla="*/ 18 w 232"/>
              <a:gd name="T87" fmla="*/ 213 h 248"/>
              <a:gd name="T88" fmla="*/ 36 w 232"/>
              <a:gd name="T89" fmla="*/ 207 h 248"/>
              <a:gd name="T90" fmla="*/ 45 w 232"/>
              <a:gd name="T91" fmla="*/ 208 h 248"/>
              <a:gd name="T92" fmla="*/ 51 w 232"/>
              <a:gd name="T93" fmla="*/ 212 h 248"/>
              <a:gd name="T94" fmla="*/ 56 w 232"/>
              <a:gd name="T95" fmla="*/ 214 h 248"/>
              <a:gd name="T96" fmla="*/ 62 w 232"/>
              <a:gd name="T97" fmla="*/ 215 h 248"/>
              <a:gd name="T98" fmla="*/ 66 w 232"/>
              <a:gd name="T99" fmla="*/ 219 h 248"/>
              <a:gd name="T100" fmla="*/ 67 w 232"/>
              <a:gd name="T101" fmla="*/ 225 h 248"/>
              <a:gd name="T102" fmla="*/ 70 w 232"/>
              <a:gd name="T103" fmla="*/ 231 h 248"/>
              <a:gd name="T104" fmla="*/ 74 w 232"/>
              <a:gd name="T105" fmla="*/ 235 h 248"/>
              <a:gd name="T106" fmla="*/ 85 w 232"/>
              <a:gd name="T107" fmla="*/ 24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35" name="Freeform 236">
            <a:extLst>
              <a:ext uri="{FF2B5EF4-FFF2-40B4-BE49-F238E27FC236}">
                <a16:creationId xmlns:a16="http://schemas.microsoft.com/office/drawing/2014/main" id="{B6DD5B7C-3818-1343-B0D3-7C9BC9C8E315}"/>
              </a:ext>
            </a:extLst>
          </p:cNvPr>
          <p:cNvSpPr>
            <a:spLocks/>
          </p:cNvSpPr>
          <p:nvPr userDrawn="1">
            <p:custDataLst>
              <p:tags r:id="rId161"/>
            </p:custDataLst>
          </p:nvPr>
        </p:nvSpPr>
        <p:spPr bwMode="auto">
          <a:xfrm>
            <a:off x="7040114" y="3034135"/>
            <a:ext cx="424568" cy="424658"/>
          </a:xfrm>
          <a:custGeom>
            <a:avLst/>
            <a:gdLst>
              <a:gd name="T0" fmla="*/ 90 w 948"/>
              <a:gd name="T1" fmla="*/ 788 h 893"/>
              <a:gd name="T2" fmla="*/ 121 w 948"/>
              <a:gd name="T3" fmla="*/ 788 h 893"/>
              <a:gd name="T4" fmla="*/ 146 w 948"/>
              <a:gd name="T5" fmla="*/ 783 h 893"/>
              <a:gd name="T6" fmla="*/ 186 w 948"/>
              <a:gd name="T7" fmla="*/ 776 h 893"/>
              <a:gd name="T8" fmla="*/ 197 w 948"/>
              <a:gd name="T9" fmla="*/ 813 h 893"/>
              <a:gd name="T10" fmla="*/ 212 w 948"/>
              <a:gd name="T11" fmla="*/ 835 h 893"/>
              <a:gd name="T12" fmla="*/ 226 w 948"/>
              <a:gd name="T13" fmla="*/ 846 h 893"/>
              <a:gd name="T14" fmla="*/ 246 w 948"/>
              <a:gd name="T15" fmla="*/ 850 h 893"/>
              <a:gd name="T16" fmla="*/ 246 w 948"/>
              <a:gd name="T17" fmla="*/ 881 h 893"/>
              <a:gd name="T18" fmla="*/ 326 w 948"/>
              <a:gd name="T19" fmla="*/ 889 h 893"/>
              <a:gd name="T20" fmla="*/ 334 w 948"/>
              <a:gd name="T21" fmla="*/ 876 h 893"/>
              <a:gd name="T22" fmla="*/ 347 w 948"/>
              <a:gd name="T23" fmla="*/ 871 h 893"/>
              <a:gd name="T24" fmla="*/ 348 w 948"/>
              <a:gd name="T25" fmla="*/ 888 h 893"/>
              <a:gd name="T26" fmla="*/ 358 w 948"/>
              <a:gd name="T27" fmla="*/ 893 h 893"/>
              <a:gd name="T28" fmla="*/ 385 w 948"/>
              <a:gd name="T29" fmla="*/ 893 h 893"/>
              <a:gd name="T30" fmla="*/ 401 w 948"/>
              <a:gd name="T31" fmla="*/ 854 h 893"/>
              <a:gd name="T32" fmla="*/ 412 w 948"/>
              <a:gd name="T33" fmla="*/ 788 h 893"/>
              <a:gd name="T34" fmla="*/ 424 w 948"/>
              <a:gd name="T35" fmla="*/ 771 h 893"/>
              <a:gd name="T36" fmla="*/ 452 w 948"/>
              <a:gd name="T37" fmla="*/ 754 h 893"/>
              <a:gd name="T38" fmla="*/ 485 w 948"/>
              <a:gd name="T39" fmla="*/ 743 h 893"/>
              <a:gd name="T40" fmla="*/ 501 w 948"/>
              <a:gd name="T41" fmla="*/ 729 h 893"/>
              <a:gd name="T42" fmla="*/ 515 w 948"/>
              <a:gd name="T43" fmla="*/ 702 h 893"/>
              <a:gd name="T44" fmla="*/ 535 w 948"/>
              <a:gd name="T45" fmla="*/ 668 h 893"/>
              <a:gd name="T46" fmla="*/ 547 w 948"/>
              <a:gd name="T47" fmla="*/ 660 h 893"/>
              <a:gd name="T48" fmla="*/ 572 w 948"/>
              <a:gd name="T49" fmla="*/ 659 h 893"/>
              <a:gd name="T50" fmla="*/ 605 w 948"/>
              <a:gd name="T51" fmla="*/ 644 h 893"/>
              <a:gd name="T52" fmla="*/ 639 w 948"/>
              <a:gd name="T53" fmla="*/ 624 h 893"/>
              <a:gd name="T54" fmla="*/ 674 w 948"/>
              <a:gd name="T55" fmla="*/ 613 h 893"/>
              <a:gd name="T56" fmla="*/ 724 w 948"/>
              <a:gd name="T57" fmla="*/ 610 h 893"/>
              <a:gd name="T58" fmla="*/ 788 w 948"/>
              <a:gd name="T59" fmla="*/ 602 h 893"/>
              <a:gd name="T60" fmla="*/ 815 w 948"/>
              <a:gd name="T61" fmla="*/ 594 h 893"/>
              <a:gd name="T62" fmla="*/ 863 w 948"/>
              <a:gd name="T63" fmla="*/ 590 h 893"/>
              <a:gd name="T64" fmla="*/ 901 w 948"/>
              <a:gd name="T65" fmla="*/ 583 h 893"/>
              <a:gd name="T66" fmla="*/ 913 w 948"/>
              <a:gd name="T67" fmla="*/ 574 h 893"/>
              <a:gd name="T68" fmla="*/ 931 w 948"/>
              <a:gd name="T69" fmla="*/ 544 h 893"/>
              <a:gd name="T70" fmla="*/ 943 w 948"/>
              <a:gd name="T71" fmla="*/ 504 h 893"/>
              <a:gd name="T72" fmla="*/ 948 w 948"/>
              <a:gd name="T73" fmla="*/ 461 h 893"/>
              <a:gd name="T74" fmla="*/ 947 w 948"/>
              <a:gd name="T75" fmla="*/ 421 h 893"/>
              <a:gd name="T76" fmla="*/ 943 w 948"/>
              <a:gd name="T77" fmla="*/ 363 h 893"/>
              <a:gd name="T78" fmla="*/ 922 w 948"/>
              <a:gd name="T79" fmla="*/ 356 h 893"/>
              <a:gd name="T80" fmla="*/ 862 w 948"/>
              <a:gd name="T81" fmla="*/ 322 h 893"/>
              <a:gd name="T82" fmla="*/ 794 w 948"/>
              <a:gd name="T83" fmla="*/ 278 h 893"/>
              <a:gd name="T84" fmla="*/ 738 w 948"/>
              <a:gd name="T85" fmla="*/ 216 h 893"/>
              <a:gd name="T86" fmla="*/ 412 w 948"/>
              <a:gd name="T87" fmla="*/ 12 h 893"/>
              <a:gd name="T88" fmla="*/ 348 w 948"/>
              <a:gd name="T89" fmla="*/ 102 h 893"/>
              <a:gd name="T90" fmla="*/ 379 w 948"/>
              <a:gd name="T91" fmla="*/ 405 h 893"/>
              <a:gd name="T92" fmla="*/ 392 w 948"/>
              <a:gd name="T93" fmla="*/ 565 h 893"/>
              <a:gd name="T94" fmla="*/ 93 w 948"/>
              <a:gd name="T95" fmla="*/ 591 h 893"/>
              <a:gd name="T96" fmla="*/ 79 w 948"/>
              <a:gd name="T97" fmla="*/ 606 h 893"/>
              <a:gd name="T98" fmla="*/ 67 w 948"/>
              <a:gd name="T99" fmla="*/ 610 h 893"/>
              <a:gd name="T100" fmla="*/ 57 w 948"/>
              <a:gd name="T101" fmla="*/ 607 h 893"/>
              <a:gd name="T102" fmla="*/ 49 w 948"/>
              <a:gd name="T103" fmla="*/ 591 h 893"/>
              <a:gd name="T104" fmla="*/ 40 w 948"/>
              <a:gd name="T105" fmla="*/ 581 h 893"/>
              <a:gd name="T106" fmla="*/ 29 w 948"/>
              <a:gd name="T107" fmla="*/ 605 h 893"/>
              <a:gd name="T108" fmla="*/ 15 w 948"/>
              <a:gd name="T109" fmla="*/ 623 h 893"/>
              <a:gd name="T110" fmla="*/ 67 w 948"/>
              <a:gd name="T111" fmla="*/ 733 h 893"/>
              <a:gd name="T112" fmla="*/ 61 w 948"/>
              <a:gd name="T113" fmla="*/ 748 h 893"/>
              <a:gd name="T114" fmla="*/ 62 w 948"/>
              <a:gd name="T115" fmla="*/ 760 h 893"/>
              <a:gd name="T116" fmla="*/ 54 w 948"/>
              <a:gd name="T117" fmla="*/ 788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36" name="Freeform 237">
            <a:extLst>
              <a:ext uri="{FF2B5EF4-FFF2-40B4-BE49-F238E27FC236}">
                <a16:creationId xmlns:a16="http://schemas.microsoft.com/office/drawing/2014/main" id="{08F432FB-775A-494F-B386-D0E8D2825098}"/>
              </a:ext>
            </a:extLst>
          </p:cNvPr>
          <p:cNvSpPr>
            <a:spLocks/>
          </p:cNvSpPr>
          <p:nvPr userDrawn="1">
            <p:custDataLst>
              <p:tags r:id="rId162"/>
            </p:custDataLst>
          </p:nvPr>
        </p:nvSpPr>
        <p:spPr bwMode="auto">
          <a:xfrm>
            <a:off x="7140969" y="2677133"/>
            <a:ext cx="505902" cy="525424"/>
          </a:xfrm>
          <a:custGeom>
            <a:avLst/>
            <a:gdLst>
              <a:gd name="T0" fmla="*/ 238 w 373"/>
              <a:gd name="T1" fmla="*/ 367 h 370"/>
              <a:gd name="T2" fmla="*/ 244 w 373"/>
              <a:gd name="T3" fmla="*/ 365 h 370"/>
              <a:gd name="T4" fmla="*/ 255 w 373"/>
              <a:gd name="T5" fmla="*/ 368 h 370"/>
              <a:gd name="T6" fmla="*/ 372 w 373"/>
              <a:gd name="T7" fmla="*/ 277 h 370"/>
              <a:gd name="T8" fmla="*/ 369 w 373"/>
              <a:gd name="T9" fmla="*/ 270 h 370"/>
              <a:gd name="T10" fmla="*/ 361 w 373"/>
              <a:gd name="T11" fmla="*/ 264 h 370"/>
              <a:gd name="T12" fmla="*/ 347 w 373"/>
              <a:gd name="T13" fmla="*/ 259 h 370"/>
              <a:gd name="T14" fmla="*/ 339 w 373"/>
              <a:gd name="T15" fmla="*/ 254 h 370"/>
              <a:gd name="T16" fmla="*/ 336 w 373"/>
              <a:gd name="T17" fmla="*/ 247 h 370"/>
              <a:gd name="T18" fmla="*/ 337 w 373"/>
              <a:gd name="T19" fmla="*/ 228 h 370"/>
              <a:gd name="T20" fmla="*/ 337 w 373"/>
              <a:gd name="T21" fmla="*/ 196 h 370"/>
              <a:gd name="T22" fmla="*/ 334 w 373"/>
              <a:gd name="T23" fmla="*/ 168 h 370"/>
              <a:gd name="T24" fmla="*/ 329 w 373"/>
              <a:gd name="T25" fmla="*/ 155 h 370"/>
              <a:gd name="T26" fmla="*/ 323 w 373"/>
              <a:gd name="T27" fmla="*/ 142 h 370"/>
              <a:gd name="T28" fmla="*/ 315 w 373"/>
              <a:gd name="T29" fmla="*/ 109 h 370"/>
              <a:gd name="T30" fmla="*/ 306 w 373"/>
              <a:gd name="T31" fmla="*/ 90 h 370"/>
              <a:gd name="T32" fmla="*/ 297 w 373"/>
              <a:gd name="T33" fmla="*/ 78 h 370"/>
              <a:gd name="T34" fmla="*/ 300 w 373"/>
              <a:gd name="T35" fmla="*/ 63 h 370"/>
              <a:gd name="T36" fmla="*/ 301 w 373"/>
              <a:gd name="T37" fmla="*/ 43 h 370"/>
              <a:gd name="T38" fmla="*/ 302 w 373"/>
              <a:gd name="T39" fmla="*/ 23 h 370"/>
              <a:gd name="T40" fmla="*/ 310 w 373"/>
              <a:gd name="T41" fmla="*/ 7 h 370"/>
              <a:gd name="T42" fmla="*/ 302 w 373"/>
              <a:gd name="T43" fmla="*/ 6 h 370"/>
              <a:gd name="T44" fmla="*/ 278 w 373"/>
              <a:gd name="T45" fmla="*/ 12 h 370"/>
              <a:gd name="T46" fmla="*/ 245 w 373"/>
              <a:gd name="T47" fmla="*/ 12 h 370"/>
              <a:gd name="T48" fmla="*/ 206 w 373"/>
              <a:gd name="T49" fmla="*/ 14 h 370"/>
              <a:gd name="T50" fmla="*/ 168 w 373"/>
              <a:gd name="T51" fmla="*/ 24 h 370"/>
              <a:gd name="T52" fmla="*/ 145 w 373"/>
              <a:gd name="T53" fmla="*/ 32 h 370"/>
              <a:gd name="T54" fmla="*/ 124 w 373"/>
              <a:gd name="T55" fmla="*/ 44 h 370"/>
              <a:gd name="T56" fmla="*/ 123 w 373"/>
              <a:gd name="T57" fmla="*/ 52 h 370"/>
              <a:gd name="T58" fmla="*/ 131 w 373"/>
              <a:gd name="T59" fmla="*/ 89 h 370"/>
              <a:gd name="T60" fmla="*/ 134 w 373"/>
              <a:gd name="T61" fmla="*/ 93 h 370"/>
              <a:gd name="T62" fmla="*/ 141 w 373"/>
              <a:gd name="T63" fmla="*/ 98 h 370"/>
              <a:gd name="T64" fmla="*/ 142 w 373"/>
              <a:gd name="T65" fmla="*/ 102 h 370"/>
              <a:gd name="T66" fmla="*/ 139 w 373"/>
              <a:gd name="T67" fmla="*/ 107 h 370"/>
              <a:gd name="T68" fmla="*/ 128 w 373"/>
              <a:gd name="T69" fmla="*/ 107 h 370"/>
              <a:gd name="T70" fmla="*/ 106 w 373"/>
              <a:gd name="T71" fmla="*/ 113 h 370"/>
              <a:gd name="T72" fmla="*/ 95 w 373"/>
              <a:gd name="T73" fmla="*/ 122 h 370"/>
              <a:gd name="T74" fmla="*/ 90 w 373"/>
              <a:gd name="T75" fmla="*/ 131 h 370"/>
              <a:gd name="T76" fmla="*/ 82 w 373"/>
              <a:gd name="T77" fmla="*/ 137 h 370"/>
              <a:gd name="T78" fmla="*/ 66 w 373"/>
              <a:gd name="T79" fmla="*/ 150 h 370"/>
              <a:gd name="T80" fmla="*/ 51 w 373"/>
              <a:gd name="T81" fmla="*/ 158 h 370"/>
              <a:gd name="T82" fmla="*/ 31 w 373"/>
              <a:gd name="T83" fmla="*/ 160 h 370"/>
              <a:gd name="T84" fmla="*/ 20 w 373"/>
              <a:gd name="T85" fmla="*/ 164 h 370"/>
              <a:gd name="T86" fmla="*/ 8 w 373"/>
              <a:gd name="T87" fmla="*/ 174 h 370"/>
              <a:gd name="T88" fmla="*/ 0 w 373"/>
              <a:gd name="T89" fmla="*/ 200 h 370"/>
              <a:gd name="T90" fmla="*/ 179 w 373"/>
              <a:gd name="T91" fmla="*/ 331 h 370"/>
              <a:gd name="T92" fmla="*/ 201 w 373"/>
              <a:gd name="T93" fmla="*/ 352 h 370"/>
              <a:gd name="T94" fmla="*/ 229 w 373"/>
              <a:gd name="T95" fmla="*/ 368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3" h="370">
                <a:moveTo>
                  <a:pt x="235" y="370"/>
                </a:moveTo>
                <a:lnTo>
                  <a:pt x="237" y="369"/>
                </a:lnTo>
                <a:lnTo>
                  <a:pt x="238" y="367"/>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37" name="Freeform 238">
            <a:extLst>
              <a:ext uri="{FF2B5EF4-FFF2-40B4-BE49-F238E27FC236}">
                <a16:creationId xmlns:a16="http://schemas.microsoft.com/office/drawing/2014/main" id="{CC8CF4EC-84C7-C645-917A-219937C0F258}"/>
              </a:ext>
            </a:extLst>
          </p:cNvPr>
          <p:cNvSpPr>
            <a:spLocks/>
          </p:cNvSpPr>
          <p:nvPr userDrawn="1">
            <p:custDataLst>
              <p:tags r:id="rId163"/>
            </p:custDataLst>
          </p:nvPr>
        </p:nvSpPr>
        <p:spPr bwMode="auto">
          <a:xfrm>
            <a:off x="7588311" y="2799493"/>
            <a:ext cx="393661" cy="395867"/>
          </a:xfrm>
          <a:custGeom>
            <a:avLst/>
            <a:gdLst>
              <a:gd name="T0" fmla="*/ 36 w 877"/>
              <a:gd name="T1" fmla="*/ 141 h 826"/>
              <a:gd name="T2" fmla="*/ 46 w 877"/>
              <a:gd name="T3" fmla="*/ 109 h 826"/>
              <a:gd name="T4" fmla="*/ 46 w 877"/>
              <a:gd name="T5" fmla="*/ 70 h 826"/>
              <a:gd name="T6" fmla="*/ 61 w 877"/>
              <a:gd name="T7" fmla="*/ 64 h 826"/>
              <a:gd name="T8" fmla="*/ 89 w 877"/>
              <a:gd name="T9" fmla="*/ 55 h 826"/>
              <a:gd name="T10" fmla="*/ 99 w 877"/>
              <a:gd name="T11" fmla="*/ 20 h 826"/>
              <a:gd name="T12" fmla="*/ 168 w 877"/>
              <a:gd name="T13" fmla="*/ 6 h 826"/>
              <a:gd name="T14" fmla="*/ 242 w 877"/>
              <a:gd name="T15" fmla="*/ 24 h 826"/>
              <a:gd name="T16" fmla="*/ 273 w 877"/>
              <a:gd name="T17" fmla="*/ 43 h 826"/>
              <a:gd name="T18" fmla="*/ 285 w 877"/>
              <a:gd name="T19" fmla="*/ 78 h 826"/>
              <a:gd name="T20" fmla="*/ 295 w 877"/>
              <a:gd name="T21" fmla="*/ 101 h 826"/>
              <a:gd name="T22" fmla="*/ 325 w 877"/>
              <a:gd name="T23" fmla="*/ 110 h 826"/>
              <a:gd name="T24" fmla="*/ 363 w 877"/>
              <a:gd name="T25" fmla="*/ 109 h 826"/>
              <a:gd name="T26" fmla="*/ 421 w 877"/>
              <a:gd name="T27" fmla="*/ 133 h 826"/>
              <a:gd name="T28" fmla="*/ 478 w 877"/>
              <a:gd name="T29" fmla="*/ 162 h 826"/>
              <a:gd name="T30" fmla="*/ 513 w 877"/>
              <a:gd name="T31" fmla="*/ 166 h 826"/>
              <a:gd name="T32" fmla="*/ 538 w 877"/>
              <a:gd name="T33" fmla="*/ 158 h 826"/>
              <a:gd name="T34" fmla="*/ 549 w 877"/>
              <a:gd name="T35" fmla="*/ 126 h 826"/>
              <a:gd name="T36" fmla="*/ 544 w 877"/>
              <a:gd name="T37" fmla="*/ 103 h 826"/>
              <a:gd name="T38" fmla="*/ 531 w 877"/>
              <a:gd name="T39" fmla="*/ 81 h 826"/>
              <a:gd name="T40" fmla="*/ 539 w 877"/>
              <a:gd name="T41" fmla="*/ 49 h 826"/>
              <a:gd name="T42" fmla="*/ 574 w 877"/>
              <a:gd name="T43" fmla="*/ 34 h 826"/>
              <a:gd name="T44" fmla="*/ 617 w 877"/>
              <a:gd name="T45" fmla="*/ 4 h 826"/>
              <a:gd name="T46" fmla="*/ 650 w 877"/>
              <a:gd name="T47" fmla="*/ 0 h 826"/>
              <a:gd name="T48" fmla="*/ 681 w 877"/>
              <a:gd name="T49" fmla="*/ 6 h 826"/>
              <a:gd name="T50" fmla="*/ 695 w 877"/>
              <a:gd name="T51" fmla="*/ 24 h 826"/>
              <a:gd name="T52" fmla="*/ 706 w 877"/>
              <a:gd name="T53" fmla="*/ 50 h 826"/>
              <a:gd name="T54" fmla="*/ 728 w 877"/>
              <a:gd name="T55" fmla="*/ 63 h 826"/>
              <a:gd name="T56" fmla="*/ 798 w 877"/>
              <a:gd name="T57" fmla="*/ 71 h 826"/>
              <a:gd name="T58" fmla="*/ 830 w 877"/>
              <a:gd name="T59" fmla="*/ 97 h 826"/>
              <a:gd name="T60" fmla="*/ 834 w 877"/>
              <a:gd name="T61" fmla="*/ 117 h 826"/>
              <a:gd name="T62" fmla="*/ 843 w 877"/>
              <a:gd name="T63" fmla="*/ 140 h 826"/>
              <a:gd name="T64" fmla="*/ 836 w 877"/>
              <a:gd name="T65" fmla="*/ 159 h 826"/>
              <a:gd name="T66" fmla="*/ 824 w 877"/>
              <a:gd name="T67" fmla="*/ 170 h 826"/>
              <a:gd name="T68" fmla="*/ 829 w 877"/>
              <a:gd name="T69" fmla="*/ 207 h 826"/>
              <a:gd name="T70" fmla="*/ 858 w 877"/>
              <a:gd name="T71" fmla="*/ 245 h 826"/>
              <a:gd name="T72" fmla="*/ 876 w 877"/>
              <a:gd name="T73" fmla="*/ 687 h 826"/>
              <a:gd name="T74" fmla="*/ 877 w 877"/>
              <a:gd name="T75" fmla="*/ 741 h 826"/>
              <a:gd name="T76" fmla="*/ 870 w 877"/>
              <a:gd name="T77" fmla="*/ 775 h 826"/>
              <a:gd name="T78" fmla="*/ 848 w 877"/>
              <a:gd name="T79" fmla="*/ 783 h 826"/>
              <a:gd name="T80" fmla="*/ 830 w 877"/>
              <a:gd name="T81" fmla="*/ 804 h 826"/>
              <a:gd name="T82" fmla="*/ 366 w 877"/>
              <a:gd name="T83" fmla="*/ 593 h 826"/>
              <a:gd name="T84" fmla="*/ 331 w 877"/>
              <a:gd name="T85" fmla="*/ 607 h 826"/>
              <a:gd name="T86" fmla="*/ 292 w 877"/>
              <a:gd name="T87" fmla="*/ 626 h 826"/>
              <a:gd name="T88" fmla="*/ 263 w 877"/>
              <a:gd name="T89" fmla="*/ 627 h 826"/>
              <a:gd name="T90" fmla="*/ 230 w 877"/>
              <a:gd name="T91" fmla="*/ 609 h 826"/>
              <a:gd name="T92" fmla="*/ 193 w 877"/>
              <a:gd name="T93" fmla="*/ 586 h 826"/>
              <a:gd name="T94" fmla="*/ 152 w 877"/>
              <a:gd name="T95" fmla="*/ 578 h 826"/>
              <a:gd name="T96" fmla="*/ 138 w 877"/>
              <a:gd name="T97" fmla="*/ 577 h 826"/>
              <a:gd name="T98" fmla="*/ 130 w 877"/>
              <a:gd name="T99" fmla="*/ 553 h 826"/>
              <a:gd name="T100" fmla="*/ 109 w 877"/>
              <a:gd name="T101" fmla="*/ 535 h 826"/>
              <a:gd name="T102" fmla="*/ 63 w 877"/>
              <a:gd name="T103" fmla="*/ 517 h 826"/>
              <a:gd name="T104" fmla="*/ 28 w 877"/>
              <a:gd name="T105" fmla="*/ 499 h 826"/>
              <a:gd name="T106" fmla="*/ 16 w 877"/>
              <a:gd name="T107" fmla="*/ 482 h 826"/>
              <a:gd name="T108" fmla="*/ 14 w 877"/>
              <a:gd name="T109" fmla="*/ 439 h 826"/>
              <a:gd name="T110" fmla="*/ 19 w 877"/>
              <a:gd name="T111" fmla="*/ 352 h 826"/>
              <a:gd name="T112" fmla="*/ 17 w 877"/>
              <a:gd name="T113" fmla="*/ 258 h 826"/>
              <a:gd name="T114" fmla="*/ 4 w 877"/>
              <a:gd name="T115" fmla="*/ 202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38" name="Freeform 239">
            <a:extLst>
              <a:ext uri="{FF2B5EF4-FFF2-40B4-BE49-F238E27FC236}">
                <a16:creationId xmlns:a16="http://schemas.microsoft.com/office/drawing/2014/main" id="{56AC9DA8-3368-E645-9B63-0DFBF47C5041}"/>
              </a:ext>
            </a:extLst>
          </p:cNvPr>
          <p:cNvSpPr>
            <a:spLocks/>
          </p:cNvSpPr>
          <p:nvPr userDrawn="1">
            <p:custDataLst>
              <p:tags r:id="rId164"/>
            </p:custDataLst>
          </p:nvPr>
        </p:nvSpPr>
        <p:spPr bwMode="auto">
          <a:xfrm>
            <a:off x="7539510" y="2677133"/>
            <a:ext cx="95976" cy="214488"/>
          </a:xfrm>
          <a:custGeom>
            <a:avLst/>
            <a:gdLst>
              <a:gd name="T0" fmla="*/ 103 w 206"/>
              <a:gd name="T1" fmla="*/ 441 h 455"/>
              <a:gd name="T2" fmla="*/ 125 w 206"/>
              <a:gd name="T3" fmla="*/ 420 h 455"/>
              <a:gd name="T4" fmla="*/ 140 w 206"/>
              <a:gd name="T5" fmla="*/ 404 h 455"/>
              <a:gd name="T6" fmla="*/ 147 w 206"/>
              <a:gd name="T7" fmla="*/ 390 h 455"/>
              <a:gd name="T8" fmla="*/ 152 w 206"/>
              <a:gd name="T9" fmla="*/ 373 h 455"/>
              <a:gd name="T10" fmla="*/ 154 w 206"/>
              <a:gd name="T11" fmla="*/ 352 h 455"/>
              <a:gd name="T12" fmla="*/ 153 w 206"/>
              <a:gd name="T13" fmla="*/ 335 h 455"/>
              <a:gd name="T14" fmla="*/ 156 w 206"/>
              <a:gd name="T15" fmla="*/ 331 h 455"/>
              <a:gd name="T16" fmla="*/ 168 w 206"/>
              <a:gd name="T17" fmla="*/ 329 h 455"/>
              <a:gd name="T18" fmla="*/ 185 w 206"/>
              <a:gd name="T19" fmla="*/ 325 h 455"/>
              <a:gd name="T20" fmla="*/ 196 w 206"/>
              <a:gd name="T21" fmla="*/ 318 h 455"/>
              <a:gd name="T22" fmla="*/ 203 w 206"/>
              <a:gd name="T23" fmla="*/ 304 h 455"/>
              <a:gd name="T24" fmla="*/ 206 w 206"/>
              <a:gd name="T25" fmla="*/ 280 h 455"/>
              <a:gd name="T26" fmla="*/ 202 w 206"/>
              <a:gd name="T27" fmla="*/ 265 h 455"/>
              <a:gd name="T28" fmla="*/ 193 w 206"/>
              <a:gd name="T29" fmla="*/ 264 h 455"/>
              <a:gd name="T30" fmla="*/ 177 w 206"/>
              <a:gd name="T31" fmla="*/ 256 h 455"/>
              <a:gd name="T32" fmla="*/ 155 w 206"/>
              <a:gd name="T33" fmla="*/ 242 h 455"/>
              <a:gd name="T34" fmla="*/ 140 w 206"/>
              <a:gd name="T35" fmla="*/ 231 h 455"/>
              <a:gd name="T36" fmla="*/ 130 w 206"/>
              <a:gd name="T37" fmla="*/ 228 h 455"/>
              <a:gd name="T38" fmla="*/ 119 w 206"/>
              <a:gd name="T39" fmla="*/ 222 h 455"/>
              <a:gd name="T40" fmla="*/ 101 w 206"/>
              <a:gd name="T41" fmla="*/ 212 h 455"/>
              <a:gd name="T42" fmla="*/ 95 w 206"/>
              <a:gd name="T43" fmla="*/ 206 h 455"/>
              <a:gd name="T44" fmla="*/ 95 w 206"/>
              <a:gd name="T45" fmla="*/ 199 h 455"/>
              <a:gd name="T46" fmla="*/ 104 w 206"/>
              <a:gd name="T47" fmla="*/ 181 h 455"/>
              <a:gd name="T48" fmla="*/ 119 w 206"/>
              <a:gd name="T49" fmla="*/ 158 h 455"/>
              <a:gd name="T50" fmla="*/ 134 w 206"/>
              <a:gd name="T51" fmla="*/ 140 h 455"/>
              <a:gd name="T52" fmla="*/ 136 w 206"/>
              <a:gd name="T53" fmla="*/ 129 h 455"/>
              <a:gd name="T54" fmla="*/ 126 w 206"/>
              <a:gd name="T55" fmla="*/ 116 h 455"/>
              <a:gd name="T56" fmla="*/ 115 w 206"/>
              <a:gd name="T57" fmla="*/ 105 h 455"/>
              <a:gd name="T58" fmla="*/ 108 w 206"/>
              <a:gd name="T59" fmla="*/ 93 h 455"/>
              <a:gd name="T60" fmla="*/ 107 w 206"/>
              <a:gd name="T61" fmla="*/ 84 h 455"/>
              <a:gd name="T62" fmla="*/ 111 w 206"/>
              <a:gd name="T63" fmla="*/ 78 h 455"/>
              <a:gd name="T64" fmla="*/ 116 w 206"/>
              <a:gd name="T65" fmla="*/ 72 h 455"/>
              <a:gd name="T66" fmla="*/ 123 w 206"/>
              <a:gd name="T67" fmla="*/ 69 h 455"/>
              <a:gd name="T68" fmla="*/ 126 w 206"/>
              <a:gd name="T69" fmla="*/ 37 h 455"/>
              <a:gd name="T70" fmla="*/ 110 w 206"/>
              <a:gd name="T71" fmla="*/ 32 h 455"/>
              <a:gd name="T72" fmla="*/ 87 w 206"/>
              <a:gd name="T73" fmla="*/ 21 h 455"/>
              <a:gd name="T74" fmla="*/ 53 w 206"/>
              <a:gd name="T75" fmla="*/ 0 h 455"/>
              <a:gd name="T76" fmla="*/ 47 w 206"/>
              <a:gd name="T77" fmla="*/ 11 h 455"/>
              <a:gd name="T78" fmla="*/ 34 w 206"/>
              <a:gd name="T79" fmla="*/ 44 h 455"/>
              <a:gd name="T80" fmla="*/ 28 w 206"/>
              <a:gd name="T81" fmla="*/ 70 h 455"/>
              <a:gd name="T82" fmla="*/ 22 w 206"/>
              <a:gd name="T83" fmla="*/ 99 h 455"/>
              <a:gd name="T84" fmla="*/ 20 w 206"/>
              <a:gd name="T85" fmla="*/ 133 h 455"/>
              <a:gd name="T86" fmla="*/ 20 w 206"/>
              <a:gd name="T87" fmla="*/ 172 h 455"/>
              <a:gd name="T88" fmla="*/ 12 w 206"/>
              <a:gd name="T89" fmla="*/ 188 h 455"/>
              <a:gd name="T90" fmla="*/ 8 w 206"/>
              <a:gd name="T91" fmla="*/ 206 h 455"/>
              <a:gd name="T92" fmla="*/ 0 w 206"/>
              <a:gd name="T93" fmla="*/ 235 h 455"/>
              <a:gd name="T94" fmla="*/ 22 w 206"/>
              <a:gd name="T95" fmla="*/ 259 h 455"/>
              <a:gd name="T96" fmla="*/ 41 w 206"/>
              <a:gd name="T97" fmla="*/ 281 h 455"/>
              <a:gd name="T98" fmla="*/ 55 w 206"/>
              <a:gd name="T99" fmla="*/ 305 h 455"/>
              <a:gd name="T100" fmla="*/ 66 w 206"/>
              <a:gd name="T101" fmla="*/ 329 h 455"/>
              <a:gd name="T102" fmla="*/ 75 w 206"/>
              <a:gd name="T103" fmla="*/ 355 h 455"/>
              <a:gd name="T104" fmla="*/ 82 w 206"/>
              <a:gd name="T105" fmla="*/ 384 h 455"/>
              <a:gd name="T106" fmla="*/ 93 w 206"/>
              <a:gd name="T107" fmla="*/ 45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39" name="Freeform 240">
            <a:extLst>
              <a:ext uri="{FF2B5EF4-FFF2-40B4-BE49-F238E27FC236}">
                <a16:creationId xmlns:a16="http://schemas.microsoft.com/office/drawing/2014/main" id="{574EFDA8-6FDD-924B-AA0F-FF135D6E566D}"/>
              </a:ext>
            </a:extLst>
          </p:cNvPr>
          <p:cNvSpPr>
            <a:spLocks/>
          </p:cNvSpPr>
          <p:nvPr userDrawn="1">
            <p:custDataLst>
              <p:tags r:id="rId165"/>
            </p:custDataLst>
          </p:nvPr>
        </p:nvSpPr>
        <p:spPr bwMode="auto">
          <a:xfrm>
            <a:off x="6906725" y="2959279"/>
            <a:ext cx="237498" cy="195774"/>
          </a:xfrm>
          <a:custGeom>
            <a:avLst/>
            <a:gdLst>
              <a:gd name="T0" fmla="*/ 326 w 518"/>
              <a:gd name="T1" fmla="*/ 110 h 406"/>
              <a:gd name="T2" fmla="*/ 326 w 518"/>
              <a:gd name="T3" fmla="*/ 259 h 406"/>
              <a:gd name="T4" fmla="*/ 315 w 518"/>
              <a:gd name="T5" fmla="*/ 264 h 406"/>
              <a:gd name="T6" fmla="*/ 291 w 518"/>
              <a:gd name="T7" fmla="*/ 271 h 406"/>
              <a:gd name="T8" fmla="*/ 246 w 518"/>
              <a:gd name="T9" fmla="*/ 283 h 406"/>
              <a:gd name="T10" fmla="*/ 253 w 518"/>
              <a:gd name="T11" fmla="*/ 302 h 406"/>
              <a:gd name="T12" fmla="*/ 265 w 518"/>
              <a:gd name="T13" fmla="*/ 326 h 406"/>
              <a:gd name="T14" fmla="*/ 269 w 518"/>
              <a:gd name="T15" fmla="*/ 353 h 406"/>
              <a:gd name="T16" fmla="*/ 272 w 518"/>
              <a:gd name="T17" fmla="*/ 382 h 406"/>
              <a:gd name="T18" fmla="*/ 52 w 518"/>
              <a:gd name="T19" fmla="*/ 394 h 406"/>
              <a:gd name="T20" fmla="*/ 22 w 518"/>
              <a:gd name="T21" fmla="*/ 406 h 406"/>
              <a:gd name="T22" fmla="*/ 5 w 518"/>
              <a:gd name="T23" fmla="*/ 403 h 406"/>
              <a:gd name="T24" fmla="*/ 1 w 518"/>
              <a:gd name="T25" fmla="*/ 398 h 406"/>
              <a:gd name="T26" fmla="*/ 1 w 518"/>
              <a:gd name="T27" fmla="*/ 385 h 406"/>
              <a:gd name="T28" fmla="*/ 4 w 518"/>
              <a:gd name="T29" fmla="*/ 371 h 406"/>
              <a:gd name="T30" fmla="*/ 11 w 518"/>
              <a:gd name="T31" fmla="*/ 354 h 406"/>
              <a:gd name="T32" fmla="*/ 20 w 518"/>
              <a:gd name="T33" fmla="*/ 341 h 406"/>
              <a:gd name="T34" fmla="*/ 30 w 518"/>
              <a:gd name="T35" fmla="*/ 334 h 406"/>
              <a:gd name="T36" fmla="*/ 38 w 518"/>
              <a:gd name="T37" fmla="*/ 326 h 406"/>
              <a:gd name="T38" fmla="*/ 44 w 518"/>
              <a:gd name="T39" fmla="*/ 317 h 406"/>
              <a:gd name="T40" fmla="*/ 49 w 518"/>
              <a:gd name="T41" fmla="*/ 292 h 406"/>
              <a:gd name="T42" fmla="*/ 56 w 518"/>
              <a:gd name="T43" fmla="*/ 265 h 406"/>
              <a:gd name="T44" fmla="*/ 62 w 518"/>
              <a:gd name="T45" fmla="*/ 257 h 406"/>
              <a:gd name="T46" fmla="*/ 74 w 518"/>
              <a:gd name="T47" fmla="*/ 246 h 406"/>
              <a:gd name="T48" fmla="*/ 92 w 518"/>
              <a:gd name="T49" fmla="*/ 238 h 406"/>
              <a:gd name="T50" fmla="*/ 107 w 518"/>
              <a:gd name="T51" fmla="*/ 231 h 406"/>
              <a:gd name="T52" fmla="*/ 122 w 518"/>
              <a:gd name="T53" fmla="*/ 218 h 406"/>
              <a:gd name="T54" fmla="*/ 136 w 518"/>
              <a:gd name="T55" fmla="*/ 195 h 406"/>
              <a:gd name="T56" fmla="*/ 150 w 518"/>
              <a:gd name="T57" fmla="*/ 156 h 406"/>
              <a:gd name="T58" fmla="*/ 162 w 518"/>
              <a:gd name="T59" fmla="*/ 117 h 406"/>
              <a:gd name="T60" fmla="*/ 172 w 518"/>
              <a:gd name="T61" fmla="*/ 94 h 406"/>
              <a:gd name="T62" fmla="*/ 186 w 518"/>
              <a:gd name="T63" fmla="*/ 73 h 406"/>
              <a:gd name="T64" fmla="*/ 201 w 518"/>
              <a:gd name="T65" fmla="*/ 62 h 406"/>
              <a:gd name="T66" fmla="*/ 213 w 518"/>
              <a:gd name="T67" fmla="*/ 57 h 406"/>
              <a:gd name="T68" fmla="*/ 219 w 518"/>
              <a:gd name="T69" fmla="*/ 44 h 406"/>
              <a:gd name="T70" fmla="*/ 223 w 518"/>
              <a:gd name="T71" fmla="*/ 28 h 406"/>
              <a:gd name="T72" fmla="*/ 228 w 518"/>
              <a:gd name="T73" fmla="*/ 16 h 406"/>
              <a:gd name="T74" fmla="*/ 239 w 518"/>
              <a:gd name="T75" fmla="*/ 8 h 406"/>
              <a:gd name="T76" fmla="*/ 511 w 518"/>
              <a:gd name="T77" fmla="*/ 0 h 406"/>
              <a:gd name="T78" fmla="*/ 515 w 518"/>
              <a:gd name="T79" fmla="*/ 46 h 406"/>
              <a:gd name="T80" fmla="*/ 518 w 518"/>
              <a:gd name="T81" fmla="*/ 11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40" name="Freeform 241">
            <a:extLst>
              <a:ext uri="{FF2B5EF4-FFF2-40B4-BE49-F238E27FC236}">
                <a16:creationId xmlns:a16="http://schemas.microsoft.com/office/drawing/2014/main" id="{B61351C2-4DE0-B74C-A5F9-AB1129B2E034}"/>
              </a:ext>
            </a:extLst>
          </p:cNvPr>
          <p:cNvSpPr>
            <a:spLocks/>
          </p:cNvSpPr>
          <p:nvPr userDrawn="1">
            <p:custDataLst>
              <p:tags r:id="rId166"/>
            </p:custDataLst>
          </p:nvPr>
        </p:nvSpPr>
        <p:spPr bwMode="auto">
          <a:xfrm>
            <a:off x="6874190" y="1878202"/>
            <a:ext cx="195204" cy="84930"/>
          </a:xfrm>
          <a:custGeom>
            <a:avLst/>
            <a:gdLst>
              <a:gd name="T0" fmla="*/ 34 w 446"/>
              <a:gd name="T1" fmla="*/ 61 h 178"/>
              <a:gd name="T2" fmla="*/ 41 w 446"/>
              <a:gd name="T3" fmla="*/ 42 h 178"/>
              <a:gd name="T4" fmla="*/ 68 w 446"/>
              <a:gd name="T5" fmla="*/ 37 h 178"/>
              <a:gd name="T6" fmla="*/ 80 w 446"/>
              <a:gd name="T7" fmla="*/ 18 h 178"/>
              <a:gd name="T8" fmla="*/ 72 w 446"/>
              <a:gd name="T9" fmla="*/ 14 h 178"/>
              <a:gd name="T10" fmla="*/ 60 w 446"/>
              <a:gd name="T11" fmla="*/ 0 h 178"/>
              <a:gd name="T12" fmla="*/ 85 w 446"/>
              <a:gd name="T13" fmla="*/ 10 h 178"/>
              <a:gd name="T14" fmla="*/ 108 w 446"/>
              <a:gd name="T15" fmla="*/ 39 h 178"/>
              <a:gd name="T16" fmla="*/ 125 w 446"/>
              <a:gd name="T17" fmla="*/ 62 h 178"/>
              <a:gd name="T18" fmla="*/ 139 w 446"/>
              <a:gd name="T19" fmla="*/ 67 h 178"/>
              <a:gd name="T20" fmla="*/ 157 w 446"/>
              <a:gd name="T21" fmla="*/ 63 h 178"/>
              <a:gd name="T22" fmla="*/ 181 w 446"/>
              <a:gd name="T23" fmla="*/ 45 h 178"/>
              <a:gd name="T24" fmla="*/ 205 w 446"/>
              <a:gd name="T25" fmla="*/ 23 h 178"/>
              <a:gd name="T26" fmla="*/ 220 w 446"/>
              <a:gd name="T27" fmla="*/ 31 h 178"/>
              <a:gd name="T28" fmla="*/ 359 w 446"/>
              <a:gd name="T29" fmla="*/ 11 h 178"/>
              <a:gd name="T30" fmla="*/ 376 w 446"/>
              <a:gd name="T31" fmla="*/ 23 h 178"/>
              <a:gd name="T32" fmla="*/ 396 w 446"/>
              <a:gd name="T33" fmla="*/ 22 h 178"/>
              <a:gd name="T34" fmla="*/ 413 w 446"/>
              <a:gd name="T35" fmla="*/ 37 h 178"/>
              <a:gd name="T36" fmla="*/ 415 w 446"/>
              <a:gd name="T37" fmla="*/ 43 h 178"/>
              <a:gd name="T38" fmla="*/ 429 w 446"/>
              <a:gd name="T39" fmla="*/ 54 h 178"/>
              <a:gd name="T40" fmla="*/ 443 w 446"/>
              <a:gd name="T41" fmla="*/ 68 h 178"/>
              <a:gd name="T42" fmla="*/ 446 w 446"/>
              <a:gd name="T43" fmla="*/ 80 h 178"/>
              <a:gd name="T44" fmla="*/ 438 w 446"/>
              <a:gd name="T45" fmla="*/ 96 h 178"/>
              <a:gd name="T46" fmla="*/ 413 w 446"/>
              <a:gd name="T47" fmla="*/ 111 h 178"/>
              <a:gd name="T48" fmla="*/ 397 w 446"/>
              <a:gd name="T49" fmla="*/ 120 h 178"/>
              <a:gd name="T50" fmla="*/ 366 w 446"/>
              <a:gd name="T51" fmla="*/ 123 h 178"/>
              <a:gd name="T52" fmla="*/ 300 w 446"/>
              <a:gd name="T53" fmla="*/ 146 h 178"/>
              <a:gd name="T54" fmla="*/ 234 w 446"/>
              <a:gd name="T55" fmla="*/ 171 h 178"/>
              <a:gd name="T56" fmla="*/ 199 w 446"/>
              <a:gd name="T57" fmla="*/ 178 h 178"/>
              <a:gd name="T58" fmla="*/ 177 w 446"/>
              <a:gd name="T59" fmla="*/ 174 h 178"/>
              <a:gd name="T60" fmla="*/ 172 w 446"/>
              <a:gd name="T61" fmla="*/ 164 h 178"/>
              <a:gd name="T62" fmla="*/ 170 w 446"/>
              <a:gd name="T63" fmla="*/ 161 h 178"/>
              <a:gd name="T64" fmla="*/ 156 w 446"/>
              <a:gd name="T65" fmla="*/ 161 h 178"/>
              <a:gd name="T66" fmla="*/ 139 w 446"/>
              <a:gd name="T67" fmla="*/ 160 h 178"/>
              <a:gd name="T68" fmla="*/ 100 w 446"/>
              <a:gd name="T69" fmla="*/ 147 h 178"/>
              <a:gd name="T70" fmla="*/ 85 w 446"/>
              <a:gd name="T71" fmla="*/ 137 h 178"/>
              <a:gd name="T72" fmla="*/ 81 w 446"/>
              <a:gd name="T73" fmla="*/ 125 h 178"/>
              <a:gd name="T74" fmla="*/ 87 w 446"/>
              <a:gd name="T75" fmla="*/ 111 h 178"/>
              <a:gd name="T76" fmla="*/ 27 w 446"/>
              <a:gd name="T77" fmla="*/ 103 h 178"/>
              <a:gd name="T78" fmla="*/ 9 w 446"/>
              <a:gd name="T79" fmla="*/ 105 h 178"/>
              <a:gd name="T80" fmla="*/ 0 w 446"/>
              <a:gd name="T81" fmla="*/ 80 h 178"/>
              <a:gd name="T82" fmla="*/ 60 w 446"/>
              <a:gd name="T83" fmla="*/ 86 h 178"/>
              <a:gd name="T84" fmla="*/ 87 w 446"/>
              <a:gd name="T85" fmla="*/ 80 h 178"/>
              <a:gd name="T86" fmla="*/ 23 w 446"/>
              <a:gd name="T87" fmla="*/ 68 h 178"/>
              <a:gd name="T88" fmla="*/ 16 w 446"/>
              <a:gd name="T89" fmla="*/ 5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6" h="178">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41" name="Freeform 242">
            <a:extLst>
              <a:ext uri="{FF2B5EF4-FFF2-40B4-BE49-F238E27FC236}">
                <a16:creationId xmlns:a16="http://schemas.microsoft.com/office/drawing/2014/main" id="{24375074-A746-2C44-8FC2-0B86483BB639}"/>
              </a:ext>
            </a:extLst>
          </p:cNvPr>
          <p:cNvSpPr>
            <a:spLocks/>
          </p:cNvSpPr>
          <p:nvPr userDrawn="1">
            <p:custDataLst>
              <p:tags r:id="rId167"/>
            </p:custDataLst>
          </p:nvPr>
        </p:nvSpPr>
        <p:spPr bwMode="auto">
          <a:xfrm>
            <a:off x="7685911" y="2117162"/>
            <a:ext cx="14640" cy="51823"/>
          </a:xfrm>
          <a:custGeom>
            <a:avLst/>
            <a:gdLst>
              <a:gd name="T0" fmla="*/ 0 w 28"/>
              <a:gd name="T1" fmla="*/ 73 h 73"/>
              <a:gd name="T2" fmla="*/ 2 w 28"/>
              <a:gd name="T3" fmla="*/ 47 h 73"/>
              <a:gd name="T4" fmla="*/ 6 w 28"/>
              <a:gd name="T5" fmla="*/ 28 h 73"/>
              <a:gd name="T6" fmla="*/ 7 w 28"/>
              <a:gd name="T7" fmla="*/ 20 h 73"/>
              <a:gd name="T8" fmla="*/ 6 w 28"/>
              <a:gd name="T9" fmla="*/ 13 h 73"/>
              <a:gd name="T10" fmla="*/ 4 w 28"/>
              <a:gd name="T11" fmla="*/ 7 h 73"/>
              <a:gd name="T12" fmla="*/ 0 w 28"/>
              <a:gd name="T13" fmla="*/ 0 h 73"/>
              <a:gd name="T14" fmla="*/ 28 w 28"/>
              <a:gd name="T15" fmla="*/ 0 h 73"/>
              <a:gd name="T16" fmla="*/ 22 w 28"/>
              <a:gd name="T17" fmla="*/ 16 h 73"/>
              <a:gd name="T18" fmla="*/ 17 w 28"/>
              <a:gd name="T19" fmla="*/ 30 h 73"/>
              <a:gd name="T20" fmla="*/ 12 w 28"/>
              <a:gd name="T21" fmla="*/ 43 h 73"/>
              <a:gd name="T22" fmla="*/ 7 w 28"/>
              <a:gd name="T23" fmla="*/ 55 h 73"/>
              <a:gd name="T24" fmla="*/ 0 w 28"/>
              <a:gd name="T2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42" name="Freeform 243">
            <a:extLst>
              <a:ext uri="{FF2B5EF4-FFF2-40B4-BE49-F238E27FC236}">
                <a16:creationId xmlns:a16="http://schemas.microsoft.com/office/drawing/2014/main" id="{2652C040-0F16-434F-9073-7E72DF782B8F}"/>
              </a:ext>
            </a:extLst>
          </p:cNvPr>
          <p:cNvSpPr>
            <a:spLocks/>
          </p:cNvSpPr>
          <p:nvPr userDrawn="1">
            <p:custDataLst>
              <p:tags r:id="rId168"/>
            </p:custDataLst>
          </p:nvPr>
        </p:nvSpPr>
        <p:spPr bwMode="auto">
          <a:xfrm>
            <a:off x="7570416" y="1811985"/>
            <a:ext cx="240751" cy="358439"/>
          </a:xfrm>
          <a:custGeom>
            <a:avLst/>
            <a:gdLst>
              <a:gd name="T0" fmla="*/ 419 w 531"/>
              <a:gd name="T1" fmla="*/ 203 h 757"/>
              <a:gd name="T2" fmla="*/ 406 w 531"/>
              <a:gd name="T3" fmla="*/ 221 h 757"/>
              <a:gd name="T4" fmla="*/ 404 w 531"/>
              <a:gd name="T5" fmla="*/ 237 h 757"/>
              <a:gd name="T6" fmla="*/ 382 w 531"/>
              <a:gd name="T7" fmla="*/ 275 h 757"/>
              <a:gd name="T8" fmla="*/ 325 w 531"/>
              <a:gd name="T9" fmla="*/ 306 h 757"/>
              <a:gd name="T10" fmla="*/ 252 w 531"/>
              <a:gd name="T11" fmla="*/ 354 h 757"/>
              <a:gd name="T12" fmla="*/ 237 w 531"/>
              <a:gd name="T13" fmla="*/ 369 h 757"/>
              <a:gd name="T14" fmla="*/ 245 w 531"/>
              <a:gd name="T15" fmla="*/ 381 h 757"/>
              <a:gd name="T16" fmla="*/ 240 w 531"/>
              <a:gd name="T17" fmla="*/ 424 h 757"/>
              <a:gd name="T18" fmla="*/ 239 w 531"/>
              <a:gd name="T19" fmla="*/ 449 h 757"/>
              <a:gd name="T20" fmla="*/ 262 w 531"/>
              <a:gd name="T21" fmla="*/ 468 h 757"/>
              <a:gd name="T22" fmla="*/ 320 w 531"/>
              <a:gd name="T23" fmla="*/ 485 h 757"/>
              <a:gd name="T24" fmla="*/ 332 w 531"/>
              <a:gd name="T25" fmla="*/ 505 h 757"/>
              <a:gd name="T26" fmla="*/ 310 w 531"/>
              <a:gd name="T27" fmla="*/ 531 h 757"/>
              <a:gd name="T28" fmla="*/ 272 w 531"/>
              <a:gd name="T29" fmla="*/ 547 h 757"/>
              <a:gd name="T30" fmla="*/ 265 w 531"/>
              <a:gd name="T31" fmla="*/ 560 h 757"/>
              <a:gd name="T32" fmla="*/ 252 w 531"/>
              <a:gd name="T33" fmla="*/ 631 h 757"/>
              <a:gd name="T34" fmla="*/ 239 w 531"/>
              <a:gd name="T35" fmla="*/ 721 h 757"/>
              <a:gd name="T36" fmla="*/ 173 w 531"/>
              <a:gd name="T37" fmla="*/ 727 h 757"/>
              <a:gd name="T38" fmla="*/ 152 w 531"/>
              <a:gd name="T39" fmla="*/ 738 h 757"/>
              <a:gd name="T40" fmla="*/ 153 w 531"/>
              <a:gd name="T41" fmla="*/ 757 h 757"/>
              <a:gd name="T42" fmla="*/ 106 w 531"/>
              <a:gd name="T43" fmla="*/ 757 h 757"/>
              <a:gd name="T44" fmla="*/ 95 w 531"/>
              <a:gd name="T45" fmla="*/ 752 h 757"/>
              <a:gd name="T46" fmla="*/ 71 w 531"/>
              <a:gd name="T47" fmla="*/ 718 h 757"/>
              <a:gd name="T48" fmla="*/ 41 w 531"/>
              <a:gd name="T49" fmla="*/ 640 h 757"/>
              <a:gd name="T50" fmla="*/ 34 w 531"/>
              <a:gd name="T51" fmla="*/ 597 h 757"/>
              <a:gd name="T52" fmla="*/ 14 w 531"/>
              <a:gd name="T53" fmla="*/ 586 h 757"/>
              <a:gd name="T54" fmla="*/ 19 w 531"/>
              <a:gd name="T55" fmla="*/ 561 h 757"/>
              <a:gd name="T56" fmla="*/ 36 w 531"/>
              <a:gd name="T57" fmla="*/ 538 h 757"/>
              <a:gd name="T58" fmla="*/ 53 w 531"/>
              <a:gd name="T59" fmla="*/ 504 h 757"/>
              <a:gd name="T60" fmla="*/ 61 w 531"/>
              <a:gd name="T61" fmla="*/ 471 h 757"/>
              <a:gd name="T62" fmla="*/ 64 w 531"/>
              <a:gd name="T63" fmla="*/ 441 h 757"/>
              <a:gd name="T64" fmla="*/ 58 w 531"/>
              <a:gd name="T65" fmla="*/ 408 h 757"/>
              <a:gd name="T66" fmla="*/ 43 w 531"/>
              <a:gd name="T67" fmla="*/ 377 h 757"/>
              <a:gd name="T68" fmla="*/ 74 w 531"/>
              <a:gd name="T69" fmla="*/ 276 h 757"/>
              <a:gd name="T70" fmla="*/ 103 w 531"/>
              <a:gd name="T71" fmla="*/ 275 h 757"/>
              <a:gd name="T72" fmla="*/ 113 w 531"/>
              <a:gd name="T73" fmla="*/ 234 h 757"/>
              <a:gd name="T74" fmla="*/ 137 w 531"/>
              <a:gd name="T75" fmla="*/ 192 h 757"/>
              <a:gd name="T76" fmla="*/ 180 w 531"/>
              <a:gd name="T77" fmla="*/ 145 h 757"/>
              <a:gd name="T78" fmla="*/ 198 w 531"/>
              <a:gd name="T79" fmla="*/ 111 h 757"/>
              <a:gd name="T80" fmla="*/ 228 w 531"/>
              <a:gd name="T81" fmla="*/ 60 h 757"/>
              <a:gd name="T82" fmla="*/ 249 w 531"/>
              <a:gd name="T83" fmla="*/ 43 h 757"/>
              <a:gd name="T84" fmla="*/ 309 w 531"/>
              <a:gd name="T85" fmla="*/ 29 h 757"/>
              <a:gd name="T86" fmla="*/ 368 w 531"/>
              <a:gd name="T87" fmla="*/ 13 h 757"/>
              <a:gd name="T88" fmla="*/ 401 w 531"/>
              <a:gd name="T89" fmla="*/ 5 h 757"/>
              <a:gd name="T90" fmla="*/ 431 w 531"/>
              <a:gd name="T91" fmla="*/ 32 h 757"/>
              <a:gd name="T92" fmla="*/ 457 w 531"/>
              <a:gd name="T93" fmla="*/ 42 h 757"/>
              <a:gd name="T94" fmla="*/ 513 w 531"/>
              <a:gd name="T95" fmla="*/ 111 h 757"/>
              <a:gd name="T96" fmla="*/ 528 w 531"/>
              <a:gd name="T97" fmla="*/ 150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solidFill>
            <a:schemeClr val="accent1"/>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43" name="Freeform 244">
            <a:extLst>
              <a:ext uri="{FF2B5EF4-FFF2-40B4-BE49-F238E27FC236}">
                <a16:creationId xmlns:a16="http://schemas.microsoft.com/office/drawing/2014/main" id="{EF4CF33D-2312-5446-A72B-E397BFEC661A}"/>
              </a:ext>
            </a:extLst>
          </p:cNvPr>
          <p:cNvSpPr>
            <a:spLocks/>
          </p:cNvSpPr>
          <p:nvPr userDrawn="1">
            <p:custDataLst>
              <p:tags r:id="rId169"/>
            </p:custDataLst>
          </p:nvPr>
        </p:nvSpPr>
        <p:spPr bwMode="auto">
          <a:xfrm>
            <a:off x="7711939" y="2097009"/>
            <a:ext cx="27654" cy="51823"/>
          </a:xfrm>
          <a:custGeom>
            <a:avLst/>
            <a:gdLst>
              <a:gd name="T0" fmla="*/ 0 w 60"/>
              <a:gd name="T1" fmla="*/ 37 h 51"/>
              <a:gd name="T2" fmla="*/ 6 w 60"/>
              <a:gd name="T3" fmla="*/ 30 h 51"/>
              <a:gd name="T4" fmla="*/ 15 w 60"/>
              <a:gd name="T5" fmla="*/ 19 h 51"/>
              <a:gd name="T6" fmla="*/ 20 w 60"/>
              <a:gd name="T7" fmla="*/ 13 h 51"/>
              <a:gd name="T8" fmla="*/ 27 w 60"/>
              <a:gd name="T9" fmla="*/ 8 h 51"/>
              <a:gd name="T10" fmla="*/ 33 w 60"/>
              <a:gd name="T11" fmla="*/ 4 h 51"/>
              <a:gd name="T12" fmla="*/ 40 w 60"/>
              <a:gd name="T13" fmla="*/ 0 h 51"/>
              <a:gd name="T14" fmla="*/ 50 w 60"/>
              <a:gd name="T15" fmla="*/ 7 h 51"/>
              <a:gd name="T16" fmla="*/ 60 w 60"/>
              <a:gd name="T17" fmla="*/ 13 h 51"/>
              <a:gd name="T18" fmla="*/ 59 w 60"/>
              <a:gd name="T19" fmla="*/ 20 h 51"/>
              <a:gd name="T20" fmla="*/ 56 w 60"/>
              <a:gd name="T21" fmla="*/ 29 h 51"/>
              <a:gd name="T22" fmla="*/ 54 w 60"/>
              <a:gd name="T23" fmla="*/ 34 h 51"/>
              <a:gd name="T24" fmla="*/ 52 w 60"/>
              <a:gd name="T25" fmla="*/ 38 h 51"/>
              <a:gd name="T26" fmla="*/ 49 w 60"/>
              <a:gd name="T27" fmla="*/ 42 h 51"/>
              <a:gd name="T28" fmla="*/ 45 w 60"/>
              <a:gd name="T29" fmla="*/ 45 h 51"/>
              <a:gd name="T30" fmla="*/ 41 w 60"/>
              <a:gd name="T31" fmla="*/ 48 h 51"/>
              <a:gd name="T32" fmla="*/ 37 w 60"/>
              <a:gd name="T33" fmla="*/ 50 h 51"/>
              <a:gd name="T34" fmla="*/ 31 w 60"/>
              <a:gd name="T35" fmla="*/ 51 h 51"/>
              <a:gd name="T36" fmla="*/ 27 w 60"/>
              <a:gd name="T37" fmla="*/ 51 h 51"/>
              <a:gd name="T38" fmla="*/ 20 w 60"/>
              <a:gd name="T39" fmla="*/ 50 h 51"/>
              <a:gd name="T40" fmla="*/ 15 w 60"/>
              <a:gd name="T41" fmla="*/ 47 h 51"/>
              <a:gd name="T42" fmla="*/ 7 w 60"/>
              <a:gd name="T43" fmla="*/ 43 h 51"/>
              <a:gd name="T44" fmla="*/ 0 w 60"/>
              <a:gd name="T45"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44" name="Freeform 245">
            <a:extLst>
              <a:ext uri="{FF2B5EF4-FFF2-40B4-BE49-F238E27FC236}">
                <a16:creationId xmlns:a16="http://schemas.microsoft.com/office/drawing/2014/main" id="{078B7B31-7302-A743-B8F4-742252640C38}"/>
              </a:ext>
            </a:extLst>
          </p:cNvPr>
          <p:cNvSpPr>
            <a:spLocks/>
          </p:cNvSpPr>
          <p:nvPr userDrawn="1">
            <p:custDataLst>
              <p:tags r:id="rId170"/>
            </p:custDataLst>
          </p:nvPr>
        </p:nvSpPr>
        <p:spPr bwMode="auto">
          <a:xfrm>
            <a:off x="7142596" y="2243840"/>
            <a:ext cx="29281" cy="51823"/>
          </a:xfrm>
          <a:custGeom>
            <a:avLst/>
            <a:gdLst>
              <a:gd name="T0" fmla="*/ 59 w 66"/>
              <a:gd name="T1" fmla="*/ 48 h 51"/>
              <a:gd name="T2" fmla="*/ 42 w 66"/>
              <a:gd name="T3" fmla="*/ 50 h 51"/>
              <a:gd name="T4" fmla="*/ 22 w 66"/>
              <a:gd name="T5" fmla="*/ 51 h 51"/>
              <a:gd name="T6" fmla="*/ 17 w 66"/>
              <a:gd name="T7" fmla="*/ 50 h 51"/>
              <a:gd name="T8" fmla="*/ 13 w 66"/>
              <a:gd name="T9" fmla="*/ 49 h 51"/>
              <a:gd name="T10" fmla="*/ 10 w 66"/>
              <a:gd name="T11" fmla="*/ 48 h 51"/>
              <a:gd name="T12" fmla="*/ 7 w 66"/>
              <a:gd name="T13" fmla="*/ 46 h 51"/>
              <a:gd name="T14" fmla="*/ 3 w 66"/>
              <a:gd name="T15" fmla="*/ 43 h 51"/>
              <a:gd name="T16" fmla="*/ 1 w 66"/>
              <a:gd name="T17" fmla="*/ 40 h 51"/>
              <a:gd name="T18" fmla="*/ 0 w 66"/>
              <a:gd name="T19" fmla="*/ 35 h 51"/>
              <a:gd name="T20" fmla="*/ 0 w 66"/>
              <a:gd name="T21" fmla="*/ 30 h 51"/>
              <a:gd name="T22" fmla="*/ 4 w 66"/>
              <a:gd name="T23" fmla="*/ 29 h 51"/>
              <a:gd name="T24" fmla="*/ 10 w 66"/>
              <a:gd name="T25" fmla="*/ 27 h 51"/>
              <a:gd name="T26" fmla="*/ 14 w 66"/>
              <a:gd name="T27" fmla="*/ 24 h 51"/>
              <a:gd name="T28" fmla="*/ 19 w 66"/>
              <a:gd name="T29" fmla="*/ 20 h 51"/>
              <a:gd name="T30" fmla="*/ 26 w 66"/>
              <a:gd name="T31" fmla="*/ 10 h 51"/>
              <a:gd name="T32" fmla="*/ 33 w 66"/>
              <a:gd name="T33" fmla="*/ 0 h 51"/>
              <a:gd name="T34" fmla="*/ 46 w 66"/>
              <a:gd name="T35" fmla="*/ 1 h 51"/>
              <a:gd name="T36" fmla="*/ 52 w 66"/>
              <a:gd name="T37" fmla="*/ 2 h 51"/>
              <a:gd name="T38" fmla="*/ 56 w 66"/>
              <a:gd name="T39" fmla="*/ 3 h 51"/>
              <a:gd name="T40" fmla="*/ 66 w 66"/>
              <a:gd name="T41" fmla="*/ 0 h 51"/>
              <a:gd name="T42" fmla="*/ 65 w 66"/>
              <a:gd name="T43" fmla="*/ 13 h 51"/>
              <a:gd name="T44" fmla="*/ 63 w 66"/>
              <a:gd name="T45" fmla="*/ 24 h 51"/>
              <a:gd name="T46" fmla="*/ 60 w 66"/>
              <a:gd name="T47" fmla="*/ 36 h 51"/>
              <a:gd name="T48" fmla="*/ 59 w 66"/>
              <a:gd name="T49" fmla="*/ 4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45" name="Freeform 246">
            <a:extLst>
              <a:ext uri="{FF2B5EF4-FFF2-40B4-BE49-F238E27FC236}">
                <a16:creationId xmlns:a16="http://schemas.microsoft.com/office/drawing/2014/main" id="{BDFFCE7B-BDB3-AF4E-B850-5C2DB8EFF31B}"/>
              </a:ext>
            </a:extLst>
          </p:cNvPr>
          <p:cNvSpPr>
            <a:spLocks/>
          </p:cNvSpPr>
          <p:nvPr userDrawn="1">
            <p:custDataLst>
              <p:tags r:id="rId171"/>
            </p:custDataLst>
          </p:nvPr>
        </p:nvSpPr>
        <p:spPr bwMode="auto">
          <a:xfrm>
            <a:off x="8118613" y="2723199"/>
            <a:ext cx="52054" cy="51823"/>
          </a:xfrm>
          <a:custGeom>
            <a:avLst/>
            <a:gdLst>
              <a:gd name="T0" fmla="*/ 0 w 113"/>
              <a:gd name="T1" fmla="*/ 44 h 74"/>
              <a:gd name="T2" fmla="*/ 20 w 113"/>
              <a:gd name="T3" fmla="*/ 74 h 74"/>
              <a:gd name="T4" fmla="*/ 37 w 113"/>
              <a:gd name="T5" fmla="*/ 69 h 74"/>
              <a:gd name="T6" fmla="*/ 51 w 113"/>
              <a:gd name="T7" fmla="*/ 65 h 74"/>
              <a:gd name="T8" fmla="*/ 64 w 113"/>
              <a:gd name="T9" fmla="*/ 59 h 74"/>
              <a:gd name="T10" fmla="*/ 74 w 113"/>
              <a:gd name="T11" fmla="*/ 53 h 74"/>
              <a:gd name="T12" fmla="*/ 78 w 113"/>
              <a:gd name="T13" fmla="*/ 49 h 74"/>
              <a:gd name="T14" fmla="*/ 83 w 113"/>
              <a:gd name="T15" fmla="*/ 45 h 74"/>
              <a:gd name="T16" fmla="*/ 86 w 113"/>
              <a:gd name="T17" fmla="*/ 41 h 74"/>
              <a:gd name="T18" fmla="*/ 88 w 113"/>
              <a:gd name="T19" fmla="*/ 37 h 74"/>
              <a:gd name="T20" fmla="*/ 90 w 113"/>
              <a:gd name="T21" fmla="*/ 32 h 74"/>
              <a:gd name="T22" fmla="*/ 91 w 113"/>
              <a:gd name="T23" fmla="*/ 26 h 74"/>
              <a:gd name="T24" fmla="*/ 93 w 113"/>
              <a:gd name="T25" fmla="*/ 19 h 74"/>
              <a:gd name="T26" fmla="*/ 94 w 113"/>
              <a:gd name="T27" fmla="*/ 13 h 74"/>
              <a:gd name="T28" fmla="*/ 99 w 113"/>
              <a:gd name="T29" fmla="*/ 12 h 74"/>
              <a:gd name="T30" fmla="*/ 106 w 113"/>
              <a:gd name="T31" fmla="*/ 9 h 74"/>
              <a:gd name="T32" fmla="*/ 108 w 113"/>
              <a:gd name="T33" fmla="*/ 7 h 74"/>
              <a:gd name="T34" fmla="*/ 111 w 113"/>
              <a:gd name="T35" fmla="*/ 5 h 74"/>
              <a:gd name="T36" fmla="*/ 112 w 113"/>
              <a:gd name="T37" fmla="*/ 3 h 74"/>
              <a:gd name="T38" fmla="*/ 113 w 113"/>
              <a:gd name="T39" fmla="*/ 0 h 74"/>
              <a:gd name="T40" fmla="*/ 98 w 113"/>
              <a:gd name="T41" fmla="*/ 4 h 74"/>
              <a:gd name="T42" fmla="*/ 82 w 113"/>
              <a:gd name="T43" fmla="*/ 8 h 74"/>
              <a:gd name="T44" fmla="*/ 65 w 113"/>
              <a:gd name="T45" fmla="*/ 13 h 74"/>
              <a:gd name="T46" fmla="*/ 49 w 113"/>
              <a:gd name="T47" fmla="*/ 19 h 74"/>
              <a:gd name="T48" fmla="*/ 20 w 113"/>
              <a:gd name="T49" fmla="*/ 33 h 74"/>
              <a:gd name="T50" fmla="*/ 0 w 113"/>
              <a:gd name="T51" fmla="*/ 4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46" name="Freeform 247">
            <a:extLst>
              <a:ext uri="{FF2B5EF4-FFF2-40B4-BE49-F238E27FC236}">
                <a16:creationId xmlns:a16="http://schemas.microsoft.com/office/drawing/2014/main" id="{260713E7-43B5-434D-9F9E-9EFBD8295ECC}"/>
              </a:ext>
            </a:extLst>
          </p:cNvPr>
          <p:cNvSpPr>
            <a:spLocks/>
          </p:cNvSpPr>
          <p:nvPr userDrawn="1">
            <p:custDataLst>
              <p:tags r:id="rId172"/>
            </p:custDataLst>
          </p:nvPr>
        </p:nvSpPr>
        <p:spPr bwMode="auto">
          <a:xfrm>
            <a:off x="7716820" y="3441519"/>
            <a:ext cx="333472" cy="221686"/>
          </a:xfrm>
          <a:custGeom>
            <a:avLst/>
            <a:gdLst>
              <a:gd name="T0" fmla="*/ 98 w 746"/>
              <a:gd name="T1" fmla="*/ 452 h 469"/>
              <a:gd name="T2" fmla="*/ 54 w 746"/>
              <a:gd name="T3" fmla="*/ 440 h 469"/>
              <a:gd name="T4" fmla="*/ 21 w 746"/>
              <a:gd name="T5" fmla="*/ 429 h 469"/>
              <a:gd name="T6" fmla="*/ 5 w 746"/>
              <a:gd name="T7" fmla="*/ 413 h 469"/>
              <a:gd name="T8" fmla="*/ 0 w 746"/>
              <a:gd name="T9" fmla="*/ 363 h 469"/>
              <a:gd name="T10" fmla="*/ 5 w 746"/>
              <a:gd name="T11" fmla="*/ 309 h 469"/>
              <a:gd name="T12" fmla="*/ 23 w 746"/>
              <a:gd name="T13" fmla="*/ 273 h 469"/>
              <a:gd name="T14" fmla="*/ 56 w 746"/>
              <a:gd name="T15" fmla="*/ 228 h 469"/>
              <a:gd name="T16" fmla="*/ 121 w 746"/>
              <a:gd name="T17" fmla="*/ 204 h 469"/>
              <a:gd name="T18" fmla="*/ 166 w 746"/>
              <a:gd name="T19" fmla="*/ 188 h 469"/>
              <a:gd name="T20" fmla="*/ 235 w 746"/>
              <a:gd name="T21" fmla="*/ 173 h 469"/>
              <a:gd name="T22" fmla="*/ 262 w 746"/>
              <a:gd name="T23" fmla="*/ 153 h 469"/>
              <a:gd name="T24" fmla="*/ 267 w 746"/>
              <a:gd name="T25" fmla="*/ 136 h 469"/>
              <a:gd name="T26" fmla="*/ 292 w 746"/>
              <a:gd name="T27" fmla="*/ 120 h 469"/>
              <a:gd name="T28" fmla="*/ 332 w 746"/>
              <a:gd name="T29" fmla="*/ 115 h 469"/>
              <a:gd name="T30" fmla="*/ 359 w 746"/>
              <a:gd name="T31" fmla="*/ 101 h 469"/>
              <a:gd name="T32" fmla="*/ 389 w 746"/>
              <a:gd name="T33" fmla="*/ 67 h 469"/>
              <a:gd name="T34" fmla="*/ 425 w 746"/>
              <a:gd name="T35" fmla="*/ 22 h 469"/>
              <a:gd name="T36" fmla="*/ 450 w 746"/>
              <a:gd name="T37" fmla="*/ 6 h 469"/>
              <a:gd name="T38" fmla="*/ 486 w 746"/>
              <a:gd name="T39" fmla="*/ 0 h 469"/>
              <a:gd name="T40" fmla="*/ 507 w 746"/>
              <a:gd name="T41" fmla="*/ 29 h 469"/>
              <a:gd name="T42" fmla="*/ 532 w 746"/>
              <a:gd name="T43" fmla="*/ 53 h 469"/>
              <a:gd name="T44" fmla="*/ 553 w 746"/>
              <a:gd name="T45" fmla="*/ 107 h 469"/>
              <a:gd name="T46" fmla="*/ 579 w 746"/>
              <a:gd name="T47" fmla="*/ 159 h 469"/>
              <a:gd name="T48" fmla="*/ 613 w 746"/>
              <a:gd name="T49" fmla="*/ 172 h 469"/>
              <a:gd name="T50" fmla="*/ 628 w 746"/>
              <a:gd name="T51" fmla="*/ 193 h 469"/>
              <a:gd name="T52" fmla="*/ 650 w 746"/>
              <a:gd name="T53" fmla="*/ 233 h 469"/>
              <a:gd name="T54" fmla="*/ 702 w 746"/>
              <a:gd name="T55" fmla="*/ 279 h 469"/>
              <a:gd name="T56" fmla="*/ 741 w 746"/>
              <a:gd name="T57" fmla="*/ 315 h 469"/>
              <a:gd name="T58" fmla="*/ 711 w 746"/>
              <a:gd name="T59" fmla="*/ 345 h 469"/>
              <a:gd name="T60" fmla="*/ 691 w 746"/>
              <a:gd name="T61" fmla="*/ 342 h 469"/>
              <a:gd name="T62" fmla="*/ 679 w 746"/>
              <a:gd name="T63" fmla="*/ 321 h 469"/>
              <a:gd name="T64" fmla="*/ 651 w 746"/>
              <a:gd name="T65" fmla="*/ 330 h 469"/>
              <a:gd name="T66" fmla="*/ 639 w 746"/>
              <a:gd name="T67" fmla="*/ 352 h 469"/>
              <a:gd name="T68" fmla="*/ 604 w 746"/>
              <a:gd name="T69" fmla="*/ 356 h 469"/>
              <a:gd name="T70" fmla="*/ 553 w 746"/>
              <a:gd name="T71" fmla="*/ 356 h 469"/>
              <a:gd name="T72" fmla="*/ 522 w 746"/>
              <a:gd name="T73" fmla="*/ 365 h 469"/>
              <a:gd name="T74" fmla="*/ 496 w 746"/>
              <a:gd name="T75" fmla="*/ 387 h 469"/>
              <a:gd name="T76" fmla="*/ 486 w 746"/>
              <a:gd name="T77" fmla="*/ 394 h 469"/>
              <a:gd name="T78" fmla="*/ 426 w 746"/>
              <a:gd name="T79" fmla="*/ 400 h 469"/>
              <a:gd name="T80" fmla="*/ 396 w 746"/>
              <a:gd name="T81" fmla="*/ 392 h 469"/>
              <a:gd name="T82" fmla="*/ 349 w 746"/>
              <a:gd name="T83" fmla="*/ 354 h 469"/>
              <a:gd name="T84" fmla="*/ 319 w 746"/>
              <a:gd name="T85" fmla="*/ 345 h 469"/>
              <a:gd name="T86" fmla="*/ 291 w 746"/>
              <a:gd name="T87" fmla="*/ 355 h 469"/>
              <a:gd name="T88" fmla="*/ 266 w 746"/>
              <a:gd name="T89" fmla="*/ 377 h 469"/>
              <a:gd name="T90" fmla="*/ 227 w 746"/>
              <a:gd name="T91" fmla="*/ 437 h 469"/>
              <a:gd name="T92" fmla="*/ 150 w 746"/>
              <a:gd name="T93" fmla="*/ 439 h 469"/>
              <a:gd name="T94" fmla="*/ 135 w 746"/>
              <a:gd name="T95" fmla="*/ 448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47" name="Freeform 248">
            <a:extLst>
              <a:ext uri="{FF2B5EF4-FFF2-40B4-BE49-F238E27FC236}">
                <a16:creationId xmlns:a16="http://schemas.microsoft.com/office/drawing/2014/main" id="{9F53A2D0-A1DA-4A4D-8D6A-78F6FCB78F57}"/>
              </a:ext>
            </a:extLst>
          </p:cNvPr>
          <p:cNvSpPr>
            <a:spLocks/>
          </p:cNvSpPr>
          <p:nvPr userDrawn="1">
            <p:custDataLst>
              <p:tags r:id="rId173"/>
            </p:custDataLst>
          </p:nvPr>
        </p:nvSpPr>
        <p:spPr bwMode="auto">
          <a:xfrm>
            <a:off x="7651752" y="3594107"/>
            <a:ext cx="512409" cy="500952"/>
          </a:xfrm>
          <a:custGeom>
            <a:avLst/>
            <a:gdLst>
              <a:gd name="T0" fmla="*/ 902 w 1145"/>
              <a:gd name="T1" fmla="*/ 57 h 1053"/>
              <a:gd name="T2" fmla="*/ 993 w 1145"/>
              <a:gd name="T3" fmla="*/ 66 h 1053"/>
              <a:gd name="T4" fmla="*/ 1080 w 1145"/>
              <a:gd name="T5" fmla="*/ 81 h 1053"/>
              <a:gd name="T6" fmla="*/ 1126 w 1145"/>
              <a:gd name="T7" fmla="*/ 175 h 1053"/>
              <a:gd name="T8" fmla="*/ 1133 w 1145"/>
              <a:gd name="T9" fmla="*/ 211 h 1053"/>
              <a:gd name="T10" fmla="*/ 1058 w 1145"/>
              <a:gd name="T11" fmla="*/ 272 h 1053"/>
              <a:gd name="T12" fmla="*/ 1045 w 1145"/>
              <a:gd name="T13" fmla="*/ 360 h 1053"/>
              <a:gd name="T14" fmla="*/ 1003 w 1145"/>
              <a:gd name="T15" fmla="*/ 440 h 1053"/>
              <a:gd name="T16" fmla="*/ 990 w 1145"/>
              <a:gd name="T17" fmla="*/ 476 h 1053"/>
              <a:gd name="T18" fmla="*/ 1019 w 1145"/>
              <a:gd name="T19" fmla="*/ 576 h 1053"/>
              <a:gd name="T20" fmla="*/ 1026 w 1145"/>
              <a:gd name="T21" fmla="*/ 664 h 1053"/>
              <a:gd name="T22" fmla="*/ 1047 w 1145"/>
              <a:gd name="T23" fmla="*/ 731 h 1053"/>
              <a:gd name="T24" fmla="*/ 1079 w 1145"/>
              <a:gd name="T25" fmla="*/ 765 h 1053"/>
              <a:gd name="T26" fmla="*/ 1092 w 1145"/>
              <a:gd name="T27" fmla="*/ 825 h 1053"/>
              <a:gd name="T28" fmla="*/ 1040 w 1145"/>
              <a:gd name="T29" fmla="*/ 844 h 1053"/>
              <a:gd name="T30" fmla="*/ 997 w 1145"/>
              <a:gd name="T31" fmla="*/ 856 h 1053"/>
              <a:gd name="T32" fmla="*/ 960 w 1145"/>
              <a:gd name="T33" fmla="*/ 992 h 1053"/>
              <a:gd name="T34" fmla="*/ 930 w 1145"/>
              <a:gd name="T35" fmla="*/ 1026 h 1053"/>
              <a:gd name="T36" fmla="*/ 902 w 1145"/>
              <a:gd name="T37" fmla="*/ 1031 h 1053"/>
              <a:gd name="T38" fmla="*/ 840 w 1145"/>
              <a:gd name="T39" fmla="*/ 1053 h 1053"/>
              <a:gd name="T40" fmla="*/ 782 w 1145"/>
              <a:gd name="T41" fmla="*/ 1037 h 1053"/>
              <a:gd name="T42" fmla="*/ 743 w 1145"/>
              <a:gd name="T43" fmla="*/ 1014 h 1053"/>
              <a:gd name="T44" fmla="*/ 707 w 1145"/>
              <a:gd name="T45" fmla="*/ 997 h 1053"/>
              <a:gd name="T46" fmla="*/ 674 w 1145"/>
              <a:gd name="T47" fmla="*/ 986 h 1053"/>
              <a:gd name="T48" fmla="*/ 608 w 1145"/>
              <a:gd name="T49" fmla="*/ 987 h 1053"/>
              <a:gd name="T50" fmla="*/ 594 w 1145"/>
              <a:gd name="T51" fmla="*/ 942 h 1053"/>
              <a:gd name="T52" fmla="*/ 575 w 1145"/>
              <a:gd name="T53" fmla="*/ 884 h 1053"/>
              <a:gd name="T54" fmla="*/ 590 w 1145"/>
              <a:gd name="T55" fmla="*/ 846 h 1053"/>
              <a:gd name="T56" fmla="*/ 590 w 1145"/>
              <a:gd name="T57" fmla="*/ 779 h 1053"/>
              <a:gd name="T58" fmla="*/ 454 w 1145"/>
              <a:gd name="T59" fmla="*/ 755 h 1053"/>
              <a:gd name="T60" fmla="*/ 443 w 1145"/>
              <a:gd name="T61" fmla="*/ 785 h 1053"/>
              <a:gd name="T62" fmla="*/ 396 w 1145"/>
              <a:gd name="T63" fmla="*/ 817 h 1053"/>
              <a:gd name="T64" fmla="*/ 337 w 1145"/>
              <a:gd name="T65" fmla="*/ 797 h 1053"/>
              <a:gd name="T66" fmla="*/ 297 w 1145"/>
              <a:gd name="T67" fmla="*/ 708 h 1053"/>
              <a:gd name="T68" fmla="*/ 3 w 1145"/>
              <a:gd name="T69" fmla="*/ 671 h 1053"/>
              <a:gd name="T70" fmla="*/ 45 w 1145"/>
              <a:gd name="T71" fmla="*/ 667 h 1053"/>
              <a:gd name="T72" fmla="*/ 26 w 1145"/>
              <a:gd name="T73" fmla="*/ 631 h 1053"/>
              <a:gd name="T74" fmla="*/ 75 w 1145"/>
              <a:gd name="T75" fmla="*/ 615 h 1053"/>
              <a:gd name="T76" fmla="*/ 145 w 1145"/>
              <a:gd name="T77" fmla="*/ 614 h 1053"/>
              <a:gd name="T78" fmla="*/ 183 w 1145"/>
              <a:gd name="T79" fmla="*/ 620 h 1053"/>
              <a:gd name="T80" fmla="*/ 220 w 1145"/>
              <a:gd name="T81" fmla="*/ 574 h 1053"/>
              <a:gd name="T82" fmla="*/ 260 w 1145"/>
              <a:gd name="T83" fmla="*/ 555 h 1053"/>
              <a:gd name="T84" fmla="*/ 281 w 1145"/>
              <a:gd name="T85" fmla="*/ 440 h 1053"/>
              <a:gd name="T86" fmla="*/ 346 w 1145"/>
              <a:gd name="T87" fmla="*/ 370 h 1053"/>
              <a:gd name="T88" fmla="*/ 370 w 1145"/>
              <a:gd name="T89" fmla="*/ 276 h 1053"/>
              <a:gd name="T90" fmla="*/ 372 w 1145"/>
              <a:gd name="T91" fmla="*/ 180 h 1053"/>
              <a:gd name="T92" fmla="*/ 383 w 1145"/>
              <a:gd name="T93" fmla="*/ 122 h 1053"/>
              <a:gd name="T94" fmla="*/ 440 w 1145"/>
              <a:gd name="T95" fmla="*/ 35 h 1053"/>
              <a:gd name="T96" fmla="*/ 491 w 1145"/>
              <a:gd name="T97" fmla="*/ 30 h 1053"/>
              <a:gd name="T98" fmla="*/ 558 w 1145"/>
              <a:gd name="T99" fmla="*/ 77 h 1053"/>
              <a:gd name="T100" fmla="*/ 637 w 1145"/>
              <a:gd name="T101" fmla="*/ 73 h 1053"/>
              <a:gd name="T102" fmla="*/ 670 w 1145"/>
              <a:gd name="T103" fmla="*/ 44 h 1053"/>
              <a:gd name="T104" fmla="*/ 734 w 1145"/>
              <a:gd name="T105" fmla="*/ 34 h 1053"/>
              <a:gd name="T106" fmla="*/ 795 w 1145"/>
              <a:gd name="T107" fmla="*/ 17 h 1053"/>
              <a:gd name="T108" fmla="*/ 828 w 1145"/>
              <a:gd name="T109" fmla="*/ 8 h 1053"/>
              <a:gd name="T110" fmla="*/ 859 w 1145"/>
              <a:gd name="T111" fmla="*/ 24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48" name="Freeform 249">
            <a:extLst>
              <a:ext uri="{FF2B5EF4-FFF2-40B4-BE49-F238E27FC236}">
                <a16:creationId xmlns:a16="http://schemas.microsoft.com/office/drawing/2014/main" id="{C124AB76-2EF3-534C-B011-91B3C9403493}"/>
              </a:ext>
            </a:extLst>
          </p:cNvPr>
          <p:cNvSpPr>
            <a:spLocks/>
          </p:cNvSpPr>
          <p:nvPr userDrawn="1">
            <p:custDataLst>
              <p:tags r:id="rId174"/>
            </p:custDataLst>
          </p:nvPr>
        </p:nvSpPr>
        <p:spPr bwMode="auto">
          <a:xfrm>
            <a:off x="7586684" y="3684796"/>
            <a:ext cx="56934" cy="50383"/>
          </a:xfrm>
          <a:custGeom>
            <a:avLst/>
            <a:gdLst>
              <a:gd name="T0" fmla="*/ 120 w 125"/>
              <a:gd name="T1" fmla="*/ 0 h 81"/>
              <a:gd name="T2" fmla="*/ 121 w 125"/>
              <a:gd name="T3" fmla="*/ 27 h 81"/>
              <a:gd name="T4" fmla="*/ 124 w 125"/>
              <a:gd name="T5" fmla="*/ 46 h 81"/>
              <a:gd name="T6" fmla="*/ 125 w 125"/>
              <a:gd name="T7" fmla="*/ 53 h 81"/>
              <a:gd name="T8" fmla="*/ 125 w 125"/>
              <a:gd name="T9" fmla="*/ 59 h 81"/>
              <a:gd name="T10" fmla="*/ 125 w 125"/>
              <a:gd name="T11" fmla="*/ 65 h 81"/>
              <a:gd name="T12" fmla="*/ 123 w 125"/>
              <a:gd name="T13" fmla="*/ 69 h 81"/>
              <a:gd name="T14" fmla="*/ 119 w 125"/>
              <a:gd name="T15" fmla="*/ 72 h 81"/>
              <a:gd name="T16" fmla="*/ 112 w 125"/>
              <a:gd name="T17" fmla="*/ 74 h 81"/>
              <a:gd name="T18" fmla="*/ 103 w 125"/>
              <a:gd name="T19" fmla="*/ 76 h 81"/>
              <a:gd name="T20" fmla="*/ 91 w 125"/>
              <a:gd name="T21" fmla="*/ 77 h 81"/>
              <a:gd name="T22" fmla="*/ 57 w 125"/>
              <a:gd name="T23" fmla="*/ 79 h 81"/>
              <a:gd name="T24" fmla="*/ 7 w 125"/>
              <a:gd name="T25" fmla="*/ 81 h 81"/>
              <a:gd name="T26" fmla="*/ 5 w 125"/>
              <a:gd name="T27" fmla="*/ 79 h 81"/>
              <a:gd name="T28" fmla="*/ 3 w 125"/>
              <a:gd name="T29" fmla="*/ 72 h 81"/>
              <a:gd name="T30" fmla="*/ 1 w 125"/>
              <a:gd name="T31" fmla="*/ 59 h 81"/>
              <a:gd name="T32" fmla="*/ 0 w 125"/>
              <a:gd name="T33" fmla="*/ 43 h 81"/>
              <a:gd name="T34" fmla="*/ 0 w 125"/>
              <a:gd name="T35" fmla="*/ 37 h 81"/>
              <a:gd name="T36" fmla="*/ 1 w 125"/>
              <a:gd name="T37" fmla="*/ 31 h 81"/>
              <a:gd name="T38" fmla="*/ 2 w 125"/>
              <a:gd name="T39" fmla="*/ 25 h 81"/>
              <a:gd name="T40" fmla="*/ 4 w 125"/>
              <a:gd name="T41" fmla="*/ 20 h 81"/>
              <a:gd name="T42" fmla="*/ 8 w 125"/>
              <a:gd name="T43" fmla="*/ 15 h 81"/>
              <a:gd name="T44" fmla="*/ 11 w 125"/>
              <a:gd name="T45" fmla="*/ 10 h 81"/>
              <a:gd name="T46" fmla="*/ 14 w 125"/>
              <a:gd name="T47" fmla="*/ 5 h 81"/>
              <a:gd name="T48" fmla="*/ 20 w 125"/>
              <a:gd name="T49" fmla="*/ 0 h 81"/>
              <a:gd name="T50" fmla="*/ 120 w 125"/>
              <a:gd name="T5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49" name="Freeform 250">
            <a:extLst>
              <a:ext uri="{FF2B5EF4-FFF2-40B4-BE49-F238E27FC236}">
                <a16:creationId xmlns:a16="http://schemas.microsoft.com/office/drawing/2014/main" id="{9D4974DD-21E9-EE42-9489-5D82DDC107EA}"/>
              </a:ext>
            </a:extLst>
          </p:cNvPr>
          <p:cNvSpPr>
            <a:spLocks/>
          </p:cNvSpPr>
          <p:nvPr userDrawn="1">
            <p:custDataLst>
              <p:tags r:id="rId175"/>
            </p:custDataLst>
          </p:nvPr>
        </p:nvSpPr>
        <p:spPr bwMode="auto">
          <a:xfrm>
            <a:off x="7568790" y="3684796"/>
            <a:ext cx="156163" cy="182819"/>
          </a:xfrm>
          <a:custGeom>
            <a:avLst/>
            <a:gdLst>
              <a:gd name="T0" fmla="*/ 262 w 355"/>
              <a:gd name="T1" fmla="*/ 15 h 388"/>
              <a:gd name="T2" fmla="*/ 257 w 355"/>
              <a:gd name="T3" fmla="*/ 37 h 388"/>
              <a:gd name="T4" fmla="*/ 264 w 355"/>
              <a:gd name="T5" fmla="*/ 51 h 388"/>
              <a:gd name="T6" fmla="*/ 283 w 355"/>
              <a:gd name="T7" fmla="*/ 60 h 388"/>
              <a:gd name="T8" fmla="*/ 319 w 355"/>
              <a:gd name="T9" fmla="*/ 55 h 388"/>
              <a:gd name="T10" fmla="*/ 332 w 355"/>
              <a:gd name="T11" fmla="*/ 57 h 388"/>
              <a:gd name="T12" fmla="*/ 340 w 355"/>
              <a:gd name="T13" fmla="*/ 68 h 388"/>
              <a:gd name="T14" fmla="*/ 345 w 355"/>
              <a:gd name="T15" fmla="*/ 83 h 388"/>
              <a:gd name="T16" fmla="*/ 351 w 355"/>
              <a:gd name="T17" fmla="*/ 94 h 388"/>
              <a:gd name="T18" fmla="*/ 345 w 355"/>
              <a:gd name="T19" fmla="*/ 108 h 388"/>
              <a:gd name="T20" fmla="*/ 320 w 355"/>
              <a:gd name="T21" fmla="*/ 136 h 388"/>
              <a:gd name="T22" fmla="*/ 348 w 355"/>
              <a:gd name="T23" fmla="*/ 175 h 388"/>
              <a:gd name="T24" fmla="*/ 355 w 355"/>
              <a:gd name="T25" fmla="*/ 202 h 388"/>
              <a:gd name="T26" fmla="*/ 353 w 355"/>
              <a:gd name="T27" fmla="*/ 219 h 388"/>
              <a:gd name="T28" fmla="*/ 345 w 355"/>
              <a:gd name="T29" fmla="*/ 254 h 388"/>
              <a:gd name="T30" fmla="*/ 333 w 355"/>
              <a:gd name="T31" fmla="*/ 271 h 388"/>
              <a:gd name="T32" fmla="*/ 312 w 355"/>
              <a:gd name="T33" fmla="*/ 280 h 388"/>
              <a:gd name="T34" fmla="*/ 286 w 355"/>
              <a:gd name="T35" fmla="*/ 282 h 388"/>
              <a:gd name="T36" fmla="*/ 270 w 355"/>
              <a:gd name="T37" fmla="*/ 282 h 388"/>
              <a:gd name="T38" fmla="*/ 252 w 355"/>
              <a:gd name="T39" fmla="*/ 265 h 388"/>
              <a:gd name="T40" fmla="*/ 240 w 355"/>
              <a:gd name="T41" fmla="*/ 259 h 388"/>
              <a:gd name="T42" fmla="*/ 221 w 355"/>
              <a:gd name="T43" fmla="*/ 269 h 388"/>
              <a:gd name="T44" fmla="*/ 205 w 355"/>
              <a:gd name="T45" fmla="*/ 279 h 388"/>
              <a:gd name="T46" fmla="*/ 194 w 355"/>
              <a:gd name="T47" fmla="*/ 285 h 388"/>
              <a:gd name="T48" fmla="*/ 185 w 355"/>
              <a:gd name="T49" fmla="*/ 298 h 388"/>
              <a:gd name="T50" fmla="*/ 187 w 355"/>
              <a:gd name="T51" fmla="*/ 321 h 388"/>
              <a:gd name="T52" fmla="*/ 207 w 355"/>
              <a:gd name="T53" fmla="*/ 358 h 388"/>
              <a:gd name="T54" fmla="*/ 195 w 355"/>
              <a:gd name="T55" fmla="*/ 353 h 388"/>
              <a:gd name="T56" fmla="*/ 177 w 355"/>
              <a:gd name="T57" fmla="*/ 355 h 388"/>
              <a:gd name="T58" fmla="*/ 162 w 355"/>
              <a:gd name="T59" fmla="*/ 365 h 388"/>
              <a:gd name="T60" fmla="*/ 146 w 355"/>
              <a:gd name="T61" fmla="*/ 388 h 388"/>
              <a:gd name="T62" fmla="*/ 123 w 355"/>
              <a:gd name="T63" fmla="*/ 370 h 388"/>
              <a:gd name="T64" fmla="*/ 113 w 355"/>
              <a:gd name="T65" fmla="*/ 358 h 388"/>
              <a:gd name="T66" fmla="*/ 96 w 355"/>
              <a:gd name="T67" fmla="*/ 324 h 388"/>
              <a:gd name="T68" fmla="*/ 50 w 355"/>
              <a:gd name="T69" fmla="*/ 280 h 388"/>
              <a:gd name="T70" fmla="*/ 22 w 355"/>
              <a:gd name="T71" fmla="*/ 254 h 388"/>
              <a:gd name="T72" fmla="*/ 5 w 355"/>
              <a:gd name="T73" fmla="*/ 223 h 388"/>
              <a:gd name="T74" fmla="*/ 1 w 355"/>
              <a:gd name="T75" fmla="*/ 187 h 388"/>
              <a:gd name="T76" fmla="*/ 11 w 355"/>
              <a:gd name="T77" fmla="*/ 162 h 388"/>
              <a:gd name="T78" fmla="*/ 41 w 355"/>
              <a:gd name="T79" fmla="*/ 134 h 388"/>
              <a:gd name="T80" fmla="*/ 54 w 355"/>
              <a:gd name="T81" fmla="*/ 116 h 388"/>
              <a:gd name="T82" fmla="*/ 56 w 355"/>
              <a:gd name="T83" fmla="*/ 91 h 388"/>
              <a:gd name="T84" fmla="*/ 108 w 355"/>
              <a:gd name="T85" fmla="*/ 83 h 388"/>
              <a:gd name="T86" fmla="*/ 156 w 355"/>
              <a:gd name="T87" fmla="*/ 80 h 388"/>
              <a:gd name="T88" fmla="*/ 172 w 355"/>
              <a:gd name="T89" fmla="*/ 73 h 388"/>
              <a:gd name="T90" fmla="*/ 177 w 355"/>
              <a:gd name="T91" fmla="*/ 63 h 388"/>
              <a:gd name="T92" fmla="*/ 174 w 355"/>
              <a:gd name="T93" fmla="*/ 41 h 388"/>
              <a:gd name="T94" fmla="*/ 167 w 355"/>
              <a:gd name="T95" fmla="*/ 1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50" name="Freeform 251">
            <a:extLst>
              <a:ext uri="{FF2B5EF4-FFF2-40B4-BE49-F238E27FC236}">
                <a16:creationId xmlns:a16="http://schemas.microsoft.com/office/drawing/2014/main" id="{388C9851-8F13-8B43-BF72-675944B42488}"/>
              </a:ext>
            </a:extLst>
          </p:cNvPr>
          <p:cNvSpPr>
            <a:spLocks/>
          </p:cNvSpPr>
          <p:nvPr userDrawn="1">
            <p:custDataLst>
              <p:tags r:id="rId176"/>
            </p:custDataLst>
          </p:nvPr>
        </p:nvSpPr>
        <p:spPr bwMode="auto">
          <a:xfrm>
            <a:off x="8115360" y="4051873"/>
            <a:ext cx="266779" cy="472161"/>
          </a:xfrm>
          <a:custGeom>
            <a:avLst/>
            <a:gdLst>
              <a:gd name="T0" fmla="*/ 0 w 599"/>
              <a:gd name="T1" fmla="*/ 259 h 993"/>
              <a:gd name="T2" fmla="*/ 182 w 599"/>
              <a:gd name="T3" fmla="*/ 224 h 993"/>
              <a:gd name="T4" fmla="*/ 230 w 599"/>
              <a:gd name="T5" fmla="*/ 240 h 993"/>
              <a:gd name="T6" fmla="*/ 258 w 599"/>
              <a:gd name="T7" fmla="*/ 258 h 993"/>
              <a:gd name="T8" fmla="*/ 252 w 599"/>
              <a:gd name="T9" fmla="*/ 296 h 993"/>
              <a:gd name="T10" fmla="*/ 234 w 599"/>
              <a:gd name="T11" fmla="*/ 327 h 993"/>
              <a:gd name="T12" fmla="*/ 250 w 599"/>
              <a:gd name="T13" fmla="*/ 357 h 993"/>
              <a:gd name="T14" fmla="*/ 294 w 599"/>
              <a:gd name="T15" fmla="*/ 365 h 993"/>
              <a:gd name="T16" fmla="*/ 319 w 599"/>
              <a:gd name="T17" fmla="*/ 340 h 993"/>
              <a:gd name="T18" fmla="*/ 338 w 599"/>
              <a:gd name="T19" fmla="*/ 317 h 993"/>
              <a:gd name="T20" fmla="*/ 332 w 599"/>
              <a:gd name="T21" fmla="*/ 261 h 993"/>
              <a:gd name="T22" fmla="*/ 314 w 599"/>
              <a:gd name="T23" fmla="*/ 204 h 993"/>
              <a:gd name="T24" fmla="*/ 271 w 599"/>
              <a:gd name="T25" fmla="*/ 157 h 993"/>
              <a:gd name="T26" fmla="*/ 254 w 599"/>
              <a:gd name="T27" fmla="*/ 125 h 993"/>
              <a:gd name="T28" fmla="*/ 270 w 599"/>
              <a:gd name="T29" fmla="*/ 62 h 993"/>
              <a:gd name="T30" fmla="*/ 320 w 599"/>
              <a:gd name="T31" fmla="*/ 55 h 993"/>
              <a:gd name="T32" fmla="*/ 418 w 599"/>
              <a:gd name="T33" fmla="*/ 60 h 993"/>
              <a:gd name="T34" fmla="*/ 521 w 599"/>
              <a:gd name="T35" fmla="*/ 36 h 993"/>
              <a:gd name="T36" fmla="*/ 597 w 599"/>
              <a:gd name="T37" fmla="*/ 3 h 993"/>
              <a:gd name="T38" fmla="*/ 597 w 599"/>
              <a:gd name="T39" fmla="*/ 30 h 993"/>
              <a:gd name="T40" fmla="*/ 597 w 599"/>
              <a:gd name="T41" fmla="*/ 126 h 993"/>
              <a:gd name="T42" fmla="*/ 592 w 599"/>
              <a:gd name="T43" fmla="*/ 228 h 993"/>
              <a:gd name="T44" fmla="*/ 585 w 599"/>
              <a:gd name="T45" fmla="*/ 276 h 993"/>
              <a:gd name="T46" fmla="*/ 550 w 599"/>
              <a:gd name="T47" fmla="*/ 337 h 993"/>
              <a:gd name="T48" fmla="*/ 468 w 599"/>
              <a:gd name="T49" fmla="*/ 402 h 993"/>
              <a:gd name="T50" fmla="*/ 374 w 599"/>
              <a:gd name="T51" fmla="*/ 426 h 993"/>
              <a:gd name="T52" fmla="*/ 353 w 599"/>
              <a:gd name="T53" fmla="*/ 464 h 993"/>
              <a:gd name="T54" fmla="*/ 293 w 599"/>
              <a:gd name="T55" fmla="*/ 507 h 993"/>
              <a:gd name="T56" fmla="*/ 243 w 599"/>
              <a:gd name="T57" fmla="*/ 549 h 993"/>
              <a:gd name="T58" fmla="*/ 229 w 599"/>
              <a:gd name="T59" fmla="*/ 582 h 993"/>
              <a:gd name="T60" fmla="*/ 237 w 599"/>
              <a:gd name="T61" fmla="*/ 619 h 993"/>
              <a:gd name="T62" fmla="*/ 267 w 599"/>
              <a:gd name="T63" fmla="*/ 654 h 993"/>
              <a:gd name="T64" fmla="*/ 254 w 599"/>
              <a:gd name="T65" fmla="*/ 694 h 993"/>
              <a:gd name="T66" fmla="*/ 265 w 599"/>
              <a:gd name="T67" fmla="*/ 729 h 993"/>
              <a:gd name="T68" fmla="*/ 267 w 599"/>
              <a:gd name="T69" fmla="*/ 790 h 993"/>
              <a:gd name="T70" fmla="*/ 256 w 599"/>
              <a:gd name="T71" fmla="*/ 814 h 993"/>
              <a:gd name="T72" fmla="*/ 193 w 599"/>
              <a:gd name="T73" fmla="*/ 873 h 993"/>
              <a:gd name="T74" fmla="*/ 147 w 599"/>
              <a:gd name="T75" fmla="*/ 887 h 993"/>
              <a:gd name="T76" fmla="*/ 102 w 599"/>
              <a:gd name="T77" fmla="*/ 894 h 993"/>
              <a:gd name="T78" fmla="*/ 87 w 599"/>
              <a:gd name="T79" fmla="*/ 913 h 993"/>
              <a:gd name="T80" fmla="*/ 95 w 599"/>
              <a:gd name="T81" fmla="*/ 939 h 993"/>
              <a:gd name="T82" fmla="*/ 91 w 599"/>
              <a:gd name="T83" fmla="*/ 992 h 993"/>
              <a:gd name="T84" fmla="*/ 74 w 599"/>
              <a:gd name="T85" fmla="*/ 810 h 993"/>
              <a:gd name="T86" fmla="*/ 58 w 599"/>
              <a:gd name="T87" fmla="*/ 765 h 993"/>
              <a:gd name="T88" fmla="*/ 41 w 599"/>
              <a:gd name="T89" fmla="*/ 720 h 993"/>
              <a:gd name="T90" fmla="*/ 108 w 599"/>
              <a:gd name="T91" fmla="*/ 666 h 993"/>
              <a:gd name="T92" fmla="*/ 109 w 599"/>
              <a:gd name="T93" fmla="*/ 614 h 993"/>
              <a:gd name="T94" fmla="*/ 149 w 599"/>
              <a:gd name="T95" fmla="*/ 571 h 993"/>
              <a:gd name="T96" fmla="*/ 174 w 599"/>
              <a:gd name="T97" fmla="*/ 526 h 993"/>
              <a:gd name="T98" fmla="*/ 168 w 599"/>
              <a:gd name="T99" fmla="*/ 441 h 993"/>
              <a:gd name="T100" fmla="*/ 152 w 599"/>
              <a:gd name="T101" fmla="*/ 364 h 993"/>
              <a:gd name="T102" fmla="*/ 81 w 599"/>
              <a:gd name="T103" fmla="*/ 341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51" name="Freeform 252">
            <a:extLst>
              <a:ext uri="{FF2B5EF4-FFF2-40B4-BE49-F238E27FC236}">
                <a16:creationId xmlns:a16="http://schemas.microsoft.com/office/drawing/2014/main" id="{766E3F2F-905C-F649-A54E-55322F3D7C02}"/>
              </a:ext>
            </a:extLst>
          </p:cNvPr>
          <p:cNvSpPr>
            <a:spLocks/>
          </p:cNvSpPr>
          <p:nvPr userDrawn="1">
            <p:custDataLst>
              <p:tags r:id="rId177"/>
            </p:custDataLst>
          </p:nvPr>
        </p:nvSpPr>
        <p:spPr bwMode="auto">
          <a:xfrm>
            <a:off x="7843703" y="4269239"/>
            <a:ext cx="244004" cy="260554"/>
          </a:xfrm>
          <a:custGeom>
            <a:avLst/>
            <a:gdLst>
              <a:gd name="T0" fmla="*/ 30 w 545"/>
              <a:gd name="T1" fmla="*/ 428 h 549"/>
              <a:gd name="T2" fmla="*/ 46 w 545"/>
              <a:gd name="T3" fmla="*/ 454 h 549"/>
              <a:gd name="T4" fmla="*/ 46 w 545"/>
              <a:gd name="T5" fmla="*/ 512 h 549"/>
              <a:gd name="T6" fmla="*/ 48 w 545"/>
              <a:gd name="T7" fmla="*/ 527 h 549"/>
              <a:gd name="T8" fmla="*/ 55 w 545"/>
              <a:gd name="T9" fmla="*/ 537 h 549"/>
              <a:gd name="T10" fmla="*/ 68 w 545"/>
              <a:gd name="T11" fmla="*/ 545 h 549"/>
              <a:gd name="T12" fmla="*/ 100 w 545"/>
              <a:gd name="T13" fmla="*/ 549 h 549"/>
              <a:gd name="T14" fmla="*/ 113 w 545"/>
              <a:gd name="T15" fmla="*/ 546 h 549"/>
              <a:gd name="T16" fmla="*/ 130 w 545"/>
              <a:gd name="T17" fmla="*/ 533 h 549"/>
              <a:gd name="T18" fmla="*/ 143 w 545"/>
              <a:gd name="T19" fmla="*/ 507 h 549"/>
              <a:gd name="T20" fmla="*/ 154 w 545"/>
              <a:gd name="T21" fmla="*/ 477 h 549"/>
              <a:gd name="T22" fmla="*/ 169 w 545"/>
              <a:gd name="T23" fmla="*/ 454 h 549"/>
              <a:gd name="T24" fmla="*/ 183 w 545"/>
              <a:gd name="T25" fmla="*/ 445 h 549"/>
              <a:gd name="T26" fmla="*/ 201 w 545"/>
              <a:gd name="T27" fmla="*/ 444 h 549"/>
              <a:gd name="T28" fmla="*/ 222 w 545"/>
              <a:gd name="T29" fmla="*/ 448 h 549"/>
              <a:gd name="T30" fmla="*/ 252 w 545"/>
              <a:gd name="T31" fmla="*/ 461 h 549"/>
              <a:gd name="T32" fmla="*/ 272 w 545"/>
              <a:gd name="T33" fmla="*/ 468 h 549"/>
              <a:gd name="T34" fmla="*/ 297 w 545"/>
              <a:gd name="T35" fmla="*/ 469 h 549"/>
              <a:gd name="T36" fmla="*/ 319 w 545"/>
              <a:gd name="T37" fmla="*/ 464 h 549"/>
              <a:gd name="T38" fmla="*/ 332 w 545"/>
              <a:gd name="T39" fmla="*/ 453 h 549"/>
              <a:gd name="T40" fmla="*/ 359 w 545"/>
              <a:gd name="T41" fmla="*/ 388 h 549"/>
              <a:gd name="T42" fmla="*/ 382 w 545"/>
              <a:gd name="T43" fmla="*/ 363 h 549"/>
              <a:gd name="T44" fmla="*/ 447 w 545"/>
              <a:gd name="T45" fmla="*/ 314 h 549"/>
              <a:gd name="T46" fmla="*/ 527 w 545"/>
              <a:gd name="T47" fmla="*/ 264 h 549"/>
              <a:gd name="T48" fmla="*/ 528 w 545"/>
              <a:gd name="T49" fmla="*/ 232 h 549"/>
              <a:gd name="T50" fmla="*/ 503 w 545"/>
              <a:gd name="T51" fmla="*/ 218 h 549"/>
              <a:gd name="T52" fmla="*/ 485 w 545"/>
              <a:gd name="T53" fmla="*/ 199 h 549"/>
              <a:gd name="T54" fmla="*/ 460 w 545"/>
              <a:gd name="T55" fmla="*/ 157 h 549"/>
              <a:gd name="T56" fmla="*/ 440 w 545"/>
              <a:gd name="T57" fmla="*/ 132 h 549"/>
              <a:gd name="T58" fmla="*/ 377 w 545"/>
              <a:gd name="T59" fmla="*/ 76 h 549"/>
              <a:gd name="T60" fmla="*/ 359 w 545"/>
              <a:gd name="T61" fmla="*/ 53 h 549"/>
              <a:gd name="T62" fmla="*/ 348 w 545"/>
              <a:gd name="T63" fmla="*/ 24 h 549"/>
              <a:gd name="T64" fmla="*/ 319 w 545"/>
              <a:gd name="T65" fmla="*/ 0 h 549"/>
              <a:gd name="T66" fmla="*/ 244 w 545"/>
              <a:gd name="T67" fmla="*/ 2 h 549"/>
              <a:gd name="T68" fmla="*/ 176 w 545"/>
              <a:gd name="T69" fmla="*/ 13 h 549"/>
              <a:gd name="T70" fmla="*/ 95 w 545"/>
              <a:gd name="T71" fmla="*/ 22 h 549"/>
              <a:gd name="T72" fmla="*/ 71 w 545"/>
              <a:gd name="T73" fmla="*/ 27 h 549"/>
              <a:gd name="T74" fmla="*/ 67 w 545"/>
              <a:gd name="T75" fmla="*/ 38 h 549"/>
              <a:gd name="T76" fmla="*/ 73 w 545"/>
              <a:gd name="T77" fmla="*/ 56 h 549"/>
              <a:gd name="T78" fmla="*/ 84 w 545"/>
              <a:gd name="T79" fmla="*/ 74 h 549"/>
              <a:gd name="T80" fmla="*/ 86 w 545"/>
              <a:gd name="T81" fmla="*/ 107 h 549"/>
              <a:gd name="T82" fmla="*/ 74 w 545"/>
              <a:gd name="T83" fmla="*/ 171 h 549"/>
              <a:gd name="T84" fmla="*/ 62 w 545"/>
              <a:gd name="T85" fmla="*/ 237 h 549"/>
              <a:gd name="T86" fmla="*/ 47 w 545"/>
              <a:gd name="T87" fmla="*/ 263 h 549"/>
              <a:gd name="T88" fmla="*/ 26 w 545"/>
              <a:gd name="T89" fmla="*/ 277 h 549"/>
              <a:gd name="T90" fmla="*/ 5 w 545"/>
              <a:gd name="T91" fmla="*/ 307 h 549"/>
              <a:gd name="T92" fmla="*/ 1 w 545"/>
              <a:gd name="T93" fmla="*/ 339 h 549"/>
              <a:gd name="T94" fmla="*/ 8 w 545"/>
              <a:gd name="T95" fmla="*/ 367 h 549"/>
              <a:gd name="T96" fmla="*/ 8 w 545"/>
              <a:gd name="T97" fmla="*/ 391 h 549"/>
              <a:gd name="T98" fmla="*/ 0 w 545"/>
              <a:gd name="T99" fmla="*/ 40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52" name="Freeform 253">
            <a:extLst>
              <a:ext uri="{FF2B5EF4-FFF2-40B4-BE49-F238E27FC236}">
                <a16:creationId xmlns:a16="http://schemas.microsoft.com/office/drawing/2014/main" id="{561F1B94-557E-E944-A267-F0A4A76C1604}"/>
              </a:ext>
            </a:extLst>
          </p:cNvPr>
          <p:cNvSpPr>
            <a:spLocks/>
          </p:cNvSpPr>
          <p:nvPr userDrawn="1">
            <p:custDataLst>
              <p:tags r:id="rId178"/>
            </p:custDataLst>
          </p:nvPr>
        </p:nvSpPr>
        <p:spPr bwMode="auto">
          <a:xfrm>
            <a:off x="8430939" y="4089301"/>
            <a:ext cx="201711" cy="394427"/>
          </a:xfrm>
          <a:custGeom>
            <a:avLst/>
            <a:gdLst>
              <a:gd name="T0" fmla="*/ 112 w 452"/>
              <a:gd name="T1" fmla="*/ 261 h 832"/>
              <a:gd name="T2" fmla="*/ 138 w 452"/>
              <a:gd name="T3" fmla="*/ 248 h 832"/>
              <a:gd name="T4" fmla="*/ 165 w 452"/>
              <a:gd name="T5" fmla="*/ 240 h 832"/>
              <a:gd name="T6" fmla="*/ 192 w 452"/>
              <a:gd name="T7" fmla="*/ 232 h 832"/>
              <a:gd name="T8" fmla="*/ 215 w 452"/>
              <a:gd name="T9" fmla="*/ 217 h 832"/>
              <a:gd name="T10" fmla="*/ 232 w 452"/>
              <a:gd name="T11" fmla="*/ 200 h 832"/>
              <a:gd name="T12" fmla="*/ 232 w 452"/>
              <a:gd name="T13" fmla="*/ 179 h 832"/>
              <a:gd name="T14" fmla="*/ 265 w 452"/>
              <a:gd name="T15" fmla="*/ 178 h 832"/>
              <a:gd name="T16" fmla="*/ 282 w 452"/>
              <a:gd name="T17" fmla="*/ 173 h 832"/>
              <a:gd name="T18" fmla="*/ 298 w 452"/>
              <a:gd name="T19" fmla="*/ 162 h 832"/>
              <a:gd name="T20" fmla="*/ 320 w 452"/>
              <a:gd name="T21" fmla="*/ 133 h 832"/>
              <a:gd name="T22" fmla="*/ 350 w 452"/>
              <a:gd name="T23" fmla="*/ 75 h 832"/>
              <a:gd name="T24" fmla="*/ 378 w 452"/>
              <a:gd name="T25" fmla="*/ 0 h 832"/>
              <a:gd name="T26" fmla="*/ 385 w 452"/>
              <a:gd name="T27" fmla="*/ 19 h 832"/>
              <a:gd name="T28" fmla="*/ 407 w 452"/>
              <a:gd name="T29" fmla="*/ 47 h 832"/>
              <a:gd name="T30" fmla="*/ 448 w 452"/>
              <a:gd name="T31" fmla="*/ 85 h 832"/>
              <a:gd name="T32" fmla="*/ 440 w 452"/>
              <a:gd name="T33" fmla="*/ 103 h 832"/>
              <a:gd name="T34" fmla="*/ 444 w 452"/>
              <a:gd name="T35" fmla="*/ 138 h 832"/>
              <a:gd name="T36" fmla="*/ 452 w 452"/>
              <a:gd name="T37" fmla="*/ 185 h 832"/>
              <a:gd name="T38" fmla="*/ 448 w 452"/>
              <a:gd name="T39" fmla="*/ 206 h 832"/>
              <a:gd name="T40" fmla="*/ 428 w 452"/>
              <a:gd name="T41" fmla="*/ 234 h 832"/>
              <a:gd name="T42" fmla="*/ 409 w 452"/>
              <a:gd name="T43" fmla="*/ 261 h 832"/>
              <a:gd name="T44" fmla="*/ 405 w 452"/>
              <a:gd name="T45" fmla="*/ 283 h 832"/>
              <a:gd name="T46" fmla="*/ 393 w 452"/>
              <a:gd name="T47" fmla="*/ 308 h 832"/>
              <a:gd name="T48" fmla="*/ 383 w 452"/>
              <a:gd name="T49" fmla="*/ 318 h 832"/>
              <a:gd name="T50" fmla="*/ 377 w 452"/>
              <a:gd name="T51" fmla="*/ 332 h 832"/>
              <a:gd name="T52" fmla="*/ 368 w 452"/>
              <a:gd name="T53" fmla="*/ 364 h 832"/>
              <a:gd name="T54" fmla="*/ 338 w 452"/>
              <a:gd name="T55" fmla="*/ 427 h 832"/>
              <a:gd name="T56" fmla="*/ 321 w 452"/>
              <a:gd name="T57" fmla="*/ 470 h 832"/>
              <a:gd name="T58" fmla="*/ 318 w 452"/>
              <a:gd name="T59" fmla="*/ 500 h 832"/>
              <a:gd name="T60" fmla="*/ 310 w 452"/>
              <a:gd name="T61" fmla="*/ 531 h 832"/>
              <a:gd name="T62" fmla="*/ 281 w 452"/>
              <a:gd name="T63" fmla="*/ 602 h 832"/>
              <a:gd name="T64" fmla="*/ 260 w 452"/>
              <a:gd name="T65" fmla="*/ 637 h 832"/>
              <a:gd name="T66" fmla="*/ 242 w 452"/>
              <a:gd name="T67" fmla="*/ 655 h 832"/>
              <a:gd name="T68" fmla="*/ 232 w 452"/>
              <a:gd name="T69" fmla="*/ 660 h 832"/>
              <a:gd name="T70" fmla="*/ 228 w 452"/>
              <a:gd name="T71" fmla="*/ 714 h 832"/>
              <a:gd name="T72" fmla="*/ 215 w 452"/>
              <a:gd name="T73" fmla="*/ 759 h 832"/>
              <a:gd name="T74" fmla="*/ 191 w 452"/>
              <a:gd name="T75" fmla="*/ 795 h 832"/>
              <a:gd name="T76" fmla="*/ 157 w 452"/>
              <a:gd name="T77" fmla="*/ 819 h 832"/>
              <a:gd name="T78" fmla="*/ 110 w 452"/>
              <a:gd name="T79" fmla="*/ 831 h 832"/>
              <a:gd name="T80" fmla="*/ 80 w 452"/>
              <a:gd name="T81" fmla="*/ 827 h 832"/>
              <a:gd name="T82" fmla="*/ 73 w 452"/>
              <a:gd name="T83" fmla="*/ 817 h 832"/>
              <a:gd name="T84" fmla="*/ 50 w 452"/>
              <a:gd name="T85" fmla="*/ 810 h 832"/>
              <a:gd name="T86" fmla="*/ 26 w 452"/>
              <a:gd name="T87" fmla="*/ 798 h 832"/>
              <a:gd name="T88" fmla="*/ 12 w 452"/>
              <a:gd name="T89" fmla="*/ 777 h 832"/>
              <a:gd name="T90" fmla="*/ 3 w 452"/>
              <a:gd name="T91" fmla="*/ 752 h 832"/>
              <a:gd name="T92" fmla="*/ 0 w 452"/>
              <a:gd name="T93" fmla="*/ 708 h 832"/>
              <a:gd name="T94" fmla="*/ 4 w 452"/>
              <a:gd name="T95" fmla="*/ 694 h 832"/>
              <a:gd name="T96" fmla="*/ 19 w 452"/>
              <a:gd name="T97" fmla="*/ 678 h 832"/>
              <a:gd name="T98" fmla="*/ 11 w 452"/>
              <a:gd name="T99" fmla="*/ 672 h 832"/>
              <a:gd name="T100" fmla="*/ 0 w 452"/>
              <a:gd name="T101" fmla="*/ 652 h 832"/>
              <a:gd name="T102" fmla="*/ 5 w 452"/>
              <a:gd name="T103" fmla="*/ 628 h 832"/>
              <a:gd name="T104" fmla="*/ 8 w 452"/>
              <a:gd name="T105" fmla="*/ 610 h 832"/>
              <a:gd name="T106" fmla="*/ 5 w 452"/>
              <a:gd name="T107" fmla="*/ 591 h 832"/>
              <a:gd name="T108" fmla="*/ 18 w 452"/>
              <a:gd name="T109" fmla="*/ 587 h 832"/>
              <a:gd name="T110" fmla="*/ 43 w 452"/>
              <a:gd name="T111" fmla="*/ 568 h 832"/>
              <a:gd name="T112" fmla="*/ 63 w 452"/>
              <a:gd name="T113" fmla="*/ 538 h 832"/>
              <a:gd name="T114" fmla="*/ 76 w 452"/>
              <a:gd name="T115" fmla="*/ 506 h 832"/>
              <a:gd name="T116" fmla="*/ 86 w 452"/>
              <a:gd name="T117" fmla="*/ 462 h 832"/>
              <a:gd name="T118" fmla="*/ 83 w 452"/>
              <a:gd name="T119" fmla="*/ 438 h 832"/>
              <a:gd name="T120" fmla="*/ 70 w 452"/>
              <a:gd name="T121" fmla="*/ 408 h 832"/>
              <a:gd name="T122" fmla="*/ 56 w 452"/>
              <a:gd name="T123" fmla="*/ 382 h 832"/>
              <a:gd name="T124" fmla="*/ 53 w 452"/>
              <a:gd name="T125" fmla="*/ 363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53" name="Freeform 254">
            <a:extLst>
              <a:ext uri="{FF2B5EF4-FFF2-40B4-BE49-F238E27FC236}">
                <a16:creationId xmlns:a16="http://schemas.microsoft.com/office/drawing/2014/main" id="{1D176453-DDDD-134B-9130-B13B1EA4E096}"/>
              </a:ext>
            </a:extLst>
          </p:cNvPr>
          <p:cNvSpPr>
            <a:spLocks/>
          </p:cNvSpPr>
          <p:nvPr userDrawn="1">
            <p:custDataLst>
              <p:tags r:id="rId179"/>
            </p:custDataLst>
          </p:nvPr>
        </p:nvSpPr>
        <p:spPr bwMode="auto">
          <a:xfrm>
            <a:off x="8099094" y="3815794"/>
            <a:ext cx="37415" cy="60460"/>
          </a:xfrm>
          <a:custGeom>
            <a:avLst/>
            <a:gdLst>
              <a:gd name="T0" fmla="*/ 80 w 80"/>
              <a:gd name="T1" fmla="*/ 2 h 126"/>
              <a:gd name="T2" fmla="*/ 80 w 80"/>
              <a:gd name="T3" fmla="*/ 101 h 126"/>
              <a:gd name="T4" fmla="*/ 78 w 80"/>
              <a:gd name="T5" fmla="*/ 104 h 126"/>
              <a:gd name="T6" fmla="*/ 75 w 80"/>
              <a:gd name="T7" fmla="*/ 107 h 126"/>
              <a:gd name="T8" fmla="*/ 70 w 80"/>
              <a:gd name="T9" fmla="*/ 109 h 126"/>
              <a:gd name="T10" fmla="*/ 67 w 80"/>
              <a:gd name="T11" fmla="*/ 111 h 126"/>
              <a:gd name="T12" fmla="*/ 58 w 80"/>
              <a:gd name="T13" fmla="*/ 114 h 126"/>
              <a:gd name="T14" fmla="*/ 48 w 80"/>
              <a:gd name="T15" fmla="*/ 116 h 126"/>
              <a:gd name="T16" fmla="*/ 36 w 80"/>
              <a:gd name="T17" fmla="*/ 117 h 126"/>
              <a:gd name="T18" fmla="*/ 25 w 80"/>
              <a:gd name="T19" fmla="*/ 119 h 126"/>
              <a:gd name="T20" fmla="*/ 13 w 80"/>
              <a:gd name="T21" fmla="*/ 123 h 126"/>
              <a:gd name="T22" fmla="*/ 0 w 80"/>
              <a:gd name="T23" fmla="*/ 126 h 126"/>
              <a:gd name="T24" fmla="*/ 7 w 80"/>
              <a:gd name="T25" fmla="*/ 40 h 126"/>
              <a:gd name="T26" fmla="*/ 23 w 80"/>
              <a:gd name="T27" fmla="*/ 27 h 126"/>
              <a:gd name="T28" fmla="*/ 41 w 80"/>
              <a:gd name="T29" fmla="*/ 12 h 126"/>
              <a:gd name="T30" fmla="*/ 51 w 80"/>
              <a:gd name="T31" fmla="*/ 5 h 126"/>
              <a:gd name="T32" fmla="*/ 60 w 80"/>
              <a:gd name="T33" fmla="*/ 1 h 126"/>
              <a:gd name="T34" fmla="*/ 65 w 80"/>
              <a:gd name="T35" fmla="*/ 0 h 126"/>
              <a:gd name="T36" fmla="*/ 70 w 80"/>
              <a:gd name="T37" fmla="*/ 0 h 126"/>
              <a:gd name="T38" fmla="*/ 75 w 80"/>
              <a:gd name="T39" fmla="*/ 1 h 126"/>
              <a:gd name="T40" fmla="*/ 80 w 80"/>
              <a:gd name="T41" fmla="*/ 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54" name="Freeform 255">
            <a:extLst>
              <a:ext uri="{FF2B5EF4-FFF2-40B4-BE49-F238E27FC236}">
                <a16:creationId xmlns:a16="http://schemas.microsoft.com/office/drawing/2014/main" id="{AAB63267-7F3B-474A-A018-9FEA38A4F258}"/>
              </a:ext>
            </a:extLst>
          </p:cNvPr>
          <p:cNvSpPr>
            <a:spLocks/>
          </p:cNvSpPr>
          <p:nvPr userDrawn="1">
            <p:custDataLst>
              <p:tags r:id="rId180"/>
            </p:custDataLst>
          </p:nvPr>
        </p:nvSpPr>
        <p:spPr bwMode="auto">
          <a:xfrm>
            <a:off x="8087706" y="3779804"/>
            <a:ext cx="56934" cy="54702"/>
          </a:xfrm>
          <a:custGeom>
            <a:avLst/>
            <a:gdLst>
              <a:gd name="T0" fmla="*/ 113 w 124"/>
              <a:gd name="T1" fmla="*/ 0 h 117"/>
              <a:gd name="T2" fmla="*/ 116 w 124"/>
              <a:gd name="T3" fmla="*/ 15 h 117"/>
              <a:gd name="T4" fmla="*/ 122 w 124"/>
              <a:gd name="T5" fmla="*/ 35 h 117"/>
              <a:gd name="T6" fmla="*/ 124 w 124"/>
              <a:gd name="T7" fmla="*/ 45 h 117"/>
              <a:gd name="T8" fmla="*/ 124 w 124"/>
              <a:gd name="T9" fmla="*/ 54 h 117"/>
              <a:gd name="T10" fmla="*/ 124 w 124"/>
              <a:gd name="T11" fmla="*/ 59 h 117"/>
              <a:gd name="T12" fmla="*/ 123 w 124"/>
              <a:gd name="T13" fmla="*/ 64 h 117"/>
              <a:gd name="T14" fmla="*/ 122 w 124"/>
              <a:gd name="T15" fmla="*/ 69 h 117"/>
              <a:gd name="T16" fmla="*/ 119 w 124"/>
              <a:gd name="T17" fmla="*/ 73 h 117"/>
              <a:gd name="T18" fmla="*/ 114 w 124"/>
              <a:gd name="T19" fmla="*/ 72 h 117"/>
              <a:gd name="T20" fmla="*/ 108 w 124"/>
              <a:gd name="T21" fmla="*/ 71 h 117"/>
              <a:gd name="T22" fmla="*/ 103 w 124"/>
              <a:gd name="T23" fmla="*/ 72 h 117"/>
              <a:gd name="T24" fmla="*/ 96 w 124"/>
              <a:gd name="T25" fmla="*/ 73 h 117"/>
              <a:gd name="T26" fmla="*/ 83 w 124"/>
              <a:gd name="T27" fmla="*/ 78 h 117"/>
              <a:gd name="T28" fmla="*/ 71 w 124"/>
              <a:gd name="T29" fmla="*/ 85 h 117"/>
              <a:gd name="T30" fmla="*/ 46 w 124"/>
              <a:gd name="T31" fmla="*/ 103 h 117"/>
              <a:gd name="T32" fmla="*/ 26 w 124"/>
              <a:gd name="T33" fmla="*/ 117 h 117"/>
              <a:gd name="T34" fmla="*/ 23 w 124"/>
              <a:gd name="T35" fmla="*/ 112 h 117"/>
              <a:gd name="T36" fmla="*/ 13 w 124"/>
              <a:gd name="T37" fmla="*/ 101 h 117"/>
              <a:gd name="T38" fmla="*/ 4 w 124"/>
              <a:gd name="T39" fmla="*/ 89 h 117"/>
              <a:gd name="T40" fmla="*/ 0 w 124"/>
              <a:gd name="T41" fmla="*/ 79 h 117"/>
              <a:gd name="T42" fmla="*/ 1 w 124"/>
              <a:gd name="T43" fmla="*/ 76 h 117"/>
              <a:gd name="T44" fmla="*/ 2 w 124"/>
              <a:gd name="T45" fmla="*/ 72 h 117"/>
              <a:gd name="T46" fmla="*/ 5 w 124"/>
              <a:gd name="T47" fmla="*/ 67 h 117"/>
              <a:gd name="T48" fmla="*/ 9 w 124"/>
              <a:gd name="T49" fmla="*/ 62 h 117"/>
              <a:gd name="T50" fmla="*/ 17 w 124"/>
              <a:gd name="T51" fmla="*/ 52 h 117"/>
              <a:gd name="T52" fmla="*/ 27 w 124"/>
              <a:gd name="T53" fmla="*/ 42 h 117"/>
              <a:gd name="T54" fmla="*/ 48 w 124"/>
              <a:gd name="T55" fmla="*/ 22 h 117"/>
              <a:gd name="T56" fmla="*/ 60 w 124"/>
              <a:gd name="T57" fmla="*/ 12 h 117"/>
              <a:gd name="T58" fmla="*/ 73 w 124"/>
              <a:gd name="T59" fmla="*/ 12 h 117"/>
              <a:gd name="T60" fmla="*/ 86 w 124"/>
              <a:gd name="T61" fmla="*/ 12 h 117"/>
              <a:gd name="T62" fmla="*/ 100 w 124"/>
              <a:gd name="T63" fmla="*/ 6 h 117"/>
              <a:gd name="T64" fmla="*/ 113 w 124"/>
              <a:gd name="T6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55" name="Freeform 256">
            <a:extLst>
              <a:ext uri="{FF2B5EF4-FFF2-40B4-BE49-F238E27FC236}">
                <a16:creationId xmlns:a16="http://schemas.microsoft.com/office/drawing/2014/main" id="{9CEF9F09-814B-B249-AA6B-944F8FB4D33F}"/>
              </a:ext>
            </a:extLst>
          </p:cNvPr>
          <p:cNvSpPr>
            <a:spLocks/>
          </p:cNvSpPr>
          <p:nvPr userDrawn="1">
            <p:custDataLst>
              <p:tags r:id="rId181"/>
            </p:custDataLst>
          </p:nvPr>
        </p:nvSpPr>
        <p:spPr bwMode="auto">
          <a:xfrm>
            <a:off x="8404912" y="2600841"/>
            <a:ext cx="515664" cy="428976"/>
          </a:xfrm>
          <a:custGeom>
            <a:avLst/>
            <a:gdLst>
              <a:gd name="T0" fmla="*/ 928 w 1156"/>
              <a:gd name="T1" fmla="*/ 191 h 900"/>
              <a:gd name="T2" fmla="*/ 859 w 1156"/>
              <a:gd name="T3" fmla="*/ 162 h 900"/>
              <a:gd name="T4" fmla="*/ 773 w 1156"/>
              <a:gd name="T5" fmla="*/ 111 h 900"/>
              <a:gd name="T6" fmla="*/ 617 w 1156"/>
              <a:gd name="T7" fmla="*/ 104 h 900"/>
              <a:gd name="T8" fmla="*/ 551 w 1156"/>
              <a:gd name="T9" fmla="*/ 154 h 900"/>
              <a:gd name="T10" fmla="*/ 504 w 1156"/>
              <a:gd name="T11" fmla="*/ 179 h 900"/>
              <a:gd name="T12" fmla="*/ 426 w 1156"/>
              <a:gd name="T13" fmla="*/ 197 h 900"/>
              <a:gd name="T14" fmla="*/ 383 w 1156"/>
              <a:gd name="T15" fmla="*/ 199 h 900"/>
              <a:gd name="T16" fmla="*/ 355 w 1156"/>
              <a:gd name="T17" fmla="*/ 173 h 900"/>
              <a:gd name="T18" fmla="*/ 260 w 1156"/>
              <a:gd name="T19" fmla="*/ 136 h 900"/>
              <a:gd name="T20" fmla="*/ 228 w 1156"/>
              <a:gd name="T21" fmla="*/ 86 h 900"/>
              <a:gd name="T22" fmla="*/ 220 w 1156"/>
              <a:gd name="T23" fmla="*/ 23 h 900"/>
              <a:gd name="T24" fmla="*/ 188 w 1156"/>
              <a:gd name="T25" fmla="*/ 1 h 900"/>
              <a:gd name="T26" fmla="*/ 155 w 1156"/>
              <a:gd name="T27" fmla="*/ 21 h 900"/>
              <a:gd name="T28" fmla="*/ 136 w 1156"/>
              <a:gd name="T29" fmla="*/ 67 h 900"/>
              <a:gd name="T30" fmla="*/ 79 w 1156"/>
              <a:gd name="T31" fmla="*/ 54 h 900"/>
              <a:gd name="T32" fmla="*/ 4 w 1156"/>
              <a:gd name="T33" fmla="*/ 16 h 900"/>
              <a:gd name="T34" fmla="*/ 5 w 1156"/>
              <a:gd name="T35" fmla="*/ 72 h 900"/>
              <a:gd name="T36" fmla="*/ 45 w 1156"/>
              <a:gd name="T37" fmla="*/ 146 h 900"/>
              <a:gd name="T38" fmla="*/ 73 w 1156"/>
              <a:gd name="T39" fmla="*/ 205 h 900"/>
              <a:gd name="T40" fmla="*/ 135 w 1156"/>
              <a:gd name="T41" fmla="*/ 284 h 900"/>
              <a:gd name="T42" fmla="*/ 122 w 1156"/>
              <a:gd name="T43" fmla="*/ 316 h 900"/>
              <a:gd name="T44" fmla="*/ 133 w 1156"/>
              <a:gd name="T45" fmla="*/ 370 h 900"/>
              <a:gd name="T46" fmla="*/ 188 w 1156"/>
              <a:gd name="T47" fmla="*/ 428 h 900"/>
              <a:gd name="T48" fmla="*/ 259 w 1156"/>
              <a:gd name="T49" fmla="*/ 456 h 900"/>
              <a:gd name="T50" fmla="*/ 259 w 1156"/>
              <a:gd name="T51" fmla="*/ 524 h 900"/>
              <a:gd name="T52" fmla="*/ 335 w 1156"/>
              <a:gd name="T53" fmla="*/ 581 h 900"/>
              <a:gd name="T54" fmla="*/ 423 w 1156"/>
              <a:gd name="T55" fmla="*/ 664 h 900"/>
              <a:gd name="T56" fmla="*/ 471 w 1156"/>
              <a:gd name="T57" fmla="*/ 720 h 900"/>
              <a:gd name="T58" fmla="*/ 504 w 1156"/>
              <a:gd name="T59" fmla="*/ 733 h 900"/>
              <a:gd name="T60" fmla="*/ 542 w 1156"/>
              <a:gd name="T61" fmla="*/ 755 h 900"/>
              <a:gd name="T62" fmla="*/ 598 w 1156"/>
              <a:gd name="T63" fmla="*/ 787 h 900"/>
              <a:gd name="T64" fmla="*/ 685 w 1156"/>
              <a:gd name="T65" fmla="*/ 795 h 900"/>
              <a:gd name="T66" fmla="*/ 732 w 1156"/>
              <a:gd name="T67" fmla="*/ 780 h 900"/>
              <a:gd name="T68" fmla="*/ 779 w 1156"/>
              <a:gd name="T69" fmla="*/ 764 h 900"/>
              <a:gd name="T70" fmla="*/ 801 w 1156"/>
              <a:gd name="T71" fmla="*/ 796 h 900"/>
              <a:gd name="T72" fmla="*/ 813 w 1156"/>
              <a:gd name="T73" fmla="*/ 857 h 900"/>
              <a:gd name="T74" fmla="*/ 874 w 1156"/>
              <a:gd name="T75" fmla="*/ 874 h 900"/>
              <a:gd name="T76" fmla="*/ 1011 w 1156"/>
              <a:gd name="T77" fmla="*/ 892 h 900"/>
              <a:gd name="T78" fmla="*/ 1091 w 1156"/>
              <a:gd name="T79" fmla="*/ 879 h 900"/>
              <a:gd name="T80" fmla="*/ 1099 w 1156"/>
              <a:gd name="T81" fmla="*/ 831 h 900"/>
              <a:gd name="T82" fmla="*/ 1156 w 1156"/>
              <a:gd name="T83" fmla="*/ 770 h 900"/>
              <a:gd name="T84" fmla="*/ 1132 w 1156"/>
              <a:gd name="T85" fmla="*/ 750 h 900"/>
              <a:gd name="T86" fmla="*/ 1096 w 1156"/>
              <a:gd name="T87" fmla="*/ 708 h 900"/>
              <a:gd name="T88" fmla="*/ 1031 w 1156"/>
              <a:gd name="T89" fmla="*/ 643 h 900"/>
              <a:gd name="T90" fmla="*/ 1018 w 1156"/>
              <a:gd name="T91" fmla="*/ 603 h 900"/>
              <a:gd name="T92" fmla="*/ 1044 w 1156"/>
              <a:gd name="T93" fmla="*/ 559 h 900"/>
              <a:gd name="T94" fmla="*/ 1048 w 1156"/>
              <a:gd name="T95" fmla="*/ 526 h 900"/>
              <a:gd name="T96" fmla="*/ 1030 w 1156"/>
              <a:gd name="T97" fmla="*/ 512 h 900"/>
              <a:gd name="T98" fmla="*/ 983 w 1156"/>
              <a:gd name="T99" fmla="*/ 507 h 900"/>
              <a:gd name="T100" fmla="*/ 954 w 1156"/>
              <a:gd name="T101" fmla="*/ 453 h 900"/>
              <a:gd name="T102" fmla="*/ 937 w 1156"/>
              <a:gd name="T103" fmla="*/ 373 h 900"/>
              <a:gd name="T104" fmla="*/ 924 w 1156"/>
              <a:gd name="T105" fmla="*/ 357 h 900"/>
              <a:gd name="T106" fmla="*/ 940 w 1156"/>
              <a:gd name="T107" fmla="*/ 334 h 900"/>
              <a:gd name="T108" fmla="*/ 960 w 1156"/>
              <a:gd name="T109" fmla="*/ 293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56" name="Freeform 257">
            <a:extLst>
              <a:ext uri="{FF2B5EF4-FFF2-40B4-BE49-F238E27FC236}">
                <a16:creationId xmlns:a16="http://schemas.microsoft.com/office/drawing/2014/main" id="{FD5C04CD-2731-FE4E-813B-3623AE4BF412}"/>
              </a:ext>
            </a:extLst>
          </p:cNvPr>
          <p:cNvSpPr>
            <a:spLocks/>
          </p:cNvSpPr>
          <p:nvPr userDrawn="1">
            <p:custDataLst>
              <p:tags r:id="rId182"/>
            </p:custDataLst>
          </p:nvPr>
        </p:nvSpPr>
        <p:spPr bwMode="auto">
          <a:xfrm>
            <a:off x="8429313" y="3196799"/>
            <a:ext cx="253765" cy="207290"/>
          </a:xfrm>
          <a:custGeom>
            <a:avLst/>
            <a:gdLst>
              <a:gd name="T0" fmla="*/ 26 w 571"/>
              <a:gd name="T1" fmla="*/ 190 h 443"/>
              <a:gd name="T2" fmla="*/ 37 w 571"/>
              <a:gd name="T3" fmla="*/ 177 h 443"/>
              <a:gd name="T4" fmla="*/ 41 w 571"/>
              <a:gd name="T5" fmla="*/ 164 h 443"/>
              <a:gd name="T6" fmla="*/ 39 w 571"/>
              <a:gd name="T7" fmla="*/ 129 h 443"/>
              <a:gd name="T8" fmla="*/ 44 w 571"/>
              <a:gd name="T9" fmla="*/ 120 h 443"/>
              <a:gd name="T10" fmla="*/ 55 w 571"/>
              <a:gd name="T11" fmla="*/ 112 h 443"/>
              <a:gd name="T12" fmla="*/ 68 w 571"/>
              <a:gd name="T13" fmla="*/ 107 h 443"/>
              <a:gd name="T14" fmla="*/ 80 w 571"/>
              <a:gd name="T15" fmla="*/ 104 h 443"/>
              <a:gd name="T16" fmla="*/ 103 w 571"/>
              <a:gd name="T17" fmla="*/ 106 h 443"/>
              <a:gd name="T18" fmla="*/ 124 w 571"/>
              <a:gd name="T19" fmla="*/ 109 h 443"/>
              <a:gd name="T20" fmla="*/ 158 w 571"/>
              <a:gd name="T21" fmla="*/ 120 h 443"/>
              <a:gd name="T22" fmla="*/ 184 w 571"/>
              <a:gd name="T23" fmla="*/ 135 h 443"/>
              <a:gd name="T24" fmla="*/ 206 w 571"/>
              <a:gd name="T25" fmla="*/ 154 h 443"/>
              <a:gd name="T26" fmla="*/ 254 w 571"/>
              <a:gd name="T27" fmla="*/ 92 h 443"/>
              <a:gd name="T28" fmla="*/ 285 w 571"/>
              <a:gd name="T29" fmla="*/ 49 h 443"/>
              <a:gd name="T30" fmla="*/ 538 w 571"/>
              <a:gd name="T31" fmla="*/ 43 h 443"/>
              <a:gd name="T32" fmla="*/ 557 w 571"/>
              <a:gd name="T33" fmla="*/ 78 h 443"/>
              <a:gd name="T34" fmla="*/ 562 w 571"/>
              <a:gd name="T35" fmla="*/ 98 h 443"/>
              <a:gd name="T36" fmla="*/ 564 w 571"/>
              <a:gd name="T37" fmla="*/ 123 h 443"/>
              <a:gd name="T38" fmla="*/ 568 w 571"/>
              <a:gd name="T39" fmla="*/ 151 h 443"/>
              <a:gd name="T40" fmla="*/ 571 w 571"/>
              <a:gd name="T41" fmla="*/ 178 h 443"/>
              <a:gd name="T42" fmla="*/ 564 w 571"/>
              <a:gd name="T43" fmla="*/ 180 h 443"/>
              <a:gd name="T44" fmla="*/ 562 w 571"/>
              <a:gd name="T45" fmla="*/ 179 h 443"/>
              <a:gd name="T46" fmla="*/ 558 w 571"/>
              <a:gd name="T47" fmla="*/ 184 h 443"/>
              <a:gd name="T48" fmla="*/ 548 w 571"/>
              <a:gd name="T49" fmla="*/ 207 h 443"/>
              <a:gd name="T50" fmla="*/ 534 w 571"/>
              <a:gd name="T51" fmla="*/ 225 h 443"/>
              <a:gd name="T52" fmla="*/ 515 w 571"/>
              <a:gd name="T53" fmla="*/ 239 h 443"/>
              <a:gd name="T54" fmla="*/ 494 w 571"/>
              <a:gd name="T55" fmla="*/ 249 h 443"/>
              <a:gd name="T56" fmla="*/ 405 w 571"/>
              <a:gd name="T57" fmla="*/ 283 h 443"/>
              <a:gd name="T58" fmla="*/ 347 w 571"/>
              <a:gd name="T59" fmla="*/ 307 h 443"/>
              <a:gd name="T60" fmla="*/ 295 w 571"/>
              <a:gd name="T61" fmla="*/ 328 h 443"/>
              <a:gd name="T62" fmla="*/ 245 w 571"/>
              <a:gd name="T63" fmla="*/ 345 h 443"/>
              <a:gd name="T64" fmla="*/ 186 w 571"/>
              <a:gd name="T65" fmla="*/ 363 h 443"/>
              <a:gd name="T66" fmla="*/ 167 w 571"/>
              <a:gd name="T67" fmla="*/ 371 h 443"/>
              <a:gd name="T68" fmla="*/ 149 w 571"/>
              <a:gd name="T69" fmla="*/ 381 h 443"/>
              <a:gd name="T70" fmla="*/ 119 w 571"/>
              <a:gd name="T71" fmla="*/ 403 h 443"/>
              <a:gd name="T72" fmla="*/ 92 w 571"/>
              <a:gd name="T73" fmla="*/ 426 h 443"/>
              <a:gd name="T74" fmla="*/ 67 w 571"/>
              <a:gd name="T75" fmla="*/ 443 h 443"/>
              <a:gd name="T76" fmla="*/ 50 w 571"/>
              <a:gd name="T77" fmla="*/ 378 h 443"/>
              <a:gd name="T78" fmla="*/ 33 w 571"/>
              <a:gd name="T79" fmla="*/ 313 h 443"/>
              <a:gd name="T80" fmla="*/ 16 w 571"/>
              <a:gd name="T81" fmla="*/ 251 h 443"/>
              <a:gd name="T82" fmla="*/ 0 w 571"/>
              <a:gd name="T83" fmla="*/ 19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57" name="Freeform 258">
            <a:extLst>
              <a:ext uri="{FF2B5EF4-FFF2-40B4-BE49-F238E27FC236}">
                <a16:creationId xmlns:a16="http://schemas.microsoft.com/office/drawing/2014/main" id="{69F8ABA5-41DF-9D4B-9167-3F69ABAD01D9}"/>
              </a:ext>
            </a:extLst>
          </p:cNvPr>
          <p:cNvSpPr>
            <a:spLocks/>
          </p:cNvSpPr>
          <p:nvPr userDrawn="1">
            <p:custDataLst>
              <p:tags r:id="rId183"/>
            </p:custDataLst>
          </p:nvPr>
        </p:nvSpPr>
        <p:spPr bwMode="auto">
          <a:xfrm>
            <a:off x="8629396" y="2992388"/>
            <a:ext cx="123629" cy="109404"/>
          </a:xfrm>
          <a:custGeom>
            <a:avLst/>
            <a:gdLst>
              <a:gd name="T0" fmla="*/ 0 w 286"/>
              <a:gd name="T1" fmla="*/ 111 h 228"/>
              <a:gd name="T2" fmla="*/ 4 w 286"/>
              <a:gd name="T3" fmla="*/ 109 h 228"/>
              <a:gd name="T4" fmla="*/ 7 w 286"/>
              <a:gd name="T5" fmla="*/ 109 h 228"/>
              <a:gd name="T6" fmla="*/ 10 w 286"/>
              <a:gd name="T7" fmla="*/ 110 h 228"/>
              <a:gd name="T8" fmla="*/ 11 w 286"/>
              <a:gd name="T9" fmla="*/ 111 h 228"/>
              <a:gd name="T10" fmla="*/ 12 w 286"/>
              <a:gd name="T11" fmla="*/ 117 h 228"/>
              <a:gd name="T12" fmla="*/ 13 w 286"/>
              <a:gd name="T13" fmla="*/ 123 h 228"/>
              <a:gd name="T14" fmla="*/ 14 w 286"/>
              <a:gd name="T15" fmla="*/ 128 h 228"/>
              <a:gd name="T16" fmla="*/ 16 w 286"/>
              <a:gd name="T17" fmla="*/ 131 h 228"/>
              <a:gd name="T18" fmla="*/ 19 w 286"/>
              <a:gd name="T19" fmla="*/ 134 h 228"/>
              <a:gd name="T20" fmla="*/ 24 w 286"/>
              <a:gd name="T21" fmla="*/ 136 h 228"/>
              <a:gd name="T22" fmla="*/ 29 w 286"/>
              <a:gd name="T23" fmla="*/ 137 h 228"/>
              <a:gd name="T24" fmla="*/ 37 w 286"/>
              <a:gd name="T25" fmla="*/ 138 h 228"/>
              <a:gd name="T26" fmla="*/ 48 w 286"/>
              <a:gd name="T27" fmla="*/ 138 h 228"/>
              <a:gd name="T28" fmla="*/ 60 w 286"/>
              <a:gd name="T29" fmla="*/ 136 h 228"/>
              <a:gd name="T30" fmla="*/ 98 w 286"/>
              <a:gd name="T31" fmla="*/ 130 h 228"/>
              <a:gd name="T32" fmla="*/ 129 w 286"/>
              <a:gd name="T33" fmla="*/ 122 h 228"/>
              <a:gd name="T34" fmla="*/ 143 w 286"/>
              <a:gd name="T35" fmla="*/ 118 h 228"/>
              <a:gd name="T36" fmla="*/ 156 w 286"/>
              <a:gd name="T37" fmla="*/ 114 h 228"/>
              <a:gd name="T38" fmla="*/ 167 w 286"/>
              <a:gd name="T39" fmla="*/ 109 h 228"/>
              <a:gd name="T40" fmla="*/ 178 w 286"/>
              <a:gd name="T41" fmla="*/ 103 h 228"/>
              <a:gd name="T42" fmla="*/ 188 w 286"/>
              <a:gd name="T43" fmla="*/ 96 h 228"/>
              <a:gd name="T44" fmla="*/ 198 w 286"/>
              <a:gd name="T45" fmla="*/ 87 h 228"/>
              <a:gd name="T46" fmla="*/ 208 w 286"/>
              <a:gd name="T47" fmla="*/ 78 h 228"/>
              <a:gd name="T48" fmla="*/ 219 w 286"/>
              <a:gd name="T49" fmla="*/ 65 h 228"/>
              <a:gd name="T50" fmla="*/ 229 w 286"/>
              <a:gd name="T51" fmla="*/ 52 h 228"/>
              <a:gd name="T52" fmla="*/ 241 w 286"/>
              <a:gd name="T53" fmla="*/ 37 h 228"/>
              <a:gd name="T54" fmla="*/ 253 w 286"/>
              <a:gd name="T55" fmla="*/ 20 h 228"/>
              <a:gd name="T56" fmla="*/ 266 w 286"/>
              <a:gd name="T57" fmla="*/ 0 h 228"/>
              <a:gd name="T58" fmla="*/ 270 w 286"/>
              <a:gd name="T59" fmla="*/ 7 h 228"/>
              <a:gd name="T60" fmla="*/ 274 w 286"/>
              <a:gd name="T61" fmla="*/ 13 h 228"/>
              <a:gd name="T62" fmla="*/ 276 w 286"/>
              <a:gd name="T63" fmla="*/ 20 h 228"/>
              <a:gd name="T64" fmla="*/ 279 w 286"/>
              <a:gd name="T65" fmla="*/ 27 h 228"/>
              <a:gd name="T66" fmla="*/ 282 w 286"/>
              <a:gd name="T67" fmla="*/ 42 h 228"/>
              <a:gd name="T68" fmla="*/ 286 w 286"/>
              <a:gd name="T69" fmla="*/ 62 h 228"/>
              <a:gd name="T70" fmla="*/ 246 w 286"/>
              <a:gd name="T71" fmla="*/ 198 h 228"/>
              <a:gd name="T72" fmla="*/ 226 w 286"/>
              <a:gd name="T73" fmla="*/ 228 h 228"/>
              <a:gd name="T74" fmla="*/ 53 w 286"/>
              <a:gd name="T75" fmla="*/ 210 h 228"/>
              <a:gd name="T76" fmla="*/ 0 w 286"/>
              <a:gd name="T77" fmla="*/ 11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58" name="Freeform 259">
            <a:extLst>
              <a:ext uri="{FF2B5EF4-FFF2-40B4-BE49-F238E27FC236}">
                <a16:creationId xmlns:a16="http://schemas.microsoft.com/office/drawing/2014/main" id="{5B77CD69-E55E-1A4D-A763-D4836A2CCE39}"/>
              </a:ext>
            </a:extLst>
          </p:cNvPr>
          <p:cNvSpPr>
            <a:spLocks/>
          </p:cNvSpPr>
          <p:nvPr userDrawn="1">
            <p:custDataLst>
              <p:tags r:id="rId184"/>
            </p:custDataLst>
          </p:nvPr>
        </p:nvSpPr>
        <p:spPr bwMode="auto">
          <a:xfrm>
            <a:off x="8308937" y="2677134"/>
            <a:ext cx="227738" cy="238960"/>
          </a:xfrm>
          <a:custGeom>
            <a:avLst/>
            <a:gdLst>
              <a:gd name="T0" fmla="*/ 478 w 524"/>
              <a:gd name="T1" fmla="*/ 370 h 505"/>
              <a:gd name="T2" fmla="*/ 484 w 524"/>
              <a:gd name="T3" fmla="*/ 346 h 505"/>
              <a:gd name="T4" fmla="*/ 483 w 524"/>
              <a:gd name="T5" fmla="*/ 329 h 505"/>
              <a:gd name="T6" fmla="*/ 478 w 524"/>
              <a:gd name="T7" fmla="*/ 302 h 505"/>
              <a:gd name="T8" fmla="*/ 455 w 524"/>
              <a:gd name="T9" fmla="*/ 299 h 505"/>
              <a:gd name="T10" fmla="*/ 431 w 524"/>
              <a:gd name="T11" fmla="*/ 288 h 505"/>
              <a:gd name="T12" fmla="*/ 407 w 524"/>
              <a:gd name="T13" fmla="*/ 274 h 505"/>
              <a:gd name="T14" fmla="*/ 386 w 524"/>
              <a:gd name="T15" fmla="*/ 256 h 505"/>
              <a:gd name="T16" fmla="*/ 366 w 524"/>
              <a:gd name="T17" fmla="*/ 237 h 505"/>
              <a:gd name="T18" fmla="*/ 352 w 524"/>
              <a:gd name="T19" fmla="*/ 216 h 505"/>
              <a:gd name="T20" fmla="*/ 342 w 524"/>
              <a:gd name="T21" fmla="*/ 196 h 505"/>
              <a:gd name="T22" fmla="*/ 339 w 524"/>
              <a:gd name="T23" fmla="*/ 178 h 505"/>
              <a:gd name="T24" fmla="*/ 341 w 524"/>
              <a:gd name="T25" fmla="*/ 162 h 505"/>
              <a:gd name="T26" fmla="*/ 349 w 524"/>
              <a:gd name="T27" fmla="*/ 150 h 505"/>
              <a:gd name="T28" fmla="*/ 365 w 524"/>
              <a:gd name="T29" fmla="*/ 136 h 505"/>
              <a:gd name="T30" fmla="*/ 354 w 524"/>
              <a:gd name="T31" fmla="*/ 130 h 505"/>
              <a:gd name="T32" fmla="*/ 341 w 524"/>
              <a:gd name="T33" fmla="*/ 119 h 505"/>
              <a:gd name="T34" fmla="*/ 315 w 524"/>
              <a:gd name="T35" fmla="*/ 87 h 505"/>
              <a:gd name="T36" fmla="*/ 292 w 524"/>
              <a:gd name="T37" fmla="*/ 51 h 505"/>
              <a:gd name="T38" fmla="*/ 279 w 524"/>
              <a:gd name="T39" fmla="*/ 25 h 505"/>
              <a:gd name="T40" fmla="*/ 260 w 524"/>
              <a:gd name="T41" fmla="*/ 24 h 505"/>
              <a:gd name="T42" fmla="*/ 239 w 524"/>
              <a:gd name="T43" fmla="*/ 19 h 505"/>
              <a:gd name="T44" fmla="*/ 219 w 524"/>
              <a:gd name="T45" fmla="*/ 11 h 505"/>
              <a:gd name="T46" fmla="*/ 197 w 524"/>
              <a:gd name="T47" fmla="*/ 6 h 505"/>
              <a:gd name="T48" fmla="*/ 170 w 524"/>
              <a:gd name="T49" fmla="*/ 3 h 505"/>
              <a:gd name="T50" fmla="*/ 149 w 524"/>
              <a:gd name="T51" fmla="*/ 8 h 505"/>
              <a:gd name="T52" fmla="*/ 114 w 524"/>
              <a:gd name="T53" fmla="*/ 41 h 505"/>
              <a:gd name="T54" fmla="*/ 98 w 524"/>
              <a:gd name="T55" fmla="*/ 57 h 505"/>
              <a:gd name="T56" fmla="*/ 93 w 524"/>
              <a:gd name="T57" fmla="*/ 64 h 505"/>
              <a:gd name="T58" fmla="*/ 94 w 524"/>
              <a:gd name="T59" fmla="*/ 94 h 505"/>
              <a:gd name="T60" fmla="*/ 95 w 524"/>
              <a:gd name="T61" fmla="*/ 140 h 505"/>
              <a:gd name="T62" fmla="*/ 94 w 524"/>
              <a:gd name="T63" fmla="*/ 164 h 505"/>
              <a:gd name="T64" fmla="*/ 86 w 524"/>
              <a:gd name="T65" fmla="*/ 180 h 505"/>
              <a:gd name="T66" fmla="*/ 67 w 524"/>
              <a:gd name="T67" fmla="*/ 197 h 505"/>
              <a:gd name="T68" fmla="*/ 40 w 524"/>
              <a:gd name="T69" fmla="*/ 214 h 505"/>
              <a:gd name="T70" fmla="*/ 13 w 524"/>
              <a:gd name="T71" fmla="*/ 228 h 505"/>
              <a:gd name="T72" fmla="*/ 2 w 524"/>
              <a:gd name="T73" fmla="*/ 246 h 505"/>
              <a:gd name="T74" fmla="*/ 2 w 524"/>
              <a:gd name="T75" fmla="*/ 264 h 505"/>
              <a:gd name="T76" fmla="*/ 0 w 524"/>
              <a:gd name="T77" fmla="*/ 278 h 505"/>
              <a:gd name="T78" fmla="*/ 0 w 524"/>
              <a:gd name="T79" fmla="*/ 289 h 505"/>
              <a:gd name="T80" fmla="*/ 7 w 524"/>
              <a:gd name="T81" fmla="*/ 301 h 505"/>
              <a:gd name="T82" fmla="*/ 26 w 524"/>
              <a:gd name="T83" fmla="*/ 314 h 505"/>
              <a:gd name="T84" fmla="*/ 62 w 524"/>
              <a:gd name="T85" fmla="*/ 331 h 505"/>
              <a:gd name="T86" fmla="*/ 120 w 524"/>
              <a:gd name="T87" fmla="*/ 355 h 505"/>
              <a:gd name="T88" fmla="*/ 180 w 524"/>
              <a:gd name="T89" fmla="*/ 374 h 505"/>
              <a:gd name="T90" fmla="*/ 214 w 524"/>
              <a:gd name="T91" fmla="*/ 385 h 505"/>
              <a:gd name="T92" fmla="*/ 237 w 524"/>
              <a:gd name="T93" fmla="*/ 400 h 505"/>
              <a:gd name="T94" fmla="*/ 252 w 524"/>
              <a:gd name="T95" fmla="*/ 418 h 505"/>
              <a:gd name="T96" fmla="*/ 262 w 524"/>
              <a:gd name="T97" fmla="*/ 435 h 505"/>
              <a:gd name="T98" fmla="*/ 266 w 524"/>
              <a:gd name="T99" fmla="*/ 451 h 505"/>
              <a:gd name="T100" fmla="*/ 270 w 524"/>
              <a:gd name="T101" fmla="*/ 469 h 505"/>
              <a:gd name="T102" fmla="*/ 277 w 524"/>
              <a:gd name="T103" fmla="*/ 481 h 505"/>
              <a:gd name="T104" fmla="*/ 287 w 524"/>
              <a:gd name="T105" fmla="*/ 489 h 505"/>
              <a:gd name="T106" fmla="*/ 307 w 524"/>
              <a:gd name="T107" fmla="*/ 497 h 505"/>
              <a:gd name="T108" fmla="*/ 328 w 524"/>
              <a:gd name="T109" fmla="*/ 503 h 505"/>
              <a:gd name="T110" fmla="*/ 335 w 524"/>
              <a:gd name="T111" fmla="*/ 500 h 505"/>
              <a:gd name="T112" fmla="*/ 346 w 524"/>
              <a:gd name="T113" fmla="*/ 499 h 505"/>
              <a:gd name="T114" fmla="*/ 366 w 524"/>
              <a:gd name="T115" fmla="*/ 503 h 505"/>
              <a:gd name="T116" fmla="*/ 383 w 524"/>
              <a:gd name="T117" fmla="*/ 505 h 505"/>
              <a:gd name="T118" fmla="*/ 437 w 524"/>
              <a:gd name="T119" fmla="*/ 505 h 505"/>
              <a:gd name="T120" fmla="*/ 465 w 524"/>
              <a:gd name="T121" fmla="*/ 449 h 505"/>
              <a:gd name="T122" fmla="*/ 492 w 524"/>
              <a:gd name="T123" fmla="*/ 437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59" name="Freeform 260">
            <a:extLst>
              <a:ext uri="{FF2B5EF4-FFF2-40B4-BE49-F238E27FC236}">
                <a16:creationId xmlns:a16="http://schemas.microsoft.com/office/drawing/2014/main" id="{3645669C-B493-8A49-9F97-11F937DD5015}"/>
              </a:ext>
            </a:extLst>
          </p:cNvPr>
          <p:cNvSpPr>
            <a:spLocks/>
          </p:cNvSpPr>
          <p:nvPr userDrawn="1">
            <p:custDataLst>
              <p:tags r:id="rId185"/>
            </p:custDataLst>
          </p:nvPr>
        </p:nvSpPr>
        <p:spPr bwMode="auto">
          <a:xfrm>
            <a:off x="8821346" y="2641146"/>
            <a:ext cx="339980" cy="263430"/>
          </a:xfrm>
          <a:custGeom>
            <a:avLst/>
            <a:gdLst>
              <a:gd name="T0" fmla="*/ 62 w 764"/>
              <a:gd name="T1" fmla="*/ 196 h 555"/>
              <a:gd name="T2" fmla="*/ 93 w 764"/>
              <a:gd name="T3" fmla="*/ 190 h 555"/>
              <a:gd name="T4" fmla="*/ 128 w 764"/>
              <a:gd name="T5" fmla="*/ 182 h 555"/>
              <a:gd name="T6" fmla="*/ 175 w 764"/>
              <a:gd name="T7" fmla="*/ 151 h 555"/>
              <a:gd name="T8" fmla="*/ 194 w 764"/>
              <a:gd name="T9" fmla="*/ 126 h 555"/>
              <a:gd name="T10" fmla="*/ 199 w 764"/>
              <a:gd name="T11" fmla="*/ 88 h 555"/>
              <a:gd name="T12" fmla="*/ 208 w 764"/>
              <a:gd name="T13" fmla="*/ 69 h 555"/>
              <a:gd name="T14" fmla="*/ 240 w 764"/>
              <a:gd name="T15" fmla="*/ 60 h 555"/>
              <a:gd name="T16" fmla="*/ 294 w 764"/>
              <a:gd name="T17" fmla="*/ 62 h 555"/>
              <a:gd name="T18" fmla="*/ 329 w 764"/>
              <a:gd name="T19" fmla="*/ 71 h 555"/>
              <a:gd name="T20" fmla="*/ 362 w 764"/>
              <a:gd name="T21" fmla="*/ 90 h 555"/>
              <a:gd name="T22" fmla="*/ 386 w 764"/>
              <a:gd name="T23" fmla="*/ 93 h 555"/>
              <a:gd name="T24" fmla="*/ 419 w 764"/>
              <a:gd name="T25" fmla="*/ 84 h 555"/>
              <a:gd name="T26" fmla="*/ 460 w 764"/>
              <a:gd name="T27" fmla="*/ 61 h 555"/>
              <a:gd name="T28" fmla="*/ 479 w 764"/>
              <a:gd name="T29" fmla="*/ 33 h 555"/>
              <a:gd name="T30" fmla="*/ 508 w 764"/>
              <a:gd name="T31" fmla="*/ 4 h 555"/>
              <a:gd name="T32" fmla="*/ 530 w 764"/>
              <a:gd name="T33" fmla="*/ 19 h 555"/>
              <a:gd name="T34" fmla="*/ 550 w 764"/>
              <a:gd name="T35" fmla="*/ 45 h 555"/>
              <a:gd name="T36" fmla="*/ 561 w 764"/>
              <a:gd name="T37" fmla="*/ 87 h 555"/>
              <a:gd name="T38" fmla="*/ 570 w 764"/>
              <a:gd name="T39" fmla="*/ 101 h 555"/>
              <a:gd name="T40" fmla="*/ 589 w 764"/>
              <a:gd name="T41" fmla="*/ 104 h 555"/>
              <a:gd name="T42" fmla="*/ 622 w 764"/>
              <a:gd name="T43" fmla="*/ 73 h 555"/>
              <a:gd name="T44" fmla="*/ 743 w 764"/>
              <a:gd name="T45" fmla="*/ 66 h 555"/>
              <a:gd name="T46" fmla="*/ 759 w 764"/>
              <a:gd name="T47" fmla="*/ 87 h 555"/>
              <a:gd name="T48" fmla="*/ 679 w 764"/>
              <a:gd name="T49" fmla="*/ 100 h 555"/>
              <a:gd name="T50" fmla="*/ 605 w 764"/>
              <a:gd name="T51" fmla="*/ 112 h 555"/>
              <a:gd name="T52" fmla="*/ 574 w 764"/>
              <a:gd name="T53" fmla="*/ 130 h 555"/>
              <a:gd name="T54" fmla="*/ 571 w 764"/>
              <a:gd name="T55" fmla="*/ 147 h 555"/>
              <a:gd name="T56" fmla="*/ 582 w 764"/>
              <a:gd name="T57" fmla="*/ 164 h 555"/>
              <a:gd name="T58" fmla="*/ 601 w 764"/>
              <a:gd name="T59" fmla="*/ 180 h 555"/>
              <a:gd name="T60" fmla="*/ 604 w 764"/>
              <a:gd name="T61" fmla="*/ 195 h 555"/>
              <a:gd name="T62" fmla="*/ 594 w 764"/>
              <a:gd name="T63" fmla="*/ 213 h 555"/>
              <a:gd name="T64" fmla="*/ 574 w 764"/>
              <a:gd name="T65" fmla="*/ 237 h 555"/>
              <a:gd name="T66" fmla="*/ 565 w 764"/>
              <a:gd name="T67" fmla="*/ 255 h 555"/>
              <a:gd name="T68" fmla="*/ 542 w 764"/>
              <a:gd name="T69" fmla="*/ 269 h 555"/>
              <a:gd name="T70" fmla="*/ 519 w 764"/>
              <a:gd name="T71" fmla="*/ 310 h 555"/>
              <a:gd name="T72" fmla="*/ 508 w 764"/>
              <a:gd name="T73" fmla="*/ 363 h 555"/>
              <a:gd name="T74" fmla="*/ 497 w 764"/>
              <a:gd name="T75" fmla="*/ 425 h 555"/>
              <a:gd name="T76" fmla="*/ 477 w 764"/>
              <a:gd name="T77" fmla="*/ 412 h 555"/>
              <a:gd name="T78" fmla="*/ 460 w 764"/>
              <a:gd name="T79" fmla="*/ 407 h 555"/>
              <a:gd name="T80" fmla="*/ 439 w 764"/>
              <a:gd name="T81" fmla="*/ 418 h 555"/>
              <a:gd name="T82" fmla="*/ 411 w 764"/>
              <a:gd name="T83" fmla="*/ 440 h 555"/>
              <a:gd name="T84" fmla="*/ 393 w 764"/>
              <a:gd name="T85" fmla="*/ 444 h 555"/>
              <a:gd name="T86" fmla="*/ 375 w 764"/>
              <a:gd name="T87" fmla="*/ 463 h 555"/>
              <a:gd name="T88" fmla="*/ 365 w 764"/>
              <a:gd name="T89" fmla="*/ 511 h 555"/>
              <a:gd name="T90" fmla="*/ 350 w 764"/>
              <a:gd name="T91" fmla="*/ 525 h 555"/>
              <a:gd name="T92" fmla="*/ 270 w 764"/>
              <a:gd name="T93" fmla="*/ 546 h 555"/>
              <a:gd name="T94" fmla="*/ 194 w 764"/>
              <a:gd name="T95" fmla="*/ 554 h 555"/>
              <a:gd name="T96" fmla="*/ 113 w 764"/>
              <a:gd name="T97" fmla="*/ 542 h 555"/>
              <a:gd name="T98" fmla="*/ 95 w 764"/>
              <a:gd name="T99" fmla="*/ 518 h 555"/>
              <a:gd name="T100" fmla="*/ 115 w 764"/>
              <a:gd name="T101" fmla="*/ 488 h 555"/>
              <a:gd name="T102" fmla="*/ 125 w 764"/>
              <a:gd name="T103" fmla="*/ 462 h 555"/>
              <a:gd name="T104" fmla="*/ 123 w 764"/>
              <a:gd name="T105" fmla="*/ 442 h 555"/>
              <a:gd name="T106" fmla="*/ 111 w 764"/>
              <a:gd name="T107" fmla="*/ 433 h 555"/>
              <a:gd name="T108" fmla="*/ 69 w 764"/>
              <a:gd name="T109" fmla="*/ 431 h 555"/>
              <a:gd name="T110" fmla="*/ 52 w 764"/>
              <a:gd name="T111" fmla="*/ 421 h 555"/>
              <a:gd name="T112" fmla="*/ 34 w 764"/>
              <a:gd name="T113" fmla="*/ 384 h 555"/>
              <a:gd name="T114" fmla="*/ 19 w 764"/>
              <a:gd name="T115" fmla="*/ 309 h 555"/>
              <a:gd name="T116" fmla="*/ 10 w 764"/>
              <a:gd name="T117" fmla="*/ 291 h 555"/>
              <a:gd name="T118" fmla="*/ 0 w 764"/>
              <a:gd name="T119" fmla="*/ 280 h 555"/>
              <a:gd name="T120" fmla="*/ 2 w 764"/>
              <a:gd name="T121" fmla="*/ 268 h 555"/>
              <a:gd name="T122" fmla="*/ 22 w 764"/>
              <a:gd name="T123" fmla="*/ 248 h 555"/>
              <a:gd name="T124" fmla="*/ 34 w 764"/>
              <a:gd name="T125" fmla="*/ 22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60" name="Freeform 261">
            <a:extLst>
              <a:ext uri="{FF2B5EF4-FFF2-40B4-BE49-F238E27FC236}">
                <a16:creationId xmlns:a16="http://schemas.microsoft.com/office/drawing/2014/main" id="{737C229D-EA29-C348-B2F5-AAB0158EA0D6}"/>
              </a:ext>
            </a:extLst>
          </p:cNvPr>
          <p:cNvSpPr>
            <a:spLocks/>
          </p:cNvSpPr>
          <p:nvPr userDrawn="1">
            <p:custDataLst>
              <p:tags r:id="rId186"/>
            </p:custDataLst>
          </p:nvPr>
        </p:nvSpPr>
        <p:spPr bwMode="auto">
          <a:xfrm>
            <a:off x="8853882" y="2685771"/>
            <a:ext cx="374141" cy="384352"/>
          </a:xfrm>
          <a:custGeom>
            <a:avLst/>
            <a:gdLst>
              <a:gd name="T0" fmla="*/ 779 w 831"/>
              <a:gd name="T1" fmla="*/ 82 h 812"/>
              <a:gd name="T2" fmla="*/ 707 w 831"/>
              <a:gd name="T3" fmla="*/ 29 h 812"/>
              <a:gd name="T4" fmla="*/ 562 w 831"/>
              <a:gd name="T5" fmla="*/ 10 h 812"/>
              <a:gd name="T6" fmla="*/ 499 w 831"/>
              <a:gd name="T7" fmla="*/ 29 h 812"/>
              <a:gd name="T8" fmla="*/ 486 w 831"/>
              <a:gd name="T9" fmla="*/ 49 h 812"/>
              <a:gd name="T10" fmla="*/ 497 w 831"/>
              <a:gd name="T11" fmla="*/ 71 h 812"/>
              <a:gd name="T12" fmla="*/ 517 w 831"/>
              <a:gd name="T13" fmla="*/ 90 h 812"/>
              <a:gd name="T14" fmla="*/ 516 w 831"/>
              <a:gd name="T15" fmla="*/ 111 h 812"/>
              <a:gd name="T16" fmla="*/ 491 w 831"/>
              <a:gd name="T17" fmla="*/ 140 h 812"/>
              <a:gd name="T18" fmla="*/ 480 w 831"/>
              <a:gd name="T19" fmla="*/ 162 h 812"/>
              <a:gd name="T20" fmla="*/ 450 w 831"/>
              <a:gd name="T21" fmla="*/ 184 h 812"/>
              <a:gd name="T22" fmla="*/ 427 w 831"/>
              <a:gd name="T23" fmla="*/ 243 h 812"/>
              <a:gd name="T24" fmla="*/ 420 w 831"/>
              <a:gd name="T25" fmla="*/ 332 h 812"/>
              <a:gd name="T26" fmla="*/ 392 w 831"/>
              <a:gd name="T27" fmla="*/ 319 h 812"/>
              <a:gd name="T28" fmla="*/ 370 w 831"/>
              <a:gd name="T29" fmla="*/ 315 h 812"/>
              <a:gd name="T30" fmla="*/ 338 w 831"/>
              <a:gd name="T31" fmla="*/ 339 h 812"/>
              <a:gd name="T32" fmla="*/ 313 w 831"/>
              <a:gd name="T33" fmla="*/ 351 h 812"/>
              <a:gd name="T34" fmla="*/ 290 w 831"/>
              <a:gd name="T35" fmla="*/ 370 h 812"/>
              <a:gd name="T36" fmla="*/ 280 w 831"/>
              <a:gd name="T37" fmla="*/ 424 h 812"/>
              <a:gd name="T38" fmla="*/ 235 w 831"/>
              <a:gd name="T39" fmla="*/ 442 h 812"/>
              <a:gd name="T40" fmla="*/ 127 w 831"/>
              <a:gd name="T41" fmla="*/ 462 h 812"/>
              <a:gd name="T42" fmla="*/ 26 w 831"/>
              <a:gd name="T43" fmla="*/ 449 h 812"/>
              <a:gd name="T44" fmla="*/ 51 w 831"/>
              <a:gd name="T45" fmla="*/ 505 h 812"/>
              <a:gd name="T46" fmla="*/ 96 w 831"/>
              <a:gd name="T47" fmla="*/ 540 h 812"/>
              <a:gd name="T48" fmla="*/ 123 w 831"/>
              <a:gd name="T49" fmla="*/ 577 h 812"/>
              <a:gd name="T50" fmla="*/ 142 w 831"/>
              <a:gd name="T51" fmla="*/ 596 h 812"/>
              <a:gd name="T52" fmla="*/ 99 w 831"/>
              <a:gd name="T53" fmla="*/ 647 h 812"/>
              <a:gd name="T54" fmla="*/ 87 w 831"/>
              <a:gd name="T55" fmla="*/ 671 h 812"/>
              <a:gd name="T56" fmla="*/ 109 w 831"/>
              <a:gd name="T57" fmla="*/ 720 h 812"/>
              <a:gd name="T58" fmla="*/ 222 w 831"/>
              <a:gd name="T59" fmla="*/ 710 h 812"/>
              <a:gd name="T60" fmla="*/ 302 w 831"/>
              <a:gd name="T61" fmla="*/ 705 h 812"/>
              <a:gd name="T62" fmla="*/ 330 w 831"/>
              <a:gd name="T63" fmla="*/ 721 h 812"/>
              <a:gd name="T64" fmla="*/ 359 w 831"/>
              <a:gd name="T65" fmla="*/ 756 h 812"/>
              <a:gd name="T66" fmla="*/ 408 w 831"/>
              <a:gd name="T67" fmla="*/ 785 h 812"/>
              <a:gd name="T68" fmla="*/ 449 w 831"/>
              <a:gd name="T69" fmla="*/ 803 h 812"/>
              <a:gd name="T70" fmla="*/ 460 w 831"/>
              <a:gd name="T71" fmla="*/ 791 h 812"/>
              <a:gd name="T72" fmla="*/ 487 w 831"/>
              <a:gd name="T73" fmla="*/ 774 h 812"/>
              <a:gd name="T74" fmla="*/ 554 w 831"/>
              <a:gd name="T75" fmla="*/ 764 h 812"/>
              <a:gd name="T76" fmla="*/ 597 w 831"/>
              <a:gd name="T77" fmla="*/ 750 h 812"/>
              <a:gd name="T78" fmla="*/ 618 w 831"/>
              <a:gd name="T79" fmla="*/ 727 h 812"/>
              <a:gd name="T80" fmla="*/ 584 w 831"/>
              <a:gd name="T81" fmla="*/ 700 h 812"/>
              <a:gd name="T82" fmla="*/ 542 w 831"/>
              <a:gd name="T83" fmla="*/ 641 h 812"/>
              <a:gd name="T84" fmla="*/ 526 w 831"/>
              <a:gd name="T85" fmla="*/ 624 h 812"/>
              <a:gd name="T86" fmla="*/ 526 w 831"/>
              <a:gd name="T87" fmla="*/ 578 h 812"/>
              <a:gd name="T88" fmla="*/ 582 w 831"/>
              <a:gd name="T89" fmla="*/ 563 h 812"/>
              <a:gd name="T90" fmla="*/ 622 w 831"/>
              <a:gd name="T91" fmla="*/ 531 h 812"/>
              <a:gd name="T92" fmla="*/ 688 w 831"/>
              <a:gd name="T93" fmla="*/ 417 h 812"/>
              <a:gd name="T94" fmla="*/ 730 w 831"/>
              <a:gd name="T95" fmla="*/ 368 h 812"/>
              <a:gd name="T96" fmla="*/ 725 w 831"/>
              <a:gd name="T97" fmla="*/ 330 h 812"/>
              <a:gd name="T98" fmla="*/ 729 w 831"/>
              <a:gd name="T99" fmla="*/ 305 h 812"/>
              <a:gd name="T100" fmla="*/ 751 w 831"/>
              <a:gd name="T101" fmla="*/ 289 h 812"/>
              <a:gd name="T102" fmla="*/ 670 w 831"/>
              <a:gd name="T103" fmla="*/ 207 h 812"/>
              <a:gd name="T104" fmla="*/ 758 w 831"/>
              <a:gd name="T105" fmla="*/ 140 h 812"/>
              <a:gd name="T106" fmla="*/ 805 w 831"/>
              <a:gd name="T107" fmla="*/ 123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31" h="812">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61" name="Freeform 262">
            <a:extLst>
              <a:ext uri="{FF2B5EF4-FFF2-40B4-BE49-F238E27FC236}">
                <a16:creationId xmlns:a16="http://schemas.microsoft.com/office/drawing/2014/main" id="{EC8CD41B-2437-1C43-BD5C-A79D9A900E9A}"/>
              </a:ext>
            </a:extLst>
          </p:cNvPr>
          <p:cNvSpPr>
            <a:spLocks/>
          </p:cNvSpPr>
          <p:nvPr userDrawn="1">
            <p:custDataLst>
              <p:tags r:id="rId187"/>
            </p:custDataLst>
          </p:nvPr>
        </p:nvSpPr>
        <p:spPr bwMode="auto">
          <a:xfrm>
            <a:off x="9663977" y="2929051"/>
            <a:ext cx="226112" cy="531182"/>
          </a:xfrm>
          <a:custGeom>
            <a:avLst/>
            <a:gdLst>
              <a:gd name="T0" fmla="*/ 438 w 505"/>
              <a:gd name="T1" fmla="*/ 1067 h 1121"/>
              <a:gd name="T2" fmla="*/ 443 w 505"/>
              <a:gd name="T3" fmla="*/ 1028 h 1121"/>
              <a:gd name="T4" fmla="*/ 399 w 505"/>
              <a:gd name="T5" fmla="*/ 1022 h 1121"/>
              <a:gd name="T6" fmla="*/ 405 w 505"/>
              <a:gd name="T7" fmla="*/ 957 h 1121"/>
              <a:gd name="T8" fmla="*/ 419 w 505"/>
              <a:gd name="T9" fmla="*/ 931 h 1121"/>
              <a:gd name="T10" fmla="*/ 413 w 505"/>
              <a:gd name="T11" fmla="*/ 899 h 1121"/>
              <a:gd name="T12" fmla="*/ 398 w 505"/>
              <a:gd name="T13" fmla="*/ 893 h 1121"/>
              <a:gd name="T14" fmla="*/ 382 w 505"/>
              <a:gd name="T15" fmla="*/ 838 h 1121"/>
              <a:gd name="T16" fmla="*/ 324 w 505"/>
              <a:gd name="T17" fmla="*/ 719 h 1121"/>
              <a:gd name="T18" fmla="*/ 296 w 505"/>
              <a:gd name="T19" fmla="*/ 703 h 1121"/>
              <a:gd name="T20" fmla="*/ 282 w 505"/>
              <a:gd name="T21" fmla="*/ 718 h 1121"/>
              <a:gd name="T22" fmla="*/ 226 w 505"/>
              <a:gd name="T23" fmla="*/ 742 h 1121"/>
              <a:gd name="T24" fmla="*/ 169 w 505"/>
              <a:gd name="T25" fmla="*/ 736 h 1121"/>
              <a:gd name="T26" fmla="*/ 133 w 505"/>
              <a:gd name="T27" fmla="*/ 567 h 1121"/>
              <a:gd name="T28" fmla="*/ 101 w 505"/>
              <a:gd name="T29" fmla="*/ 520 h 1121"/>
              <a:gd name="T30" fmla="*/ 51 w 505"/>
              <a:gd name="T31" fmla="*/ 502 h 1121"/>
              <a:gd name="T32" fmla="*/ 8 w 505"/>
              <a:gd name="T33" fmla="*/ 471 h 1121"/>
              <a:gd name="T34" fmla="*/ 23 w 505"/>
              <a:gd name="T35" fmla="*/ 445 h 1121"/>
              <a:gd name="T36" fmla="*/ 58 w 505"/>
              <a:gd name="T37" fmla="*/ 361 h 1121"/>
              <a:gd name="T38" fmla="*/ 67 w 505"/>
              <a:gd name="T39" fmla="*/ 277 h 1121"/>
              <a:gd name="T40" fmla="*/ 80 w 505"/>
              <a:gd name="T41" fmla="*/ 265 h 1121"/>
              <a:gd name="T42" fmla="*/ 113 w 505"/>
              <a:gd name="T43" fmla="*/ 258 h 1121"/>
              <a:gd name="T44" fmla="*/ 134 w 505"/>
              <a:gd name="T45" fmla="*/ 222 h 1121"/>
              <a:gd name="T46" fmla="*/ 140 w 505"/>
              <a:gd name="T47" fmla="*/ 117 h 1121"/>
              <a:gd name="T48" fmla="*/ 159 w 505"/>
              <a:gd name="T49" fmla="*/ 98 h 1121"/>
              <a:gd name="T50" fmla="*/ 213 w 505"/>
              <a:gd name="T51" fmla="*/ 74 h 1121"/>
              <a:gd name="T52" fmla="*/ 234 w 505"/>
              <a:gd name="T53" fmla="*/ 21 h 1121"/>
              <a:gd name="T54" fmla="*/ 277 w 505"/>
              <a:gd name="T55" fmla="*/ 31 h 1121"/>
              <a:gd name="T56" fmla="*/ 312 w 505"/>
              <a:gd name="T57" fmla="*/ 49 h 1121"/>
              <a:gd name="T58" fmla="*/ 337 w 505"/>
              <a:gd name="T59" fmla="*/ 122 h 1121"/>
              <a:gd name="T60" fmla="*/ 335 w 505"/>
              <a:gd name="T61" fmla="*/ 167 h 1121"/>
              <a:gd name="T62" fmla="*/ 300 w 505"/>
              <a:gd name="T63" fmla="*/ 216 h 1121"/>
              <a:gd name="T64" fmla="*/ 293 w 505"/>
              <a:gd name="T65" fmla="*/ 245 h 1121"/>
              <a:gd name="T66" fmla="*/ 309 w 505"/>
              <a:gd name="T67" fmla="*/ 261 h 1121"/>
              <a:gd name="T68" fmla="*/ 346 w 505"/>
              <a:gd name="T69" fmla="*/ 270 h 1121"/>
              <a:gd name="T70" fmla="*/ 371 w 505"/>
              <a:gd name="T71" fmla="*/ 291 h 1121"/>
              <a:gd name="T72" fmla="*/ 398 w 505"/>
              <a:gd name="T73" fmla="*/ 345 h 1121"/>
              <a:gd name="T74" fmla="*/ 430 w 505"/>
              <a:gd name="T75" fmla="*/ 400 h 1121"/>
              <a:gd name="T76" fmla="*/ 464 w 505"/>
              <a:gd name="T77" fmla="*/ 418 h 1121"/>
              <a:gd name="T78" fmla="*/ 505 w 505"/>
              <a:gd name="T79" fmla="*/ 418 h 1121"/>
              <a:gd name="T80" fmla="*/ 476 w 505"/>
              <a:gd name="T81" fmla="*/ 494 h 1121"/>
              <a:gd name="T82" fmla="*/ 427 w 505"/>
              <a:gd name="T83" fmla="*/ 510 h 1121"/>
              <a:gd name="T84" fmla="*/ 383 w 505"/>
              <a:gd name="T85" fmla="*/ 528 h 1121"/>
              <a:gd name="T86" fmla="*/ 360 w 505"/>
              <a:gd name="T87" fmla="*/ 572 h 1121"/>
              <a:gd name="T88" fmla="*/ 370 w 505"/>
              <a:gd name="T89" fmla="*/ 637 h 1121"/>
              <a:gd name="T90" fmla="*/ 402 w 505"/>
              <a:gd name="T91" fmla="*/ 683 h 1121"/>
              <a:gd name="T92" fmla="*/ 430 w 505"/>
              <a:gd name="T93" fmla="*/ 735 h 1121"/>
              <a:gd name="T94" fmla="*/ 428 w 505"/>
              <a:gd name="T95" fmla="*/ 776 h 1121"/>
              <a:gd name="T96" fmla="*/ 419 w 505"/>
              <a:gd name="T97" fmla="*/ 801 h 1121"/>
              <a:gd name="T98" fmla="*/ 435 w 505"/>
              <a:gd name="T99" fmla="*/ 851 h 1121"/>
              <a:gd name="T100" fmla="*/ 483 w 505"/>
              <a:gd name="T101" fmla="*/ 965 h 1121"/>
              <a:gd name="T102" fmla="*/ 458 w 505"/>
              <a:gd name="T103" fmla="*/ 1082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62" name="Freeform 263">
            <a:extLst>
              <a:ext uri="{FF2B5EF4-FFF2-40B4-BE49-F238E27FC236}">
                <a16:creationId xmlns:a16="http://schemas.microsoft.com/office/drawing/2014/main" id="{C230C89D-668B-3E4A-AD59-DAE2F886A50F}"/>
              </a:ext>
            </a:extLst>
          </p:cNvPr>
          <p:cNvSpPr>
            <a:spLocks/>
          </p:cNvSpPr>
          <p:nvPr userDrawn="1">
            <p:custDataLst>
              <p:tags r:id="rId188"/>
            </p:custDataLst>
          </p:nvPr>
        </p:nvSpPr>
        <p:spPr bwMode="auto">
          <a:xfrm>
            <a:off x="6921364" y="3391134"/>
            <a:ext cx="82962" cy="53262"/>
          </a:xfrm>
          <a:custGeom>
            <a:avLst/>
            <a:gdLst>
              <a:gd name="T0" fmla="*/ 180 w 180"/>
              <a:gd name="T1" fmla="*/ 7 h 112"/>
              <a:gd name="T2" fmla="*/ 171 w 180"/>
              <a:gd name="T3" fmla="*/ 24 h 112"/>
              <a:gd name="T4" fmla="*/ 163 w 180"/>
              <a:gd name="T5" fmla="*/ 39 h 112"/>
              <a:gd name="T6" fmla="*/ 152 w 180"/>
              <a:gd name="T7" fmla="*/ 53 h 112"/>
              <a:gd name="T8" fmla="*/ 141 w 180"/>
              <a:gd name="T9" fmla="*/ 66 h 112"/>
              <a:gd name="T10" fmla="*/ 129 w 180"/>
              <a:gd name="T11" fmla="*/ 80 h 112"/>
              <a:gd name="T12" fmla="*/ 115 w 180"/>
              <a:gd name="T13" fmla="*/ 92 h 112"/>
              <a:gd name="T14" fmla="*/ 101 w 180"/>
              <a:gd name="T15" fmla="*/ 102 h 112"/>
              <a:gd name="T16" fmla="*/ 87 w 180"/>
              <a:gd name="T17" fmla="*/ 112 h 112"/>
              <a:gd name="T18" fmla="*/ 82 w 180"/>
              <a:gd name="T19" fmla="*/ 107 h 112"/>
              <a:gd name="T20" fmla="*/ 79 w 180"/>
              <a:gd name="T21" fmla="*/ 101 h 112"/>
              <a:gd name="T22" fmla="*/ 76 w 180"/>
              <a:gd name="T23" fmla="*/ 95 h 112"/>
              <a:gd name="T24" fmla="*/ 74 w 180"/>
              <a:gd name="T25" fmla="*/ 88 h 112"/>
              <a:gd name="T26" fmla="*/ 70 w 180"/>
              <a:gd name="T27" fmla="*/ 81 h 112"/>
              <a:gd name="T28" fmla="*/ 68 w 180"/>
              <a:gd name="T29" fmla="*/ 74 h 112"/>
              <a:gd name="T30" fmla="*/ 65 w 180"/>
              <a:gd name="T31" fmla="*/ 69 h 112"/>
              <a:gd name="T32" fmla="*/ 60 w 180"/>
              <a:gd name="T33" fmla="*/ 63 h 112"/>
              <a:gd name="T34" fmla="*/ 45 w 180"/>
              <a:gd name="T35" fmla="*/ 48 h 112"/>
              <a:gd name="T36" fmla="*/ 36 w 180"/>
              <a:gd name="T37" fmla="*/ 38 h 112"/>
              <a:gd name="T38" fmla="*/ 30 w 180"/>
              <a:gd name="T39" fmla="*/ 33 h 112"/>
              <a:gd name="T40" fmla="*/ 25 w 180"/>
              <a:gd name="T41" fmla="*/ 31 h 112"/>
              <a:gd name="T42" fmla="*/ 18 w 180"/>
              <a:gd name="T43" fmla="*/ 30 h 112"/>
              <a:gd name="T44" fmla="*/ 0 w 180"/>
              <a:gd name="T45" fmla="*/ 26 h 112"/>
              <a:gd name="T46" fmla="*/ 26 w 180"/>
              <a:gd name="T47" fmla="*/ 14 h 112"/>
              <a:gd name="T48" fmla="*/ 41 w 180"/>
              <a:gd name="T49" fmla="*/ 9 h 112"/>
              <a:gd name="T50" fmla="*/ 56 w 180"/>
              <a:gd name="T51" fmla="*/ 5 h 112"/>
              <a:gd name="T52" fmla="*/ 74 w 180"/>
              <a:gd name="T53" fmla="*/ 3 h 112"/>
              <a:gd name="T54" fmla="*/ 93 w 180"/>
              <a:gd name="T55" fmla="*/ 1 h 112"/>
              <a:gd name="T56" fmla="*/ 114 w 180"/>
              <a:gd name="T57" fmla="*/ 0 h 112"/>
              <a:gd name="T58" fmla="*/ 135 w 180"/>
              <a:gd name="T59" fmla="*/ 1 h 112"/>
              <a:gd name="T60" fmla="*/ 157 w 180"/>
              <a:gd name="T61" fmla="*/ 3 h 112"/>
              <a:gd name="T62" fmla="*/ 180 w 180"/>
              <a:gd name="T63" fmla="*/ 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63" name="Freeform 264">
            <a:extLst>
              <a:ext uri="{FF2B5EF4-FFF2-40B4-BE49-F238E27FC236}">
                <a16:creationId xmlns:a16="http://schemas.microsoft.com/office/drawing/2014/main" id="{6DF64C49-6B4C-7746-A046-BF0CFA2CE266}"/>
              </a:ext>
            </a:extLst>
          </p:cNvPr>
          <p:cNvSpPr>
            <a:spLocks/>
          </p:cNvSpPr>
          <p:nvPr userDrawn="1">
            <p:custDataLst>
              <p:tags r:id="rId189"/>
            </p:custDataLst>
          </p:nvPr>
        </p:nvSpPr>
        <p:spPr bwMode="auto">
          <a:xfrm>
            <a:off x="7007579" y="3465990"/>
            <a:ext cx="76454" cy="90690"/>
          </a:xfrm>
          <a:custGeom>
            <a:avLst/>
            <a:gdLst>
              <a:gd name="T0" fmla="*/ 0 w 173"/>
              <a:gd name="T1" fmla="*/ 68 h 192"/>
              <a:gd name="T2" fmla="*/ 27 w 173"/>
              <a:gd name="T3" fmla="*/ 42 h 192"/>
              <a:gd name="T4" fmla="*/ 51 w 173"/>
              <a:gd name="T5" fmla="*/ 21 h 192"/>
              <a:gd name="T6" fmla="*/ 56 w 173"/>
              <a:gd name="T7" fmla="*/ 16 h 192"/>
              <a:gd name="T8" fmla="*/ 63 w 173"/>
              <a:gd name="T9" fmla="*/ 12 h 192"/>
              <a:gd name="T10" fmla="*/ 70 w 173"/>
              <a:gd name="T11" fmla="*/ 8 h 192"/>
              <a:gd name="T12" fmla="*/ 76 w 173"/>
              <a:gd name="T13" fmla="*/ 6 h 192"/>
              <a:gd name="T14" fmla="*/ 83 w 173"/>
              <a:gd name="T15" fmla="*/ 3 h 192"/>
              <a:gd name="T16" fmla="*/ 90 w 173"/>
              <a:gd name="T17" fmla="*/ 2 h 192"/>
              <a:gd name="T18" fmla="*/ 98 w 173"/>
              <a:gd name="T19" fmla="*/ 1 h 192"/>
              <a:gd name="T20" fmla="*/ 107 w 173"/>
              <a:gd name="T21" fmla="*/ 0 h 192"/>
              <a:gd name="T22" fmla="*/ 116 w 173"/>
              <a:gd name="T23" fmla="*/ 1 h 192"/>
              <a:gd name="T24" fmla="*/ 124 w 173"/>
              <a:gd name="T25" fmla="*/ 2 h 192"/>
              <a:gd name="T26" fmla="*/ 132 w 173"/>
              <a:gd name="T27" fmla="*/ 5 h 192"/>
              <a:gd name="T28" fmla="*/ 139 w 173"/>
              <a:gd name="T29" fmla="*/ 8 h 192"/>
              <a:gd name="T30" fmla="*/ 145 w 173"/>
              <a:gd name="T31" fmla="*/ 13 h 192"/>
              <a:gd name="T32" fmla="*/ 151 w 173"/>
              <a:gd name="T33" fmla="*/ 19 h 192"/>
              <a:gd name="T34" fmla="*/ 155 w 173"/>
              <a:gd name="T35" fmla="*/ 24 h 192"/>
              <a:gd name="T36" fmla="*/ 160 w 173"/>
              <a:gd name="T37" fmla="*/ 30 h 192"/>
              <a:gd name="T38" fmla="*/ 163 w 173"/>
              <a:gd name="T39" fmla="*/ 37 h 192"/>
              <a:gd name="T40" fmla="*/ 166 w 173"/>
              <a:gd name="T41" fmla="*/ 43 h 192"/>
              <a:gd name="T42" fmla="*/ 168 w 173"/>
              <a:gd name="T43" fmla="*/ 50 h 192"/>
              <a:gd name="T44" fmla="*/ 169 w 173"/>
              <a:gd name="T45" fmla="*/ 57 h 192"/>
              <a:gd name="T46" fmla="*/ 172 w 173"/>
              <a:gd name="T47" fmla="*/ 72 h 192"/>
              <a:gd name="T48" fmla="*/ 173 w 173"/>
              <a:gd name="T49" fmla="*/ 87 h 192"/>
              <a:gd name="T50" fmla="*/ 157 w 173"/>
              <a:gd name="T51" fmla="*/ 114 h 192"/>
              <a:gd name="T52" fmla="*/ 146 w 173"/>
              <a:gd name="T53" fmla="*/ 137 h 192"/>
              <a:gd name="T54" fmla="*/ 139 w 173"/>
              <a:gd name="T55" fmla="*/ 148 h 192"/>
              <a:gd name="T56" fmla="*/ 130 w 173"/>
              <a:gd name="T57" fmla="*/ 160 h 192"/>
              <a:gd name="T58" fmla="*/ 117 w 173"/>
              <a:gd name="T59" fmla="*/ 174 h 192"/>
              <a:gd name="T60" fmla="*/ 99 w 173"/>
              <a:gd name="T61" fmla="*/ 192 h 192"/>
              <a:gd name="T62" fmla="*/ 86 w 173"/>
              <a:gd name="T63" fmla="*/ 183 h 192"/>
              <a:gd name="T64" fmla="*/ 74 w 173"/>
              <a:gd name="T65" fmla="*/ 176 h 192"/>
              <a:gd name="T66" fmla="*/ 63 w 173"/>
              <a:gd name="T67" fmla="*/ 169 h 192"/>
              <a:gd name="T68" fmla="*/ 54 w 173"/>
              <a:gd name="T69" fmla="*/ 163 h 192"/>
              <a:gd name="T70" fmla="*/ 46 w 173"/>
              <a:gd name="T71" fmla="*/ 156 h 192"/>
              <a:gd name="T72" fmla="*/ 40 w 173"/>
              <a:gd name="T73" fmla="*/ 150 h 192"/>
              <a:gd name="T74" fmla="*/ 34 w 173"/>
              <a:gd name="T75" fmla="*/ 144 h 192"/>
              <a:gd name="T76" fmla="*/ 30 w 173"/>
              <a:gd name="T77" fmla="*/ 137 h 192"/>
              <a:gd name="T78" fmla="*/ 22 w 173"/>
              <a:gd name="T79" fmla="*/ 123 h 192"/>
              <a:gd name="T80" fmla="*/ 16 w 173"/>
              <a:gd name="T81" fmla="*/ 107 h 192"/>
              <a:gd name="T82" fmla="*/ 9 w 173"/>
              <a:gd name="T83" fmla="*/ 90 h 192"/>
              <a:gd name="T84" fmla="*/ 0 w 173"/>
              <a:gd name="T85" fmla="*/ 6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64" name="Freeform 265">
            <a:extLst>
              <a:ext uri="{FF2B5EF4-FFF2-40B4-BE49-F238E27FC236}">
                <a16:creationId xmlns:a16="http://schemas.microsoft.com/office/drawing/2014/main" id="{161BEB98-28CC-6C45-B389-19CDB563EA5C}"/>
              </a:ext>
            </a:extLst>
          </p:cNvPr>
          <p:cNvSpPr>
            <a:spLocks/>
          </p:cNvSpPr>
          <p:nvPr userDrawn="1">
            <p:custDataLst>
              <p:tags r:id="rId190"/>
            </p:custDataLst>
          </p:nvPr>
        </p:nvSpPr>
        <p:spPr bwMode="auto">
          <a:xfrm>
            <a:off x="7051501" y="3512054"/>
            <a:ext cx="107362" cy="119480"/>
          </a:xfrm>
          <a:custGeom>
            <a:avLst/>
            <a:gdLst>
              <a:gd name="T0" fmla="*/ 74 w 233"/>
              <a:gd name="T1" fmla="*/ 0 h 252"/>
              <a:gd name="T2" fmla="*/ 83 w 233"/>
              <a:gd name="T3" fmla="*/ 2 h 252"/>
              <a:gd name="T4" fmla="*/ 89 w 233"/>
              <a:gd name="T5" fmla="*/ 3 h 252"/>
              <a:gd name="T6" fmla="*/ 95 w 233"/>
              <a:gd name="T7" fmla="*/ 3 h 252"/>
              <a:gd name="T8" fmla="*/ 99 w 233"/>
              <a:gd name="T9" fmla="*/ 2 h 252"/>
              <a:gd name="T10" fmla="*/ 106 w 233"/>
              <a:gd name="T11" fmla="*/ 1 h 252"/>
              <a:gd name="T12" fmla="*/ 113 w 233"/>
              <a:gd name="T13" fmla="*/ 0 h 252"/>
              <a:gd name="T14" fmla="*/ 125 w 233"/>
              <a:gd name="T15" fmla="*/ 17 h 252"/>
              <a:gd name="T16" fmla="*/ 140 w 233"/>
              <a:gd name="T17" fmla="*/ 37 h 252"/>
              <a:gd name="T18" fmla="*/ 144 w 233"/>
              <a:gd name="T19" fmla="*/ 42 h 252"/>
              <a:gd name="T20" fmla="*/ 148 w 233"/>
              <a:gd name="T21" fmla="*/ 46 h 252"/>
              <a:gd name="T22" fmla="*/ 153 w 233"/>
              <a:gd name="T23" fmla="*/ 49 h 252"/>
              <a:gd name="T24" fmla="*/ 157 w 233"/>
              <a:gd name="T25" fmla="*/ 52 h 252"/>
              <a:gd name="T26" fmla="*/ 163 w 233"/>
              <a:gd name="T27" fmla="*/ 54 h 252"/>
              <a:gd name="T28" fmla="*/ 168 w 233"/>
              <a:gd name="T29" fmla="*/ 56 h 252"/>
              <a:gd name="T30" fmla="*/ 174 w 233"/>
              <a:gd name="T31" fmla="*/ 56 h 252"/>
              <a:gd name="T32" fmla="*/ 180 w 233"/>
              <a:gd name="T33" fmla="*/ 56 h 252"/>
              <a:gd name="T34" fmla="*/ 180 w 233"/>
              <a:gd name="T35" fmla="*/ 80 h 252"/>
              <a:gd name="T36" fmla="*/ 193 w 233"/>
              <a:gd name="T37" fmla="*/ 103 h 252"/>
              <a:gd name="T38" fmla="*/ 212 w 233"/>
              <a:gd name="T39" fmla="*/ 128 h 252"/>
              <a:gd name="T40" fmla="*/ 215 w 233"/>
              <a:gd name="T41" fmla="*/ 135 h 252"/>
              <a:gd name="T42" fmla="*/ 220 w 233"/>
              <a:gd name="T43" fmla="*/ 142 h 252"/>
              <a:gd name="T44" fmla="*/ 223 w 233"/>
              <a:gd name="T45" fmla="*/ 151 h 252"/>
              <a:gd name="T46" fmla="*/ 226 w 233"/>
              <a:gd name="T47" fmla="*/ 160 h 252"/>
              <a:gd name="T48" fmla="*/ 230 w 233"/>
              <a:gd name="T49" fmla="*/ 170 h 252"/>
              <a:gd name="T50" fmla="*/ 232 w 233"/>
              <a:gd name="T51" fmla="*/ 180 h 252"/>
              <a:gd name="T52" fmla="*/ 233 w 233"/>
              <a:gd name="T53" fmla="*/ 191 h 252"/>
              <a:gd name="T54" fmla="*/ 233 w 233"/>
              <a:gd name="T55" fmla="*/ 204 h 252"/>
              <a:gd name="T56" fmla="*/ 232 w 233"/>
              <a:gd name="T57" fmla="*/ 216 h 252"/>
              <a:gd name="T58" fmla="*/ 230 w 233"/>
              <a:gd name="T59" fmla="*/ 228 h 252"/>
              <a:gd name="T60" fmla="*/ 227 w 233"/>
              <a:gd name="T61" fmla="*/ 240 h 252"/>
              <a:gd name="T62" fmla="*/ 226 w 233"/>
              <a:gd name="T63" fmla="*/ 252 h 252"/>
              <a:gd name="T64" fmla="*/ 222 w 233"/>
              <a:gd name="T65" fmla="*/ 252 h 252"/>
              <a:gd name="T66" fmla="*/ 215 w 233"/>
              <a:gd name="T67" fmla="*/ 250 h 252"/>
              <a:gd name="T68" fmla="*/ 208 w 233"/>
              <a:gd name="T69" fmla="*/ 246 h 252"/>
              <a:gd name="T70" fmla="*/ 198 w 233"/>
              <a:gd name="T71" fmla="*/ 241 h 252"/>
              <a:gd name="T72" fmla="*/ 176 w 233"/>
              <a:gd name="T73" fmla="*/ 226 h 252"/>
              <a:gd name="T74" fmla="*/ 151 w 233"/>
              <a:gd name="T75" fmla="*/ 208 h 252"/>
              <a:gd name="T76" fmla="*/ 125 w 233"/>
              <a:gd name="T77" fmla="*/ 186 h 252"/>
              <a:gd name="T78" fmla="*/ 100 w 233"/>
              <a:gd name="T79" fmla="*/ 165 h 252"/>
              <a:gd name="T80" fmla="*/ 78 w 233"/>
              <a:gd name="T81" fmla="*/ 145 h 252"/>
              <a:gd name="T82" fmla="*/ 61 w 233"/>
              <a:gd name="T83" fmla="*/ 129 h 252"/>
              <a:gd name="T84" fmla="*/ 55 w 233"/>
              <a:gd name="T85" fmla="*/ 125 h 252"/>
              <a:gd name="T86" fmla="*/ 48 w 233"/>
              <a:gd name="T87" fmla="*/ 120 h 252"/>
              <a:gd name="T88" fmla="*/ 41 w 233"/>
              <a:gd name="T89" fmla="*/ 116 h 252"/>
              <a:gd name="T90" fmla="*/ 33 w 233"/>
              <a:gd name="T91" fmla="*/ 112 h 252"/>
              <a:gd name="T92" fmla="*/ 17 w 233"/>
              <a:gd name="T93" fmla="*/ 104 h 252"/>
              <a:gd name="T94" fmla="*/ 0 w 233"/>
              <a:gd name="T95" fmla="*/ 99 h 252"/>
              <a:gd name="T96" fmla="*/ 40 w 233"/>
              <a:gd name="T97" fmla="*/ 63 h 252"/>
              <a:gd name="T98" fmla="*/ 59 w 233"/>
              <a:gd name="T99" fmla="*/ 43 h 252"/>
              <a:gd name="T100" fmla="*/ 65 w 233"/>
              <a:gd name="T101" fmla="*/ 33 h 252"/>
              <a:gd name="T102" fmla="*/ 69 w 233"/>
              <a:gd name="T103" fmla="*/ 25 h 252"/>
              <a:gd name="T104" fmla="*/ 72 w 233"/>
              <a:gd name="T105" fmla="*/ 14 h 252"/>
              <a:gd name="T106" fmla="*/ 74 w 233"/>
              <a:gd name="T10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65" name="Freeform 266">
            <a:extLst>
              <a:ext uri="{FF2B5EF4-FFF2-40B4-BE49-F238E27FC236}">
                <a16:creationId xmlns:a16="http://schemas.microsoft.com/office/drawing/2014/main" id="{2B871689-FC11-6943-8A57-E2B9533232DE}"/>
              </a:ext>
            </a:extLst>
          </p:cNvPr>
          <p:cNvSpPr>
            <a:spLocks/>
          </p:cNvSpPr>
          <p:nvPr userDrawn="1">
            <p:custDataLst>
              <p:tags r:id="rId191"/>
            </p:custDataLst>
          </p:nvPr>
        </p:nvSpPr>
        <p:spPr bwMode="auto">
          <a:xfrm>
            <a:off x="7271105" y="3438638"/>
            <a:ext cx="107362" cy="182818"/>
          </a:xfrm>
          <a:custGeom>
            <a:avLst/>
            <a:gdLst>
              <a:gd name="T0" fmla="*/ 13 w 246"/>
              <a:gd name="T1" fmla="*/ 376 h 380"/>
              <a:gd name="T2" fmla="*/ 14 w 246"/>
              <a:gd name="T3" fmla="*/ 367 h 380"/>
              <a:gd name="T4" fmla="*/ 15 w 246"/>
              <a:gd name="T5" fmla="*/ 359 h 380"/>
              <a:gd name="T6" fmla="*/ 18 w 246"/>
              <a:gd name="T7" fmla="*/ 351 h 380"/>
              <a:gd name="T8" fmla="*/ 20 w 246"/>
              <a:gd name="T9" fmla="*/ 344 h 380"/>
              <a:gd name="T10" fmla="*/ 25 w 246"/>
              <a:gd name="T11" fmla="*/ 333 h 380"/>
              <a:gd name="T12" fmla="*/ 26 w 246"/>
              <a:gd name="T13" fmla="*/ 327 h 380"/>
              <a:gd name="T14" fmla="*/ 25 w 246"/>
              <a:gd name="T15" fmla="*/ 321 h 380"/>
              <a:gd name="T16" fmla="*/ 23 w 246"/>
              <a:gd name="T17" fmla="*/ 314 h 380"/>
              <a:gd name="T18" fmla="*/ 19 w 246"/>
              <a:gd name="T19" fmla="*/ 305 h 380"/>
              <a:gd name="T20" fmla="*/ 13 w 246"/>
              <a:gd name="T21" fmla="*/ 295 h 380"/>
              <a:gd name="T22" fmla="*/ 9 w 246"/>
              <a:gd name="T23" fmla="*/ 285 h 380"/>
              <a:gd name="T24" fmla="*/ 4 w 246"/>
              <a:gd name="T25" fmla="*/ 275 h 380"/>
              <a:gd name="T26" fmla="*/ 1 w 246"/>
              <a:gd name="T27" fmla="*/ 267 h 380"/>
              <a:gd name="T28" fmla="*/ 0 w 246"/>
              <a:gd name="T29" fmla="*/ 259 h 380"/>
              <a:gd name="T30" fmla="*/ 1 w 246"/>
              <a:gd name="T31" fmla="*/ 251 h 380"/>
              <a:gd name="T32" fmla="*/ 2 w 246"/>
              <a:gd name="T33" fmla="*/ 243 h 380"/>
              <a:gd name="T34" fmla="*/ 3 w 246"/>
              <a:gd name="T35" fmla="*/ 236 h 380"/>
              <a:gd name="T36" fmla="*/ 6 w 246"/>
              <a:gd name="T37" fmla="*/ 230 h 380"/>
              <a:gd name="T38" fmla="*/ 11 w 246"/>
              <a:gd name="T39" fmla="*/ 218 h 380"/>
              <a:gd name="T40" fmla="*/ 19 w 246"/>
              <a:gd name="T41" fmla="*/ 207 h 380"/>
              <a:gd name="T42" fmla="*/ 26 w 246"/>
              <a:gd name="T43" fmla="*/ 197 h 380"/>
              <a:gd name="T44" fmla="*/ 34 w 246"/>
              <a:gd name="T45" fmla="*/ 185 h 380"/>
              <a:gd name="T46" fmla="*/ 41 w 246"/>
              <a:gd name="T47" fmla="*/ 173 h 380"/>
              <a:gd name="T48" fmla="*/ 47 w 246"/>
              <a:gd name="T49" fmla="*/ 160 h 380"/>
              <a:gd name="T50" fmla="*/ 26 w 246"/>
              <a:gd name="T51" fmla="*/ 73 h 380"/>
              <a:gd name="T52" fmla="*/ 26 w 246"/>
              <a:gd name="T53" fmla="*/ 50 h 380"/>
              <a:gd name="T54" fmla="*/ 24 w 246"/>
              <a:gd name="T55" fmla="*/ 33 h 380"/>
              <a:gd name="T56" fmla="*/ 24 w 246"/>
              <a:gd name="T57" fmla="*/ 25 h 380"/>
              <a:gd name="T58" fmla="*/ 24 w 246"/>
              <a:gd name="T59" fmla="*/ 16 h 380"/>
              <a:gd name="T60" fmla="*/ 25 w 246"/>
              <a:gd name="T61" fmla="*/ 8 h 380"/>
              <a:gd name="T62" fmla="*/ 26 w 246"/>
              <a:gd name="T63" fmla="*/ 0 h 380"/>
              <a:gd name="T64" fmla="*/ 180 w 246"/>
              <a:gd name="T65" fmla="*/ 0 h 380"/>
              <a:gd name="T66" fmla="*/ 220 w 246"/>
              <a:gd name="T67" fmla="*/ 129 h 380"/>
              <a:gd name="T68" fmla="*/ 220 w 246"/>
              <a:gd name="T69" fmla="*/ 210 h 380"/>
              <a:gd name="T70" fmla="*/ 220 w 246"/>
              <a:gd name="T71" fmla="*/ 220 h 380"/>
              <a:gd name="T72" fmla="*/ 221 w 246"/>
              <a:gd name="T73" fmla="*/ 230 h 380"/>
              <a:gd name="T74" fmla="*/ 223 w 246"/>
              <a:gd name="T75" fmla="*/ 240 h 380"/>
              <a:gd name="T76" fmla="*/ 225 w 246"/>
              <a:gd name="T77" fmla="*/ 250 h 380"/>
              <a:gd name="T78" fmla="*/ 228 w 246"/>
              <a:gd name="T79" fmla="*/ 259 h 380"/>
              <a:gd name="T80" fmla="*/ 234 w 246"/>
              <a:gd name="T81" fmla="*/ 268 h 380"/>
              <a:gd name="T82" fmla="*/ 239 w 246"/>
              <a:gd name="T83" fmla="*/ 278 h 380"/>
              <a:gd name="T84" fmla="*/ 246 w 246"/>
              <a:gd name="T85" fmla="*/ 289 h 380"/>
              <a:gd name="T86" fmla="*/ 224 w 246"/>
              <a:gd name="T87" fmla="*/ 295 h 380"/>
              <a:gd name="T88" fmla="*/ 202 w 246"/>
              <a:gd name="T89" fmla="*/ 302 h 380"/>
              <a:gd name="T90" fmla="*/ 181 w 246"/>
              <a:gd name="T91" fmla="*/ 310 h 380"/>
              <a:gd name="T92" fmla="*/ 160 w 246"/>
              <a:gd name="T93" fmla="*/ 319 h 380"/>
              <a:gd name="T94" fmla="*/ 141 w 246"/>
              <a:gd name="T95" fmla="*/ 328 h 380"/>
              <a:gd name="T96" fmla="*/ 120 w 246"/>
              <a:gd name="T97" fmla="*/ 338 h 380"/>
              <a:gd name="T98" fmla="*/ 100 w 246"/>
              <a:gd name="T99" fmla="*/ 347 h 380"/>
              <a:gd name="T100" fmla="*/ 80 w 246"/>
              <a:gd name="T101" fmla="*/ 358 h 380"/>
              <a:gd name="T102" fmla="*/ 75 w 246"/>
              <a:gd name="T103" fmla="*/ 363 h 380"/>
              <a:gd name="T104" fmla="*/ 69 w 246"/>
              <a:gd name="T105" fmla="*/ 367 h 380"/>
              <a:gd name="T106" fmla="*/ 62 w 246"/>
              <a:gd name="T107" fmla="*/ 372 h 380"/>
              <a:gd name="T108" fmla="*/ 54 w 246"/>
              <a:gd name="T109" fmla="*/ 376 h 380"/>
              <a:gd name="T110" fmla="*/ 46 w 246"/>
              <a:gd name="T111" fmla="*/ 379 h 380"/>
              <a:gd name="T112" fmla="*/ 36 w 246"/>
              <a:gd name="T113" fmla="*/ 380 h 380"/>
              <a:gd name="T114" fmla="*/ 31 w 246"/>
              <a:gd name="T115" fmla="*/ 380 h 380"/>
              <a:gd name="T116" fmla="*/ 25 w 246"/>
              <a:gd name="T117" fmla="*/ 379 h 380"/>
              <a:gd name="T118" fmla="*/ 20 w 246"/>
              <a:gd name="T119" fmla="*/ 378 h 380"/>
              <a:gd name="T120" fmla="*/ 13 w 246"/>
              <a:gd name="T121" fmla="*/ 37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66" name="Freeform 267">
            <a:extLst>
              <a:ext uri="{FF2B5EF4-FFF2-40B4-BE49-F238E27FC236}">
                <a16:creationId xmlns:a16="http://schemas.microsoft.com/office/drawing/2014/main" id="{0A384AD5-84D3-9D49-8E11-5209B7F00648}"/>
              </a:ext>
            </a:extLst>
          </p:cNvPr>
          <p:cNvSpPr>
            <a:spLocks/>
          </p:cNvSpPr>
          <p:nvPr userDrawn="1">
            <p:custDataLst>
              <p:tags r:id="rId192"/>
            </p:custDataLst>
          </p:nvPr>
        </p:nvSpPr>
        <p:spPr bwMode="auto">
          <a:xfrm>
            <a:off x="6914858" y="3362344"/>
            <a:ext cx="89469" cy="53262"/>
          </a:xfrm>
          <a:custGeom>
            <a:avLst/>
            <a:gdLst>
              <a:gd name="T0" fmla="*/ 7 w 193"/>
              <a:gd name="T1" fmla="*/ 20 h 38"/>
              <a:gd name="T2" fmla="*/ 38 w 193"/>
              <a:gd name="T3" fmla="*/ 11 h 38"/>
              <a:gd name="T4" fmla="*/ 67 w 193"/>
              <a:gd name="T5" fmla="*/ 5 h 38"/>
              <a:gd name="T6" fmla="*/ 80 w 193"/>
              <a:gd name="T7" fmla="*/ 3 h 38"/>
              <a:gd name="T8" fmla="*/ 94 w 193"/>
              <a:gd name="T9" fmla="*/ 2 h 38"/>
              <a:gd name="T10" fmla="*/ 110 w 193"/>
              <a:gd name="T11" fmla="*/ 1 h 38"/>
              <a:gd name="T12" fmla="*/ 126 w 193"/>
              <a:gd name="T13" fmla="*/ 0 h 38"/>
              <a:gd name="T14" fmla="*/ 138 w 193"/>
              <a:gd name="T15" fmla="*/ 1 h 38"/>
              <a:gd name="T16" fmla="*/ 149 w 193"/>
              <a:gd name="T17" fmla="*/ 1 h 38"/>
              <a:gd name="T18" fmla="*/ 160 w 193"/>
              <a:gd name="T19" fmla="*/ 2 h 38"/>
              <a:gd name="T20" fmla="*/ 169 w 193"/>
              <a:gd name="T21" fmla="*/ 4 h 38"/>
              <a:gd name="T22" fmla="*/ 178 w 193"/>
              <a:gd name="T23" fmla="*/ 6 h 38"/>
              <a:gd name="T24" fmla="*/ 184 w 193"/>
              <a:gd name="T25" fmla="*/ 11 h 38"/>
              <a:gd name="T26" fmla="*/ 187 w 193"/>
              <a:gd name="T27" fmla="*/ 13 h 38"/>
              <a:gd name="T28" fmla="*/ 189 w 193"/>
              <a:gd name="T29" fmla="*/ 18 h 38"/>
              <a:gd name="T30" fmla="*/ 191 w 193"/>
              <a:gd name="T31" fmla="*/ 21 h 38"/>
              <a:gd name="T32" fmla="*/ 193 w 193"/>
              <a:gd name="T33" fmla="*/ 26 h 38"/>
              <a:gd name="T34" fmla="*/ 183 w 193"/>
              <a:gd name="T35" fmla="*/ 27 h 38"/>
              <a:gd name="T36" fmla="*/ 173 w 193"/>
              <a:gd name="T37" fmla="*/ 28 h 38"/>
              <a:gd name="T38" fmla="*/ 165 w 193"/>
              <a:gd name="T39" fmla="*/ 28 h 38"/>
              <a:gd name="T40" fmla="*/ 156 w 193"/>
              <a:gd name="T41" fmla="*/ 28 h 38"/>
              <a:gd name="T42" fmla="*/ 138 w 193"/>
              <a:gd name="T43" fmla="*/ 27 h 38"/>
              <a:gd name="T44" fmla="*/ 120 w 193"/>
              <a:gd name="T45" fmla="*/ 26 h 38"/>
              <a:gd name="T46" fmla="*/ 103 w 193"/>
              <a:gd name="T47" fmla="*/ 26 h 38"/>
              <a:gd name="T48" fmla="*/ 89 w 193"/>
              <a:gd name="T49" fmla="*/ 28 h 38"/>
              <a:gd name="T50" fmla="*/ 76 w 193"/>
              <a:gd name="T51" fmla="*/ 30 h 38"/>
              <a:gd name="T52" fmla="*/ 63 w 193"/>
              <a:gd name="T53" fmla="*/ 32 h 38"/>
              <a:gd name="T54" fmla="*/ 49 w 193"/>
              <a:gd name="T55" fmla="*/ 34 h 38"/>
              <a:gd name="T56" fmla="*/ 35 w 193"/>
              <a:gd name="T57" fmla="*/ 36 h 38"/>
              <a:gd name="T58" fmla="*/ 19 w 193"/>
              <a:gd name="T59" fmla="*/ 37 h 38"/>
              <a:gd name="T60" fmla="*/ 0 w 193"/>
              <a:gd name="T61" fmla="*/ 38 h 38"/>
              <a:gd name="T62" fmla="*/ 0 w 193"/>
              <a:gd name="T63" fmla="*/ 33 h 38"/>
              <a:gd name="T64" fmla="*/ 1 w 193"/>
              <a:gd name="T65" fmla="*/ 29 h 38"/>
              <a:gd name="T66" fmla="*/ 3 w 193"/>
              <a:gd name="T67" fmla="*/ 24 h 38"/>
              <a:gd name="T68" fmla="*/ 7 w 193"/>
              <a:gd name="T69"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67" name="Freeform 268">
            <a:extLst>
              <a:ext uri="{FF2B5EF4-FFF2-40B4-BE49-F238E27FC236}">
                <a16:creationId xmlns:a16="http://schemas.microsoft.com/office/drawing/2014/main" id="{41439B79-EEBE-FF4F-9DFD-6F4C1D33D5A5}"/>
              </a:ext>
            </a:extLst>
          </p:cNvPr>
          <p:cNvSpPr>
            <a:spLocks/>
          </p:cNvSpPr>
          <p:nvPr userDrawn="1">
            <p:custDataLst>
              <p:tags r:id="rId193"/>
            </p:custDataLst>
          </p:nvPr>
        </p:nvSpPr>
        <p:spPr bwMode="auto">
          <a:xfrm>
            <a:off x="7350813" y="3432882"/>
            <a:ext cx="43921" cy="141073"/>
          </a:xfrm>
          <a:custGeom>
            <a:avLst/>
            <a:gdLst>
              <a:gd name="T0" fmla="*/ 53 w 99"/>
              <a:gd name="T1" fmla="*/ 12 h 301"/>
              <a:gd name="T2" fmla="*/ 59 w 99"/>
              <a:gd name="T3" fmla="*/ 12 h 301"/>
              <a:gd name="T4" fmla="*/ 59 w 99"/>
              <a:gd name="T5" fmla="*/ 19 h 301"/>
              <a:gd name="T6" fmla="*/ 62 w 99"/>
              <a:gd name="T7" fmla="*/ 26 h 301"/>
              <a:gd name="T8" fmla="*/ 63 w 99"/>
              <a:gd name="T9" fmla="*/ 33 h 301"/>
              <a:gd name="T10" fmla="*/ 66 w 99"/>
              <a:gd name="T11" fmla="*/ 42 h 301"/>
              <a:gd name="T12" fmla="*/ 72 w 99"/>
              <a:gd name="T13" fmla="*/ 58 h 301"/>
              <a:gd name="T14" fmla="*/ 79 w 99"/>
              <a:gd name="T15" fmla="*/ 75 h 301"/>
              <a:gd name="T16" fmla="*/ 87 w 99"/>
              <a:gd name="T17" fmla="*/ 93 h 301"/>
              <a:gd name="T18" fmla="*/ 93 w 99"/>
              <a:gd name="T19" fmla="*/ 111 h 301"/>
              <a:gd name="T20" fmla="*/ 96 w 99"/>
              <a:gd name="T21" fmla="*/ 120 h 301"/>
              <a:gd name="T22" fmla="*/ 98 w 99"/>
              <a:gd name="T23" fmla="*/ 129 h 301"/>
              <a:gd name="T24" fmla="*/ 99 w 99"/>
              <a:gd name="T25" fmla="*/ 138 h 301"/>
              <a:gd name="T26" fmla="*/ 99 w 99"/>
              <a:gd name="T27" fmla="*/ 148 h 301"/>
              <a:gd name="T28" fmla="*/ 99 w 99"/>
              <a:gd name="T29" fmla="*/ 289 h 301"/>
              <a:gd name="T30" fmla="*/ 89 w 99"/>
              <a:gd name="T31" fmla="*/ 290 h 301"/>
              <a:gd name="T32" fmla="*/ 80 w 99"/>
              <a:gd name="T33" fmla="*/ 293 h 301"/>
              <a:gd name="T34" fmla="*/ 73 w 99"/>
              <a:gd name="T35" fmla="*/ 297 h 301"/>
              <a:gd name="T36" fmla="*/ 66 w 99"/>
              <a:gd name="T37" fmla="*/ 301 h 301"/>
              <a:gd name="T38" fmla="*/ 59 w 99"/>
              <a:gd name="T39" fmla="*/ 290 h 301"/>
              <a:gd name="T40" fmla="*/ 54 w 99"/>
              <a:gd name="T41" fmla="*/ 280 h 301"/>
              <a:gd name="T42" fmla="*/ 48 w 99"/>
              <a:gd name="T43" fmla="*/ 271 h 301"/>
              <a:gd name="T44" fmla="*/ 45 w 99"/>
              <a:gd name="T45" fmla="*/ 262 h 301"/>
              <a:gd name="T46" fmla="*/ 43 w 99"/>
              <a:gd name="T47" fmla="*/ 252 h 301"/>
              <a:gd name="T48" fmla="*/ 41 w 99"/>
              <a:gd name="T49" fmla="*/ 242 h 301"/>
              <a:gd name="T50" fmla="*/ 40 w 99"/>
              <a:gd name="T51" fmla="*/ 232 h 301"/>
              <a:gd name="T52" fmla="*/ 40 w 99"/>
              <a:gd name="T53" fmla="*/ 222 h 301"/>
              <a:gd name="T54" fmla="*/ 40 w 99"/>
              <a:gd name="T55" fmla="*/ 141 h 301"/>
              <a:gd name="T56" fmla="*/ 0 w 99"/>
              <a:gd name="T57" fmla="*/ 6 h 301"/>
              <a:gd name="T58" fmla="*/ 5 w 99"/>
              <a:gd name="T59" fmla="*/ 2 h 301"/>
              <a:gd name="T60" fmla="*/ 10 w 99"/>
              <a:gd name="T61" fmla="*/ 0 h 301"/>
              <a:gd name="T62" fmla="*/ 14 w 99"/>
              <a:gd name="T63" fmla="*/ 0 h 301"/>
              <a:gd name="T64" fmla="*/ 20 w 99"/>
              <a:gd name="T65" fmla="*/ 0 h 301"/>
              <a:gd name="T66" fmla="*/ 26 w 99"/>
              <a:gd name="T67" fmla="*/ 0 h 301"/>
              <a:gd name="T68" fmla="*/ 32 w 99"/>
              <a:gd name="T69" fmla="*/ 2 h 301"/>
              <a:gd name="T70" fmla="*/ 37 w 99"/>
              <a:gd name="T71" fmla="*/ 4 h 301"/>
              <a:gd name="T72" fmla="*/ 41 w 99"/>
              <a:gd name="T73" fmla="*/ 6 h 301"/>
              <a:gd name="T74" fmla="*/ 47 w 99"/>
              <a:gd name="T75" fmla="*/ 10 h 301"/>
              <a:gd name="T76" fmla="*/ 53 w 99"/>
              <a:gd name="T77" fmla="*/ 1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68" name="Freeform 269">
            <a:extLst>
              <a:ext uri="{FF2B5EF4-FFF2-40B4-BE49-F238E27FC236}">
                <a16:creationId xmlns:a16="http://schemas.microsoft.com/office/drawing/2014/main" id="{8CC8DAAD-A0A4-584A-9F98-8A8C49DF9028}"/>
              </a:ext>
            </a:extLst>
          </p:cNvPr>
          <p:cNvSpPr>
            <a:spLocks/>
          </p:cNvSpPr>
          <p:nvPr userDrawn="1">
            <p:custDataLst>
              <p:tags r:id="rId194"/>
            </p:custDataLst>
          </p:nvPr>
        </p:nvSpPr>
        <p:spPr bwMode="auto">
          <a:xfrm>
            <a:off x="7376839" y="3398332"/>
            <a:ext cx="78081" cy="171302"/>
          </a:xfrm>
          <a:custGeom>
            <a:avLst/>
            <a:gdLst>
              <a:gd name="T0" fmla="*/ 0 w 173"/>
              <a:gd name="T1" fmla="*/ 80 h 357"/>
              <a:gd name="T2" fmla="*/ 9 w 173"/>
              <a:gd name="T3" fmla="*/ 72 h 357"/>
              <a:gd name="T4" fmla="*/ 17 w 173"/>
              <a:gd name="T5" fmla="*/ 65 h 357"/>
              <a:gd name="T6" fmla="*/ 25 w 173"/>
              <a:gd name="T7" fmla="*/ 60 h 357"/>
              <a:gd name="T8" fmla="*/ 33 w 173"/>
              <a:gd name="T9" fmla="*/ 56 h 357"/>
              <a:gd name="T10" fmla="*/ 40 w 173"/>
              <a:gd name="T11" fmla="*/ 50 h 357"/>
              <a:gd name="T12" fmla="*/ 67 w 173"/>
              <a:gd name="T13" fmla="*/ 50 h 357"/>
              <a:gd name="T14" fmla="*/ 94 w 173"/>
              <a:gd name="T15" fmla="*/ 0 h 357"/>
              <a:gd name="T16" fmla="*/ 101 w 173"/>
              <a:gd name="T17" fmla="*/ 3 h 357"/>
              <a:gd name="T18" fmla="*/ 108 w 173"/>
              <a:gd name="T19" fmla="*/ 7 h 357"/>
              <a:gd name="T20" fmla="*/ 116 w 173"/>
              <a:gd name="T21" fmla="*/ 12 h 357"/>
              <a:gd name="T22" fmla="*/ 123 w 173"/>
              <a:gd name="T23" fmla="*/ 18 h 357"/>
              <a:gd name="T24" fmla="*/ 131 w 173"/>
              <a:gd name="T25" fmla="*/ 22 h 357"/>
              <a:gd name="T26" fmla="*/ 139 w 173"/>
              <a:gd name="T27" fmla="*/ 27 h 357"/>
              <a:gd name="T28" fmla="*/ 145 w 173"/>
              <a:gd name="T29" fmla="*/ 29 h 357"/>
              <a:gd name="T30" fmla="*/ 153 w 173"/>
              <a:gd name="T31" fmla="*/ 30 h 357"/>
              <a:gd name="T32" fmla="*/ 163 w 173"/>
              <a:gd name="T33" fmla="*/ 39 h 357"/>
              <a:gd name="T34" fmla="*/ 173 w 173"/>
              <a:gd name="T35" fmla="*/ 50 h 357"/>
              <a:gd name="T36" fmla="*/ 173 w 173"/>
              <a:gd name="T37" fmla="*/ 61 h 357"/>
              <a:gd name="T38" fmla="*/ 173 w 173"/>
              <a:gd name="T39" fmla="*/ 69 h 357"/>
              <a:gd name="T40" fmla="*/ 173 w 173"/>
              <a:gd name="T41" fmla="*/ 80 h 357"/>
              <a:gd name="T42" fmla="*/ 173 w 173"/>
              <a:gd name="T43" fmla="*/ 98 h 357"/>
              <a:gd name="T44" fmla="*/ 173 w 173"/>
              <a:gd name="T45" fmla="*/ 109 h 357"/>
              <a:gd name="T46" fmla="*/ 171 w 173"/>
              <a:gd name="T47" fmla="*/ 118 h 357"/>
              <a:gd name="T48" fmla="*/ 167 w 173"/>
              <a:gd name="T49" fmla="*/ 127 h 357"/>
              <a:gd name="T50" fmla="*/ 163 w 173"/>
              <a:gd name="T51" fmla="*/ 135 h 357"/>
              <a:gd name="T52" fmla="*/ 152 w 173"/>
              <a:gd name="T53" fmla="*/ 151 h 357"/>
              <a:gd name="T54" fmla="*/ 140 w 173"/>
              <a:gd name="T55" fmla="*/ 167 h 357"/>
              <a:gd name="T56" fmla="*/ 128 w 173"/>
              <a:gd name="T57" fmla="*/ 183 h 357"/>
              <a:gd name="T58" fmla="*/ 117 w 173"/>
              <a:gd name="T59" fmla="*/ 200 h 357"/>
              <a:gd name="T60" fmla="*/ 112 w 173"/>
              <a:gd name="T61" fmla="*/ 209 h 357"/>
              <a:gd name="T62" fmla="*/ 109 w 173"/>
              <a:gd name="T63" fmla="*/ 219 h 357"/>
              <a:gd name="T64" fmla="*/ 108 w 173"/>
              <a:gd name="T65" fmla="*/ 229 h 357"/>
              <a:gd name="T66" fmla="*/ 107 w 173"/>
              <a:gd name="T67" fmla="*/ 240 h 357"/>
              <a:gd name="T68" fmla="*/ 108 w 173"/>
              <a:gd name="T69" fmla="*/ 273 h 357"/>
              <a:gd name="T70" fmla="*/ 109 w 173"/>
              <a:gd name="T71" fmla="*/ 293 h 357"/>
              <a:gd name="T72" fmla="*/ 110 w 173"/>
              <a:gd name="T73" fmla="*/ 302 h 357"/>
              <a:gd name="T74" fmla="*/ 109 w 173"/>
              <a:gd name="T75" fmla="*/ 313 h 357"/>
              <a:gd name="T76" fmla="*/ 109 w 173"/>
              <a:gd name="T77" fmla="*/ 327 h 357"/>
              <a:gd name="T78" fmla="*/ 107 w 173"/>
              <a:gd name="T79" fmla="*/ 345 h 357"/>
              <a:gd name="T80" fmla="*/ 97 w 173"/>
              <a:gd name="T81" fmla="*/ 346 h 357"/>
              <a:gd name="T82" fmla="*/ 88 w 173"/>
              <a:gd name="T83" fmla="*/ 347 h 357"/>
              <a:gd name="T84" fmla="*/ 79 w 173"/>
              <a:gd name="T85" fmla="*/ 349 h 357"/>
              <a:gd name="T86" fmla="*/ 71 w 173"/>
              <a:gd name="T87" fmla="*/ 351 h 357"/>
              <a:gd name="T88" fmla="*/ 63 w 173"/>
              <a:gd name="T89" fmla="*/ 353 h 357"/>
              <a:gd name="T90" fmla="*/ 55 w 173"/>
              <a:gd name="T91" fmla="*/ 355 h 357"/>
              <a:gd name="T92" fmla="*/ 48 w 173"/>
              <a:gd name="T93" fmla="*/ 357 h 357"/>
              <a:gd name="T94" fmla="*/ 40 w 173"/>
              <a:gd name="T95" fmla="*/ 357 h 357"/>
              <a:gd name="T96" fmla="*/ 40 w 173"/>
              <a:gd name="T97" fmla="*/ 216 h 357"/>
              <a:gd name="T98" fmla="*/ 40 w 173"/>
              <a:gd name="T99" fmla="*/ 206 h 357"/>
              <a:gd name="T100" fmla="*/ 39 w 173"/>
              <a:gd name="T101" fmla="*/ 197 h 357"/>
              <a:gd name="T102" fmla="*/ 37 w 173"/>
              <a:gd name="T103" fmla="*/ 188 h 357"/>
              <a:gd name="T104" fmla="*/ 34 w 173"/>
              <a:gd name="T105" fmla="*/ 179 h 357"/>
              <a:gd name="T106" fmla="*/ 28 w 173"/>
              <a:gd name="T107" fmla="*/ 161 h 357"/>
              <a:gd name="T108" fmla="*/ 20 w 173"/>
              <a:gd name="T109" fmla="*/ 143 h 357"/>
              <a:gd name="T110" fmla="*/ 13 w 173"/>
              <a:gd name="T111" fmla="*/ 126 h 357"/>
              <a:gd name="T112" fmla="*/ 7 w 173"/>
              <a:gd name="T113" fmla="*/ 110 h 357"/>
              <a:gd name="T114" fmla="*/ 4 w 173"/>
              <a:gd name="T115" fmla="*/ 101 h 357"/>
              <a:gd name="T116" fmla="*/ 3 w 173"/>
              <a:gd name="T117" fmla="*/ 94 h 357"/>
              <a:gd name="T118" fmla="*/ 0 w 173"/>
              <a:gd name="T119" fmla="*/ 87 h 357"/>
              <a:gd name="T120" fmla="*/ 0 w 173"/>
              <a:gd name="T121" fmla="*/ 8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69" name="Freeform 270">
            <a:extLst>
              <a:ext uri="{FF2B5EF4-FFF2-40B4-BE49-F238E27FC236}">
                <a16:creationId xmlns:a16="http://schemas.microsoft.com/office/drawing/2014/main" id="{648BB36E-200A-1449-BAB3-379848C927A2}"/>
              </a:ext>
            </a:extLst>
          </p:cNvPr>
          <p:cNvSpPr>
            <a:spLocks/>
          </p:cNvSpPr>
          <p:nvPr userDrawn="1">
            <p:custDataLst>
              <p:tags r:id="rId195"/>
            </p:custDataLst>
          </p:nvPr>
        </p:nvSpPr>
        <p:spPr bwMode="auto">
          <a:xfrm>
            <a:off x="8123494" y="4490926"/>
            <a:ext cx="26027" cy="54702"/>
          </a:xfrm>
          <a:custGeom>
            <a:avLst/>
            <a:gdLst>
              <a:gd name="T0" fmla="*/ 10 w 50"/>
              <a:gd name="T1" fmla="*/ 0 h 74"/>
              <a:gd name="T2" fmla="*/ 6 w 50"/>
              <a:gd name="T3" fmla="*/ 14 h 74"/>
              <a:gd name="T4" fmla="*/ 2 w 50"/>
              <a:gd name="T5" fmla="*/ 26 h 74"/>
              <a:gd name="T6" fmla="*/ 0 w 50"/>
              <a:gd name="T7" fmla="*/ 36 h 74"/>
              <a:gd name="T8" fmla="*/ 0 w 50"/>
              <a:gd name="T9" fmla="*/ 43 h 74"/>
              <a:gd name="T10" fmla="*/ 0 w 50"/>
              <a:gd name="T11" fmla="*/ 50 h 74"/>
              <a:gd name="T12" fmla="*/ 2 w 50"/>
              <a:gd name="T13" fmla="*/ 56 h 74"/>
              <a:gd name="T14" fmla="*/ 6 w 50"/>
              <a:gd name="T15" fmla="*/ 61 h 74"/>
              <a:gd name="T16" fmla="*/ 10 w 50"/>
              <a:gd name="T17" fmla="*/ 68 h 74"/>
              <a:gd name="T18" fmla="*/ 50 w 50"/>
              <a:gd name="T19" fmla="*/ 74 h 74"/>
              <a:gd name="T20" fmla="*/ 50 w 50"/>
              <a:gd name="T21" fmla="*/ 51 h 74"/>
              <a:gd name="T22" fmla="*/ 50 w 50"/>
              <a:gd name="T23" fmla="*/ 34 h 74"/>
              <a:gd name="T24" fmla="*/ 50 w 50"/>
              <a:gd name="T25" fmla="*/ 19 h 74"/>
              <a:gd name="T26" fmla="*/ 50 w 50"/>
              <a:gd name="T27" fmla="*/ 0 h 74"/>
              <a:gd name="T28" fmla="*/ 38 w 50"/>
              <a:gd name="T29" fmla="*/ 0 h 74"/>
              <a:gd name="T30" fmla="*/ 25 w 50"/>
              <a:gd name="T31" fmla="*/ 0 h 74"/>
              <a:gd name="T32" fmla="*/ 14 w 50"/>
              <a:gd name="T33" fmla="*/ 0 h 74"/>
              <a:gd name="T34" fmla="*/ 10 w 50"/>
              <a:gd name="T3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70" name="Freeform 271">
            <a:extLst>
              <a:ext uri="{FF2B5EF4-FFF2-40B4-BE49-F238E27FC236}">
                <a16:creationId xmlns:a16="http://schemas.microsoft.com/office/drawing/2014/main" id="{DA47609D-494B-B841-BE14-7D378C4FE3C9}"/>
              </a:ext>
            </a:extLst>
          </p:cNvPr>
          <p:cNvSpPr>
            <a:spLocks/>
          </p:cNvSpPr>
          <p:nvPr userDrawn="1">
            <p:custDataLst>
              <p:tags r:id="rId196"/>
            </p:custDataLst>
          </p:nvPr>
        </p:nvSpPr>
        <p:spPr bwMode="auto">
          <a:xfrm>
            <a:off x="8016132" y="4578736"/>
            <a:ext cx="63441" cy="51823"/>
          </a:xfrm>
          <a:custGeom>
            <a:avLst/>
            <a:gdLst>
              <a:gd name="T0" fmla="*/ 3 w 135"/>
              <a:gd name="T1" fmla="*/ 55 h 98"/>
              <a:gd name="T2" fmla="*/ 11 w 135"/>
              <a:gd name="T3" fmla="*/ 54 h 98"/>
              <a:gd name="T4" fmla="*/ 18 w 135"/>
              <a:gd name="T5" fmla="*/ 53 h 98"/>
              <a:gd name="T6" fmla="*/ 24 w 135"/>
              <a:gd name="T7" fmla="*/ 50 h 98"/>
              <a:gd name="T8" fmla="*/ 31 w 135"/>
              <a:gd name="T9" fmla="*/ 47 h 98"/>
              <a:gd name="T10" fmla="*/ 42 w 135"/>
              <a:gd name="T11" fmla="*/ 38 h 98"/>
              <a:gd name="T12" fmla="*/ 52 w 135"/>
              <a:gd name="T13" fmla="*/ 28 h 98"/>
              <a:gd name="T14" fmla="*/ 61 w 135"/>
              <a:gd name="T15" fmla="*/ 18 h 98"/>
              <a:gd name="T16" fmla="*/ 71 w 135"/>
              <a:gd name="T17" fmla="*/ 8 h 98"/>
              <a:gd name="T18" fmla="*/ 76 w 135"/>
              <a:gd name="T19" fmla="*/ 5 h 98"/>
              <a:gd name="T20" fmla="*/ 82 w 135"/>
              <a:gd name="T21" fmla="*/ 2 h 98"/>
              <a:gd name="T22" fmla="*/ 88 w 135"/>
              <a:gd name="T23" fmla="*/ 0 h 98"/>
              <a:gd name="T24" fmla="*/ 96 w 135"/>
              <a:gd name="T25" fmla="*/ 0 h 98"/>
              <a:gd name="T26" fmla="*/ 102 w 135"/>
              <a:gd name="T27" fmla="*/ 0 h 98"/>
              <a:gd name="T28" fmla="*/ 110 w 135"/>
              <a:gd name="T29" fmla="*/ 3 h 98"/>
              <a:gd name="T30" fmla="*/ 117 w 135"/>
              <a:gd name="T31" fmla="*/ 6 h 98"/>
              <a:gd name="T32" fmla="*/ 123 w 135"/>
              <a:gd name="T33" fmla="*/ 11 h 98"/>
              <a:gd name="T34" fmla="*/ 128 w 135"/>
              <a:gd name="T35" fmla="*/ 16 h 98"/>
              <a:gd name="T36" fmla="*/ 132 w 135"/>
              <a:gd name="T37" fmla="*/ 24 h 98"/>
              <a:gd name="T38" fmla="*/ 134 w 135"/>
              <a:gd name="T39" fmla="*/ 30 h 98"/>
              <a:gd name="T40" fmla="*/ 135 w 135"/>
              <a:gd name="T41" fmla="*/ 37 h 98"/>
              <a:gd name="T42" fmla="*/ 134 w 135"/>
              <a:gd name="T43" fmla="*/ 40 h 98"/>
              <a:gd name="T44" fmla="*/ 132 w 135"/>
              <a:gd name="T45" fmla="*/ 43 h 98"/>
              <a:gd name="T46" fmla="*/ 129 w 135"/>
              <a:gd name="T47" fmla="*/ 47 h 98"/>
              <a:gd name="T48" fmla="*/ 124 w 135"/>
              <a:gd name="T49" fmla="*/ 51 h 98"/>
              <a:gd name="T50" fmla="*/ 113 w 135"/>
              <a:gd name="T51" fmla="*/ 61 h 98"/>
              <a:gd name="T52" fmla="*/ 100 w 135"/>
              <a:gd name="T53" fmla="*/ 72 h 98"/>
              <a:gd name="T54" fmla="*/ 87 w 135"/>
              <a:gd name="T55" fmla="*/ 82 h 98"/>
              <a:gd name="T56" fmla="*/ 74 w 135"/>
              <a:gd name="T57" fmla="*/ 91 h 98"/>
              <a:gd name="T58" fmla="*/ 63 w 135"/>
              <a:gd name="T59" fmla="*/ 96 h 98"/>
              <a:gd name="T60" fmla="*/ 55 w 135"/>
              <a:gd name="T61" fmla="*/ 98 h 98"/>
              <a:gd name="T62" fmla="*/ 51 w 135"/>
              <a:gd name="T63" fmla="*/ 97 h 98"/>
              <a:gd name="T64" fmla="*/ 43 w 135"/>
              <a:gd name="T65" fmla="*/ 92 h 98"/>
              <a:gd name="T66" fmla="*/ 32 w 135"/>
              <a:gd name="T67" fmla="*/ 85 h 98"/>
              <a:gd name="T68" fmla="*/ 21 w 135"/>
              <a:gd name="T69" fmla="*/ 77 h 98"/>
              <a:gd name="T70" fmla="*/ 11 w 135"/>
              <a:gd name="T71" fmla="*/ 68 h 98"/>
              <a:gd name="T72" fmla="*/ 5 w 135"/>
              <a:gd name="T73" fmla="*/ 62 h 98"/>
              <a:gd name="T74" fmla="*/ 1 w 135"/>
              <a:gd name="T75" fmla="*/ 59 h 98"/>
              <a:gd name="T76" fmla="*/ 0 w 135"/>
              <a:gd name="T77" fmla="*/ 57 h 98"/>
              <a:gd name="T78" fmla="*/ 0 w 135"/>
              <a:gd name="T79" fmla="*/ 56 h 98"/>
              <a:gd name="T80" fmla="*/ 3 w 135"/>
              <a:gd name="T81"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71" name="Freeform 272">
            <a:extLst>
              <a:ext uri="{FF2B5EF4-FFF2-40B4-BE49-F238E27FC236}">
                <a16:creationId xmlns:a16="http://schemas.microsoft.com/office/drawing/2014/main" id="{BE8BE874-16AB-A547-B134-F51A2F90F503}"/>
              </a:ext>
            </a:extLst>
          </p:cNvPr>
          <p:cNvSpPr>
            <a:spLocks/>
          </p:cNvSpPr>
          <p:nvPr userDrawn="1">
            <p:custDataLst>
              <p:tags r:id="rId197"/>
            </p:custDataLst>
          </p:nvPr>
        </p:nvSpPr>
        <p:spPr bwMode="auto">
          <a:xfrm>
            <a:off x="10288628" y="2505832"/>
            <a:ext cx="123629" cy="155468"/>
          </a:xfrm>
          <a:custGeom>
            <a:avLst/>
            <a:gdLst>
              <a:gd name="T0" fmla="*/ 240 w 266"/>
              <a:gd name="T1" fmla="*/ 9 h 326"/>
              <a:gd name="T2" fmla="*/ 240 w 266"/>
              <a:gd name="T3" fmla="*/ 28 h 326"/>
              <a:gd name="T4" fmla="*/ 249 w 266"/>
              <a:gd name="T5" fmla="*/ 42 h 326"/>
              <a:gd name="T6" fmla="*/ 245 w 266"/>
              <a:gd name="T7" fmla="*/ 55 h 326"/>
              <a:gd name="T8" fmla="*/ 225 w 266"/>
              <a:gd name="T9" fmla="*/ 50 h 326"/>
              <a:gd name="T10" fmla="*/ 210 w 266"/>
              <a:gd name="T11" fmla="*/ 51 h 326"/>
              <a:gd name="T12" fmla="*/ 195 w 266"/>
              <a:gd name="T13" fmla="*/ 65 h 326"/>
              <a:gd name="T14" fmla="*/ 193 w 266"/>
              <a:gd name="T15" fmla="*/ 78 h 326"/>
              <a:gd name="T16" fmla="*/ 198 w 266"/>
              <a:gd name="T17" fmla="*/ 89 h 326"/>
              <a:gd name="T18" fmla="*/ 215 w 266"/>
              <a:gd name="T19" fmla="*/ 110 h 326"/>
              <a:gd name="T20" fmla="*/ 224 w 266"/>
              <a:gd name="T21" fmla="*/ 122 h 326"/>
              <a:gd name="T22" fmla="*/ 225 w 266"/>
              <a:gd name="T23" fmla="*/ 133 h 326"/>
              <a:gd name="T24" fmla="*/ 222 w 266"/>
              <a:gd name="T25" fmla="*/ 143 h 326"/>
              <a:gd name="T26" fmla="*/ 207 w 266"/>
              <a:gd name="T27" fmla="*/ 154 h 326"/>
              <a:gd name="T28" fmla="*/ 200 w 266"/>
              <a:gd name="T29" fmla="*/ 160 h 326"/>
              <a:gd name="T30" fmla="*/ 181 w 266"/>
              <a:gd name="T31" fmla="*/ 166 h 326"/>
              <a:gd name="T32" fmla="*/ 164 w 266"/>
              <a:gd name="T33" fmla="*/ 178 h 326"/>
              <a:gd name="T34" fmla="*/ 160 w 266"/>
              <a:gd name="T35" fmla="*/ 191 h 326"/>
              <a:gd name="T36" fmla="*/ 173 w 266"/>
              <a:gd name="T37" fmla="*/ 207 h 326"/>
              <a:gd name="T38" fmla="*/ 189 w 266"/>
              <a:gd name="T39" fmla="*/ 215 h 326"/>
              <a:gd name="T40" fmla="*/ 214 w 266"/>
              <a:gd name="T41" fmla="*/ 227 h 326"/>
              <a:gd name="T42" fmla="*/ 245 w 266"/>
              <a:gd name="T43" fmla="*/ 259 h 326"/>
              <a:gd name="T44" fmla="*/ 251 w 266"/>
              <a:gd name="T45" fmla="*/ 285 h 326"/>
              <a:gd name="T46" fmla="*/ 220 w 266"/>
              <a:gd name="T47" fmla="*/ 291 h 326"/>
              <a:gd name="T48" fmla="*/ 207 w 266"/>
              <a:gd name="T49" fmla="*/ 298 h 326"/>
              <a:gd name="T50" fmla="*/ 198 w 266"/>
              <a:gd name="T51" fmla="*/ 312 h 326"/>
              <a:gd name="T52" fmla="*/ 189 w 266"/>
              <a:gd name="T53" fmla="*/ 326 h 326"/>
              <a:gd name="T54" fmla="*/ 170 w 266"/>
              <a:gd name="T55" fmla="*/ 321 h 326"/>
              <a:gd name="T56" fmla="*/ 167 w 266"/>
              <a:gd name="T57" fmla="*/ 316 h 326"/>
              <a:gd name="T58" fmla="*/ 154 w 266"/>
              <a:gd name="T59" fmla="*/ 310 h 326"/>
              <a:gd name="T60" fmla="*/ 139 w 266"/>
              <a:gd name="T61" fmla="*/ 301 h 326"/>
              <a:gd name="T62" fmla="*/ 126 w 266"/>
              <a:gd name="T63" fmla="*/ 295 h 326"/>
              <a:gd name="T64" fmla="*/ 98 w 266"/>
              <a:gd name="T65" fmla="*/ 290 h 326"/>
              <a:gd name="T66" fmla="*/ 63 w 266"/>
              <a:gd name="T67" fmla="*/ 277 h 326"/>
              <a:gd name="T68" fmla="*/ 54 w 266"/>
              <a:gd name="T69" fmla="*/ 268 h 326"/>
              <a:gd name="T70" fmla="*/ 55 w 266"/>
              <a:gd name="T71" fmla="*/ 256 h 326"/>
              <a:gd name="T72" fmla="*/ 70 w 266"/>
              <a:gd name="T73" fmla="*/ 244 h 326"/>
              <a:gd name="T74" fmla="*/ 59 w 266"/>
              <a:gd name="T75" fmla="*/ 221 h 326"/>
              <a:gd name="T76" fmla="*/ 34 w 266"/>
              <a:gd name="T77" fmla="*/ 194 h 326"/>
              <a:gd name="T78" fmla="*/ 13 w 266"/>
              <a:gd name="T79" fmla="*/ 182 h 326"/>
              <a:gd name="T80" fmla="*/ 4 w 266"/>
              <a:gd name="T81" fmla="*/ 171 h 326"/>
              <a:gd name="T82" fmla="*/ 19 w 266"/>
              <a:gd name="T83" fmla="*/ 152 h 326"/>
              <a:gd name="T84" fmla="*/ 54 w 266"/>
              <a:gd name="T85" fmla="*/ 124 h 326"/>
              <a:gd name="T86" fmla="*/ 73 w 266"/>
              <a:gd name="T87" fmla="*/ 105 h 326"/>
              <a:gd name="T88" fmla="*/ 88 w 266"/>
              <a:gd name="T89" fmla="*/ 92 h 326"/>
              <a:gd name="T90" fmla="*/ 110 w 266"/>
              <a:gd name="T91" fmla="*/ 88 h 326"/>
              <a:gd name="T92" fmla="*/ 144 w 266"/>
              <a:gd name="T93" fmla="*/ 70 h 326"/>
              <a:gd name="T94" fmla="*/ 168 w 266"/>
              <a:gd name="T95" fmla="*/ 46 h 326"/>
              <a:gd name="T96" fmla="*/ 191 w 266"/>
              <a:gd name="T97" fmla="*/ 21 h 326"/>
              <a:gd name="T98" fmla="*/ 220 w 266"/>
              <a:gd name="T99" fmla="*/ 4 h 326"/>
              <a:gd name="T100" fmla="*/ 238 w 266"/>
              <a:gd name="T101"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72" name="Freeform 273">
            <a:extLst>
              <a:ext uri="{FF2B5EF4-FFF2-40B4-BE49-F238E27FC236}">
                <a16:creationId xmlns:a16="http://schemas.microsoft.com/office/drawing/2014/main" id="{CA35ADFD-51A8-1143-A6F7-32335A8B3343}"/>
              </a:ext>
            </a:extLst>
          </p:cNvPr>
          <p:cNvSpPr>
            <a:spLocks/>
          </p:cNvSpPr>
          <p:nvPr userDrawn="1">
            <p:custDataLst>
              <p:tags r:id="rId198"/>
            </p:custDataLst>
          </p:nvPr>
        </p:nvSpPr>
        <p:spPr bwMode="auto">
          <a:xfrm>
            <a:off x="9337012" y="2881546"/>
            <a:ext cx="211471" cy="112282"/>
          </a:xfrm>
          <a:custGeom>
            <a:avLst/>
            <a:gdLst>
              <a:gd name="T0" fmla="*/ 86 w 471"/>
              <a:gd name="T1" fmla="*/ 0 h 237"/>
              <a:gd name="T2" fmla="*/ 92 w 471"/>
              <a:gd name="T3" fmla="*/ 7 h 237"/>
              <a:gd name="T4" fmla="*/ 102 w 471"/>
              <a:gd name="T5" fmla="*/ 13 h 237"/>
              <a:gd name="T6" fmla="*/ 125 w 471"/>
              <a:gd name="T7" fmla="*/ 23 h 237"/>
              <a:gd name="T8" fmla="*/ 159 w 471"/>
              <a:gd name="T9" fmla="*/ 37 h 237"/>
              <a:gd name="T10" fmla="*/ 223 w 471"/>
              <a:gd name="T11" fmla="*/ 77 h 237"/>
              <a:gd name="T12" fmla="*/ 253 w 471"/>
              <a:gd name="T13" fmla="*/ 97 h 237"/>
              <a:gd name="T14" fmla="*/ 283 w 471"/>
              <a:gd name="T15" fmla="*/ 113 h 237"/>
              <a:gd name="T16" fmla="*/ 316 w 471"/>
              <a:gd name="T17" fmla="*/ 127 h 237"/>
              <a:gd name="T18" fmla="*/ 355 w 471"/>
              <a:gd name="T19" fmla="*/ 139 h 237"/>
              <a:gd name="T20" fmla="*/ 399 w 471"/>
              <a:gd name="T21" fmla="*/ 146 h 237"/>
              <a:gd name="T22" fmla="*/ 451 w 471"/>
              <a:gd name="T23" fmla="*/ 148 h 237"/>
              <a:gd name="T24" fmla="*/ 452 w 471"/>
              <a:gd name="T25" fmla="*/ 187 h 237"/>
              <a:gd name="T26" fmla="*/ 459 w 471"/>
              <a:gd name="T27" fmla="*/ 211 h 237"/>
              <a:gd name="T28" fmla="*/ 467 w 471"/>
              <a:gd name="T29" fmla="*/ 227 h 237"/>
              <a:gd name="T30" fmla="*/ 467 w 471"/>
              <a:gd name="T31" fmla="*/ 236 h 237"/>
              <a:gd name="T32" fmla="*/ 451 w 471"/>
              <a:gd name="T33" fmla="*/ 236 h 237"/>
              <a:gd name="T34" fmla="*/ 416 w 471"/>
              <a:gd name="T35" fmla="*/ 231 h 237"/>
              <a:gd name="T36" fmla="*/ 362 w 471"/>
              <a:gd name="T37" fmla="*/ 219 h 237"/>
              <a:gd name="T38" fmla="*/ 315 w 471"/>
              <a:gd name="T39" fmla="*/ 207 h 237"/>
              <a:gd name="T40" fmla="*/ 294 w 471"/>
              <a:gd name="T41" fmla="*/ 203 h 237"/>
              <a:gd name="T42" fmla="*/ 287 w 471"/>
              <a:gd name="T43" fmla="*/ 199 h 237"/>
              <a:gd name="T44" fmla="*/ 277 w 471"/>
              <a:gd name="T45" fmla="*/ 190 h 237"/>
              <a:gd name="T46" fmla="*/ 267 w 471"/>
              <a:gd name="T47" fmla="*/ 178 h 237"/>
              <a:gd name="T48" fmla="*/ 255 w 471"/>
              <a:gd name="T49" fmla="*/ 166 h 237"/>
              <a:gd name="T50" fmla="*/ 240 w 471"/>
              <a:gd name="T51" fmla="*/ 159 h 237"/>
              <a:gd name="T52" fmla="*/ 227 w 471"/>
              <a:gd name="T53" fmla="*/ 159 h 237"/>
              <a:gd name="T54" fmla="*/ 205 w 471"/>
              <a:gd name="T55" fmla="*/ 163 h 237"/>
              <a:gd name="T56" fmla="*/ 183 w 471"/>
              <a:gd name="T57" fmla="*/ 167 h 237"/>
              <a:gd name="T58" fmla="*/ 169 w 471"/>
              <a:gd name="T59" fmla="*/ 168 h 237"/>
              <a:gd name="T60" fmla="*/ 158 w 471"/>
              <a:gd name="T61" fmla="*/ 164 h 237"/>
              <a:gd name="T62" fmla="*/ 148 w 471"/>
              <a:gd name="T63" fmla="*/ 155 h 237"/>
              <a:gd name="T64" fmla="*/ 139 w 471"/>
              <a:gd name="T65" fmla="*/ 148 h 237"/>
              <a:gd name="T66" fmla="*/ 122 w 471"/>
              <a:gd name="T67" fmla="*/ 145 h 237"/>
              <a:gd name="T68" fmla="*/ 92 w 471"/>
              <a:gd name="T69" fmla="*/ 135 h 237"/>
              <a:gd name="T70" fmla="*/ 48 w 471"/>
              <a:gd name="T71" fmla="*/ 117 h 237"/>
              <a:gd name="T72" fmla="*/ 12 w 471"/>
              <a:gd name="T73" fmla="*/ 96 h 237"/>
              <a:gd name="T74" fmla="*/ 7 w 471"/>
              <a:gd name="T7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73" name="Freeform 274">
            <a:extLst>
              <a:ext uri="{FF2B5EF4-FFF2-40B4-BE49-F238E27FC236}">
                <a16:creationId xmlns:a16="http://schemas.microsoft.com/office/drawing/2014/main" id="{BCADDC8A-7CC5-5546-A20E-F63AC7C047A2}"/>
              </a:ext>
            </a:extLst>
          </p:cNvPr>
          <p:cNvSpPr>
            <a:spLocks/>
          </p:cNvSpPr>
          <p:nvPr userDrawn="1">
            <p:custDataLst>
              <p:tags r:id="rId199"/>
            </p:custDataLst>
          </p:nvPr>
        </p:nvSpPr>
        <p:spPr bwMode="auto">
          <a:xfrm>
            <a:off x="9558242" y="2931930"/>
            <a:ext cx="74828" cy="59020"/>
          </a:xfrm>
          <a:custGeom>
            <a:avLst/>
            <a:gdLst>
              <a:gd name="T0" fmla="*/ 167 w 167"/>
              <a:gd name="T1" fmla="*/ 43 h 123"/>
              <a:gd name="T2" fmla="*/ 164 w 167"/>
              <a:gd name="T3" fmla="*/ 54 h 123"/>
              <a:gd name="T4" fmla="*/ 161 w 167"/>
              <a:gd name="T5" fmla="*/ 66 h 123"/>
              <a:gd name="T6" fmla="*/ 155 w 167"/>
              <a:gd name="T7" fmla="*/ 79 h 123"/>
              <a:gd name="T8" fmla="*/ 150 w 167"/>
              <a:gd name="T9" fmla="*/ 93 h 123"/>
              <a:gd name="T10" fmla="*/ 146 w 167"/>
              <a:gd name="T11" fmla="*/ 99 h 123"/>
              <a:gd name="T12" fmla="*/ 142 w 167"/>
              <a:gd name="T13" fmla="*/ 105 h 123"/>
              <a:gd name="T14" fmla="*/ 138 w 167"/>
              <a:gd name="T15" fmla="*/ 110 h 123"/>
              <a:gd name="T16" fmla="*/ 132 w 167"/>
              <a:gd name="T17" fmla="*/ 114 h 123"/>
              <a:gd name="T18" fmla="*/ 127 w 167"/>
              <a:gd name="T19" fmla="*/ 118 h 123"/>
              <a:gd name="T20" fmla="*/ 121 w 167"/>
              <a:gd name="T21" fmla="*/ 121 h 123"/>
              <a:gd name="T22" fmla="*/ 115 w 167"/>
              <a:gd name="T23" fmla="*/ 122 h 123"/>
              <a:gd name="T24" fmla="*/ 107 w 167"/>
              <a:gd name="T25" fmla="*/ 123 h 123"/>
              <a:gd name="T26" fmla="*/ 100 w 167"/>
              <a:gd name="T27" fmla="*/ 122 h 123"/>
              <a:gd name="T28" fmla="*/ 92 w 167"/>
              <a:gd name="T29" fmla="*/ 119 h 123"/>
              <a:gd name="T30" fmla="*/ 87 w 167"/>
              <a:gd name="T31" fmla="*/ 116 h 123"/>
              <a:gd name="T32" fmla="*/ 84 w 167"/>
              <a:gd name="T33" fmla="*/ 113 h 123"/>
              <a:gd name="T34" fmla="*/ 82 w 167"/>
              <a:gd name="T35" fmla="*/ 109 h 123"/>
              <a:gd name="T36" fmla="*/ 81 w 167"/>
              <a:gd name="T37" fmla="*/ 105 h 123"/>
              <a:gd name="T38" fmla="*/ 71 w 167"/>
              <a:gd name="T39" fmla="*/ 104 h 123"/>
              <a:gd name="T40" fmla="*/ 61 w 167"/>
              <a:gd name="T41" fmla="*/ 103 h 123"/>
              <a:gd name="T42" fmla="*/ 51 w 167"/>
              <a:gd name="T43" fmla="*/ 101 h 123"/>
              <a:gd name="T44" fmla="*/ 41 w 167"/>
              <a:gd name="T45" fmla="*/ 98 h 123"/>
              <a:gd name="T46" fmla="*/ 21 w 167"/>
              <a:gd name="T47" fmla="*/ 92 h 123"/>
              <a:gd name="T48" fmla="*/ 0 w 167"/>
              <a:gd name="T49" fmla="*/ 86 h 123"/>
              <a:gd name="T50" fmla="*/ 2 w 167"/>
              <a:gd name="T51" fmla="*/ 77 h 123"/>
              <a:gd name="T52" fmla="*/ 5 w 167"/>
              <a:gd name="T53" fmla="*/ 67 h 123"/>
              <a:gd name="T54" fmla="*/ 9 w 167"/>
              <a:gd name="T55" fmla="*/ 56 h 123"/>
              <a:gd name="T56" fmla="*/ 15 w 167"/>
              <a:gd name="T57" fmla="*/ 43 h 123"/>
              <a:gd name="T58" fmla="*/ 20 w 167"/>
              <a:gd name="T59" fmla="*/ 43 h 123"/>
              <a:gd name="T60" fmla="*/ 26 w 167"/>
              <a:gd name="T61" fmla="*/ 42 h 123"/>
              <a:gd name="T62" fmla="*/ 30 w 167"/>
              <a:gd name="T63" fmla="*/ 41 h 123"/>
              <a:gd name="T64" fmla="*/ 33 w 167"/>
              <a:gd name="T65" fmla="*/ 38 h 123"/>
              <a:gd name="T66" fmla="*/ 40 w 167"/>
              <a:gd name="T67" fmla="*/ 33 h 123"/>
              <a:gd name="T68" fmla="*/ 45 w 167"/>
              <a:gd name="T69" fmla="*/ 26 h 123"/>
              <a:gd name="T70" fmla="*/ 52 w 167"/>
              <a:gd name="T71" fmla="*/ 12 h 123"/>
              <a:gd name="T72" fmla="*/ 61 w 167"/>
              <a:gd name="T73" fmla="*/ 0 h 123"/>
              <a:gd name="T74" fmla="*/ 64 w 167"/>
              <a:gd name="T75" fmla="*/ 4 h 123"/>
              <a:gd name="T76" fmla="*/ 67 w 167"/>
              <a:gd name="T77" fmla="*/ 7 h 123"/>
              <a:gd name="T78" fmla="*/ 73 w 167"/>
              <a:gd name="T79" fmla="*/ 11 h 123"/>
              <a:gd name="T80" fmla="*/ 78 w 167"/>
              <a:gd name="T81" fmla="*/ 14 h 123"/>
              <a:gd name="T82" fmla="*/ 92 w 167"/>
              <a:gd name="T83" fmla="*/ 21 h 123"/>
              <a:gd name="T84" fmla="*/ 107 w 167"/>
              <a:gd name="T85" fmla="*/ 28 h 123"/>
              <a:gd name="T86" fmla="*/ 122 w 167"/>
              <a:gd name="T87" fmla="*/ 35 h 123"/>
              <a:gd name="T88" fmla="*/ 139 w 167"/>
              <a:gd name="T89" fmla="*/ 39 h 123"/>
              <a:gd name="T90" fmla="*/ 153 w 167"/>
              <a:gd name="T91" fmla="*/ 42 h 123"/>
              <a:gd name="T92" fmla="*/ 167 w 167"/>
              <a:gd name="T93"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74" name="Freeform 275">
            <a:extLst>
              <a:ext uri="{FF2B5EF4-FFF2-40B4-BE49-F238E27FC236}">
                <a16:creationId xmlns:a16="http://schemas.microsoft.com/office/drawing/2014/main" id="{96A846D3-D58C-D14E-9CFA-3FE542B635AA}"/>
              </a:ext>
            </a:extLst>
          </p:cNvPr>
          <p:cNvSpPr>
            <a:spLocks/>
          </p:cNvSpPr>
          <p:nvPr userDrawn="1">
            <p:custDataLst>
              <p:tags r:id="rId200"/>
            </p:custDataLst>
          </p:nvPr>
        </p:nvSpPr>
        <p:spPr bwMode="auto">
          <a:xfrm>
            <a:off x="9548481" y="2996706"/>
            <a:ext cx="136642" cy="151150"/>
          </a:xfrm>
          <a:custGeom>
            <a:avLst/>
            <a:gdLst>
              <a:gd name="T0" fmla="*/ 259 w 306"/>
              <a:gd name="T1" fmla="*/ 160 h 321"/>
              <a:gd name="T2" fmla="*/ 252 w 306"/>
              <a:gd name="T3" fmla="*/ 173 h 321"/>
              <a:gd name="T4" fmla="*/ 243 w 306"/>
              <a:gd name="T5" fmla="*/ 182 h 321"/>
              <a:gd name="T6" fmla="*/ 233 w 306"/>
              <a:gd name="T7" fmla="*/ 186 h 321"/>
              <a:gd name="T8" fmla="*/ 223 w 306"/>
              <a:gd name="T9" fmla="*/ 184 h 321"/>
              <a:gd name="T10" fmla="*/ 214 w 306"/>
              <a:gd name="T11" fmla="*/ 178 h 321"/>
              <a:gd name="T12" fmla="*/ 209 w 306"/>
              <a:gd name="T13" fmla="*/ 169 h 321"/>
              <a:gd name="T14" fmla="*/ 206 w 306"/>
              <a:gd name="T15" fmla="*/ 160 h 321"/>
              <a:gd name="T16" fmla="*/ 209 w 306"/>
              <a:gd name="T17" fmla="*/ 148 h 321"/>
              <a:gd name="T18" fmla="*/ 213 w 306"/>
              <a:gd name="T19" fmla="*/ 136 h 321"/>
              <a:gd name="T20" fmla="*/ 230 w 306"/>
              <a:gd name="T21" fmla="*/ 114 h 321"/>
              <a:gd name="T22" fmla="*/ 246 w 306"/>
              <a:gd name="T23" fmla="*/ 93 h 321"/>
              <a:gd name="T24" fmla="*/ 250 w 306"/>
              <a:gd name="T25" fmla="*/ 82 h 321"/>
              <a:gd name="T26" fmla="*/ 253 w 306"/>
              <a:gd name="T27" fmla="*/ 69 h 321"/>
              <a:gd name="T28" fmla="*/ 129 w 306"/>
              <a:gd name="T29" fmla="*/ 68 h 321"/>
              <a:gd name="T30" fmla="*/ 119 w 306"/>
              <a:gd name="T31" fmla="*/ 59 h 321"/>
              <a:gd name="T32" fmla="*/ 112 w 306"/>
              <a:gd name="T33" fmla="*/ 45 h 321"/>
              <a:gd name="T34" fmla="*/ 108 w 306"/>
              <a:gd name="T35" fmla="*/ 28 h 321"/>
              <a:gd name="T36" fmla="*/ 101 w 306"/>
              <a:gd name="T37" fmla="*/ 19 h 321"/>
              <a:gd name="T38" fmla="*/ 90 w 306"/>
              <a:gd name="T39" fmla="*/ 17 h 321"/>
              <a:gd name="T40" fmla="*/ 80 w 306"/>
              <a:gd name="T41" fmla="*/ 12 h 321"/>
              <a:gd name="T42" fmla="*/ 75 w 306"/>
              <a:gd name="T43" fmla="*/ 4 h 321"/>
              <a:gd name="T44" fmla="*/ 65 w 306"/>
              <a:gd name="T45" fmla="*/ 0 h 321"/>
              <a:gd name="T46" fmla="*/ 49 w 306"/>
              <a:gd name="T47" fmla="*/ 0 h 321"/>
              <a:gd name="T48" fmla="*/ 34 w 306"/>
              <a:gd name="T49" fmla="*/ 1 h 321"/>
              <a:gd name="T50" fmla="*/ 22 w 306"/>
              <a:gd name="T51" fmla="*/ 5 h 321"/>
              <a:gd name="T52" fmla="*/ 10 w 306"/>
              <a:gd name="T53" fmla="*/ 14 h 321"/>
              <a:gd name="T54" fmla="*/ 1 w 306"/>
              <a:gd name="T55" fmla="*/ 25 h 321"/>
              <a:gd name="T56" fmla="*/ 2 w 306"/>
              <a:gd name="T57" fmla="*/ 35 h 321"/>
              <a:gd name="T58" fmla="*/ 15 w 306"/>
              <a:gd name="T59" fmla="*/ 46 h 321"/>
              <a:gd name="T60" fmla="*/ 35 w 306"/>
              <a:gd name="T61" fmla="*/ 58 h 321"/>
              <a:gd name="T62" fmla="*/ 54 w 306"/>
              <a:gd name="T63" fmla="*/ 67 h 321"/>
              <a:gd name="T64" fmla="*/ 47 w 306"/>
              <a:gd name="T65" fmla="*/ 79 h 321"/>
              <a:gd name="T66" fmla="*/ 25 w 306"/>
              <a:gd name="T67" fmla="*/ 97 h 321"/>
              <a:gd name="T68" fmla="*/ 17 w 306"/>
              <a:gd name="T69" fmla="*/ 107 h 321"/>
              <a:gd name="T70" fmla="*/ 14 w 306"/>
              <a:gd name="T71" fmla="*/ 114 h 321"/>
              <a:gd name="T72" fmla="*/ 14 w 306"/>
              <a:gd name="T73" fmla="*/ 122 h 321"/>
              <a:gd name="T74" fmla="*/ 18 w 306"/>
              <a:gd name="T75" fmla="*/ 129 h 321"/>
              <a:gd name="T76" fmla="*/ 28 w 306"/>
              <a:gd name="T77" fmla="*/ 141 h 321"/>
              <a:gd name="T78" fmla="*/ 47 w 306"/>
              <a:gd name="T79" fmla="*/ 156 h 321"/>
              <a:gd name="T80" fmla="*/ 64 w 306"/>
              <a:gd name="T81" fmla="*/ 164 h 321"/>
              <a:gd name="T82" fmla="*/ 75 w 306"/>
              <a:gd name="T83" fmla="*/ 166 h 321"/>
              <a:gd name="T84" fmla="*/ 107 w 306"/>
              <a:gd name="T85" fmla="*/ 271 h 321"/>
              <a:gd name="T86" fmla="*/ 108 w 306"/>
              <a:gd name="T87" fmla="*/ 263 h 321"/>
              <a:gd name="T88" fmla="*/ 112 w 306"/>
              <a:gd name="T89" fmla="*/ 256 h 321"/>
              <a:gd name="T90" fmla="*/ 127 w 306"/>
              <a:gd name="T91" fmla="*/ 246 h 321"/>
              <a:gd name="T92" fmla="*/ 148 w 306"/>
              <a:gd name="T93" fmla="*/ 240 h 321"/>
              <a:gd name="T94" fmla="*/ 174 w 306"/>
              <a:gd name="T95" fmla="*/ 235 h 321"/>
              <a:gd name="T96" fmla="*/ 174 w 306"/>
              <a:gd name="T97" fmla="*/ 210 h 321"/>
              <a:gd name="T98" fmla="*/ 183 w 306"/>
              <a:gd name="T99" fmla="*/ 212 h 321"/>
              <a:gd name="T100" fmla="*/ 193 w 306"/>
              <a:gd name="T101" fmla="*/ 212 h 321"/>
              <a:gd name="T102" fmla="*/ 213 w 306"/>
              <a:gd name="T103" fmla="*/ 210 h 321"/>
              <a:gd name="T104" fmla="*/ 232 w 306"/>
              <a:gd name="T105" fmla="*/ 261 h 321"/>
              <a:gd name="T106" fmla="*/ 259 w 306"/>
              <a:gd name="T107" fmla="*/ 321 h 321"/>
              <a:gd name="T108" fmla="*/ 272 w 306"/>
              <a:gd name="T109" fmla="*/ 311 h 321"/>
              <a:gd name="T110" fmla="*/ 282 w 306"/>
              <a:gd name="T111" fmla="*/ 302 h 321"/>
              <a:gd name="T112" fmla="*/ 295 w 306"/>
              <a:gd name="T113" fmla="*/ 280 h 321"/>
              <a:gd name="T114" fmla="*/ 306 w 306"/>
              <a:gd name="T115" fmla="*/ 23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75" name="Freeform 276">
            <a:extLst>
              <a:ext uri="{FF2B5EF4-FFF2-40B4-BE49-F238E27FC236}">
                <a16:creationId xmlns:a16="http://schemas.microsoft.com/office/drawing/2014/main" id="{1435C931-A056-7847-93EA-A10A8B0179EE}"/>
              </a:ext>
            </a:extLst>
          </p:cNvPr>
          <p:cNvSpPr>
            <a:spLocks/>
          </p:cNvSpPr>
          <p:nvPr userDrawn="1">
            <p:custDataLst>
              <p:tags r:id="rId201"/>
            </p:custDataLst>
          </p:nvPr>
        </p:nvSpPr>
        <p:spPr bwMode="auto">
          <a:xfrm>
            <a:off x="9873821" y="3101792"/>
            <a:ext cx="206590" cy="244718"/>
          </a:xfrm>
          <a:custGeom>
            <a:avLst/>
            <a:gdLst>
              <a:gd name="T0" fmla="*/ 94 w 471"/>
              <a:gd name="T1" fmla="*/ 12 h 518"/>
              <a:gd name="T2" fmla="*/ 67 w 471"/>
              <a:gd name="T3" fmla="*/ 32 h 518"/>
              <a:gd name="T4" fmla="*/ 40 w 471"/>
              <a:gd name="T5" fmla="*/ 49 h 518"/>
              <a:gd name="T6" fmla="*/ 27 w 471"/>
              <a:gd name="T7" fmla="*/ 82 h 518"/>
              <a:gd name="T8" fmla="*/ 8 w 471"/>
              <a:gd name="T9" fmla="*/ 118 h 518"/>
              <a:gd name="T10" fmla="*/ 7 w 471"/>
              <a:gd name="T11" fmla="*/ 136 h 518"/>
              <a:gd name="T12" fmla="*/ 30 w 471"/>
              <a:gd name="T13" fmla="*/ 153 h 518"/>
              <a:gd name="T14" fmla="*/ 50 w 471"/>
              <a:gd name="T15" fmla="*/ 168 h 518"/>
              <a:gd name="T16" fmla="*/ 62 w 471"/>
              <a:gd name="T17" fmla="*/ 172 h 518"/>
              <a:gd name="T18" fmla="*/ 75 w 471"/>
              <a:gd name="T19" fmla="*/ 211 h 518"/>
              <a:gd name="T20" fmla="*/ 84 w 471"/>
              <a:gd name="T21" fmla="*/ 272 h 518"/>
              <a:gd name="T22" fmla="*/ 94 w 471"/>
              <a:gd name="T23" fmla="*/ 299 h 518"/>
              <a:gd name="T24" fmla="*/ 104 w 471"/>
              <a:gd name="T25" fmla="*/ 302 h 518"/>
              <a:gd name="T26" fmla="*/ 112 w 471"/>
              <a:gd name="T27" fmla="*/ 297 h 518"/>
              <a:gd name="T28" fmla="*/ 128 w 471"/>
              <a:gd name="T29" fmla="*/ 268 h 518"/>
              <a:gd name="T30" fmla="*/ 145 w 471"/>
              <a:gd name="T31" fmla="*/ 262 h 518"/>
              <a:gd name="T32" fmla="*/ 160 w 471"/>
              <a:gd name="T33" fmla="*/ 272 h 518"/>
              <a:gd name="T34" fmla="*/ 173 w 471"/>
              <a:gd name="T35" fmla="*/ 277 h 518"/>
              <a:gd name="T36" fmla="*/ 183 w 471"/>
              <a:gd name="T37" fmla="*/ 274 h 518"/>
              <a:gd name="T38" fmla="*/ 192 w 471"/>
              <a:gd name="T39" fmla="*/ 259 h 518"/>
              <a:gd name="T40" fmla="*/ 203 w 471"/>
              <a:gd name="T41" fmla="*/ 244 h 518"/>
              <a:gd name="T42" fmla="*/ 212 w 471"/>
              <a:gd name="T43" fmla="*/ 241 h 518"/>
              <a:gd name="T44" fmla="*/ 241 w 471"/>
              <a:gd name="T45" fmla="*/ 247 h 518"/>
              <a:gd name="T46" fmla="*/ 259 w 471"/>
              <a:gd name="T47" fmla="*/ 271 h 518"/>
              <a:gd name="T48" fmla="*/ 308 w 471"/>
              <a:gd name="T49" fmla="*/ 336 h 518"/>
              <a:gd name="T50" fmla="*/ 341 w 471"/>
              <a:gd name="T51" fmla="*/ 382 h 518"/>
              <a:gd name="T52" fmla="*/ 358 w 471"/>
              <a:gd name="T53" fmla="*/ 419 h 518"/>
              <a:gd name="T54" fmla="*/ 366 w 471"/>
              <a:gd name="T55" fmla="*/ 457 h 518"/>
              <a:gd name="T56" fmla="*/ 359 w 471"/>
              <a:gd name="T57" fmla="*/ 470 h 518"/>
              <a:gd name="T58" fmla="*/ 339 w 471"/>
              <a:gd name="T59" fmla="*/ 487 h 518"/>
              <a:gd name="T60" fmla="*/ 363 w 471"/>
              <a:gd name="T61" fmla="*/ 496 h 518"/>
              <a:gd name="T62" fmla="*/ 392 w 471"/>
              <a:gd name="T63" fmla="*/ 518 h 518"/>
              <a:gd name="T64" fmla="*/ 401 w 471"/>
              <a:gd name="T65" fmla="*/ 499 h 518"/>
              <a:gd name="T66" fmla="*/ 413 w 471"/>
              <a:gd name="T67" fmla="*/ 489 h 518"/>
              <a:gd name="T68" fmla="*/ 444 w 471"/>
              <a:gd name="T69" fmla="*/ 483 h 518"/>
              <a:gd name="T70" fmla="*/ 468 w 471"/>
              <a:gd name="T71" fmla="*/ 438 h 518"/>
              <a:gd name="T72" fmla="*/ 449 w 471"/>
              <a:gd name="T73" fmla="*/ 387 h 518"/>
              <a:gd name="T74" fmla="*/ 421 w 471"/>
              <a:gd name="T75" fmla="*/ 347 h 518"/>
              <a:gd name="T76" fmla="*/ 345 w 471"/>
              <a:gd name="T77" fmla="*/ 277 h 518"/>
              <a:gd name="T78" fmla="*/ 279 w 471"/>
              <a:gd name="T79" fmla="*/ 218 h 518"/>
              <a:gd name="T80" fmla="*/ 224 w 471"/>
              <a:gd name="T81" fmla="*/ 162 h 518"/>
              <a:gd name="T82" fmla="*/ 179 w 471"/>
              <a:gd name="T83" fmla="*/ 105 h 518"/>
              <a:gd name="T84" fmla="*/ 127 w 471"/>
              <a:gd name="T85" fmla="*/ 40 h 518"/>
              <a:gd name="T86" fmla="*/ 115 w 471"/>
              <a:gd name="T87" fmla="*/ 14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76" name="Freeform 277">
            <a:extLst>
              <a:ext uri="{FF2B5EF4-FFF2-40B4-BE49-F238E27FC236}">
                <a16:creationId xmlns:a16="http://schemas.microsoft.com/office/drawing/2014/main" id="{65488B81-C110-D14C-9B21-8E642E8DF99A}"/>
              </a:ext>
            </a:extLst>
          </p:cNvPr>
          <p:cNvSpPr>
            <a:spLocks/>
          </p:cNvSpPr>
          <p:nvPr userDrawn="1">
            <p:custDataLst>
              <p:tags r:id="rId202"/>
            </p:custDataLst>
          </p:nvPr>
        </p:nvSpPr>
        <p:spPr bwMode="auto">
          <a:xfrm>
            <a:off x="9958409" y="3329236"/>
            <a:ext cx="136642" cy="118041"/>
          </a:xfrm>
          <a:custGeom>
            <a:avLst/>
            <a:gdLst>
              <a:gd name="T0" fmla="*/ 152 w 293"/>
              <a:gd name="T1" fmla="*/ 19 h 246"/>
              <a:gd name="T2" fmla="*/ 179 w 293"/>
              <a:gd name="T3" fmla="*/ 30 h 246"/>
              <a:gd name="T4" fmla="*/ 196 w 293"/>
              <a:gd name="T5" fmla="*/ 30 h 246"/>
              <a:gd name="T6" fmla="*/ 202 w 293"/>
              <a:gd name="T7" fmla="*/ 18 h 246"/>
              <a:gd name="T8" fmla="*/ 210 w 293"/>
              <a:gd name="T9" fmla="*/ 10 h 246"/>
              <a:gd name="T10" fmla="*/ 219 w 293"/>
              <a:gd name="T11" fmla="*/ 6 h 246"/>
              <a:gd name="T12" fmla="*/ 245 w 293"/>
              <a:gd name="T13" fmla="*/ 2 h 246"/>
              <a:gd name="T14" fmla="*/ 293 w 293"/>
              <a:gd name="T15" fmla="*/ 80 h 246"/>
              <a:gd name="T16" fmla="*/ 266 w 293"/>
              <a:gd name="T17" fmla="*/ 107 h 246"/>
              <a:gd name="T18" fmla="*/ 237 w 293"/>
              <a:gd name="T19" fmla="*/ 141 h 246"/>
              <a:gd name="T20" fmla="*/ 225 w 293"/>
              <a:gd name="T21" fmla="*/ 159 h 246"/>
              <a:gd name="T22" fmla="*/ 215 w 293"/>
              <a:gd name="T23" fmla="*/ 178 h 246"/>
              <a:gd name="T24" fmla="*/ 209 w 293"/>
              <a:gd name="T25" fmla="*/ 197 h 246"/>
              <a:gd name="T26" fmla="*/ 206 w 293"/>
              <a:gd name="T27" fmla="*/ 216 h 246"/>
              <a:gd name="T28" fmla="*/ 196 w 293"/>
              <a:gd name="T29" fmla="*/ 217 h 246"/>
              <a:gd name="T30" fmla="*/ 186 w 293"/>
              <a:gd name="T31" fmla="*/ 220 h 246"/>
              <a:gd name="T32" fmla="*/ 170 w 293"/>
              <a:gd name="T33" fmla="*/ 229 h 246"/>
              <a:gd name="T34" fmla="*/ 154 w 293"/>
              <a:gd name="T35" fmla="*/ 239 h 246"/>
              <a:gd name="T36" fmla="*/ 133 w 293"/>
              <a:gd name="T37" fmla="*/ 246 h 246"/>
              <a:gd name="T38" fmla="*/ 102 w 293"/>
              <a:gd name="T39" fmla="*/ 240 h 246"/>
              <a:gd name="T40" fmla="*/ 71 w 293"/>
              <a:gd name="T41" fmla="*/ 232 h 246"/>
              <a:gd name="T42" fmla="*/ 59 w 293"/>
              <a:gd name="T43" fmla="*/ 226 h 246"/>
              <a:gd name="T44" fmla="*/ 49 w 293"/>
              <a:gd name="T45" fmla="*/ 220 h 246"/>
              <a:gd name="T46" fmla="*/ 43 w 293"/>
              <a:gd name="T47" fmla="*/ 212 h 246"/>
              <a:gd name="T48" fmla="*/ 41 w 293"/>
              <a:gd name="T49" fmla="*/ 204 h 246"/>
              <a:gd name="T50" fmla="*/ 47 w 293"/>
              <a:gd name="T51" fmla="*/ 178 h 246"/>
              <a:gd name="T52" fmla="*/ 45 w 293"/>
              <a:gd name="T53" fmla="*/ 162 h 246"/>
              <a:gd name="T54" fmla="*/ 40 w 293"/>
              <a:gd name="T55" fmla="*/ 147 h 246"/>
              <a:gd name="T56" fmla="*/ 24 w 293"/>
              <a:gd name="T57" fmla="*/ 119 h 246"/>
              <a:gd name="T58" fmla="*/ 8 w 293"/>
              <a:gd name="T59" fmla="*/ 91 h 246"/>
              <a:gd name="T60" fmla="*/ 2 w 293"/>
              <a:gd name="T61" fmla="*/ 74 h 246"/>
              <a:gd name="T62" fmla="*/ 0 w 293"/>
              <a:gd name="T63" fmla="*/ 55 h 246"/>
              <a:gd name="T64" fmla="*/ 2 w 293"/>
              <a:gd name="T65" fmla="*/ 45 h 246"/>
              <a:gd name="T66" fmla="*/ 8 w 293"/>
              <a:gd name="T67" fmla="*/ 36 h 246"/>
              <a:gd name="T68" fmla="*/ 17 w 293"/>
              <a:gd name="T69" fmla="*/ 29 h 246"/>
              <a:gd name="T70" fmla="*/ 26 w 293"/>
              <a:gd name="T71" fmla="*/ 22 h 246"/>
              <a:gd name="T72" fmla="*/ 48 w 293"/>
              <a:gd name="T73" fmla="*/ 14 h 246"/>
              <a:gd name="T74" fmla="*/ 67 w 293"/>
              <a:gd name="T75" fmla="*/ 12 h 246"/>
              <a:gd name="T76" fmla="*/ 96 w 293"/>
              <a:gd name="T77" fmla="*/ 12 h 246"/>
              <a:gd name="T78" fmla="*/ 133 w 293"/>
              <a:gd name="T79" fmla="*/ 1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77" name="Freeform 278">
            <a:extLst>
              <a:ext uri="{FF2B5EF4-FFF2-40B4-BE49-F238E27FC236}">
                <a16:creationId xmlns:a16="http://schemas.microsoft.com/office/drawing/2014/main" id="{DB3C25B6-3271-5E4A-B67A-D61400A107AE}"/>
              </a:ext>
            </a:extLst>
          </p:cNvPr>
          <p:cNvSpPr>
            <a:spLocks/>
          </p:cNvSpPr>
          <p:nvPr userDrawn="1">
            <p:custDataLst>
              <p:tags r:id="rId203"/>
            </p:custDataLst>
          </p:nvPr>
        </p:nvSpPr>
        <p:spPr bwMode="auto">
          <a:xfrm>
            <a:off x="10369964" y="2636828"/>
            <a:ext cx="87842" cy="118041"/>
          </a:xfrm>
          <a:custGeom>
            <a:avLst/>
            <a:gdLst>
              <a:gd name="T0" fmla="*/ 18 w 200"/>
              <a:gd name="T1" fmla="*/ 41 h 246"/>
              <a:gd name="T2" fmla="*/ 28 w 200"/>
              <a:gd name="T3" fmla="*/ 26 h 246"/>
              <a:gd name="T4" fmla="*/ 38 w 200"/>
              <a:gd name="T5" fmla="*/ 16 h 246"/>
              <a:gd name="T6" fmla="*/ 50 w 200"/>
              <a:gd name="T7" fmla="*/ 9 h 246"/>
              <a:gd name="T8" fmla="*/ 73 w 200"/>
              <a:gd name="T9" fmla="*/ 1 h 246"/>
              <a:gd name="T10" fmla="*/ 88 w 200"/>
              <a:gd name="T11" fmla="*/ 12 h 246"/>
              <a:gd name="T12" fmla="*/ 108 w 200"/>
              <a:gd name="T13" fmla="*/ 34 h 246"/>
              <a:gd name="T14" fmla="*/ 125 w 200"/>
              <a:gd name="T15" fmla="*/ 50 h 246"/>
              <a:gd name="T16" fmla="*/ 139 w 200"/>
              <a:gd name="T17" fmla="*/ 58 h 246"/>
              <a:gd name="T18" fmla="*/ 152 w 200"/>
              <a:gd name="T19" fmla="*/ 64 h 246"/>
              <a:gd name="T20" fmla="*/ 166 w 200"/>
              <a:gd name="T21" fmla="*/ 67 h 246"/>
              <a:gd name="T22" fmla="*/ 184 w 200"/>
              <a:gd name="T23" fmla="*/ 96 h 246"/>
              <a:gd name="T24" fmla="*/ 195 w 200"/>
              <a:gd name="T25" fmla="*/ 137 h 246"/>
              <a:gd name="T26" fmla="*/ 199 w 200"/>
              <a:gd name="T27" fmla="*/ 165 h 246"/>
              <a:gd name="T28" fmla="*/ 200 w 200"/>
              <a:gd name="T29" fmla="*/ 185 h 246"/>
              <a:gd name="T30" fmla="*/ 198 w 200"/>
              <a:gd name="T31" fmla="*/ 197 h 246"/>
              <a:gd name="T32" fmla="*/ 195 w 200"/>
              <a:gd name="T33" fmla="*/ 207 h 246"/>
              <a:gd name="T34" fmla="*/ 189 w 200"/>
              <a:gd name="T35" fmla="*/ 214 h 246"/>
              <a:gd name="T36" fmla="*/ 179 w 200"/>
              <a:gd name="T37" fmla="*/ 220 h 246"/>
              <a:gd name="T38" fmla="*/ 164 w 200"/>
              <a:gd name="T39" fmla="*/ 224 h 246"/>
              <a:gd name="T40" fmla="*/ 140 w 200"/>
              <a:gd name="T41" fmla="*/ 224 h 246"/>
              <a:gd name="T42" fmla="*/ 118 w 200"/>
              <a:gd name="T43" fmla="*/ 229 h 246"/>
              <a:gd name="T44" fmla="*/ 111 w 200"/>
              <a:gd name="T45" fmla="*/ 235 h 246"/>
              <a:gd name="T46" fmla="*/ 108 w 200"/>
              <a:gd name="T47" fmla="*/ 242 h 246"/>
              <a:gd name="T48" fmla="*/ 98 w 200"/>
              <a:gd name="T49" fmla="*/ 245 h 246"/>
              <a:gd name="T50" fmla="*/ 85 w 200"/>
              <a:gd name="T51" fmla="*/ 240 h 246"/>
              <a:gd name="T52" fmla="*/ 77 w 200"/>
              <a:gd name="T53" fmla="*/ 230 h 246"/>
              <a:gd name="T54" fmla="*/ 73 w 200"/>
              <a:gd name="T55" fmla="*/ 216 h 246"/>
              <a:gd name="T56" fmla="*/ 72 w 200"/>
              <a:gd name="T57" fmla="*/ 192 h 246"/>
              <a:gd name="T58" fmla="*/ 71 w 200"/>
              <a:gd name="T59" fmla="*/ 168 h 246"/>
              <a:gd name="T60" fmla="*/ 69 w 200"/>
              <a:gd name="T61" fmla="*/ 154 h 246"/>
              <a:gd name="T62" fmla="*/ 64 w 200"/>
              <a:gd name="T63" fmla="*/ 142 h 246"/>
              <a:gd name="T64" fmla="*/ 56 w 200"/>
              <a:gd name="T65" fmla="*/ 134 h 246"/>
              <a:gd name="T66" fmla="*/ 40 w 200"/>
              <a:gd name="T67" fmla="*/ 125 h 246"/>
              <a:gd name="T68" fmla="*/ 18 w 200"/>
              <a:gd name="T69" fmla="*/ 115 h 246"/>
              <a:gd name="T70" fmla="*/ 6 w 200"/>
              <a:gd name="T71" fmla="*/ 106 h 246"/>
              <a:gd name="T72" fmla="*/ 1 w 200"/>
              <a:gd name="T73" fmla="*/ 98 h 246"/>
              <a:gd name="T74" fmla="*/ 1 w 200"/>
              <a:gd name="T75" fmla="*/ 87 h 246"/>
              <a:gd name="T76" fmla="*/ 5 w 200"/>
              <a:gd name="T77" fmla="*/ 78 h 246"/>
              <a:gd name="T78" fmla="*/ 10 w 200"/>
              <a:gd name="T79" fmla="*/ 68 h 246"/>
              <a:gd name="T80" fmla="*/ 13 w 200"/>
              <a:gd name="T81" fmla="*/ 5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solidFill>
            <a:schemeClr val="accent1"/>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78" name="Freeform 279">
            <a:extLst>
              <a:ext uri="{FF2B5EF4-FFF2-40B4-BE49-F238E27FC236}">
                <a16:creationId xmlns:a16="http://schemas.microsoft.com/office/drawing/2014/main" id="{95C65B9E-89EE-594E-B127-9428748FBEA3}"/>
              </a:ext>
            </a:extLst>
          </p:cNvPr>
          <p:cNvSpPr>
            <a:spLocks/>
          </p:cNvSpPr>
          <p:nvPr userDrawn="1">
            <p:custDataLst>
              <p:tags r:id="rId204"/>
            </p:custDataLst>
          </p:nvPr>
        </p:nvSpPr>
        <p:spPr bwMode="auto">
          <a:xfrm>
            <a:off x="10952322" y="3812913"/>
            <a:ext cx="237498" cy="230323"/>
          </a:xfrm>
          <a:custGeom>
            <a:avLst/>
            <a:gdLst>
              <a:gd name="T0" fmla="*/ 91 w 538"/>
              <a:gd name="T1" fmla="*/ 21 h 487"/>
              <a:gd name="T2" fmla="*/ 160 w 538"/>
              <a:gd name="T3" fmla="*/ 47 h 487"/>
              <a:gd name="T4" fmla="*/ 202 w 538"/>
              <a:gd name="T5" fmla="*/ 70 h 487"/>
              <a:gd name="T6" fmla="*/ 253 w 538"/>
              <a:gd name="T7" fmla="*/ 110 h 487"/>
              <a:gd name="T8" fmla="*/ 300 w 538"/>
              <a:gd name="T9" fmla="*/ 136 h 487"/>
              <a:gd name="T10" fmla="*/ 299 w 538"/>
              <a:gd name="T11" fmla="*/ 161 h 487"/>
              <a:gd name="T12" fmla="*/ 347 w 538"/>
              <a:gd name="T13" fmla="*/ 205 h 487"/>
              <a:gd name="T14" fmla="*/ 393 w 538"/>
              <a:gd name="T15" fmla="*/ 248 h 487"/>
              <a:gd name="T16" fmla="*/ 379 w 538"/>
              <a:gd name="T17" fmla="*/ 250 h 487"/>
              <a:gd name="T18" fmla="*/ 372 w 538"/>
              <a:gd name="T19" fmla="*/ 256 h 487"/>
              <a:gd name="T20" fmla="*/ 372 w 538"/>
              <a:gd name="T21" fmla="*/ 278 h 487"/>
              <a:gd name="T22" fmla="*/ 377 w 538"/>
              <a:gd name="T23" fmla="*/ 301 h 487"/>
              <a:gd name="T24" fmla="*/ 389 w 538"/>
              <a:gd name="T25" fmla="*/ 325 h 487"/>
              <a:gd name="T26" fmla="*/ 407 w 538"/>
              <a:gd name="T27" fmla="*/ 348 h 487"/>
              <a:gd name="T28" fmla="*/ 428 w 538"/>
              <a:gd name="T29" fmla="*/ 366 h 487"/>
              <a:gd name="T30" fmla="*/ 451 w 538"/>
              <a:gd name="T31" fmla="*/ 376 h 487"/>
              <a:gd name="T32" fmla="*/ 461 w 538"/>
              <a:gd name="T33" fmla="*/ 390 h 487"/>
              <a:gd name="T34" fmla="*/ 472 w 538"/>
              <a:gd name="T35" fmla="*/ 406 h 487"/>
              <a:gd name="T36" fmla="*/ 489 w 538"/>
              <a:gd name="T37" fmla="*/ 417 h 487"/>
              <a:gd name="T38" fmla="*/ 513 w 538"/>
              <a:gd name="T39" fmla="*/ 432 h 487"/>
              <a:gd name="T40" fmla="*/ 518 w 538"/>
              <a:gd name="T41" fmla="*/ 444 h 487"/>
              <a:gd name="T42" fmla="*/ 525 w 538"/>
              <a:gd name="T43" fmla="*/ 450 h 487"/>
              <a:gd name="T44" fmla="*/ 538 w 538"/>
              <a:gd name="T45" fmla="*/ 456 h 487"/>
              <a:gd name="T46" fmla="*/ 534 w 538"/>
              <a:gd name="T47" fmla="*/ 472 h 487"/>
              <a:gd name="T48" fmla="*/ 519 w 538"/>
              <a:gd name="T49" fmla="*/ 484 h 487"/>
              <a:gd name="T50" fmla="*/ 490 w 538"/>
              <a:gd name="T51" fmla="*/ 487 h 487"/>
              <a:gd name="T52" fmla="*/ 448 w 538"/>
              <a:gd name="T53" fmla="*/ 480 h 487"/>
              <a:gd name="T54" fmla="*/ 414 w 538"/>
              <a:gd name="T55" fmla="*/ 466 h 487"/>
              <a:gd name="T56" fmla="*/ 386 w 538"/>
              <a:gd name="T57" fmla="*/ 446 h 487"/>
              <a:gd name="T58" fmla="*/ 355 w 538"/>
              <a:gd name="T59" fmla="*/ 415 h 487"/>
              <a:gd name="T60" fmla="*/ 312 w 538"/>
              <a:gd name="T61" fmla="*/ 365 h 487"/>
              <a:gd name="T62" fmla="*/ 274 w 538"/>
              <a:gd name="T63" fmla="*/ 330 h 487"/>
              <a:gd name="T64" fmla="*/ 246 w 538"/>
              <a:gd name="T65" fmla="*/ 316 h 487"/>
              <a:gd name="T66" fmla="*/ 212 w 538"/>
              <a:gd name="T67" fmla="*/ 309 h 487"/>
              <a:gd name="T68" fmla="*/ 180 w 538"/>
              <a:gd name="T69" fmla="*/ 310 h 487"/>
              <a:gd name="T70" fmla="*/ 153 w 538"/>
              <a:gd name="T71" fmla="*/ 317 h 487"/>
              <a:gd name="T72" fmla="*/ 113 w 538"/>
              <a:gd name="T73" fmla="*/ 345 h 487"/>
              <a:gd name="T74" fmla="*/ 136 w 538"/>
              <a:gd name="T75" fmla="*/ 361 h 487"/>
              <a:gd name="T76" fmla="*/ 140 w 538"/>
              <a:gd name="T77" fmla="*/ 370 h 487"/>
              <a:gd name="T78" fmla="*/ 124 w 538"/>
              <a:gd name="T79" fmla="*/ 401 h 487"/>
              <a:gd name="T80" fmla="*/ 113 w 538"/>
              <a:gd name="T81" fmla="*/ 414 h 487"/>
              <a:gd name="T82" fmla="*/ 47 w 538"/>
              <a:gd name="T83" fmla="*/ 403 h 487"/>
              <a:gd name="T84" fmla="*/ 20 w 538"/>
              <a:gd name="T85" fmla="*/ 259 h 487"/>
              <a:gd name="T86" fmla="*/ 20 w 538"/>
              <a:gd name="T8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79" name="Freeform 280">
            <a:extLst>
              <a:ext uri="{FF2B5EF4-FFF2-40B4-BE49-F238E27FC236}">
                <a16:creationId xmlns:a16="http://schemas.microsoft.com/office/drawing/2014/main" id="{F6FA4B8E-0E72-1E4B-8ACF-BB133D37859B}"/>
              </a:ext>
            </a:extLst>
          </p:cNvPr>
          <p:cNvSpPr>
            <a:spLocks/>
          </p:cNvSpPr>
          <p:nvPr userDrawn="1">
            <p:custDataLst>
              <p:tags r:id="rId205"/>
            </p:custDataLst>
          </p:nvPr>
        </p:nvSpPr>
        <p:spPr bwMode="auto">
          <a:xfrm>
            <a:off x="11149152" y="3798519"/>
            <a:ext cx="108988" cy="116600"/>
          </a:xfrm>
          <a:custGeom>
            <a:avLst/>
            <a:gdLst>
              <a:gd name="T0" fmla="*/ 136 w 253"/>
              <a:gd name="T1" fmla="*/ 1 h 246"/>
              <a:gd name="T2" fmla="*/ 157 w 253"/>
              <a:gd name="T3" fmla="*/ 8 h 246"/>
              <a:gd name="T4" fmla="*/ 179 w 253"/>
              <a:gd name="T5" fmla="*/ 21 h 246"/>
              <a:gd name="T6" fmla="*/ 199 w 253"/>
              <a:gd name="T7" fmla="*/ 37 h 246"/>
              <a:gd name="T8" fmla="*/ 218 w 253"/>
              <a:gd name="T9" fmla="*/ 57 h 246"/>
              <a:gd name="T10" fmla="*/ 234 w 253"/>
              <a:gd name="T11" fmla="*/ 76 h 246"/>
              <a:gd name="T12" fmla="*/ 245 w 253"/>
              <a:gd name="T13" fmla="*/ 94 h 246"/>
              <a:gd name="T14" fmla="*/ 252 w 253"/>
              <a:gd name="T15" fmla="*/ 111 h 246"/>
              <a:gd name="T16" fmla="*/ 252 w 253"/>
              <a:gd name="T17" fmla="*/ 128 h 246"/>
              <a:gd name="T18" fmla="*/ 243 w 253"/>
              <a:gd name="T19" fmla="*/ 151 h 246"/>
              <a:gd name="T20" fmla="*/ 229 w 253"/>
              <a:gd name="T21" fmla="*/ 174 h 246"/>
              <a:gd name="T22" fmla="*/ 209 w 253"/>
              <a:gd name="T23" fmla="*/ 195 h 246"/>
              <a:gd name="T24" fmla="*/ 184 w 253"/>
              <a:gd name="T25" fmla="*/ 214 h 246"/>
              <a:gd name="T26" fmla="*/ 157 w 253"/>
              <a:gd name="T27" fmla="*/ 229 h 246"/>
              <a:gd name="T28" fmla="*/ 129 w 253"/>
              <a:gd name="T29" fmla="*/ 240 h 246"/>
              <a:gd name="T30" fmla="*/ 100 w 253"/>
              <a:gd name="T31" fmla="*/ 245 h 246"/>
              <a:gd name="T32" fmla="*/ 74 w 253"/>
              <a:gd name="T33" fmla="*/ 245 h 246"/>
              <a:gd name="T34" fmla="*/ 53 w 253"/>
              <a:gd name="T35" fmla="*/ 240 h 246"/>
              <a:gd name="T36" fmla="*/ 33 w 253"/>
              <a:gd name="T37" fmla="*/ 234 h 246"/>
              <a:gd name="T38" fmla="*/ 11 w 253"/>
              <a:gd name="T39" fmla="*/ 229 h 246"/>
              <a:gd name="T40" fmla="*/ 3 w 253"/>
              <a:gd name="T41" fmla="*/ 219 h 246"/>
              <a:gd name="T42" fmla="*/ 10 w 253"/>
              <a:gd name="T43" fmla="*/ 205 h 246"/>
              <a:gd name="T44" fmla="*/ 22 w 253"/>
              <a:gd name="T45" fmla="*/ 196 h 246"/>
              <a:gd name="T46" fmla="*/ 37 w 253"/>
              <a:gd name="T47" fmla="*/ 191 h 246"/>
              <a:gd name="T48" fmla="*/ 50 w 253"/>
              <a:gd name="T49" fmla="*/ 197 h 246"/>
              <a:gd name="T50" fmla="*/ 60 w 253"/>
              <a:gd name="T51" fmla="*/ 207 h 246"/>
              <a:gd name="T52" fmla="*/ 68 w 253"/>
              <a:gd name="T53" fmla="*/ 201 h 246"/>
              <a:gd name="T54" fmla="*/ 75 w 253"/>
              <a:gd name="T55" fmla="*/ 190 h 246"/>
              <a:gd name="T56" fmla="*/ 84 w 253"/>
              <a:gd name="T57" fmla="*/ 180 h 246"/>
              <a:gd name="T58" fmla="*/ 91 w 253"/>
              <a:gd name="T59" fmla="*/ 181 h 246"/>
              <a:gd name="T60" fmla="*/ 98 w 253"/>
              <a:gd name="T61" fmla="*/ 179 h 246"/>
              <a:gd name="T62" fmla="*/ 106 w 253"/>
              <a:gd name="T63" fmla="*/ 178 h 246"/>
              <a:gd name="T64" fmla="*/ 120 w 253"/>
              <a:gd name="T65" fmla="*/ 174 h 246"/>
              <a:gd name="T66" fmla="*/ 149 w 253"/>
              <a:gd name="T67" fmla="*/ 164 h 246"/>
              <a:gd name="T68" fmla="*/ 179 w 253"/>
              <a:gd name="T69" fmla="*/ 147 h 246"/>
              <a:gd name="T70" fmla="*/ 197 w 253"/>
              <a:gd name="T71" fmla="*/ 135 h 246"/>
              <a:gd name="T72" fmla="*/ 210 w 253"/>
              <a:gd name="T73" fmla="*/ 123 h 246"/>
              <a:gd name="T74" fmla="*/ 218 w 253"/>
              <a:gd name="T75" fmla="*/ 111 h 246"/>
              <a:gd name="T76" fmla="*/ 219 w 253"/>
              <a:gd name="T77" fmla="*/ 98 h 246"/>
              <a:gd name="T78" fmla="*/ 214 w 253"/>
              <a:gd name="T79" fmla="*/ 88 h 246"/>
              <a:gd name="T80" fmla="*/ 210 w 253"/>
              <a:gd name="T81" fmla="*/ 80 h 246"/>
              <a:gd name="T82" fmla="*/ 207 w 253"/>
              <a:gd name="T83" fmla="*/ 72 h 246"/>
              <a:gd name="T84" fmla="*/ 201 w 253"/>
              <a:gd name="T85" fmla="*/ 67 h 246"/>
              <a:gd name="T86" fmla="*/ 191 w 253"/>
              <a:gd name="T87" fmla="*/ 65 h 246"/>
              <a:gd name="T88" fmla="*/ 184 w 253"/>
              <a:gd name="T89" fmla="*/ 61 h 246"/>
              <a:gd name="T90" fmla="*/ 180 w 253"/>
              <a:gd name="T91" fmla="*/ 54 h 246"/>
              <a:gd name="T92" fmla="*/ 140 w 253"/>
              <a:gd name="T93" fmla="*/ 49 h 246"/>
              <a:gd name="T94" fmla="*/ 136 w 253"/>
              <a:gd name="T95" fmla="*/ 44 h 246"/>
              <a:gd name="T96" fmla="*/ 136 w 253"/>
              <a:gd name="T97" fmla="*/ 36 h 246"/>
              <a:gd name="T98" fmla="*/ 140 w 253"/>
              <a:gd name="T99" fmla="*/ 18 h 246"/>
              <a:gd name="T100" fmla="*/ 110 w 253"/>
              <a:gd name="T101" fmla="*/ 11 h 246"/>
              <a:gd name="T102" fmla="*/ 97 w 253"/>
              <a:gd name="T103" fmla="*/ 12 h 246"/>
              <a:gd name="T104" fmla="*/ 86 w 253"/>
              <a:gd name="T105" fmla="*/ 18 h 246"/>
              <a:gd name="T106" fmla="*/ 104 w 253"/>
              <a:gd name="T107" fmla="*/ 5 h 246"/>
              <a:gd name="T108" fmla="*/ 113 w 253"/>
              <a:gd name="T109" fmla="*/ 1 h 246"/>
              <a:gd name="T110" fmla="*/ 127 w 253"/>
              <a:gd name="T111"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80" name="Freeform 281">
            <a:extLst>
              <a:ext uri="{FF2B5EF4-FFF2-40B4-BE49-F238E27FC236}">
                <a16:creationId xmlns:a16="http://schemas.microsoft.com/office/drawing/2014/main" id="{E64DFD8A-62FB-D74E-9220-8FA04332E7BD}"/>
              </a:ext>
            </a:extLst>
          </p:cNvPr>
          <p:cNvSpPr>
            <a:spLocks/>
          </p:cNvSpPr>
          <p:nvPr userDrawn="1">
            <p:custDataLst>
              <p:tags r:id="rId206"/>
            </p:custDataLst>
          </p:nvPr>
        </p:nvSpPr>
        <p:spPr bwMode="auto">
          <a:xfrm>
            <a:off x="9382558" y="3465990"/>
            <a:ext cx="65068" cy="107964"/>
          </a:xfrm>
          <a:custGeom>
            <a:avLst/>
            <a:gdLst>
              <a:gd name="T0" fmla="*/ 41 w 141"/>
              <a:gd name="T1" fmla="*/ 228 h 228"/>
              <a:gd name="T2" fmla="*/ 36 w 141"/>
              <a:gd name="T3" fmla="*/ 220 h 228"/>
              <a:gd name="T4" fmla="*/ 29 w 141"/>
              <a:gd name="T5" fmla="*/ 208 h 228"/>
              <a:gd name="T6" fmla="*/ 22 w 141"/>
              <a:gd name="T7" fmla="*/ 194 h 228"/>
              <a:gd name="T8" fmla="*/ 16 w 141"/>
              <a:gd name="T9" fmla="*/ 178 h 228"/>
              <a:gd name="T10" fmla="*/ 10 w 141"/>
              <a:gd name="T11" fmla="*/ 163 h 228"/>
              <a:gd name="T12" fmla="*/ 5 w 141"/>
              <a:gd name="T13" fmla="*/ 148 h 228"/>
              <a:gd name="T14" fmla="*/ 2 w 141"/>
              <a:gd name="T15" fmla="*/ 135 h 228"/>
              <a:gd name="T16" fmla="*/ 0 w 141"/>
              <a:gd name="T17" fmla="*/ 123 h 228"/>
              <a:gd name="T18" fmla="*/ 2 w 141"/>
              <a:gd name="T19" fmla="*/ 104 h 228"/>
              <a:gd name="T20" fmla="*/ 4 w 141"/>
              <a:gd name="T21" fmla="*/ 87 h 228"/>
              <a:gd name="T22" fmla="*/ 6 w 141"/>
              <a:gd name="T23" fmla="*/ 70 h 228"/>
              <a:gd name="T24" fmla="*/ 9 w 141"/>
              <a:gd name="T25" fmla="*/ 55 h 228"/>
              <a:gd name="T26" fmla="*/ 18 w 141"/>
              <a:gd name="T27" fmla="*/ 28 h 228"/>
              <a:gd name="T28" fmla="*/ 28 w 141"/>
              <a:gd name="T29" fmla="*/ 0 h 228"/>
              <a:gd name="T30" fmla="*/ 45 w 141"/>
              <a:gd name="T31" fmla="*/ 16 h 228"/>
              <a:gd name="T32" fmla="*/ 62 w 141"/>
              <a:gd name="T33" fmla="*/ 28 h 228"/>
              <a:gd name="T34" fmla="*/ 76 w 141"/>
              <a:gd name="T35" fmla="*/ 37 h 228"/>
              <a:gd name="T36" fmla="*/ 89 w 141"/>
              <a:gd name="T37" fmla="*/ 48 h 228"/>
              <a:gd name="T38" fmla="*/ 95 w 141"/>
              <a:gd name="T39" fmla="*/ 55 h 228"/>
              <a:gd name="T40" fmla="*/ 101 w 141"/>
              <a:gd name="T41" fmla="*/ 63 h 228"/>
              <a:gd name="T42" fmla="*/ 107 w 141"/>
              <a:gd name="T43" fmla="*/ 74 h 228"/>
              <a:gd name="T44" fmla="*/ 114 w 141"/>
              <a:gd name="T45" fmla="*/ 86 h 228"/>
              <a:gd name="T46" fmla="*/ 120 w 141"/>
              <a:gd name="T47" fmla="*/ 100 h 228"/>
              <a:gd name="T48" fmla="*/ 127 w 141"/>
              <a:gd name="T49" fmla="*/ 117 h 228"/>
              <a:gd name="T50" fmla="*/ 133 w 141"/>
              <a:gd name="T51" fmla="*/ 138 h 228"/>
              <a:gd name="T52" fmla="*/ 141 w 141"/>
              <a:gd name="T53" fmla="*/ 161 h 228"/>
              <a:gd name="T54" fmla="*/ 140 w 141"/>
              <a:gd name="T55" fmla="*/ 169 h 228"/>
              <a:gd name="T56" fmla="*/ 138 w 141"/>
              <a:gd name="T57" fmla="*/ 177 h 228"/>
              <a:gd name="T58" fmla="*/ 135 w 141"/>
              <a:gd name="T59" fmla="*/ 186 h 228"/>
              <a:gd name="T60" fmla="*/ 131 w 141"/>
              <a:gd name="T61" fmla="*/ 192 h 228"/>
              <a:gd name="T62" fmla="*/ 127 w 141"/>
              <a:gd name="T63" fmla="*/ 199 h 228"/>
              <a:gd name="T64" fmla="*/ 121 w 141"/>
              <a:gd name="T65" fmla="*/ 204 h 228"/>
              <a:gd name="T66" fmla="*/ 115 w 141"/>
              <a:gd name="T67" fmla="*/ 209 h 228"/>
              <a:gd name="T68" fmla="*/ 108 w 141"/>
              <a:gd name="T69" fmla="*/ 213 h 228"/>
              <a:gd name="T70" fmla="*/ 100 w 141"/>
              <a:gd name="T71" fmla="*/ 217 h 228"/>
              <a:gd name="T72" fmla="*/ 93 w 141"/>
              <a:gd name="T73" fmla="*/ 220 h 228"/>
              <a:gd name="T74" fmla="*/ 85 w 141"/>
              <a:gd name="T75" fmla="*/ 223 h 228"/>
              <a:gd name="T76" fmla="*/ 76 w 141"/>
              <a:gd name="T77" fmla="*/ 225 h 228"/>
              <a:gd name="T78" fmla="*/ 59 w 141"/>
              <a:gd name="T79" fmla="*/ 227 h 228"/>
              <a:gd name="T80" fmla="*/ 41 w 141"/>
              <a:gd name="T81"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881" name="Group 282">
            <a:extLst>
              <a:ext uri="{FF2B5EF4-FFF2-40B4-BE49-F238E27FC236}">
                <a16:creationId xmlns:a16="http://schemas.microsoft.com/office/drawing/2014/main" id="{17D69B01-7763-B44A-9A37-E19542B164CF}"/>
              </a:ext>
            </a:extLst>
          </p:cNvPr>
          <p:cNvGrpSpPr>
            <a:grpSpLocks/>
          </p:cNvGrpSpPr>
          <p:nvPr userDrawn="1">
            <p:custDataLst>
              <p:tags r:id="rId207"/>
            </p:custDataLst>
          </p:nvPr>
        </p:nvGrpSpPr>
        <p:grpSpPr bwMode="auto">
          <a:xfrm>
            <a:off x="10345563" y="3203997"/>
            <a:ext cx="239124" cy="398747"/>
            <a:chOff x="5062" y="2295"/>
            <a:chExt cx="177" cy="279"/>
          </a:xfrm>
          <a:solidFill>
            <a:srgbClr val="DADADA"/>
          </a:solidFill>
        </p:grpSpPr>
        <p:sp>
          <p:nvSpPr>
            <p:cNvPr id="882" name="Freeform 283">
              <a:extLst>
                <a:ext uri="{FF2B5EF4-FFF2-40B4-BE49-F238E27FC236}">
                  <a16:creationId xmlns:a16="http://schemas.microsoft.com/office/drawing/2014/main" id="{A5FF2A43-E2A2-0F46-9CBE-FAB24D98A78E}"/>
                </a:ext>
              </a:extLst>
            </p:cNvPr>
            <p:cNvSpPr>
              <a:spLocks/>
            </p:cNvSpPr>
            <p:nvPr/>
          </p:nvSpPr>
          <p:spPr bwMode="auto">
            <a:xfrm>
              <a:off x="5154" y="2449"/>
              <a:ext cx="19" cy="37"/>
            </a:xfrm>
            <a:custGeom>
              <a:avLst/>
              <a:gdLst>
                <a:gd name="T0" fmla="*/ 39 w 60"/>
                <a:gd name="T1" fmla="*/ 110 h 110"/>
                <a:gd name="T2" fmla="*/ 42 w 60"/>
                <a:gd name="T3" fmla="*/ 109 h 110"/>
                <a:gd name="T4" fmla="*/ 46 w 60"/>
                <a:gd name="T5" fmla="*/ 106 h 110"/>
                <a:gd name="T6" fmla="*/ 49 w 60"/>
                <a:gd name="T7" fmla="*/ 101 h 110"/>
                <a:gd name="T8" fmla="*/ 52 w 60"/>
                <a:gd name="T9" fmla="*/ 96 h 110"/>
                <a:gd name="T10" fmla="*/ 54 w 60"/>
                <a:gd name="T11" fmla="*/ 90 h 110"/>
                <a:gd name="T12" fmla="*/ 57 w 60"/>
                <a:gd name="T13" fmla="*/ 84 h 110"/>
                <a:gd name="T14" fmla="*/ 59 w 60"/>
                <a:gd name="T15" fmla="*/ 78 h 110"/>
                <a:gd name="T16" fmla="*/ 60 w 60"/>
                <a:gd name="T17" fmla="*/ 73 h 110"/>
                <a:gd name="T18" fmla="*/ 59 w 60"/>
                <a:gd name="T19" fmla="*/ 60 h 110"/>
                <a:gd name="T20" fmla="*/ 58 w 60"/>
                <a:gd name="T21" fmla="*/ 48 h 110"/>
                <a:gd name="T22" fmla="*/ 57 w 60"/>
                <a:gd name="T23" fmla="*/ 38 h 110"/>
                <a:gd name="T24" fmla="*/ 54 w 60"/>
                <a:gd name="T25" fmla="*/ 29 h 110"/>
                <a:gd name="T26" fmla="*/ 51 w 60"/>
                <a:gd name="T27" fmla="*/ 21 h 110"/>
                <a:gd name="T28" fmla="*/ 48 w 60"/>
                <a:gd name="T29" fmla="*/ 13 h 110"/>
                <a:gd name="T30" fmla="*/ 45 w 60"/>
                <a:gd name="T31" fmla="*/ 6 h 110"/>
                <a:gd name="T32" fmla="*/ 39 w 60"/>
                <a:gd name="T33" fmla="*/ 0 h 110"/>
                <a:gd name="T34" fmla="*/ 35 w 60"/>
                <a:gd name="T35" fmla="*/ 3 h 110"/>
                <a:gd name="T36" fmla="*/ 30 w 60"/>
                <a:gd name="T37" fmla="*/ 8 h 110"/>
                <a:gd name="T38" fmla="*/ 27 w 60"/>
                <a:gd name="T39" fmla="*/ 13 h 110"/>
                <a:gd name="T40" fmla="*/ 24 w 60"/>
                <a:gd name="T41" fmla="*/ 18 h 110"/>
                <a:gd name="T42" fmla="*/ 18 w 60"/>
                <a:gd name="T43" fmla="*/ 29 h 110"/>
                <a:gd name="T44" fmla="*/ 15 w 60"/>
                <a:gd name="T45" fmla="*/ 40 h 110"/>
                <a:gd name="T46" fmla="*/ 10 w 60"/>
                <a:gd name="T47" fmla="*/ 51 h 110"/>
                <a:gd name="T48" fmla="*/ 7 w 60"/>
                <a:gd name="T49" fmla="*/ 62 h 110"/>
                <a:gd name="T50" fmla="*/ 6 w 60"/>
                <a:gd name="T51" fmla="*/ 66 h 110"/>
                <a:gd name="T52" fmla="*/ 4 w 60"/>
                <a:gd name="T53" fmla="*/ 69 h 110"/>
                <a:gd name="T54" fmla="*/ 2 w 60"/>
                <a:gd name="T55" fmla="*/ 72 h 110"/>
                <a:gd name="T56" fmla="*/ 0 w 60"/>
                <a:gd name="T57" fmla="*/ 73 h 110"/>
                <a:gd name="T58" fmla="*/ 1 w 60"/>
                <a:gd name="T59" fmla="*/ 78 h 110"/>
                <a:gd name="T60" fmla="*/ 3 w 60"/>
                <a:gd name="T61" fmla="*/ 84 h 110"/>
                <a:gd name="T62" fmla="*/ 7 w 60"/>
                <a:gd name="T63" fmla="*/ 90 h 110"/>
                <a:gd name="T64" fmla="*/ 12 w 60"/>
                <a:gd name="T65" fmla="*/ 96 h 110"/>
                <a:gd name="T66" fmla="*/ 18 w 60"/>
                <a:gd name="T67" fmla="*/ 101 h 110"/>
                <a:gd name="T68" fmla="*/ 25 w 60"/>
                <a:gd name="T69" fmla="*/ 106 h 110"/>
                <a:gd name="T70" fmla="*/ 32 w 60"/>
                <a:gd name="T71" fmla="*/ 109 h 110"/>
                <a:gd name="T72" fmla="*/ 39 w 60"/>
                <a:gd name="T7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83" name="Freeform 284">
              <a:extLst>
                <a:ext uri="{FF2B5EF4-FFF2-40B4-BE49-F238E27FC236}">
                  <a16:creationId xmlns:a16="http://schemas.microsoft.com/office/drawing/2014/main" id="{9DB8967E-CA7A-3649-984F-4984C605290A}"/>
                </a:ext>
              </a:extLst>
            </p:cNvPr>
            <p:cNvSpPr>
              <a:spLocks/>
            </p:cNvSpPr>
            <p:nvPr/>
          </p:nvSpPr>
          <p:spPr bwMode="auto">
            <a:xfrm>
              <a:off x="5189" y="2422"/>
              <a:ext cx="24" cy="25"/>
            </a:xfrm>
            <a:custGeom>
              <a:avLst/>
              <a:gdLst>
                <a:gd name="T0" fmla="*/ 0 w 72"/>
                <a:gd name="T1" fmla="*/ 13 h 75"/>
                <a:gd name="T2" fmla="*/ 8 w 72"/>
                <a:gd name="T3" fmla="*/ 18 h 75"/>
                <a:gd name="T4" fmla="*/ 15 w 72"/>
                <a:gd name="T5" fmla="*/ 25 h 75"/>
                <a:gd name="T6" fmla="*/ 23 w 72"/>
                <a:gd name="T7" fmla="*/ 32 h 75"/>
                <a:gd name="T8" fmla="*/ 31 w 72"/>
                <a:gd name="T9" fmla="*/ 40 h 75"/>
                <a:gd name="T10" fmla="*/ 37 w 72"/>
                <a:gd name="T11" fmla="*/ 48 h 75"/>
                <a:gd name="T12" fmla="*/ 42 w 72"/>
                <a:gd name="T13" fmla="*/ 57 h 75"/>
                <a:gd name="T14" fmla="*/ 45 w 72"/>
                <a:gd name="T15" fmla="*/ 65 h 75"/>
                <a:gd name="T16" fmla="*/ 46 w 72"/>
                <a:gd name="T17" fmla="*/ 75 h 75"/>
                <a:gd name="T18" fmla="*/ 72 w 72"/>
                <a:gd name="T19" fmla="*/ 75 h 75"/>
                <a:gd name="T20" fmla="*/ 65 w 72"/>
                <a:gd name="T21" fmla="*/ 50 h 75"/>
                <a:gd name="T22" fmla="*/ 60 w 72"/>
                <a:gd name="T23" fmla="*/ 34 h 75"/>
                <a:gd name="T24" fmla="*/ 60 w 72"/>
                <a:gd name="T25" fmla="*/ 27 h 75"/>
                <a:gd name="T26" fmla="*/ 63 w 72"/>
                <a:gd name="T27" fmla="*/ 19 h 75"/>
                <a:gd name="T28" fmla="*/ 67 w 72"/>
                <a:gd name="T29" fmla="*/ 11 h 75"/>
                <a:gd name="T30" fmla="*/ 72 w 72"/>
                <a:gd name="T31" fmla="*/ 1 h 75"/>
                <a:gd name="T32" fmla="*/ 52 w 72"/>
                <a:gd name="T33" fmla="*/ 0 h 75"/>
                <a:gd name="T34" fmla="*/ 32 w 72"/>
                <a:gd name="T35" fmla="*/ 0 h 75"/>
                <a:gd name="T36" fmla="*/ 22 w 72"/>
                <a:gd name="T37" fmla="*/ 1 h 75"/>
                <a:gd name="T38" fmla="*/ 13 w 72"/>
                <a:gd name="T39" fmla="*/ 3 h 75"/>
                <a:gd name="T40" fmla="*/ 9 w 72"/>
                <a:gd name="T41" fmla="*/ 5 h 75"/>
                <a:gd name="T42" fmla="*/ 6 w 72"/>
                <a:gd name="T43" fmla="*/ 7 h 75"/>
                <a:gd name="T44" fmla="*/ 2 w 72"/>
                <a:gd name="T45" fmla="*/ 10 h 75"/>
                <a:gd name="T46" fmla="*/ 0 w 72"/>
                <a:gd name="T47"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84" name="Freeform 285">
              <a:extLst>
                <a:ext uri="{FF2B5EF4-FFF2-40B4-BE49-F238E27FC236}">
                  <a16:creationId xmlns:a16="http://schemas.microsoft.com/office/drawing/2014/main" id="{8D6FEF10-049D-A64A-BB2B-5D4E94CCC9AD}"/>
                </a:ext>
              </a:extLst>
            </p:cNvPr>
            <p:cNvSpPr>
              <a:spLocks/>
            </p:cNvSpPr>
            <p:nvPr/>
          </p:nvSpPr>
          <p:spPr bwMode="auto">
            <a:xfrm>
              <a:off x="5160" y="2389"/>
              <a:ext cx="5" cy="16"/>
            </a:xfrm>
            <a:custGeom>
              <a:avLst/>
              <a:gdLst>
                <a:gd name="T0" fmla="*/ 15 w 15"/>
                <a:gd name="T1" fmla="*/ 49 h 49"/>
                <a:gd name="T2" fmla="*/ 15 w 15"/>
                <a:gd name="T3" fmla="*/ 33 h 49"/>
                <a:gd name="T4" fmla="*/ 15 w 15"/>
                <a:gd name="T5" fmla="*/ 19 h 49"/>
                <a:gd name="T6" fmla="*/ 14 w 15"/>
                <a:gd name="T7" fmla="*/ 13 h 49"/>
                <a:gd name="T8" fmla="*/ 13 w 15"/>
                <a:gd name="T9" fmla="*/ 7 h 49"/>
                <a:gd name="T10" fmla="*/ 11 w 15"/>
                <a:gd name="T11" fmla="*/ 3 h 49"/>
                <a:gd name="T12" fmla="*/ 9 w 15"/>
                <a:gd name="T13" fmla="*/ 0 h 49"/>
                <a:gd name="T14" fmla="*/ 4 w 15"/>
                <a:gd name="T15" fmla="*/ 7 h 49"/>
                <a:gd name="T16" fmla="*/ 2 w 15"/>
                <a:gd name="T17" fmla="*/ 15 h 49"/>
                <a:gd name="T18" fmla="*/ 0 w 15"/>
                <a:gd name="T19" fmla="*/ 23 h 49"/>
                <a:gd name="T20" fmla="*/ 0 w 15"/>
                <a:gd name="T21" fmla="*/ 30 h 49"/>
                <a:gd name="T22" fmla="*/ 1 w 15"/>
                <a:gd name="T23" fmla="*/ 36 h 49"/>
                <a:gd name="T24" fmla="*/ 4 w 15"/>
                <a:gd name="T25" fmla="*/ 42 h 49"/>
                <a:gd name="T26" fmla="*/ 7 w 15"/>
                <a:gd name="T27" fmla="*/ 44 h 49"/>
                <a:gd name="T28" fmla="*/ 9 w 15"/>
                <a:gd name="T29" fmla="*/ 46 h 49"/>
                <a:gd name="T30" fmla="*/ 12 w 15"/>
                <a:gd name="T31" fmla="*/ 48 h 49"/>
                <a:gd name="T32" fmla="*/ 15 w 15"/>
                <a:gd name="T3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85" name="Freeform 286">
              <a:extLst>
                <a:ext uri="{FF2B5EF4-FFF2-40B4-BE49-F238E27FC236}">
                  <a16:creationId xmlns:a16="http://schemas.microsoft.com/office/drawing/2014/main" id="{A8D571FF-4C30-3F41-A0D9-A433ADBF529C}"/>
                </a:ext>
              </a:extLst>
            </p:cNvPr>
            <p:cNvSpPr>
              <a:spLocks/>
            </p:cNvSpPr>
            <p:nvPr/>
          </p:nvSpPr>
          <p:spPr bwMode="auto">
            <a:xfrm>
              <a:off x="5139" y="2387"/>
              <a:ext cx="15" cy="13"/>
            </a:xfrm>
            <a:custGeom>
              <a:avLst/>
              <a:gdLst>
                <a:gd name="T0" fmla="*/ 20 w 47"/>
                <a:gd name="T1" fmla="*/ 6 h 40"/>
                <a:gd name="T2" fmla="*/ 0 w 47"/>
                <a:gd name="T3" fmla="*/ 37 h 40"/>
                <a:gd name="T4" fmla="*/ 6 w 47"/>
                <a:gd name="T5" fmla="*/ 39 h 40"/>
                <a:gd name="T6" fmla="*/ 12 w 47"/>
                <a:gd name="T7" fmla="*/ 40 h 40"/>
                <a:gd name="T8" fmla="*/ 19 w 47"/>
                <a:gd name="T9" fmla="*/ 39 h 40"/>
                <a:gd name="T10" fmla="*/ 26 w 47"/>
                <a:gd name="T11" fmla="*/ 38 h 40"/>
                <a:gd name="T12" fmla="*/ 32 w 47"/>
                <a:gd name="T13" fmla="*/ 36 h 40"/>
                <a:gd name="T14" fmla="*/ 39 w 47"/>
                <a:gd name="T15" fmla="*/ 33 h 40"/>
                <a:gd name="T16" fmla="*/ 43 w 47"/>
                <a:gd name="T17" fmla="*/ 30 h 40"/>
                <a:gd name="T18" fmla="*/ 47 w 47"/>
                <a:gd name="T19" fmla="*/ 25 h 40"/>
                <a:gd name="T20" fmla="*/ 47 w 47"/>
                <a:gd name="T21" fmla="*/ 0 h 40"/>
                <a:gd name="T22" fmla="*/ 41 w 47"/>
                <a:gd name="T23" fmla="*/ 0 h 40"/>
                <a:gd name="T24" fmla="*/ 33 w 47"/>
                <a:gd name="T25" fmla="*/ 1 h 40"/>
                <a:gd name="T26" fmla="*/ 26 w 47"/>
                <a:gd name="T27" fmla="*/ 3 h 40"/>
                <a:gd name="T28" fmla="*/ 20 w 47"/>
                <a:gd name="T2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86" name="Freeform 287">
              <a:extLst>
                <a:ext uri="{FF2B5EF4-FFF2-40B4-BE49-F238E27FC236}">
                  <a16:creationId xmlns:a16="http://schemas.microsoft.com/office/drawing/2014/main" id="{A35080F2-625A-AD4D-B7BD-FF38D2CF54DF}"/>
                </a:ext>
              </a:extLst>
            </p:cNvPr>
            <p:cNvSpPr>
              <a:spLocks/>
            </p:cNvSpPr>
            <p:nvPr/>
          </p:nvSpPr>
          <p:spPr bwMode="auto">
            <a:xfrm>
              <a:off x="5184" y="2465"/>
              <a:ext cx="13" cy="10"/>
            </a:xfrm>
            <a:custGeom>
              <a:avLst/>
              <a:gdLst>
                <a:gd name="T0" fmla="*/ 0 w 39"/>
                <a:gd name="T1" fmla="*/ 0 h 31"/>
                <a:gd name="T2" fmla="*/ 3 w 39"/>
                <a:gd name="T3" fmla="*/ 8 h 31"/>
                <a:gd name="T4" fmla="*/ 6 w 39"/>
                <a:gd name="T5" fmla="*/ 13 h 31"/>
                <a:gd name="T6" fmla="*/ 12 w 39"/>
                <a:gd name="T7" fmla="*/ 19 h 31"/>
                <a:gd name="T8" fmla="*/ 17 w 39"/>
                <a:gd name="T9" fmla="*/ 23 h 31"/>
                <a:gd name="T10" fmla="*/ 23 w 39"/>
                <a:gd name="T11" fmla="*/ 26 h 31"/>
                <a:gd name="T12" fmla="*/ 28 w 39"/>
                <a:gd name="T13" fmla="*/ 29 h 31"/>
                <a:gd name="T14" fmla="*/ 34 w 39"/>
                <a:gd name="T15" fmla="*/ 31 h 31"/>
                <a:gd name="T16" fmla="*/ 39 w 39"/>
                <a:gd name="T17" fmla="*/ 31 h 31"/>
                <a:gd name="T18" fmla="*/ 33 w 39"/>
                <a:gd name="T19" fmla="*/ 22 h 31"/>
                <a:gd name="T20" fmla="*/ 25 w 39"/>
                <a:gd name="T21" fmla="*/ 14 h 31"/>
                <a:gd name="T22" fmla="*/ 16 w 39"/>
                <a:gd name="T23" fmla="*/ 7 h 31"/>
                <a:gd name="T24" fmla="*/ 6 w 39"/>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87" name="Freeform 288">
              <a:extLst>
                <a:ext uri="{FF2B5EF4-FFF2-40B4-BE49-F238E27FC236}">
                  <a16:creationId xmlns:a16="http://schemas.microsoft.com/office/drawing/2014/main" id="{14E51115-4165-BA4D-AEA0-3E8E8587B7EF}"/>
                </a:ext>
              </a:extLst>
            </p:cNvPr>
            <p:cNvSpPr>
              <a:spLocks/>
            </p:cNvSpPr>
            <p:nvPr/>
          </p:nvSpPr>
          <p:spPr bwMode="auto">
            <a:xfrm>
              <a:off x="5172" y="2410"/>
              <a:ext cx="10" cy="6"/>
            </a:xfrm>
            <a:custGeom>
              <a:avLst/>
              <a:gdLst>
                <a:gd name="T0" fmla="*/ 0 w 34"/>
                <a:gd name="T1" fmla="*/ 0 h 19"/>
                <a:gd name="T2" fmla="*/ 34 w 34"/>
                <a:gd name="T3" fmla="*/ 19 h 19"/>
                <a:gd name="T4" fmla="*/ 34 w 34"/>
                <a:gd name="T5" fmla="*/ 0 h 19"/>
                <a:gd name="T6" fmla="*/ 24 w 34"/>
                <a:gd name="T7" fmla="*/ 0 h 19"/>
                <a:gd name="T8" fmla="*/ 14 w 34"/>
                <a:gd name="T9" fmla="*/ 0 h 19"/>
                <a:gd name="T10" fmla="*/ 7 w 34"/>
                <a:gd name="T11" fmla="*/ 0 h 19"/>
                <a:gd name="T12" fmla="*/ 0 w 34"/>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4" h="19">
                  <a:moveTo>
                    <a:pt x="0" y="0"/>
                  </a:moveTo>
                  <a:lnTo>
                    <a:pt x="34" y="19"/>
                  </a:lnTo>
                  <a:lnTo>
                    <a:pt x="34" y="0"/>
                  </a:lnTo>
                  <a:lnTo>
                    <a:pt x="24" y="0"/>
                  </a:lnTo>
                  <a:lnTo>
                    <a:pt x="14" y="0"/>
                  </a:lnTo>
                  <a:lnTo>
                    <a:pt x="7" y="0"/>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88" name="Freeform 289">
              <a:extLst>
                <a:ext uri="{FF2B5EF4-FFF2-40B4-BE49-F238E27FC236}">
                  <a16:creationId xmlns:a16="http://schemas.microsoft.com/office/drawing/2014/main" id="{26C0C9A0-DCE9-9B4E-84DD-F53E52B88658}"/>
                </a:ext>
              </a:extLst>
            </p:cNvPr>
            <p:cNvSpPr>
              <a:spLocks/>
            </p:cNvSpPr>
            <p:nvPr/>
          </p:nvSpPr>
          <p:spPr bwMode="auto">
            <a:xfrm>
              <a:off x="5180" y="2471"/>
              <a:ext cx="6" cy="4"/>
            </a:xfrm>
            <a:custGeom>
              <a:avLst/>
              <a:gdLst>
                <a:gd name="T0" fmla="*/ 0 w 19"/>
                <a:gd name="T1" fmla="*/ 0 h 12"/>
                <a:gd name="T2" fmla="*/ 19 w 19"/>
                <a:gd name="T3" fmla="*/ 12 h 12"/>
                <a:gd name="T4" fmla="*/ 13 w 19"/>
                <a:gd name="T5" fmla="*/ 6 h 12"/>
                <a:gd name="T6" fmla="*/ 6 w 19"/>
                <a:gd name="T7" fmla="*/ 6 h 12"/>
              </a:gdLst>
              <a:ahLst/>
              <a:cxnLst>
                <a:cxn ang="0">
                  <a:pos x="T0" y="T1"/>
                </a:cxn>
                <a:cxn ang="0">
                  <a:pos x="T2" y="T3"/>
                </a:cxn>
                <a:cxn ang="0">
                  <a:pos x="T4" y="T5"/>
                </a:cxn>
                <a:cxn ang="0">
                  <a:pos x="T6" y="T7"/>
                </a:cxn>
              </a:cxnLst>
              <a:rect l="0" t="0" r="r" b="b"/>
              <a:pathLst>
                <a:path w="19" h="12">
                  <a:moveTo>
                    <a:pt x="0" y="0"/>
                  </a:moveTo>
                  <a:lnTo>
                    <a:pt x="19" y="12"/>
                  </a:lnTo>
                  <a:lnTo>
                    <a:pt x="13" y="6"/>
                  </a:lnTo>
                  <a:lnTo>
                    <a:pt x="6"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89" name="Freeform 290">
              <a:extLst>
                <a:ext uri="{FF2B5EF4-FFF2-40B4-BE49-F238E27FC236}">
                  <a16:creationId xmlns:a16="http://schemas.microsoft.com/office/drawing/2014/main" id="{77630D21-FE70-9F47-823E-528AAFDF2B6A}"/>
                </a:ext>
              </a:extLst>
            </p:cNvPr>
            <p:cNvSpPr>
              <a:spLocks/>
            </p:cNvSpPr>
            <p:nvPr/>
          </p:nvSpPr>
          <p:spPr bwMode="auto">
            <a:xfrm>
              <a:off x="5062" y="2447"/>
              <a:ext cx="42" cy="55"/>
            </a:xfrm>
            <a:custGeom>
              <a:avLst/>
              <a:gdLst>
                <a:gd name="T0" fmla="*/ 113 w 126"/>
                <a:gd name="T1" fmla="*/ 0 h 166"/>
                <a:gd name="T2" fmla="*/ 117 w 126"/>
                <a:gd name="T3" fmla="*/ 5 h 166"/>
                <a:gd name="T4" fmla="*/ 121 w 126"/>
                <a:gd name="T5" fmla="*/ 10 h 166"/>
                <a:gd name="T6" fmla="*/ 124 w 126"/>
                <a:gd name="T7" fmla="*/ 13 h 166"/>
                <a:gd name="T8" fmla="*/ 125 w 126"/>
                <a:gd name="T9" fmla="*/ 17 h 166"/>
                <a:gd name="T10" fmla="*/ 126 w 126"/>
                <a:gd name="T11" fmla="*/ 20 h 166"/>
                <a:gd name="T12" fmla="*/ 126 w 126"/>
                <a:gd name="T13" fmla="*/ 25 h 166"/>
                <a:gd name="T14" fmla="*/ 123 w 126"/>
                <a:gd name="T15" fmla="*/ 32 h 166"/>
                <a:gd name="T16" fmla="*/ 118 w 126"/>
                <a:gd name="T17" fmla="*/ 41 h 166"/>
                <a:gd name="T18" fmla="*/ 113 w 126"/>
                <a:gd name="T19" fmla="*/ 50 h 166"/>
                <a:gd name="T20" fmla="*/ 106 w 126"/>
                <a:gd name="T21" fmla="*/ 61 h 166"/>
                <a:gd name="T22" fmla="*/ 91 w 126"/>
                <a:gd name="T23" fmla="*/ 83 h 166"/>
                <a:gd name="T24" fmla="*/ 72 w 126"/>
                <a:gd name="T25" fmla="*/ 104 h 166"/>
                <a:gd name="T26" fmla="*/ 53 w 126"/>
                <a:gd name="T27" fmla="*/ 126 h 166"/>
                <a:gd name="T28" fmla="*/ 34 w 126"/>
                <a:gd name="T29" fmla="*/ 144 h 166"/>
                <a:gd name="T30" fmla="*/ 25 w 126"/>
                <a:gd name="T31" fmla="*/ 152 h 166"/>
                <a:gd name="T32" fmla="*/ 16 w 126"/>
                <a:gd name="T33" fmla="*/ 158 h 166"/>
                <a:gd name="T34" fmla="*/ 7 w 126"/>
                <a:gd name="T35" fmla="*/ 163 h 166"/>
                <a:gd name="T36" fmla="*/ 0 w 126"/>
                <a:gd name="T37" fmla="*/ 166 h 166"/>
                <a:gd name="T38" fmla="*/ 0 w 126"/>
                <a:gd name="T39" fmla="*/ 160 h 166"/>
                <a:gd name="T40" fmla="*/ 0 w 126"/>
                <a:gd name="T41" fmla="*/ 153 h 166"/>
                <a:gd name="T42" fmla="*/ 0 w 126"/>
                <a:gd name="T43" fmla="*/ 145 h 166"/>
                <a:gd name="T44" fmla="*/ 0 w 126"/>
                <a:gd name="T45" fmla="*/ 136 h 166"/>
                <a:gd name="T46" fmla="*/ 3 w 126"/>
                <a:gd name="T47" fmla="*/ 131 h 166"/>
                <a:gd name="T48" fmla="*/ 6 w 126"/>
                <a:gd name="T49" fmla="*/ 128 h 166"/>
                <a:gd name="T50" fmla="*/ 12 w 126"/>
                <a:gd name="T51" fmla="*/ 124 h 166"/>
                <a:gd name="T52" fmla="*/ 16 w 126"/>
                <a:gd name="T53" fmla="*/ 121 h 166"/>
                <a:gd name="T54" fmla="*/ 26 w 126"/>
                <a:gd name="T55" fmla="*/ 116 h 166"/>
                <a:gd name="T56" fmla="*/ 33 w 126"/>
                <a:gd name="T57" fmla="*/ 110 h 166"/>
                <a:gd name="T58" fmla="*/ 40 w 126"/>
                <a:gd name="T59" fmla="*/ 104 h 166"/>
                <a:gd name="T60" fmla="*/ 48 w 126"/>
                <a:gd name="T61" fmla="*/ 96 h 166"/>
                <a:gd name="T62" fmla="*/ 53 w 126"/>
                <a:gd name="T63" fmla="*/ 89 h 166"/>
                <a:gd name="T64" fmla="*/ 58 w 126"/>
                <a:gd name="T65" fmla="*/ 82 h 166"/>
                <a:gd name="T66" fmla="*/ 67 w 126"/>
                <a:gd name="T67" fmla="*/ 66 h 166"/>
                <a:gd name="T68" fmla="*/ 72 w 126"/>
                <a:gd name="T69" fmla="*/ 50 h 166"/>
                <a:gd name="T70" fmla="*/ 79 w 126"/>
                <a:gd name="T71" fmla="*/ 36 h 166"/>
                <a:gd name="T72" fmla="*/ 87 w 126"/>
                <a:gd name="T73" fmla="*/ 23 h 166"/>
                <a:gd name="T74" fmla="*/ 92 w 126"/>
                <a:gd name="T75" fmla="*/ 16 h 166"/>
                <a:gd name="T76" fmla="*/ 97 w 126"/>
                <a:gd name="T77" fmla="*/ 11 h 166"/>
                <a:gd name="T78" fmla="*/ 104 w 126"/>
                <a:gd name="T79" fmla="*/ 5 h 166"/>
                <a:gd name="T80" fmla="*/ 113 w 126"/>
                <a:gd name="T8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90" name="Freeform 291">
              <a:extLst>
                <a:ext uri="{FF2B5EF4-FFF2-40B4-BE49-F238E27FC236}">
                  <a16:creationId xmlns:a16="http://schemas.microsoft.com/office/drawing/2014/main" id="{A4C79CBB-D59A-7D45-8548-3BCEC431DF70}"/>
                </a:ext>
              </a:extLst>
            </p:cNvPr>
            <p:cNvSpPr>
              <a:spLocks/>
            </p:cNvSpPr>
            <p:nvPr/>
          </p:nvSpPr>
          <p:spPr bwMode="auto">
            <a:xfrm>
              <a:off x="5154" y="2465"/>
              <a:ext cx="85" cy="86"/>
            </a:xfrm>
            <a:custGeom>
              <a:avLst/>
              <a:gdLst>
                <a:gd name="T0" fmla="*/ 8 w 259"/>
                <a:gd name="T1" fmla="*/ 182 h 259"/>
                <a:gd name="T2" fmla="*/ 1 w 259"/>
                <a:gd name="T3" fmla="*/ 163 h 259"/>
                <a:gd name="T4" fmla="*/ 0 w 259"/>
                <a:gd name="T5" fmla="*/ 142 h 259"/>
                <a:gd name="T6" fmla="*/ 6 w 259"/>
                <a:gd name="T7" fmla="*/ 130 h 259"/>
                <a:gd name="T8" fmla="*/ 19 w 259"/>
                <a:gd name="T9" fmla="*/ 126 h 259"/>
                <a:gd name="T10" fmla="*/ 34 w 259"/>
                <a:gd name="T11" fmla="*/ 117 h 259"/>
                <a:gd name="T12" fmla="*/ 48 w 259"/>
                <a:gd name="T13" fmla="*/ 100 h 259"/>
                <a:gd name="T14" fmla="*/ 60 w 259"/>
                <a:gd name="T15" fmla="*/ 91 h 259"/>
                <a:gd name="T16" fmla="*/ 68 w 259"/>
                <a:gd name="T17" fmla="*/ 87 h 259"/>
                <a:gd name="T18" fmla="*/ 83 w 259"/>
                <a:gd name="T19" fmla="*/ 87 h 259"/>
                <a:gd name="T20" fmla="*/ 94 w 259"/>
                <a:gd name="T21" fmla="*/ 93 h 259"/>
                <a:gd name="T22" fmla="*/ 101 w 259"/>
                <a:gd name="T23" fmla="*/ 105 h 259"/>
                <a:gd name="T24" fmla="*/ 108 w 259"/>
                <a:gd name="T25" fmla="*/ 110 h 259"/>
                <a:gd name="T26" fmla="*/ 120 w 259"/>
                <a:gd name="T27" fmla="*/ 110 h 259"/>
                <a:gd name="T28" fmla="*/ 135 w 259"/>
                <a:gd name="T29" fmla="*/ 104 h 259"/>
                <a:gd name="T30" fmla="*/ 148 w 259"/>
                <a:gd name="T31" fmla="*/ 93 h 259"/>
                <a:gd name="T32" fmla="*/ 160 w 259"/>
                <a:gd name="T33" fmla="*/ 78 h 259"/>
                <a:gd name="T34" fmla="*/ 174 w 259"/>
                <a:gd name="T35" fmla="*/ 51 h 259"/>
                <a:gd name="T36" fmla="*/ 188 w 259"/>
                <a:gd name="T37" fmla="*/ 16 h 259"/>
                <a:gd name="T38" fmla="*/ 195 w 259"/>
                <a:gd name="T39" fmla="*/ 4 h 259"/>
                <a:gd name="T40" fmla="*/ 202 w 259"/>
                <a:gd name="T41" fmla="*/ 12 h 259"/>
                <a:gd name="T42" fmla="*/ 213 w 259"/>
                <a:gd name="T43" fmla="*/ 18 h 259"/>
                <a:gd name="T44" fmla="*/ 219 w 259"/>
                <a:gd name="T45" fmla="*/ 32 h 259"/>
                <a:gd name="T46" fmla="*/ 219 w 259"/>
                <a:gd name="T47" fmla="*/ 52 h 259"/>
                <a:gd name="T48" fmla="*/ 227 w 259"/>
                <a:gd name="T49" fmla="*/ 61 h 259"/>
                <a:gd name="T50" fmla="*/ 234 w 259"/>
                <a:gd name="T51" fmla="*/ 70 h 259"/>
                <a:gd name="T52" fmla="*/ 234 w 259"/>
                <a:gd name="T53" fmla="*/ 88 h 259"/>
                <a:gd name="T54" fmla="*/ 234 w 259"/>
                <a:gd name="T55" fmla="*/ 104 h 259"/>
                <a:gd name="T56" fmla="*/ 237 w 259"/>
                <a:gd name="T57" fmla="*/ 110 h 259"/>
                <a:gd name="T58" fmla="*/ 243 w 259"/>
                <a:gd name="T59" fmla="*/ 121 h 259"/>
                <a:gd name="T60" fmla="*/ 249 w 259"/>
                <a:gd name="T61" fmla="*/ 137 h 259"/>
                <a:gd name="T62" fmla="*/ 254 w 259"/>
                <a:gd name="T63" fmla="*/ 161 h 259"/>
                <a:gd name="T64" fmla="*/ 245 w 259"/>
                <a:gd name="T65" fmla="*/ 235 h 259"/>
                <a:gd name="T66" fmla="*/ 239 w 259"/>
                <a:gd name="T67" fmla="*/ 222 h 259"/>
                <a:gd name="T68" fmla="*/ 237 w 259"/>
                <a:gd name="T69" fmla="*/ 208 h 259"/>
                <a:gd name="T70" fmla="*/ 239 w 259"/>
                <a:gd name="T71" fmla="*/ 192 h 259"/>
                <a:gd name="T72" fmla="*/ 222 w 259"/>
                <a:gd name="T73" fmla="*/ 188 h 259"/>
                <a:gd name="T74" fmla="*/ 206 w 259"/>
                <a:gd name="T75" fmla="*/ 179 h 259"/>
                <a:gd name="T76" fmla="*/ 194 w 259"/>
                <a:gd name="T77" fmla="*/ 199 h 259"/>
                <a:gd name="T78" fmla="*/ 188 w 259"/>
                <a:gd name="T79" fmla="*/ 219 h 259"/>
                <a:gd name="T80" fmla="*/ 185 w 259"/>
                <a:gd name="T81" fmla="*/ 259 h 259"/>
                <a:gd name="T82" fmla="*/ 124 w 259"/>
                <a:gd name="T83" fmla="*/ 242 h 259"/>
                <a:gd name="T84" fmla="*/ 110 w 259"/>
                <a:gd name="T85" fmla="*/ 220 h 259"/>
                <a:gd name="T86" fmla="*/ 99 w 259"/>
                <a:gd name="T87" fmla="*/ 209 h 259"/>
                <a:gd name="T88" fmla="*/ 97 w 259"/>
                <a:gd name="T89" fmla="*/ 196 h 259"/>
                <a:gd name="T90" fmla="*/ 105 w 259"/>
                <a:gd name="T91" fmla="*/ 186 h 259"/>
                <a:gd name="T92" fmla="*/ 112 w 259"/>
                <a:gd name="T93" fmla="*/ 180 h 259"/>
                <a:gd name="T94" fmla="*/ 117 w 259"/>
                <a:gd name="T95" fmla="*/ 173 h 259"/>
                <a:gd name="T96" fmla="*/ 93 w 259"/>
                <a:gd name="T97" fmla="*/ 154 h 259"/>
                <a:gd name="T98" fmla="*/ 28 w 259"/>
                <a:gd name="T99" fmla="*/ 155 h 259"/>
                <a:gd name="T100" fmla="*/ 20 w 259"/>
                <a:gd name="T101" fmla="*/ 163 h 259"/>
                <a:gd name="T102" fmla="*/ 16 w 259"/>
                <a:gd name="T103" fmla="*/ 175 h 259"/>
                <a:gd name="T104" fmla="*/ 13 w 259"/>
                <a:gd name="T105" fmla="*/ 18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91" name="Freeform 292">
              <a:extLst>
                <a:ext uri="{FF2B5EF4-FFF2-40B4-BE49-F238E27FC236}">
                  <a16:creationId xmlns:a16="http://schemas.microsoft.com/office/drawing/2014/main" id="{1C7F2FAF-6F44-E24B-AB2B-5B5CF6F9B0E0}"/>
                </a:ext>
              </a:extLst>
            </p:cNvPr>
            <p:cNvSpPr>
              <a:spLocks/>
            </p:cNvSpPr>
            <p:nvPr/>
          </p:nvSpPr>
          <p:spPr bwMode="auto">
            <a:xfrm>
              <a:off x="5104" y="2395"/>
              <a:ext cx="23" cy="31"/>
            </a:xfrm>
            <a:custGeom>
              <a:avLst/>
              <a:gdLst>
                <a:gd name="T0" fmla="*/ 72 w 72"/>
                <a:gd name="T1" fmla="*/ 43 h 92"/>
                <a:gd name="T2" fmla="*/ 72 w 72"/>
                <a:gd name="T3" fmla="*/ 92 h 92"/>
                <a:gd name="T4" fmla="*/ 65 w 72"/>
                <a:gd name="T5" fmla="*/ 86 h 92"/>
                <a:gd name="T6" fmla="*/ 58 w 72"/>
                <a:gd name="T7" fmla="*/ 81 h 92"/>
                <a:gd name="T8" fmla="*/ 51 w 72"/>
                <a:gd name="T9" fmla="*/ 75 h 92"/>
                <a:gd name="T10" fmla="*/ 46 w 72"/>
                <a:gd name="T11" fmla="*/ 69 h 92"/>
                <a:gd name="T12" fmla="*/ 38 w 72"/>
                <a:gd name="T13" fmla="*/ 58 h 92"/>
                <a:gd name="T14" fmla="*/ 32 w 72"/>
                <a:gd name="T15" fmla="*/ 46 h 92"/>
                <a:gd name="T16" fmla="*/ 25 w 72"/>
                <a:gd name="T17" fmla="*/ 34 h 92"/>
                <a:gd name="T18" fmla="*/ 19 w 72"/>
                <a:gd name="T19" fmla="*/ 23 h 92"/>
                <a:gd name="T20" fmla="*/ 11 w 72"/>
                <a:gd name="T21" fmla="*/ 12 h 92"/>
                <a:gd name="T22" fmla="*/ 0 w 72"/>
                <a:gd name="T23" fmla="*/ 0 h 92"/>
                <a:gd name="T24" fmla="*/ 25 w 72"/>
                <a:gd name="T25" fmla="*/ 12 h 92"/>
                <a:gd name="T26" fmla="*/ 44 w 72"/>
                <a:gd name="T27" fmla="*/ 21 h 92"/>
                <a:gd name="T28" fmla="*/ 51 w 72"/>
                <a:gd name="T29" fmla="*/ 26 h 92"/>
                <a:gd name="T30" fmla="*/ 58 w 72"/>
                <a:gd name="T31" fmla="*/ 31 h 92"/>
                <a:gd name="T32" fmla="*/ 66 w 72"/>
                <a:gd name="T33" fmla="*/ 36 h 92"/>
                <a:gd name="T34" fmla="*/ 72 w 72"/>
                <a:gd name="T35" fmla="*/ 4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92" name="Freeform 293">
              <a:extLst>
                <a:ext uri="{FF2B5EF4-FFF2-40B4-BE49-F238E27FC236}">
                  <a16:creationId xmlns:a16="http://schemas.microsoft.com/office/drawing/2014/main" id="{FDB8D2C0-21E1-E341-BDCA-06908918BDCF}"/>
                </a:ext>
              </a:extLst>
            </p:cNvPr>
            <p:cNvSpPr>
              <a:spLocks/>
            </p:cNvSpPr>
            <p:nvPr/>
          </p:nvSpPr>
          <p:spPr bwMode="auto">
            <a:xfrm>
              <a:off x="5143" y="2436"/>
              <a:ext cx="16" cy="21"/>
            </a:xfrm>
            <a:custGeom>
              <a:avLst/>
              <a:gdLst>
                <a:gd name="T0" fmla="*/ 6 w 46"/>
                <a:gd name="T1" fmla="*/ 6 h 62"/>
                <a:gd name="T2" fmla="*/ 19 w 46"/>
                <a:gd name="T3" fmla="*/ 5 h 62"/>
                <a:gd name="T4" fmla="*/ 31 w 46"/>
                <a:gd name="T5" fmla="*/ 3 h 62"/>
                <a:gd name="T6" fmla="*/ 39 w 46"/>
                <a:gd name="T7" fmla="*/ 1 h 62"/>
                <a:gd name="T8" fmla="*/ 46 w 46"/>
                <a:gd name="T9" fmla="*/ 0 h 62"/>
                <a:gd name="T10" fmla="*/ 46 w 46"/>
                <a:gd name="T11" fmla="*/ 9 h 62"/>
                <a:gd name="T12" fmla="*/ 46 w 46"/>
                <a:gd name="T13" fmla="*/ 18 h 62"/>
                <a:gd name="T14" fmla="*/ 46 w 46"/>
                <a:gd name="T15" fmla="*/ 27 h 62"/>
                <a:gd name="T16" fmla="*/ 46 w 46"/>
                <a:gd name="T17" fmla="*/ 38 h 62"/>
                <a:gd name="T18" fmla="*/ 45 w 46"/>
                <a:gd name="T19" fmla="*/ 46 h 62"/>
                <a:gd name="T20" fmla="*/ 41 w 46"/>
                <a:gd name="T21" fmla="*/ 54 h 62"/>
                <a:gd name="T22" fmla="*/ 39 w 46"/>
                <a:gd name="T23" fmla="*/ 57 h 62"/>
                <a:gd name="T24" fmla="*/ 37 w 46"/>
                <a:gd name="T25" fmla="*/ 60 h 62"/>
                <a:gd name="T26" fmla="*/ 35 w 46"/>
                <a:gd name="T27" fmla="*/ 61 h 62"/>
                <a:gd name="T28" fmla="*/ 33 w 46"/>
                <a:gd name="T29" fmla="*/ 62 h 62"/>
                <a:gd name="T30" fmla="*/ 27 w 46"/>
                <a:gd name="T31" fmla="*/ 61 h 62"/>
                <a:gd name="T32" fmla="*/ 22 w 46"/>
                <a:gd name="T33" fmla="*/ 60 h 62"/>
                <a:gd name="T34" fmla="*/ 17 w 46"/>
                <a:gd name="T35" fmla="*/ 59 h 62"/>
                <a:gd name="T36" fmla="*/ 14 w 46"/>
                <a:gd name="T37" fmla="*/ 57 h 62"/>
                <a:gd name="T38" fmla="*/ 11 w 46"/>
                <a:gd name="T39" fmla="*/ 54 h 62"/>
                <a:gd name="T40" fmla="*/ 7 w 46"/>
                <a:gd name="T41" fmla="*/ 51 h 62"/>
                <a:gd name="T42" fmla="*/ 5 w 46"/>
                <a:gd name="T43" fmla="*/ 47 h 62"/>
                <a:gd name="T44" fmla="*/ 4 w 46"/>
                <a:gd name="T45" fmla="*/ 44 h 62"/>
                <a:gd name="T46" fmla="*/ 1 w 46"/>
                <a:gd name="T47" fmla="*/ 34 h 62"/>
                <a:gd name="T48" fmla="*/ 0 w 46"/>
                <a:gd name="T49" fmla="*/ 25 h 62"/>
                <a:gd name="T50" fmla="*/ 0 w 46"/>
                <a:gd name="T51" fmla="*/ 16 h 62"/>
                <a:gd name="T52" fmla="*/ 0 w 46"/>
                <a:gd name="T53" fmla="*/ 6 h 62"/>
                <a:gd name="T54" fmla="*/ 6 w 46"/>
                <a:gd name="T55" fmla="*/ 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93" name="Freeform 294">
              <a:extLst>
                <a:ext uri="{FF2B5EF4-FFF2-40B4-BE49-F238E27FC236}">
                  <a16:creationId xmlns:a16="http://schemas.microsoft.com/office/drawing/2014/main" id="{0E6B0A0E-BD9C-4E47-8652-AD4B8E0E5DE8}"/>
                </a:ext>
              </a:extLst>
            </p:cNvPr>
            <p:cNvSpPr>
              <a:spLocks/>
            </p:cNvSpPr>
            <p:nvPr/>
          </p:nvSpPr>
          <p:spPr bwMode="auto">
            <a:xfrm>
              <a:off x="5089" y="2295"/>
              <a:ext cx="50" cy="98"/>
            </a:xfrm>
            <a:custGeom>
              <a:avLst/>
              <a:gdLst>
                <a:gd name="T0" fmla="*/ 59 w 152"/>
                <a:gd name="T1" fmla="*/ 0 h 296"/>
                <a:gd name="T2" fmla="*/ 66 w 152"/>
                <a:gd name="T3" fmla="*/ 9 h 296"/>
                <a:gd name="T4" fmla="*/ 77 w 152"/>
                <a:gd name="T5" fmla="*/ 17 h 296"/>
                <a:gd name="T6" fmla="*/ 88 w 152"/>
                <a:gd name="T7" fmla="*/ 23 h 296"/>
                <a:gd name="T8" fmla="*/ 99 w 152"/>
                <a:gd name="T9" fmla="*/ 25 h 296"/>
                <a:gd name="T10" fmla="*/ 108 w 152"/>
                <a:gd name="T11" fmla="*/ 21 h 296"/>
                <a:gd name="T12" fmla="*/ 118 w 152"/>
                <a:gd name="T13" fmla="*/ 12 h 296"/>
                <a:gd name="T14" fmla="*/ 122 w 152"/>
                <a:gd name="T15" fmla="*/ 35 h 296"/>
                <a:gd name="T16" fmla="*/ 130 w 152"/>
                <a:gd name="T17" fmla="*/ 62 h 296"/>
                <a:gd name="T18" fmla="*/ 141 w 152"/>
                <a:gd name="T19" fmla="*/ 86 h 296"/>
                <a:gd name="T20" fmla="*/ 147 w 152"/>
                <a:gd name="T21" fmla="*/ 94 h 296"/>
                <a:gd name="T22" fmla="*/ 152 w 152"/>
                <a:gd name="T23" fmla="*/ 99 h 296"/>
                <a:gd name="T24" fmla="*/ 143 w 152"/>
                <a:gd name="T25" fmla="*/ 120 h 296"/>
                <a:gd name="T26" fmla="*/ 129 w 152"/>
                <a:gd name="T27" fmla="*/ 140 h 296"/>
                <a:gd name="T28" fmla="*/ 117 w 152"/>
                <a:gd name="T29" fmla="*/ 157 h 296"/>
                <a:gd name="T30" fmla="*/ 112 w 152"/>
                <a:gd name="T31" fmla="*/ 172 h 296"/>
                <a:gd name="T32" fmla="*/ 115 w 152"/>
                <a:gd name="T33" fmla="*/ 197 h 296"/>
                <a:gd name="T34" fmla="*/ 115 w 152"/>
                <a:gd name="T35" fmla="*/ 205 h 296"/>
                <a:gd name="T36" fmla="*/ 112 w 152"/>
                <a:gd name="T37" fmla="*/ 216 h 296"/>
                <a:gd name="T38" fmla="*/ 126 w 152"/>
                <a:gd name="T39" fmla="*/ 216 h 296"/>
                <a:gd name="T40" fmla="*/ 146 w 152"/>
                <a:gd name="T41" fmla="*/ 216 h 296"/>
                <a:gd name="T42" fmla="*/ 136 w 152"/>
                <a:gd name="T43" fmla="*/ 252 h 296"/>
                <a:gd name="T44" fmla="*/ 136 w 152"/>
                <a:gd name="T45" fmla="*/ 267 h 296"/>
                <a:gd name="T46" fmla="*/ 146 w 152"/>
                <a:gd name="T47" fmla="*/ 283 h 296"/>
                <a:gd name="T48" fmla="*/ 125 w 152"/>
                <a:gd name="T49" fmla="*/ 291 h 296"/>
                <a:gd name="T50" fmla="*/ 105 w 152"/>
                <a:gd name="T51" fmla="*/ 296 h 296"/>
                <a:gd name="T52" fmla="*/ 85 w 152"/>
                <a:gd name="T53" fmla="*/ 294 h 296"/>
                <a:gd name="T54" fmla="*/ 73 w 152"/>
                <a:gd name="T55" fmla="*/ 288 h 296"/>
                <a:gd name="T56" fmla="*/ 67 w 152"/>
                <a:gd name="T57" fmla="*/ 280 h 296"/>
                <a:gd name="T58" fmla="*/ 66 w 152"/>
                <a:gd name="T59" fmla="*/ 271 h 296"/>
                <a:gd name="T60" fmla="*/ 85 w 152"/>
                <a:gd name="T61" fmla="*/ 253 h 296"/>
                <a:gd name="T62" fmla="*/ 69 w 152"/>
                <a:gd name="T63" fmla="*/ 249 h 296"/>
                <a:gd name="T64" fmla="*/ 52 w 152"/>
                <a:gd name="T65" fmla="*/ 242 h 296"/>
                <a:gd name="T66" fmla="*/ 38 w 152"/>
                <a:gd name="T67" fmla="*/ 231 h 296"/>
                <a:gd name="T68" fmla="*/ 25 w 152"/>
                <a:gd name="T69" fmla="*/ 219 h 296"/>
                <a:gd name="T70" fmla="*/ 14 w 152"/>
                <a:gd name="T71" fmla="*/ 205 h 296"/>
                <a:gd name="T72" fmla="*/ 6 w 152"/>
                <a:gd name="T73" fmla="*/ 190 h 296"/>
                <a:gd name="T74" fmla="*/ 1 w 152"/>
                <a:gd name="T75" fmla="*/ 172 h 296"/>
                <a:gd name="T76" fmla="*/ 0 w 152"/>
                <a:gd name="T77" fmla="*/ 154 h 296"/>
                <a:gd name="T78" fmla="*/ 0 w 152"/>
                <a:gd name="T79" fmla="*/ 130 h 296"/>
                <a:gd name="T80" fmla="*/ 27 w 152"/>
                <a:gd name="T81" fmla="*/ 106 h 296"/>
                <a:gd name="T82" fmla="*/ 32 w 152"/>
                <a:gd name="T83" fmla="*/ 46 h 296"/>
                <a:gd name="T84" fmla="*/ 31 w 152"/>
                <a:gd name="T85" fmla="*/ 18 h 296"/>
                <a:gd name="T86" fmla="*/ 28 w 152"/>
                <a:gd name="T87" fmla="*/ 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94" name="Freeform 295">
              <a:extLst>
                <a:ext uri="{FF2B5EF4-FFF2-40B4-BE49-F238E27FC236}">
                  <a16:creationId xmlns:a16="http://schemas.microsoft.com/office/drawing/2014/main" id="{75BB9B2B-D5E6-EB4F-A843-533FAF6D4779}"/>
                </a:ext>
              </a:extLst>
            </p:cNvPr>
            <p:cNvSpPr>
              <a:spLocks/>
            </p:cNvSpPr>
            <p:nvPr/>
          </p:nvSpPr>
          <p:spPr bwMode="auto">
            <a:xfrm>
              <a:off x="5189" y="2442"/>
              <a:ext cx="8" cy="13"/>
            </a:xfrm>
            <a:custGeom>
              <a:avLst/>
              <a:gdLst>
                <a:gd name="T0" fmla="*/ 26 w 26"/>
                <a:gd name="T1" fmla="*/ 38 h 38"/>
                <a:gd name="T2" fmla="*/ 26 w 26"/>
                <a:gd name="T3" fmla="*/ 0 h 38"/>
                <a:gd name="T4" fmla="*/ 21 w 26"/>
                <a:gd name="T5" fmla="*/ 1 h 38"/>
                <a:gd name="T6" fmla="*/ 13 w 26"/>
                <a:gd name="T7" fmla="*/ 4 h 38"/>
                <a:gd name="T8" fmla="*/ 6 w 26"/>
                <a:gd name="T9" fmla="*/ 8 h 38"/>
                <a:gd name="T10" fmla="*/ 0 w 26"/>
                <a:gd name="T11" fmla="*/ 13 h 38"/>
                <a:gd name="T12" fmla="*/ 18 w 26"/>
                <a:gd name="T13" fmla="*/ 30 h 38"/>
                <a:gd name="T14" fmla="*/ 26 w 26"/>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8">
                  <a:moveTo>
                    <a:pt x="26" y="38"/>
                  </a:moveTo>
                  <a:lnTo>
                    <a:pt x="26" y="0"/>
                  </a:lnTo>
                  <a:lnTo>
                    <a:pt x="21" y="1"/>
                  </a:lnTo>
                  <a:lnTo>
                    <a:pt x="13" y="4"/>
                  </a:lnTo>
                  <a:lnTo>
                    <a:pt x="6" y="8"/>
                  </a:lnTo>
                  <a:lnTo>
                    <a:pt x="0" y="13"/>
                  </a:lnTo>
                  <a:lnTo>
                    <a:pt x="18" y="30"/>
                  </a:lnTo>
                  <a:lnTo>
                    <a:pt x="26" y="3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95" name="Freeform 296">
              <a:extLst>
                <a:ext uri="{FF2B5EF4-FFF2-40B4-BE49-F238E27FC236}">
                  <a16:creationId xmlns:a16="http://schemas.microsoft.com/office/drawing/2014/main" id="{B027BE39-EDEF-0648-A06B-B4A393475DC6}"/>
                </a:ext>
              </a:extLst>
            </p:cNvPr>
            <p:cNvSpPr>
              <a:spLocks/>
            </p:cNvSpPr>
            <p:nvPr/>
          </p:nvSpPr>
          <p:spPr bwMode="auto">
            <a:xfrm>
              <a:off x="5165" y="2420"/>
              <a:ext cx="10" cy="10"/>
            </a:xfrm>
            <a:custGeom>
              <a:avLst/>
              <a:gdLst>
                <a:gd name="T0" fmla="*/ 0 w 34"/>
                <a:gd name="T1" fmla="*/ 18 h 31"/>
                <a:gd name="T2" fmla="*/ 8 w 34"/>
                <a:gd name="T3" fmla="*/ 22 h 31"/>
                <a:gd name="T4" fmla="*/ 17 w 34"/>
                <a:gd name="T5" fmla="*/ 26 h 31"/>
                <a:gd name="T6" fmla="*/ 27 w 34"/>
                <a:gd name="T7" fmla="*/ 30 h 31"/>
                <a:gd name="T8" fmla="*/ 34 w 34"/>
                <a:gd name="T9" fmla="*/ 31 h 31"/>
                <a:gd name="T10" fmla="*/ 33 w 34"/>
                <a:gd name="T11" fmla="*/ 24 h 31"/>
                <a:gd name="T12" fmla="*/ 30 w 34"/>
                <a:gd name="T13" fmla="*/ 15 h 31"/>
                <a:gd name="T14" fmla="*/ 26 w 34"/>
                <a:gd name="T15" fmla="*/ 6 h 31"/>
                <a:gd name="T16" fmla="*/ 20 w 34"/>
                <a:gd name="T17" fmla="*/ 0 h 31"/>
                <a:gd name="T18" fmla="*/ 16 w 34"/>
                <a:gd name="T19" fmla="*/ 5 h 31"/>
                <a:gd name="T20" fmla="*/ 10 w 34"/>
                <a:gd name="T21" fmla="*/ 11 h 31"/>
                <a:gd name="T22" fmla="*/ 8 w 34"/>
                <a:gd name="T23" fmla="*/ 14 h 31"/>
                <a:gd name="T24" fmla="*/ 6 w 34"/>
                <a:gd name="T25" fmla="*/ 16 h 31"/>
                <a:gd name="T26" fmla="*/ 4 w 34"/>
                <a:gd name="T27" fmla="*/ 18 h 31"/>
                <a:gd name="T28" fmla="*/ 0 w 34"/>
                <a:gd name="T29"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96" name="Freeform 297">
              <a:extLst>
                <a:ext uri="{FF2B5EF4-FFF2-40B4-BE49-F238E27FC236}">
                  <a16:creationId xmlns:a16="http://schemas.microsoft.com/office/drawing/2014/main" id="{9394BF94-6AF7-C340-BCA8-CD9DF7104186}"/>
                </a:ext>
              </a:extLst>
            </p:cNvPr>
            <p:cNvSpPr>
              <a:spLocks/>
            </p:cNvSpPr>
            <p:nvPr/>
          </p:nvSpPr>
          <p:spPr bwMode="auto">
            <a:xfrm>
              <a:off x="5139" y="2418"/>
              <a:ext cx="6" cy="12"/>
            </a:xfrm>
            <a:custGeom>
              <a:avLst/>
              <a:gdLst>
                <a:gd name="T0" fmla="*/ 0 w 20"/>
                <a:gd name="T1" fmla="*/ 6 h 37"/>
                <a:gd name="T2" fmla="*/ 0 w 20"/>
                <a:gd name="T3" fmla="*/ 37 h 37"/>
                <a:gd name="T4" fmla="*/ 7 w 20"/>
                <a:gd name="T5" fmla="*/ 33 h 37"/>
                <a:gd name="T6" fmla="*/ 20 w 20"/>
                <a:gd name="T7" fmla="*/ 30 h 37"/>
                <a:gd name="T8" fmla="*/ 20 w 20"/>
                <a:gd name="T9" fmla="*/ 0 h 37"/>
                <a:gd name="T10" fmla="*/ 0 w 20"/>
                <a:gd name="T11" fmla="*/ 6 h 37"/>
              </a:gdLst>
              <a:ahLst/>
              <a:cxnLst>
                <a:cxn ang="0">
                  <a:pos x="T0" y="T1"/>
                </a:cxn>
                <a:cxn ang="0">
                  <a:pos x="T2" y="T3"/>
                </a:cxn>
                <a:cxn ang="0">
                  <a:pos x="T4" y="T5"/>
                </a:cxn>
                <a:cxn ang="0">
                  <a:pos x="T6" y="T7"/>
                </a:cxn>
                <a:cxn ang="0">
                  <a:pos x="T8" y="T9"/>
                </a:cxn>
                <a:cxn ang="0">
                  <a:pos x="T10" y="T11"/>
                </a:cxn>
              </a:cxnLst>
              <a:rect l="0" t="0" r="r" b="b"/>
              <a:pathLst>
                <a:path w="20" h="37">
                  <a:moveTo>
                    <a:pt x="0" y="6"/>
                  </a:moveTo>
                  <a:lnTo>
                    <a:pt x="0" y="37"/>
                  </a:lnTo>
                  <a:lnTo>
                    <a:pt x="7" y="33"/>
                  </a:lnTo>
                  <a:lnTo>
                    <a:pt x="20" y="30"/>
                  </a:lnTo>
                  <a:lnTo>
                    <a:pt x="20" y="0"/>
                  </a:lnTo>
                  <a:lnTo>
                    <a:pt x="0"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97" name="Line 298">
              <a:extLst>
                <a:ext uri="{FF2B5EF4-FFF2-40B4-BE49-F238E27FC236}">
                  <a16:creationId xmlns:a16="http://schemas.microsoft.com/office/drawing/2014/main" id="{B91C408E-A23C-9647-B068-D7AFCFFF64C4}"/>
                </a:ext>
              </a:extLst>
            </p:cNvPr>
            <p:cNvSpPr>
              <a:spLocks noChangeShapeType="1"/>
            </p:cNvSpPr>
            <p:nvPr/>
          </p:nvSpPr>
          <p:spPr bwMode="auto">
            <a:xfrm>
              <a:off x="5180" y="2449"/>
              <a:ext cx="1" cy="10"/>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98" name="Freeform 299">
              <a:extLst>
                <a:ext uri="{FF2B5EF4-FFF2-40B4-BE49-F238E27FC236}">
                  <a16:creationId xmlns:a16="http://schemas.microsoft.com/office/drawing/2014/main" id="{AD653EDA-1501-5641-8F8D-41A27E0A2145}"/>
                </a:ext>
              </a:extLst>
            </p:cNvPr>
            <p:cNvSpPr>
              <a:spLocks/>
            </p:cNvSpPr>
            <p:nvPr/>
          </p:nvSpPr>
          <p:spPr bwMode="auto">
            <a:xfrm>
              <a:off x="5180" y="2453"/>
              <a:ext cx="4" cy="6"/>
            </a:xfrm>
            <a:custGeom>
              <a:avLst/>
              <a:gdLst>
                <a:gd name="T0" fmla="*/ 0 w 13"/>
                <a:gd name="T1" fmla="*/ 18 h 18"/>
                <a:gd name="T2" fmla="*/ 1 w 13"/>
                <a:gd name="T3" fmla="*/ 13 h 18"/>
                <a:gd name="T4" fmla="*/ 3 w 13"/>
                <a:gd name="T5" fmla="*/ 9 h 18"/>
                <a:gd name="T6" fmla="*/ 7 w 13"/>
                <a:gd name="T7" fmla="*/ 4 h 18"/>
                <a:gd name="T8" fmla="*/ 13 w 13"/>
                <a:gd name="T9" fmla="*/ 0 h 18"/>
              </a:gdLst>
              <a:ahLst/>
              <a:cxnLst>
                <a:cxn ang="0">
                  <a:pos x="T0" y="T1"/>
                </a:cxn>
                <a:cxn ang="0">
                  <a:pos x="T2" y="T3"/>
                </a:cxn>
                <a:cxn ang="0">
                  <a:pos x="T4" y="T5"/>
                </a:cxn>
                <a:cxn ang="0">
                  <a:pos x="T6" y="T7"/>
                </a:cxn>
                <a:cxn ang="0">
                  <a:pos x="T8" y="T9"/>
                </a:cxn>
              </a:cxnLst>
              <a:rect l="0" t="0" r="r" b="b"/>
              <a:pathLst>
                <a:path w="13" h="18">
                  <a:moveTo>
                    <a:pt x="0" y="18"/>
                  </a:moveTo>
                  <a:lnTo>
                    <a:pt x="1" y="13"/>
                  </a:lnTo>
                  <a:lnTo>
                    <a:pt x="3" y="9"/>
                  </a:lnTo>
                  <a:lnTo>
                    <a:pt x="7" y="4"/>
                  </a:lnTo>
                  <a:lnTo>
                    <a:pt x="13"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99" name="Line 300">
              <a:extLst>
                <a:ext uri="{FF2B5EF4-FFF2-40B4-BE49-F238E27FC236}">
                  <a16:creationId xmlns:a16="http://schemas.microsoft.com/office/drawing/2014/main" id="{BA67B5CD-B7E3-6442-A5D1-36C26CF25E85}"/>
                </a:ext>
              </a:extLst>
            </p:cNvPr>
            <p:cNvSpPr>
              <a:spLocks noChangeShapeType="1"/>
            </p:cNvSpPr>
            <p:nvPr/>
          </p:nvSpPr>
          <p:spPr bwMode="auto">
            <a:xfrm flipH="1" flipV="1">
              <a:off x="5178" y="2447"/>
              <a:ext cx="6" cy="6"/>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00" name="Freeform 301">
              <a:extLst>
                <a:ext uri="{FF2B5EF4-FFF2-40B4-BE49-F238E27FC236}">
                  <a16:creationId xmlns:a16="http://schemas.microsoft.com/office/drawing/2014/main" id="{AC90DF2A-5CA4-5549-9450-064BA0F5788D}"/>
                </a:ext>
              </a:extLst>
            </p:cNvPr>
            <p:cNvSpPr>
              <a:spLocks/>
            </p:cNvSpPr>
            <p:nvPr/>
          </p:nvSpPr>
          <p:spPr bwMode="auto">
            <a:xfrm>
              <a:off x="5116" y="2564"/>
              <a:ext cx="9" cy="10"/>
            </a:xfrm>
            <a:custGeom>
              <a:avLst/>
              <a:gdLst>
                <a:gd name="T0" fmla="*/ 0 w 27"/>
                <a:gd name="T1" fmla="*/ 0 h 31"/>
                <a:gd name="T2" fmla="*/ 20 w 27"/>
                <a:gd name="T3" fmla="*/ 31 h 31"/>
                <a:gd name="T4" fmla="*/ 27 w 27"/>
                <a:gd name="T5" fmla="*/ 13 h 31"/>
              </a:gdLst>
              <a:ahLst/>
              <a:cxnLst>
                <a:cxn ang="0">
                  <a:pos x="T0" y="T1"/>
                </a:cxn>
                <a:cxn ang="0">
                  <a:pos x="T2" y="T3"/>
                </a:cxn>
                <a:cxn ang="0">
                  <a:pos x="T4" y="T5"/>
                </a:cxn>
              </a:cxnLst>
              <a:rect l="0" t="0" r="r" b="b"/>
              <a:pathLst>
                <a:path w="27" h="31">
                  <a:moveTo>
                    <a:pt x="0" y="0"/>
                  </a:moveTo>
                  <a:lnTo>
                    <a:pt x="20" y="31"/>
                  </a:lnTo>
                  <a:lnTo>
                    <a:pt x="27" y="13"/>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01" name="Freeform 302">
              <a:extLst>
                <a:ext uri="{FF2B5EF4-FFF2-40B4-BE49-F238E27FC236}">
                  <a16:creationId xmlns:a16="http://schemas.microsoft.com/office/drawing/2014/main" id="{BB0618EF-F7E3-C645-88E4-9FC82C9C1265}"/>
                </a:ext>
              </a:extLst>
            </p:cNvPr>
            <p:cNvSpPr>
              <a:spLocks/>
            </p:cNvSpPr>
            <p:nvPr/>
          </p:nvSpPr>
          <p:spPr bwMode="auto">
            <a:xfrm>
              <a:off x="5119" y="2568"/>
              <a:ext cx="6" cy="1"/>
            </a:xfrm>
            <a:custGeom>
              <a:avLst/>
              <a:gdLst>
                <a:gd name="T0" fmla="*/ 20 w 20"/>
                <a:gd name="T1" fmla="*/ 10 w 20"/>
                <a:gd name="T2" fmla="*/ 0 w 20"/>
              </a:gdLst>
              <a:ahLst/>
              <a:cxnLst>
                <a:cxn ang="0">
                  <a:pos x="T0" y="0"/>
                </a:cxn>
                <a:cxn ang="0">
                  <a:pos x="T1" y="0"/>
                </a:cxn>
                <a:cxn ang="0">
                  <a:pos x="T2" y="0"/>
                </a:cxn>
              </a:cxnLst>
              <a:rect l="0" t="0" r="r" b="b"/>
              <a:pathLst>
                <a:path w="20">
                  <a:moveTo>
                    <a:pt x="20" y="0"/>
                  </a:moveTo>
                  <a:lnTo>
                    <a:pt x="10" y="0"/>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02" name="Freeform 303">
              <a:extLst>
                <a:ext uri="{FF2B5EF4-FFF2-40B4-BE49-F238E27FC236}">
                  <a16:creationId xmlns:a16="http://schemas.microsoft.com/office/drawing/2014/main" id="{750FD63D-33B5-F149-855E-9F7D181AF5DB}"/>
                </a:ext>
              </a:extLst>
            </p:cNvPr>
            <p:cNvSpPr>
              <a:spLocks/>
            </p:cNvSpPr>
            <p:nvPr/>
          </p:nvSpPr>
          <p:spPr bwMode="auto">
            <a:xfrm>
              <a:off x="5127" y="2557"/>
              <a:ext cx="12" cy="5"/>
            </a:xfrm>
            <a:custGeom>
              <a:avLst/>
              <a:gdLst>
                <a:gd name="T0" fmla="*/ 0 w 34"/>
                <a:gd name="T1" fmla="*/ 13 h 13"/>
                <a:gd name="T2" fmla="*/ 6 w 34"/>
                <a:gd name="T3" fmla="*/ 13 h 13"/>
                <a:gd name="T4" fmla="*/ 10 w 34"/>
                <a:gd name="T5" fmla="*/ 11 h 13"/>
                <a:gd name="T6" fmla="*/ 16 w 34"/>
                <a:gd name="T7" fmla="*/ 10 h 13"/>
                <a:gd name="T8" fmla="*/ 20 w 34"/>
                <a:gd name="T9" fmla="*/ 7 h 13"/>
                <a:gd name="T10" fmla="*/ 28 w 34"/>
                <a:gd name="T11" fmla="*/ 2 h 13"/>
                <a:gd name="T12" fmla="*/ 34 w 34"/>
                <a:gd name="T13" fmla="*/ 0 h 13"/>
                <a:gd name="T14" fmla="*/ 25 w 34"/>
                <a:gd name="T15" fmla="*/ 0 h 13"/>
                <a:gd name="T16" fmla="*/ 15 w 3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0" y="13"/>
                  </a:moveTo>
                  <a:lnTo>
                    <a:pt x="6" y="13"/>
                  </a:lnTo>
                  <a:lnTo>
                    <a:pt x="10" y="11"/>
                  </a:lnTo>
                  <a:lnTo>
                    <a:pt x="16" y="10"/>
                  </a:lnTo>
                  <a:lnTo>
                    <a:pt x="20" y="7"/>
                  </a:lnTo>
                  <a:lnTo>
                    <a:pt x="28" y="2"/>
                  </a:lnTo>
                  <a:lnTo>
                    <a:pt x="34" y="0"/>
                  </a:lnTo>
                  <a:lnTo>
                    <a:pt x="25" y="0"/>
                  </a:lnTo>
                  <a:lnTo>
                    <a:pt x="15"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03" name="Freeform 304">
              <a:extLst>
                <a:ext uri="{FF2B5EF4-FFF2-40B4-BE49-F238E27FC236}">
                  <a16:creationId xmlns:a16="http://schemas.microsoft.com/office/drawing/2014/main" id="{062A789C-0315-B54F-AED8-6E6468088485}"/>
                </a:ext>
              </a:extLst>
            </p:cNvPr>
            <p:cNvSpPr>
              <a:spLocks/>
            </p:cNvSpPr>
            <p:nvPr/>
          </p:nvSpPr>
          <p:spPr bwMode="auto">
            <a:xfrm>
              <a:off x="5127" y="2547"/>
              <a:ext cx="12" cy="6"/>
            </a:xfrm>
            <a:custGeom>
              <a:avLst/>
              <a:gdLst>
                <a:gd name="T0" fmla="*/ 34 w 34"/>
                <a:gd name="T1" fmla="*/ 18 h 18"/>
                <a:gd name="T2" fmla="*/ 34 w 34"/>
                <a:gd name="T3" fmla="*/ 0 h 18"/>
                <a:gd name="T4" fmla="*/ 28 w 34"/>
                <a:gd name="T5" fmla="*/ 0 h 18"/>
                <a:gd name="T6" fmla="*/ 20 w 34"/>
                <a:gd name="T7" fmla="*/ 0 h 18"/>
                <a:gd name="T8" fmla="*/ 10 w 34"/>
                <a:gd name="T9" fmla="*/ 0 h 18"/>
                <a:gd name="T10" fmla="*/ 0 w 34"/>
                <a:gd name="T11" fmla="*/ 0 h 18"/>
                <a:gd name="T12" fmla="*/ 34 w 3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34" h="18">
                  <a:moveTo>
                    <a:pt x="34" y="18"/>
                  </a:moveTo>
                  <a:lnTo>
                    <a:pt x="34" y="0"/>
                  </a:lnTo>
                  <a:lnTo>
                    <a:pt x="28" y="0"/>
                  </a:lnTo>
                  <a:lnTo>
                    <a:pt x="20" y="0"/>
                  </a:lnTo>
                  <a:lnTo>
                    <a:pt x="10" y="0"/>
                  </a:lnTo>
                  <a:lnTo>
                    <a:pt x="0" y="0"/>
                  </a:lnTo>
                  <a:lnTo>
                    <a:pt x="34"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04" name="Freeform 305">
              <a:extLst>
                <a:ext uri="{FF2B5EF4-FFF2-40B4-BE49-F238E27FC236}">
                  <a16:creationId xmlns:a16="http://schemas.microsoft.com/office/drawing/2014/main" id="{D6D0D1D1-DC30-FD45-973F-C5031B70A373}"/>
                </a:ext>
              </a:extLst>
            </p:cNvPr>
            <p:cNvSpPr>
              <a:spLocks/>
            </p:cNvSpPr>
            <p:nvPr/>
          </p:nvSpPr>
          <p:spPr bwMode="auto">
            <a:xfrm>
              <a:off x="5141" y="2535"/>
              <a:ext cx="20" cy="8"/>
            </a:xfrm>
            <a:custGeom>
              <a:avLst/>
              <a:gdLst>
                <a:gd name="T0" fmla="*/ 53 w 59"/>
                <a:gd name="T1" fmla="*/ 25 h 25"/>
                <a:gd name="T2" fmla="*/ 56 w 59"/>
                <a:gd name="T3" fmla="*/ 12 h 25"/>
                <a:gd name="T4" fmla="*/ 59 w 59"/>
                <a:gd name="T5" fmla="*/ 0 h 25"/>
                <a:gd name="T6" fmla="*/ 44 w 59"/>
                <a:gd name="T7" fmla="*/ 0 h 25"/>
                <a:gd name="T8" fmla="*/ 27 w 59"/>
                <a:gd name="T9" fmla="*/ 0 h 25"/>
                <a:gd name="T10" fmla="*/ 19 w 59"/>
                <a:gd name="T11" fmla="*/ 1 h 25"/>
                <a:gd name="T12" fmla="*/ 12 w 59"/>
                <a:gd name="T13" fmla="*/ 2 h 25"/>
                <a:gd name="T14" fmla="*/ 5 w 59"/>
                <a:gd name="T15" fmla="*/ 4 h 25"/>
                <a:gd name="T16" fmla="*/ 0 w 59"/>
                <a:gd name="T17" fmla="*/ 6 h 25"/>
                <a:gd name="T18" fmla="*/ 13 w 59"/>
                <a:gd name="T19" fmla="*/ 14 h 25"/>
                <a:gd name="T20" fmla="*/ 26 w 59"/>
                <a:gd name="T21" fmla="*/ 20 h 25"/>
                <a:gd name="T22" fmla="*/ 33 w 59"/>
                <a:gd name="T23" fmla="*/ 22 h 25"/>
                <a:gd name="T24" fmla="*/ 38 w 59"/>
                <a:gd name="T25" fmla="*/ 24 h 25"/>
                <a:gd name="T26" fmla="*/ 46 w 59"/>
                <a:gd name="T27" fmla="*/ 25 h 25"/>
                <a:gd name="T28" fmla="*/ 53 w 59"/>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05" name="Line 306">
              <a:extLst>
                <a:ext uri="{FF2B5EF4-FFF2-40B4-BE49-F238E27FC236}">
                  <a16:creationId xmlns:a16="http://schemas.microsoft.com/office/drawing/2014/main" id="{A05D06E1-56ED-324D-873A-17F4F3F36DF0}"/>
                </a:ext>
              </a:extLst>
            </p:cNvPr>
            <p:cNvSpPr>
              <a:spLocks noChangeShapeType="1"/>
            </p:cNvSpPr>
            <p:nvPr/>
          </p:nvSpPr>
          <p:spPr bwMode="auto">
            <a:xfrm flipV="1">
              <a:off x="5191" y="2516"/>
              <a:ext cx="6" cy="2"/>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906" name="Freeform 307">
            <a:extLst>
              <a:ext uri="{FF2B5EF4-FFF2-40B4-BE49-F238E27FC236}">
                <a16:creationId xmlns:a16="http://schemas.microsoft.com/office/drawing/2014/main" id="{102FC5CC-8862-2446-9AD5-7EE58ABE3578}"/>
              </a:ext>
            </a:extLst>
          </p:cNvPr>
          <p:cNvSpPr>
            <a:spLocks/>
          </p:cNvSpPr>
          <p:nvPr userDrawn="1">
            <p:custDataLst>
              <p:tags r:id="rId208"/>
            </p:custDataLst>
          </p:nvPr>
        </p:nvSpPr>
        <p:spPr bwMode="auto">
          <a:xfrm>
            <a:off x="10698556" y="3946789"/>
            <a:ext cx="14640" cy="50383"/>
          </a:xfrm>
          <a:custGeom>
            <a:avLst/>
            <a:gdLst>
              <a:gd name="T0" fmla="*/ 0 w 33"/>
              <a:gd name="T1" fmla="*/ 43 h 43"/>
              <a:gd name="T2" fmla="*/ 1 w 33"/>
              <a:gd name="T3" fmla="*/ 34 h 43"/>
              <a:gd name="T4" fmla="*/ 2 w 33"/>
              <a:gd name="T5" fmla="*/ 27 h 43"/>
              <a:gd name="T6" fmla="*/ 5 w 33"/>
              <a:gd name="T7" fmla="*/ 21 h 43"/>
              <a:gd name="T8" fmla="*/ 9 w 33"/>
              <a:gd name="T9" fmla="*/ 15 h 43"/>
              <a:gd name="T10" fmla="*/ 14 w 33"/>
              <a:gd name="T11" fmla="*/ 9 h 43"/>
              <a:gd name="T12" fmla="*/ 20 w 33"/>
              <a:gd name="T13" fmla="*/ 5 h 43"/>
              <a:gd name="T14" fmla="*/ 26 w 33"/>
              <a:gd name="T15" fmla="*/ 2 h 43"/>
              <a:gd name="T16" fmla="*/ 33 w 33"/>
              <a:gd name="T17" fmla="*/ 0 h 43"/>
              <a:gd name="T18" fmla="*/ 33 w 33"/>
              <a:gd name="T19" fmla="*/ 25 h 43"/>
              <a:gd name="T20" fmla="*/ 23 w 33"/>
              <a:gd name="T21" fmla="*/ 27 h 43"/>
              <a:gd name="T22" fmla="*/ 18 w 33"/>
              <a:gd name="T23" fmla="*/ 29 h 43"/>
              <a:gd name="T24" fmla="*/ 16 w 33"/>
              <a:gd name="T25" fmla="*/ 32 h 43"/>
              <a:gd name="T26" fmla="*/ 16 w 33"/>
              <a:gd name="T27" fmla="*/ 34 h 43"/>
              <a:gd name="T28" fmla="*/ 16 w 33"/>
              <a:gd name="T29" fmla="*/ 36 h 43"/>
              <a:gd name="T30" fmla="*/ 14 w 33"/>
              <a:gd name="T31" fmla="*/ 38 h 43"/>
              <a:gd name="T32" fmla="*/ 10 w 33"/>
              <a:gd name="T33" fmla="*/ 41 h 43"/>
              <a:gd name="T34" fmla="*/ 0 w 33"/>
              <a:gd name="T3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07" name="Freeform 308">
            <a:extLst>
              <a:ext uri="{FF2B5EF4-FFF2-40B4-BE49-F238E27FC236}">
                <a16:creationId xmlns:a16="http://schemas.microsoft.com/office/drawing/2014/main" id="{A0B5C0A4-5F61-434E-92F7-A01AE5916A6F}"/>
              </a:ext>
            </a:extLst>
          </p:cNvPr>
          <p:cNvSpPr>
            <a:spLocks/>
          </p:cNvSpPr>
          <p:nvPr userDrawn="1">
            <p:custDataLst>
              <p:tags r:id="rId209"/>
            </p:custDataLst>
          </p:nvPr>
        </p:nvSpPr>
        <p:spPr bwMode="auto">
          <a:xfrm>
            <a:off x="10776639" y="3892086"/>
            <a:ext cx="22774" cy="53262"/>
          </a:xfrm>
          <a:custGeom>
            <a:avLst/>
            <a:gdLst>
              <a:gd name="T0" fmla="*/ 0 w 54"/>
              <a:gd name="T1" fmla="*/ 55 h 92"/>
              <a:gd name="T2" fmla="*/ 1 w 54"/>
              <a:gd name="T3" fmla="*/ 51 h 92"/>
              <a:gd name="T4" fmla="*/ 2 w 54"/>
              <a:gd name="T5" fmla="*/ 46 h 92"/>
              <a:gd name="T6" fmla="*/ 3 w 54"/>
              <a:gd name="T7" fmla="*/ 42 h 92"/>
              <a:gd name="T8" fmla="*/ 6 w 54"/>
              <a:gd name="T9" fmla="*/ 37 h 92"/>
              <a:gd name="T10" fmla="*/ 11 w 54"/>
              <a:gd name="T11" fmla="*/ 29 h 92"/>
              <a:gd name="T12" fmla="*/ 18 w 54"/>
              <a:gd name="T13" fmla="*/ 21 h 92"/>
              <a:gd name="T14" fmla="*/ 31 w 54"/>
              <a:gd name="T15" fmla="*/ 7 h 92"/>
              <a:gd name="T16" fmla="*/ 41 w 54"/>
              <a:gd name="T17" fmla="*/ 0 h 92"/>
              <a:gd name="T18" fmla="*/ 54 w 54"/>
              <a:gd name="T19" fmla="*/ 12 h 92"/>
              <a:gd name="T20" fmla="*/ 51 w 54"/>
              <a:gd name="T21" fmla="*/ 21 h 92"/>
              <a:gd name="T22" fmla="*/ 47 w 54"/>
              <a:gd name="T23" fmla="*/ 29 h 92"/>
              <a:gd name="T24" fmla="*/ 44 w 54"/>
              <a:gd name="T25" fmla="*/ 35 h 92"/>
              <a:gd name="T26" fmla="*/ 41 w 54"/>
              <a:gd name="T27" fmla="*/ 41 h 92"/>
              <a:gd name="T28" fmla="*/ 33 w 54"/>
              <a:gd name="T29" fmla="*/ 49 h 92"/>
              <a:gd name="T30" fmla="*/ 28 w 54"/>
              <a:gd name="T31" fmla="*/ 55 h 92"/>
              <a:gd name="T32" fmla="*/ 26 w 54"/>
              <a:gd name="T33" fmla="*/ 64 h 92"/>
              <a:gd name="T34" fmla="*/ 26 w 54"/>
              <a:gd name="T35" fmla="*/ 74 h 92"/>
              <a:gd name="T36" fmla="*/ 24 w 54"/>
              <a:gd name="T37" fmla="*/ 83 h 92"/>
              <a:gd name="T38" fmla="*/ 20 w 54"/>
              <a:gd name="T39" fmla="*/ 92 h 92"/>
              <a:gd name="T40" fmla="*/ 14 w 54"/>
              <a:gd name="T41" fmla="*/ 83 h 92"/>
              <a:gd name="T42" fmla="*/ 8 w 54"/>
              <a:gd name="T43" fmla="*/ 74 h 92"/>
              <a:gd name="T44" fmla="*/ 5 w 54"/>
              <a:gd name="T45" fmla="*/ 70 h 92"/>
              <a:gd name="T46" fmla="*/ 2 w 54"/>
              <a:gd name="T47" fmla="*/ 64 h 92"/>
              <a:gd name="T48" fmla="*/ 1 w 54"/>
              <a:gd name="T49" fmla="*/ 60 h 92"/>
              <a:gd name="T50" fmla="*/ 0 w 54"/>
              <a:gd name="T51" fmla="*/ 5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08" name="Freeform 309">
            <a:extLst>
              <a:ext uri="{FF2B5EF4-FFF2-40B4-BE49-F238E27FC236}">
                <a16:creationId xmlns:a16="http://schemas.microsoft.com/office/drawing/2014/main" id="{BFF401E7-3168-EB45-A3E4-E946178F0E21}"/>
              </a:ext>
            </a:extLst>
          </p:cNvPr>
          <p:cNvSpPr>
            <a:spLocks/>
          </p:cNvSpPr>
          <p:nvPr userDrawn="1">
            <p:custDataLst>
              <p:tags r:id="rId210"/>
            </p:custDataLst>
          </p:nvPr>
        </p:nvSpPr>
        <p:spPr bwMode="auto">
          <a:xfrm>
            <a:off x="10825439" y="3782683"/>
            <a:ext cx="24401" cy="51823"/>
          </a:xfrm>
          <a:custGeom>
            <a:avLst/>
            <a:gdLst>
              <a:gd name="T0" fmla="*/ 0 w 60"/>
              <a:gd name="T1" fmla="*/ 0 h 18"/>
              <a:gd name="T2" fmla="*/ 19 w 60"/>
              <a:gd name="T3" fmla="*/ 4 h 18"/>
              <a:gd name="T4" fmla="*/ 37 w 60"/>
              <a:gd name="T5" fmla="*/ 9 h 18"/>
              <a:gd name="T6" fmla="*/ 45 w 60"/>
              <a:gd name="T7" fmla="*/ 11 h 18"/>
              <a:gd name="T8" fmla="*/ 51 w 60"/>
              <a:gd name="T9" fmla="*/ 13 h 18"/>
              <a:gd name="T10" fmla="*/ 56 w 60"/>
              <a:gd name="T11" fmla="*/ 16 h 18"/>
              <a:gd name="T12" fmla="*/ 60 w 60"/>
              <a:gd name="T13" fmla="*/ 18 h 18"/>
              <a:gd name="T14" fmla="*/ 38 w 60"/>
              <a:gd name="T15" fmla="*/ 18 h 18"/>
              <a:gd name="T16" fmla="*/ 23 w 60"/>
              <a:gd name="T17" fmla="*/ 18 h 18"/>
              <a:gd name="T18" fmla="*/ 10 w 60"/>
              <a:gd name="T19" fmla="*/ 18 h 18"/>
              <a:gd name="T20" fmla="*/ 0 w 60"/>
              <a:gd name="T21" fmla="*/ 18 h 18"/>
              <a:gd name="T22" fmla="*/ 0 w 6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09" name="Freeform 310">
            <a:extLst>
              <a:ext uri="{FF2B5EF4-FFF2-40B4-BE49-F238E27FC236}">
                <a16:creationId xmlns:a16="http://schemas.microsoft.com/office/drawing/2014/main" id="{1B349065-F99B-3B4F-A6CE-CF4DE1B2FC00}"/>
              </a:ext>
            </a:extLst>
          </p:cNvPr>
          <p:cNvSpPr>
            <a:spLocks/>
          </p:cNvSpPr>
          <p:nvPr userDrawn="1">
            <p:custDataLst>
              <p:tags r:id="rId211"/>
            </p:custDataLst>
          </p:nvPr>
        </p:nvSpPr>
        <p:spPr bwMode="auto">
          <a:xfrm>
            <a:off x="10809172" y="3755332"/>
            <a:ext cx="26027" cy="51823"/>
          </a:xfrm>
          <a:custGeom>
            <a:avLst/>
            <a:gdLst>
              <a:gd name="T0" fmla="*/ 0 w 66"/>
              <a:gd name="T1" fmla="*/ 18 h 18"/>
              <a:gd name="T2" fmla="*/ 66 w 66"/>
              <a:gd name="T3" fmla="*/ 18 h 18"/>
              <a:gd name="T4" fmla="*/ 52 w 66"/>
              <a:gd name="T5" fmla="*/ 13 h 18"/>
              <a:gd name="T6" fmla="*/ 40 w 66"/>
              <a:gd name="T7" fmla="*/ 7 h 18"/>
              <a:gd name="T8" fmla="*/ 35 w 66"/>
              <a:gd name="T9" fmla="*/ 4 h 18"/>
              <a:gd name="T10" fmla="*/ 29 w 66"/>
              <a:gd name="T11" fmla="*/ 2 h 18"/>
              <a:gd name="T12" fmla="*/ 25 w 66"/>
              <a:gd name="T13" fmla="*/ 1 h 18"/>
              <a:gd name="T14" fmla="*/ 19 w 66"/>
              <a:gd name="T15" fmla="*/ 0 h 18"/>
              <a:gd name="T16" fmla="*/ 0 w 66"/>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8">
                <a:moveTo>
                  <a:pt x="0" y="18"/>
                </a:moveTo>
                <a:lnTo>
                  <a:pt x="66" y="18"/>
                </a:lnTo>
                <a:lnTo>
                  <a:pt x="52" y="13"/>
                </a:lnTo>
                <a:lnTo>
                  <a:pt x="40" y="7"/>
                </a:lnTo>
                <a:lnTo>
                  <a:pt x="35" y="4"/>
                </a:lnTo>
                <a:lnTo>
                  <a:pt x="29" y="2"/>
                </a:lnTo>
                <a:lnTo>
                  <a:pt x="25" y="1"/>
                </a:lnTo>
                <a:lnTo>
                  <a:pt x="19" y="0"/>
                </a:lnTo>
                <a:lnTo>
                  <a:pt x="0" y="18"/>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10" name="Freeform 311">
            <a:extLst>
              <a:ext uri="{FF2B5EF4-FFF2-40B4-BE49-F238E27FC236}">
                <a16:creationId xmlns:a16="http://schemas.microsoft.com/office/drawing/2014/main" id="{00D82F35-07F8-8947-82A1-BE4FBFF034A5}"/>
              </a:ext>
            </a:extLst>
          </p:cNvPr>
          <p:cNvSpPr>
            <a:spLocks/>
          </p:cNvSpPr>
          <p:nvPr userDrawn="1">
            <p:custDataLst>
              <p:tags r:id="rId212"/>
            </p:custDataLst>
          </p:nvPr>
        </p:nvSpPr>
        <p:spPr bwMode="auto">
          <a:xfrm>
            <a:off x="10630235" y="3661762"/>
            <a:ext cx="8134" cy="51823"/>
          </a:xfrm>
          <a:custGeom>
            <a:avLst/>
            <a:gdLst>
              <a:gd name="T0" fmla="*/ 0 w 17"/>
              <a:gd name="T1" fmla="*/ 36 h 42"/>
              <a:gd name="T2" fmla="*/ 13 w 17"/>
              <a:gd name="T3" fmla="*/ 42 h 42"/>
              <a:gd name="T4" fmla="*/ 14 w 17"/>
              <a:gd name="T5" fmla="*/ 33 h 42"/>
              <a:gd name="T6" fmla="*/ 16 w 17"/>
              <a:gd name="T7" fmla="*/ 23 h 42"/>
              <a:gd name="T8" fmla="*/ 17 w 17"/>
              <a:gd name="T9" fmla="*/ 18 h 42"/>
              <a:gd name="T10" fmla="*/ 16 w 17"/>
              <a:gd name="T11" fmla="*/ 12 h 42"/>
              <a:gd name="T12" fmla="*/ 16 w 17"/>
              <a:gd name="T13" fmla="*/ 6 h 42"/>
              <a:gd name="T14" fmla="*/ 13 w 17"/>
              <a:gd name="T15" fmla="*/ 0 h 42"/>
              <a:gd name="T16" fmla="*/ 0 w 17"/>
              <a:gd name="T17"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2">
                <a:moveTo>
                  <a:pt x="0" y="36"/>
                </a:moveTo>
                <a:lnTo>
                  <a:pt x="13" y="42"/>
                </a:lnTo>
                <a:lnTo>
                  <a:pt x="14" y="33"/>
                </a:lnTo>
                <a:lnTo>
                  <a:pt x="16" y="23"/>
                </a:lnTo>
                <a:lnTo>
                  <a:pt x="17" y="18"/>
                </a:lnTo>
                <a:lnTo>
                  <a:pt x="16" y="12"/>
                </a:lnTo>
                <a:lnTo>
                  <a:pt x="16" y="6"/>
                </a:lnTo>
                <a:lnTo>
                  <a:pt x="13" y="0"/>
                </a:lnTo>
                <a:lnTo>
                  <a:pt x="0" y="3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11" name="Freeform 312">
            <a:extLst>
              <a:ext uri="{FF2B5EF4-FFF2-40B4-BE49-F238E27FC236}">
                <a16:creationId xmlns:a16="http://schemas.microsoft.com/office/drawing/2014/main" id="{949C222C-18AA-364E-A991-D16061E6CA2D}"/>
              </a:ext>
            </a:extLst>
          </p:cNvPr>
          <p:cNvSpPr>
            <a:spLocks/>
          </p:cNvSpPr>
          <p:nvPr userDrawn="1">
            <p:custDataLst>
              <p:tags r:id="rId213"/>
            </p:custDataLst>
          </p:nvPr>
        </p:nvSpPr>
        <p:spPr bwMode="auto">
          <a:xfrm>
            <a:off x="10555408" y="3784124"/>
            <a:ext cx="30908" cy="53261"/>
          </a:xfrm>
          <a:custGeom>
            <a:avLst/>
            <a:gdLst>
              <a:gd name="T0" fmla="*/ 6 w 72"/>
              <a:gd name="T1" fmla="*/ 29 h 29"/>
              <a:gd name="T2" fmla="*/ 15 w 72"/>
              <a:gd name="T3" fmla="*/ 26 h 29"/>
              <a:gd name="T4" fmla="*/ 24 w 72"/>
              <a:gd name="T5" fmla="*/ 24 h 29"/>
              <a:gd name="T6" fmla="*/ 32 w 72"/>
              <a:gd name="T7" fmla="*/ 24 h 29"/>
              <a:gd name="T8" fmla="*/ 39 w 72"/>
              <a:gd name="T9" fmla="*/ 24 h 29"/>
              <a:gd name="T10" fmla="*/ 55 w 72"/>
              <a:gd name="T11" fmla="*/ 27 h 29"/>
              <a:gd name="T12" fmla="*/ 72 w 72"/>
              <a:gd name="T13" fmla="*/ 29 h 29"/>
              <a:gd name="T14" fmla="*/ 72 w 72"/>
              <a:gd name="T15" fmla="*/ 4 h 29"/>
              <a:gd name="T16" fmla="*/ 58 w 72"/>
              <a:gd name="T17" fmla="*/ 1 h 29"/>
              <a:gd name="T18" fmla="*/ 47 w 72"/>
              <a:gd name="T19" fmla="*/ 0 h 29"/>
              <a:gd name="T20" fmla="*/ 39 w 72"/>
              <a:gd name="T21" fmla="*/ 0 h 29"/>
              <a:gd name="T22" fmla="*/ 34 w 72"/>
              <a:gd name="T23" fmla="*/ 2 h 29"/>
              <a:gd name="T24" fmla="*/ 27 w 72"/>
              <a:gd name="T25" fmla="*/ 3 h 29"/>
              <a:gd name="T26" fmla="*/ 21 w 72"/>
              <a:gd name="T27" fmla="*/ 5 h 29"/>
              <a:gd name="T28" fmla="*/ 12 w 72"/>
              <a:gd name="T29" fmla="*/ 5 h 29"/>
              <a:gd name="T30" fmla="*/ 0 w 72"/>
              <a:gd name="T31" fmla="*/ 4 h 29"/>
              <a:gd name="T32" fmla="*/ 3 w 72"/>
              <a:gd name="T33" fmla="*/ 16 h 29"/>
              <a:gd name="T34" fmla="*/ 6 w 72"/>
              <a:gd name="T35"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12" name="Freeform 313">
            <a:extLst>
              <a:ext uri="{FF2B5EF4-FFF2-40B4-BE49-F238E27FC236}">
                <a16:creationId xmlns:a16="http://schemas.microsoft.com/office/drawing/2014/main" id="{AAD55E19-43F7-6844-B203-4D8D91E3E451}"/>
              </a:ext>
            </a:extLst>
          </p:cNvPr>
          <p:cNvSpPr>
            <a:spLocks/>
          </p:cNvSpPr>
          <p:nvPr userDrawn="1">
            <p:custDataLst>
              <p:tags r:id="rId214"/>
            </p:custDataLst>
          </p:nvPr>
        </p:nvSpPr>
        <p:spPr bwMode="auto">
          <a:xfrm>
            <a:off x="10563540" y="3952547"/>
            <a:ext cx="19520" cy="50383"/>
          </a:xfrm>
          <a:custGeom>
            <a:avLst/>
            <a:gdLst>
              <a:gd name="T0" fmla="*/ 0 w 46"/>
              <a:gd name="T1" fmla="*/ 0 h 37"/>
              <a:gd name="T2" fmla="*/ 9 w 46"/>
              <a:gd name="T3" fmla="*/ 9 h 37"/>
              <a:gd name="T4" fmla="*/ 20 w 46"/>
              <a:gd name="T5" fmla="*/ 15 h 37"/>
              <a:gd name="T6" fmla="*/ 31 w 46"/>
              <a:gd name="T7" fmla="*/ 20 h 37"/>
              <a:gd name="T8" fmla="*/ 46 w 46"/>
              <a:gd name="T9" fmla="*/ 25 h 37"/>
              <a:gd name="T10" fmla="*/ 37 w 46"/>
              <a:gd name="T11" fmla="*/ 29 h 37"/>
              <a:gd name="T12" fmla="*/ 29 w 46"/>
              <a:gd name="T13" fmla="*/ 33 h 37"/>
              <a:gd name="T14" fmla="*/ 21 w 46"/>
              <a:gd name="T15" fmla="*/ 36 h 37"/>
              <a:gd name="T16" fmla="*/ 13 w 46"/>
              <a:gd name="T17" fmla="*/ 37 h 37"/>
              <a:gd name="T18" fmla="*/ 9 w 46"/>
              <a:gd name="T19" fmla="*/ 36 h 37"/>
              <a:gd name="T20" fmla="*/ 7 w 46"/>
              <a:gd name="T21" fmla="*/ 33 h 37"/>
              <a:gd name="T22" fmla="*/ 5 w 46"/>
              <a:gd name="T23" fmla="*/ 29 h 37"/>
              <a:gd name="T24" fmla="*/ 3 w 46"/>
              <a:gd name="T25" fmla="*/ 23 h 37"/>
              <a:gd name="T26" fmla="*/ 1 w 46"/>
              <a:gd name="T27" fmla="*/ 12 h 37"/>
              <a:gd name="T28" fmla="*/ 0 w 46"/>
              <a:gd name="T2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13" name="Freeform 314">
            <a:extLst>
              <a:ext uri="{FF2B5EF4-FFF2-40B4-BE49-F238E27FC236}">
                <a16:creationId xmlns:a16="http://schemas.microsoft.com/office/drawing/2014/main" id="{6CC927B8-A8D1-4648-9AD1-7C35668869CC}"/>
              </a:ext>
            </a:extLst>
          </p:cNvPr>
          <p:cNvSpPr>
            <a:spLocks/>
          </p:cNvSpPr>
          <p:nvPr userDrawn="1">
            <p:custDataLst>
              <p:tags r:id="rId215"/>
            </p:custDataLst>
          </p:nvPr>
        </p:nvSpPr>
        <p:spPr bwMode="auto">
          <a:xfrm>
            <a:off x="10679036" y="3788440"/>
            <a:ext cx="11388" cy="51823"/>
          </a:xfrm>
          <a:custGeom>
            <a:avLst/>
            <a:gdLst>
              <a:gd name="T0" fmla="*/ 0 w 26"/>
              <a:gd name="T1" fmla="*/ 0 h 19"/>
              <a:gd name="T2" fmla="*/ 26 w 26"/>
              <a:gd name="T3" fmla="*/ 19 h 19"/>
              <a:gd name="T4" fmla="*/ 26 w 26"/>
              <a:gd name="T5" fmla="*/ 9 h 19"/>
              <a:gd name="T6" fmla="*/ 26 w 26"/>
              <a:gd name="T7" fmla="*/ 0 h 19"/>
              <a:gd name="T8" fmla="*/ 15 w 26"/>
              <a:gd name="T9" fmla="*/ 0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lnTo>
                  <a:pt x="26" y="19"/>
                </a:lnTo>
                <a:lnTo>
                  <a:pt x="26" y="9"/>
                </a:lnTo>
                <a:lnTo>
                  <a:pt x="26" y="0"/>
                </a:lnTo>
                <a:lnTo>
                  <a:pt x="15" y="0"/>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14" name="Freeform 315">
            <a:extLst>
              <a:ext uri="{FF2B5EF4-FFF2-40B4-BE49-F238E27FC236}">
                <a16:creationId xmlns:a16="http://schemas.microsoft.com/office/drawing/2014/main" id="{C536B4DA-847B-424A-843F-C10DB3C7FCA8}"/>
              </a:ext>
            </a:extLst>
          </p:cNvPr>
          <p:cNvSpPr>
            <a:spLocks/>
          </p:cNvSpPr>
          <p:nvPr userDrawn="1">
            <p:custDataLst>
              <p:tags r:id="rId216"/>
            </p:custDataLst>
          </p:nvPr>
        </p:nvSpPr>
        <p:spPr bwMode="auto">
          <a:xfrm>
            <a:off x="10535886" y="3784124"/>
            <a:ext cx="19520" cy="53261"/>
          </a:xfrm>
          <a:custGeom>
            <a:avLst/>
            <a:gdLst>
              <a:gd name="T0" fmla="*/ 2 w 43"/>
              <a:gd name="T1" fmla="*/ 0 h 31"/>
              <a:gd name="T2" fmla="*/ 1 w 43"/>
              <a:gd name="T3" fmla="*/ 12 h 31"/>
              <a:gd name="T4" fmla="*/ 0 w 43"/>
              <a:gd name="T5" fmla="*/ 23 h 31"/>
              <a:gd name="T6" fmla="*/ 0 w 43"/>
              <a:gd name="T7" fmla="*/ 26 h 31"/>
              <a:gd name="T8" fmla="*/ 0 w 43"/>
              <a:gd name="T9" fmla="*/ 29 h 31"/>
              <a:gd name="T10" fmla="*/ 0 w 43"/>
              <a:gd name="T11" fmla="*/ 31 h 31"/>
              <a:gd name="T12" fmla="*/ 2 w 43"/>
              <a:gd name="T13" fmla="*/ 31 h 31"/>
              <a:gd name="T14" fmla="*/ 13 w 43"/>
              <a:gd name="T15" fmla="*/ 22 h 31"/>
              <a:gd name="T16" fmla="*/ 25 w 43"/>
              <a:gd name="T17" fmla="*/ 13 h 31"/>
              <a:gd name="T18" fmla="*/ 35 w 43"/>
              <a:gd name="T19" fmla="*/ 5 h 31"/>
              <a:gd name="T20" fmla="*/ 43 w 43"/>
              <a:gd name="T21" fmla="*/ 0 h 31"/>
              <a:gd name="T22" fmla="*/ 2 w 43"/>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15" name="Freeform 316">
            <a:extLst>
              <a:ext uri="{FF2B5EF4-FFF2-40B4-BE49-F238E27FC236}">
                <a16:creationId xmlns:a16="http://schemas.microsoft.com/office/drawing/2014/main" id="{AA48B95C-F9DE-8647-B69D-0C4BEE966FF2}"/>
              </a:ext>
            </a:extLst>
          </p:cNvPr>
          <p:cNvSpPr>
            <a:spLocks/>
          </p:cNvSpPr>
          <p:nvPr userDrawn="1">
            <p:custDataLst>
              <p:tags r:id="rId217"/>
            </p:custDataLst>
          </p:nvPr>
        </p:nvSpPr>
        <p:spPr bwMode="auto">
          <a:xfrm>
            <a:off x="10581435" y="3827308"/>
            <a:ext cx="30908" cy="51823"/>
          </a:xfrm>
          <a:custGeom>
            <a:avLst/>
            <a:gdLst>
              <a:gd name="T0" fmla="*/ 4 w 71"/>
              <a:gd name="T1" fmla="*/ 12 h 49"/>
              <a:gd name="T2" fmla="*/ 4 w 71"/>
              <a:gd name="T3" fmla="*/ 18 h 49"/>
              <a:gd name="T4" fmla="*/ 5 w 71"/>
              <a:gd name="T5" fmla="*/ 25 h 49"/>
              <a:gd name="T6" fmla="*/ 7 w 71"/>
              <a:gd name="T7" fmla="*/ 31 h 49"/>
              <a:gd name="T8" fmla="*/ 9 w 71"/>
              <a:gd name="T9" fmla="*/ 37 h 49"/>
              <a:gd name="T10" fmla="*/ 14 w 71"/>
              <a:gd name="T11" fmla="*/ 41 h 49"/>
              <a:gd name="T12" fmla="*/ 18 w 71"/>
              <a:gd name="T13" fmla="*/ 46 h 49"/>
              <a:gd name="T14" fmla="*/ 23 w 71"/>
              <a:gd name="T15" fmla="*/ 48 h 49"/>
              <a:gd name="T16" fmla="*/ 30 w 71"/>
              <a:gd name="T17" fmla="*/ 49 h 49"/>
              <a:gd name="T18" fmla="*/ 35 w 71"/>
              <a:gd name="T19" fmla="*/ 48 h 49"/>
              <a:gd name="T20" fmla="*/ 40 w 71"/>
              <a:gd name="T21" fmla="*/ 46 h 49"/>
              <a:gd name="T22" fmla="*/ 45 w 71"/>
              <a:gd name="T23" fmla="*/ 42 h 49"/>
              <a:gd name="T24" fmla="*/ 50 w 71"/>
              <a:gd name="T25" fmla="*/ 37 h 49"/>
              <a:gd name="T26" fmla="*/ 60 w 71"/>
              <a:gd name="T27" fmla="*/ 28 h 49"/>
              <a:gd name="T28" fmla="*/ 71 w 71"/>
              <a:gd name="T29" fmla="*/ 18 h 49"/>
              <a:gd name="T30" fmla="*/ 61 w 71"/>
              <a:gd name="T31" fmla="*/ 12 h 49"/>
              <a:gd name="T32" fmla="*/ 52 w 71"/>
              <a:gd name="T33" fmla="*/ 9 h 49"/>
              <a:gd name="T34" fmla="*/ 44 w 71"/>
              <a:gd name="T35" fmla="*/ 7 h 49"/>
              <a:gd name="T36" fmla="*/ 37 w 71"/>
              <a:gd name="T37" fmla="*/ 6 h 49"/>
              <a:gd name="T38" fmla="*/ 29 w 71"/>
              <a:gd name="T39" fmla="*/ 6 h 49"/>
              <a:gd name="T40" fmla="*/ 21 w 71"/>
              <a:gd name="T41" fmla="*/ 5 h 49"/>
              <a:gd name="T42" fmla="*/ 14 w 71"/>
              <a:gd name="T43" fmla="*/ 3 h 49"/>
              <a:gd name="T44" fmla="*/ 4 w 71"/>
              <a:gd name="T45" fmla="*/ 0 h 49"/>
              <a:gd name="T46" fmla="*/ 3 w 71"/>
              <a:gd name="T47" fmla="*/ 1 h 49"/>
              <a:gd name="T48" fmla="*/ 1 w 71"/>
              <a:gd name="T49" fmla="*/ 6 h 49"/>
              <a:gd name="T50" fmla="*/ 0 w 71"/>
              <a:gd name="T51" fmla="*/ 8 h 49"/>
              <a:gd name="T52" fmla="*/ 0 w 71"/>
              <a:gd name="T53" fmla="*/ 10 h 49"/>
              <a:gd name="T54" fmla="*/ 1 w 71"/>
              <a:gd name="T55" fmla="*/ 11 h 49"/>
              <a:gd name="T56" fmla="*/ 4 w 71"/>
              <a:gd name="T57" fmla="*/ 1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16" name="Freeform 317">
            <a:extLst>
              <a:ext uri="{FF2B5EF4-FFF2-40B4-BE49-F238E27FC236}">
                <a16:creationId xmlns:a16="http://schemas.microsoft.com/office/drawing/2014/main" id="{1863EFDC-2084-C346-8771-FF19E6CD2520}"/>
              </a:ext>
            </a:extLst>
          </p:cNvPr>
          <p:cNvSpPr>
            <a:spLocks/>
          </p:cNvSpPr>
          <p:nvPr userDrawn="1">
            <p:custDataLst>
              <p:tags r:id="rId218"/>
            </p:custDataLst>
          </p:nvPr>
        </p:nvSpPr>
        <p:spPr bwMode="auto">
          <a:xfrm>
            <a:off x="10378098" y="4011567"/>
            <a:ext cx="47173" cy="53261"/>
          </a:xfrm>
          <a:custGeom>
            <a:avLst/>
            <a:gdLst>
              <a:gd name="T0" fmla="*/ 46 w 112"/>
              <a:gd name="T1" fmla="*/ 2 h 26"/>
              <a:gd name="T2" fmla="*/ 56 w 112"/>
              <a:gd name="T3" fmla="*/ 2 h 26"/>
              <a:gd name="T4" fmla="*/ 66 w 112"/>
              <a:gd name="T5" fmla="*/ 3 h 26"/>
              <a:gd name="T6" fmla="*/ 74 w 112"/>
              <a:gd name="T7" fmla="*/ 4 h 26"/>
              <a:gd name="T8" fmla="*/ 84 w 112"/>
              <a:gd name="T9" fmla="*/ 6 h 26"/>
              <a:gd name="T10" fmla="*/ 92 w 112"/>
              <a:gd name="T11" fmla="*/ 9 h 26"/>
              <a:gd name="T12" fmla="*/ 100 w 112"/>
              <a:gd name="T13" fmla="*/ 12 h 26"/>
              <a:gd name="T14" fmla="*/ 106 w 112"/>
              <a:gd name="T15" fmla="*/ 16 h 26"/>
              <a:gd name="T16" fmla="*/ 112 w 112"/>
              <a:gd name="T17" fmla="*/ 20 h 26"/>
              <a:gd name="T18" fmla="*/ 110 w 112"/>
              <a:gd name="T19" fmla="*/ 22 h 26"/>
              <a:gd name="T20" fmla="*/ 105 w 112"/>
              <a:gd name="T21" fmla="*/ 23 h 26"/>
              <a:gd name="T22" fmla="*/ 101 w 112"/>
              <a:gd name="T23" fmla="*/ 25 h 26"/>
              <a:gd name="T24" fmla="*/ 95 w 112"/>
              <a:gd name="T25" fmla="*/ 25 h 26"/>
              <a:gd name="T26" fmla="*/ 87 w 112"/>
              <a:gd name="T27" fmla="*/ 26 h 26"/>
              <a:gd name="T28" fmla="*/ 79 w 112"/>
              <a:gd name="T29" fmla="*/ 26 h 26"/>
              <a:gd name="T30" fmla="*/ 66 w 112"/>
              <a:gd name="T31" fmla="*/ 24 h 26"/>
              <a:gd name="T32" fmla="*/ 41 w 112"/>
              <a:gd name="T33" fmla="*/ 19 h 26"/>
              <a:gd name="T34" fmla="*/ 16 w 112"/>
              <a:gd name="T35" fmla="*/ 13 h 26"/>
              <a:gd name="T36" fmla="*/ 0 w 112"/>
              <a:gd name="T37" fmla="*/ 8 h 26"/>
              <a:gd name="T38" fmla="*/ 5 w 112"/>
              <a:gd name="T39" fmla="*/ 4 h 26"/>
              <a:gd name="T40" fmla="*/ 11 w 112"/>
              <a:gd name="T41" fmla="*/ 2 h 26"/>
              <a:gd name="T42" fmla="*/ 18 w 112"/>
              <a:gd name="T43" fmla="*/ 1 h 26"/>
              <a:gd name="T44" fmla="*/ 25 w 112"/>
              <a:gd name="T45" fmla="*/ 0 h 26"/>
              <a:gd name="T46" fmla="*/ 37 w 112"/>
              <a:gd name="T47" fmla="*/ 1 h 26"/>
              <a:gd name="T48" fmla="*/ 46 w 112"/>
              <a:gd name="T49"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17" name="Freeform 318">
            <a:extLst>
              <a:ext uri="{FF2B5EF4-FFF2-40B4-BE49-F238E27FC236}">
                <a16:creationId xmlns:a16="http://schemas.microsoft.com/office/drawing/2014/main" id="{1BF4C852-8663-0248-B4E1-576F0D567CC9}"/>
              </a:ext>
            </a:extLst>
          </p:cNvPr>
          <p:cNvSpPr>
            <a:spLocks/>
          </p:cNvSpPr>
          <p:nvPr userDrawn="1">
            <p:custDataLst>
              <p:tags r:id="rId219"/>
            </p:custDataLst>
          </p:nvPr>
        </p:nvSpPr>
        <p:spPr bwMode="auto">
          <a:xfrm>
            <a:off x="10478953" y="4046116"/>
            <a:ext cx="14640" cy="53261"/>
          </a:xfrm>
          <a:custGeom>
            <a:avLst/>
            <a:gdLst>
              <a:gd name="T0" fmla="*/ 0 w 41"/>
              <a:gd name="T1" fmla="*/ 0 h 25"/>
              <a:gd name="T2" fmla="*/ 41 w 41"/>
              <a:gd name="T3" fmla="*/ 0 h 25"/>
              <a:gd name="T4" fmla="*/ 28 w 41"/>
              <a:gd name="T5" fmla="*/ 8 h 25"/>
              <a:gd name="T6" fmla="*/ 18 w 41"/>
              <a:gd name="T7" fmla="*/ 15 h 25"/>
              <a:gd name="T8" fmla="*/ 9 w 41"/>
              <a:gd name="T9" fmla="*/ 20 h 25"/>
              <a:gd name="T10" fmla="*/ 0 w 41"/>
              <a:gd name="T11" fmla="*/ 25 h 25"/>
              <a:gd name="T12" fmla="*/ 0 w 41"/>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41" h="25">
                <a:moveTo>
                  <a:pt x="0" y="0"/>
                </a:moveTo>
                <a:lnTo>
                  <a:pt x="41" y="0"/>
                </a:lnTo>
                <a:lnTo>
                  <a:pt x="28" y="8"/>
                </a:lnTo>
                <a:lnTo>
                  <a:pt x="18" y="15"/>
                </a:lnTo>
                <a:lnTo>
                  <a:pt x="9" y="20"/>
                </a:lnTo>
                <a:lnTo>
                  <a:pt x="0" y="25"/>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18" name="Freeform 319">
            <a:extLst>
              <a:ext uri="{FF2B5EF4-FFF2-40B4-BE49-F238E27FC236}">
                <a16:creationId xmlns:a16="http://schemas.microsoft.com/office/drawing/2014/main" id="{13CB4F6E-E0CA-5B44-ADC2-B017C1C012BB}"/>
              </a:ext>
            </a:extLst>
          </p:cNvPr>
          <p:cNvSpPr>
            <a:spLocks/>
          </p:cNvSpPr>
          <p:nvPr userDrawn="1">
            <p:custDataLst>
              <p:tags r:id="rId220"/>
            </p:custDataLst>
          </p:nvPr>
        </p:nvSpPr>
        <p:spPr bwMode="auto">
          <a:xfrm>
            <a:off x="10308149" y="3984216"/>
            <a:ext cx="37415" cy="50383"/>
          </a:xfrm>
          <a:custGeom>
            <a:avLst/>
            <a:gdLst>
              <a:gd name="T0" fmla="*/ 0 w 81"/>
              <a:gd name="T1" fmla="*/ 31 h 31"/>
              <a:gd name="T2" fmla="*/ 0 w 81"/>
              <a:gd name="T3" fmla="*/ 22 h 31"/>
              <a:gd name="T4" fmla="*/ 0 w 81"/>
              <a:gd name="T5" fmla="*/ 13 h 31"/>
              <a:gd name="T6" fmla="*/ 0 w 81"/>
              <a:gd name="T7" fmla="*/ 10 h 31"/>
              <a:gd name="T8" fmla="*/ 2 w 81"/>
              <a:gd name="T9" fmla="*/ 8 h 31"/>
              <a:gd name="T10" fmla="*/ 3 w 81"/>
              <a:gd name="T11" fmla="*/ 6 h 31"/>
              <a:gd name="T12" fmla="*/ 4 w 81"/>
              <a:gd name="T13" fmla="*/ 4 h 31"/>
              <a:gd name="T14" fmla="*/ 8 w 81"/>
              <a:gd name="T15" fmla="*/ 2 h 31"/>
              <a:gd name="T16" fmla="*/ 14 w 81"/>
              <a:gd name="T17" fmla="*/ 0 h 31"/>
              <a:gd name="T18" fmla="*/ 26 w 81"/>
              <a:gd name="T19" fmla="*/ 1 h 31"/>
              <a:gd name="T20" fmla="*/ 41 w 81"/>
              <a:gd name="T21" fmla="*/ 1 h 31"/>
              <a:gd name="T22" fmla="*/ 56 w 81"/>
              <a:gd name="T23" fmla="*/ 1 h 31"/>
              <a:gd name="T24" fmla="*/ 65 w 81"/>
              <a:gd name="T25" fmla="*/ 1 h 31"/>
              <a:gd name="T26" fmla="*/ 73 w 81"/>
              <a:gd name="T27" fmla="*/ 1 h 31"/>
              <a:gd name="T28" fmla="*/ 81 w 81"/>
              <a:gd name="T29" fmla="*/ 1 h 31"/>
              <a:gd name="T30" fmla="*/ 73 w 81"/>
              <a:gd name="T31" fmla="*/ 6 h 31"/>
              <a:gd name="T32" fmla="*/ 67 w 81"/>
              <a:gd name="T33" fmla="*/ 10 h 31"/>
              <a:gd name="T34" fmla="*/ 64 w 81"/>
              <a:gd name="T35" fmla="*/ 14 h 31"/>
              <a:gd name="T36" fmla="*/ 62 w 81"/>
              <a:gd name="T37" fmla="*/ 18 h 31"/>
              <a:gd name="T38" fmla="*/ 59 w 81"/>
              <a:gd name="T39" fmla="*/ 21 h 31"/>
              <a:gd name="T40" fmla="*/ 54 w 81"/>
              <a:gd name="T41" fmla="*/ 23 h 31"/>
              <a:gd name="T42" fmla="*/ 47 w 81"/>
              <a:gd name="T43" fmla="*/ 25 h 31"/>
              <a:gd name="T44" fmla="*/ 34 w 81"/>
              <a:gd name="T45" fmla="*/ 25 h 31"/>
              <a:gd name="T46" fmla="*/ 0 w 81"/>
              <a:gd name="T4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19" name="Freeform 320">
            <a:extLst>
              <a:ext uri="{FF2B5EF4-FFF2-40B4-BE49-F238E27FC236}">
                <a16:creationId xmlns:a16="http://schemas.microsoft.com/office/drawing/2014/main" id="{CEC5C651-460B-C24D-9240-AE4C4047AE14}"/>
              </a:ext>
            </a:extLst>
          </p:cNvPr>
          <p:cNvSpPr>
            <a:spLocks/>
          </p:cNvSpPr>
          <p:nvPr userDrawn="1">
            <p:custDataLst>
              <p:tags r:id="rId221"/>
            </p:custDataLst>
          </p:nvPr>
        </p:nvSpPr>
        <p:spPr bwMode="auto">
          <a:xfrm>
            <a:off x="10353696" y="3971260"/>
            <a:ext cx="40668" cy="50383"/>
          </a:xfrm>
          <a:custGeom>
            <a:avLst/>
            <a:gdLst>
              <a:gd name="T0" fmla="*/ 2 w 89"/>
              <a:gd name="T1" fmla="*/ 49 h 49"/>
              <a:gd name="T2" fmla="*/ 89 w 89"/>
              <a:gd name="T3" fmla="*/ 49 h 49"/>
              <a:gd name="T4" fmla="*/ 78 w 89"/>
              <a:gd name="T5" fmla="*/ 41 h 49"/>
              <a:gd name="T6" fmla="*/ 68 w 89"/>
              <a:gd name="T7" fmla="*/ 35 h 49"/>
              <a:gd name="T8" fmla="*/ 57 w 89"/>
              <a:gd name="T9" fmla="*/ 30 h 49"/>
              <a:gd name="T10" fmla="*/ 46 w 89"/>
              <a:gd name="T11" fmla="*/ 25 h 49"/>
              <a:gd name="T12" fmla="*/ 36 w 89"/>
              <a:gd name="T13" fmla="*/ 21 h 49"/>
              <a:gd name="T14" fmla="*/ 26 w 89"/>
              <a:gd name="T15" fmla="*/ 14 h 49"/>
              <a:gd name="T16" fmla="*/ 16 w 89"/>
              <a:gd name="T17" fmla="*/ 8 h 49"/>
              <a:gd name="T18" fmla="*/ 9 w 89"/>
              <a:gd name="T19" fmla="*/ 0 h 49"/>
              <a:gd name="T20" fmla="*/ 4 w 89"/>
              <a:gd name="T21" fmla="*/ 10 h 49"/>
              <a:gd name="T22" fmla="*/ 1 w 89"/>
              <a:gd name="T23" fmla="*/ 23 h 49"/>
              <a:gd name="T24" fmla="*/ 0 w 89"/>
              <a:gd name="T25" fmla="*/ 29 h 49"/>
              <a:gd name="T26" fmla="*/ 0 w 89"/>
              <a:gd name="T27" fmla="*/ 36 h 49"/>
              <a:gd name="T28" fmla="*/ 0 w 89"/>
              <a:gd name="T29" fmla="*/ 43 h 49"/>
              <a:gd name="T30" fmla="*/ 2 w 89"/>
              <a:gd name="T3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20" name="Freeform 321">
            <a:extLst>
              <a:ext uri="{FF2B5EF4-FFF2-40B4-BE49-F238E27FC236}">
                <a16:creationId xmlns:a16="http://schemas.microsoft.com/office/drawing/2014/main" id="{E9470163-557B-B64B-919A-DD9870D2FFCC}"/>
              </a:ext>
            </a:extLst>
          </p:cNvPr>
          <p:cNvSpPr>
            <a:spLocks/>
          </p:cNvSpPr>
          <p:nvPr userDrawn="1">
            <p:custDataLst>
              <p:tags r:id="rId222"/>
            </p:custDataLst>
          </p:nvPr>
        </p:nvSpPr>
        <p:spPr bwMode="auto">
          <a:xfrm>
            <a:off x="10407378" y="3979898"/>
            <a:ext cx="37414" cy="53261"/>
          </a:xfrm>
          <a:custGeom>
            <a:avLst/>
            <a:gdLst>
              <a:gd name="T0" fmla="*/ 0 w 86"/>
              <a:gd name="T1" fmla="*/ 21 h 46"/>
              <a:gd name="T2" fmla="*/ 14 w 86"/>
              <a:gd name="T3" fmla="*/ 26 h 46"/>
              <a:gd name="T4" fmla="*/ 25 w 86"/>
              <a:gd name="T5" fmla="*/ 29 h 46"/>
              <a:gd name="T6" fmla="*/ 30 w 86"/>
              <a:gd name="T7" fmla="*/ 30 h 46"/>
              <a:gd name="T8" fmla="*/ 36 w 86"/>
              <a:gd name="T9" fmla="*/ 30 h 46"/>
              <a:gd name="T10" fmla="*/ 41 w 86"/>
              <a:gd name="T11" fmla="*/ 29 h 46"/>
              <a:gd name="T12" fmla="*/ 46 w 86"/>
              <a:gd name="T13" fmla="*/ 27 h 46"/>
              <a:gd name="T14" fmla="*/ 46 w 86"/>
              <a:gd name="T15" fmla="*/ 36 h 46"/>
              <a:gd name="T16" fmla="*/ 46 w 86"/>
              <a:gd name="T17" fmla="*/ 46 h 46"/>
              <a:gd name="T18" fmla="*/ 56 w 86"/>
              <a:gd name="T19" fmla="*/ 45 h 46"/>
              <a:gd name="T20" fmla="*/ 67 w 86"/>
              <a:gd name="T21" fmla="*/ 43 h 46"/>
              <a:gd name="T22" fmla="*/ 77 w 86"/>
              <a:gd name="T23" fmla="*/ 40 h 46"/>
              <a:gd name="T24" fmla="*/ 86 w 86"/>
              <a:gd name="T25" fmla="*/ 40 h 46"/>
              <a:gd name="T26" fmla="*/ 83 w 86"/>
              <a:gd name="T27" fmla="*/ 32 h 46"/>
              <a:gd name="T28" fmla="*/ 80 w 86"/>
              <a:gd name="T29" fmla="*/ 25 h 46"/>
              <a:gd name="T30" fmla="*/ 74 w 86"/>
              <a:gd name="T31" fmla="*/ 19 h 46"/>
              <a:gd name="T32" fmla="*/ 70 w 86"/>
              <a:gd name="T33" fmla="*/ 14 h 46"/>
              <a:gd name="T34" fmla="*/ 64 w 86"/>
              <a:gd name="T35" fmla="*/ 9 h 46"/>
              <a:gd name="T36" fmla="*/ 58 w 86"/>
              <a:gd name="T37" fmla="*/ 6 h 46"/>
              <a:gd name="T38" fmla="*/ 51 w 86"/>
              <a:gd name="T39" fmla="*/ 3 h 46"/>
              <a:gd name="T40" fmla="*/ 46 w 86"/>
              <a:gd name="T41" fmla="*/ 1 h 46"/>
              <a:gd name="T42" fmla="*/ 39 w 86"/>
              <a:gd name="T43" fmla="*/ 0 h 46"/>
              <a:gd name="T44" fmla="*/ 33 w 86"/>
              <a:gd name="T45" fmla="*/ 0 h 46"/>
              <a:gd name="T46" fmla="*/ 26 w 86"/>
              <a:gd name="T47" fmla="*/ 1 h 46"/>
              <a:gd name="T48" fmla="*/ 19 w 86"/>
              <a:gd name="T49" fmla="*/ 3 h 46"/>
              <a:gd name="T50" fmla="*/ 14 w 86"/>
              <a:gd name="T51" fmla="*/ 6 h 46"/>
              <a:gd name="T52" fmla="*/ 8 w 86"/>
              <a:gd name="T53" fmla="*/ 10 h 46"/>
              <a:gd name="T54" fmla="*/ 4 w 86"/>
              <a:gd name="T55" fmla="*/ 15 h 46"/>
              <a:gd name="T56" fmla="*/ 0 w 86"/>
              <a:gd name="T57"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21" name="Freeform 322">
            <a:extLst>
              <a:ext uri="{FF2B5EF4-FFF2-40B4-BE49-F238E27FC236}">
                <a16:creationId xmlns:a16="http://schemas.microsoft.com/office/drawing/2014/main" id="{764B78B4-1E49-444D-BEB4-8A615A1EB072}"/>
              </a:ext>
            </a:extLst>
          </p:cNvPr>
          <p:cNvSpPr>
            <a:spLocks/>
          </p:cNvSpPr>
          <p:nvPr userDrawn="1">
            <p:custDataLst>
              <p:tags r:id="rId223"/>
            </p:custDataLst>
          </p:nvPr>
        </p:nvSpPr>
        <p:spPr bwMode="auto">
          <a:xfrm>
            <a:off x="10461058" y="3984216"/>
            <a:ext cx="26027" cy="50383"/>
          </a:xfrm>
          <a:custGeom>
            <a:avLst/>
            <a:gdLst>
              <a:gd name="T0" fmla="*/ 0 w 59"/>
              <a:gd name="T1" fmla="*/ 0 h 18"/>
              <a:gd name="T2" fmla="*/ 0 w 59"/>
              <a:gd name="T3" fmla="*/ 18 h 18"/>
              <a:gd name="T4" fmla="*/ 39 w 59"/>
              <a:gd name="T5" fmla="*/ 18 h 18"/>
              <a:gd name="T6" fmla="*/ 59 w 59"/>
              <a:gd name="T7" fmla="*/ 6 h 18"/>
              <a:gd name="T8" fmla="*/ 51 w 59"/>
              <a:gd name="T9" fmla="*/ 5 h 18"/>
              <a:gd name="T10" fmla="*/ 45 w 59"/>
              <a:gd name="T11" fmla="*/ 4 h 18"/>
              <a:gd name="T12" fmla="*/ 37 w 59"/>
              <a:gd name="T13" fmla="*/ 5 h 18"/>
              <a:gd name="T14" fmla="*/ 29 w 59"/>
              <a:gd name="T15" fmla="*/ 6 h 18"/>
              <a:gd name="T16" fmla="*/ 22 w 59"/>
              <a:gd name="T17" fmla="*/ 6 h 18"/>
              <a:gd name="T18" fmla="*/ 14 w 59"/>
              <a:gd name="T19" fmla="*/ 5 h 18"/>
              <a:gd name="T20" fmla="*/ 7 w 59"/>
              <a:gd name="T21" fmla="*/ 4 h 18"/>
              <a:gd name="T22" fmla="*/ 0 w 59"/>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22" name="Freeform 323">
            <a:extLst>
              <a:ext uri="{FF2B5EF4-FFF2-40B4-BE49-F238E27FC236}">
                <a16:creationId xmlns:a16="http://schemas.microsoft.com/office/drawing/2014/main" id="{B6A8BAC4-9B69-C04F-A9ED-9360629F99D6}"/>
              </a:ext>
            </a:extLst>
          </p:cNvPr>
          <p:cNvSpPr>
            <a:spLocks/>
          </p:cNvSpPr>
          <p:nvPr userDrawn="1">
            <p:custDataLst>
              <p:tags r:id="rId224"/>
            </p:custDataLst>
          </p:nvPr>
        </p:nvSpPr>
        <p:spPr bwMode="auto">
          <a:xfrm>
            <a:off x="10535886" y="3977018"/>
            <a:ext cx="1627" cy="50383"/>
          </a:xfrm>
          <a:custGeom>
            <a:avLst/>
            <a:gdLst>
              <a:gd name="T0" fmla="*/ 4 w 4"/>
              <a:gd name="T1" fmla="*/ 19 h 19"/>
              <a:gd name="T2" fmla="*/ 4 w 4"/>
              <a:gd name="T3" fmla="*/ 0 h 19"/>
              <a:gd name="T4" fmla="*/ 2 w 4"/>
              <a:gd name="T5" fmla="*/ 1 h 19"/>
              <a:gd name="T6" fmla="*/ 1 w 4"/>
              <a:gd name="T7" fmla="*/ 3 h 19"/>
              <a:gd name="T8" fmla="*/ 0 w 4"/>
              <a:gd name="T9" fmla="*/ 6 h 19"/>
              <a:gd name="T10" fmla="*/ 0 w 4"/>
              <a:gd name="T11" fmla="*/ 10 h 19"/>
              <a:gd name="T12" fmla="*/ 0 w 4"/>
              <a:gd name="T13" fmla="*/ 14 h 19"/>
              <a:gd name="T14" fmla="*/ 1 w 4"/>
              <a:gd name="T15" fmla="*/ 16 h 19"/>
              <a:gd name="T16" fmla="*/ 2 w 4"/>
              <a:gd name="T17" fmla="*/ 19 h 19"/>
              <a:gd name="T18" fmla="*/ 4 w 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9">
                <a:moveTo>
                  <a:pt x="4" y="19"/>
                </a:moveTo>
                <a:lnTo>
                  <a:pt x="4" y="0"/>
                </a:lnTo>
                <a:lnTo>
                  <a:pt x="2" y="1"/>
                </a:lnTo>
                <a:lnTo>
                  <a:pt x="1" y="3"/>
                </a:lnTo>
                <a:lnTo>
                  <a:pt x="0" y="6"/>
                </a:lnTo>
                <a:lnTo>
                  <a:pt x="0" y="10"/>
                </a:lnTo>
                <a:lnTo>
                  <a:pt x="0" y="14"/>
                </a:lnTo>
                <a:lnTo>
                  <a:pt x="1" y="16"/>
                </a:lnTo>
                <a:lnTo>
                  <a:pt x="2" y="19"/>
                </a:lnTo>
                <a:lnTo>
                  <a:pt x="4" y="1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23" name="Freeform 324">
            <a:extLst>
              <a:ext uri="{FF2B5EF4-FFF2-40B4-BE49-F238E27FC236}">
                <a16:creationId xmlns:a16="http://schemas.microsoft.com/office/drawing/2014/main" id="{D9C39AAF-EF4F-AF4E-8ABD-326D0E713CEC}"/>
              </a:ext>
            </a:extLst>
          </p:cNvPr>
          <p:cNvSpPr>
            <a:spLocks/>
          </p:cNvSpPr>
          <p:nvPr userDrawn="1">
            <p:custDataLst>
              <p:tags r:id="rId225"/>
            </p:custDataLst>
          </p:nvPr>
        </p:nvSpPr>
        <p:spPr bwMode="auto">
          <a:xfrm>
            <a:off x="10099931" y="3808594"/>
            <a:ext cx="21147" cy="53262"/>
          </a:xfrm>
          <a:custGeom>
            <a:avLst/>
            <a:gdLst>
              <a:gd name="T0" fmla="*/ 0 w 46"/>
              <a:gd name="T1" fmla="*/ 50 h 50"/>
              <a:gd name="T2" fmla="*/ 7 w 46"/>
              <a:gd name="T3" fmla="*/ 0 h 50"/>
              <a:gd name="T4" fmla="*/ 23 w 46"/>
              <a:gd name="T5" fmla="*/ 8 h 50"/>
              <a:gd name="T6" fmla="*/ 34 w 46"/>
              <a:gd name="T7" fmla="*/ 14 h 50"/>
              <a:gd name="T8" fmla="*/ 37 w 46"/>
              <a:gd name="T9" fmla="*/ 18 h 50"/>
              <a:gd name="T10" fmla="*/ 41 w 46"/>
              <a:gd name="T11" fmla="*/ 22 h 50"/>
              <a:gd name="T12" fmla="*/ 44 w 46"/>
              <a:gd name="T13" fmla="*/ 30 h 50"/>
              <a:gd name="T14" fmla="*/ 46 w 46"/>
              <a:gd name="T15" fmla="*/ 38 h 50"/>
              <a:gd name="T16" fmla="*/ 34 w 46"/>
              <a:gd name="T17" fmla="*/ 42 h 50"/>
              <a:gd name="T18" fmla="*/ 21 w 46"/>
              <a:gd name="T19" fmla="*/ 46 h 50"/>
              <a:gd name="T20" fmla="*/ 8 w 46"/>
              <a:gd name="T21" fmla="*/ 49 h 50"/>
              <a:gd name="T22" fmla="*/ 0 w 46"/>
              <a:gd name="T2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24" name="Freeform 325">
            <a:extLst>
              <a:ext uri="{FF2B5EF4-FFF2-40B4-BE49-F238E27FC236}">
                <a16:creationId xmlns:a16="http://schemas.microsoft.com/office/drawing/2014/main" id="{BEA3B24F-2EC6-F441-B055-CB87F1C582C6}"/>
              </a:ext>
            </a:extLst>
          </p:cNvPr>
          <p:cNvSpPr>
            <a:spLocks/>
          </p:cNvSpPr>
          <p:nvPr userDrawn="1">
            <p:custDataLst>
              <p:tags r:id="rId226"/>
            </p:custDataLst>
          </p:nvPr>
        </p:nvSpPr>
        <p:spPr bwMode="auto">
          <a:xfrm>
            <a:off x="10044625" y="3784124"/>
            <a:ext cx="30908" cy="53261"/>
          </a:xfrm>
          <a:custGeom>
            <a:avLst/>
            <a:gdLst>
              <a:gd name="T0" fmla="*/ 0 w 66"/>
              <a:gd name="T1" fmla="*/ 0 h 80"/>
              <a:gd name="T2" fmla="*/ 10 w 66"/>
              <a:gd name="T3" fmla="*/ 0 h 80"/>
              <a:gd name="T4" fmla="*/ 18 w 66"/>
              <a:gd name="T5" fmla="*/ 0 h 80"/>
              <a:gd name="T6" fmla="*/ 26 w 66"/>
              <a:gd name="T7" fmla="*/ 0 h 80"/>
              <a:gd name="T8" fmla="*/ 33 w 66"/>
              <a:gd name="T9" fmla="*/ 0 h 80"/>
              <a:gd name="T10" fmla="*/ 33 w 66"/>
              <a:gd name="T11" fmla="*/ 7 h 80"/>
              <a:gd name="T12" fmla="*/ 34 w 66"/>
              <a:gd name="T13" fmla="*/ 14 h 80"/>
              <a:gd name="T14" fmla="*/ 36 w 66"/>
              <a:gd name="T15" fmla="*/ 21 h 80"/>
              <a:gd name="T16" fmla="*/ 38 w 66"/>
              <a:gd name="T17" fmla="*/ 27 h 80"/>
              <a:gd name="T18" fmla="*/ 44 w 66"/>
              <a:gd name="T19" fmla="*/ 36 h 80"/>
              <a:gd name="T20" fmla="*/ 49 w 66"/>
              <a:gd name="T21" fmla="*/ 45 h 80"/>
              <a:gd name="T22" fmla="*/ 56 w 66"/>
              <a:gd name="T23" fmla="*/ 52 h 80"/>
              <a:gd name="T24" fmla="*/ 61 w 66"/>
              <a:gd name="T25" fmla="*/ 60 h 80"/>
              <a:gd name="T26" fmla="*/ 62 w 66"/>
              <a:gd name="T27" fmla="*/ 65 h 80"/>
              <a:gd name="T28" fmla="*/ 65 w 66"/>
              <a:gd name="T29" fmla="*/ 69 h 80"/>
              <a:gd name="T30" fmla="*/ 66 w 66"/>
              <a:gd name="T31" fmla="*/ 75 h 80"/>
              <a:gd name="T32" fmla="*/ 66 w 66"/>
              <a:gd name="T33" fmla="*/ 80 h 80"/>
              <a:gd name="T34" fmla="*/ 0 w 66"/>
              <a:gd name="T35" fmla="*/ 18 h 80"/>
              <a:gd name="T36" fmla="*/ 0 w 66"/>
              <a:gd name="T3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25" name="Freeform 326">
            <a:extLst>
              <a:ext uri="{FF2B5EF4-FFF2-40B4-BE49-F238E27FC236}">
                <a16:creationId xmlns:a16="http://schemas.microsoft.com/office/drawing/2014/main" id="{FC154474-D0A3-8345-A203-E14EEF2A3E67}"/>
              </a:ext>
            </a:extLst>
          </p:cNvPr>
          <p:cNvSpPr>
            <a:spLocks/>
          </p:cNvSpPr>
          <p:nvPr userDrawn="1">
            <p:custDataLst>
              <p:tags r:id="rId227"/>
            </p:custDataLst>
          </p:nvPr>
        </p:nvSpPr>
        <p:spPr bwMode="auto">
          <a:xfrm>
            <a:off x="9875447" y="3769728"/>
            <a:ext cx="8134" cy="51823"/>
          </a:xfrm>
          <a:custGeom>
            <a:avLst/>
            <a:gdLst>
              <a:gd name="T0" fmla="*/ 20 w 20"/>
              <a:gd name="T1" fmla="*/ 48 h 48"/>
              <a:gd name="T2" fmla="*/ 20 w 20"/>
              <a:gd name="T3" fmla="*/ 39 h 48"/>
              <a:gd name="T4" fmla="*/ 19 w 20"/>
              <a:gd name="T5" fmla="*/ 32 h 48"/>
              <a:gd name="T6" fmla="*/ 16 w 20"/>
              <a:gd name="T7" fmla="*/ 25 h 48"/>
              <a:gd name="T8" fmla="*/ 14 w 20"/>
              <a:gd name="T9" fmla="*/ 19 h 48"/>
              <a:gd name="T10" fmla="*/ 12 w 20"/>
              <a:gd name="T11" fmla="*/ 14 h 48"/>
              <a:gd name="T12" fmla="*/ 9 w 20"/>
              <a:gd name="T13" fmla="*/ 9 h 48"/>
              <a:gd name="T14" fmla="*/ 4 w 20"/>
              <a:gd name="T15" fmla="*/ 4 h 48"/>
              <a:gd name="T16" fmla="*/ 0 w 20"/>
              <a:gd name="T17" fmla="*/ 0 h 48"/>
              <a:gd name="T18" fmla="*/ 0 w 20"/>
              <a:gd name="T19" fmla="*/ 8 h 48"/>
              <a:gd name="T20" fmla="*/ 2 w 20"/>
              <a:gd name="T21" fmla="*/ 17 h 48"/>
              <a:gd name="T22" fmla="*/ 4 w 20"/>
              <a:gd name="T23" fmla="*/ 24 h 48"/>
              <a:gd name="T24" fmla="*/ 8 w 20"/>
              <a:gd name="T25" fmla="*/ 31 h 48"/>
              <a:gd name="T26" fmla="*/ 14 w 20"/>
              <a:gd name="T27" fmla="*/ 41 h 48"/>
              <a:gd name="T28" fmla="*/ 20 w 20"/>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48">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26" name="Line 327" descr="Horizontal dunkel">
            <a:extLst>
              <a:ext uri="{FF2B5EF4-FFF2-40B4-BE49-F238E27FC236}">
                <a16:creationId xmlns:a16="http://schemas.microsoft.com/office/drawing/2014/main" id="{37757B5D-6DDD-3845-B51A-863184146E93}"/>
              </a:ext>
            </a:extLst>
          </p:cNvPr>
          <p:cNvSpPr>
            <a:spLocks noChangeShapeType="1"/>
          </p:cNvSpPr>
          <p:nvPr userDrawn="1">
            <p:custDataLst>
              <p:tags r:id="rId228"/>
            </p:custDataLst>
          </p:nvPr>
        </p:nvSpPr>
        <p:spPr bwMode="auto">
          <a:xfrm>
            <a:off x="9901475" y="3802836"/>
            <a:ext cx="4881" cy="5757"/>
          </a:xfrm>
          <a:prstGeom prst="line">
            <a:avLst/>
          </a:prstGeom>
          <a:no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27" name="Freeform 328">
            <a:extLst>
              <a:ext uri="{FF2B5EF4-FFF2-40B4-BE49-F238E27FC236}">
                <a16:creationId xmlns:a16="http://schemas.microsoft.com/office/drawing/2014/main" id="{82CF334D-ED93-6A46-92D6-DB3262063C97}"/>
              </a:ext>
            </a:extLst>
          </p:cNvPr>
          <p:cNvSpPr>
            <a:spLocks/>
          </p:cNvSpPr>
          <p:nvPr userDrawn="1">
            <p:custDataLst>
              <p:tags r:id="rId229"/>
            </p:custDataLst>
          </p:nvPr>
        </p:nvSpPr>
        <p:spPr bwMode="auto">
          <a:xfrm>
            <a:off x="9898221" y="3802836"/>
            <a:ext cx="8134" cy="51823"/>
          </a:xfrm>
          <a:custGeom>
            <a:avLst/>
            <a:gdLst>
              <a:gd name="T0" fmla="*/ 20 w 20"/>
              <a:gd name="T1" fmla="*/ 12 h 12"/>
              <a:gd name="T2" fmla="*/ 20 w 20"/>
              <a:gd name="T3" fmla="*/ 8 h 12"/>
              <a:gd name="T4" fmla="*/ 18 w 20"/>
              <a:gd name="T5" fmla="*/ 5 h 12"/>
              <a:gd name="T6" fmla="*/ 15 w 20"/>
              <a:gd name="T7" fmla="*/ 3 h 12"/>
              <a:gd name="T8" fmla="*/ 13 w 20"/>
              <a:gd name="T9" fmla="*/ 2 h 12"/>
              <a:gd name="T10" fmla="*/ 7 w 20"/>
              <a:gd name="T11" fmla="*/ 0 h 12"/>
              <a:gd name="T12" fmla="*/ 0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20" y="12"/>
                </a:moveTo>
                <a:lnTo>
                  <a:pt x="20" y="8"/>
                </a:lnTo>
                <a:lnTo>
                  <a:pt x="18" y="5"/>
                </a:lnTo>
                <a:lnTo>
                  <a:pt x="15" y="3"/>
                </a:lnTo>
                <a:lnTo>
                  <a:pt x="13" y="2"/>
                </a:lnTo>
                <a:lnTo>
                  <a:pt x="7" y="0"/>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28" name="Freeform 329">
            <a:extLst>
              <a:ext uri="{FF2B5EF4-FFF2-40B4-BE49-F238E27FC236}">
                <a16:creationId xmlns:a16="http://schemas.microsoft.com/office/drawing/2014/main" id="{C77F7F17-5F82-7846-B749-A70A1F15424F}"/>
              </a:ext>
            </a:extLst>
          </p:cNvPr>
          <p:cNvSpPr>
            <a:spLocks/>
          </p:cNvSpPr>
          <p:nvPr userDrawn="1">
            <p:custDataLst>
              <p:tags r:id="rId230"/>
            </p:custDataLst>
          </p:nvPr>
        </p:nvSpPr>
        <p:spPr bwMode="auto">
          <a:xfrm>
            <a:off x="9797367" y="3661762"/>
            <a:ext cx="22774" cy="51823"/>
          </a:xfrm>
          <a:custGeom>
            <a:avLst/>
            <a:gdLst>
              <a:gd name="T0" fmla="*/ 7 w 53"/>
              <a:gd name="T1" fmla="*/ 0 h 30"/>
              <a:gd name="T2" fmla="*/ 11 w 53"/>
              <a:gd name="T3" fmla="*/ 4 h 30"/>
              <a:gd name="T4" fmla="*/ 23 w 53"/>
              <a:gd name="T5" fmla="*/ 13 h 30"/>
              <a:gd name="T6" fmla="*/ 37 w 53"/>
              <a:gd name="T7" fmla="*/ 23 h 30"/>
              <a:gd name="T8" fmla="*/ 46 w 53"/>
              <a:gd name="T9" fmla="*/ 30 h 30"/>
              <a:gd name="T10" fmla="*/ 49 w 53"/>
              <a:gd name="T11" fmla="*/ 18 h 30"/>
              <a:gd name="T12" fmla="*/ 53 w 53"/>
              <a:gd name="T13" fmla="*/ 6 h 30"/>
              <a:gd name="T14" fmla="*/ 37 w 53"/>
              <a:gd name="T15" fmla="*/ 5 h 30"/>
              <a:gd name="T16" fmla="*/ 26 w 53"/>
              <a:gd name="T17" fmla="*/ 3 h 30"/>
              <a:gd name="T18" fmla="*/ 21 w 53"/>
              <a:gd name="T19" fmla="*/ 3 h 30"/>
              <a:gd name="T20" fmla="*/ 15 w 53"/>
              <a:gd name="T21" fmla="*/ 3 h 30"/>
              <a:gd name="T22" fmla="*/ 9 w 53"/>
              <a:gd name="T23" fmla="*/ 4 h 30"/>
              <a:gd name="T24" fmla="*/ 0 w 53"/>
              <a:gd name="T25" fmla="*/ 6 h 30"/>
              <a:gd name="T26" fmla="*/ 7 w 53"/>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3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29" name="Freeform 330">
            <a:extLst>
              <a:ext uri="{FF2B5EF4-FFF2-40B4-BE49-F238E27FC236}">
                <a16:creationId xmlns:a16="http://schemas.microsoft.com/office/drawing/2014/main" id="{06994ABB-B9B0-1E4F-A4B7-2D963AF9B7DF}"/>
              </a:ext>
            </a:extLst>
          </p:cNvPr>
          <p:cNvSpPr>
            <a:spLocks/>
          </p:cNvSpPr>
          <p:nvPr userDrawn="1">
            <p:custDataLst>
              <p:tags r:id="rId231"/>
            </p:custDataLst>
          </p:nvPr>
        </p:nvSpPr>
        <p:spPr bwMode="auto">
          <a:xfrm>
            <a:off x="10339056" y="3991414"/>
            <a:ext cx="11387" cy="51823"/>
          </a:xfrm>
          <a:custGeom>
            <a:avLst/>
            <a:gdLst>
              <a:gd name="T0" fmla="*/ 0 w 33"/>
              <a:gd name="T1" fmla="*/ 6 h 31"/>
              <a:gd name="T2" fmla="*/ 4 w 33"/>
              <a:gd name="T3" fmla="*/ 21 h 31"/>
              <a:gd name="T4" fmla="*/ 7 w 33"/>
              <a:gd name="T5" fmla="*/ 31 h 31"/>
              <a:gd name="T6" fmla="*/ 22 w 33"/>
              <a:gd name="T7" fmla="*/ 31 h 31"/>
              <a:gd name="T8" fmla="*/ 33 w 33"/>
              <a:gd name="T9" fmla="*/ 31 h 31"/>
              <a:gd name="T10" fmla="*/ 33 w 33"/>
              <a:gd name="T11" fmla="*/ 0 h 31"/>
              <a:gd name="T12" fmla="*/ 27 w 33"/>
              <a:gd name="T13" fmla="*/ 0 h 31"/>
              <a:gd name="T14" fmla="*/ 19 w 33"/>
              <a:gd name="T15" fmla="*/ 0 h 31"/>
              <a:gd name="T16" fmla="*/ 10 w 33"/>
              <a:gd name="T17" fmla="*/ 0 h 31"/>
              <a:gd name="T18" fmla="*/ 0 w 33"/>
              <a:gd name="T19" fmla="*/ 0 h 31"/>
              <a:gd name="T20" fmla="*/ 0 w 33"/>
              <a:gd name="T21"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30" name="Freeform 331">
            <a:extLst>
              <a:ext uri="{FF2B5EF4-FFF2-40B4-BE49-F238E27FC236}">
                <a16:creationId xmlns:a16="http://schemas.microsoft.com/office/drawing/2014/main" id="{062EAC2B-8928-DD4F-AFF4-92181770175A}"/>
              </a:ext>
            </a:extLst>
          </p:cNvPr>
          <p:cNvSpPr>
            <a:spLocks/>
          </p:cNvSpPr>
          <p:nvPr userDrawn="1">
            <p:custDataLst>
              <p:tags r:id="rId232"/>
            </p:custDataLst>
          </p:nvPr>
        </p:nvSpPr>
        <p:spPr bwMode="auto">
          <a:xfrm>
            <a:off x="10867734" y="3952547"/>
            <a:ext cx="29281" cy="50383"/>
          </a:xfrm>
          <a:custGeom>
            <a:avLst/>
            <a:gdLst>
              <a:gd name="T0" fmla="*/ 19 w 65"/>
              <a:gd name="T1" fmla="*/ 68 h 68"/>
              <a:gd name="T2" fmla="*/ 16 w 65"/>
              <a:gd name="T3" fmla="*/ 68 h 68"/>
              <a:gd name="T4" fmla="*/ 14 w 65"/>
              <a:gd name="T5" fmla="*/ 66 h 68"/>
              <a:gd name="T6" fmla="*/ 11 w 65"/>
              <a:gd name="T7" fmla="*/ 64 h 68"/>
              <a:gd name="T8" fmla="*/ 7 w 65"/>
              <a:gd name="T9" fmla="*/ 61 h 68"/>
              <a:gd name="T10" fmla="*/ 4 w 65"/>
              <a:gd name="T11" fmla="*/ 59 h 68"/>
              <a:gd name="T12" fmla="*/ 2 w 65"/>
              <a:gd name="T13" fmla="*/ 55 h 68"/>
              <a:gd name="T14" fmla="*/ 0 w 65"/>
              <a:gd name="T15" fmla="*/ 52 h 68"/>
              <a:gd name="T16" fmla="*/ 0 w 65"/>
              <a:gd name="T17" fmla="*/ 49 h 68"/>
              <a:gd name="T18" fmla="*/ 0 w 65"/>
              <a:gd name="T19" fmla="*/ 38 h 68"/>
              <a:gd name="T20" fmla="*/ 2 w 65"/>
              <a:gd name="T21" fmla="*/ 29 h 68"/>
              <a:gd name="T22" fmla="*/ 5 w 65"/>
              <a:gd name="T23" fmla="*/ 21 h 68"/>
              <a:gd name="T24" fmla="*/ 9 w 65"/>
              <a:gd name="T25" fmla="*/ 14 h 68"/>
              <a:gd name="T26" fmla="*/ 15 w 65"/>
              <a:gd name="T27" fmla="*/ 8 h 68"/>
              <a:gd name="T28" fmla="*/ 22 w 65"/>
              <a:gd name="T29" fmla="*/ 4 h 68"/>
              <a:gd name="T30" fmla="*/ 30 w 65"/>
              <a:gd name="T31" fmla="*/ 2 h 68"/>
              <a:gd name="T32" fmla="*/ 39 w 65"/>
              <a:gd name="T33" fmla="*/ 0 h 68"/>
              <a:gd name="T34" fmla="*/ 52 w 65"/>
              <a:gd name="T35" fmla="*/ 0 h 68"/>
              <a:gd name="T36" fmla="*/ 65 w 65"/>
              <a:gd name="T37" fmla="*/ 0 h 68"/>
              <a:gd name="T38" fmla="*/ 65 w 65"/>
              <a:gd name="T39" fmla="*/ 43 h 68"/>
              <a:gd name="T40" fmla="*/ 56 w 65"/>
              <a:gd name="T41" fmla="*/ 52 h 68"/>
              <a:gd name="T42" fmla="*/ 45 w 65"/>
              <a:gd name="T43" fmla="*/ 61 h 68"/>
              <a:gd name="T44" fmla="*/ 39 w 65"/>
              <a:gd name="T45" fmla="*/ 64 h 68"/>
              <a:gd name="T46" fmla="*/ 34 w 65"/>
              <a:gd name="T47" fmla="*/ 66 h 68"/>
              <a:gd name="T48" fmla="*/ 27 w 65"/>
              <a:gd name="T49" fmla="*/ 68 h 68"/>
              <a:gd name="T50" fmla="*/ 19 w 65"/>
              <a:gd name="T5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31" name="Freeform 332">
            <a:extLst>
              <a:ext uri="{FF2B5EF4-FFF2-40B4-BE49-F238E27FC236}">
                <a16:creationId xmlns:a16="http://schemas.microsoft.com/office/drawing/2014/main" id="{71314049-9335-4B43-ACA1-E632C7B1CAFE}"/>
              </a:ext>
            </a:extLst>
          </p:cNvPr>
          <p:cNvSpPr>
            <a:spLocks/>
          </p:cNvSpPr>
          <p:nvPr userDrawn="1">
            <p:custDataLst>
              <p:tags r:id="rId233"/>
            </p:custDataLst>
          </p:nvPr>
        </p:nvSpPr>
        <p:spPr bwMode="auto">
          <a:xfrm>
            <a:off x="9779473" y="3573953"/>
            <a:ext cx="281418" cy="333967"/>
          </a:xfrm>
          <a:custGeom>
            <a:avLst/>
            <a:gdLst>
              <a:gd name="T0" fmla="*/ 502 w 625"/>
              <a:gd name="T1" fmla="*/ 337 h 694"/>
              <a:gd name="T2" fmla="*/ 484 w 625"/>
              <a:gd name="T3" fmla="*/ 341 h 694"/>
              <a:gd name="T4" fmla="*/ 479 w 625"/>
              <a:gd name="T5" fmla="*/ 382 h 694"/>
              <a:gd name="T6" fmla="*/ 515 w 625"/>
              <a:gd name="T7" fmla="*/ 404 h 694"/>
              <a:gd name="T8" fmla="*/ 534 w 625"/>
              <a:gd name="T9" fmla="*/ 405 h 694"/>
              <a:gd name="T10" fmla="*/ 550 w 625"/>
              <a:gd name="T11" fmla="*/ 424 h 694"/>
              <a:gd name="T12" fmla="*/ 560 w 625"/>
              <a:gd name="T13" fmla="*/ 459 h 694"/>
              <a:gd name="T14" fmla="*/ 572 w 625"/>
              <a:gd name="T15" fmla="*/ 474 h 694"/>
              <a:gd name="T16" fmla="*/ 588 w 625"/>
              <a:gd name="T17" fmla="*/ 483 h 694"/>
              <a:gd name="T18" fmla="*/ 614 w 625"/>
              <a:gd name="T19" fmla="*/ 487 h 694"/>
              <a:gd name="T20" fmla="*/ 625 w 625"/>
              <a:gd name="T21" fmla="*/ 505 h 694"/>
              <a:gd name="T22" fmla="*/ 625 w 625"/>
              <a:gd name="T23" fmla="*/ 539 h 694"/>
              <a:gd name="T24" fmla="*/ 618 w 625"/>
              <a:gd name="T25" fmla="*/ 603 h 694"/>
              <a:gd name="T26" fmla="*/ 611 w 625"/>
              <a:gd name="T27" fmla="*/ 672 h 694"/>
              <a:gd name="T28" fmla="*/ 562 w 625"/>
              <a:gd name="T29" fmla="*/ 693 h 694"/>
              <a:gd name="T30" fmla="*/ 539 w 625"/>
              <a:gd name="T31" fmla="*/ 693 h 694"/>
              <a:gd name="T32" fmla="*/ 394 w 625"/>
              <a:gd name="T33" fmla="*/ 564 h 694"/>
              <a:gd name="T34" fmla="*/ 397 w 625"/>
              <a:gd name="T35" fmla="*/ 552 h 694"/>
              <a:gd name="T36" fmla="*/ 394 w 625"/>
              <a:gd name="T37" fmla="*/ 539 h 694"/>
              <a:gd name="T38" fmla="*/ 338 w 625"/>
              <a:gd name="T39" fmla="*/ 488 h 694"/>
              <a:gd name="T40" fmla="*/ 305 w 625"/>
              <a:gd name="T41" fmla="*/ 453 h 694"/>
              <a:gd name="T42" fmla="*/ 293 w 625"/>
              <a:gd name="T43" fmla="*/ 419 h 694"/>
              <a:gd name="T44" fmla="*/ 291 w 625"/>
              <a:gd name="T45" fmla="*/ 381 h 694"/>
              <a:gd name="T46" fmla="*/ 285 w 625"/>
              <a:gd name="T47" fmla="*/ 360 h 694"/>
              <a:gd name="T48" fmla="*/ 268 w 625"/>
              <a:gd name="T49" fmla="*/ 342 h 694"/>
              <a:gd name="T50" fmla="*/ 241 w 625"/>
              <a:gd name="T51" fmla="*/ 310 h 694"/>
              <a:gd name="T52" fmla="*/ 224 w 625"/>
              <a:gd name="T53" fmla="*/ 269 h 694"/>
              <a:gd name="T54" fmla="*/ 213 w 625"/>
              <a:gd name="T55" fmla="*/ 238 h 694"/>
              <a:gd name="T56" fmla="*/ 190 w 625"/>
              <a:gd name="T57" fmla="*/ 212 h 694"/>
              <a:gd name="T58" fmla="*/ 150 w 625"/>
              <a:gd name="T59" fmla="*/ 171 h 694"/>
              <a:gd name="T60" fmla="*/ 136 w 625"/>
              <a:gd name="T61" fmla="*/ 146 h 694"/>
              <a:gd name="T62" fmla="*/ 112 w 625"/>
              <a:gd name="T63" fmla="*/ 132 h 694"/>
              <a:gd name="T64" fmla="*/ 80 w 625"/>
              <a:gd name="T65" fmla="*/ 113 h 694"/>
              <a:gd name="T66" fmla="*/ 49 w 625"/>
              <a:gd name="T67" fmla="*/ 85 h 694"/>
              <a:gd name="T68" fmla="*/ 23 w 625"/>
              <a:gd name="T69" fmla="*/ 51 h 694"/>
              <a:gd name="T70" fmla="*/ 5 w 625"/>
              <a:gd name="T71" fmla="*/ 19 h 694"/>
              <a:gd name="T72" fmla="*/ 10 w 625"/>
              <a:gd name="T73" fmla="*/ 4 h 694"/>
              <a:gd name="T74" fmla="*/ 37 w 625"/>
              <a:gd name="T75" fmla="*/ 13 h 694"/>
              <a:gd name="T76" fmla="*/ 84 w 625"/>
              <a:gd name="T77" fmla="*/ 16 h 694"/>
              <a:gd name="T78" fmla="*/ 116 w 625"/>
              <a:gd name="T79" fmla="*/ 20 h 694"/>
              <a:gd name="T80" fmla="*/ 138 w 625"/>
              <a:gd name="T81" fmla="*/ 27 h 694"/>
              <a:gd name="T82" fmla="*/ 156 w 625"/>
              <a:gd name="T83" fmla="*/ 42 h 694"/>
              <a:gd name="T84" fmla="*/ 204 w 625"/>
              <a:gd name="T85" fmla="*/ 109 h 694"/>
              <a:gd name="T86" fmla="*/ 254 w 625"/>
              <a:gd name="T87" fmla="*/ 163 h 694"/>
              <a:gd name="T88" fmla="*/ 299 w 625"/>
              <a:gd name="T89" fmla="*/ 202 h 694"/>
              <a:gd name="T90" fmla="*/ 329 w 625"/>
              <a:gd name="T91" fmla="*/ 219 h 694"/>
              <a:gd name="T92" fmla="*/ 366 w 625"/>
              <a:gd name="T93" fmla="*/ 227 h 694"/>
              <a:gd name="T94" fmla="*/ 388 w 625"/>
              <a:gd name="T95" fmla="*/ 230 h 694"/>
              <a:gd name="T96" fmla="*/ 401 w 625"/>
              <a:gd name="T97" fmla="*/ 241 h 694"/>
              <a:gd name="T98" fmla="*/ 416 w 625"/>
              <a:gd name="T99" fmla="*/ 260 h 694"/>
              <a:gd name="T100" fmla="*/ 427 w 625"/>
              <a:gd name="T101" fmla="*/ 265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32" name="Freeform 333">
            <a:extLst>
              <a:ext uri="{FF2B5EF4-FFF2-40B4-BE49-F238E27FC236}">
                <a16:creationId xmlns:a16="http://schemas.microsoft.com/office/drawing/2014/main" id="{8A44349C-16A6-894B-B715-3A3790CE1AD7}"/>
              </a:ext>
            </a:extLst>
          </p:cNvPr>
          <p:cNvSpPr>
            <a:spLocks/>
          </p:cNvSpPr>
          <p:nvPr userDrawn="1">
            <p:custDataLst>
              <p:tags r:id="rId234"/>
            </p:custDataLst>
          </p:nvPr>
        </p:nvSpPr>
        <p:spPr bwMode="auto">
          <a:xfrm>
            <a:off x="10129212" y="3618578"/>
            <a:ext cx="260272" cy="233202"/>
          </a:xfrm>
          <a:custGeom>
            <a:avLst/>
            <a:gdLst>
              <a:gd name="T0" fmla="*/ 516 w 585"/>
              <a:gd name="T1" fmla="*/ 28 h 493"/>
              <a:gd name="T2" fmla="*/ 495 w 585"/>
              <a:gd name="T3" fmla="*/ 55 h 493"/>
              <a:gd name="T4" fmla="*/ 512 w 585"/>
              <a:gd name="T5" fmla="*/ 93 h 493"/>
              <a:gd name="T6" fmla="*/ 534 w 585"/>
              <a:gd name="T7" fmla="*/ 130 h 493"/>
              <a:gd name="T8" fmla="*/ 573 w 585"/>
              <a:gd name="T9" fmla="*/ 177 h 493"/>
              <a:gd name="T10" fmla="*/ 580 w 585"/>
              <a:gd name="T11" fmla="*/ 205 h 493"/>
              <a:gd name="T12" fmla="*/ 547 w 585"/>
              <a:gd name="T13" fmla="*/ 204 h 493"/>
              <a:gd name="T14" fmla="*/ 516 w 585"/>
              <a:gd name="T15" fmla="*/ 233 h 493"/>
              <a:gd name="T16" fmla="*/ 506 w 585"/>
              <a:gd name="T17" fmla="*/ 246 h 493"/>
              <a:gd name="T18" fmla="*/ 518 w 585"/>
              <a:gd name="T19" fmla="*/ 271 h 493"/>
              <a:gd name="T20" fmla="*/ 525 w 585"/>
              <a:gd name="T21" fmla="*/ 294 h 493"/>
              <a:gd name="T22" fmla="*/ 505 w 585"/>
              <a:gd name="T23" fmla="*/ 308 h 493"/>
              <a:gd name="T24" fmla="*/ 459 w 585"/>
              <a:gd name="T25" fmla="*/ 323 h 493"/>
              <a:gd name="T26" fmla="*/ 443 w 585"/>
              <a:gd name="T27" fmla="*/ 354 h 493"/>
              <a:gd name="T28" fmla="*/ 445 w 585"/>
              <a:gd name="T29" fmla="*/ 415 h 493"/>
              <a:gd name="T30" fmla="*/ 430 w 585"/>
              <a:gd name="T31" fmla="*/ 454 h 493"/>
              <a:gd name="T32" fmla="*/ 400 w 585"/>
              <a:gd name="T33" fmla="*/ 472 h 493"/>
              <a:gd name="T34" fmla="*/ 370 w 585"/>
              <a:gd name="T35" fmla="*/ 488 h 493"/>
              <a:gd name="T36" fmla="*/ 341 w 585"/>
              <a:gd name="T37" fmla="*/ 493 h 493"/>
              <a:gd name="T38" fmla="*/ 329 w 585"/>
              <a:gd name="T39" fmla="*/ 487 h 493"/>
              <a:gd name="T40" fmla="*/ 327 w 585"/>
              <a:gd name="T41" fmla="*/ 471 h 493"/>
              <a:gd name="T42" fmla="*/ 304 w 585"/>
              <a:gd name="T43" fmla="*/ 451 h 493"/>
              <a:gd name="T44" fmla="*/ 251 w 585"/>
              <a:gd name="T45" fmla="*/ 454 h 493"/>
              <a:gd name="T46" fmla="*/ 219 w 585"/>
              <a:gd name="T47" fmla="*/ 462 h 493"/>
              <a:gd name="T48" fmla="*/ 176 w 585"/>
              <a:gd name="T49" fmla="*/ 440 h 493"/>
              <a:gd name="T50" fmla="*/ 122 w 585"/>
              <a:gd name="T51" fmla="*/ 436 h 493"/>
              <a:gd name="T52" fmla="*/ 95 w 585"/>
              <a:gd name="T53" fmla="*/ 429 h 493"/>
              <a:gd name="T54" fmla="*/ 81 w 585"/>
              <a:gd name="T55" fmla="*/ 366 h 493"/>
              <a:gd name="T56" fmla="*/ 58 w 585"/>
              <a:gd name="T57" fmla="*/ 310 h 493"/>
              <a:gd name="T58" fmla="*/ 35 w 585"/>
              <a:gd name="T59" fmla="*/ 292 h 493"/>
              <a:gd name="T60" fmla="*/ 12 w 585"/>
              <a:gd name="T61" fmla="*/ 260 h 493"/>
              <a:gd name="T62" fmla="*/ 5 w 585"/>
              <a:gd name="T63" fmla="*/ 204 h 493"/>
              <a:gd name="T64" fmla="*/ 31 w 585"/>
              <a:gd name="T65" fmla="*/ 153 h 493"/>
              <a:gd name="T66" fmla="*/ 54 w 585"/>
              <a:gd name="T67" fmla="*/ 141 h 493"/>
              <a:gd name="T68" fmla="*/ 75 w 585"/>
              <a:gd name="T69" fmla="*/ 152 h 493"/>
              <a:gd name="T70" fmla="*/ 97 w 585"/>
              <a:gd name="T71" fmla="*/ 187 h 493"/>
              <a:gd name="T72" fmla="*/ 129 w 585"/>
              <a:gd name="T73" fmla="*/ 214 h 493"/>
              <a:gd name="T74" fmla="*/ 170 w 585"/>
              <a:gd name="T75" fmla="*/ 213 h 493"/>
              <a:gd name="T76" fmla="*/ 221 w 585"/>
              <a:gd name="T77" fmla="*/ 189 h 493"/>
              <a:gd name="T78" fmla="*/ 233 w 585"/>
              <a:gd name="T79" fmla="*/ 172 h 493"/>
              <a:gd name="T80" fmla="*/ 288 w 585"/>
              <a:gd name="T81" fmla="*/ 178 h 493"/>
              <a:gd name="T82" fmla="*/ 326 w 585"/>
              <a:gd name="T83" fmla="*/ 181 h 493"/>
              <a:gd name="T84" fmla="*/ 337 w 585"/>
              <a:gd name="T85" fmla="*/ 170 h 493"/>
              <a:gd name="T86" fmla="*/ 362 w 585"/>
              <a:gd name="T87" fmla="*/ 158 h 493"/>
              <a:gd name="T88" fmla="*/ 383 w 585"/>
              <a:gd name="T89" fmla="*/ 136 h 493"/>
              <a:gd name="T90" fmla="*/ 415 w 585"/>
              <a:gd name="T91" fmla="*/ 79 h 493"/>
              <a:gd name="T92" fmla="*/ 427 w 585"/>
              <a:gd name="T93" fmla="*/ 25 h 493"/>
              <a:gd name="T94" fmla="*/ 447 w 585"/>
              <a:gd name="T95" fmla="*/ 6 h 493"/>
              <a:gd name="T96" fmla="*/ 479 w 585"/>
              <a:gd name="T97" fmla="*/ 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33" name="Freeform 334">
            <a:extLst>
              <a:ext uri="{FF2B5EF4-FFF2-40B4-BE49-F238E27FC236}">
                <a16:creationId xmlns:a16="http://schemas.microsoft.com/office/drawing/2014/main" id="{3FF00C72-D46E-6D4C-94C8-7F440A533096}"/>
              </a:ext>
            </a:extLst>
          </p:cNvPr>
          <p:cNvSpPr>
            <a:spLocks/>
          </p:cNvSpPr>
          <p:nvPr userDrawn="1">
            <p:custDataLst>
              <p:tags r:id="rId235"/>
            </p:custDataLst>
          </p:nvPr>
        </p:nvSpPr>
        <p:spPr bwMode="auto">
          <a:xfrm>
            <a:off x="10493593" y="3987095"/>
            <a:ext cx="94349" cy="51823"/>
          </a:xfrm>
          <a:custGeom>
            <a:avLst/>
            <a:gdLst>
              <a:gd name="T0" fmla="*/ 0 w 212"/>
              <a:gd name="T1" fmla="*/ 105 h 105"/>
              <a:gd name="T2" fmla="*/ 16 w 212"/>
              <a:gd name="T3" fmla="*/ 85 h 105"/>
              <a:gd name="T4" fmla="*/ 35 w 212"/>
              <a:gd name="T5" fmla="*/ 68 h 105"/>
              <a:gd name="T6" fmla="*/ 44 w 212"/>
              <a:gd name="T7" fmla="*/ 60 h 105"/>
              <a:gd name="T8" fmla="*/ 54 w 212"/>
              <a:gd name="T9" fmla="*/ 53 h 105"/>
              <a:gd name="T10" fmla="*/ 64 w 212"/>
              <a:gd name="T11" fmla="*/ 46 h 105"/>
              <a:gd name="T12" fmla="*/ 73 w 212"/>
              <a:gd name="T13" fmla="*/ 38 h 105"/>
              <a:gd name="T14" fmla="*/ 83 w 212"/>
              <a:gd name="T15" fmla="*/ 32 h 105"/>
              <a:gd name="T16" fmla="*/ 94 w 212"/>
              <a:gd name="T17" fmla="*/ 27 h 105"/>
              <a:gd name="T18" fmla="*/ 106 w 212"/>
              <a:gd name="T19" fmla="*/ 21 h 105"/>
              <a:gd name="T20" fmla="*/ 118 w 212"/>
              <a:gd name="T21" fmla="*/ 16 h 105"/>
              <a:gd name="T22" fmla="*/ 144 w 212"/>
              <a:gd name="T23" fmla="*/ 8 h 105"/>
              <a:gd name="T24" fmla="*/ 172 w 212"/>
              <a:gd name="T25" fmla="*/ 0 h 105"/>
              <a:gd name="T26" fmla="*/ 212 w 212"/>
              <a:gd name="T27" fmla="*/ 0 h 105"/>
              <a:gd name="T28" fmla="*/ 202 w 212"/>
              <a:gd name="T29" fmla="*/ 9 h 105"/>
              <a:gd name="T30" fmla="*/ 190 w 212"/>
              <a:gd name="T31" fmla="*/ 18 h 105"/>
              <a:gd name="T32" fmla="*/ 178 w 212"/>
              <a:gd name="T33" fmla="*/ 27 h 105"/>
              <a:gd name="T34" fmla="*/ 165 w 212"/>
              <a:gd name="T35" fmla="*/ 35 h 105"/>
              <a:gd name="T36" fmla="*/ 137 w 212"/>
              <a:gd name="T37" fmla="*/ 52 h 105"/>
              <a:gd name="T38" fmla="*/ 109 w 212"/>
              <a:gd name="T39" fmla="*/ 66 h 105"/>
              <a:gd name="T40" fmla="*/ 79 w 212"/>
              <a:gd name="T41" fmla="*/ 79 h 105"/>
              <a:gd name="T42" fmla="*/ 50 w 212"/>
              <a:gd name="T43" fmla="*/ 90 h 105"/>
              <a:gd name="T44" fmla="*/ 23 w 212"/>
              <a:gd name="T45" fmla="*/ 99 h 105"/>
              <a:gd name="T46" fmla="*/ 0 w 212"/>
              <a:gd name="T4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34" name="Freeform 335">
            <a:extLst>
              <a:ext uri="{FF2B5EF4-FFF2-40B4-BE49-F238E27FC236}">
                <a16:creationId xmlns:a16="http://schemas.microsoft.com/office/drawing/2014/main" id="{5B0650B2-E91A-994D-9218-CCF379C547AF}"/>
              </a:ext>
            </a:extLst>
          </p:cNvPr>
          <p:cNvSpPr>
            <a:spLocks/>
          </p:cNvSpPr>
          <p:nvPr userDrawn="1">
            <p:custDataLst>
              <p:tags r:id="rId236"/>
            </p:custDataLst>
          </p:nvPr>
        </p:nvSpPr>
        <p:spPr bwMode="auto">
          <a:xfrm>
            <a:off x="10612342" y="3684795"/>
            <a:ext cx="43920" cy="80612"/>
          </a:xfrm>
          <a:custGeom>
            <a:avLst/>
            <a:gdLst>
              <a:gd name="T0" fmla="*/ 0 w 92"/>
              <a:gd name="T1" fmla="*/ 81 h 166"/>
              <a:gd name="T2" fmla="*/ 0 w 92"/>
              <a:gd name="T3" fmla="*/ 148 h 166"/>
              <a:gd name="T4" fmla="*/ 5 w 92"/>
              <a:gd name="T5" fmla="*/ 144 h 166"/>
              <a:gd name="T6" fmla="*/ 12 w 92"/>
              <a:gd name="T7" fmla="*/ 139 h 166"/>
              <a:gd name="T8" fmla="*/ 14 w 92"/>
              <a:gd name="T9" fmla="*/ 137 h 166"/>
              <a:gd name="T10" fmla="*/ 17 w 92"/>
              <a:gd name="T11" fmla="*/ 135 h 166"/>
              <a:gd name="T12" fmla="*/ 18 w 92"/>
              <a:gd name="T13" fmla="*/ 132 h 166"/>
              <a:gd name="T14" fmla="*/ 19 w 92"/>
              <a:gd name="T15" fmla="*/ 130 h 166"/>
              <a:gd name="T16" fmla="*/ 20 w 92"/>
              <a:gd name="T17" fmla="*/ 138 h 166"/>
              <a:gd name="T18" fmla="*/ 24 w 92"/>
              <a:gd name="T19" fmla="*/ 148 h 166"/>
              <a:gd name="T20" fmla="*/ 27 w 92"/>
              <a:gd name="T21" fmla="*/ 154 h 166"/>
              <a:gd name="T22" fmla="*/ 30 w 92"/>
              <a:gd name="T23" fmla="*/ 159 h 166"/>
              <a:gd name="T24" fmla="*/ 35 w 92"/>
              <a:gd name="T25" fmla="*/ 163 h 166"/>
              <a:gd name="T26" fmla="*/ 39 w 92"/>
              <a:gd name="T27" fmla="*/ 166 h 166"/>
              <a:gd name="T28" fmla="*/ 41 w 92"/>
              <a:gd name="T29" fmla="*/ 158 h 166"/>
              <a:gd name="T30" fmla="*/ 41 w 92"/>
              <a:gd name="T31" fmla="*/ 148 h 166"/>
              <a:gd name="T32" fmla="*/ 41 w 92"/>
              <a:gd name="T33" fmla="*/ 137 h 166"/>
              <a:gd name="T34" fmla="*/ 41 w 92"/>
              <a:gd name="T35" fmla="*/ 126 h 166"/>
              <a:gd name="T36" fmla="*/ 40 w 92"/>
              <a:gd name="T37" fmla="*/ 107 h 166"/>
              <a:gd name="T38" fmla="*/ 39 w 92"/>
              <a:gd name="T39" fmla="*/ 99 h 166"/>
              <a:gd name="T40" fmla="*/ 48 w 92"/>
              <a:gd name="T41" fmla="*/ 100 h 166"/>
              <a:gd name="T42" fmla="*/ 57 w 92"/>
              <a:gd name="T43" fmla="*/ 102 h 166"/>
              <a:gd name="T44" fmla="*/ 64 w 92"/>
              <a:gd name="T45" fmla="*/ 105 h 166"/>
              <a:gd name="T46" fmla="*/ 71 w 92"/>
              <a:gd name="T47" fmla="*/ 108 h 166"/>
              <a:gd name="T48" fmla="*/ 76 w 92"/>
              <a:gd name="T49" fmla="*/ 111 h 166"/>
              <a:gd name="T50" fmla="*/ 82 w 92"/>
              <a:gd name="T51" fmla="*/ 114 h 166"/>
              <a:gd name="T52" fmla="*/ 87 w 92"/>
              <a:gd name="T53" fmla="*/ 116 h 166"/>
              <a:gd name="T54" fmla="*/ 92 w 92"/>
              <a:gd name="T55" fmla="*/ 118 h 166"/>
              <a:gd name="T56" fmla="*/ 85 w 92"/>
              <a:gd name="T57" fmla="*/ 103 h 166"/>
              <a:gd name="T58" fmla="*/ 81 w 92"/>
              <a:gd name="T59" fmla="*/ 89 h 166"/>
              <a:gd name="T60" fmla="*/ 76 w 92"/>
              <a:gd name="T61" fmla="*/ 75 h 166"/>
              <a:gd name="T62" fmla="*/ 73 w 92"/>
              <a:gd name="T63" fmla="*/ 60 h 166"/>
              <a:gd name="T64" fmla="*/ 70 w 92"/>
              <a:gd name="T65" fmla="*/ 47 h 166"/>
              <a:gd name="T66" fmla="*/ 67 w 92"/>
              <a:gd name="T67" fmla="*/ 34 h 166"/>
              <a:gd name="T68" fmla="*/ 63 w 92"/>
              <a:gd name="T69" fmla="*/ 23 h 166"/>
              <a:gd name="T70" fmla="*/ 59 w 92"/>
              <a:gd name="T71" fmla="*/ 13 h 166"/>
              <a:gd name="T72" fmla="*/ 59 w 92"/>
              <a:gd name="T73" fmla="*/ 19 h 166"/>
              <a:gd name="T74" fmla="*/ 59 w 92"/>
              <a:gd name="T75" fmla="*/ 25 h 166"/>
              <a:gd name="T76" fmla="*/ 50 w 92"/>
              <a:gd name="T77" fmla="*/ 23 h 166"/>
              <a:gd name="T78" fmla="*/ 42 w 92"/>
              <a:gd name="T79" fmla="*/ 19 h 166"/>
              <a:gd name="T80" fmla="*/ 35 w 92"/>
              <a:gd name="T81" fmla="*/ 15 h 166"/>
              <a:gd name="T82" fmla="*/ 29 w 92"/>
              <a:gd name="T83" fmla="*/ 11 h 166"/>
              <a:gd name="T84" fmla="*/ 23 w 92"/>
              <a:gd name="T85" fmla="*/ 7 h 166"/>
              <a:gd name="T86" fmla="*/ 16 w 92"/>
              <a:gd name="T87" fmla="*/ 3 h 166"/>
              <a:gd name="T88" fmla="*/ 8 w 92"/>
              <a:gd name="T89" fmla="*/ 1 h 166"/>
              <a:gd name="T90" fmla="*/ 0 w 92"/>
              <a:gd name="T91" fmla="*/ 0 h 166"/>
              <a:gd name="T92" fmla="*/ 0 w 92"/>
              <a:gd name="T93" fmla="*/ 10 h 166"/>
              <a:gd name="T94" fmla="*/ 0 w 92"/>
              <a:gd name="T95" fmla="*/ 19 h 166"/>
              <a:gd name="T96" fmla="*/ 0 w 92"/>
              <a:gd name="T97" fmla="*/ 33 h 166"/>
              <a:gd name="T98" fmla="*/ 0 w 92"/>
              <a:gd name="T99" fmla="*/ 52 h 166"/>
              <a:gd name="T100" fmla="*/ 0 w 92"/>
              <a:gd name="T101" fmla="*/ 70 h 166"/>
              <a:gd name="T102" fmla="*/ 0 w 92"/>
              <a:gd name="T103" fmla="*/ 8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35" name="Freeform 336">
            <a:extLst>
              <a:ext uri="{FF2B5EF4-FFF2-40B4-BE49-F238E27FC236}">
                <a16:creationId xmlns:a16="http://schemas.microsoft.com/office/drawing/2014/main" id="{FE7D1E2A-B6EA-CE41-879A-9DE4858223F7}"/>
              </a:ext>
            </a:extLst>
          </p:cNvPr>
          <p:cNvSpPr>
            <a:spLocks/>
          </p:cNvSpPr>
          <p:nvPr userDrawn="1">
            <p:custDataLst>
              <p:tags r:id="rId237"/>
            </p:custDataLst>
          </p:nvPr>
        </p:nvSpPr>
        <p:spPr bwMode="auto">
          <a:xfrm>
            <a:off x="10625356" y="3815792"/>
            <a:ext cx="73200" cy="50383"/>
          </a:xfrm>
          <a:custGeom>
            <a:avLst/>
            <a:gdLst>
              <a:gd name="T0" fmla="*/ 7 w 166"/>
              <a:gd name="T1" fmla="*/ 0 h 62"/>
              <a:gd name="T2" fmla="*/ 14 w 166"/>
              <a:gd name="T3" fmla="*/ 3 h 62"/>
              <a:gd name="T4" fmla="*/ 22 w 166"/>
              <a:gd name="T5" fmla="*/ 6 h 62"/>
              <a:gd name="T6" fmla="*/ 30 w 166"/>
              <a:gd name="T7" fmla="*/ 7 h 62"/>
              <a:gd name="T8" fmla="*/ 36 w 166"/>
              <a:gd name="T9" fmla="*/ 8 h 62"/>
              <a:gd name="T10" fmla="*/ 48 w 166"/>
              <a:gd name="T11" fmla="*/ 8 h 62"/>
              <a:gd name="T12" fmla="*/ 58 w 166"/>
              <a:gd name="T13" fmla="*/ 7 h 62"/>
              <a:gd name="T14" fmla="*/ 69 w 166"/>
              <a:gd name="T15" fmla="*/ 5 h 62"/>
              <a:gd name="T16" fmla="*/ 80 w 166"/>
              <a:gd name="T17" fmla="*/ 3 h 62"/>
              <a:gd name="T18" fmla="*/ 92 w 166"/>
              <a:gd name="T19" fmla="*/ 1 h 62"/>
              <a:gd name="T20" fmla="*/ 106 w 166"/>
              <a:gd name="T21" fmla="*/ 0 h 62"/>
              <a:gd name="T22" fmla="*/ 111 w 166"/>
              <a:gd name="T23" fmla="*/ 1 h 62"/>
              <a:gd name="T24" fmla="*/ 115 w 166"/>
              <a:gd name="T25" fmla="*/ 2 h 62"/>
              <a:gd name="T26" fmla="*/ 120 w 166"/>
              <a:gd name="T27" fmla="*/ 5 h 62"/>
              <a:gd name="T28" fmla="*/ 124 w 166"/>
              <a:gd name="T29" fmla="*/ 8 h 62"/>
              <a:gd name="T30" fmla="*/ 132 w 166"/>
              <a:gd name="T31" fmla="*/ 17 h 62"/>
              <a:gd name="T32" fmla="*/ 138 w 166"/>
              <a:gd name="T33" fmla="*/ 26 h 62"/>
              <a:gd name="T34" fmla="*/ 145 w 166"/>
              <a:gd name="T35" fmla="*/ 36 h 62"/>
              <a:gd name="T36" fmla="*/ 151 w 166"/>
              <a:gd name="T37" fmla="*/ 45 h 62"/>
              <a:gd name="T38" fmla="*/ 155 w 166"/>
              <a:gd name="T39" fmla="*/ 49 h 62"/>
              <a:gd name="T40" fmla="*/ 158 w 166"/>
              <a:gd name="T41" fmla="*/ 52 h 62"/>
              <a:gd name="T42" fmla="*/ 162 w 166"/>
              <a:gd name="T43" fmla="*/ 54 h 62"/>
              <a:gd name="T44" fmla="*/ 166 w 166"/>
              <a:gd name="T45" fmla="*/ 56 h 62"/>
              <a:gd name="T46" fmla="*/ 159 w 166"/>
              <a:gd name="T47" fmla="*/ 57 h 62"/>
              <a:gd name="T48" fmla="*/ 151 w 166"/>
              <a:gd name="T49" fmla="*/ 59 h 62"/>
              <a:gd name="T50" fmla="*/ 143 w 166"/>
              <a:gd name="T51" fmla="*/ 61 h 62"/>
              <a:gd name="T52" fmla="*/ 133 w 166"/>
              <a:gd name="T53" fmla="*/ 62 h 62"/>
              <a:gd name="T54" fmla="*/ 125 w 166"/>
              <a:gd name="T55" fmla="*/ 61 h 62"/>
              <a:gd name="T56" fmla="*/ 119 w 166"/>
              <a:gd name="T57" fmla="*/ 58 h 62"/>
              <a:gd name="T58" fmla="*/ 112 w 166"/>
              <a:gd name="T59" fmla="*/ 54 h 62"/>
              <a:gd name="T60" fmla="*/ 106 w 166"/>
              <a:gd name="T61" fmla="*/ 50 h 62"/>
              <a:gd name="T62" fmla="*/ 100 w 166"/>
              <a:gd name="T63" fmla="*/ 45 h 62"/>
              <a:gd name="T64" fmla="*/ 93 w 166"/>
              <a:gd name="T65" fmla="*/ 41 h 62"/>
              <a:gd name="T66" fmla="*/ 87 w 166"/>
              <a:gd name="T67" fmla="*/ 39 h 62"/>
              <a:gd name="T68" fmla="*/ 79 w 166"/>
              <a:gd name="T69" fmla="*/ 38 h 62"/>
              <a:gd name="T70" fmla="*/ 56 w 166"/>
              <a:gd name="T71" fmla="*/ 38 h 62"/>
              <a:gd name="T72" fmla="*/ 35 w 166"/>
              <a:gd name="T73" fmla="*/ 39 h 62"/>
              <a:gd name="T74" fmla="*/ 26 w 166"/>
              <a:gd name="T75" fmla="*/ 41 h 62"/>
              <a:gd name="T76" fmla="*/ 19 w 166"/>
              <a:gd name="T77" fmla="*/ 43 h 62"/>
              <a:gd name="T78" fmla="*/ 12 w 166"/>
              <a:gd name="T79" fmla="*/ 46 h 62"/>
              <a:gd name="T80" fmla="*/ 7 w 166"/>
              <a:gd name="T81" fmla="*/ 50 h 62"/>
              <a:gd name="T82" fmla="*/ 2 w 166"/>
              <a:gd name="T83" fmla="*/ 45 h 62"/>
              <a:gd name="T84" fmla="*/ 1 w 166"/>
              <a:gd name="T85" fmla="*/ 40 h 62"/>
              <a:gd name="T86" fmla="*/ 0 w 166"/>
              <a:gd name="T87" fmla="*/ 34 h 62"/>
              <a:gd name="T88" fmla="*/ 1 w 166"/>
              <a:gd name="T89" fmla="*/ 28 h 62"/>
              <a:gd name="T90" fmla="*/ 4 w 166"/>
              <a:gd name="T91" fmla="*/ 15 h 62"/>
              <a:gd name="T92" fmla="*/ 7 w 166"/>
              <a:gd name="T9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36" name="Freeform 337">
            <a:extLst>
              <a:ext uri="{FF2B5EF4-FFF2-40B4-BE49-F238E27FC236}">
                <a16:creationId xmlns:a16="http://schemas.microsoft.com/office/drawing/2014/main" id="{467B27E7-5BA3-714D-87F4-8D18C62E9AFE}"/>
              </a:ext>
            </a:extLst>
          </p:cNvPr>
          <p:cNvSpPr>
            <a:spLocks/>
          </p:cNvSpPr>
          <p:nvPr userDrawn="1">
            <p:custDataLst>
              <p:tags r:id="rId238"/>
            </p:custDataLst>
          </p:nvPr>
        </p:nvSpPr>
        <p:spPr bwMode="auto">
          <a:xfrm>
            <a:off x="10703437" y="3746695"/>
            <a:ext cx="87842" cy="57581"/>
          </a:xfrm>
          <a:custGeom>
            <a:avLst/>
            <a:gdLst>
              <a:gd name="T0" fmla="*/ 33 w 193"/>
              <a:gd name="T1" fmla="*/ 35 h 121"/>
              <a:gd name="T2" fmla="*/ 48 w 193"/>
              <a:gd name="T3" fmla="*/ 25 h 121"/>
              <a:gd name="T4" fmla="*/ 68 w 193"/>
              <a:gd name="T5" fmla="*/ 12 h 121"/>
              <a:gd name="T6" fmla="*/ 84 w 193"/>
              <a:gd name="T7" fmla="*/ 4 h 121"/>
              <a:gd name="T8" fmla="*/ 94 w 193"/>
              <a:gd name="T9" fmla="*/ 1 h 121"/>
              <a:gd name="T10" fmla="*/ 105 w 193"/>
              <a:gd name="T11" fmla="*/ 1 h 121"/>
              <a:gd name="T12" fmla="*/ 116 w 193"/>
              <a:gd name="T13" fmla="*/ 3 h 121"/>
              <a:gd name="T14" fmla="*/ 131 w 193"/>
              <a:gd name="T15" fmla="*/ 10 h 121"/>
              <a:gd name="T16" fmla="*/ 148 w 193"/>
              <a:gd name="T17" fmla="*/ 21 h 121"/>
              <a:gd name="T18" fmla="*/ 162 w 193"/>
              <a:gd name="T19" fmla="*/ 28 h 121"/>
              <a:gd name="T20" fmla="*/ 173 w 193"/>
              <a:gd name="T21" fmla="*/ 30 h 121"/>
              <a:gd name="T22" fmla="*/ 179 w 193"/>
              <a:gd name="T23" fmla="*/ 48 h 121"/>
              <a:gd name="T24" fmla="*/ 178 w 193"/>
              <a:gd name="T25" fmla="*/ 66 h 121"/>
              <a:gd name="T26" fmla="*/ 182 w 193"/>
              <a:gd name="T27" fmla="*/ 75 h 121"/>
              <a:gd name="T28" fmla="*/ 187 w 193"/>
              <a:gd name="T29" fmla="*/ 89 h 121"/>
              <a:gd name="T30" fmla="*/ 188 w 193"/>
              <a:gd name="T31" fmla="*/ 102 h 121"/>
              <a:gd name="T32" fmla="*/ 191 w 193"/>
              <a:gd name="T33" fmla="*/ 109 h 121"/>
              <a:gd name="T34" fmla="*/ 188 w 193"/>
              <a:gd name="T35" fmla="*/ 114 h 121"/>
              <a:gd name="T36" fmla="*/ 177 w 193"/>
              <a:gd name="T37" fmla="*/ 118 h 121"/>
              <a:gd name="T38" fmla="*/ 159 w 193"/>
              <a:gd name="T39" fmla="*/ 121 h 121"/>
              <a:gd name="T40" fmla="*/ 116 w 193"/>
              <a:gd name="T41" fmla="*/ 119 h 121"/>
              <a:gd name="T42" fmla="*/ 72 w 193"/>
              <a:gd name="T43" fmla="*/ 116 h 121"/>
              <a:gd name="T44" fmla="*/ 63 w 193"/>
              <a:gd name="T45" fmla="*/ 110 h 121"/>
              <a:gd name="T46" fmla="*/ 56 w 193"/>
              <a:gd name="T47" fmla="*/ 100 h 121"/>
              <a:gd name="T48" fmla="*/ 54 w 193"/>
              <a:gd name="T49" fmla="*/ 87 h 121"/>
              <a:gd name="T50" fmla="*/ 47 w 193"/>
              <a:gd name="T51" fmla="*/ 79 h 121"/>
              <a:gd name="T52" fmla="*/ 31 w 193"/>
              <a:gd name="T53" fmla="*/ 75 h 121"/>
              <a:gd name="T54" fmla="*/ 13 w 193"/>
              <a:gd name="T55" fmla="*/ 69 h 121"/>
              <a:gd name="T56" fmla="*/ 3 w 193"/>
              <a:gd name="T57" fmla="*/ 62 h 121"/>
              <a:gd name="T58" fmla="*/ 0 w 193"/>
              <a:gd name="T59" fmla="*/ 58 h 121"/>
              <a:gd name="T60" fmla="*/ 1 w 193"/>
              <a:gd name="T61" fmla="*/ 51 h 121"/>
              <a:gd name="T62" fmla="*/ 7 w 193"/>
              <a:gd name="T63" fmla="*/ 45 h 121"/>
              <a:gd name="T64" fmla="*/ 20 w 193"/>
              <a:gd name="T65" fmla="*/ 3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37" name="Freeform 338">
            <a:extLst>
              <a:ext uri="{FF2B5EF4-FFF2-40B4-BE49-F238E27FC236}">
                <a16:creationId xmlns:a16="http://schemas.microsoft.com/office/drawing/2014/main" id="{124A42F4-31C5-004A-8172-B8B70EAEFFA4}"/>
              </a:ext>
            </a:extLst>
          </p:cNvPr>
          <p:cNvSpPr>
            <a:spLocks/>
          </p:cNvSpPr>
          <p:nvPr userDrawn="1">
            <p:custDataLst>
              <p:tags r:id="rId239"/>
            </p:custDataLst>
          </p:nvPr>
        </p:nvSpPr>
        <p:spPr bwMode="auto">
          <a:xfrm>
            <a:off x="10384605" y="3690554"/>
            <a:ext cx="170803" cy="208731"/>
          </a:xfrm>
          <a:custGeom>
            <a:avLst/>
            <a:gdLst>
              <a:gd name="T0" fmla="*/ 37 w 379"/>
              <a:gd name="T1" fmla="*/ 419 h 437"/>
              <a:gd name="T2" fmla="*/ 46 w 379"/>
              <a:gd name="T3" fmla="*/ 407 h 437"/>
              <a:gd name="T4" fmla="*/ 24 w 379"/>
              <a:gd name="T5" fmla="*/ 311 h 437"/>
              <a:gd name="T6" fmla="*/ 2 w 379"/>
              <a:gd name="T7" fmla="*/ 294 h 437"/>
              <a:gd name="T8" fmla="*/ 15 w 379"/>
              <a:gd name="T9" fmla="*/ 270 h 437"/>
              <a:gd name="T10" fmla="*/ 31 w 379"/>
              <a:gd name="T11" fmla="*/ 221 h 437"/>
              <a:gd name="T12" fmla="*/ 39 w 379"/>
              <a:gd name="T13" fmla="*/ 172 h 437"/>
              <a:gd name="T14" fmla="*/ 57 w 379"/>
              <a:gd name="T15" fmla="*/ 159 h 437"/>
              <a:gd name="T16" fmla="*/ 65 w 379"/>
              <a:gd name="T17" fmla="*/ 130 h 437"/>
              <a:gd name="T18" fmla="*/ 76 w 379"/>
              <a:gd name="T19" fmla="*/ 78 h 437"/>
              <a:gd name="T20" fmla="*/ 90 w 379"/>
              <a:gd name="T21" fmla="*/ 51 h 437"/>
              <a:gd name="T22" fmla="*/ 115 w 379"/>
              <a:gd name="T23" fmla="*/ 31 h 437"/>
              <a:gd name="T24" fmla="*/ 153 w 379"/>
              <a:gd name="T25" fmla="*/ 25 h 437"/>
              <a:gd name="T26" fmla="*/ 217 w 379"/>
              <a:gd name="T27" fmla="*/ 38 h 437"/>
              <a:gd name="T28" fmla="*/ 262 w 379"/>
              <a:gd name="T29" fmla="*/ 48 h 437"/>
              <a:gd name="T30" fmla="*/ 303 w 379"/>
              <a:gd name="T31" fmla="*/ 45 h 437"/>
              <a:gd name="T32" fmla="*/ 329 w 379"/>
              <a:gd name="T33" fmla="*/ 31 h 437"/>
              <a:gd name="T34" fmla="*/ 356 w 379"/>
              <a:gd name="T35" fmla="*/ 7 h 437"/>
              <a:gd name="T36" fmla="*/ 374 w 379"/>
              <a:gd name="T37" fmla="*/ 9 h 437"/>
              <a:gd name="T38" fmla="*/ 372 w 379"/>
              <a:gd name="T39" fmla="*/ 35 h 437"/>
              <a:gd name="T40" fmla="*/ 329 w 379"/>
              <a:gd name="T41" fmla="*/ 80 h 437"/>
              <a:gd name="T42" fmla="*/ 292 w 379"/>
              <a:gd name="T43" fmla="*/ 97 h 437"/>
              <a:gd name="T44" fmla="*/ 271 w 379"/>
              <a:gd name="T45" fmla="*/ 94 h 437"/>
              <a:gd name="T46" fmla="*/ 238 w 379"/>
              <a:gd name="T47" fmla="*/ 69 h 437"/>
              <a:gd name="T48" fmla="*/ 212 w 379"/>
              <a:gd name="T49" fmla="*/ 56 h 437"/>
              <a:gd name="T50" fmla="*/ 177 w 379"/>
              <a:gd name="T51" fmla="*/ 56 h 437"/>
              <a:gd name="T52" fmla="*/ 138 w 379"/>
              <a:gd name="T53" fmla="*/ 61 h 437"/>
              <a:gd name="T54" fmla="*/ 114 w 379"/>
              <a:gd name="T55" fmla="*/ 79 h 437"/>
              <a:gd name="T56" fmla="*/ 79 w 379"/>
              <a:gd name="T57" fmla="*/ 161 h 437"/>
              <a:gd name="T58" fmla="*/ 119 w 379"/>
              <a:gd name="T59" fmla="*/ 169 h 437"/>
              <a:gd name="T60" fmla="*/ 133 w 379"/>
              <a:gd name="T61" fmla="*/ 191 h 437"/>
              <a:gd name="T62" fmla="*/ 155 w 379"/>
              <a:gd name="T63" fmla="*/ 168 h 437"/>
              <a:gd name="T64" fmla="*/ 172 w 379"/>
              <a:gd name="T65" fmla="*/ 153 h 437"/>
              <a:gd name="T66" fmla="*/ 221 w 379"/>
              <a:gd name="T67" fmla="*/ 150 h 437"/>
              <a:gd name="T68" fmla="*/ 250 w 379"/>
              <a:gd name="T69" fmla="*/ 147 h 437"/>
              <a:gd name="T70" fmla="*/ 273 w 379"/>
              <a:gd name="T71" fmla="*/ 173 h 437"/>
              <a:gd name="T72" fmla="*/ 279 w 379"/>
              <a:gd name="T73" fmla="*/ 203 h 437"/>
              <a:gd name="T74" fmla="*/ 246 w 379"/>
              <a:gd name="T75" fmla="*/ 192 h 437"/>
              <a:gd name="T76" fmla="*/ 218 w 379"/>
              <a:gd name="T77" fmla="*/ 185 h 437"/>
              <a:gd name="T78" fmla="*/ 192 w 379"/>
              <a:gd name="T79" fmla="*/ 195 h 437"/>
              <a:gd name="T80" fmla="*/ 186 w 379"/>
              <a:gd name="T81" fmla="*/ 209 h 437"/>
              <a:gd name="T82" fmla="*/ 192 w 379"/>
              <a:gd name="T83" fmla="*/ 233 h 437"/>
              <a:gd name="T84" fmla="*/ 220 w 379"/>
              <a:gd name="T85" fmla="*/ 272 h 437"/>
              <a:gd name="T86" fmla="*/ 225 w 379"/>
              <a:gd name="T87" fmla="*/ 296 h 437"/>
              <a:gd name="T88" fmla="*/ 215 w 379"/>
              <a:gd name="T89" fmla="*/ 322 h 437"/>
              <a:gd name="T90" fmla="*/ 205 w 379"/>
              <a:gd name="T91" fmla="*/ 345 h 437"/>
              <a:gd name="T92" fmla="*/ 210 w 379"/>
              <a:gd name="T93" fmla="*/ 356 h 437"/>
              <a:gd name="T94" fmla="*/ 236 w 379"/>
              <a:gd name="T95" fmla="*/ 368 h 437"/>
              <a:gd name="T96" fmla="*/ 252 w 379"/>
              <a:gd name="T97" fmla="*/ 400 h 437"/>
              <a:gd name="T98" fmla="*/ 239 w 379"/>
              <a:gd name="T99" fmla="*/ 429 h 437"/>
              <a:gd name="T100" fmla="*/ 221 w 379"/>
              <a:gd name="T101" fmla="*/ 421 h 437"/>
              <a:gd name="T102" fmla="*/ 202 w 379"/>
              <a:gd name="T103" fmla="*/ 417 h 437"/>
              <a:gd name="T104" fmla="*/ 177 w 379"/>
              <a:gd name="T105" fmla="*/ 400 h 437"/>
              <a:gd name="T106" fmla="*/ 153 w 379"/>
              <a:gd name="T107" fmla="*/ 356 h 437"/>
              <a:gd name="T108" fmla="*/ 137 w 379"/>
              <a:gd name="T109" fmla="*/ 304 h 437"/>
              <a:gd name="T110" fmla="*/ 114 w 379"/>
              <a:gd name="T111" fmla="*/ 263 h 437"/>
              <a:gd name="T112" fmla="*/ 97 w 379"/>
              <a:gd name="T113" fmla="*/ 259 h 437"/>
              <a:gd name="T114" fmla="*/ 105 w 379"/>
              <a:gd name="T115" fmla="*/ 381 h 437"/>
              <a:gd name="T116" fmla="*/ 93 w 379"/>
              <a:gd name="T117" fmla="*/ 404 h 437"/>
              <a:gd name="T118" fmla="*/ 57 w 379"/>
              <a:gd name="T119" fmla="*/ 426 h 437"/>
              <a:gd name="T120" fmla="*/ 59 w 379"/>
              <a:gd name="T121" fmla="*/ 437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38" name="Freeform 339">
            <a:extLst>
              <a:ext uri="{FF2B5EF4-FFF2-40B4-BE49-F238E27FC236}">
                <a16:creationId xmlns:a16="http://schemas.microsoft.com/office/drawing/2014/main" id="{DA056B09-4439-504D-BAF5-B13B8ED0D19F}"/>
              </a:ext>
            </a:extLst>
          </p:cNvPr>
          <p:cNvSpPr>
            <a:spLocks/>
          </p:cNvSpPr>
          <p:nvPr userDrawn="1">
            <p:custDataLst>
              <p:tags r:id="rId240"/>
            </p:custDataLst>
          </p:nvPr>
        </p:nvSpPr>
        <p:spPr bwMode="auto">
          <a:xfrm>
            <a:off x="10041371" y="3909360"/>
            <a:ext cx="257018" cy="86371"/>
          </a:xfrm>
          <a:custGeom>
            <a:avLst/>
            <a:gdLst>
              <a:gd name="T0" fmla="*/ 11 w 578"/>
              <a:gd name="T1" fmla="*/ 50 h 184"/>
              <a:gd name="T2" fmla="*/ 24 w 578"/>
              <a:gd name="T3" fmla="*/ 32 h 184"/>
              <a:gd name="T4" fmla="*/ 41 w 578"/>
              <a:gd name="T5" fmla="*/ 7 h 184"/>
              <a:gd name="T6" fmla="*/ 54 w 578"/>
              <a:gd name="T7" fmla="*/ 0 h 184"/>
              <a:gd name="T8" fmla="*/ 79 w 578"/>
              <a:gd name="T9" fmla="*/ 2 h 184"/>
              <a:gd name="T10" fmla="*/ 95 w 578"/>
              <a:gd name="T11" fmla="*/ 2 h 184"/>
              <a:gd name="T12" fmla="*/ 101 w 578"/>
              <a:gd name="T13" fmla="*/ 5 h 184"/>
              <a:gd name="T14" fmla="*/ 115 w 578"/>
              <a:gd name="T15" fmla="*/ 15 h 184"/>
              <a:gd name="T16" fmla="*/ 147 w 578"/>
              <a:gd name="T17" fmla="*/ 27 h 184"/>
              <a:gd name="T18" fmla="*/ 168 w 578"/>
              <a:gd name="T19" fmla="*/ 37 h 184"/>
              <a:gd name="T20" fmla="*/ 178 w 578"/>
              <a:gd name="T21" fmla="*/ 53 h 184"/>
              <a:gd name="T22" fmla="*/ 192 w 578"/>
              <a:gd name="T23" fmla="*/ 61 h 184"/>
              <a:gd name="T24" fmla="*/ 231 w 578"/>
              <a:gd name="T25" fmla="*/ 60 h 184"/>
              <a:gd name="T26" fmla="*/ 277 w 578"/>
              <a:gd name="T27" fmla="*/ 51 h 184"/>
              <a:gd name="T28" fmla="*/ 299 w 578"/>
              <a:gd name="T29" fmla="*/ 39 h 184"/>
              <a:gd name="T30" fmla="*/ 314 w 578"/>
              <a:gd name="T31" fmla="*/ 34 h 184"/>
              <a:gd name="T32" fmla="*/ 327 w 578"/>
              <a:gd name="T33" fmla="*/ 35 h 184"/>
              <a:gd name="T34" fmla="*/ 339 w 578"/>
              <a:gd name="T35" fmla="*/ 31 h 184"/>
              <a:gd name="T36" fmla="*/ 366 w 578"/>
              <a:gd name="T37" fmla="*/ 34 h 184"/>
              <a:gd name="T38" fmla="*/ 399 w 578"/>
              <a:gd name="T39" fmla="*/ 59 h 184"/>
              <a:gd name="T40" fmla="*/ 428 w 578"/>
              <a:gd name="T41" fmla="*/ 89 h 184"/>
              <a:gd name="T42" fmla="*/ 456 w 578"/>
              <a:gd name="T43" fmla="*/ 105 h 184"/>
              <a:gd name="T44" fmla="*/ 479 w 578"/>
              <a:gd name="T45" fmla="*/ 107 h 184"/>
              <a:gd name="T46" fmla="*/ 493 w 578"/>
              <a:gd name="T47" fmla="*/ 108 h 184"/>
              <a:gd name="T48" fmla="*/ 505 w 578"/>
              <a:gd name="T49" fmla="*/ 125 h 184"/>
              <a:gd name="T50" fmla="*/ 522 w 578"/>
              <a:gd name="T51" fmla="*/ 140 h 184"/>
              <a:gd name="T52" fmla="*/ 534 w 578"/>
              <a:gd name="T53" fmla="*/ 139 h 184"/>
              <a:gd name="T54" fmla="*/ 546 w 578"/>
              <a:gd name="T55" fmla="*/ 128 h 184"/>
              <a:gd name="T56" fmla="*/ 558 w 578"/>
              <a:gd name="T57" fmla="*/ 134 h 184"/>
              <a:gd name="T58" fmla="*/ 571 w 578"/>
              <a:gd name="T59" fmla="*/ 145 h 184"/>
              <a:gd name="T60" fmla="*/ 578 w 578"/>
              <a:gd name="T61" fmla="*/ 160 h 184"/>
              <a:gd name="T62" fmla="*/ 575 w 578"/>
              <a:gd name="T63" fmla="*/ 173 h 184"/>
              <a:gd name="T64" fmla="*/ 567 w 578"/>
              <a:gd name="T65" fmla="*/ 182 h 184"/>
              <a:gd name="T66" fmla="*/ 551 w 578"/>
              <a:gd name="T67" fmla="*/ 178 h 184"/>
              <a:gd name="T68" fmla="*/ 526 w 578"/>
              <a:gd name="T69" fmla="*/ 170 h 184"/>
              <a:gd name="T70" fmla="*/ 491 w 578"/>
              <a:gd name="T71" fmla="*/ 172 h 184"/>
              <a:gd name="T72" fmla="*/ 462 w 578"/>
              <a:gd name="T73" fmla="*/ 170 h 184"/>
              <a:gd name="T74" fmla="*/ 451 w 578"/>
              <a:gd name="T75" fmla="*/ 160 h 184"/>
              <a:gd name="T76" fmla="*/ 438 w 578"/>
              <a:gd name="T77" fmla="*/ 154 h 184"/>
              <a:gd name="T78" fmla="*/ 426 w 578"/>
              <a:gd name="T79" fmla="*/ 160 h 184"/>
              <a:gd name="T80" fmla="*/ 416 w 578"/>
              <a:gd name="T81" fmla="*/ 170 h 184"/>
              <a:gd name="T82" fmla="*/ 398 w 578"/>
              <a:gd name="T83" fmla="*/ 171 h 184"/>
              <a:gd name="T84" fmla="*/ 328 w 578"/>
              <a:gd name="T85" fmla="*/ 153 h 184"/>
              <a:gd name="T86" fmla="*/ 277 w 578"/>
              <a:gd name="T87" fmla="*/ 132 h 184"/>
              <a:gd name="T88" fmla="*/ 266 w 578"/>
              <a:gd name="T89" fmla="*/ 123 h 184"/>
              <a:gd name="T90" fmla="*/ 230 w 578"/>
              <a:gd name="T91" fmla="*/ 119 h 184"/>
              <a:gd name="T92" fmla="*/ 201 w 578"/>
              <a:gd name="T93" fmla="*/ 113 h 184"/>
              <a:gd name="T94" fmla="*/ 168 w 578"/>
              <a:gd name="T95" fmla="*/ 111 h 184"/>
              <a:gd name="T96" fmla="*/ 146 w 578"/>
              <a:gd name="T97" fmla="*/ 111 h 184"/>
              <a:gd name="T98" fmla="*/ 124 w 578"/>
              <a:gd name="T99" fmla="*/ 105 h 184"/>
              <a:gd name="T100" fmla="*/ 120 w 578"/>
              <a:gd name="T101" fmla="*/ 99 h 184"/>
              <a:gd name="T102" fmla="*/ 69 w 578"/>
              <a:gd name="T103" fmla="*/ 97 h 184"/>
              <a:gd name="T104" fmla="*/ 46 w 578"/>
              <a:gd name="T105" fmla="*/ 88 h 184"/>
              <a:gd name="T106" fmla="*/ 0 w 578"/>
              <a:gd name="T107" fmla="*/ 5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39" name="Freeform 340">
            <a:extLst>
              <a:ext uri="{FF2B5EF4-FFF2-40B4-BE49-F238E27FC236}">
                <a16:creationId xmlns:a16="http://schemas.microsoft.com/office/drawing/2014/main" id="{C79255A8-0CAD-8943-813F-45DDD5BF9961}"/>
              </a:ext>
            </a:extLst>
          </p:cNvPr>
          <p:cNvSpPr>
            <a:spLocks/>
          </p:cNvSpPr>
          <p:nvPr userDrawn="1">
            <p:custDataLst>
              <p:tags r:id="rId241"/>
            </p:custDataLst>
          </p:nvPr>
        </p:nvSpPr>
        <p:spPr bwMode="auto">
          <a:xfrm>
            <a:off x="10739224" y="3779804"/>
            <a:ext cx="219603" cy="228884"/>
          </a:xfrm>
          <a:custGeom>
            <a:avLst/>
            <a:gdLst>
              <a:gd name="T0" fmla="*/ 482 w 491"/>
              <a:gd name="T1" fmla="*/ 479 h 481"/>
              <a:gd name="T2" fmla="*/ 457 w 491"/>
              <a:gd name="T3" fmla="*/ 465 h 481"/>
              <a:gd name="T4" fmla="*/ 422 w 491"/>
              <a:gd name="T5" fmla="*/ 434 h 481"/>
              <a:gd name="T6" fmla="*/ 412 w 491"/>
              <a:gd name="T7" fmla="*/ 417 h 481"/>
              <a:gd name="T8" fmla="*/ 376 w 491"/>
              <a:gd name="T9" fmla="*/ 410 h 481"/>
              <a:gd name="T10" fmla="*/ 360 w 491"/>
              <a:gd name="T11" fmla="*/ 406 h 481"/>
              <a:gd name="T12" fmla="*/ 350 w 491"/>
              <a:gd name="T13" fmla="*/ 396 h 481"/>
              <a:gd name="T14" fmla="*/ 346 w 491"/>
              <a:gd name="T15" fmla="*/ 374 h 481"/>
              <a:gd name="T16" fmla="*/ 342 w 491"/>
              <a:gd name="T17" fmla="*/ 332 h 481"/>
              <a:gd name="T18" fmla="*/ 327 w 491"/>
              <a:gd name="T19" fmla="*/ 303 h 481"/>
              <a:gd name="T20" fmla="*/ 319 w 491"/>
              <a:gd name="T21" fmla="*/ 277 h 481"/>
              <a:gd name="T22" fmla="*/ 314 w 491"/>
              <a:gd name="T23" fmla="*/ 244 h 481"/>
              <a:gd name="T24" fmla="*/ 292 w 491"/>
              <a:gd name="T25" fmla="*/ 223 h 481"/>
              <a:gd name="T26" fmla="*/ 260 w 491"/>
              <a:gd name="T27" fmla="*/ 205 h 481"/>
              <a:gd name="T28" fmla="*/ 221 w 491"/>
              <a:gd name="T29" fmla="*/ 190 h 481"/>
              <a:gd name="T30" fmla="*/ 178 w 491"/>
              <a:gd name="T31" fmla="*/ 181 h 481"/>
              <a:gd name="T32" fmla="*/ 133 w 491"/>
              <a:gd name="T33" fmla="*/ 178 h 481"/>
              <a:gd name="T34" fmla="*/ 133 w 491"/>
              <a:gd name="T35" fmla="*/ 156 h 481"/>
              <a:gd name="T36" fmla="*/ 110 w 491"/>
              <a:gd name="T37" fmla="*/ 145 h 481"/>
              <a:gd name="T38" fmla="*/ 85 w 491"/>
              <a:gd name="T39" fmla="*/ 130 h 481"/>
              <a:gd name="T40" fmla="*/ 66 w 491"/>
              <a:gd name="T41" fmla="*/ 111 h 481"/>
              <a:gd name="T42" fmla="*/ 73 w 491"/>
              <a:gd name="T43" fmla="*/ 133 h 481"/>
              <a:gd name="T44" fmla="*/ 54 w 491"/>
              <a:gd name="T45" fmla="*/ 147 h 481"/>
              <a:gd name="T46" fmla="*/ 40 w 491"/>
              <a:gd name="T47" fmla="*/ 178 h 481"/>
              <a:gd name="T48" fmla="*/ 24 w 491"/>
              <a:gd name="T49" fmla="*/ 220 h 481"/>
              <a:gd name="T50" fmla="*/ 13 w 491"/>
              <a:gd name="T51" fmla="*/ 265 h 481"/>
              <a:gd name="T52" fmla="*/ 14 w 491"/>
              <a:gd name="T53" fmla="*/ 237 h 481"/>
              <a:gd name="T54" fmla="*/ 23 w 491"/>
              <a:gd name="T55" fmla="*/ 209 h 481"/>
              <a:gd name="T56" fmla="*/ 32 w 491"/>
              <a:gd name="T57" fmla="*/ 181 h 481"/>
              <a:gd name="T58" fmla="*/ 30 w 491"/>
              <a:gd name="T59" fmla="*/ 143 h 481"/>
              <a:gd name="T60" fmla="*/ 17 w 491"/>
              <a:gd name="T61" fmla="*/ 111 h 481"/>
              <a:gd name="T62" fmla="*/ 0 w 491"/>
              <a:gd name="T63" fmla="*/ 73 h 481"/>
              <a:gd name="T64" fmla="*/ 34 w 491"/>
              <a:gd name="T65" fmla="*/ 59 h 481"/>
              <a:gd name="T66" fmla="*/ 59 w 491"/>
              <a:gd name="T67" fmla="*/ 55 h 481"/>
              <a:gd name="T68" fmla="*/ 84 w 491"/>
              <a:gd name="T69" fmla="*/ 58 h 481"/>
              <a:gd name="T70" fmla="*/ 102 w 491"/>
              <a:gd name="T71" fmla="*/ 66 h 481"/>
              <a:gd name="T72" fmla="*/ 121 w 491"/>
              <a:gd name="T73" fmla="*/ 82 h 481"/>
              <a:gd name="T74" fmla="*/ 140 w 491"/>
              <a:gd name="T75" fmla="*/ 111 h 481"/>
              <a:gd name="T76" fmla="*/ 183 w 491"/>
              <a:gd name="T77" fmla="*/ 103 h 481"/>
              <a:gd name="T78" fmla="*/ 196 w 491"/>
              <a:gd name="T79" fmla="*/ 96 h 481"/>
              <a:gd name="T80" fmla="*/ 200 w 491"/>
              <a:gd name="T81" fmla="*/ 90 h 481"/>
              <a:gd name="T82" fmla="*/ 207 w 491"/>
              <a:gd name="T83" fmla="*/ 73 h 481"/>
              <a:gd name="T84" fmla="*/ 232 w 491"/>
              <a:gd name="T85" fmla="*/ 54 h 481"/>
              <a:gd name="T86" fmla="*/ 254 w 491"/>
              <a:gd name="T87" fmla="*/ 49 h 481"/>
              <a:gd name="T88" fmla="*/ 263 w 491"/>
              <a:gd name="T89" fmla="*/ 30 h 481"/>
              <a:gd name="T90" fmla="*/ 280 w 491"/>
              <a:gd name="T91" fmla="*/ 9 h 481"/>
              <a:gd name="T92" fmla="*/ 300 w 491"/>
              <a:gd name="T93" fmla="*/ 1 h 481"/>
              <a:gd name="T94" fmla="*/ 323 w 491"/>
              <a:gd name="T95" fmla="*/ 0 h 481"/>
              <a:gd name="T96" fmla="*/ 351 w 491"/>
              <a:gd name="T97" fmla="*/ 8 h 481"/>
              <a:gd name="T98" fmla="*/ 399 w 491"/>
              <a:gd name="T99" fmla="*/ 38 h 481"/>
              <a:gd name="T100" fmla="*/ 428 w 491"/>
              <a:gd name="T101" fmla="*/ 53 h 481"/>
              <a:gd name="T102" fmla="*/ 459 w 491"/>
              <a:gd name="T103" fmla="*/ 60 h 481"/>
              <a:gd name="T104" fmla="*/ 491 w 491"/>
              <a:gd name="T105" fmla="*/ 67 h 481"/>
              <a:gd name="T106" fmla="*/ 491 w 491"/>
              <a:gd name="T107" fmla="*/ 32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40" name="Freeform 341">
            <a:extLst>
              <a:ext uri="{FF2B5EF4-FFF2-40B4-BE49-F238E27FC236}">
                <a16:creationId xmlns:a16="http://schemas.microsoft.com/office/drawing/2014/main" id="{8A06A89C-6414-D040-8E18-82D737379871}"/>
              </a:ext>
            </a:extLst>
          </p:cNvPr>
          <p:cNvSpPr>
            <a:spLocks/>
          </p:cNvSpPr>
          <p:nvPr userDrawn="1">
            <p:custDataLst>
              <p:tags r:id="rId242"/>
            </p:custDataLst>
          </p:nvPr>
        </p:nvSpPr>
        <p:spPr bwMode="auto">
          <a:xfrm>
            <a:off x="9234529" y="2720320"/>
            <a:ext cx="55308" cy="54702"/>
          </a:xfrm>
          <a:custGeom>
            <a:avLst/>
            <a:gdLst>
              <a:gd name="T0" fmla="*/ 0 w 133"/>
              <a:gd name="T1" fmla="*/ 19 h 117"/>
              <a:gd name="T2" fmla="*/ 72 w 133"/>
              <a:gd name="T3" fmla="*/ 0 h 117"/>
              <a:gd name="T4" fmla="*/ 81 w 133"/>
              <a:gd name="T5" fmla="*/ 6 h 117"/>
              <a:gd name="T6" fmla="*/ 91 w 133"/>
              <a:gd name="T7" fmla="*/ 14 h 117"/>
              <a:gd name="T8" fmla="*/ 101 w 133"/>
              <a:gd name="T9" fmla="*/ 25 h 117"/>
              <a:gd name="T10" fmla="*/ 109 w 133"/>
              <a:gd name="T11" fmla="*/ 37 h 117"/>
              <a:gd name="T12" fmla="*/ 118 w 133"/>
              <a:gd name="T13" fmla="*/ 49 h 117"/>
              <a:gd name="T14" fmla="*/ 126 w 133"/>
              <a:gd name="T15" fmla="*/ 62 h 117"/>
              <a:gd name="T16" fmla="*/ 128 w 133"/>
              <a:gd name="T17" fmla="*/ 68 h 117"/>
              <a:gd name="T18" fmla="*/ 130 w 133"/>
              <a:gd name="T19" fmla="*/ 74 h 117"/>
              <a:gd name="T20" fmla="*/ 131 w 133"/>
              <a:gd name="T21" fmla="*/ 80 h 117"/>
              <a:gd name="T22" fmla="*/ 133 w 133"/>
              <a:gd name="T23" fmla="*/ 86 h 117"/>
              <a:gd name="T24" fmla="*/ 131 w 133"/>
              <a:gd name="T25" fmla="*/ 92 h 117"/>
              <a:gd name="T26" fmla="*/ 128 w 133"/>
              <a:gd name="T27" fmla="*/ 97 h 117"/>
              <a:gd name="T28" fmla="*/ 124 w 133"/>
              <a:gd name="T29" fmla="*/ 102 h 117"/>
              <a:gd name="T30" fmla="*/ 118 w 133"/>
              <a:gd name="T31" fmla="*/ 107 h 117"/>
              <a:gd name="T32" fmla="*/ 113 w 133"/>
              <a:gd name="T33" fmla="*/ 111 h 117"/>
              <a:gd name="T34" fmla="*/ 107 w 133"/>
              <a:gd name="T35" fmla="*/ 114 h 117"/>
              <a:gd name="T36" fmla="*/ 103 w 133"/>
              <a:gd name="T37" fmla="*/ 117 h 117"/>
              <a:gd name="T38" fmla="*/ 100 w 133"/>
              <a:gd name="T39" fmla="*/ 117 h 117"/>
              <a:gd name="T40" fmla="*/ 72 w 133"/>
              <a:gd name="T41" fmla="*/ 95 h 117"/>
              <a:gd name="T42" fmla="*/ 45 w 133"/>
              <a:gd name="T43" fmla="*/ 70 h 117"/>
              <a:gd name="T44" fmla="*/ 32 w 133"/>
              <a:gd name="T45" fmla="*/ 58 h 117"/>
              <a:gd name="T46" fmla="*/ 18 w 133"/>
              <a:gd name="T47" fmla="*/ 46 h 117"/>
              <a:gd name="T48" fmla="*/ 8 w 133"/>
              <a:gd name="T49" fmla="*/ 33 h 117"/>
              <a:gd name="T50" fmla="*/ 0 w 133"/>
              <a:gd name="T51" fmla="*/ 1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17">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41" name="Freeform 342">
            <a:extLst>
              <a:ext uri="{FF2B5EF4-FFF2-40B4-BE49-F238E27FC236}">
                <a16:creationId xmlns:a16="http://schemas.microsoft.com/office/drawing/2014/main" id="{B5654FFB-247C-164D-8C20-FCC064DAD5A6}"/>
              </a:ext>
            </a:extLst>
          </p:cNvPr>
          <p:cNvSpPr>
            <a:spLocks/>
          </p:cNvSpPr>
          <p:nvPr userDrawn="1">
            <p:custDataLst>
              <p:tags r:id="rId243"/>
            </p:custDataLst>
          </p:nvPr>
        </p:nvSpPr>
        <p:spPr bwMode="auto">
          <a:xfrm>
            <a:off x="7653378" y="2180501"/>
            <a:ext cx="226112" cy="161226"/>
          </a:xfrm>
          <a:custGeom>
            <a:avLst/>
            <a:gdLst>
              <a:gd name="T0" fmla="*/ 272 w 505"/>
              <a:gd name="T1" fmla="*/ 36 h 339"/>
              <a:gd name="T2" fmla="*/ 484 w 505"/>
              <a:gd name="T3" fmla="*/ 86 h 339"/>
              <a:gd name="T4" fmla="*/ 478 w 505"/>
              <a:gd name="T5" fmla="*/ 109 h 339"/>
              <a:gd name="T6" fmla="*/ 471 w 505"/>
              <a:gd name="T7" fmla="*/ 129 h 339"/>
              <a:gd name="T8" fmla="*/ 461 w 505"/>
              <a:gd name="T9" fmla="*/ 145 h 339"/>
              <a:gd name="T10" fmla="*/ 451 w 505"/>
              <a:gd name="T11" fmla="*/ 153 h 339"/>
              <a:gd name="T12" fmla="*/ 461 w 505"/>
              <a:gd name="T13" fmla="*/ 184 h 339"/>
              <a:gd name="T14" fmla="*/ 477 w 505"/>
              <a:gd name="T15" fmla="*/ 215 h 339"/>
              <a:gd name="T16" fmla="*/ 505 w 505"/>
              <a:gd name="T17" fmla="*/ 258 h 339"/>
              <a:gd name="T18" fmla="*/ 493 w 505"/>
              <a:gd name="T19" fmla="*/ 271 h 339"/>
              <a:gd name="T20" fmla="*/ 479 w 505"/>
              <a:gd name="T21" fmla="*/ 292 h 339"/>
              <a:gd name="T22" fmla="*/ 468 w 505"/>
              <a:gd name="T23" fmla="*/ 314 h 339"/>
              <a:gd name="T24" fmla="*/ 464 w 505"/>
              <a:gd name="T25" fmla="*/ 339 h 339"/>
              <a:gd name="T26" fmla="*/ 443 w 505"/>
              <a:gd name="T27" fmla="*/ 338 h 339"/>
              <a:gd name="T28" fmla="*/ 414 w 505"/>
              <a:gd name="T29" fmla="*/ 335 h 339"/>
              <a:gd name="T30" fmla="*/ 385 w 505"/>
              <a:gd name="T31" fmla="*/ 331 h 339"/>
              <a:gd name="T32" fmla="*/ 358 w 505"/>
              <a:gd name="T33" fmla="*/ 326 h 339"/>
              <a:gd name="T34" fmla="*/ 304 w 505"/>
              <a:gd name="T35" fmla="*/ 325 h 339"/>
              <a:gd name="T36" fmla="*/ 264 w 505"/>
              <a:gd name="T37" fmla="*/ 321 h 339"/>
              <a:gd name="T38" fmla="*/ 248 w 505"/>
              <a:gd name="T39" fmla="*/ 317 h 339"/>
              <a:gd name="T40" fmla="*/ 232 w 505"/>
              <a:gd name="T41" fmla="*/ 310 h 339"/>
              <a:gd name="T42" fmla="*/ 213 w 505"/>
              <a:gd name="T43" fmla="*/ 300 h 339"/>
              <a:gd name="T44" fmla="*/ 180 w 505"/>
              <a:gd name="T45" fmla="*/ 289 h 339"/>
              <a:gd name="T46" fmla="*/ 146 w 505"/>
              <a:gd name="T47" fmla="*/ 273 h 339"/>
              <a:gd name="T48" fmla="*/ 98 w 505"/>
              <a:gd name="T49" fmla="*/ 249 h 339"/>
              <a:gd name="T50" fmla="*/ 62 w 505"/>
              <a:gd name="T51" fmla="*/ 206 h 339"/>
              <a:gd name="T52" fmla="*/ 52 w 505"/>
              <a:gd name="T53" fmla="*/ 169 h 339"/>
              <a:gd name="T54" fmla="*/ 36 w 505"/>
              <a:gd name="T55" fmla="*/ 124 h 339"/>
              <a:gd name="T56" fmla="*/ 15 w 505"/>
              <a:gd name="T57" fmla="*/ 83 h 339"/>
              <a:gd name="T58" fmla="*/ 2 w 505"/>
              <a:gd name="T59" fmla="*/ 64 h 339"/>
              <a:gd name="T60" fmla="*/ 5 w 505"/>
              <a:gd name="T61" fmla="*/ 61 h 339"/>
              <a:gd name="T62" fmla="*/ 11 w 505"/>
              <a:gd name="T63" fmla="*/ 56 h 339"/>
              <a:gd name="T64" fmla="*/ 11 w 505"/>
              <a:gd name="T65" fmla="*/ 48 h 339"/>
              <a:gd name="T66" fmla="*/ 11 w 505"/>
              <a:gd name="T67" fmla="*/ 43 h 339"/>
              <a:gd name="T68" fmla="*/ 34 w 505"/>
              <a:gd name="T69" fmla="*/ 34 h 339"/>
              <a:gd name="T70" fmla="*/ 73 w 505"/>
              <a:gd name="T71" fmla="*/ 22 h 339"/>
              <a:gd name="T72" fmla="*/ 128 w 505"/>
              <a:gd name="T73" fmla="*/ 8 h 339"/>
              <a:gd name="T74" fmla="*/ 173 w 505"/>
              <a:gd name="T75" fmla="*/ 11 h 339"/>
              <a:gd name="T76" fmla="*/ 188 w 505"/>
              <a:gd name="T77" fmla="*/ 28 h 339"/>
              <a:gd name="T78" fmla="*/ 201 w 505"/>
              <a:gd name="T79" fmla="*/ 35 h 339"/>
              <a:gd name="T80" fmla="*/ 219 w 505"/>
              <a:gd name="T81" fmla="*/ 36 h 339"/>
              <a:gd name="T82" fmla="*/ 239 w 505"/>
              <a:gd name="T83" fmla="*/ 36 h 339"/>
              <a:gd name="T84" fmla="*/ 259 w 505"/>
              <a:gd name="T85" fmla="*/ 24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42" name="Freeform 343">
            <a:extLst>
              <a:ext uri="{FF2B5EF4-FFF2-40B4-BE49-F238E27FC236}">
                <a16:creationId xmlns:a16="http://schemas.microsoft.com/office/drawing/2014/main" id="{038CC4C9-CA78-9E4A-BDA7-C002C5055465}"/>
              </a:ext>
            </a:extLst>
          </p:cNvPr>
          <p:cNvSpPr>
            <a:spLocks/>
          </p:cNvSpPr>
          <p:nvPr userDrawn="1">
            <p:custDataLst>
              <p:tags r:id="rId244"/>
            </p:custDataLst>
          </p:nvPr>
        </p:nvSpPr>
        <p:spPr bwMode="auto">
          <a:xfrm>
            <a:off x="7718445" y="2366198"/>
            <a:ext cx="149657" cy="64779"/>
          </a:xfrm>
          <a:custGeom>
            <a:avLst/>
            <a:gdLst>
              <a:gd name="T0" fmla="*/ 312 w 338"/>
              <a:gd name="T1" fmla="*/ 0 h 141"/>
              <a:gd name="T2" fmla="*/ 186 w 338"/>
              <a:gd name="T3" fmla="*/ 0 h 141"/>
              <a:gd name="T4" fmla="*/ 168 w 338"/>
              <a:gd name="T5" fmla="*/ 8 h 141"/>
              <a:gd name="T6" fmla="*/ 144 w 338"/>
              <a:gd name="T7" fmla="*/ 21 h 141"/>
              <a:gd name="T8" fmla="*/ 132 w 338"/>
              <a:gd name="T9" fmla="*/ 27 h 141"/>
              <a:gd name="T10" fmla="*/ 119 w 338"/>
              <a:gd name="T11" fmla="*/ 32 h 141"/>
              <a:gd name="T12" fmla="*/ 112 w 338"/>
              <a:gd name="T13" fmla="*/ 34 h 141"/>
              <a:gd name="T14" fmla="*/ 105 w 338"/>
              <a:gd name="T15" fmla="*/ 35 h 141"/>
              <a:gd name="T16" fmla="*/ 99 w 338"/>
              <a:gd name="T17" fmla="*/ 36 h 141"/>
              <a:gd name="T18" fmla="*/ 93 w 338"/>
              <a:gd name="T19" fmla="*/ 37 h 141"/>
              <a:gd name="T20" fmla="*/ 88 w 338"/>
              <a:gd name="T21" fmla="*/ 36 h 141"/>
              <a:gd name="T22" fmla="*/ 84 w 338"/>
              <a:gd name="T23" fmla="*/ 35 h 141"/>
              <a:gd name="T24" fmla="*/ 78 w 338"/>
              <a:gd name="T25" fmla="*/ 32 h 141"/>
              <a:gd name="T26" fmla="*/ 74 w 338"/>
              <a:gd name="T27" fmla="*/ 30 h 141"/>
              <a:gd name="T28" fmla="*/ 66 w 338"/>
              <a:gd name="T29" fmla="*/ 24 h 141"/>
              <a:gd name="T30" fmla="*/ 59 w 338"/>
              <a:gd name="T31" fmla="*/ 18 h 141"/>
              <a:gd name="T32" fmla="*/ 49 w 338"/>
              <a:gd name="T33" fmla="*/ 34 h 141"/>
              <a:gd name="T34" fmla="*/ 37 w 338"/>
              <a:gd name="T35" fmla="*/ 51 h 141"/>
              <a:gd name="T36" fmla="*/ 30 w 338"/>
              <a:gd name="T37" fmla="*/ 60 h 141"/>
              <a:gd name="T38" fmla="*/ 21 w 338"/>
              <a:gd name="T39" fmla="*/ 68 h 141"/>
              <a:gd name="T40" fmla="*/ 11 w 338"/>
              <a:gd name="T41" fmla="*/ 75 h 141"/>
              <a:gd name="T42" fmla="*/ 0 w 338"/>
              <a:gd name="T43" fmla="*/ 80 h 141"/>
              <a:gd name="T44" fmla="*/ 12 w 338"/>
              <a:gd name="T45" fmla="*/ 90 h 141"/>
              <a:gd name="T46" fmla="*/ 23 w 338"/>
              <a:gd name="T47" fmla="*/ 100 h 141"/>
              <a:gd name="T48" fmla="*/ 33 w 338"/>
              <a:gd name="T49" fmla="*/ 108 h 141"/>
              <a:gd name="T50" fmla="*/ 44 w 338"/>
              <a:gd name="T51" fmla="*/ 116 h 141"/>
              <a:gd name="T52" fmla="*/ 55 w 338"/>
              <a:gd name="T53" fmla="*/ 122 h 141"/>
              <a:gd name="T54" fmla="*/ 66 w 338"/>
              <a:gd name="T55" fmla="*/ 129 h 141"/>
              <a:gd name="T56" fmla="*/ 79 w 338"/>
              <a:gd name="T57" fmla="*/ 135 h 141"/>
              <a:gd name="T58" fmla="*/ 93 w 338"/>
              <a:gd name="T59" fmla="*/ 141 h 141"/>
              <a:gd name="T60" fmla="*/ 259 w 338"/>
              <a:gd name="T61" fmla="*/ 141 h 141"/>
              <a:gd name="T62" fmla="*/ 269 w 338"/>
              <a:gd name="T63" fmla="*/ 124 h 141"/>
              <a:gd name="T64" fmla="*/ 281 w 338"/>
              <a:gd name="T65" fmla="*/ 107 h 141"/>
              <a:gd name="T66" fmla="*/ 292 w 338"/>
              <a:gd name="T67" fmla="*/ 92 h 141"/>
              <a:gd name="T68" fmla="*/ 304 w 338"/>
              <a:gd name="T69" fmla="*/ 78 h 141"/>
              <a:gd name="T70" fmla="*/ 315 w 338"/>
              <a:gd name="T71" fmla="*/ 64 h 141"/>
              <a:gd name="T72" fmla="*/ 324 w 338"/>
              <a:gd name="T73" fmla="*/ 48 h 141"/>
              <a:gd name="T74" fmla="*/ 333 w 338"/>
              <a:gd name="T75" fmla="*/ 34 h 141"/>
              <a:gd name="T76" fmla="*/ 338 w 338"/>
              <a:gd name="T77" fmla="*/ 18 h 141"/>
              <a:gd name="T78" fmla="*/ 312 w 338"/>
              <a:gd name="T79"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43" name="Freeform 344">
            <a:extLst>
              <a:ext uri="{FF2B5EF4-FFF2-40B4-BE49-F238E27FC236}">
                <a16:creationId xmlns:a16="http://schemas.microsoft.com/office/drawing/2014/main" id="{E6104B54-5C06-BF47-8D7F-8D5D65BB6160}"/>
              </a:ext>
            </a:extLst>
          </p:cNvPr>
          <p:cNvSpPr>
            <a:spLocks/>
          </p:cNvSpPr>
          <p:nvPr userDrawn="1">
            <p:custDataLst>
              <p:tags r:id="rId245"/>
            </p:custDataLst>
          </p:nvPr>
        </p:nvSpPr>
        <p:spPr bwMode="auto">
          <a:xfrm>
            <a:off x="7820929" y="2053824"/>
            <a:ext cx="113869" cy="59020"/>
          </a:xfrm>
          <a:custGeom>
            <a:avLst/>
            <a:gdLst>
              <a:gd name="T0" fmla="*/ 259 w 259"/>
              <a:gd name="T1" fmla="*/ 129 h 129"/>
              <a:gd name="T2" fmla="*/ 255 w 259"/>
              <a:gd name="T3" fmla="*/ 102 h 129"/>
              <a:gd name="T4" fmla="*/ 252 w 259"/>
              <a:gd name="T5" fmla="*/ 80 h 129"/>
              <a:gd name="T6" fmla="*/ 252 w 259"/>
              <a:gd name="T7" fmla="*/ 63 h 129"/>
              <a:gd name="T8" fmla="*/ 253 w 259"/>
              <a:gd name="T9" fmla="*/ 50 h 129"/>
              <a:gd name="T10" fmla="*/ 257 w 259"/>
              <a:gd name="T11" fmla="*/ 29 h 129"/>
              <a:gd name="T12" fmla="*/ 259 w 259"/>
              <a:gd name="T13" fmla="*/ 12 h 129"/>
              <a:gd name="T14" fmla="*/ 258 w 259"/>
              <a:gd name="T15" fmla="*/ 14 h 129"/>
              <a:gd name="T16" fmla="*/ 256 w 259"/>
              <a:gd name="T17" fmla="*/ 16 h 129"/>
              <a:gd name="T18" fmla="*/ 253 w 259"/>
              <a:gd name="T19" fmla="*/ 17 h 129"/>
              <a:gd name="T20" fmla="*/ 249 w 259"/>
              <a:gd name="T21" fmla="*/ 18 h 129"/>
              <a:gd name="T22" fmla="*/ 239 w 259"/>
              <a:gd name="T23" fmla="*/ 19 h 129"/>
              <a:gd name="T24" fmla="*/ 228 w 259"/>
              <a:gd name="T25" fmla="*/ 19 h 129"/>
              <a:gd name="T26" fmla="*/ 205 w 259"/>
              <a:gd name="T27" fmla="*/ 19 h 129"/>
              <a:gd name="T28" fmla="*/ 192 w 259"/>
              <a:gd name="T29" fmla="*/ 18 h 129"/>
              <a:gd name="T30" fmla="*/ 181 w 259"/>
              <a:gd name="T31" fmla="*/ 17 h 129"/>
              <a:gd name="T32" fmla="*/ 172 w 259"/>
              <a:gd name="T33" fmla="*/ 15 h 129"/>
              <a:gd name="T34" fmla="*/ 163 w 259"/>
              <a:gd name="T35" fmla="*/ 12 h 129"/>
              <a:gd name="T36" fmla="*/ 156 w 259"/>
              <a:gd name="T37" fmla="*/ 9 h 129"/>
              <a:gd name="T38" fmla="*/ 146 w 259"/>
              <a:gd name="T39" fmla="*/ 6 h 129"/>
              <a:gd name="T40" fmla="*/ 134 w 259"/>
              <a:gd name="T41" fmla="*/ 3 h 129"/>
              <a:gd name="T42" fmla="*/ 118 w 259"/>
              <a:gd name="T43" fmla="*/ 1 h 129"/>
              <a:gd name="T44" fmla="*/ 99 w 259"/>
              <a:gd name="T45" fmla="*/ 0 h 129"/>
              <a:gd name="T46" fmla="*/ 83 w 259"/>
              <a:gd name="T47" fmla="*/ 0 h 129"/>
              <a:gd name="T48" fmla="*/ 67 w 259"/>
              <a:gd name="T49" fmla="*/ 0 h 129"/>
              <a:gd name="T50" fmla="*/ 50 w 259"/>
              <a:gd name="T51" fmla="*/ 0 h 129"/>
              <a:gd name="T52" fmla="*/ 34 w 259"/>
              <a:gd name="T53" fmla="*/ 2 h 129"/>
              <a:gd name="T54" fmla="*/ 27 w 259"/>
              <a:gd name="T55" fmla="*/ 4 h 129"/>
              <a:gd name="T56" fmla="*/ 21 w 259"/>
              <a:gd name="T57" fmla="*/ 6 h 129"/>
              <a:gd name="T58" fmla="*/ 14 w 259"/>
              <a:gd name="T59" fmla="*/ 9 h 129"/>
              <a:gd name="T60" fmla="*/ 10 w 259"/>
              <a:gd name="T61" fmla="*/ 13 h 129"/>
              <a:gd name="T62" fmla="*/ 5 w 259"/>
              <a:gd name="T63" fmla="*/ 17 h 129"/>
              <a:gd name="T64" fmla="*/ 2 w 259"/>
              <a:gd name="T65" fmla="*/ 22 h 129"/>
              <a:gd name="T66" fmla="*/ 0 w 259"/>
              <a:gd name="T67" fmla="*/ 29 h 129"/>
              <a:gd name="T68" fmla="*/ 0 w 259"/>
              <a:gd name="T69" fmla="*/ 36 h 129"/>
              <a:gd name="T70" fmla="*/ 0 w 259"/>
              <a:gd name="T71" fmla="*/ 48 h 129"/>
              <a:gd name="T72" fmla="*/ 3 w 259"/>
              <a:gd name="T73" fmla="*/ 58 h 129"/>
              <a:gd name="T74" fmla="*/ 6 w 259"/>
              <a:gd name="T75" fmla="*/ 65 h 129"/>
              <a:gd name="T76" fmla="*/ 12 w 259"/>
              <a:gd name="T77" fmla="*/ 71 h 129"/>
              <a:gd name="T78" fmla="*/ 17 w 259"/>
              <a:gd name="T79" fmla="*/ 76 h 129"/>
              <a:gd name="T80" fmla="*/ 24 w 259"/>
              <a:gd name="T81" fmla="*/ 80 h 129"/>
              <a:gd name="T82" fmla="*/ 31 w 259"/>
              <a:gd name="T83" fmla="*/ 83 h 129"/>
              <a:gd name="T84" fmla="*/ 37 w 259"/>
              <a:gd name="T85" fmla="*/ 85 h 129"/>
              <a:gd name="T86" fmla="*/ 50 w 259"/>
              <a:gd name="T87" fmla="*/ 88 h 129"/>
              <a:gd name="T88" fmla="*/ 61 w 259"/>
              <a:gd name="T89" fmla="*/ 92 h 129"/>
              <a:gd name="T90" fmla="*/ 65 w 259"/>
              <a:gd name="T91" fmla="*/ 95 h 129"/>
              <a:gd name="T92" fmla="*/ 67 w 259"/>
              <a:gd name="T93" fmla="*/ 99 h 129"/>
              <a:gd name="T94" fmla="*/ 67 w 259"/>
              <a:gd name="T95" fmla="*/ 105 h 129"/>
              <a:gd name="T96" fmla="*/ 66 w 259"/>
              <a:gd name="T97" fmla="*/ 111 h 129"/>
              <a:gd name="T98" fmla="*/ 81 w 259"/>
              <a:gd name="T99" fmla="*/ 110 h 129"/>
              <a:gd name="T100" fmla="*/ 91 w 259"/>
              <a:gd name="T101" fmla="*/ 108 h 129"/>
              <a:gd name="T102" fmla="*/ 98 w 259"/>
              <a:gd name="T103" fmla="*/ 106 h 129"/>
              <a:gd name="T104" fmla="*/ 105 w 259"/>
              <a:gd name="T105" fmla="*/ 105 h 129"/>
              <a:gd name="T106" fmla="*/ 120 w 259"/>
              <a:gd name="T107" fmla="*/ 106 h 129"/>
              <a:gd name="T108" fmla="*/ 140 w 259"/>
              <a:gd name="T109" fmla="*/ 108 h 129"/>
              <a:gd name="T110" fmla="*/ 166 w 259"/>
              <a:gd name="T111" fmla="*/ 112 h 129"/>
              <a:gd name="T112" fmla="*/ 192 w 259"/>
              <a:gd name="T113" fmla="*/ 117 h 129"/>
              <a:gd name="T114" fmla="*/ 238 w 259"/>
              <a:gd name="T115" fmla="*/ 125 h 129"/>
              <a:gd name="T116" fmla="*/ 259 w 259"/>
              <a:gd name="T117"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44" name="Freeform 345">
            <a:extLst>
              <a:ext uri="{FF2B5EF4-FFF2-40B4-BE49-F238E27FC236}">
                <a16:creationId xmlns:a16="http://schemas.microsoft.com/office/drawing/2014/main" id="{BD4E83EA-518A-9C42-BA91-D8FD093D80CD}"/>
              </a:ext>
            </a:extLst>
          </p:cNvPr>
          <p:cNvSpPr>
            <a:spLocks/>
          </p:cNvSpPr>
          <p:nvPr userDrawn="1">
            <p:custDataLst>
              <p:tags r:id="rId246"/>
            </p:custDataLst>
          </p:nvPr>
        </p:nvSpPr>
        <p:spPr bwMode="auto">
          <a:xfrm>
            <a:off x="7833943" y="2369079"/>
            <a:ext cx="183817" cy="129557"/>
          </a:xfrm>
          <a:custGeom>
            <a:avLst/>
            <a:gdLst>
              <a:gd name="T0" fmla="*/ 418 w 425"/>
              <a:gd name="T1" fmla="*/ 170 h 272"/>
              <a:gd name="T2" fmla="*/ 398 w 425"/>
              <a:gd name="T3" fmla="*/ 188 h 272"/>
              <a:gd name="T4" fmla="*/ 383 w 425"/>
              <a:gd name="T5" fmla="*/ 206 h 272"/>
              <a:gd name="T6" fmla="*/ 384 w 425"/>
              <a:gd name="T7" fmla="*/ 221 h 272"/>
              <a:gd name="T8" fmla="*/ 389 w 425"/>
              <a:gd name="T9" fmla="*/ 237 h 272"/>
              <a:gd name="T10" fmla="*/ 375 w 425"/>
              <a:gd name="T11" fmla="*/ 244 h 272"/>
              <a:gd name="T12" fmla="*/ 347 w 425"/>
              <a:gd name="T13" fmla="*/ 238 h 272"/>
              <a:gd name="T14" fmla="*/ 324 w 425"/>
              <a:gd name="T15" fmla="*/ 235 h 272"/>
              <a:gd name="T16" fmla="*/ 295 w 425"/>
              <a:gd name="T17" fmla="*/ 235 h 272"/>
              <a:gd name="T18" fmla="*/ 263 w 425"/>
              <a:gd name="T19" fmla="*/ 243 h 272"/>
              <a:gd name="T20" fmla="*/ 232 w 425"/>
              <a:gd name="T21" fmla="*/ 254 h 272"/>
              <a:gd name="T22" fmla="*/ 197 w 425"/>
              <a:gd name="T23" fmla="*/ 267 h 272"/>
              <a:gd name="T24" fmla="*/ 100 w 425"/>
              <a:gd name="T25" fmla="*/ 240 h 272"/>
              <a:gd name="T26" fmla="*/ 85 w 425"/>
              <a:gd name="T27" fmla="*/ 226 h 272"/>
              <a:gd name="T28" fmla="*/ 70 w 425"/>
              <a:gd name="T29" fmla="*/ 214 h 272"/>
              <a:gd name="T30" fmla="*/ 37 w 425"/>
              <a:gd name="T31" fmla="*/ 192 h 272"/>
              <a:gd name="T32" fmla="*/ 22 w 425"/>
              <a:gd name="T33" fmla="*/ 180 h 272"/>
              <a:gd name="T34" fmla="*/ 11 w 425"/>
              <a:gd name="T35" fmla="*/ 167 h 272"/>
              <a:gd name="T36" fmla="*/ 2 w 425"/>
              <a:gd name="T37" fmla="*/ 150 h 272"/>
              <a:gd name="T38" fmla="*/ 0 w 425"/>
              <a:gd name="T39" fmla="*/ 129 h 272"/>
              <a:gd name="T40" fmla="*/ 50 w 425"/>
              <a:gd name="T41" fmla="*/ 66 h 272"/>
              <a:gd name="T42" fmla="*/ 71 w 425"/>
              <a:gd name="T43" fmla="*/ 36 h 272"/>
              <a:gd name="T44" fmla="*/ 80 w 425"/>
              <a:gd name="T45" fmla="*/ 22 h 272"/>
              <a:gd name="T46" fmla="*/ 85 w 425"/>
              <a:gd name="T47" fmla="*/ 6 h 272"/>
              <a:gd name="T48" fmla="*/ 123 w 425"/>
              <a:gd name="T49" fmla="*/ 10 h 272"/>
              <a:gd name="T50" fmla="*/ 153 w 425"/>
              <a:gd name="T51" fmla="*/ 18 h 272"/>
              <a:gd name="T52" fmla="*/ 180 w 425"/>
              <a:gd name="T53" fmla="*/ 27 h 272"/>
              <a:gd name="T54" fmla="*/ 205 w 425"/>
              <a:gd name="T55" fmla="*/ 31 h 272"/>
              <a:gd name="T56" fmla="*/ 214 w 425"/>
              <a:gd name="T57" fmla="*/ 29 h 272"/>
              <a:gd name="T58" fmla="*/ 221 w 425"/>
              <a:gd name="T59" fmla="*/ 26 h 272"/>
              <a:gd name="T60" fmla="*/ 232 w 425"/>
              <a:gd name="T61" fmla="*/ 15 h 272"/>
              <a:gd name="T62" fmla="*/ 242 w 425"/>
              <a:gd name="T63" fmla="*/ 5 h 272"/>
              <a:gd name="T64" fmla="*/ 250 w 425"/>
              <a:gd name="T65" fmla="*/ 2 h 272"/>
              <a:gd name="T66" fmla="*/ 259 w 425"/>
              <a:gd name="T67" fmla="*/ 0 h 272"/>
              <a:gd name="T68" fmla="*/ 275 w 425"/>
              <a:gd name="T69" fmla="*/ 2 h 272"/>
              <a:gd name="T70" fmla="*/ 289 w 425"/>
              <a:gd name="T71" fmla="*/ 7 h 272"/>
              <a:gd name="T72" fmla="*/ 302 w 425"/>
              <a:gd name="T73" fmla="*/ 15 h 272"/>
              <a:gd name="T74" fmla="*/ 310 w 425"/>
              <a:gd name="T75" fmla="*/ 26 h 272"/>
              <a:gd name="T76" fmla="*/ 325 w 425"/>
              <a:gd name="T77" fmla="*/ 53 h 272"/>
              <a:gd name="T78" fmla="*/ 337 w 425"/>
              <a:gd name="T79" fmla="*/ 82 h 272"/>
              <a:gd name="T80" fmla="*/ 349 w 425"/>
              <a:gd name="T81" fmla="*/ 113 h 272"/>
              <a:gd name="T82" fmla="*/ 356 w 425"/>
              <a:gd name="T83" fmla="*/ 126 h 272"/>
              <a:gd name="T84" fmla="*/ 365 w 425"/>
              <a:gd name="T85" fmla="*/ 138 h 272"/>
              <a:gd name="T86" fmla="*/ 376 w 425"/>
              <a:gd name="T87" fmla="*/ 147 h 272"/>
              <a:gd name="T88" fmla="*/ 389 w 425"/>
              <a:gd name="T89" fmla="*/ 156 h 272"/>
              <a:gd name="T90" fmla="*/ 405 w 425"/>
              <a:gd name="T91" fmla="*/ 160 h 272"/>
              <a:gd name="T92" fmla="*/ 425 w 425"/>
              <a:gd name="T93" fmla="*/ 16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45" name="Freeform 346">
            <a:extLst>
              <a:ext uri="{FF2B5EF4-FFF2-40B4-BE49-F238E27FC236}">
                <a16:creationId xmlns:a16="http://schemas.microsoft.com/office/drawing/2014/main" id="{ED6AFE38-42F6-1545-BBA2-04CDF70D4B82}"/>
              </a:ext>
            </a:extLst>
          </p:cNvPr>
          <p:cNvSpPr>
            <a:spLocks/>
          </p:cNvSpPr>
          <p:nvPr userDrawn="1">
            <p:custDataLst>
              <p:tags r:id="rId247"/>
            </p:custDataLst>
          </p:nvPr>
        </p:nvSpPr>
        <p:spPr bwMode="auto">
          <a:xfrm>
            <a:off x="5784304" y="3310522"/>
            <a:ext cx="14640" cy="50383"/>
          </a:xfrm>
          <a:custGeom>
            <a:avLst/>
            <a:gdLst>
              <a:gd name="T0" fmla="*/ 13 w 33"/>
              <a:gd name="T1" fmla="*/ 6 h 31"/>
              <a:gd name="T2" fmla="*/ 0 w 33"/>
              <a:gd name="T3" fmla="*/ 19 h 31"/>
              <a:gd name="T4" fmla="*/ 5 w 33"/>
              <a:gd name="T5" fmla="*/ 21 h 31"/>
              <a:gd name="T6" fmla="*/ 14 w 33"/>
              <a:gd name="T7" fmla="*/ 25 h 31"/>
              <a:gd name="T8" fmla="*/ 19 w 33"/>
              <a:gd name="T9" fmla="*/ 27 h 31"/>
              <a:gd name="T10" fmla="*/ 23 w 33"/>
              <a:gd name="T11" fmla="*/ 29 h 31"/>
              <a:gd name="T12" fmla="*/ 27 w 33"/>
              <a:gd name="T13" fmla="*/ 30 h 31"/>
              <a:gd name="T14" fmla="*/ 33 w 33"/>
              <a:gd name="T15" fmla="*/ 31 h 31"/>
              <a:gd name="T16" fmla="*/ 33 w 33"/>
              <a:gd name="T17" fmla="*/ 0 h 31"/>
              <a:gd name="T18" fmla="*/ 20 w 33"/>
              <a:gd name="T19" fmla="*/ 0 h 31"/>
              <a:gd name="T20" fmla="*/ 13 w 33"/>
              <a:gd name="T21"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1">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46" name="Freeform 347">
            <a:extLst>
              <a:ext uri="{FF2B5EF4-FFF2-40B4-BE49-F238E27FC236}">
                <a16:creationId xmlns:a16="http://schemas.microsoft.com/office/drawing/2014/main" id="{3EC97BF0-E0A9-D04C-9110-AF2057AF4A29}"/>
              </a:ext>
            </a:extLst>
          </p:cNvPr>
          <p:cNvSpPr>
            <a:spLocks/>
          </p:cNvSpPr>
          <p:nvPr userDrawn="1">
            <p:custDataLst>
              <p:tags r:id="rId248"/>
            </p:custDataLst>
          </p:nvPr>
        </p:nvSpPr>
        <p:spPr bwMode="auto">
          <a:xfrm>
            <a:off x="7941304" y="2361881"/>
            <a:ext cx="87842" cy="71975"/>
          </a:xfrm>
          <a:custGeom>
            <a:avLst/>
            <a:gdLst>
              <a:gd name="T0" fmla="*/ 6 w 192"/>
              <a:gd name="T1" fmla="*/ 19 h 154"/>
              <a:gd name="T2" fmla="*/ 52 w 192"/>
              <a:gd name="T3" fmla="*/ 0 h 154"/>
              <a:gd name="T4" fmla="*/ 92 w 192"/>
              <a:gd name="T5" fmla="*/ 19 h 154"/>
              <a:gd name="T6" fmla="*/ 119 w 192"/>
              <a:gd name="T7" fmla="*/ 31 h 154"/>
              <a:gd name="T8" fmla="*/ 146 w 192"/>
              <a:gd name="T9" fmla="*/ 63 h 154"/>
              <a:gd name="T10" fmla="*/ 166 w 192"/>
              <a:gd name="T11" fmla="*/ 93 h 154"/>
              <a:gd name="T12" fmla="*/ 192 w 192"/>
              <a:gd name="T13" fmla="*/ 118 h 154"/>
              <a:gd name="T14" fmla="*/ 152 w 192"/>
              <a:gd name="T15" fmla="*/ 124 h 154"/>
              <a:gd name="T16" fmla="*/ 126 w 192"/>
              <a:gd name="T17" fmla="*/ 130 h 154"/>
              <a:gd name="T18" fmla="*/ 126 w 192"/>
              <a:gd name="T19" fmla="*/ 154 h 154"/>
              <a:gd name="T20" fmla="*/ 106 w 192"/>
              <a:gd name="T21" fmla="*/ 154 h 154"/>
              <a:gd name="T22" fmla="*/ 99 w 192"/>
              <a:gd name="T23" fmla="*/ 146 h 154"/>
              <a:gd name="T24" fmla="*/ 93 w 192"/>
              <a:gd name="T25" fmla="*/ 137 h 154"/>
              <a:gd name="T26" fmla="*/ 88 w 192"/>
              <a:gd name="T27" fmla="*/ 126 h 154"/>
              <a:gd name="T28" fmla="*/ 82 w 192"/>
              <a:gd name="T29" fmla="*/ 115 h 154"/>
              <a:gd name="T30" fmla="*/ 74 w 192"/>
              <a:gd name="T31" fmla="*/ 93 h 154"/>
              <a:gd name="T32" fmla="*/ 65 w 192"/>
              <a:gd name="T33" fmla="*/ 71 h 154"/>
              <a:gd name="T34" fmla="*/ 60 w 192"/>
              <a:gd name="T35" fmla="*/ 61 h 154"/>
              <a:gd name="T36" fmla="*/ 55 w 192"/>
              <a:gd name="T37" fmla="*/ 50 h 154"/>
              <a:gd name="T38" fmla="*/ 48 w 192"/>
              <a:gd name="T39" fmla="*/ 42 h 154"/>
              <a:gd name="T40" fmla="*/ 41 w 192"/>
              <a:gd name="T41" fmla="*/ 34 h 154"/>
              <a:gd name="T42" fmla="*/ 33 w 192"/>
              <a:gd name="T43" fmla="*/ 28 h 154"/>
              <a:gd name="T44" fmla="*/ 24 w 192"/>
              <a:gd name="T45" fmla="*/ 23 h 154"/>
              <a:gd name="T46" fmla="*/ 18 w 192"/>
              <a:gd name="T47" fmla="*/ 22 h 154"/>
              <a:gd name="T48" fmla="*/ 12 w 192"/>
              <a:gd name="T49" fmla="*/ 20 h 154"/>
              <a:gd name="T50" fmla="*/ 6 w 192"/>
              <a:gd name="T51" fmla="*/ 20 h 154"/>
              <a:gd name="T52" fmla="*/ 0 w 192"/>
              <a:gd name="T53" fmla="*/ 19 h 154"/>
              <a:gd name="T54" fmla="*/ 6 w 192"/>
              <a:gd name="T55" fmla="*/ 1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47" name="Freeform 348">
            <a:extLst>
              <a:ext uri="{FF2B5EF4-FFF2-40B4-BE49-F238E27FC236}">
                <a16:creationId xmlns:a16="http://schemas.microsoft.com/office/drawing/2014/main" id="{49675032-AE16-9E4F-86F6-90B278EB1B79}"/>
              </a:ext>
            </a:extLst>
          </p:cNvPr>
          <p:cNvSpPr>
            <a:spLocks/>
          </p:cNvSpPr>
          <p:nvPr userDrawn="1">
            <p:custDataLst>
              <p:tags r:id="rId249"/>
            </p:custDataLst>
          </p:nvPr>
        </p:nvSpPr>
        <p:spPr bwMode="auto">
          <a:xfrm>
            <a:off x="7856715" y="2255356"/>
            <a:ext cx="390407" cy="224565"/>
          </a:xfrm>
          <a:custGeom>
            <a:avLst/>
            <a:gdLst>
              <a:gd name="T0" fmla="*/ 392 w 877"/>
              <a:gd name="T1" fmla="*/ 340 h 469"/>
              <a:gd name="T2" fmla="*/ 319 w 877"/>
              <a:gd name="T3" fmla="*/ 253 h 469"/>
              <a:gd name="T4" fmla="*/ 206 w 877"/>
              <a:gd name="T5" fmla="*/ 241 h 469"/>
              <a:gd name="T6" fmla="*/ 191 w 877"/>
              <a:gd name="T7" fmla="*/ 243 h 469"/>
              <a:gd name="T8" fmla="*/ 178 w 877"/>
              <a:gd name="T9" fmla="*/ 251 h 469"/>
              <a:gd name="T10" fmla="*/ 162 w 877"/>
              <a:gd name="T11" fmla="*/ 267 h 469"/>
              <a:gd name="T12" fmla="*/ 151 w 877"/>
              <a:gd name="T13" fmla="*/ 271 h 469"/>
              <a:gd name="T14" fmla="*/ 121 w 877"/>
              <a:gd name="T15" fmla="*/ 268 h 469"/>
              <a:gd name="T16" fmla="*/ 79 w 877"/>
              <a:gd name="T17" fmla="*/ 255 h 469"/>
              <a:gd name="T18" fmla="*/ 26 w 877"/>
              <a:gd name="T19" fmla="*/ 247 h 469"/>
              <a:gd name="T20" fmla="*/ 8 w 877"/>
              <a:gd name="T21" fmla="*/ 212 h 469"/>
              <a:gd name="T22" fmla="*/ 13 w 877"/>
              <a:gd name="T23" fmla="*/ 187 h 469"/>
              <a:gd name="T24" fmla="*/ 13 w 877"/>
              <a:gd name="T25" fmla="*/ 180 h 469"/>
              <a:gd name="T26" fmla="*/ 23 w 877"/>
              <a:gd name="T27" fmla="*/ 144 h 469"/>
              <a:gd name="T28" fmla="*/ 44 w 877"/>
              <a:gd name="T29" fmla="*/ 112 h 469"/>
              <a:gd name="T30" fmla="*/ 54 w 877"/>
              <a:gd name="T31" fmla="*/ 92 h 469"/>
              <a:gd name="T32" fmla="*/ 26 w 877"/>
              <a:gd name="T33" fmla="*/ 50 h 469"/>
              <a:gd name="T34" fmla="*/ 173 w 877"/>
              <a:gd name="T35" fmla="*/ 26 h 469"/>
              <a:gd name="T36" fmla="*/ 339 w 877"/>
              <a:gd name="T37" fmla="*/ 50 h 469"/>
              <a:gd name="T38" fmla="*/ 392 w 877"/>
              <a:gd name="T39" fmla="*/ 13 h 469"/>
              <a:gd name="T40" fmla="*/ 485 w 877"/>
              <a:gd name="T41" fmla="*/ 0 h 469"/>
              <a:gd name="T42" fmla="*/ 579 w 877"/>
              <a:gd name="T43" fmla="*/ 38 h 469"/>
              <a:gd name="T44" fmla="*/ 638 w 877"/>
              <a:gd name="T45" fmla="*/ 111 h 469"/>
              <a:gd name="T46" fmla="*/ 725 w 877"/>
              <a:gd name="T47" fmla="*/ 111 h 469"/>
              <a:gd name="T48" fmla="*/ 838 w 877"/>
              <a:gd name="T49" fmla="*/ 155 h 469"/>
              <a:gd name="T50" fmla="*/ 864 w 877"/>
              <a:gd name="T51" fmla="*/ 235 h 469"/>
              <a:gd name="T52" fmla="*/ 804 w 877"/>
              <a:gd name="T53" fmla="*/ 272 h 469"/>
              <a:gd name="T54" fmla="*/ 754 w 877"/>
              <a:gd name="T55" fmla="*/ 313 h 469"/>
              <a:gd name="T56" fmla="*/ 688 w 877"/>
              <a:gd name="T57" fmla="*/ 330 h 469"/>
              <a:gd name="T58" fmla="*/ 663 w 877"/>
              <a:gd name="T59" fmla="*/ 343 h 469"/>
              <a:gd name="T60" fmla="*/ 648 w 877"/>
              <a:gd name="T61" fmla="*/ 358 h 469"/>
              <a:gd name="T62" fmla="*/ 646 w 877"/>
              <a:gd name="T63" fmla="*/ 375 h 469"/>
              <a:gd name="T64" fmla="*/ 653 w 877"/>
              <a:gd name="T65" fmla="*/ 390 h 469"/>
              <a:gd name="T66" fmla="*/ 666 w 877"/>
              <a:gd name="T67" fmla="*/ 401 h 469"/>
              <a:gd name="T68" fmla="*/ 711 w 877"/>
              <a:gd name="T69" fmla="*/ 396 h 469"/>
              <a:gd name="T70" fmla="*/ 741 w 877"/>
              <a:gd name="T71" fmla="*/ 394 h 469"/>
              <a:gd name="T72" fmla="*/ 734 w 877"/>
              <a:gd name="T73" fmla="*/ 403 h 469"/>
              <a:gd name="T74" fmla="*/ 716 w 877"/>
              <a:gd name="T75" fmla="*/ 421 h 469"/>
              <a:gd name="T76" fmla="*/ 698 w 877"/>
              <a:gd name="T77" fmla="*/ 438 h 469"/>
              <a:gd name="T78" fmla="*/ 689 w 877"/>
              <a:gd name="T79" fmla="*/ 419 h 469"/>
              <a:gd name="T80" fmla="*/ 671 w 877"/>
              <a:gd name="T81" fmla="*/ 408 h 469"/>
              <a:gd name="T82" fmla="*/ 666 w 877"/>
              <a:gd name="T83" fmla="*/ 423 h 469"/>
              <a:gd name="T84" fmla="*/ 643 w 877"/>
              <a:gd name="T85" fmla="*/ 442 h 469"/>
              <a:gd name="T86" fmla="*/ 619 w 877"/>
              <a:gd name="T87" fmla="*/ 460 h 469"/>
              <a:gd name="T88" fmla="*/ 611 w 877"/>
              <a:gd name="T89" fmla="*/ 469 h 469"/>
              <a:gd name="T90" fmla="*/ 595 w 877"/>
              <a:gd name="T91" fmla="*/ 464 h 469"/>
              <a:gd name="T92" fmla="*/ 584 w 877"/>
              <a:gd name="T93" fmla="*/ 455 h 469"/>
              <a:gd name="T94" fmla="*/ 575 w 877"/>
              <a:gd name="T95" fmla="*/ 439 h 469"/>
              <a:gd name="T96" fmla="*/ 572 w 877"/>
              <a:gd name="T97" fmla="*/ 408 h 469"/>
              <a:gd name="T98" fmla="*/ 548 w 877"/>
              <a:gd name="T99" fmla="*/ 404 h 469"/>
              <a:gd name="T100" fmla="*/ 518 w 877"/>
              <a:gd name="T101" fmla="*/ 389 h 469"/>
              <a:gd name="T102" fmla="*/ 559 w 877"/>
              <a:gd name="T103" fmla="*/ 379 h 469"/>
              <a:gd name="T104" fmla="*/ 625 w 877"/>
              <a:gd name="T105" fmla="*/ 370 h 469"/>
              <a:gd name="T106" fmla="*/ 493 w 877"/>
              <a:gd name="T107" fmla="*/ 354 h 469"/>
              <a:gd name="T108" fmla="*/ 445 w 877"/>
              <a:gd name="T109" fmla="*/ 333 h 469"/>
              <a:gd name="T110" fmla="*/ 398 w 877"/>
              <a:gd name="T111" fmla="*/ 369 h 469"/>
              <a:gd name="T112" fmla="*/ 380 w 877"/>
              <a:gd name="T113" fmla="*/ 395 h 469"/>
              <a:gd name="T114" fmla="*/ 353 w 877"/>
              <a:gd name="T115" fmla="*/ 400 h 469"/>
              <a:gd name="T116" fmla="*/ 328 w 877"/>
              <a:gd name="T117" fmla="*/ 392 h 469"/>
              <a:gd name="T118" fmla="*/ 306 w 877"/>
              <a:gd name="T119" fmla="*/ 37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chemeClr val="tx2"/>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48" name="Freeform 349">
            <a:extLst>
              <a:ext uri="{FF2B5EF4-FFF2-40B4-BE49-F238E27FC236}">
                <a16:creationId xmlns:a16="http://schemas.microsoft.com/office/drawing/2014/main" id="{7793B396-0A84-D842-AF12-552E067D30B7}"/>
              </a:ext>
            </a:extLst>
          </p:cNvPr>
          <p:cNvSpPr>
            <a:spLocks/>
          </p:cNvSpPr>
          <p:nvPr userDrawn="1">
            <p:custDataLst>
              <p:tags r:id="rId250"/>
            </p:custDataLst>
          </p:nvPr>
        </p:nvSpPr>
        <p:spPr bwMode="auto">
          <a:xfrm>
            <a:off x="8380513" y="2566291"/>
            <a:ext cx="48801" cy="57581"/>
          </a:xfrm>
          <a:custGeom>
            <a:avLst/>
            <a:gdLst>
              <a:gd name="T0" fmla="*/ 48 w 107"/>
              <a:gd name="T1" fmla="*/ 0 h 123"/>
              <a:gd name="T2" fmla="*/ 81 w 107"/>
              <a:gd name="T3" fmla="*/ 31 h 123"/>
              <a:gd name="T4" fmla="*/ 94 w 107"/>
              <a:gd name="T5" fmla="*/ 67 h 123"/>
              <a:gd name="T6" fmla="*/ 107 w 107"/>
              <a:gd name="T7" fmla="*/ 86 h 123"/>
              <a:gd name="T8" fmla="*/ 107 w 107"/>
              <a:gd name="T9" fmla="*/ 117 h 123"/>
              <a:gd name="T10" fmla="*/ 107 w 107"/>
              <a:gd name="T11" fmla="*/ 123 h 123"/>
              <a:gd name="T12" fmla="*/ 88 w 107"/>
              <a:gd name="T13" fmla="*/ 114 h 123"/>
              <a:gd name="T14" fmla="*/ 73 w 107"/>
              <a:gd name="T15" fmla="*/ 105 h 123"/>
              <a:gd name="T16" fmla="*/ 61 w 107"/>
              <a:gd name="T17" fmla="*/ 98 h 123"/>
              <a:gd name="T18" fmla="*/ 54 w 107"/>
              <a:gd name="T19" fmla="*/ 92 h 123"/>
              <a:gd name="T20" fmla="*/ 51 w 107"/>
              <a:gd name="T21" fmla="*/ 83 h 123"/>
              <a:gd name="T22" fmla="*/ 48 w 107"/>
              <a:gd name="T23" fmla="*/ 73 h 123"/>
              <a:gd name="T24" fmla="*/ 39 w 107"/>
              <a:gd name="T25" fmla="*/ 74 h 123"/>
              <a:gd name="T26" fmla="*/ 32 w 107"/>
              <a:gd name="T27" fmla="*/ 73 h 123"/>
              <a:gd name="T28" fmla="*/ 26 w 107"/>
              <a:gd name="T29" fmla="*/ 72 h 123"/>
              <a:gd name="T30" fmla="*/ 21 w 107"/>
              <a:gd name="T31" fmla="*/ 70 h 123"/>
              <a:gd name="T32" fmla="*/ 17 w 107"/>
              <a:gd name="T33" fmla="*/ 67 h 123"/>
              <a:gd name="T34" fmla="*/ 14 w 107"/>
              <a:gd name="T35" fmla="*/ 63 h 123"/>
              <a:gd name="T36" fmla="*/ 11 w 107"/>
              <a:gd name="T37" fmla="*/ 59 h 123"/>
              <a:gd name="T38" fmla="*/ 9 w 107"/>
              <a:gd name="T39" fmla="*/ 54 h 123"/>
              <a:gd name="T40" fmla="*/ 4 w 107"/>
              <a:gd name="T41" fmla="*/ 31 h 123"/>
              <a:gd name="T42" fmla="*/ 0 w 107"/>
              <a:gd name="T43" fmla="*/ 6 h 123"/>
              <a:gd name="T44" fmla="*/ 34 w 107"/>
              <a:gd name="T45" fmla="*/ 0 h 123"/>
              <a:gd name="T46" fmla="*/ 48 w 107"/>
              <a:gd name="T4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49" name="Freeform 350">
            <a:extLst>
              <a:ext uri="{FF2B5EF4-FFF2-40B4-BE49-F238E27FC236}">
                <a16:creationId xmlns:a16="http://schemas.microsoft.com/office/drawing/2014/main" id="{28BBD8DF-76D7-A14C-835B-073B1CABBF4B}"/>
              </a:ext>
            </a:extLst>
          </p:cNvPr>
          <p:cNvSpPr>
            <a:spLocks/>
          </p:cNvSpPr>
          <p:nvPr userDrawn="1">
            <p:custDataLst>
              <p:tags r:id="rId251"/>
            </p:custDataLst>
          </p:nvPr>
        </p:nvSpPr>
        <p:spPr bwMode="auto">
          <a:xfrm>
            <a:off x="8936843" y="2579247"/>
            <a:ext cx="213097" cy="110843"/>
          </a:xfrm>
          <a:custGeom>
            <a:avLst/>
            <a:gdLst>
              <a:gd name="T0" fmla="*/ 106 w 471"/>
              <a:gd name="T1" fmla="*/ 67 h 234"/>
              <a:gd name="T2" fmla="*/ 166 w 471"/>
              <a:gd name="T3" fmla="*/ 86 h 234"/>
              <a:gd name="T4" fmla="*/ 272 w 471"/>
              <a:gd name="T5" fmla="*/ 105 h 234"/>
              <a:gd name="T6" fmla="*/ 372 w 471"/>
              <a:gd name="T7" fmla="*/ 86 h 234"/>
              <a:gd name="T8" fmla="*/ 383 w 471"/>
              <a:gd name="T9" fmla="*/ 95 h 234"/>
              <a:gd name="T10" fmla="*/ 391 w 471"/>
              <a:gd name="T11" fmla="*/ 114 h 234"/>
              <a:gd name="T12" fmla="*/ 406 w 471"/>
              <a:gd name="T13" fmla="*/ 124 h 234"/>
              <a:gd name="T14" fmla="*/ 424 w 471"/>
              <a:gd name="T15" fmla="*/ 129 h 234"/>
              <a:gd name="T16" fmla="*/ 433 w 471"/>
              <a:gd name="T17" fmla="*/ 134 h 234"/>
              <a:gd name="T18" fmla="*/ 441 w 471"/>
              <a:gd name="T19" fmla="*/ 141 h 234"/>
              <a:gd name="T20" fmla="*/ 448 w 471"/>
              <a:gd name="T21" fmla="*/ 151 h 234"/>
              <a:gd name="T22" fmla="*/ 455 w 471"/>
              <a:gd name="T23" fmla="*/ 170 h 234"/>
              <a:gd name="T24" fmla="*/ 471 w 471"/>
              <a:gd name="T25" fmla="*/ 190 h 234"/>
              <a:gd name="T26" fmla="*/ 350 w 471"/>
              <a:gd name="T27" fmla="*/ 202 h 234"/>
              <a:gd name="T28" fmla="*/ 330 w 471"/>
              <a:gd name="T29" fmla="*/ 224 h 234"/>
              <a:gd name="T30" fmla="*/ 317 w 471"/>
              <a:gd name="T31" fmla="*/ 233 h 234"/>
              <a:gd name="T32" fmla="*/ 306 w 471"/>
              <a:gd name="T33" fmla="*/ 233 h 234"/>
              <a:gd name="T34" fmla="*/ 298 w 471"/>
              <a:gd name="T35" fmla="*/ 230 h 234"/>
              <a:gd name="T36" fmla="*/ 292 w 471"/>
              <a:gd name="T37" fmla="*/ 224 h 234"/>
              <a:gd name="T38" fmla="*/ 289 w 471"/>
              <a:gd name="T39" fmla="*/ 216 h 234"/>
              <a:gd name="T40" fmla="*/ 284 w 471"/>
              <a:gd name="T41" fmla="*/ 199 h 234"/>
              <a:gd name="T42" fmla="*/ 278 w 471"/>
              <a:gd name="T43" fmla="*/ 174 h 234"/>
              <a:gd name="T44" fmla="*/ 269 w 471"/>
              <a:gd name="T45" fmla="*/ 155 h 234"/>
              <a:gd name="T46" fmla="*/ 258 w 471"/>
              <a:gd name="T47" fmla="*/ 148 h 234"/>
              <a:gd name="T48" fmla="*/ 246 w 471"/>
              <a:gd name="T49" fmla="*/ 141 h 234"/>
              <a:gd name="T50" fmla="*/ 236 w 471"/>
              <a:gd name="T51" fmla="*/ 133 h 234"/>
              <a:gd name="T52" fmla="*/ 224 w 471"/>
              <a:gd name="T53" fmla="*/ 140 h 234"/>
              <a:gd name="T54" fmla="*/ 207 w 471"/>
              <a:gd name="T55" fmla="*/ 162 h 234"/>
              <a:gd name="T56" fmla="*/ 200 w 471"/>
              <a:gd name="T57" fmla="*/ 177 h 234"/>
              <a:gd name="T58" fmla="*/ 188 w 471"/>
              <a:gd name="T59" fmla="*/ 190 h 234"/>
              <a:gd name="T60" fmla="*/ 167 w 471"/>
              <a:gd name="T61" fmla="*/ 201 h 234"/>
              <a:gd name="T62" fmla="*/ 147 w 471"/>
              <a:gd name="T63" fmla="*/ 213 h 234"/>
              <a:gd name="T64" fmla="*/ 130 w 471"/>
              <a:gd name="T65" fmla="*/ 219 h 234"/>
              <a:gd name="T66" fmla="*/ 114 w 471"/>
              <a:gd name="T67" fmla="*/ 222 h 234"/>
              <a:gd name="T68" fmla="*/ 97 w 471"/>
              <a:gd name="T69" fmla="*/ 221 h 234"/>
              <a:gd name="T70" fmla="*/ 82 w 471"/>
              <a:gd name="T71" fmla="*/ 217 h 234"/>
              <a:gd name="T72" fmla="*/ 63 w 471"/>
              <a:gd name="T73" fmla="*/ 205 h 234"/>
              <a:gd name="T74" fmla="*/ 59 w 471"/>
              <a:gd name="T75" fmla="*/ 197 h 234"/>
              <a:gd name="T76" fmla="*/ 59 w 471"/>
              <a:gd name="T77" fmla="*/ 135 h 234"/>
              <a:gd name="T78" fmla="*/ 0 w 471"/>
              <a:gd name="T79" fmla="*/ 98 h 234"/>
              <a:gd name="T80" fmla="*/ 53 w 471"/>
              <a:gd name="T81" fmla="*/ 80 h 234"/>
              <a:gd name="T82" fmla="*/ 86 w 471"/>
              <a:gd name="T83" fmla="*/ 30 h 234"/>
              <a:gd name="T84" fmla="*/ 133 w 471"/>
              <a:gd name="T85" fmla="*/ 0 h 234"/>
              <a:gd name="T86" fmla="*/ 166 w 471"/>
              <a:gd name="T87" fmla="*/ 4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50" name="Freeform 351">
            <a:extLst>
              <a:ext uri="{FF2B5EF4-FFF2-40B4-BE49-F238E27FC236}">
                <a16:creationId xmlns:a16="http://schemas.microsoft.com/office/drawing/2014/main" id="{64F0A17A-21BC-C44B-9F82-38CC5C7B7EE7}"/>
              </a:ext>
            </a:extLst>
          </p:cNvPr>
          <p:cNvSpPr>
            <a:spLocks/>
          </p:cNvSpPr>
          <p:nvPr userDrawn="1">
            <p:custDataLst>
              <p:tags r:id="rId252"/>
            </p:custDataLst>
          </p:nvPr>
        </p:nvSpPr>
        <p:spPr bwMode="auto">
          <a:xfrm>
            <a:off x="8987271" y="2514469"/>
            <a:ext cx="230991" cy="113722"/>
          </a:xfrm>
          <a:custGeom>
            <a:avLst/>
            <a:gdLst>
              <a:gd name="T0" fmla="*/ 106 w 525"/>
              <a:gd name="T1" fmla="*/ 185 h 241"/>
              <a:gd name="T2" fmla="*/ 173 w 525"/>
              <a:gd name="T3" fmla="*/ 148 h 241"/>
              <a:gd name="T4" fmla="*/ 93 w 525"/>
              <a:gd name="T5" fmla="*/ 105 h 241"/>
              <a:gd name="T6" fmla="*/ 47 w 525"/>
              <a:gd name="T7" fmla="*/ 117 h 241"/>
              <a:gd name="T8" fmla="*/ 66 w 525"/>
              <a:gd name="T9" fmla="*/ 61 h 241"/>
              <a:gd name="T10" fmla="*/ 40 w 525"/>
              <a:gd name="T11" fmla="*/ 43 h 241"/>
              <a:gd name="T12" fmla="*/ 112 w 525"/>
              <a:gd name="T13" fmla="*/ 25 h 241"/>
              <a:gd name="T14" fmla="*/ 186 w 525"/>
              <a:gd name="T15" fmla="*/ 0 h 241"/>
              <a:gd name="T16" fmla="*/ 312 w 525"/>
              <a:gd name="T17" fmla="*/ 19 h 241"/>
              <a:gd name="T18" fmla="*/ 439 w 525"/>
              <a:gd name="T19" fmla="*/ 25 h 241"/>
              <a:gd name="T20" fmla="*/ 525 w 525"/>
              <a:gd name="T21" fmla="*/ 55 h 241"/>
              <a:gd name="T22" fmla="*/ 519 w 525"/>
              <a:gd name="T23" fmla="*/ 69 h 241"/>
              <a:gd name="T24" fmla="*/ 510 w 525"/>
              <a:gd name="T25" fmla="*/ 82 h 241"/>
              <a:gd name="T26" fmla="*/ 499 w 525"/>
              <a:gd name="T27" fmla="*/ 92 h 241"/>
              <a:gd name="T28" fmla="*/ 485 w 525"/>
              <a:gd name="T29" fmla="*/ 99 h 241"/>
              <a:gd name="T30" fmla="*/ 442 w 525"/>
              <a:gd name="T31" fmla="*/ 103 h 241"/>
              <a:gd name="T32" fmla="*/ 418 w 525"/>
              <a:gd name="T33" fmla="*/ 107 h 241"/>
              <a:gd name="T34" fmla="*/ 407 w 525"/>
              <a:gd name="T35" fmla="*/ 111 h 241"/>
              <a:gd name="T36" fmla="*/ 399 w 525"/>
              <a:gd name="T37" fmla="*/ 117 h 241"/>
              <a:gd name="T38" fmla="*/ 387 w 525"/>
              <a:gd name="T39" fmla="*/ 136 h 241"/>
              <a:gd name="T40" fmla="*/ 378 w 525"/>
              <a:gd name="T41" fmla="*/ 147 h 241"/>
              <a:gd name="T42" fmla="*/ 365 w 525"/>
              <a:gd name="T43" fmla="*/ 154 h 241"/>
              <a:gd name="T44" fmla="*/ 305 w 525"/>
              <a:gd name="T45" fmla="*/ 166 h 241"/>
              <a:gd name="T46" fmla="*/ 273 w 525"/>
              <a:gd name="T47" fmla="*/ 173 h 241"/>
              <a:gd name="T48" fmla="*/ 260 w 525"/>
              <a:gd name="T49" fmla="*/ 178 h 241"/>
              <a:gd name="T50" fmla="*/ 261 w 525"/>
              <a:gd name="T51" fmla="*/ 192 h 241"/>
              <a:gd name="T52" fmla="*/ 263 w 525"/>
              <a:gd name="T53" fmla="*/ 203 h 241"/>
              <a:gd name="T54" fmla="*/ 273 w 525"/>
              <a:gd name="T55" fmla="*/ 222 h 241"/>
              <a:gd name="T56" fmla="*/ 219 w 525"/>
              <a:gd name="T57" fmla="*/ 228 h 241"/>
              <a:gd name="T58" fmla="*/ 112 w 525"/>
              <a:gd name="T59" fmla="*/ 234 h 241"/>
              <a:gd name="T60" fmla="*/ 20 w 525"/>
              <a:gd name="T61" fmla="*/ 222 h 241"/>
              <a:gd name="T62" fmla="*/ 53 w 525"/>
              <a:gd name="T63" fmla="*/ 166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51" name="Freeform 352">
            <a:extLst>
              <a:ext uri="{FF2B5EF4-FFF2-40B4-BE49-F238E27FC236}">
                <a16:creationId xmlns:a16="http://schemas.microsoft.com/office/drawing/2014/main" id="{9EE10B17-5436-A34D-B231-FDF358B5AD0E}"/>
              </a:ext>
            </a:extLst>
          </p:cNvPr>
          <p:cNvSpPr>
            <a:spLocks/>
          </p:cNvSpPr>
          <p:nvPr userDrawn="1">
            <p:custDataLst>
              <p:tags r:id="rId253"/>
            </p:custDataLst>
          </p:nvPr>
        </p:nvSpPr>
        <p:spPr bwMode="auto">
          <a:xfrm>
            <a:off x="8583849" y="2528864"/>
            <a:ext cx="351367" cy="205850"/>
          </a:xfrm>
          <a:custGeom>
            <a:avLst/>
            <a:gdLst>
              <a:gd name="T0" fmla="*/ 768 w 784"/>
              <a:gd name="T1" fmla="*/ 292 h 430"/>
              <a:gd name="T2" fmla="*/ 751 w 784"/>
              <a:gd name="T3" fmla="*/ 293 h 430"/>
              <a:gd name="T4" fmla="*/ 731 w 784"/>
              <a:gd name="T5" fmla="*/ 302 h 430"/>
              <a:gd name="T6" fmla="*/ 723 w 784"/>
              <a:gd name="T7" fmla="*/ 308 h 430"/>
              <a:gd name="T8" fmla="*/ 717 w 784"/>
              <a:gd name="T9" fmla="*/ 332 h 430"/>
              <a:gd name="T10" fmla="*/ 713 w 784"/>
              <a:gd name="T11" fmla="*/ 360 h 430"/>
              <a:gd name="T12" fmla="*/ 704 w 784"/>
              <a:gd name="T13" fmla="*/ 376 h 430"/>
              <a:gd name="T14" fmla="*/ 671 w 784"/>
              <a:gd name="T15" fmla="*/ 402 h 430"/>
              <a:gd name="T16" fmla="*/ 633 w 784"/>
              <a:gd name="T17" fmla="*/ 420 h 430"/>
              <a:gd name="T18" fmla="*/ 612 w 784"/>
              <a:gd name="T19" fmla="*/ 424 h 430"/>
              <a:gd name="T20" fmla="*/ 587 w 784"/>
              <a:gd name="T21" fmla="*/ 429 h 430"/>
              <a:gd name="T22" fmla="*/ 567 w 784"/>
              <a:gd name="T23" fmla="*/ 428 h 430"/>
              <a:gd name="T24" fmla="*/ 545 w 784"/>
              <a:gd name="T25" fmla="*/ 388 h 430"/>
              <a:gd name="T26" fmla="*/ 515 w 784"/>
              <a:gd name="T27" fmla="*/ 344 h 430"/>
              <a:gd name="T28" fmla="*/ 478 w 784"/>
              <a:gd name="T29" fmla="*/ 334 h 430"/>
              <a:gd name="T30" fmla="*/ 448 w 784"/>
              <a:gd name="T31" fmla="*/ 315 h 430"/>
              <a:gd name="T32" fmla="*/ 417 w 784"/>
              <a:gd name="T33" fmla="*/ 294 h 430"/>
              <a:gd name="T34" fmla="*/ 373 w 784"/>
              <a:gd name="T35" fmla="*/ 274 h 430"/>
              <a:gd name="T36" fmla="*/ 306 w 784"/>
              <a:gd name="T37" fmla="*/ 258 h 430"/>
              <a:gd name="T38" fmla="*/ 182 w 784"/>
              <a:gd name="T39" fmla="*/ 283 h 430"/>
              <a:gd name="T40" fmla="*/ 151 w 784"/>
              <a:gd name="T41" fmla="*/ 306 h 430"/>
              <a:gd name="T42" fmla="*/ 127 w 784"/>
              <a:gd name="T43" fmla="*/ 308 h 430"/>
              <a:gd name="T44" fmla="*/ 66 w 784"/>
              <a:gd name="T45" fmla="*/ 252 h 430"/>
              <a:gd name="T46" fmla="*/ 66 w 784"/>
              <a:gd name="T47" fmla="*/ 204 h 430"/>
              <a:gd name="T48" fmla="*/ 40 w 784"/>
              <a:gd name="T49" fmla="*/ 179 h 430"/>
              <a:gd name="T50" fmla="*/ 42 w 784"/>
              <a:gd name="T51" fmla="*/ 199 h 430"/>
              <a:gd name="T52" fmla="*/ 36 w 784"/>
              <a:gd name="T53" fmla="*/ 218 h 430"/>
              <a:gd name="T54" fmla="*/ 30 w 784"/>
              <a:gd name="T55" fmla="*/ 221 h 430"/>
              <a:gd name="T56" fmla="*/ 31 w 784"/>
              <a:gd name="T57" fmla="*/ 203 h 430"/>
              <a:gd name="T58" fmla="*/ 27 w 784"/>
              <a:gd name="T59" fmla="*/ 174 h 430"/>
              <a:gd name="T60" fmla="*/ 33 w 784"/>
              <a:gd name="T61" fmla="*/ 163 h 430"/>
              <a:gd name="T62" fmla="*/ 40 w 784"/>
              <a:gd name="T63" fmla="*/ 152 h 430"/>
              <a:gd name="T64" fmla="*/ 27 w 784"/>
              <a:gd name="T65" fmla="*/ 129 h 430"/>
              <a:gd name="T66" fmla="*/ 7 w 784"/>
              <a:gd name="T67" fmla="*/ 126 h 430"/>
              <a:gd name="T68" fmla="*/ 0 w 784"/>
              <a:gd name="T69" fmla="*/ 117 h 430"/>
              <a:gd name="T70" fmla="*/ 3 w 784"/>
              <a:gd name="T71" fmla="*/ 104 h 430"/>
              <a:gd name="T72" fmla="*/ 11 w 784"/>
              <a:gd name="T73" fmla="*/ 94 h 430"/>
              <a:gd name="T74" fmla="*/ 27 w 784"/>
              <a:gd name="T75" fmla="*/ 92 h 430"/>
              <a:gd name="T76" fmla="*/ 41 w 784"/>
              <a:gd name="T77" fmla="*/ 99 h 430"/>
              <a:gd name="T78" fmla="*/ 57 w 784"/>
              <a:gd name="T79" fmla="*/ 104 h 430"/>
              <a:gd name="T80" fmla="*/ 71 w 784"/>
              <a:gd name="T81" fmla="*/ 92 h 430"/>
              <a:gd name="T82" fmla="*/ 83 w 784"/>
              <a:gd name="T83" fmla="*/ 77 h 430"/>
              <a:gd name="T84" fmla="*/ 87 w 784"/>
              <a:gd name="T85" fmla="*/ 64 h 430"/>
              <a:gd name="T86" fmla="*/ 78 w 784"/>
              <a:gd name="T87" fmla="*/ 55 h 430"/>
              <a:gd name="T88" fmla="*/ 55 w 784"/>
              <a:gd name="T89" fmla="*/ 49 h 430"/>
              <a:gd name="T90" fmla="*/ 47 w 784"/>
              <a:gd name="T91" fmla="*/ 40 h 430"/>
              <a:gd name="T92" fmla="*/ 41 w 784"/>
              <a:gd name="T93" fmla="*/ 28 h 430"/>
              <a:gd name="T94" fmla="*/ 107 w 784"/>
              <a:gd name="T95" fmla="*/ 43 h 430"/>
              <a:gd name="T96" fmla="*/ 219 w 784"/>
              <a:gd name="T97" fmla="*/ 74 h 430"/>
              <a:gd name="T98" fmla="*/ 273 w 784"/>
              <a:gd name="T99" fmla="*/ 0 h 430"/>
              <a:gd name="T100" fmla="*/ 373 w 784"/>
              <a:gd name="T101" fmla="*/ 43 h 430"/>
              <a:gd name="T102" fmla="*/ 465 w 784"/>
              <a:gd name="T103" fmla="*/ 92 h 430"/>
              <a:gd name="T104" fmla="*/ 591 w 784"/>
              <a:gd name="T105" fmla="*/ 210 h 430"/>
              <a:gd name="T106" fmla="*/ 724 w 784"/>
              <a:gd name="T107" fmla="*/ 265 h 430"/>
              <a:gd name="T108" fmla="*/ 778 w 784"/>
              <a:gd name="T109" fmla="*/ 29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52" name="Freeform 353">
            <a:extLst>
              <a:ext uri="{FF2B5EF4-FFF2-40B4-BE49-F238E27FC236}">
                <a16:creationId xmlns:a16="http://schemas.microsoft.com/office/drawing/2014/main" id="{2A5112D0-002C-9646-82BF-702D91A9BCAD}"/>
              </a:ext>
            </a:extLst>
          </p:cNvPr>
          <p:cNvSpPr>
            <a:spLocks/>
          </p:cNvSpPr>
          <p:nvPr userDrawn="1">
            <p:custDataLst>
              <p:tags r:id="rId254"/>
            </p:custDataLst>
          </p:nvPr>
        </p:nvSpPr>
        <p:spPr bwMode="auto">
          <a:xfrm>
            <a:off x="7773753" y="2426659"/>
            <a:ext cx="110615" cy="135315"/>
          </a:xfrm>
          <a:custGeom>
            <a:avLst/>
            <a:gdLst>
              <a:gd name="T0" fmla="*/ 30 w 246"/>
              <a:gd name="T1" fmla="*/ 27 h 284"/>
              <a:gd name="T2" fmla="*/ 28 w 246"/>
              <a:gd name="T3" fmla="*/ 24 h 284"/>
              <a:gd name="T4" fmla="*/ 24 w 246"/>
              <a:gd name="T5" fmla="*/ 17 h 284"/>
              <a:gd name="T6" fmla="*/ 35 w 246"/>
              <a:gd name="T7" fmla="*/ 5 h 284"/>
              <a:gd name="T8" fmla="*/ 67 w 246"/>
              <a:gd name="T9" fmla="*/ 1 h 284"/>
              <a:gd name="T10" fmla="*/ 126 w 246"/>
              <a:gd name="T11" fmla="*/ 12 h 284"/>
              <a:gd name="T12" fmla="*/ 131 w 246"/>
              <a:gd name="T13" fmla="*/ 30 h 284"/>
              <a:gd name="T14" fmla="*/ 139 w 246"/>
              <a:gd name="T15" fmla="*/ 46 h 284"/>
              <a:gd name="T16" fmla="*/ 151 w 246"/>
              <a:gd name="T17" fmla="*/ 57 h 284"/>
              <a:gd name="T18" fmla="*/ 165 w 246"/>
              <a:gd name="T19" fmla="*/ 67 h 284"/>
              <a:gd name="T20" fmla="*/ 191 w 246"/>
              <a:gd name="T21" fmla="*/ 87 h 284"/>
              <a:gd name="T22" fmla="*/ 203 w 246"/>
              <a:gd name="T23" fmla="*/ 101 h 284"/>
              <a:gd name="T24" fmla="*/ 212 w 246"/>
              <a:gd name="T25" fmla="*/ 117 h 284"/>
              <a:gd name="T26" fmla="*/ 226 w 246"/>
              <a:gd name="T27" fmla="*/ 117 h 284"/>
              <a:gd name="T28" fmla="*/ 221 w 246"/>
              <a:gd name="T29" fmla="*/ 124 h 284"/>
              <a:gd name="T30" fmla="*/ 221 w 246"/>
              <a:gd name="T31" fmla="*/ 129 h 284"/>
              <a:gd name="T32" fmla="*/ 228 w 246"/>
              <a:gd name="T33" fmla="*/ 140 h 284"/>
              <a:gd name="T34" fmla="*/ 239 w 246"/>
              <a:gd name="T35" fmla="*/ 154 h 284"/>
              <a:gd name="T36" fmla="*/ 244 w 246"/>
              <a:gd name="T37" fmla="*/ 162 h 284"/>
              <a:gd name="T38" fmla="*/ 246 w 246"/>
              <a:gd name="T39" fmla="*/ 173 h 284"/>
              <a:gd name="T40" fmla="*/ 241 w 246"/>
              <a:gd name="T41" fmla="*/ 184 h 284"/>
              <a:gd name="T42" fmla="*/ 233 w 246"/>
              <a:gd name="T43" fmla="*/ 192 h 284"/>
              <a:gd name="T44" fmla="*/ 223 w 246"/>
              <a:gd name="T45" fmla="*/ 198 h 284"/>
              <a:gd name="T46" fmla="*/ 220 w 246"/>
              <a:gd name="T47" fmla="*/ 204 h 284"/>
              <a:gd name="T48" fmla="*/ 189 w 246"/>
              <a:gd name="T49" fmla="*/ 215 h 284"/>
              <a:gd name="T50" fmla="*/ 164 w 246"/>
              <a:gd name="T51" fmla="*/ 230 h 284"/>
              <a:gd name="T52" fmla="*/ 113 w 246"/>
              <a:gd name="T53" fmla="*/ 265 h 284"/>
              <a:gd name="T54" fmla="*/ 88 w 246"/>
              <a:gd name="T55" fmla="*/ 231 h 284"/>
              <a:gd name="T56" fmla="*/ 79 w 246"/>
              <a:gd name="T57" fmla="*/ 220 h 284"/>
              <a:gd name="T58" fmla="*/ 72 w 246"/>
              <a:gd name="T59" fmla="*/ 216 h 284"/>
              <a:gd name="T60" fmla="*/ 60 w 246"/>
              <a:gd name="T61" fmla="*/ 217 h 284"/>
              <a:gd name="T62" fmla="*/ 54 w 246"/>
              <a:gd name="T63" fmla="*/ 221 h 284"/>
              <a:gd name="T64" fmla="*/ 49 w 246"/>
              <a:gd name="T65" fmla="*/ 228 h 284"/>
              <a:gd name="T66" fmla="*/ 48 w 246"/>
              <a:gd name="T67" fmla="*/ 236 h 284"/>
              <a:gd name="T68" fmla="*/ 45 w 246"/>
              <a:gd name="T69" fmla="*/ 257 h 284"/>
              <a:gd name="T70" fmla="*/ 41 w 246"/>
              <a:gd name="T71" fmla="*/ 270 h 284"/>
              <a:gd name="T72" fmla="*/ 33 w 246"/>
              <a:gd name="T73" fmla="*/ 284 h 284"/>
              <a:gd name="T74" fmla="*/ 26 w 246"/>
              <a:gd name="T75" fmla="*/ 243 h 284"/>
              <a:gd name="T76" fmla="*/ 17 w 246"/>
              <a:gd name="T77" fmla="*/ 227 h 284"/>
              <a:gd name="T78" fmla="*/ 11 w 246"/>
              <a:gd name="T79" fmla="*/ 221 h 284"/>
              <a:gd name="T80" fmla="*/ 0 w 246"/>
              <a:gd name="T81" fmla="*/ 216 h 284"/>
              <a:gd name="T82" fmla="*/ 1 w 246"/>
              <a:gd name="T83" fmla="*/ 204 h 284"/>
              <a:gd name="T84" fmla="*/ 4 w 246"/>
              <a:gd name="T85" fmla="*/ 193 h 284"/>
              <a:gd name="T86" fmla="*/ 15 w 246"/>
              <a:gd name="T87" fmla="*/ 176 h 284"/>
              <a:gd name="T88" fmla="*/ 31 w 246"/>
              <a:gd name="T89" fmla="*/ 161 h 284"/>
              <a:gd name="T90" fmla="*/ 46 w 246"/>
              <a:gd name="T91" fmla="*/ 141 h 284"/>
              <a:gd name="T92" fmla="*/ 33 w 246"/>
              <a:gd name="T93" fmla="*/ 4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6" h="284">
                <a:moveTo>
                  <a:pt x="33" y="44"/>
                </a:moveTo>
                <a:lnTo>
                  <a:pt x="30" y="27"/>
                </a:lnTo>
                <a:lnTo>
                  <a:pt x="28" y="24"/>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53" name="Freeform 354">
            <a:extLst>
              <a:ext uri="{FF2B5EF4-FFF2-40B4-BE49-F238E27FC236}">
                <a16:creationId xmlns:a16="http://schemas.microsoft.com/office/drawing/2014/main" id="{6D1E7F85-4986-B44B-ABDB-F9CCBED8E168}"/>
              </a:ext>
            </a:extLst>
          </p:cNvPr>
          <p:cNvSpPr>
            <a:spLocks/>
          </p:cNvSpPr>
          <p:nvPr userDrawn="1">
            <p:custDataLst>
              <p:tags r:id="rId255"/>
            </p:custDataLst>
          </p:nvPr>
        </p:nvSpPr>
        <p:spPr bwMode="auto">
          <a:xfrm>
            <a:off x="7822555" y="2524546"/>
            <a:ext cx="69948" cy="54702"/>
          </a:xfrm>
          <a:custGeom>
            <a:avLst/>
            <a:gdLst>
              <a:gd name="T0" fmla="*/ 114 w 160"/>
              <a:gd name="T1" fmla="*/ 0 h 117"/>
              <a:gd name="T2" fmla="*/ 114 w 160"/>
              <a:gd name="T3" fmla="*/ 9 h 117"/>
              <a:gd name="T4" fmla="*/ 114 w 160"/>
              <a:gd name="T5" fmla="*/ 18 h 117"/>
              <a:gd name="T6" fmla="*/ 115 w 160"/>
              <a:gd name="T7" fmla="*/ 25 h 117"/>
              <a:gd name="T8" fmla="*/ 117 w 160"/>
              <a:gd name="T9" fmla="*/ 32 h 117"/>
              <a:gd name="T10" fmla="*/ 119 w 160"/>
              <a:gd name="T11" fmla="*/ 34 h 117"/>
              <a:gd name="T12" fmla="*/ 121 w 160"/>
              <a:gd name="T13" fmla="*/ 37 h 117"/>
              <a:gd name="T14" fmla="*/ 123 w 160"/>
              <a:gd name="T15" fmla="*/ 38 h 117"/>
              <a:gd name="T16" fmla="*/ 127 w 160"/>
              <a:gd name="T17" fmla="*/ 39 h 117"/>
              <a:gd name="T18" fmla="*/ 131 w 160"/>
              <a:gd name="T19" fmla="*/ 40 h 117"/>
              <a:gd name="T20" fmla="*/ 135 w 160"/>
              <a:gd name="T21" fmla="*/ 39 h 117"/>
              <a:gd name="T22" fmla="*/ 140 w 160"/>
              <a:gd name="T23" fmla="*/ 38 h 117"/>
              <a:gd name="T24" fmla="*/ 146 w 160"/>
              <a:gd name="T25" fmla="*/ 36 h 117"/>
              <a:gd name="T26" fmla="*/ 149 w 160"/>
              <a:gd name="T27" fmla="*/ 43 h 117"/>
              <a:gd name="T28" fmla="*/ 153 w 160"/>
              <a:gd name="T29" fmla="*/ 52 h 117"/>
              <a:gd name="T30" fmla="*/ 157 w 160"/>
              <a:gd name="T31" fmla="*/ 64 h 117"/>
              <a:gd name="T32" fmla="*/ 160 w 160"/>
              <a:gd name="T33" fmla="*/ 74 h 117"/>
              <a:gd name="T34" fmla="*/ 133 w 160"/>
              <a:gd name="T35" fmla="*/ 88 h 117"/>
              <a:gd name="T36" fmla="*/ 106 w 160"/>
              <a:gd name="T37" fmla="*/ 102 h 117"/>
              <a:gd name="T38" fmla="*/ 92 w 160"/>
              <a:gd name="T39" fmla="*/ 107 h 117"/>
              <a:gd name="T40" fmla="*/ 76 w 160"/>
              <a:gd name="T41" fmla="*/ 113 h 117"/>
              <a:gd name="T42" fmla="*/ 62 w 160"/>
              <a:gd name="T43" fmla="*/ 116 h 117"/>
              <a:gd name="T44" fmla="*/ 47 w 160"/>
              <a:gd name="T45" fmla="*/ 117 h 117"/>
              <a:gd name="T46" fmla="*/ 32 w 160"/>
              <a:gd name="T47" fmla="*/ 99 h 117"/>
              <a:gd name="T48" fmla="*/ 21 w 160"/>
              <a:gd name="T49" fmla="*/ 83 h 117"/>
              <a:gd name="T50" fmla="*/ 10 w 160"/>
              <a:gd name="T51" fmla="*/ 69 h 117"/>
              <a:gd name="T52" fmla="*/ 0 w 160"/>
              <a:gd name="T53" fmla="*/ 55 h 117"/>
              <a:gd name="T54" fmla="*/ 13 w 160"/>
              <a:gd name="T55" fmla="*/ 48 h 117"/>
              <a:gd name="T56" fmla="*/ 41 w 160"/>
              <a:gd name="T57" fmla="*/ 32 h 117"/>
              <a:gd name="T58" fmla="*/ 60 w 160"/>
              <a:gd name="T59" fmla="*/ 23 h 117"/>
              <a:gd name="T60" fmla="*/ 78 w 160"/>
              <a:gd name="T61" fmla="*/ 14 h 117"/>
              <a:gd name="T62" fmla="*/ 97 w 160"/>
              <a:gd name="T63" fmla="*/ 6 h 117"/>
              <a:gd name="T64" fmla="*/ 114 w 160"/>
              <a:gd name="T6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54" name="Freeform 355">
            <a:extLst>
              <a:ext uri="{FF2B5EF4-FFF2-40B4-BE49-F238E27FC236}">
                <a16:creationId xmlns:a16="http://schemas.microsoft.com/office/drawing/2014/main" id="{BD84AF57-BA62-6346-9163-0BE7D48B6110}"/>
              </a:ext>
            </a:extLst>
          </p:cNvPr>
          <p:cNvSpPr>
            <a:spLocks/>
          </p:cNvSpPr>
          <p:nvPr userDrawn="1">
            <p:custDataLst>
              <p:tags r:id="rId256"/>
            </p:custDataLst>
          </p:nvPr>
        </p:nvSpPr>
        <p:spPr bwMode="auto">
          <a:xfrm>
            <a:off x="7908769" y="3090277"/>
            <a:ext cx="421314" cy="554214"/>
          </a:xfrm>
          <a:custGeom>
            <a:avLst/>
            <a:gdLst>
              <a:gd name="T0" fmla="*/ 742 w 943"/>
              <a:gd name="T1" fmla="*/ 5 h 1172"/>
              <a:gd name="T2" fmla="*/ 765 w 943"/>
              <a:gd name="T3" fmla="*/ 23 h 1172"/>
              <a:gd name="T4" fmla="*/ 803 w 943"/>
              <a:gd name="T5" fmla="*/ 30 h 1172"/>
              <a:gd name="T6" fmla="*/ 814 w 943"/>
              <a:gd name="T7" fmla="*/ 55 h 1172"/>
              <a:gd name="T8" fmla="*/ 835 w 943"/>
              <a:gd name="T9" fmla="*/ 109 h 1172"/>
              <a:gd name="T10" fmla="*/ 837 w 943"/>
              <a:gd name="T11" fmla="*/ 187 h 1172"/>
              <a:gd name="T12" fmla="*/ 857 w 943"/>
              <a:gd name="T13" fmla="*/ 243 h 1172"/>
              <a:gd name="T14" fmla="*/ 922 w 943"/>
              <a:gd name="T15" fmla="*/ 292 h 1172"/>
              <a:gd name="T16" fmla="*/ 879 w 943"/>
              <a:gd name="T17" fmla="*/ 361 h 1172"/>
              <a:gd name="T18" fmla="*/ 851 w 943"/>
              <a:gd name="T19" fmla="*/ 410 h 1172"/>
              <a:gd name="T20" fmla="*/ 809 w 943"/>
              <a:gd name="T21" fmla="*/ 635 h 1172"/>
              <a:gd name="T22" fmla="*/ 770 w 943"/>
              <a:gd name="T23" fmla="*/ 677 h 1172"/>
              <a:gd name="T24" fmla="*/ 763 w 943"/>
              <a:gd name="T25" fmla="*/ 721 h 1172"/>
              <a:gd name="T26" fmla="*/ 745 w 943"/>
              <a:gd name="T27" fmla="*/ 735 h 1172"/>
              <a:gd name="T28" fmla="*/ 723 w 943"/>
              <a:gd name="T29" fmla="*/ 798 h 1172"/>
              <a:gd name="T30" fmla="*/ 692 w 943"/>
              <a:gd name="T31" fmla="*/ 877 h 1172"/>
              <a:gd name="T32" fmla="*/ 662 w 943"/>
              <a:gd name="T33" fmla="*/ 903 h 1172"/>
              <a:gd name="T34" fmla="*/ 664 w 943"/>
              <a:gd name="T35" fmla="*/ 934 h 1172"/>
              <a:gd name="T36" fmla="*/ 686 w 943"/>
              <a:gd name="T37" fmla="*/ 939 h 1172"/>
              <a:gd name="T38" fmla="*/ 709 w 943"/>
              <a:gd name="T39" fmla="*/ 950 h 1172"/>
              <a:gd name="T40" fmla="*/ 742 w 943"/>
              <a:gd name="T41" fmla="*/ 971 h 1172"/>
              <a:gd name="T42" fmla="*/ 756 w 943"/>
              <a:gd name="T43" fmla="*/ 1007 h 1172"/>
              <a:gd name="T44" fmla="*/ 775 w 943"/>
              <a:gd name="T45" fmla="*/ 1043 h 1172"/>
              <a:gd name="T46" fmla="*/ 803 w 943"/>
              <a:gd name="T47" fmla="*/ 1053 h 1172"/>
              <a:gd name="T48" fmla="*/ 809 w 943"/>
              <a:gd name="T49" fmla="*/ 1094 h 1172"/>
              <a:gd name="T50" fmla="*/ 718 w 943"/>
              <a:gd name="T51" fmla="*/ 1115 h 1172"/>
              <a:gd name="T52" fmla="*/ 687 w 943"/>
              <a:gd name="T53" fmla="*/ 1157 h 1172"/>
              <a:gd name="T54" fmla="*/ 598 w 943"/>
              <a:gd name="T55" fmla="*/ 1170 h 1172"/>
              <a:gd name="T56" fmla="*/ 515 w 943"/>
              <a:gd name="T57" fmla="*/ 1158 h 1172"/>
              <a:gd name="T58" fmla="*/ 464 w 943"/>
              <a:gd name="T59" fmla="*/ 1123 h 1172"/>
              <a:gd name="T60" fmla="*/ 390 w 943"/>
              <a:gd name="T61" fmla="*/ 1125 h 1172"/>
              <a:gd name="T62" fmla="*/ 319 w 943"/>
              <a:gd name="T63" fmla="*/ 1120 h 1172"/>
              <a:gd name="T64" fmla="*/ 297 w 943"/>
              <a:gd name="T65" fmla="*/ 1104 h 1172"/>
              <a:gd name="T66" fmla="*/ 294 w 943"/>
              <a:gd name="T67" fmla="*/ 1075 h 1172"/>
              <a:gd name="T68" fmla="*/ 274 w 943"/>
              <a:gd name="T69" fmla="*/ 1029 h 1172"/>
              <a:gd name="T70" fmla="*/ 216 w 943"/>
              <a:gd name="T71" fmla="*/ 974 h 1172"/>
              <a:gd name="T72" fmla="*/ 193 w 943"/>
              <a:gd name="T73" fmla="*/ 925 h 1172"/>
              <a:gd name="T74" fmla="*/ 152 w 943"/>
              <a:gd name="T75" fmla="*/ 903 h 1172"/>
              <a:gd name="T76" fmla="*/ 120 w 943"/>
              <a:gd name="T77" fmla="*/ 846 h 1172"/>
              <a:gd name="T78" fmla="*/ 97 w 943"/>
              <a:gd name="T79" fmla="*/ 788 h 1172"/>
              <a:gd name="T80" fmla="*/ 65 w 943"/>
              <a:gd name="T81" fmla="*/ 758 h 1172"/>
              <a:gd name="T82" fmla="*/ 33 w 943"/>
              <a:gd name="T83" fmla="*/ 676 h 1172"/>
              <a:gd name="T84" fmla="*/ 4 w 943"/>
              <a:gd name="T85" fmla="*/ 611 h 1172"/>
              <a:gd name="T86" fmla="*/ 18 w 943"/>
              <a:gd name="T87" fmla="*/ 577 h 1172"/>
              <a:gd name="T88" fmla="*/ 29 w 943"/>
              <a:gd name="T89" fmla="*/ 521 h 1172"/>
              <a:gd name="T90" fmla="*/ 64 w 943"/>
              <a:gd name="T91" fmla="*/ 474 h 1172"/>
              <a:gd name="T92" fmla="*/ 113 w 943"/>
              <a:gd name="T93" fmla="*/ 222 h 1172"/>
              <a:gd name="T94" fmla="*/ 123 w 943"/>
              <a:gd name="T95" fmla="*/ 179 h 1172"/>
              <a:gd name="T96" fmla="*/ 153 w 943"/>
              <a:gd name="T97" fmla="*/ 171 h 1172"/>
              <a:gd name="T98" fmla="*/ 160 w 943"/>
              <a:gd name="T99" fmla="*/ 122 h 1172"/>
              <a:gd name="T100" fmla="*/ 159 w 943"/>
              <a:gd name="T101" fmla="*/ 67 h 1172"/>
              <a:gd name="T102" fmla="*/ 679 w 943"/>
              <a:gd name="T103" fmla="*/ 69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55" name="Freeform 356">
            <a:extLst>
              <a:ext uri="{FF2B5EF4-FFF2-40B4-BE49-F238E27FC236}">
                <a16:creationId xmlns:a16="http://schemas.microsoft.com/office/drawing/2014/main" id="{6D70030B-0B6D-9747-AC71-5198E2075291}"/>
              </a:ext>
            </a:extLst>
          </p:cNvPr>
          <p:cNvSpPr>
            <a:spLocks/>
          </p:cNvSpPr>
          <p:nvPr userDrawn="1">
            <p:custDataLst>
              <p:tags r:id="rId257"/>
            </p:custDataLst>
          </p:nvPr>
        </p:nvSpPr>
        <p:spPr bwMode="auto">
          <a:xfrm>
            <a:off x="8404913" y="3398332"/>
            <a:ext cx="250511" cy="391549"/>
          </a:xfrm>
          <a:custGeom>
            <a:avLst/>
            <a:gdLst>
              <a:gd name="T0" fmla="*/ 98 w 556"/>
              <a:gd name="T1" fmla="*/ 62 h 819"/>
              <a:gd name="T2" fmla="*/ 112 w 556"/>
              <a:gd name="T3" fmla="*/ 56 h 819"/>
              <a:gd name="T4" fmla="*/ 129 w 556"/>
              <a:gd name="T5" fmla="*/ 69 h 819"/>
              <a:gd name="T6" fmla="*/ 149 w 556"/>
              <a:gd name="T7" fmla="*/ 85 h 819"/>
              <a:gd name="T8" fmla="*/ 171 w 556"/>
              <a:gd name="T9" fmla="*/ 92 h 819"/>
              <a:gd name="T10" fmla="*/ 215 w 556"/>
              <a:gd name="T11" fmla="*/ 88 h 819"/>
              <a:gd name="T12" fmla="*/ 257 w 556"/>
              <a:gd name="T13" fmla="*/ 82 h 819"/>
              <a:gd name="T14" fmla="*/ 291 w 556"/>
              <a:gd name="T15" fmla="*/ 79 h 819"/>
              <a:gd name="T16" fmla="*/ 301 w 556"/>
              <a:gd name="T17" fmla="*/ 74 h 819"/>
              <a:gd name="T18" fmla="*/ 301 w 556"/>
              <a:gd name="T19" fmla="*/ 68 h 819"/>
              <a:gd name="T20" fmla="*/ 355 w 556"/>
              <a:gd name="T21" fmla="*/ 63 h 819"/>
              <a:gd name="T22" fmla="*/ 434 w 556"/>
              <a:gd name="T23" fmla="*/ 45 h 819"/>
              <a:gd name="T24" fmla="*/ 479 w 556"/>
              <a:gd name="T25" fmla="*/ 28 h 819"/>
              <a:gd name="T26" fmla="*/ 514 w 556"/>
              <a:gd name="T27" fmla="*/ 8 h 819"/>
              <a:gd name="T28" fmla="*/ 547 w 556"/>
              <a:gd name="T29" fmla="*/ 31 h 819"/>
              <a:gd name="T30" fmla="*/ 555 w 556"/>
              <a:gd name="T31" fmla="*/ 57 h 819"/>
              <a:gd name="T32" fmla="*/ 552 w 556"/>
              <a:gd name="T33" fmla="*/ 113 h 819"/>
              <a:gd name="T34" fmla="*/ 532 w 556"/>
              <a:gd name="T35" fmla="*/ 174 h 819"/>
              <a:gd name="T36" fmla="*/ 502 w 556"/>
              <a:gd name="T37" fmla="*/ 231 h 819"/>
              <a:gd name="T38" fmla="*/ 447 w 556"/>
              <a:gd name="T39" fmla="*/ 321 h 819"/>
              <a:gd name="T40" fmla="*/ 423 w 556"/>
              <a:gd name="T41" fmla="*/ 375 h 819"/>
              <a:gd name="T42" fmla="*/ 410 w 556"/>
              <a:gd name="T43" fmla="*/ 415 h 819"/>
              <a:gd name="T44" fmla="*/ 379 w 556"/>
              <a:gd name="T45" fmla="*/ 473 h 819"/>
              <a:gd name="T46" fmla="*/ 330 w 556"/>
              <a:gd name="T47" fmla="*/ 531 h 819"/>
              <a:gd name="T48" fmla="*/ 288 w 556"/>
              <a:gd name="T49" fmla="*/ 566 h 819"/>
              <a:gd name="T50" fmla="*/ 239 w 556"/>
              <a:gd name="T51" fmla="*/ 600 h 819"/>
              <a:gd name="T52" fmla="*/ 168 w 556"/>
              <a:gd name="T53" fmla="*/ 651 h 819"/>
              <a:gd name="T54" fmla="*/ 143 w 556"/>
              <a:gd name="T55" fmla="*/ 680 h 819"/>
              <a:gd name="T56" fmla="*/ 131 w 556"/>
              <a:gd name="T57" fmla="*/ 700 h 819"/>
              <a:gd name="T58" fmla="*/ 116 w 556"/>
              <a:gd name="T59" fmla="*/ 717 h 819"/>
              <a:gd name="T60" fmla="*/ 71 w 556"/>
              <a:gd name="T61" fmla="*/ 745 h 819"/>
              <a:gd name="T62" fmla="*/ 19 w 556"/>
              <a:gd name="T63" fmla="*/ 801 h 819"/>
              <a:gd name="T64" fmla="*/ 2 w 556"/>
              <a:gd name="T65" fmla="*/ 564 h 819"/>
              <a:gd name="T66" fmla="*/ 3 w 556"/>
              <a:gd name="T67" fmla="*/ 554 h 819"/>
              <a:gd name="T68" fmla="*/ 27 w 556"/>
              <a:gd name="T69" fmla="*/ 533 h 819"/>
              <a:gd name="T70" fmla="*/ 42 w 556"/>
              <a:gd name="T71" fmla="*/ 516 h 819"/>
              <a:gd name="T72" fmla="*/ 60 w 556"/>
              <a:gd name="T73" fmla="*/ 497 h 819"/>
              <a:gd name="T74" fmla="*/ 111 w 556"/>
              <a:gd name="T75" fmla="*/ 480 h 819"/>
              <a:gd name="T76" fmla="*/ 119 w 556"/>
              <a:gd name="T77" fmla="*/ 470 h 819"/>
              <a:gd name="T78" fmla="*/ 129 w 556"/>
              <a:gd name="T79" fmla="*/ 452 h 819"/>
              <a:gd name="T80" fmla="*/ 152 w 556"/>
              <a:gd name="T81" fmla="*/ 440 h 819"/>
              <a:gd name="T82" fmla="*/ 174 w 556"/>
              <a:gd name="T83" fmla="*/ 439 h 819"/>
              <a:gd name="T84" fmla="*/ 196 w 556"/>
              <a:gd name="T85" fmla="*/ 439 h 819"/>
              <a:gd name="T86" fmla="*/ 228 w 556"/>
              <a:gd name="T87" fmla="*/ 429 h 819"/>
              <a:gd name="T88" fmla="*/ 251 w 556"/>
              <a:gd name="T89" fmla="*/ 405 h 819"/>
              <a:gd name="T90" fmla="*/ 265 w 556"/>
              <a:gd name="T91" fmla="*/ 379 h 819"/>
              <a:gd name="T92" fmla="*/ 296 w 556"/>
              <a:gd name="T93" fmla="*/ 347 h 819"/>
              <a:gd name="T94" fmla="*/ 354 w 556"/>
              <a:gd name="T95" fmla="*/ 293 h 819"/>
              <a:gd name="T96" fmla="*/ 377 w 556"/>
              <a:gd name="T97" fmla="*/ 266 h 819"/>
              <a:gd name="T98" fmla="*/ 324 w 556"/>
              <a:gd name="T99" fmla="*/ 246 h 819"/>
              <a:gd name="T100" fmla="*/ 257 w 556"/>
              <a:gd name="T101" fmla="*/ 228 h 819"/>
              <a:gd name="T102" fmla="*/ 184 w 556"/>
              <a:gd name="T103" fmla="*/ 209 h 819"/>
              <a:gd name="T104" fmla="*/ 149 w 556"/>
              <a:gd name="T105" fmla="*/ 187 h 819"/>
              <a:gd name="T106" fmla="*/ 112 w 556"/>
              <a:gd name="T107" fmla="*/ 154 h 819"/>
              <a:gd name="T108" fmla="*/ 89 w 556"/>
              <a:gd name="T109" fmla="*/ 121 h 819"/>
              <a:gd name="T110" fmla="*/ 77 w 556"/>
              <a:gd name="T111" fmla="*/ 80 h 819"/>
              <a:gd name="T112" fmla="*/ 65 w 556"/>
              <a:gd name="T113" fmla="*/ 87 h 819"/>
              <a:gd name="T114" fmla="*/ 84 w 556"/>
              <a:gd name="T115" fmla="*/ 68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56" name="Freeform 357">
            <a:extLst>
              <a:ext uri="{FF2B5EF4-FFF2-40B4-BE49-F238E27FC236}">
                <a16:creationId xmlns:a16="http://schemas.microsoft.com/office/drawing/2014/main" id="{8A4980B5-7FF3-A649-9B0F-A581B19191B4}"/>
              </a:ext>
            </a:extLst>
          </p:cNvPr>
          <p:cNvSpPr>
            <a:spLocks/>
          </p:cNvSpPr>
          <p:nvPr userDrawn="1">
            <p:custDataLst>
              <p:tags r:id="rId258"/>
            </p:custDataLst>
          </p:nvPr>
        </p:nvSpPr>
        <p:spPr bwMode="auto">
          <a:xfrm>
            <a:off x="8413046" y="3386816"/>
            <a:ext cx="39041" cy="53261"/>
          </a:xfrm>
          <a:custGeom>
            <a:avLst/>
            <a:gdLst>
              <a:gd name="T0" fmla="*/ 59 w 86"/>
              <a:gd name="T1" fmla="*/ 0 h 97"/>
              <a:gd name="T2" fmla="*/ 56 w 86"/>
              <a:gd name="T3" fmla="*/ 2 h 97"/>
              <a:gd name="T4" fmla="*/ 52 w 86"/>
              <a:gd name="T5" fmla="*/ 3 h 97"/>
              <a:gd name="T6" fmla="*/ 46 w 86"/>
              <a:gd name="T7" fmla="*/ 3 h 97"/>
              <a:gd name="T8" fmla="*/ 40 w 86"/>
              <a:gd name="T9" fmla="*/ 3 h 97"/>
              <a:gd name="T10" fmla="*/ 33 w 86"/>
              <a:gd name="T11" fmla="*/ 3 h 97"/>
              <a:gd name="T12" fmla="*/ 27 w 86"/>
              <a:gd name="T13" fmla="*/ 3 h 97"/>
              <a:gd name="T14" fmla="*/ 23 w 86"/>
              <a:gd name="T15" fmla="*/ 4 h 97"/>
              <a:gd name="T16" fmla="*/ 20 w 86"/>
              <a:gd name="T17" fmla="*/ 6 h 97"/>
              <a:gd name="T18" fmla="*/ 16 w 86"/>
              <a:gd name="T19" fmla="*/ 9 h 97"/>
              <a:gd name="T20" fmla="*/ 13 w 86"/>
              <a:gd name="T21" fmla="*/ 12 h 97"/>
              <a:gd name="T22" fmla="*/ 11 w 86"/>
              <a:gd name="T23" fmla="*/ 15 h 97"/>
              <a:gd name="T24" fmla="*/ 8 w 86"/>
              <a:gd name="T25" fmla="*/ 20 h 97"/>
              <a:gd name="T26" fmla="*/ 4 w 86"/>
              <a:gd name="T27" fmla="*/ 29 h 97"/>
              <a:gd name="T28" fmla="*/ 2 w 86"/>
              <a:gd name="T29" fmla="*/ 38 h 97"/>
              <a:gd name="T30" fmla="*/ 0 w 86"/>
              <a:gd name="T31" fmla="*/ 57 h 97"/>
              <a:gd name="T32" fmla="*/ 0 w 86"/>
              <a:gd name="T33" fmla="*/ 75 h 97"/>
              <a:gd name="T34" fmla="*/ 0 w 86"/>
              <a:gd name="T35" fmla="*/ 81 h 97"/>
              <a:gd name="T36" fmla="*/ 1 w 86"/>
              <a:gd name="T37" fmla="*/ 86 h 97"/>
              <a:gd name="T38" fmla="*/ 3 w 86"/>
              <a:gd name="T39" fmla="*/ 90 h 97"/>
              <a:gd name="T40" fmla="*/ 7 w 86"/>
              <a:gd name="T41" fmla="*/ 93 h 97"/>
              <a:gd name="T42" fmla="*/ 10 w 86"/>
              <a:gd name="T43" fmla="*/ 95 h 97"/>
              <a:gd name="T44" fmla="*/ 13 w 86"/>
              <a:gd name="T45" fmla="*/ 96 h 97"/>
              <a:gd name="T46" fmla="*/ 18 w 86"/>
              <a:gd name="T47" fmla="*/ 97 h 97"/>
              <a:gd name="T48" fmla="*/ 21 w 86"/>
              <a:gd name="T49" fmla="*/ 97 h 97"/>
              <a:gd name="T50" fmla="*/ 40 w 86"/>
              <a:gd name="T51" fmla="*/ 95 h 97"/>
              <a:gd name="T52" fmla="*/ 53 w 86"/>
              <a:gd name="T53" fmla="*/ 93 h 97"/>
              <a:gd name="T54" fmla="*/ 86 w 86"/>
              <a:gd name="T55" fmla="*/ 68 h 97"/>
              <a:gd name="T56" fmla="*/ 59 w 86"/>
              <a:gd name="T5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57" name="Freeform 358">
            <a:extLst>
              <a:ext uri="{FF2B5EF4-FFF2-40B4-BE49-F238E27FC236}">
                <a16:creationId xmlns:a16="http://schemas.microsoft.com/office/drawing/2014/main" id="{D54E5B7B-DE17-8342-A081-4D4D62B9269E}"/>
              </a:ext>
            </a:extLst>
          </p:cNvPr>
          <p:cNvSpPr>
            <a:spLocks/>
          </p:cNvSpPr>
          <p:nvPr userDrawn="1">
            <p:custDataLst>
              <p:tags r:id="rId259"/>
            </p:custDataLst>
          </p:nvPr>
        </p:nvSpPr>
        <p:spPr bwMode="auto">
          <a:xfrm>
            <a:off x="8206455" y="3306204"/>
            <a:ext cx="372515" cy="341165"/>
          </a:xfrm>
          <a:custGeom>
            <a:avLst/>
            <a:gdLst>
              <a:gd name="T0" fmla="*/ 182 w 845"/>
              <a:gd name="T1" fmla="*/ 36 h 720"/>
              <a:gd name="T2" fmla="*/ 205 w 845"/>
              <a:gd name="T3" fmla="*/ 28 h 720"/>
              <a:gd name="T4" fmla="*/ 247 w 845"/>
              <a:gd name="T5" fmla="*/ 0 h 720"/>
              <a:gd name="T6" fmla="*/ 273 w 845"/>
              <a:gd name="T7" fmla="*/ 12 h 720"/>
              <a:gd name="T8" fmla="*/ 327 w 845"/>
              <a:gd name="T9" fmla="*/ 37 h 720"/>
              <a:gd name="T10" fmla="*/ 380 w 845"/>
              <a:gd name="T11" fmla="*/ 67 h 720"/>
              <a:gd name="T12" fmla="*/ 426 w 845"/>
              <a:gd name="T13" fmla="*/ 98 h 720"/>
              <a:gd name="T14" fmla="*/ 442 w 845"/>
              <a:gd name="T15" fmla="*/ 125 h 720"/>
              <a:gd name="T16" fmla="*/ 443 w 845"/>
              <a:gd name="T17" fmla="*/ 140 h 720"/>
              <a:gd name="T18" fmla="*/ 458 w 845"/>
              <a:gd name="T19" fmla="*/ 147 h 720"/>
              <a:gd name="T20" fmla="*/ 499 w 845"/>
              <a:gd name="T21" fmla="*/ 178 h 720"/>
              <a:gd name="T22" fmla="*/ 506 w 845"/>
              <a:gd name="T23" fmla="*/ 172 h 720"/>
              <a:gd name="T24" fmla="*/ 488 w 845"/>
              <a:gd name="T25" fmla="*/ 184 h 720"/>
              <a:gd name="T26" fmla="*/ 481 w 845"/>
              <a:gd name="T27" fmla="*/ 202 h 720"/>
              <a:gd name="T28" fmla="*/ 481 w 845"/>
              <a:gd name="T29" fmla="*/ 252 h 720"/>
              <a:gd name="T30" fmla="*/ 493 w 845"/>
              <a:gd name="T31" fmla="*/ 264 h 720"/>
              <a:gd name="T32" fmla="*/ 526 w 845"/>
              <a:gd name="T33" fmla="*/ 265 h 720"/>
              <a:gd name="T34" fmla="*/ 545 w 845"/>
              <a:gd name="T35" fmla="*/ 319 h 720"/>
              <a:gd name="T36" fmla="*/ 583 w 845"/>
              <a:gd name="T37" fmla="*/ 361 h 720"/>
              <a:gd name="T38" fmla="*/ 645 w 845"/>
              <a:gd name="T39" fmla="*/ 400 h 720"/>
              <a:gd name="T40" fmla="*/ 738 w 845"/>
              <a:gd name="T41" fmla="*/ 430 h 720"/>
              <a:gd name="T42" fmla="*/ 845 w 845"/>
              <a:gd name="T43" fmla="*/ 449 h 720"/>
              <a:gd name="T44" fmla="*/ 811 w 845"/>
              <a:gd name="T45" fmla="*/ 482 h 720"/>
              <a:gd name="T46" fmla="*/ 731 w 845"/>
              <a:gd name="T47" fmla="*/ 547 h 720"/>
              <a:gd name="T48" fmla="*/ 712 w 845"/>
              <a:gd name="T49" fmla="*/ 579 h 720"/>
              <a:gd name="T50" fmla="*/ 697 w 845"/>
              <a:gd name="T51" fmla="*/ 617 h 720"/>
              <a:gd name="T52" fmla="*/ 674 w 845"/>
              <a:gd name="T53" fmla="*/ 629 h 720"/>
              <a:gd name="T54" fmla="*/ 580 w 845"/>
              <a:gd name="T55" fmla="*/ 655 h 720"/>
              <a:gd name="T56" fmla="*/ 559 w 845"/>
              <a:gd name="T57" fmla="*/ 671 h 720"/>
              <a:gd name="T58" fmla="*/ 525 w 845"/>
              <a:gd name="T59" fmla="*/ 681 h 720"/>
              <a:gd name="T60" fmla="*/ 482 w 845"/>
              <a:gd name="T61" fmla="*/ 693 h 720"/>
              <a:gd name="T62" fmla="*/ 461 w 845"/>
              <a:gd name="T63" fmla="*/ 680 h 720"/>
              <a:gd name="T64" fmla="*/ 427 w 845"/>
              <a:gd name="T65" fmla="*/ 679 h 720"/>
              <a:gd name="T66" fmla="*/ 405 w 845"/>
              <a:gd name="T67" fmla="*/ 699 h 720"/>
              <a:gd name="T68" fmla="*/ 390 w 845"/>
              <a:gd name="T69" fmla="*/ 714 h 720"/>
              <a:gd name="T70" fmla="*/ 360 w 845"/>
              <a:gd name="T71" fmla="*/ 720 h 720"/>
              <a:gd name="T72" fmla="*/ 318 w 845"/>
              <a:gd name="T73" fmla="*/ 714 h 720"/>
              <a:gd name="T74" fmla="*/ 289 w 845"/>
              <a:gd name="T75" fmla="*/ 698 h 720"/>
              <a:gd name="T76" fmla="*/ 246 w 845"/>
              <a:gd name="T77" fmla="*/ 671 h 720"/>
              <a:gd name="T78" fmla="*/ 181 w 845"/>
              <a:gd name="T79" fmla="*/ 661 h 720"/>
              <a:gd name="T80" fmla="*/ 140 w 845"/>
              <a:gd name="T81" fmla="*/ 653 h 720"/>
              <a:gd name="T82" fmla="*/ 151 w 845"/>
              <a:gd name="T83" fmla="*/ 614 h 720"/>
              <a:gd name="T84" fmla="*/ 127 w 845"/>
              <a:gd name="T85" fmla="*/ 596 h 720"/>
              <a:gd name="T86" fmla="*/ 108 w 845"/>
              <a:gd name="T87" fmla="*/ 583 h 720"/>
              <a:gd name="T88" fmla="*/ 93 w 845"/>
              <a:gd name="T89" fmla="*/ 551 h 720"/>
              <a:gd name="T90" fmla="*/ 77 w 845"/>
              <a:gd name="T91" fmla="*/ 511 h 720"/>
              <a:gd name="T92" fmla="*/ 49 w 845"/>
              <a:gd name="T93" fmla="*/ 489 h 720"/>
              <a:gd name="T94" fmla="*/ 16 w 845"/>
              <a:gd name="T95" fmla="*/ 477 h 720"/>
              <a:gd name="T96" fmla="*/ 5 w 845"/>
              <a:gd name="T97" fmla="*/ 472 h 720"/>
              <a:gd name="T98" fmla="*/ 2 w 845"/>
              <a:gd name="T99" fmla="*/ 448 h 720"/>
              <a:gd name="T100" fmla="*/ 21 w 845"/>
              <a:gd name="T101" fmla="*/ 422 h 720"/>
              <a:gd name="T102" fmla="*/ 55 w 845"/>
              <a:gd name="T103" fmla="*/ 413 h 720"/>
              <a:gd name="T104" fmla="*/ 67 w 845"/>
              <a:gd name="T105" fmla="*/ 321 h 720"/>
              <a:gd name="T106" fmla="*/ 82 w 845"/>
              <a:gd name="T107" fmla="*/ 275 h 720"/>
              <a:gd name="T108" fmla="*/ 95 w 845"/>
              <a:gd name="T109" fmla="*/ 260 h 720"/>
              <a:gd name="T110" fmla="*/ 103 w 845"/>
              <a:gd name="T111" fmla="*/ 236 h 720"/>
              <a:gd name="T112" fmla="*/ 116 w 845"/>
              <a:gd name="T113" fmla="*/ 206 h 720"/>
              <a:gd name="T114" fmla="*/ 148 w 845"/>
              <a:gd name="T115" fmla="*/ 178 h 720"/>
              <a:gd name="T116" fmla="*/ 167 w 845"/>
              <a:gd name="T117" fmla="*/ 16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58" name="Line 359">
            <a:extLst>
              <a:ext uri="{FF2B5EF4-FFF2-40B4-BE49-F238E27FC236}">
                <a16:creationId xmlns:a16="http://schemas.microsoft.com/office/drawing/2014/main" id="{3599E953-C673-2C42-A0CB-951D21CC24AF}"/>
              </a:ext>
            </a:extLst>
          </p:cNvPr>
          <p:cNvSpPr>
            <a:spLocks noChangeShapeType="1"/>
          </p:cNvSpPr>
          <p:nvPr userDrawn="1">
            <p:custDataLst>
              <p:tags r:id="rId260"/>
            </p:custDataLst>
          </p:nvPr>
        </p:nvSpPr>
        <p:spPr bwMode="auto">
          <a:xfrm flipH="1">
            <a:off x="4988848" y="3776925"/>
            <a:ext cx="4881" cy="719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59" name="Freeform 360">
            <a:extLst>
              <a:ext uri="{FF2B5EF4-FFF2-40B4-BE49-F238E27FC236}">
                <a16:creationId xmlns:a16="http://schemas.microsoft.com/office/drawing/2014/main" id="{6A1CA5D0-B1B3-2247-AB31-38FBC7DEB836}"/>
              </a:ext>
            </a:extLst>
          </p:cNvPr>
          <p:cNvSpPr>
            <a:spLocks/>
          </p:cNvSpPr>
          <p:nvPr userDrawn="1">
            <p:custDataLst>
              <p:tags r:id="rId261"/>
            </p:custDataLst>
          </p:nvPr>
        </p:nvSpPr>
        <p:spPr bwMode="auto">
          <a:xfrm>
            <a:off x="4988847" y="3784124"/>
            <a:ext cx="13014" cy="53261"/>
          </a:xfrm>
          <a:custGeom>
            <a:avLst/>
            <a:gdLst>
              <a:gd name="T0" fmla="*/ 0 w 33"/>
              <a:gd name="T1" fmla="*/ 0 h 6"/>
              <a:gd name="T2" fmla="*/ 7 w 33"/>
              <a:gd name="T3" fmla="*/ 1 h 6"/>
              <a:gd name="T4" fmla="*/ 15 w 33"/>
              <a:gd name="T5" fmla="*/ 3 h 6"/>
              <a:gd name="T6" fmla="*/ 23 w 33"/>
              <a:gd name="T7" fmla="*/ 5 h 6"/>
              <a:gd name="T8" fmla="*/ 33 w 33"/>
              <a:gd name="T9" fmla="*/ 6 h 6"/>
            </a:gdLst>
            <a:ahLst/>
            <a:cxnLst>
              <a:cxn ang="0">
                <a:pos x="T0" y="T1"/>
              </a:cxn>
              <a:cxn ang="0">
                <a:pos x="T2" y="T3"/>
              </a:cxn>
              <a:cxn ang="0">
                <a:pos x="T4" y="T5"/>
              </a:cxn>
              <a:cxn ang="0">
                <a:pos x="T6" y="T7"/>
              </a:cxn>
              <a:cxn ang="0">
                <a:pos x="T8" y="T9"/>
              </a:cxn>
            </a:cxnLst>
            <a:rect l="0" t="0" r="r" b="b"/>
            <a:pathLst>
              <a:path w="33" h="6">
                <a:moveTo>
                  <a:pt x="0" y="0"/>
                </a:moveTo>
                <a:lnTo>
                  <a:pt x="7" y="1"/>
                </a:lnTo>
                <a:lnTo>
                  <a:pt x="15" y="3"/>
                </a:lnTo>
                <a:lnTo>
                  <a:pt x="23" y="5"/>
                </a:lnTo>
                <a:lnTo>
                  <a:pt x="33"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60" name="Freeform 361">
            <a:extLst>
              <a:ext uri="{FF2B5EF4-FFF2-40B4-BE49-F238E27FC236}">
                <a16:creationId xmlns:a16="http://schemas.microsoft.com/office/drawing/2014/main" id="{91986C9D-EADC-0C42-B3F9-19C36437700F}"/>
              </a:ext>
            </a:extLst>
          </p:cNvPr>
          <p:cNvSpPr>
            <a:spLocks/>
          </p:cNvSpPr>
          <p:nvPr userDrawn="1">
            <p:custDataLst>
              <p:tags r:id="rId262"/>
            </p:custDataLst>
          </p:nvPr>
        </p:nvSpPr>
        <p:spPr bwMode="auto">
          <a:xfrm>
            <a:off x="4996981" y="3772607"/>
            <a:ext cx="4880" cy="51823"/>
          </a:xfrm>
          <a:custGeom>
            <a:avLst/>
            <a:gdLst>
              <a:gd name="T0" fmla="*/ 13 w 13"/>
              <a:gd name="T1" fmla="*/ 30 h 30"/>
              <a:gd name="T2" fmla="*/ 13 w 13"/>
              <a:gd name="T3" fmla="*/ 0 h 30"/>
              <a:gd name="T4" fmla="*/ 0 w 13"/>
              <a:gd name="T5" fmla="*/ 0 h 30"/>
            </a:gdLst>
            <a:ahLst/>
            <a:cxnLst>
              <a:cxn ang="0">
                <a:pos x="T0" y="T1"/>
              </a:cxn>
              <a:cxn ang="0">
                <a:pos x="T2" y="T3"/>
              </a:cxn>
              <a:cxn ang="0">
                <a:pos x="T4" y="T5"/>
              </a:cxn>
            </a:cxnLst>
            <a:rect l="0" t="0" r="r" b="b"/>
            <a:pathLst>
              <a:path w="13" h="30">
                <a:moveTo>
                  <a:pt x="13" y="30"/>
                </a:moveTo>
                <a:lnTo>
                  <a:pt x="13" y="0"/>
                </a:lnTo>
                <a:lnTo>
                  <a:pt x="0"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961" name="Group 362">
            <a:extLst>
              <a:ext uri="{FF2B5EF4-FFF2-40B4-BE49-F238E27FC236}">
                <a16:creationId xmlns:a16="http://schemas.microsoft.com/office/drawing/2014/main" id="{830965CF-EFE1-D94C-B2E8-615795D3A042}"/>
              </a:ext>
            </a:extLst>
          </p:cNvPr>
          <p:cNvGrpSpPr>
            <a:grpSpLocks/>
          </p:cNvGrpSpPr>
          <p:nvPr userDrawn="1">
            <p:custDataLst>
              <p:tags r:id="rId263"/>
            </p:custDataLst>
          </p:nvPr>
        </p:nvGrpSpPr>
        <p:grpSpPr bwMode="auto">
          <a:xfrm>
            <a:off x="4988848" y="3713587"/>
            <a:ext cx="427822" cy="182819"/>
            <a:chOff x="912" y="2626"/>
            <a:chExt cx="311" cy="127"/>
          </a:xfrm>
          <a:solidFill>
            <a:srgbClr val="DADADA"/>
          </a:solidFill>
        </p:grpSpPr>
        <p:sp>
          <p:nvSpPr>
            <p:cNvPr id="962" name="Freeform 363">
              <a:extLst>
                <a:ext uri="{FF2B5EF4-FFF2-40B4-BE49-F238E27FC236}">
                  <a16:creationId xmlns:a16="http://schemas.microsoft.com/office/drawing/2014/main" id="{7B92667F-055C-614E-9563-765ECABA0257}"/>
                </a:ext>
              </a:extLst>
            </p:cNvPr>
            <p:cNvSpPr>
              <a:spLocks/>
            </p:cNvSpPr>
            <p:nvPr/>
          </p:nvSpPr>
          <p:spPr bwMode="auto">
            <a:xfrm>
              <a:off x="1110" y="2626"/>
              <a:ext cx="113" cy="127"/>
            </a:xfrm>
            <a:custGeom>
              <a:avLst/>
              <a:gdLst>
                <a:gd name="T0" fmla="*/ 312 w 352"/>
                <a:gd name="T1" fmla="*/ 79 h 387"/>
                <a:gd name="T2" fmla="*/ 286 w 352"/>
                <a:gd name="T3" fmla="*/ 79 h 387"/>
                <a:gd name="T4" fmla="*/ 265 w 352"/>
                <a:gd name="T5" fmla="*/ 79 h 387"/>
                <a:gd name="T6" fmla="*/ 249 w 352"/>
                <a:gd name="T7" fmla="*/ 74 h 387"/>
                <a:gd name="T8" fmla="*/ 222 w 352"/>
                <a:gd name="T9" fmla="*/ 59 h 387"/>
                <a:gd name="T10" fmla="*/ 168 w 352"/>
                <a:gd name="T11" fmla="*/ 20 h 387"/>
                <a:gd name="T12" fmla="*/ 137 w 352"/>
                <a:gd name="T13" fmla="*/ 6 h 387"/>
                <a:gd name="T14" fmla="*/ 129 w 352"/>
                <a:gd name="T15" fmla="*/ 19 h 387"/>
                <a:gd name="T16" fmla="*/ 119 w 352"/>
                <a:gd name="T17" fmla="*/ 29 h 387"/>
                <a:gd name="T18" fmla="*/ 107 w 352"/>
                <a:gd name="T19" fmla="*/ 35 h 387"/>
                <a:gd name="T20" fmla="*/ 86 w 352"/>
                <a:gd name="T21" fmla="*/ 56 h 387"/>
                <a:gd name="T22" fmla="*/ 53 w 352"/>
                <a:gd name="T23" fmla="*/ 97 h 387"/>
                <a:gd name="T24" fmla="*/ 30 w 352"/>
                <a:gd name="T25" fmla="*/ 131 h 387"/>
                <a:gd name="T26" fmla="*/ 17 w 352"/>
                <a:gd name="T27" fmla="*/ 154 h 387"/>
                <a:gd name="T28" fmla="*/ 7 w 352"/>
                <a:gd name="T29" fmla="*/ 177 h 387"/>
                <a:gd name="T30" fmla="*/ 0 w 352"/>
                <a:gd name="T31" fmla="*/ 198 h 387"/>
                <a:gd name="T32" fmla="*/ 0 w 352"/>
                <a:gd name="T33" fmla="*/ 213 h 387"/>
                <a:gd name="T34" fmla="*/ 3 w 352"/>
                <a:gd name="T35" fmla="*/ 222 h 387"/>
                <a:gd name="T36" fmla="*/ 9 w 352"/>
                <a:gd name="T37" fmla="*/ 231 h 387"/>
                <a:gd name="T38" fmla="*/ 24 w 352"/>
                <a:gd name="T39" fmla="*/ 241 h 387"/>
                <a:gd name="T40" fmla="*/ 39 w 352"/>
                <a:gd name="T41" fmla="*/ 245 h 387"/>
                <a:gd name="T42" fmla="*/ 52 w 352"/>
                <a:gd name="T43" fmla="*/ 245 h 387"/>
                <a:gd name="T44" fmla="*/ 63 w 352"/>
                <a:gd name="T45" fmla="*/ 241 h 387"/>
                <a:gd name="T46" fmla="*/ 73 w 352"/>
                <a:gd name="T47" fmla="*/ 236 h 387"/>
                <a:gd name="T48" fmla="*/ 78 w 352"/>
                <a:gd name="T49" fmla="*/ 236 h 387"/>
                <a:gd name="T50" fmla="*/ 80 w 352"/>
                <a:gd name="T51" fmla="*/ 238 h 387"/>
                <a:gd name="T52" fmla="*/ 80 w 352"/>
                <a:gd name="T53" fmla="*/ 257 h 387"/>
                <a:gd name="T54" fmla="*/ 76 w 352"/>
                <a:gd name="T55" fmla="*/ 279 h 387"/>
                <a:gd name="T56" fmla="*/ 71 w 352"/>
                <a:gd name="T57" fmla="*/ 290 h 387"/>
                <a:gd name="T58" fmla="*/ 73 w 352"/>
                <a:gd name="T59" fmla="*/ 307 h 387"/>
                <a:gd name="T60" fmla="*/ 80 w 352"/>
                <a:gd name="T61" fmla="*/ 331 h 387"/>
                <a:gd name="T62" fmla="*/ 89 w 352"/>
                <a:gd name="T63" fmla="*/ 351 h 387"/>
                <a:gd name="T64" fmla="*/ 122 w 352"/>
                <a:gd name="T65" fmla="*/ 373 h 387"/>
                <a:gd name="T66" fmla="*/ 142 w 352"/>
                <a:gd name="T67" fmla="*/ 385 h 387"/>
                <a:gd name="T68" fmla="*/ 152 w 352"/>
                <a:gd name="T69" fmla="*/ 386 h 387"/>
                <a:gd name="T70" fmla="*/ 163 w 352"/>
                <a:gd name="T71" fmla="*/ 377 h 387"/>
                <a:gd name="T72" fmla="*/ 173 w 352"/>
                <a:gd name="T73" fmla="*/ 363 h 387"/>
                <a:gd name="T74" fmla="*/ 178 w 352"/>
                <a:gd name="T75" fmla="*/ 350 h 387"/>
                <a:gd name="T76" fmla="*/ 181 w 352"/>
                <a:gd name="T77" fmla="*/ 338 h 387"/>
                <a:gd name="T78" fmla="*/ 184 w 352"/>
                <a:gd name="T79" fmla="*/ 323 h 387"/>
                <a:gd name="T80" fmla="*/ 195 w 352"/>
                <a:gd name="T81" fmla="*/ 304 h 387"/>
                <a:gd name="T82" fmla="*/ 216 w 352"/>
                <a:gd name="T83" fmla="*/ 281 h 387"/>
                <a:gd name="T84" fmla="*/ 238 w 352"/>
                <a:gd name="T85" fmla="*/ 263 h 387"/>
                <a:gd name="T86" fmla="*/ 264 w 352"/>
                <a:gd name="T87" fmla="*/ 249 h 387"/>
                <a:gd name="T88" fmla="*/ 300 w 352"/>
                <a:gd name="T89" fmla="*/ 229 h 387"/>
                <a:gd name="T90" fmla="*/ 324 w 352"/>
                <a:gd name="T91" fmla="*/ 212 h 387"/>
                <a:gd name="T92" fmla="*/ 338 w 352"/>
                <a:gd name="T93" fmla="*/ 199 h 387"/>
                <a:gd name="T94" fmla="*/ 346 w 352"/>
                <a:gd name="T95" fmla="*/ 185 h 387"/>
                <a:gd name="T96" fmla="*/ 352 w 352"/>
                <a:gd name="T97" fmla="*/ 169 h 387"/>
                <a:gd name="T98" fmla="*/ 351 w 352"/>
                <a:gd name="T99" fmla="*/ 149 h 387"/>
                <a:gd name="T100" fmla="*/ 344 w 352"/>
                <a:gd name="T101" fmla="*/ 125 h 387"/>
                <a:gd name="T102" fmla="*/ 330 w 352"/>
                <a:gd name="T103" fmla="*/ 9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63" name="Freeform 364">
              <a:extLst>
                <a:ext uri="{FF2B5EF4-FFF2-40B4-BE49-F238E27FC236}">
                  <a16:creationId xmlns:a16="http://schemas.microsoft.com/office/drawing/2014/main" id="{7A07CAB7-4672-6443-8A3D-BD3CB281D7C9}"/>
                </a:ext>
              </a:extLst>
            </p:cNvPr>
            <p:cNvSpPr>
              <a:spLocks/>
            </p:cNvSpPr>
            <p:nvPr/>
          </p:nvSpPr>
          <p:spPr bwMode="auto">
            <a:xfrm>
              <a:off x="923" y="2662"/>
              <a:ext cx="17" cy="26"/>
            </a:xfrm>
            <a:custGeom>
              <a:avLst/>
              <a:gdLst>
                <a:gd name="T0" fmla="*/ 14 w 52"/>
                <a:gd name="T1" fmla="*/ 0 h 78"/>
                <a:gd name="T2" fmla="*/ 20 w 52"/>
                <a:gd name="T3" fmla="*/ 0 h 78"/>
                <a:gd name="T4" fmla="*/ 25 w 52"/>
                <a:gd name="T5" fmla="*/ 2 h 78"/>
                <a:gd name="T6" fmla="*/ 30 w 52"/>
                <a:gd name="T7" fmla="*/ 6 h 78"/>
                <a:gd name="T8" fmla="*/ 36 w 52"/>
                <a:gd name="T9" fmla="*/ 9 h 78"/>
                <a:gd name="T10" fmla="*/ 40 w 52"/>
                <a:gd name="T11" fmla="*/ 13 h 78"/>
                <a:gd name="T12" fmla="*/ 45 w 52"/>
                <a:gd name="T13" fmla="*/ 17 h 78"/>
                <a:gd name="T14" fmla="*/ 47 w 52"/>
                <a:gd name="T15" fmla="*/ 21 h 78"/>
                <a:gd name="T16" fmla="*/ 48 w 52"/>
                <a:gd name="T17" fmla="*/ 24 h 78"/>
                <a:gd name="T18" fmla="*/ 51 w 52"/>
                <a:gd name="T19" fmla="*/ 34 h 78"/>
                <a:gd name="T20" fmla="*/ 52 w 52"/>
                <a:gd name="T21" fmla="*/ 41 h 78"/>
                <a:gd name="T22" fmla="*/ 51 w 52"/>
                <a:gd name="T23" fmla="*/ 46 h 78"/>
                <a:gd name="T24" fmla="*/ 49 w 52"/>
                <a:gd name="T25" fmla="*/ 50 h 78"/>
                <a:gd name="T26" fmla="*/ 47 w 52"/>
                <a:gd name="T27" fmla="*/ 54 h 78"/>
                <a:gd name="T28" fmla="*/ 44 w 52"/>
                <a:gd name="T29" fmla="*/ 60 h 78"/>
                <a:gd name="T30" fmla="*/ 41 w 52"/>
                <a:gd name="T31" fmla="*/ 65 h 78"/>
                <a:gd name="T32" fmla="*/ 41 w 52"/>
                <a:gd name="T33" fmla="*/ 73 h 78"/>
                <a:gd name="T34" fmla="*/ 29 w 52"/>
                <a:gd name="T35" fmla="*/ 75 h 78"/>
                <a:gd name="T36" fmla="*/ 16 w 52"/>
                <a:gd name="T37" fmla="*/ 78 h 78"/>
                <a:gd name="T38" fmla="*/ 11 w 52"/>
                <a:gd name="T39" fmla="*/ 78 h 78"/>
                <a:gd name="T40" fmla="*/ 5 w 52"/>
                <a:gd name="T41" fmla="*/ 78 h 78"/>
                <a:gd name="T42" fmla="*/ 4 w 52"/>
                <a:gd name="T43" fmla="*/ 78 h 78"/>
                <a:gd name="T44" fmla="*/ 2 w 52"/>
                <a:gd name="T45" fmla="*/ 77 h 78"/>
                <a:gd name="T46" fmla="*/ 2 w 52"/>
                <a:gd name="T47" fmla="*/ 75 h 78"/>
                <a:gd name="T48" fmla="*/ 1 w 52"/>
                <a:gd name="T49" fmla="*/ 73 h 78"/>
                <a:gd name="T50" fmla="*/ 0 w 52"/>
                <a:gd name="T51" fmla="*/ 69 h 78"/>
                <a:gd name="T52" fmla="*/ 1 w 52"/>
                <a:gd name="T53" fmla="*/ 64 h 78"/>
                <a:gd name="T54" fmla="*/ 3 w 52"/>
                <a:gd name="T55" fmla="*/ 60 h 78"/>
                <a:gd name="T56" fmla="*/ 7 w 52"/>
                <a:gd name="T57" fmla="*/ 56 h 78"/>
                <a:gd name="T58" fmla="*/ 17 w 52"/>
                <a:gd name="T59" fmla="*/ 47 h 78"/>
                <a:gd name="T60" fmla="*/ 28 w 52"/>
                <a:gd name="T61" fmla="*/ 42 h 78"/>
                <a:gd name="T62" fmla="*/ 24 w 52"/>
                <a:gd name="T63" fmla="*/ 32 h 78"/>
                <a:gd name="T64" fmla="*/ 21 w 52"/>
                <a:gd name="T65" fmla="*/ 21 h 78"/>
                <a:gd name="T66" fmla="*/ 18 w 52"/>
                <a:gd name="T67" fmla="*/ 10 h 78"/>
                <a:gd name="T68" fmla="*/ 14 w 52"/>
                <a:gd name="T6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 h="78">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64" name="Freeform 365">
              <a:extLst>
                <a:ext uri="{FF2B5EF4-FFF2-40B4-BE49-F238E27FC236}">
                  <a16:creationId xmlns:a16="http://schemas.microsoft.com/office/drawing/2014/main" id="{5F1E11D3-8C53-5640-8E2A-B05774AA6DE4}"/>
                </a:ext>
              </a:extLst>
            </p:cNvPr>
            <p:cNvSpPr>
              <a:spLocks/>
            </p:cNvSpPr>
            <p:nvPr/>
          </p:nvSpPr>
          <p:spPr bwMode="auto">
            <a:xfrm>
              <a:off x="912" y="2666"/>
              <a:ext cx="9" cy="10"/>
            </a:xfrm>
            <a:custGeom>
              <a:avLst/>
              <a:gdLst>
                <a:gd name="T0" fmla="*/ 13 w 33"/>
                <a:gd name="T1" fmla="*/ 6 h 30"/>
                <a:gd name="T2" fmla="*/ 0 w 33"/>
                <a:gd name="T3" fmla="*/ 24 h 30"/>
                <a:gd name="T4" fmla="*/ 7 w 33"/>
                <a:gd name="T5" fmla="*/ 25 h 30"/>
                <a:gd name="T6" fmla="*/ 15 w 33"/>
                <a:gd name="T7" fmla="*/ 27 h 30"/>
                <a:gd name="T8" fmla="*/ 23 w 33"/>
                <a:gd name="T9" fmla="*/ 29 h 30"/>
                <a:gd name="T10" fmla="*/ 33 w 33"/>
                <a:gd name="T11" fmla="*/ 30 h 30"/>
                <a:gd name="T12" fmla="*/ 33 w 33"/>
                <a:gd name="T13" fmla="*/ 0 h 30"/>
                <a:gd name="T14" fmla="*/ 20 w 33"/>
                <a:gd name="T15" fmla="*/ 0 h 30"/>
                <a:gd name="T16" fmla="*/ 13 w 33"/>
                <a:gd name="T1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0">
                  <a:moveTo>
                    <a:pt x="13" y="6"/>
                  </a:moveTo>
                  <a:lnTo>
                    <a:pt x="0" y="24"/>
                  </a:lnTo>
                  <a:lnTo>
                    <a:pt x="7" y="25"/>
                  </a:lnTo>
                  <a:lnTo>
                    <a:pt x="15" y="27"/>
                  </a:lnTo>
                  <a:lnTo>
                    <a:pt x="23" y="29"/>
                  </a:lnTo>
                  <a:lnTo>
                    <a:pt x="33" y="30"/>
                  </a:lnTo>
                  <a:lnTo>
                    <a:pt x="33" y="0"/>
                  </a:lnTo>
                  <a:lnTo>
                    <a:pt x="20" y="0"/>
                  </a:lnTo>
                  <a:lnTo>
                    <a:pt x="13"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965" name="Freeform 366">
            <a:extLst>
              <a:ext uri="{FF2B5EF4-FFF2-40B4-BE49-F238E27FC236}">
                <a16:creationId xmlns:a16="http://schemas.microsoft.com/office/drawing/2014/main" id="{C63DAAF6-D1DA-4942-B350-C5A3A4D6F96E}"/>
              </a:ext>
            </a:extLst>
          </p:cNvPr>
          <p:cNvSpPr>
            <a:spLocks/>
          </p:cNvSpPr>
          <p:nvPr userDrawn="1">
            <p:custDataLst>
              <p:tags r:id="rId264"/>
            </p:custDataLst>
          </p:nvPr>
        </p:nvSpPr>
        <p:spPr bwMode="auto">
          <a:xfrm>
            <a:off x="8726999" y="4364248"/>
            <a:ext cx="19520" cy="53262"/>
          </a:xfrm>
          <a:custGeom>
            <a:avLst/>
            <a:gdLst>
              <a:gd name="T0" fmla="*/ 13 w 47"/>
              <a:gd name="T1" fmla="*/ 0 h 28"/>
              <a:gd name="T2" fmla="*/ 25 w 47"/>
              <a:gd name="T3" fmla="*/ 0 h 28"/>
              <a:gd name="T4" fmla="*/ 31 w 47"/>
              <a:gd name="T5" fmla="*/ 2 h 28"/>
              <a:gd name="T6" fmla="*/ 33 w 47"/>
              <a:gd name="T7" fmla="*/ 4 h 28"/>
              <a:gd name="T8" fmla="*/ 33 w 47"/>
              <a:gd name="T9" fmla="*/ 6 h 28"/>
              <a:gd name="T10" fmla="*/ 32 w 47"/>
              <a:gd name="T11" fmla="*/ 8 h 28"/>
              <a:gd name="T12" fmla="*/ 33 w 47"/>
              <a:gd name="T13" fmla="*/ 10 h 28"/>
              <a:gd name="T14" fmla="*/ 37 w 47"/>
              <a:gd name="T15" fmla="*/ 12 h 28"/>
              <a:gd name="T16" fmla="*/ 47 w 47"/>
              <a:gd name="T17" fmla="*/ 12 h 28"/>
              <a:gd name="T18" fmla="*/ 42 w 47"/>
              <a:gd name="T19" fmla="*/ 19 h 28"/>
              <a:gd name="T20" fmla="*/ 37 w 47"/>
              <a:gd name="T21" fmla="*/ 25 h 28"/>
              <a:gd name="T22" fmla="*/ 33 w 47"/>
              <a:gd name="T23" fmla="*/ 27 h 28"/>
              <a:gd name="T24" fmla="*/ 28 w 47"/>
              <a:gd name="T25" fmla="*/ 28 h 28"/>
              <a:gd name="T26" fmla="*/ 16 w 47"/>
              <a:gd name="T27" fmla="*/ 27 h 28"/>
              <a:gd name="T28" fmla="*/ 0 w 47"/>
              <a:gd name="T29" fmla="*/ 25 h 28"/>
              <a:gd name="T30" fmla="*/ 1 w 47"/>
              <a:gd name="T31" fmla="*/ 19 h 28"/>
              <a:gd name="T32" fmla="*/ 2 w 47"/>
              <a:gd name="T33" fmla="*/ 15 h 28"/>
              <a:gd name="T34" fmla="*/ 4 w 47"/>
              <a:gd name="T35" fmla="*/ 13 h 28"/>
              <a:gd name="T36" fmla="*/ 6 w 47"/>
              <a:gd name="T37" fmla="*/ 12 h 28"/>
              <a:gd name="T38" fmla="*/ 9 w 47"/>
              <a:gd name="T39" fmla="*/ 11 h 28"/>
              <a:gd name="T40" fmla="*/ 11 w 47"/>
              <a:gd name="T41" fmla="*/ 9 h 28"/>
              <a:gd name="T42" fmla="*/ 13 w 47"/>
              <a:gd name="T43" fmla="*/ 5 h 28"/>
              <a:gd name="T44" fmla="*/ 13 w 47"/>
              <a:gd name="T4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28">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66" name="Freeform 367">
            <a:extLst>
              <a:ext uri="{FF2B5EF4-FFF2-40B4-BE49-F238E27FC236}">
                <a16:creationId xmlns:a16="http://schemas.microsoft.com/office/drawing/2014/main" id="{C27FD26E-AF2A-7A42-AF6C-5D6FD7390949}"/>
              </a:ext>
            </a:extLst>
          </p:cNvPr>
          <p:cNvSpPr>
            <a:spLocks/>
          </p:cNvSpPr>
          <p:nvPr userDrawn="1">
            <p:custDataLst>
              <p:tags r:id="rId265"/>
            </p:custDataLst>
          </p:nvPr>
        </p:nvSpPr>
        <p:spPr bwMode="auto">
          <a:xfrm>
            <a:off x="8697718" y="4388720"/>
            <a:ext cx="24401" cy="51823"/>
          </a:xfrm>
          <a:custGeom>
            <a:avLst/>
            <a:gdLst>
              <a:gd name="T0" fmla="*/ 13 w 53"/>
              <a:gd name="T1" fmla="*/ 0 h 33"/>
              <a:gd name="T2" fmla="*/ 26 w 53"/>
              <a:gd name="T3" fmla="*/ 1 h 33"/>
              <a:gd name="T4" fmla="*/ 34 w 53"/>
              <a:gd name="T5" fmla="*/ 1 h 33"/>
              <a:gd name="T6" fmla="*/ 37 w 53"/>
              <a:gd name="T7" fmla="*/ 3 h 33"/>
              <a:gd name="T8" fmla="*/ 37 w 53"/>
              <a:gd name="T9" fmla="*/ 4 h 33"/>
              <a:gd name="T10" fmla="*/ 37 w 53"/>
              <a:gd name="T11" fmla="*/ 6 h 33"/>
              <a:gd name="T12" fmla="*/ 39 w 53"/>
              <a:gd name="T13" fmla="*/ 8 h 33"/>
              <a:gd name="T14" fmla="*/ 44 w 53"/>
              <a:gd name="T15" fmla="*/ 10 h 33"/>
              <a:gd name="T16" fmla="*/ 53 w 53"/>
              <a:gd name="T17" fmla="*/ 12 h 33"/>
              <a:gd name="T18" fmla="*/ 48 w 53"/>
              <a:gd name="T19" fmla="*/ 22 h 33"/>
              <a:gd name="T20" fmla="*/ 44 w 53"/>
              <a:gd name="T21" fmla="*/ 28 h 33"/>
              <a:gd name="T22" fmla="*/ 42 w 53"/>
              <a:gd name="T23" fmla="*/ 31 h 33"/>
              <a:gd name="T24" fmla="*/ 38 w 53"/>
              <a:gd name="T25" fmla="*/ 32 h 33"/>
              <a:gd name="T26" fmla="*/ 36 w 53"/>
              <a:gd name="T27" fmla="*/ 33 h 33"/>
              <a:gd name="T28" fmla="*/ 34 w 53"/>
              <a:gd name="T29" fmla="*/ 33 h 33"/>
              <a:gd name="T30" fmla="*/ 20 w 53"/>
              <a:gd name="T31" fmla="*/ 30 h 33"/>
              <a:gd name="T32" fmla="*/ 0 w 53"/>
              <a:gd name="T33" fmla="*/ 24 h 33"/>
              <a:gd name="T34" fmla="*/ 0 w 53"/>
              <a:gd name="T35" fmla="*/ 19 h 33"/>
              <a:gd name="T36" fmla="*/ 2 w 53"/>
              <a:gd name="T37" fmla="*/ 16 h 33"/>
              <a:gd name="T38" fmla="*/ 4 w 53"/>
              <a:gd name="T39" fmla="*/ 14 h 33"/>
              <a:gd name="T40" fmla="*/ 7 w 53"/>
              <a:gd name="T41" fmla="*/ 12 h 33"/>
              <a:gd name="T42" fmla="*/ 9 w 53"/>
              <a:gd name="T43" fmla="*/ 11 h 33"/>
              <a:gd name="T44" fmla="*/ 11 w 53"/>
              <a:gd name="T45" fmla="*/ 9 h 33"/>
              <a:gd name="T46" fmla="*/ 12 w 53"/>
              <a:gd name="T47" fmla="*/ 6 h 33"/>
              <a:gd name="T48" fmla="*/ 13 w 53"/>
              <a:gd name="T4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33">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967" name="Group 368">
            <a:extLst>
              <a:ext uri="{FF2B5EF4-FFF2-40B4-BE49-F238E27FC236}">
                <a16:creationId xmlns:a16="http://schemas.microsoft.com/office/drawing/2014/main" id="{F0F71A23-5799-864E-9308-616817E5A635}"/>
              </a:ext>
            </a:extLst>
          </p:cNvPr>
          <p:cNvGrpSpPr>
            <a:grpSpLocks/>
          </p:cNvGrpSpPr>
          <p:nvPr userDrawn="1">
            <p:custDataLst>
              <p:tags r:id="rId266"/>
            </p:custDataLst>
          </p:nvPr>
        </p:nvGrpSpPr>
        <p:grpSpPr bwMode="auto">
          <a:xfrm>
            <a:off x="8535049" y="3928075"/>
            <a:ext cx="172430" cy="93567"/>
            <a:chOff x="3481" y="2773"/>
            <a:chExt cx="125" cy="65"/>
          </a:xfrm>
          <a:solidFill>
            <a:srgbClr val="DADADA"/>
          </a:solidFill>
        </p:grpSpPr>
        <p:sp>
          <p:nvSpPr>
            <p:cNvPr id="968" name="Freeform 369">
              <a:extLst>
                <a:ext uri="{FF2B5EF4-FFF2-40B4-BE49-F238E27FC236}">
                  <a16:creationId xmlns:a16="http://schemas.microsoft.com/office/drawing/2014/main" id="{2C9B3823-5EBA-0A4D-9A64-0D14C75BBD7B}"/>
                </a:ext>
              </a:extLst>
            </p:cNvPr>
            <p:cNvSpPr>
              <a:spLocks/>
            </p:cNvSpPr>
            <p:nvPr/>
          </p:nvSpPr>
          <p:spPr bwMode="auto">
            <a:xfrm>
              <a:off x="3583" y="2798"/>
              <a:ext cx="5" cy="6"/>
            </a:xfrm>
            <a:custGeom>
              <a:avLst/>
              <a:gdLst>
                <a:gd name="T0" fmla="*/ 13 w 13"/>
                <a:gd name="T1" fmla="*/ 0 h 18"/>
                <a:gd name="T2" fmla="*/ 10 w 13"/>
                <a:gd name="T3" fmla="*/ 9 h 18"/>
                <a:gd name="T4" fmla="*/ 6 w 13"/>
                <a:gd name="T5" fmla="*/ 18 h 18"/>
                <a:gd name="T6" fmla="*/ 5 w 13"/>
                <a:gd name="T7" fmla="*/ 17 h 18"/>
                <a:gd name="T8" fmla="*/ 3 w 13"/>
                <a:gd name="T9" fmla="*/ 14 h 18"/>
                <a:gd name="T10" fmla="*/ 1 w 13"/>
                <a:gd name="T11" fmla="*/ 10 h 18"/>
                <a:gd name="T12" fmla="*/ 0 w 13"/>
                <a:gd name="T13" fmla="*/ 6 h 18"/>
              </a:gdLst>
              <a:ahLst/>
              <a:cxnLst>
                <a:cxn ang="0">
                  <a:pos x="T0" y="T1"/>
                </a:cxn>
                <a:cxn ang="0">
                  <a:pos x="T2" y="T3"/>
                </a:cxn>
                <a:cxn ang="0">
                  <a:pos x="T4" y="T5"/>
                </a:cxn>
                <a:cxn ang="0">
                  <a:pos x="T6" y="T7"/>
                </a:cxn>
                <a:cxn ang="0">
                  <a:pos x="T8" y="T9"/>
                </a:cxn>
                <a:cxn ang="0">
                  <a:pos x="T10" y="T11"/>
                </a:cxn>
                <a:cxn ang="0">
                  <a:pos x="T12" y="T13"/>
                </a:cxn>
              </a:cxnLst>
              <a:rect l="0" t="0" r="r" b="b"/>
              <a:pathLst>
                <a:path w="13" h="18">
                  <a:moveTo>
                    <a:pt x="13" y="0"/>
                  </a:moveTo>
                  <a:lnTo>
                    <a:pt x="10" y="9"/>
                  </a:lnTo>
                  <a:lnTo>
                    <a:pt x="6" y="18"/>
                  </a:lnTo>
                  <a:lnTo>
                    <a:pt x="5" y="17"/>
                  </a:lnTo>
                  <a:lnTo>
                    <a:pt x="3" y="14"/>
                  </a:lnTo>
                  <a:lnTo>
                    <a:pt x="1" y="10"/>
                  </a:lnTo>
                  <a:lnTo>
                    <a:pt x="0"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69" name="Line 370">
              <a:extLst>
                <a:ext uri="{FF2B5EF4-FFF2-40B4-BE49-F238E27FC236}">
                  <a16:creationId xmlns:a16="http://schemas.microsoft.com/office/drawing/2014/main" id="{90FC918D-3398-184E-90FA-EE92A20E197E}"/>
                </a:ext>
              </a:extLst>
            </p:cNvPr>
            <p:cNvSpPr>
              <a:spLocks noChangeShapeType="1"/>
            </p:cNvSpPr>
            <p:nvPr/>
          </p:nvSpPr>
          <p:spPr bwMode="auto">
            <a:xfrm>
              <a:off x="3583" y="2800"/>
              <a:ext cx="2" cy="1"/>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70" name="Freeform 371">
              <a:extLst>
                <a:ext uri="{FF2B5EF4-FFF2-40B4-BE49-F238E27FC236}">
                  <a16:creationId xmlns:a16="http://schemas.microsoft.com/office/drawing/2014/main" id="{1DF404DA-60D9-3C42-9E42-1C8FF577AAD3}"/>
                </a:ext>
              </a:extLst>
            </p:cNvPr>
            <p:cNvSpPr>
              <a:spLocks/>
            </p:cNvSpPr>
            <p:nvPr/>
          </p:nvSpPr>
          <p:spPr bwMode="auto">
            <a:xfrm>
              <a:off x="3554" y="2819"/>
              <a:ext cx="5" cy="6"/>
            </a:xfrm>
            <a:custGeom>
              <a:avLst/>
              <a:gdLst>
                <a:gd name="T0" fmla="*/ 14 w 14"/>
                <a:gd name="T1" fmla="*/ 19 h 19"/>
                <a:gd name="T2" fmla="*/ 0 w 14"/>
                <a:gd name="T3" fmla="*/ 0 h 19"/>
                <a:gd name="T4" fmla="*/ 14 w 14"/>
                <a:gd name="T5" fmla="*/ 19 h 19"/>
              </a:gdLst>
              <a:ahLst/>
              <a:cxnLst>
                <a:cxn ang="0">
                  <a:pos x="T0" y="T1"/>
                </a:cxn>
                <a:cxn ang="0">
                  <a:pos x="T2" y="T3"/>
                </a:cxn>
                <a:cxn ang="0">
                  <a:pos x="T4" y="T5"/>
                </a:cxn>
              </a:cxnLst>
              <a:rect l="0" t="0" r="r" b="b"/>
              <a:pathLst>
                <a:path w="14" h="19">
                  <a:moveTo>
                    <a:pt x="14" y="19"/>
                  </a:moveTo>
                  <a:lnTo>
                    <a:pt x="0" y="0"/>
                  </a:lnTo>
                  <a:lnTo>
                    <a:pt x="14" y="19"/>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71" name="Freeform 372">
              <a:extLst>
                <a:ext uri="{FF2B5EF4-FFF2-40B4-BE49-F238E27FC236}">
                  <a16:creationId xmlns:a16="http://schemas.microsoft.com/office/drawing/2014/main" id="{CFEE3506-9BE1-E545-9C7D-3BD575B24F2C}"/>
                </a:ext>
              </a:extLst>
            </p:cNvPr>
            <p:cNvSpPr>
              <a:spLocks/>
            </p:cNvSpPr>
            <p:nvPr/>
          </p:nvSpPr>
          <p:spPr bwMode="auto">
            <a:xfrm>
              <a:off x="3528" y="2832"/>
              <a:ext cx="2" cy="6"/>
            </a:xfrm>
            <a:custGeom>
              <a:avLst/>
              <a:gdLst>
                <a:gd name="T0" fmla="*/ 0 w 7"/>
                <a:gd name="T1" fmla="*/ 6 h 18"/>
                <a:gd name="T2" fmla="*/ 7 w 7"/>
                <a:gd name="T3" fmla="*/ 18 h 18"/>
                <a:gd name="T4" fmla="*/ 0 w 7"/>
                <a:gd name="T5" fmla="*/ 18 h 18"/>
                <a:gd name="T6" fmla="*/ 0 w 7"/>
                <a:gd name="T7" fmla="*/ 0 h 18"/>
                <a:gd name="T8" fmla="*/ 7 w 7"/>
                <a:gd name="T9" fmla="*/ 0 h 18"/>
              </a:gdLst>
              <a:ahLst/>
              <a:cxnLst>
                <a:cxn ang="0">
                  <a:pos x="T0" y="T1"/>
                </a:cxn>
                <a:cxn ang="0">
                  <a:pos x="T2" y="T3"/>
                </a:cxn>
                <a:cxn ang="0">
                  <a:pos x="T4" y="T5"/>
                </a:cxn>
                <a:cxn ang="0">
                  <a:pos x="T6" y="T7"/>
                </a:cxn>
                <a:cxn ang="0">
                  <a:pos x="T8" y="T9"/>
                </a:cxn>
              </a:cxnLst>
              <a:rect l="0" t="0" r="r" b="b"/>
              <a:pathLst>
                <a:path w="7" h="18">
                  <a:moveTo>
                    <a:pt x="0" y="6"/>
                  </a:moveTo>
                  <a:lnTo>
                    <a:pt x="7" y="18"/>
                  </a:lnTo>
                  <a:lnTo>
                    <a:pt x="0" y="18"/>
                  </a:lnTo>
                  <a:lnTo>
                    <a:pt x="0" y="0"/>
                  </a:lnTo>
                  <a:lnTo>
                    <a:pt x="7"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72" name="Freeform 373">
              <a:extLst>
                <a:ext uri="{FF2B5EF4-FFF2-40B4-BE49-F238E27FC236}">
                  <a16:creationId xmlns:a16="http://schemas.microsoft.com/office/drawing/2014/main" id="{111D0D8D-2BEA-BC4A-B6A0-285B2E7D0A90}"/>
                </a:ext>
              </a:extLst>
            </p:cNvPr>
            <p:cNvSpPr>
              <a:spLocks/>
            </p:cNvSpPr>
            <p:nvPr/>
          </p:nvSpPr>
          <p:spPr bwMode="auto">
            <a:xfrm>
              <a:off x="3599" y="2773"/>
              <a:ext cx="7" cy="4"/>
            </a:xfrm>
            <a:custGeom>
              <a:avLst/>
              <a:gdLst>
                <a:gd name="T0" fmla="*/ 20 w 20"/>
                <a:gd name="T1" fmla="*/ 12 h 12"/>
                <a:gd name="T2" fmla="*/ 10 w 20"/>
                <a:gd name="T3" fmla="*/ 9 h 12"/>
                <a:gd name="T4" fmla="*/ 0 w 20"/>
                <a:gd name="T5" fmla="*/ 6 h 12"/>
                <a:gd name="T6" fmla="*/ 1 w 20"/>
                <a:gd name="T7" fmla="*/ 5 h 12"/>
                <a:gd name="T8" fmla="*/ 3 w 20"/>
                <a:gd name="T9" fmla="*/ 3 h 12"/>
                <a:gd name="T10" fmla="*/ 8 w 20"/>
                <a:gd name="T11" fmla="*/ 1 h 12"/>
                <a:gd name="T12" fmla="*/ 13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20" y="12"/>
                  </a:moveTo>
                  <a:lnTo>
                    <a:pt x="10" y="9"/>
                  </a:lnTo>
                  <a:lnTo>
                    <a:pt x="0" y="6"/>
                  </a:lnTo>
                  <a:lnTo>
                    <a:pt x="1" y="5"/>
                  </a:lnTo>
                  <a:lnTo>
                    <a:pt x="3" y="3"/>
                  </a:lnTo>
                  <a:lnTo>
                    <a:pt x="8" y="1"/>
                  </a:lnTo>
                  <a:lnTo>
                    <a:pt x="13"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73" name="Line 374">
              <a:extLst>
                <a:ext uri="{FF2B5EF4-FFF2-40B4-BE49-F238E27FC236}">
                  <a16:creationId xmlns:a16="http://schemas.microsoft.com/office/drawing/2014/main" id="{AE0716EE-9A7F-9643-8F3A-8197F33ED08D}"/>
                </a:ext>
              </a:extLst>
            </p:cNvPr>
            <p:cNvSpPr>
              <a:spLocks noChangeShapeType="1"/>
            </p:cNvSpPr>
            <p:nvPr/>
          </p:nvSpPr>
          <p:spPr bwMode="auto">
            <a:xfrm>
              <a:off x="3603" y="2773"/>
              <a:ext cx="1" cy="2"/>
            </a:xfrm>
            <a:prstGeom prst="line">
              <a:avLst/>
            </a:prstGeom>
            <a:grp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74" name="Freeform 375">
              <a:extLst>
                <a:ext uri="{FF2B5EF4-FFF2-40B4-BE49-F238E27FC236}">
                  <a16:creationId xmlns:a16="http://schemas.microsoft.com/office/drawing/2014/main" id="{3343A152-CEE1-214F-96D8-B371A4551854}"/>
                </a:ext>
              </a:extLst>
            </p:cNvPr>
            <p:cNvSpPr>
              <a:spLocks/>
            </p:cNvSpPr>
            <p:nvPr/>
          </p:nvSpPr>
          <p:spPr bwMode="auto">
            <a:xfrm>
              <a:off x="3481" y="2828"/>
              <a:ext cx="7" cy="6"/>
            </a:xfrm>
            <a:custGeom>
              <a:avLst/>
              <a:gdLst>
                <a:gd name="T0" fmla="*/ 0 w 20"/>
                <a:gd name="T1" fmla="*/ 0 h 18"/>
                <a:gd name="T2" fmla="*/ 0 w 20"/>
                <a:gd name="T3" fmla="*/ 18 h 18"/>
                <a:gd name="T4" fmla="*/ 20 w 20"/>
                <a:gd name="T5" fmla="*/ 18 h 18"/>
              </a:gdLst>
              <a:ahLst/>
              <a:cxnLst>
                <a:cxn ang="0">
                  <a:pos x="T0" y="T1"/>
                </a:cxn>
                <a:cxn ang="0">
                  <a:pos x="T2" y="T3"/>
                </a:cxn>
                <a:cxn ang="0">
                  <a:pos x="T4" y="T5"/>
                </a:cxn>
              </a:cxnLst>
              <a:rect l="0" t="0" r="r" b="b"/>
              <a:pathLst>
                <a:path w="20" h="18">
                  <a:moveTo>
                    <a:pt x="0" y="0"/>
                  </a:moveTo>
                  <a:lnTo>
                    <a:pt x="0" y="18"/>
                  </a:lnTo>
                  <a:lnTo>
                    <a:pt x="20" y="18"/>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75" name="Freeform 376">
              <a:extLst>
                <a:ext uri="{FF2B5EF4-FFF2-40B4-BE49-F238E27FC236}">
                  <a16:creationId xmlns:a16="http://schemas.microsoft.com/office/drawing/2014/main" id="{F3651446-4F65-B241-8C84-E923CA4AC28A}"/>
                </a:ext>
              </a:extLst>
            </p:cNvPr>
            <p:cNvSpPr>
              <a:spLocks/>
            </p:cNvSpPr>
            <p:nvPr/>
          </p:nvSpPr>
          <p:spPr bwMode="auto">
            <a:xfrm>
              <a:off x="3485" y="2830"/>
              <a:ext cx="3" cy="4"/>
            </a:xfrm>
            <a:custGeom>
              <a:avLst/>
              <a:gdLst>
                <a:gd name="T0" fmla="*/ 7 w 7"/>
                <a:gd name="T1" fmla="*/ 12 h 12"/>
                <a:gd name="T2" fmla="*/ 4 w 7"/>
                <a:gd name="T3" fmla="*/ 6 h 12"/>
                <a:gd name="T4" fmla="*/ 0 w 7"/>
                <a:gd name="T5" fmla="*/ 0 h 12"/>
              </a:gdLst>
              <a:ahLst/>
              <a:cxnLst>
                <a:cxn ang="0">
                  <a:pos x="T0" y="T1"/>
                </a:cxn>
                <a:cxn ang="0">
                  <a:pos x="T2" y="T3"/>
                </a:cxn>
                <a:cxn ang="0">
                  <a:pos x="T4" y="T5"/>
                </a:cxn>
              </a:cxnLst>
              <a:rect l="0" t="0" r="r" b="b"/>
              <a:pathLst>
                <a:path w="7" h="12">
                  <a:moveTo>
                    <a:pt x="7" y="12"/>
                  </a:moveTo>
                  <a:lnTo>
                    <a:pt x="4" y="6"/>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76" name="Freeform 377">
              <a:extLst>
                <a:ext uri="{FF2B5EF4-FFF2-40B4-BE49-F238E27FC236}">
                  <a16:creationId xmlns:a16="http://schemas.microsoft.com/office/drawing/2014/main" id="{A5EDDC20-DFB7-D14A-AD67-B8EE63E3E1C5}"/>
                </a:ext>
              </a:extLst>
            </p:cNvPr>
            <p:cNvSpPr>
              <a:spLocks/>
            </p:cNvSpPr>
            <p:nvPr/>
          </p:nvSpPr>
          <p:spPr bwMode="auto">
            <a:xfrm>
              <a:off x="3481" y="2828"/>
              <a:ext cx="7" cy="6"/>
            </a:xfrm>
            <a:custGeom>
              <a:avLst/>
              <a:gdLst>
                <a:gd name="T0" fmla="*/ 0 w 20"/>
                <a:gd name="T1" fmla="*/ 0 h 18"/>
                <a:gd name="T2" fmla="*/ 0 w 20"/>
                <a:gd name="T3" fmla="*/ 18 h 18"/>
                <a:gd name="T4" fmla="*/ 20 w 20"/>
                <a:gd name="T5" fmla="*/ 18 h 18"/>
                <a:gd name="T6" fmla="*/ 17 w 20"/>
                <a:gd name="T7" fmla="*/ 12 h 18"/>
                <a:gd name="T8" fmla="*/ 13 w 20"/>
                <a:gd name="T9" fmla="*/ 6 h 18"/>
                <a:gd name="T10" fmla="*/ 0 w 20"/>
                <a:gd name="T11" fmla="*/ 0 h 18"/>
              </a:gdLst>
              <a:ahLst/>
              <a:cxnLst>
                <a:cxn ang="0">
                  <a:pos x="T0" y="T1"/>
                </a:cxn>
                <a:cxn ang="0">
                  <a:pos x="T2" y="T3"/>
                </a:cxn>
                <a:cxn ang="0">
                  <a:pos x="T4" y="T5"/>
                </a:cxn>
                <a:cxn ang="0">
                  <a:pos x="T6" y="T7"/>
                </a:cxn>
                <a:cxn ang="0">
                  <a:pos x="T8" y="T9"/>
                </a:cxn>
                <a:cxn ang="0">
                  <a:pos x="T10" y="T11"/>
                </a:cxn>
              </a:cxnLst>
              <a:rect l="0" t="0" r="r" b="b"/>
              <a:pathLst>
                <a:path w="20" h="18">
                  <a:moveTo>
                    <a:pt x="0" y="0"/>
                  </a:moveTo>
                  <a:lnTo>
                    <a:pt x="0" y="18"/>
                  </a:lnTo>
                  <a:lnTo>
                    <a:pt x="20" y="18"/>
                  </a:lnTo>
                  <a:lnTo>
                    <a:pt x="17" y="12"/>
                  </a:lnTo>
                  <a:lnTo>
                    <a:pt x="13" y="6"/>
                  </a:lnTo>
                  <a:lnTo>
                    <a:pt x="0"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77" name="Freeform 378">
              <a:extLst>
                <a:ext uri="{FF2B5EF4-FFF2-40B4-BE49-F238E27FC236}">
                  <a16:creationId xmlns:a16="http://schemas.microsoft.com/office/drawing/2014/main" id="{FD58C31E-6A0F-6846-84CC-625E3520B582}"/>
                </a:ext>
              </a:extLst>
            </p:cNvPr>
            <p:cNvSpPr>
              <a:spLocks/>
            </p:cNvSpPr>
            <p:nvPr/>
          </p:nvSpPr>
          <p:spPr bwMode="auto">
            <a:xfrm>
              <a:off x="3528" y="2832"/>
              <a:ext cx="2" cy="6"/>
            </a:xfrm>
            <a:custGeom>
              <a:avLst/>
              <a:gdLst>
                <a:gd name="T0" fmla="*/ 0 w 7"/>
                <a:gd name="T1" fmla="*/ 6 h 18"/>
                <a:gd name="T2" fmla="*/ 7 w 7"/>
                <a:gd name="T3" fmla="*/ 18 h 18"/>
                <a:gd name="T4" fmla="*/ 0 w 7"/>
                <a:gd name="T5" fmla="*/ 18 h 18"/>
                <a:gd name="T6" fmla="*/ 0 w 7"/>
                <a:gd name="T7" fmla="*/ 0 h 18"/>
                <a:gd name="T8" fmla="*/ 7 w 7"/>
                <a:gd name="T9" fmla="*/ 0 h 18"/>
                <a:gd name="T10" fmla="*/ 0 w 7"/>
                <a:gd name="T11" fmla="*/ 6 h 18"/>
              </a:gdLst>
              <a:ahLst/>
              <a:cxnLst>
                <a:cxn ang="0">
                  <a:pos x="T0" y="T1"/>
                </a:cxn>
                <a:cxn ang="0">
                  <a:pos x="T2" y="T3"/>
                </a:cxn>
                <a:cxn ang="0">
                  <a:pos x="T4" y="T5"/>
                </a:cxn>
                <a:cxn ang="0">
                  <a:pos x="T6" y="T7"/>
                </a:cxn>
                <a:cxn ang="0">
                  <a:pos x="T8" y="T9"/>
                </a:cxn>
                <a:cxn ang="0">
                  <a:pos x="T10" y="T11"/>
                </a:cxn>
              </a:cxnLst>
              <a:rect l="0" t="0" r="r" b="b"/>
              <a:pathLst>
                <a:path w="7" h="18">
                  <a:moveTo>
                    <a:pt x="0" y="6"/>
                  </a:moveTo>
                  <a:lnTo>
                    <a:pt x="7" y="18"/>
                  </a:lnTo>
                  <a:lnTo>
                    <a:pt x="0" y="18"/>
                  </a:lnTo>
                  <a:lnTo>
                    <a:pt x="0" y="0"/>
                  </a:lnTo>
                  <a:lnTo>
                    <a:pt x="7" y="0"/>
                  </a:lnTo>
                  <a:lnTo>
                    <a:pt x="0"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78" name="Freeform 379">
              <a:extLst>
                <a:ext uri="{FF2B5EF4-FFF2-40B4-BE49-F238E27FC236}">
                  <a16:creationId xmlns:a16="http://schemas.microsoft.com/office/drawing/2014/main" id="{56CF7460-9EC5-AC49-88E5-EC4E16F7FE09}"/>
                </a:ext>
              </a:extLst>
            </p:cNvPr>
            <p:cNvSpPr>
              <a:spLocks/>
            </p:cNvSpPr>
            <p:nvPr/>
          </p:nvSpPr>
          <p:spPr bwMode="auto">
            <a:xfrm>
              <a:off x="3583" y="2798"/>
              <a:ext cx="5" cy="6"/>
            </a:xfrm>
            <a:custGeom>
              <a:avLst/>
              <a:gdLst>
                <a:gd name="T0" fmla="*/ 13 w 13"/>
                <a:gd name="T1" fmla="*/ 0 h 18"/>
                <a:gd name="T2" fmla="*/ 10 w 13"/>
                <a:gd name="T3" fmla="*/ 9 h 18"/>
                <a:gd name="T4" fmla="*/ 6 w 13"/>
                <a:gd name="T5" fmla="*/ 18 h 18"/>
                <a:gd name="T6" fmla="*/ 5 w 13"/>
                <a:gd name="T7" fmla="*/ 17 h 18"/>
                <a:gd name="T8" fmla="*/ 3 w 13"/>
                <a:gd name="T9" fmla="*/ 14 h 18"/>
                <a:gd name="T10" fmla="*/ 1 w 13"/>
                <a:gd name="T11" fmla="*/ 10 h 18"/>
                <a:gd name="T12" fmla="*/ 0 w 13"/>
                <a:gd name="T13" fmla="*/ 6 h 18"/>
                <a:gd name="T14" fmla="*/ 6 w 13"/>
                <a:gd name="T15" fmla="*/ 6 h 18"/>
                <a:gd name="T16" fmla="*/ 13 w 13"/>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13" y="0"/>
                  </a:moveTo>
                  <a:lnTo>
                    <a:pt x="10" y="9"/>
                  </a:lnTo>
                  <a:lnTo>
                    <a:pt x="6" y="18"/>
                  </a:lnTo>
                  <a:lnTo>
                    <a:pt x="5" y="17"/>
                  </a:lnTo>
                  <a:lnTo>
                    <a:pt x="3" y="14"/>
                  </a:lnTo>
                  <a:lnTo>
                    <a:pt x="1" y="10"/>
                  </a:lnTo>
                  <a:lnTo>
                    <a:pt x="0" y="6"/>
                  </a:lnTo>
                  <a:lnTo>
                    <a:pt x="6" y="6"/>
                  </a:lnTo>
                  <a:lnTo>
                    <a:pt x="13"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979" name="Freeform 380">
            <a:extLst>
              <a:ext uri="{FF2B5EF4-FFF2-40B4-BE49-F238E27FC236}">
                <a16:creationId xmlns:a16="http://schemas.microsoft.com/office/drawing/2014/main" id="{C07FB4F7-C849-7E4F-91ED-6B09B65C7A18}"/>
              </a:ext>
            </a:extLst>
          </p:cNvPr>
          <p:cNvSpPr>
            <a:spLocks/>
          </p:cNvSpPr>
          <p:nvPr userDrawn="1">
            <p:custDataLst>
              <p:tags r:id="rId267"/>
            </p:custDataLst>
          </p:nvPr>
        </p:nvSpPr>
        <p:spPr bwMode="auto">
          <a:xfrm>
            <a:off x="7641992" y="3920878"/>
            <a:ext cx="326965" cy="344045"/>
          </a:xfrm>
          <a:custGeom>
            <a:avLst/>
            <a:gdLst>
              <a:gd name="T0" fmla="*/ 60 w 736"/>
              <a:gd name="T1" fmla="*/ 685 h 721"/>
              <a:gd name="T2" fmla="*/ 91 w 736"/>
              <a:gd name="T3" fmla="*/ 668 h 721"/>
              <a:gd name="T4" fmla="*/ 126 w 736"/>
              <a:gd name="T5" fmla="*/ 668 h 721"/>
              <a:gd name="T6" fmla="*/ 196 w 736"/>
              <a:gd name="T7" fmla="*/ 692 h 721"/>
              <a:gd name="T8" fmla="*/ 245 w 736"/>
              <a:gd name="T9" fmla="*/ 705 h 721"/>
              <a:gd name="T10" fmla="*/ 292 w 736"/>
              <a:gd name="T11" fmla="*/ 703 h 721"/>
              <a:gd name="T12" fmla="*/ 611 w 736"/>
              <a:gd name="T13" fmla="*/ 717 h 721"/>
              <a:gd name="T14" fmla="*/ 651 w 736"/>
              <a:gd name="T15" fmla="*/ 707 h 721"/>
              <a:gd name="T16" fmla="*/ 627 w 736"/>
              <a:gd name="T17" fmla="*/ 657 h 721"/>
              <a:gd name="T18" fmla="*/ 664 w 736"/>
              <a:gd name="T19" fmla="*/ 433 h 721"/>
              <a:gd name="T20" fmla="*/ 709 w 736"/>
              <a:gd name="T21" fmla="*/ 429 h 721"/>
              <a:gd name="T22" fmla="*/ 723 w 736"/>
              <a:gd name="T23" fmla="*/ 416 h 721"/>
              <a:gd name="T24" fmla="*/ 734 w 736"/>
              <a:gd name="T25" fmla="*/ 360 h 721"/>
              <a:gd name="T26" fmla="*/ 722 w 736"/>
              <a:gd name="T27" fmla="*/ 302 h 721"/>
              <a:gd name="T28" fmla="*/ 708 w 736"/>
              <a:gd name="T29" fmla="*/ 304 h 721"/>
              <a:gd name="T30" fmla="*/ 676 w 736"/>
              <a:gd name="T31" fmla="*/ 300 h 721"/>
              <a:gd name="T32" fmla="*/ 634 w 736"/>
              <a:gd name="T33" fmla="*/ 299 h 721"/>
              <a:gd name="T34" fmla="*/ 623 w 736"/>
              <a:gd name="T35" fmla="*/ 290 h 721"/>
              <a:gd name="T36" fmla="*/ 617 w 736"/>
              <a:gd name="T37" fmla="*/ 253 h 721"/>
              <a:gd name="T38" fmla="*/ 607 w 736"/>
              <a:gd name="T39" fmla="*/ 219 h 721"/>
              <a:gd name="T40" fmla="*/ 597 w 736"/>
              <a:gd name="T41" fmla="*/ 186 h 721"/>
              <a:gd name="T42" fmla="*/ 607 w 736"/>
              <a:gd name="T43" fmla="*/ 167 h 721"/>
              <a:gd name="T44" fmla="*/ 617 w 736"/>
              <a:gd name="T45" fmla="*/ 148 h 721"/>
              <a:gd name="T46" fmla="*/ 611 w 736"/>
              <a:gd name="T47" fmla="*/ 100 h 721"/>
              <a:gd name="T48" fmla="*/ 544 w 736"/>
              <a:gd name="T49" fmla="*/ 70 h 721"/>
              <a:gd name="T50" fmla="*/ 477 w 736"/>
              <a:gd name="T51" fmla="*/ 66 h 721"/>
              <a:gd name="T52" fmla="*/ 471 w 736"/>
              <a:gd name="T53" fmla="*/ 81 h 721"/>
              <a:gd name="T54" fmla="*/ 463 w 736"/>
              <a:gd name="T55" fmla="*/ 101 h 721"/>
              <a:gd name="T56" fmla="*/ 440 w 736"/>
              <a:gd name="T57" fmla="*/ 122 h 721"/>
              <a:gd name="T58" fmla="*/ 392 w 736"/>
              <a:gd name="T59" fmla="*/ 130 h 721"/>
              <a:gd name="T60" fmla="*/ 364 w 736"/>
              <a:gd name="T61" fmla="*/ 115 h 721"/>
              <a:gd name="T62" fmla="*/ 339 w 736"/>
              <a:gd name="T63" fmla="*/ 82 h 721"/>
              <a:gd name="T64" fmla="*/ 319 w 736"/>
              <a:gd name="T65" fmla="*/ 39 h 721"/>
              <a:gd name="T66" fmla="*/ 312 w 736"/>
              <a:gd name="T67" fmla="*/ 0 h 721"/>
              <a:gd name="T68" fmla="*/ 30 w 736"/>
              <a:gd name="T69" fmla="*/ 15 h 721"/>
              <a:gd name="T70" fmla="*/ 47 w 736"/>
              <a:gd name="T71" fmla="*/ 29 h 721"/>
              <a:gd name="T72" fmla="*/ 75 w 736"/>
              <a:gd name="T73" fmla="*/ 75 h 721"/>
              <a:gd name="T74" fmla="*/ 102 w 736"/>
              <a:gd name="T75" fmla="*/ 130 h 721"/>
              <a:gd name="T76" fmla="*/ 103 w 736"/>
              <a:gd name="T77" fmla="*/ 171 h 721"/>
              <a:gd name="T78" fmla="*/ 93 w 736"/>
              <a:gd name="T79" fmla="*/ 203 h 721"/>
              <a:gd name="T80" fmla="*/ 96 w 736"/>
              <a:gd name="T81" fmla="*/ 229 h 721"/>
              <a:gd name="T82" fmla="*/ 119 w 736"/>
              <a:gd name="T83" fmla="*/ 272 h 721"/>
              <a:gd name="T84" fmla="*/ 131 w 736"/>
              <a:gd name="T85" fmla="*/ 307 h 721"/>
              <a:gd name="T86" fmla="*/ 127 w 736"/>
              <a:gd name="T87" fmla="*/ 352 h 721"/>
              <a:gd name="T88" fmla="*/ 106 w 736"/>
              <a:gd name="T89" fmla="*/ 403 h 721"/>
              <a:gd name="T90" fmla="*/ 77 w 736"/>
              <a:gd name="T91" fmla="*/ 446 h 721"/>
              <a:gd name="T92" fmla="*/ 41 w 736"/>
              <a:gd name="T93" fmla="*/ 477 h 721"/>
              <a:gd name="T94" fmla="*/ 25 w 736"/>
              <a:gd name="T95" fmla="*/ 591 h 721"/>
              <a:gd name="T96" fmla="*/ 11 w 736"/>
              <a:gd name="T97" fmla="*/ 627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80" name="Freeform 381">
            <a:extLst>
              <a:ext uri="{FF2B5EF4-FFF2-40B4-BE49-F238E27FC236}">
                <a16:creationId xmlns:a16="http://schemas.microsoft.com/office/drawing/2014/main" id="{1B3E99DB-7A92-E743-8968-303C95B7FF14}"/>
              </a:ext>
            </a:extLst>
          </p:cNvPr>
          <p:cNvSpPr>
            <a:spLocks/>
          </p:cNvSpPr>
          <p:nvPr userDrawn="1">
            <p:custDataLst>
              <p:tags r:id="rId268"/>
            </p:custDataLst>
          </p:nvPr>
        </p:nvSpPr>
        <p:spPr bwMode="auto">
          <a:xfrm>
            <a:off x="7653378" y="3896406"/>
            <a:ext cx="16267" cy="54702"/>
          </a:xfrm>
          <a:custGeom>
            <a:avLst/>
            <a:gdLst>
              <a:gd name="T0" fmla="*/ 0 w 39"/>
              <a:gd name="T1" fmla="*/ 31 h 31"/>
              <a:gd name="T2" fmla="*/ 12 w 39"/>
              <a:gd name="T3" fmla="*/ 28 h 31"/>
              <a:gd name="T4" fmla="*/ 22 w 39"/>
              <a:gd name="T5" fmla="*/ 28 h 31"/>
              <a:gd name="T6" fmla="*/ 26 w 39"/>
              <a:gd name="T7" fmla="*/ 28 h 31"/>
              <a:gd name="T8" fmla="*/ 30 w 39"/>
              <a:gd name="T9" fmla="*/ 28 h 31"/>
              <a:gd name="T10" fmla="*/ 35 w 39"/>
              <a:gd name="T11" fmla="*/ 27 h 31"/>
              <a:gd name="T12" fmla="*/ 39 w 39"/>
              <a:gd name="T13" fmla="*/ 25 h 31"/>
              <a:gd name="T14" fmla="*/ 39 w 39"/>
              <a:gd name="T15" fmla="*/ 0 h 31"/>
              <a:gd name="T16" fmla="*/ 26 w 39"/>
              <a:gd name="T17" fmla="*/ 0 h 31"/>
              <a:gd name="T18" fmla="*/ 17 w 39"/>
              <a:gd name="T19" fmla="*/ 0 h 31"/>
              <a:gd name="T20" fmla="*/ 8 w 39"/>
              <a:gd name="T21" fmla="*/ 0 h 31"/>
              <a:gd name="T22" fmla="*/ 0 w 39"/>
              <a:gd name="T23" fmla="*/ 0 h 31"/>
              <a:gd name="T24" fmla="*/ 0 w 39"/>
              <a:gd name="T2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81" name="Freeform 382">
            <a:extLst>
              <a:ext uri="{FF2B5EF4-FFF2-40B4-BE49-F238E27FC236}">
                <a16:creationId xmlns:a16="http://schemas.microsoft.com/office/drawing/2014/main" id="{C14EC8B6-5F66-E24E-B761-23BD8AC342C0}"/>
              </a:ext>
            </a:extLst>
          </p:cNvPr>
          <p:cNvSpPr>
            <a:spLocks/>
          </p:cNvSpPr>
          <p:nvPr userDrawn="1">
            <p:custDataLst>
              <p:tags r:id="rId269"/>
            </p:custDataLst>
          </p:nvPr>
        </p:nvSpPr>
        <p:spPr bwMode="auto">
          <a:xfrm>
            <a:off x="7757488" y="4388720"/>
            <a:ext cx="406675" cy="361318"/>
          </a:xfrm>
          <a:custGeom>
            <a:avLst/>
            <a:gdLst>
              <a:gd name="T0" fmla="*/ 899 w 903"/>
              <a:gd name="T1" fmla="*/ 291 h 759"/>
              <a:gd name="T2" fmla="*/ 863 w 903"/>
              <a:gd name="T3" fmla="*/ 388 h 759"/>
              <a:gd name="T4" fmla="*/ 832 w 903"/>
              <a:gd name="T5" fmla="*/ 414 h 759"/>
              <a:gd name="T6" fmla="*/ 761 w 903"/>
              <a:gd name="T7" fmla="*/ 507 h 759"/>
              <a:gd name="T8" fmla="*/ 720 w 903"/>
              <a:gd name="T9" fmla="*/ 561 h 759"/>
              <a:gd name="T10" fmla="*/ 647 w 903"/>
              <a:gd name="T11" fmla="*/ 613 h 759"/>
              <a:gd name="T12" fmla="*/ 583 w 903"/>
              <a:gd name="T13" fmla="*/ 666 h 759"/>
              <a:gd name="T14" fmla="*/ 557 w 903"/>
              <a:gd name="T15" fmla="*/ 698 h 759"/>
              <a:gd name="T16" fmla="*/ 520 w 903"/>
              <a:gd name="T17" fmla="*/ 705 h 759"/>
              <a:gd name="T18" fmla="*/ 496 w 903"/>
              <a:gd name="T19" fmla="*/ 710 h 759"/>
              <a:gd name="T20" fmla="*/ 485 w 903"/>
              <a:gd name="T21" fmla="*/ 727 h 759"/>
              <a:gd name="T22" fmla="*/ 372 w 903"/>
              <a:gd name="T23" fmla="*/ 727 h 759"/>
              <a:gd name="T24" fmla="*/ 339 w 903"/>
              <a:gd name="T25" fmla="*/ 732 h 759"/>
              <a:gd name="T26" fmla="*/ 316 w 903"/>
              <a:gd name="T27" fmla="*/ 732 h 759"/>
              <a:gd name="T28" fmla="*/ 286 w 903"/>
              <a:gd name="T29" fmla="*/ 727 h 759"/>
              <a:gd name="T30" fmla="*/ 263 w 903"/>
              <a:gd name="T31" fmla="*/ 737 h 759"/>
              <a:gd name="T32" fmla="*/ 146 w 903"/>
              <a:gd name="T33" fmla="*/ 759 h 759"/>
              <a:gd name="T34" fmla="*/ 116 w 903"/>
              <a:gd name="T35" fmla="*/ 753 h 759"/>
              <a:gd name="T36" fmla="*/ 90 w 903"/>
              <a:gd name="T37" fmla="*/ 739 h 759"/>
              <a:gd name="T38" fmla="*/ 76 w 903"/>
              <a:gd name="T39" fmla="*/ 719 h 759"/>
              <a:gd name="T40" fmla="*/ 79 w 903"/>
              <a:gd name="T41" fmla="*/ 697 h 759"/>
              <a:gd name="T42" fmla="*/ 75 w 903"/>
              <a:gd name="T43" fmla="*/ 628 h 759"/>
              <a:gd name="T44" fmla="*/ 79 w 903"/>
              <a:gd name="T45" fmla="*/ 608 h 759"/>
              <a:gd name="T46" fmla="*/ 68 w 903"/>
              <a:gd name="T47" fmla="*/ 572 h 759"/>
              <a:gd name="T48" fmla="*/ 22 w 903"/>
              <a:gd name="T49" fmla="*/ 516 h 759"/>
              <a:gd name="T50" fmla="*/ 12 w 903"/>
              <a:gd name="T51" fmla="*/ 484 h 759"/>
              <a:gd name="T52" fmla="*/ 10 w 903"/>
              <a:gd name="T53" fmla="*/ 439 h 759"/>
              <a:gd name="T54" fmla="*/ 0 w 903"/>
              <a:gd name="T55" fmla="*/ 377 h 759"/>
              <a:gd name="T56" fmla="*/ 39 w 903"/>
              <a:gd name="T57" fmla="*/ 377 h 759"/>
              <a:gd name="T58" fmla="*/ 57 w 903"/>
              <a:gd name="T59" fmla="*/ 396 h 759"/>
              <a:gd name="T60" fmla="*/ 94 w 903"/>
              <a:gd name="T61" fmla="*/ 410 h 759"/>
              <a:gd name="T62" fmla="*/ 135 w 903"/>
              <a:gd name="T63" fmla="*/ 411 h 759"/>
              <a:gd name="T64" fmla="*/ 160 w 903"/>
              <a:gd name="T65" fmla="*/ 400 h 759"/>
              <a:gd name="T66" fmla="*/ 182 w 903"/>
              <a:gd name="T67" fmla="*/ 372 h 759"/>
              <a:gd name="T68" fmla="*/ 197 w 903"/>
              <a:gd name="T69" fmla="*/ 229 h 759"/>
              <a:gd name="T70" fmla="*/ 204 w 903"/>
              <a:gd name="T71" fmla="*/ 184 h 759"/>
              <a:gd name="T72" fmla="*/ 210 w 903"/>
              <a:gd name="T73" fmla="*/ 168 h 759"/>
              <a:gd name="T74" fmla="*/ 239 w 903"/>
              <a:gd name="T75" fmla="*/ 178 h 759"/>
              <a:gd name="T76" fmla="*/ 245 w 903"/>
              <a:gd name="T77" fmla="*/ 238 h 759"/>
              <a:gd name="T78" fmla="*/ 247 w 903"/>
              <a:gd name="T79" fmla="*/ 274 h 759"/>
              <a:gd name="T80" fmla="*/ 256 w 903"/>
              <a:gd name="T81" fmla="*/ 287 h 759"/>
              <a:gd name="T82" fmla="*/ 287 w 903"/>
              <a:gd name="T83" fmla="*/ 295 h 759"/>
              <a:gd name="T84" fmla="*/ 312 w 903"/>
              <a:gd name="T85" fmla="*/ 293 h 759"/>
              <a:gd name="T86" fmla="*/ 333 w 903"/>
              <a:gd name="T87" fmla="*/ 272 h 759"/>
              <a:gd name="T88" fmla="*/ 350 w 903"/>
              <a:gd name="T89" fmla="*/ 234 h 759"/>
              <a:gd name="T90" fmla="*/ 368 w 903"/>
              <a:gd name="T91" fmla="*/ 201 h 759"/>
              <a:gd name="T92" fmla="*/ 387 w 903"/>
              <a:gd name="T93" fmla="*/ 191 h 759"/>
              <a:gd name="T94" fmla="*/ 414 w 903"/>
              <a:gd name="T95" fmla="*/ 193 h 759"/>
              <a:gd name="T96" fmla="*/ 451 w 903"/>
              <a:gd name="T97" fmla="*/ 208 h 759"/>
              <a:gd name="T98" fmla="*/ 478 w 903"/>
              <a:gd name="T99" fmla="*/ 216 h 759"/>
              <a:gd name="T100" fmla="*/ 512 w 903"/>
              <a:gd name="T101" fmla="*/ 213 h 759"/>
              <a:gd name="T102" fmla="*/ 531 w 903"/>
              <a:gd name="T103" fmla="*/ 200 h 759"/>
              <a:gd name="T104" fmla="*/ 564 w 903"/>
              <a:gd name="T105" fmla="*/ 127 h 759"/>
              <a:gd name="T106" fmla="*/ 620 w 903"/>
              <a:gd name="T107" fmla="*/ 80 h 759"/>
              <a:gd name="T108" fmla="*/ 732 w 903"/>
              <a:gd name="T109" fmla="*/ 11 h 759"/>
              <a:gd name="T110" fmla="*/ 806 w 903"/>
              <a:gd name="T111" fmla="*/ 3 h 759"/>
              <a:gd name="T112" fmla="*/ 830 w 903"/>
              <a:gd name="T113" fmla="*/ 6 h 759"/>
              <a:gd name="T114" fmla="*/ 854 w 903"/>
              <a:gd name="T115" fmla="*/ 35 h 759"/>
              <a:gd name="T116" fmla="*/ 873 w 903"/>
              <a:gd name="T117" fmla="*/ 71 h 759"/>
              <a:gd name="T118" fmla="*/ 883 w 903"/>
              <a:gd name="T119" fmla="*/ 107 h 759"/>
              <a:gd name="T120" fmla="*/ 868 w 903"/>
              <a:gd name="T121" fmla="*/ 207 h 759"/>
              <a:gd name="T122" fmla="*/ 830 w 903"/>
              <a:gd name="T123" fmla="*/ 204 h 759"/>
              <a:gd name="T124" fmla="*/ 826 w 903"/>
              <a:gd name="T125" fmla="*/ 281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solidFill>
            <a:schemeClr val="accent1"/>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82" name="Freeform 383">
            <a:extLst>
              <a:ext uri="{FF2B5EF4-FFF2-40B4-BE49-F238E27FC236}">
                <a16:creationId xmlns:a16="http://schemas.microsoft.com/office/drawing/2014/main" id="{DD710A7C-3519-6D42-B368-175FA783D3EB}"/>
              </a:ext>
            </a:extLst>
          </p:cNvPr>
          <p:cNvSpPr>
            <a:spLocks/>
          </p:cNvSpPr>
          <p:nvPr userDrawn="1">
            <p:custDataLst>
              <p:tags r:id="rId270"/>
            </p:custDataLst>
          </p:nvPr>
        </p:nvSpPr>
        <p:spPr bwMode="auto">
          <a:xfrm>
            <a:off x="7908769" y="3090277"/>
            <a:ext cx="421314" cy="554214"/>
          </a:xfrm>
          <a:custGeom>
            <a:avLst/>
            <a:gdLst>
              <a:gd name="T0" fmla="*/ 742 w 943"/>
              <a:gd name="T1" fmla="*/ 5 h 1172"/>
              <a:gd name="T2" fmla="*/ 765 w 943"/>
              <a:gd name="T3" fmla="*/ 23 h 1172"/>
              <a:gd name="T4" fmla="*/ 803 w 943"/>
              <a:gd name="T5" fmla="*/ 30 h 1172"/>
              <a:gd name="T6" fmla="*/ 814 w 943"/>
              <a:gd name="T7" fmla="*/ 55 h 1172"/>
              <a:gd name="T8" fmla="*/ 835 w 943"/>
              <a:gd name="T9" fmla="*/ 109 h 1172"/>
              <a:gd name="T10" fmla="*/ 837 w 943"/>
              <a:gd name="T11" fmla="*/ 187 h 1172"/>
              <a:gd name="T12" fmla="*/ 857 w 943"/>
              <a:gd name="T13" fmla="*/ 243 h 1172"/>
              <a:gd name="T14" fmla="*/ 922 w 943"/>
              <a:gd name="T15" fmla="*/ 292 h 1172"/>
              <a:gd name="T16" fmla="*/ 879 w 943"/>
              <a:gd name="T17" fmla="*/ 361 h 1172"/>
              <a:gd name="T18" fmla="*/ 851 w 943"/>
              <a:gd name="T19" fmla="*/ 410 h 1172"/>
              <a:gd name="T20" fmla="*/ 809 w 943"/>
              <a:gd name="T21" fmla="*/ 635 h 1172"/>
              <a:gd name="T22" fmla="*/ 770 w 943"/>
              <a:gd name="T23" fmla="*/ 677 h 1172"/>
              <a:gd name="T24" fmla="*/ 763 w 943"/>
              <a:gd name="T25" fmla="*/ 721 h 1172"/>
              <a:gd name="T26" fmla="*/ 745 w 943"/>
              <a:gd name="T27" fmla="*/ 735 h 1172"/>
              <a:gd name="T28" fmla="*/ 723 w 943"/>
              <a:gd name="T29" fmla="*/ 798 h 1172"/>
              <a:gd name="T30" fmla="*/ 692 w 943"/>
              <a:gd name="T31" fmla="*/ 877 h 1172"/>
              <a:gd name="T32" fmla="*/ 662 w 943"/>
              <a:gd name="T33" fmla="*/ 903 h 1172"/>
              <a:gd name="T34" fmla="*/ 664 w 943"/>
              <a:gd name="T35" fmla="*/ 934 h 1172"/>
              <a:gd name="T36" fmla="*/ 686 w 943"/>
              <a:gd name="T37" fmla="*/ 939 h 1172"/>
              <a:gd name="T38" fmla="*/ 709 w 943"/>
              <a:gd name="T39" fmla="*/ 950 h 1172"/>
              <a:gd name="T40" fmla="*/ 742 w 943"/>
              <a:gd name="T41" fmla="*/ 971 h 1172"/>
              <a:gd name="T42" fmla="*/ 756 w 943"/>
              <a:gd name="T43" fmla="*/ 1007 h 1172"/>
              <a:gd name="T44" fmla="*/ 775 w 943"/>
              <a:gd name="T45" fmla="*/ 1043 h 1172"/>
              <a:gd name="T46" fmla="*/ 803 w 943"/>
              <a:gd name="T47" fmla="*/ 1053 h 1172"/>
              <a:gd name="T48" fmla="*/ 809 w 943"/>
              <a:gd name="T49" fmla="*/ 1094 h 1172"/>
              <a:gd name="T50" fmla="*/ 718 w 943"/>
              <a:gd name="T51" fmla="*/ 1115 h 1172"/>
              <a:gd name="T52" fmla="*/ 687 w 943"/>
              <a:gd name="T53" fmla="*/ 1157 h 1172"/>
              <a:gd name="T54" fmla="*/ 598 w 943"/>
              <a:gd name="T55" fmla="*/ 1170 h 1172"/>
              <a:gd name="T56" fmla="*/ 515 w 943"/>
              <a:gd name="T57" fmla="*/ 1158 h 1172"/>
              <a:gd name="T58" fmla="*/ 464 w 943"/>
              <a:gd name="T59" fmla="*/ 1123 h 1172"/>
              <a:gd name="T60" fmla="*/ 390 w 943"/>
              <a:gd name="T61" fmla="*/ 1125 h 1172"/>
              <a:gd name="T62" fmla="*/ 319 w 943"/>
              <a:gd name="T63" fmla="*/ 1120 h 1172"/>
              <a:gd name="T64" fmla="*/ 297 w 943"/>
              <a:gd name="T65" fmla="*/ 1104 h 1172"/>
              <a:gd name="T66" fmla="*/ 294 w 943"/>
              <a:gd name="T67" fmla="*/ 1075 h 1172"/>
              <a:gd name="T68" fmla="*/ 274 w 943"/>
              <a:gd name="T69" fmla="*/ 1029 h 1172"/>
              <a:gd name="T70" fmla="*/ 216 w 943"/>
              <a:gd name="T71" fmla="*/ 974 h 1172"/>
              <a:gd name="T72" fmla="*/ 193 w 943"/>
              <a:gd name="T73" fmla="*/ 925 h 1172"/>
              <a:gd name="T74" fmla="*/ 152 w 943"/>
              <a:gd name="T75" fmla="*/ 903 h 1172"/>
              <a:gd name="T76" fmla="*/ 120 w 943"/>
              <a:gd name="T77" fmla="*/ 846 h 1172"/>
              <a:gd name="T78" fmla="*/ 97 w 943"/>
              <a:gd name="T79" fmla="*/ 788 h 1172"/>
              <a:gd name="T80" fmla="*/ 65 w 943"/>
              <a:gd name="T81" fmla="*/ 758 h 1172"/>
              <a:gd name="T82" fmla="*/ 33 w 943"/>
              <a:gd name="T83" fmla="*/ 676 h 1172"/>
              <a:gd name="T84" fmla="*/ 4 w 943"/>
              <a:gd name="T85" fmla="*/ 611 h 1172"/>
              <a:gd name="T86" fmla="*/ 18 w 943"/>
              <a:gd name="T87" fmla="*/ 577 h 1172"/>
              <a:gd name="T88" fmla="*/ 29 w 943"/>
              <a:gd name="T89" fmla="*/ 521 h 1172"/>
              <a:gd name="T90" fmla="*/ 64 w 943"/>
              <a:gd name="T91" fmla="*/ 474 h 1172"/>
              <a:gd name="T92" fmla="*/ 113 w 943"/>
              <a:gd name="T93" fmla="*/ 222 h 1172"/>
              <a:gd name="T94" fmla="*/ 123 w 943"/>
              <a:gd name="T95" fmla="*/ 179 h 1172"/>
              <a:gd name="T96" fmla="*/ 153 w 943"/>
              <a:gd name="T97" fmla="*/ 171 h 1172"/>
              <a:gd name="T98" fmla="*/ 160 w 943"/>
              <a:gd name="T99" fmla="*/ 122 h 1172"/>
              <a:gd name="T100" fmla="*/ 159 w 943"/>
              <a:gd name="T101" fmla="*/ 67 h 1172"/>
              <a:gd name="T102" fmla="*/ 679 w 943"/>
              <a:gd name="T103" fmla="*/ 69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983" name="Group 384">
            <a:extLst>
              <a:ext uri="{FF2B5EF4-FFF2-40B4-BE49-F238E27FC236}">
                <a16:creationId xmlns:a16="http://schemas.microsoft.com/office/drawing/2014/main" id="{91ABF4D6-97C2-D54F-A4A8-AD53C361CA5E}"/>
              </a:ext>
            </a:extLst>
          </p:cNvPr>
          <p:cNvGrpSpPr>
            <a:grpSpLocks/>
          </p:cNvGrpSpPr>
          <p:nvPr userDrawn="1">
            <p:custDataLst>
              <p:tags r:id="rId271"/>
            </p:custDataLst>
          </p:nvPr>
        </p:nvGrpSpPr>
        <p:grpSpPr bwMode="auto">
          <a:xfrm>
            <a:off x="6662720" y="3273095"/>
            <a:ext cx="82961" cy="74855"/>
            <a:chOff x="2352" y="2343"/>
            <a:chExt cx="65" cy="53"/>
          </a:xfrm>
          <a:solidFill>
            <a:srgbClr val="DADADA"/>
          </a:solidFill>
        </p:grpSpPr>
        <p:sp>
          <p:nvSpPr>
            <p:cNvPr id="984" name="Freeform 385">
              <a:extLst>
                <a:ext uri="{FF2B5EF4-FFF2-40B4-BE49-F238E27FC236}">
                  <a16:creationId xmlns:a16="http://schemas.microsoft.com/office/drawing/2014/main" id="{8C446D04-0596-2C41-985D-A5B6D5EE92DB}"/>
                </a:ext>
              </a:extLst>
            </p:cNvPr>
            <p:cNvSpPr>
              <a:spLocks/>
            </p:cNvSpPr>
            <p:nvPr/>
          </p:nvSpPr>
          <p:spPr bwMode="auto">
            <a:xfrm>
              <a:off x="2352" y="2343"/>
              <a:ext cx="16" cy="11"/>
            </a:xfrm>
            <a:custGeom>
              <a:avLst/>
              <a:gdLst>
                <a:gd name="T0" fmla="*/ 46 w 51"/>
                <a:gd name="T1" fmla="*/ 0 h 33"/>
                <a:gd name="T2" fmla="*/ 0 w 51"/>
                <a:gd name="T3" fmla="*/ 5 h 33"/>
                <a:gd name="T4" fmla="*/ 4 w 51"/>
                <a:gd name="T5" fmla="*/ 28 h 33"/>
                <a:gd name="T6" fmla="*/ 10 w 51"/>
                <a:gd name="T7" fmla="*/ 33 h 33"/>
                <a:gd name="T8" fmla="*/ 35 w 51"/>
                <a:gd name="T9" fmla="*/ 25 h 33"/>
                <a:gd name="T10" fmla="*/ 48 w 51"/>
                <a:gd name="T11" fmla="*/ 15 h 33"/>
                <a:gd name="T12" fmla="*/ 51 w 51"/>
                <a:gd name="T13" fmla="*/ 8 h 33"/>
                <a:gd name="T14" fmla="*/ 46 w 51"/>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33">
                  <a:moveTo>
                    <a:pt x="46" y="0"/>
                  </a:moveTo>
                  <a:lnTo>
                    <a:pt x="0" y="5"/>
                  </a:lnTo>
                  <a:lnTo>
                    <a:pt x="4" y="28"/>
                  </a:lnTo>
                  <a:lnTo>
                    <a:pt x="10" y="33"/>
                  </a:lnTo>
                  <a:lnTo>
                    <a:pt x="35" y="25"/>
                  </a:lnTo>
                  <a:lnTo>
                    <a:pt x="48" y="15"/>
                  </a:lnTo>
                  <a:lnTo>
                    <a:pt x="51" y="8"/>
                  </a:lnTo>
                  <a:lnTo>
                    <a:pt x="46"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85" name="Freeform 386">
              <a:extLst>
                <a:ext uri="{FF2B5EF4-FFF2-40B4-BE49-F238E27FC236}">
                  <a16:creationId xmlns:a16="http://schemas.microsoft.com/office/drawing/2014/main" id="{854EBE74-2CB4-CB48-984A-0920A8C7AE80}"/>
                </a:ext>
              </a:extLst>
            </p:cNvPr>
            <p:cNvSpPr>
              <a:spLocks/>
            </p:cNvSpPr>
            <p:nvPr/>
          </p:nvSpPr>
          <p:spPr bwMode="auto">
            <a:xfrm>
              <a:off x="2372" y="2354"/>
              <a:ext cx="20" cy="7"/>
            </a:xfrm>
            <a:custGeom>
              <a:avLst/>
              <a:gdLst>
                <a:gd name="T0" fmla="*/ 61 w 61"/>
                <a:gd name="T1" fmla="*/ 6 h 20"/>
                <a:gd name="T2" fmla="*/ 53 w 61"/>
                <a:gd name="T3" fmla="*/ 2 h 20"/>
                <a:gd name="T4" fmla="*/ 0 w 61"/>
                <a:gd name="T5" fmla="*/ 0 h 20"/>
                <a:gd name="T6" fmla="*/ 2 w 61"/>
                <a:gd name="T7" fmla="*/ 14 h 20"/>
                <a:gd name="T8" fmla="*/ 7 w 61"/>
                <a:gd name="T9" fmla="*/ 20 h 20"/>
                <a:gd name="T10" fmla="*/ 18 w 61"/>
                <a:gd name="T11" fmla="*/ 13 h 20"/>
                <a:gd name="T12" fmla="*/ 61 w 61"/>
                <a:gd name="T13" fmla="*/ 6 h 20"/>
              </a:gdLst>
              <a:ahLst/>
              <a:cxnLst>
                <a:cxn ang="0">
                  <a:pos x="T0" y="T1"/>
                </a:cxn>
                <a:cxn ang="0">
                  <a:pos x="T2" y="T3"/>
                </a:cxn>
                <a:cxn ang="0">
                  <a:pos x="T4" y="T5"/>
                </a:cxn>
                <a:cxn ang="0">
                  <a:pos x="T6" y="T7"/>
                </a:cxn>
                <a:cxn ang="0">
                  <a:pos x="T8" y="T9"/>
                </a:cxn>
                <a:cxn ang="0">
                  <a:pos x="T10" y="T11"/>
                </a:cxn>
                <a:cxn ang="0">
                  <a:pos x="T12" y="T13"/>
                </a:cxn>
              </a:cxnLst>
              <a:rect l="0" t="0" r="r" b="b"/>
              <a:pathLst>
                <a:path w="61" h="20">
                  <a:moveTo>
                    <a:pt x="61" y="6"/>
                  </a:moveTo>
                  <a:lnTo>
                    <a:pt x="53" y="2"/>
                  </a:lnTo>
                  <a:lnTo>
                    <a:pt x="0" y="0"/>
                  </a:lnTo>
                  <a:lnTo>
                    <a:pt x="2" y="14"/>
                  </a:lnTo>
                  <a:lnTo>
                    <a:pt x="7" y="20"/>
                  </a:lnTo>
                  <a:lnTo>
                    <a:pt x="18" y="13"/>
                  </a:lnTo>
                  <a:lnTo>
                    <a:pt x="61" y="6"/>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86" name="Freeform 387">
              <a:extLst>
                <a:ext uri="{FF2B5EF4-FFF2-40B4-BE49-F238E27FC236}">
                  <a16:creationId xmlns:a16="http://schemas.microsoft.com/office/drawing/2014/main" id="{8D5197B3-2AB0-424B-A9E6-76726543E589}"/>
                </a:ext>
              </a:extLst>
            </p:cNvPr>
            <p:cNvSpPr>
              <a:spLocks/>
            </p:cNvSpPr>
            <p:nvPr/>
          </p:nvSpPr>
          <p:spPr bwMode="auto">
            <a:xfrm>
              <a:off x="2407" y="2346"/>
              <a:ext cx="5" cy="12"/>
            </a:xfrm>
            <a:custGeom>
              <a:avLst/>
              <a:gdLst>
                <a:gd name="T0" fmla="*/ 2 w 15"/>
                <a:gd name="T1" fmla="*/ 0 h 36"/>
                <a:gd name="T2" fmla="*/ 0 w 15"/>
                <a:gd name="T3" fmla="*/ 20 h 36"/>
                <a:gd name="T4" fmla="*/ 0 w 15"/>
                <a:gd name="T5" fmla="*/ 36 h 36"/>
                <a:gd name="T6" fmla="*/ 11 w 15"/>
                <a:gd name="T7" fmla="*/ 35 h 36"/>
                <a:gd name="T8" fmla="*/ 15 w 15"/>
                <a:gd name="T9" fmla="*/ 14 h 36"/>
                <a:gd name="T10" fmla="*/ 2 w 15"/>
                <a:gd name="T11" fmla="*/ 0 h 36"/>
              </a:gdLst>
              <a:ahLst/>
              <a:cxnLst>
                <a:cxn ang="0">
                  <a:pos x="T0" y="T1"/>
                </a:cxn>
                <a:cxn ang="0">
                  <a:pos x="T2" y="T3"/>
                </a:cxn>
                <a:cxn ang="0">
                  <a:pos x="T4" y="T5"/>
                </a:cxn>
                <a:cxn ang="0">
                  <a:pos x="T6" y="T7"/>
                </a:cxn>
                <a:cxn ang="0">
                  <a:pos x="T8" y="T9"/>
                </a:cxn>
                <a:cxn ang="0">
                  <a:pos x="T10" y="T11"/>
                </a:cxn>
              </a:cxnLst>
              <a:rect l="0" t="0" r="r" b="b"/>
              <a:pathLst>
                <a:path w="15" h="36">
                  <a:moveTo>
                    <a:pt x="2" y="0"/>
                  </a:moveTo>
                  <a:lnTo>
                    <a:pt x="0" y="20"/>
                  </a:lnTo>
                  <a:lnTo>
                    <a:pt x="0" y="36"/>
                  </a:lnTo>
                  <a:lnTo>
                    <a:pt x="11" y="35"/>
                  </a:lnTo>
                  <a:lnTo>
                    <a:pt x="15" y="14"/>
                  </a:lnTo>
                  <a:lnTo>
                    <a:pt x="2"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87" name="Freeform 388">
              <a:extLst>
                <a:ext uri="{FF2B5EF4-FFF2-40B4-BE49-F238E27FC236}">
                  <a16:creationId xmlns:a16="http://schemas.microsoft.com/office/drawing/2014/main" id="{C99CEB4E-BD23-B442-B0FF-5C0D3EA0E03F}"/>
                </a:ext>
              </a:extLst>
            </p:cNvPr>
            <p:cNvSpPr>
              <a:spLocks/>
            </p:cNvSpPr>
            <p:nvPr/>
          </p:nvSpPr>
          <p:spPr bwMode="auto">
            <a:xfrm>
              <a:off x="2406" y="2361"/>
              <a:ext cx="11" cy="11"/>
            </a:xfrm>
            <a:custGeom>
              <a:avLst/>
              <a:gdLst>
                <a:gd name="T0" fmla="*/ 4 w 37"/>
                <a:gd name="T1" fmla="*/ 4 h 33"/>
                <a:gd name="T2" fmla="*/ 22 w 37"/>
                <a:gd name="T3" fmla="*/ 0 h 33"/>
                <a:gd name="T4" fmla="*/ 35 w 37"/>
                <a:gd name="T5" fmla="*/ 6 h 33"/>
                <a:gd name="T6" fmla="*/ 37 w 37"/>
                <a:gd name="T7" fmla="*/ 22 h 33"/>
                <a:gd name="T8" fmla="*/ 24 w 37"/>
                <a:gd name="T9" fmla="*/ 33 h 33"/>
                <a:gd name="T10" fmla="*/ 11 w 37"/>
                <a:gd name="T11" fmla="*/ 33 h 33"/>
                <a:gd name="T12" fmla="*/ 2 w 37"/>
                <a:gd name="T13" fmla="*/ 24 h 33"/>
                <a:gd name="T14" fmla="*/ 0 w 37"/>
                <a:gd name="T15" fmla="*/ 16 h 33"/>
                <a:gd name="T16" fmla="*/ 4 w 37"/>
                <a:gd name="T17"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3">
                  <a:moveTo>
                    <a:pt x="4" y="4"/>
                  </a:moveTo>
                  <a:lnTo>
                    <a:pt x="22" y="0"/>
                  </a:lnTo>
                  <a:lnTo>
                    <a:pt x="35" y="6"/>
                  </a:lnTo>
                  <a:lnTo>
                    <a:pt x="37" y="22"/>
                  </a:lnTo>
                  <a:lnTo>
                    <a:pt x="24" y="33"/>
                  </a:lnTo>
                  <a:lnTo>
                    <a:pt x="11" y="33"/>
                  </a:lnTo>
                  <a:lnTo>
                    <a:pt x="2" y="24"/>
                  </a:lnTo>
                  <a:lnTo>
                    <a:pt x="0" y="16"/>
                  </a:lnTo>
                  <a:lnTo>
                    <a:pt x="4" y="4"/>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88" name="Freeform 389">
              <a:extLst>
                <a:ext uri="{FF2B5EF4-FFF2-40B4-BE49-F238E27FC236}">
                  <a16:creationId xmlns:a16="http://schemas.microsoft.com/office/drawing/2014/main" id="{DAC77D8E-CA7A-C448-AB97-BCB1EDC636EF}"/>
                </a:ext>
              </a:extLst>
            </p:cNvPr>
            <p:cNvSpPr>
              <a:spLocks/>
            </p:cNvSpPr>
            <p:nvPr/>
          </p:nvSpPr>
          <p:spPr bwMode="auto">
            <a:xfrm>
              <a:off x="2388" y="2378"/>
              <a:ext cx="16" cy="18"/>
            </a:xfrm>
            <a:custGeom>
              <a:avLst/>
              <a:gdLst>
                <a:gd name="T0" fmla="*/ 2 w 49"/>
                <a:gd name="T1" fmla="*/ 0 h 54"/>
                <a:gd name="T2" fmla="*/ 0 w 49"/>
                <a:gd name="T3" fmla="*/ 0 h 54"/>
                <a:gd name="T4" fmla="*/ 2 w 49"/>
                <a:gd name="T5" fmla="*/ 50 h 54"/>
                <a:gd name="T6" fmla="*/ 18 w 49"/>
                <a:gd name="T7" fmla="*/ 54 h 54"/>
                <a:gd name="T8" fmla="*/ 44 w 49"/>
                <a:gd name="T9" fmla="*/ 45 h 54"/>
                <a:gd name="T10" fmla="*/ 49 w 49"/>
                <a:gd name="T11" fmla="*/ 31 h 54"/>
                <a:gd name="T12" fmla="*/ 40 w 49"/>
                <a:gd name="T13" fmla="*/ 21 h 54"/>
                <a:gd name="T14" fmla="*/ 19 w 49"/>
                <a:gd name="T15" fmla="*/ 8 h 54"/>
                <a:gd name="T16" fmla="*/ 2 w 49"/>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4">
                  <a:moveTo>
                    <a:pt x="2" y="0"/>
                  </a:moveTo>
                  <a:lnTo>
                    <a:pt x="0" y="0"/>
                  </a:lnTo>
                  <a:lnTo>
                    <a:pt x="2" y="50"/>
                  </a:lnTo>
                  <a:lnTo>
                    <a:pt x="18" y="54"/>
                  </a:lnTo>
                  <a:lnTo>
                    <a:pt x="44" y="45"/>
                  </a:lnTo>
                  <a:lnTo>
                    <a:pt x="49" y="31"/>
                  </a:lnTo>
                  <a:lnTo>
                    <a:pt x="40" y="21"/>
                  </a:lnTo>
                  <a:lnTo>
                    <a:pt x="19" y="8"/>
                  </a:lnTo>
                  <a:lnTo>
                    <a:pt x="2"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89" name="Freeform 390">
              <a:extLst>
                <a:ext uri="{FF2B5EF4-FFF2-40B4-BE49-F238E27FC236}">
                  <a16:creationId xmlns:a16="http://schemas.microsoft.com/office/drawing/2014/main" id="{07771C32-491F-B140-A213-9687DF3CAB39}"/>
                </a:ext>
              </a:extLst>
            </p:cNvPr>
            <p:cNvSpPr>
              <a:spLocks/>
            </p:cNvSpPr>
            <p:nvPr/>
          </p:nvSpPr>
          <p:spPr bwMode="auto">
            <a:xfrm>
              <a:off x="2374" y="2388"/>
              <a:ext cx="9" cy="7"/>
            </a:xfrm>
            <a:custGeom>
              <a:avLst/>
              <a:gdLst>
                <a:gd name="T0" fmla="*/ 18 w 26"/>
                <a:gd name="T1" fmla="*/ 0 h 22"/>
                <a:gd name="T2" fmla="*/ 3 w 26"/>
                <a:gd name="T3" fmla="*/ 2 h 22"/>
                <a:gd name="T4" fmla="*/ 0 w 26"/>
                <a:gd name="T5" fmla="*/ 15 h 22"/>
                <a:gd name="T6" fmla="*/ 6 w 26"/>
                <a:gd name="T7" fmla="*/ 21 h 22"/>
                <a:gd name="T8" fmla="*/ 19 w 26"/>
                <a:gd name="T9" fmla="*/ 22 h 22"/>
                <a:gd name="T10" fmla="*/ 26 w 26"/>
                <a:gd name="T11" fmla="*/ 11 h 22"/>
                <a:gd name="T12" fmla="*/ 18 w 2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6" h="22">
                  <a:moveTo>
                    <a:pt x="18" y="0"/>
                  </a:moveTo>
                  <a:lnTo>
                    <a:pt x="3" y="2"/>
                  </a:lnTo>
                  <a:lnTo>
                    <a:pt x="0" y="15"/>
                  </a:lnTo>
                  <a:lnTo>
                    <a:pt x="6" y="21"/>
                  </a:lnTo>
                  <a:lnTo>
                    <a:pt x="19" y="22"/>
                  </a:lnTo>
                  <a:lnTo>
                    <a:pt x="26" y="11"/>
                  </a:lnTo>
                  <a:lnTo>
                    <a:pt x="18" y="0"/>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grpSp>
        <p:nvGrpSpPr>
          <p:cNvPr id="990" name="Group 391">
            <a:extLst>
              <a:ext uri="{FF2B5EF4-FFF2-40B4-BE49-F238E27FC236}">
                <a16:creationId xmlns:a16="http://schemas.microsoft.com/office/drawing/2014/main" id="{AAA1E8B3-D50C-A74B-8B71-52024697BE92}"/>
              </a:ext>
            </a:extLst>
          </p:cNvPr>
          <p:cNvGrpSpPr>
            <a:grpSpLocks/>
          </p:cNvGrpSpPr>
          <p:nvPr userDrawn="1">
            <p:custDataLst>
              <p:tags r:id="rId272"/>
            </p:custDataLst>
          </p:nvPr>
        </p:nvGrpSpPr>
        <p:grpSpPr bwMode="auto">
          <a:xfrm>
            <a:off x="4455291" y="1514005"/>
            <a:ext cx="1943904" cy="1027815"/>
            <a:chOff x="527" y="1110"/>
            <a:chExt cx="1410" cy="709"/>
          </a:xfrm>
          <a:solidFill>
            <a:srgbClr val="DADADA"/>
          </a:solidFill>
        </p:grpSpPr>
        <p:sp>
          <p:nvSpPr>
            <p:cNvPr id="991" name="Freeform 392">
              <a:extLst>
                <a:ext uri="{FF2B5EF4-FFF2-40B4-BE49-F238E27FC236}">
                  <a16:creationId xmlns:a16="http://schemas.microsoft.com/office/drawing/2014/main" id="{6708350A-92E3-D14C-901F-56162949CBB6}"/>
                </a:ext>
              </a:extLst>
            </p:cNvPr>
            <p:cNvSpPr>
              <a:spLocks/>
            </p:cNvSpPr>
            <p:nvPr/>
          </p:nvSpPr>
          <p:spPr bwMode="auto">
            <a:xfrm>
              <a:off x="1401" y="1427"/>
              <a:ext cx="31" cy="17"/>
            </a:xfrm>
            <a:custGeom>
              <a:avLst/>
              <a:gdLst>
                <a:gd name="T0" fmla="*/ 0 w 98"/>
                <a:gd name="T1" fmla="*/ 41 h 54"/>
                <a:gd name="T2" fmla="*/ 5 w 98"/>
                <a:gd name="T3" fmla="*/ 46 h 54"/>
                <a:gd name="T4" fmla="*/ 13 w 98"/>
                <a:gd name="T5" fmla="*/ 50 h 54"/>
                <a:gd name="T6" fmla="*/ 23 w 98"/>
                <a:gd name="T7" fmla="*/ 53 h 54"/>
                <a:gd name="T8" fmla="*/ 32 w 98"/>
                <a:gd name="T9" fmla="*/ 54 h 54"/>
                <a:gd name="T10" fmla="*/ 38 w 98"/>
                <a:gd name="T11" fmla="*/ 54 h 54"/>
                <a:gd name="T12" fmla="*/ 45 w 98"/>
                <a:gd name="T13" fmla="*/ 53 h 54"/>
                <a:gd name="T14" fmla="*/ 50 w 98"/>
                <a:gd name="T15" fmla="*/ 51 h 54"/>
                <a:gd name="T16" fmla="*/ 56 w 98"/>
                <a:gd name="T17" fmla="*/ 49 h 54"/>
                <a:gd name="T18" fmla="*/ 67 w 98"/>
                <a:gd name="T19" fmla="*/ 42 h 54"/>
                <a:gd name="T20" fmla="*/ 75 w 98"/>
                <a:gd name="T21" fmla="*/ 35 h 54"/>
                <a:gd name="T22" fmla="*/ 84 w 98"/>
                <a:gd name="T23" fmla="*/ 28 h 54"/>
                <a:gd name="T24" fmla="*/ 91 w 98"/>
                <a:gd name="T25" fmla="*/ 20 h 54"/>
                <a:gd name="T26" fmla="*/ 95 w 98"/>
                <a:gd name="T27" fmla="*/ 12 h 54"/>
                <a:gd name="T28" fmla="*/ 98 w 98"/>
                <a:gd name="T29" fmla="*/ 4 h 54"/>
                <a:gd name="T30" fmla="*/ 91 w 98"/>
                <a:gd name="T31" fmla="*/ 2 h 54"/>
                <a:gd name="T32" fmla="*/ 83 w 98"/>
                <a:gd name="T33" fmla="*/ 0 h 54"/>
                <a:gd name="T34" fmla="*/ 75 w 98"/>
                <a:gd name="T35" fmla="*/ 0 h 54"/>
                <a:gd name="T36" fmla="*/ 68 w 98"/>
                <a:gd name="T37" fmla="*/ 0 h 54"/>
                <a:gd name="T38" fmla="*/ 59 w 98"/>
                <a:gd name="T39" fmla="*/ 1 h 54"/>
                <a:gd name="T40" fmla="*/ 51 w 98"/>
                <a:gd name="T41" fmla="*/ 3 h 54"/>
                <a:gd name="T42" fmla="*/ 43 w 98"/>
                <a:gd name="T43" fmla="*/ 6 h 54"/>
                <a:gd name="T44" fmla="*/ 37 w 98"/>
                <a:gd name="T45" fmla="*/ 9 h 54"/>
                <a:gd name="T46" fmla="*/ 23 w 98"/>
                <a:gd name="T47" fmla="*/ 17 h 54"/>
                <a:gd name="T48" fmla="*/ 12 w 98"/>
                <a:gd name="T49" fmla="*/ 25 h 54"/>
                <a:gd name="T50" fmla="*/ 7 w 98"/>
                <a:gd name="T51" fmla="*/ 29 h 54"/>
                <a:gd name="T52" fmla="*/ 4 w 98"/>
                <a:gd name="T53" fmla="*/ 33 h 54"/>
                <a:gd name="T54" fmla="*/ 1 w 98"/>
                <a:gd name="T55" fmla="*/ 37 h 54"/>
                <a:gd name="T56" fmla="*/ 0 w 98"/>
                <a:gd name="T57" fmla="*/ 4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54">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92" name="Freeform 393">
              <a:extLst>
                <a:ext uri="{FF2B5EF4-FFF2-40B4-BE49-F238E27FC236}">
                  <a16:creationId xmlns:a16="http://schemas.microsoft.com/office/drawing/2014/main" id="{56166376-2961-AA47-B4DF-F37714AA6014}"/>
                </a:ext>
              </a:extLst>
            </p:cNvPr>
            <p:cNvSpPr>
              <a:spLocks/>
            </p:cNvSpPr>
            <p:nvPr/>
          </p:nvSpPr>
          <p:spPr bwMode="auto">
            <a:xfrm>
              <a:off x="1387" y="1551"/>
              <a:ext cx="21" cy="8"/>
            </a:xfrm>
            <a:custGeom>
              <a:avLst/>
              <a:gdLst>
                <a:gd name="T0" fmla="*/ 0 w 67"/>
                <a:gd name="T1" fmla="*/ 27 h 28"/>
                <a:gd name="T2" fmla="*/ 11 w 67"/>
                <a:gd name="T3" fmla="*/ 28 h 28"/>
                <a:gd name="T4" fmla="*/ 21 w 67"/>
                <a:gd name="T5" fmla="*/ 27 h 28"/>
                <a:gd name="T6" fmla="*/ 31 w 67"/>
                <a:gd name="T7" fmla="*/ 25 h 28"/>
                <a:gd name="T8" fmla="*/ 41 w 67"/>
                <a:gd name="T9" fmla="*/ 21 h 28"/>
                <a:gd name="T10" fmla="*/ 49 w 67"/>
                <a:gd name="T11" fmla="*/ 17 h 28"/>
                <a:gd name="T12" fmla="*/ 57 w 67"/>
                <a:gd name="T13" fmla="*/ 12 h 28"/>
                <a:gd name="T14" fmla="*/ 63 w 67"/>
                <a:gd name="T15" fmla="*/ 7 h 28"/>
                <a:gd name="T16" fmla="*/ 67 w 67"/>
                <a:gd name="T17" fmla="*/ 3 h 28"/>
                <a:gd name="T18" fmla="*/ 57 w 67"/>
                <a:gd name="T19" fmla="*/ 1 h 28"/>
                <a:gd name="T20" fmla="*/ 46 w 67"/>
                <a:gd name="T21" fmla="*/ 0 h 28"/>
                <a:gd name="T22" fmla="*/ 36 w 67"/>
                <a:gd name="T23" fmla="*/ 1 h 28"/>
                <a:gd name="T24" fmla="*/ 26 w 67"/>
                <a:gd name="T25" fmla="*/ 3 h 28"/>
                <a:gd name="T26" fmla="*/ 17 w 67"/>
                <a:gd name="T27" fmla="*/ 7 h 28"/>
                <a:gd name="T28" fmla="*/ 10 w 67"/>
                <a:gd name="T29" fmla="*/ 12 h 28"/>
                <a:gd name="T30" fmla="*/ 7 w 67"/>
                <a:gd name="T31" fmla="*/ 15 h 28"/>
                <a:gd name="T32" fmla="*/ 4 w 67"/>
                <a:gd name="T33" fmla="*/ 19 h 28"/>
                <a:gd name="T34" fmla="*/ 2 w 67"/>
                <a:gd name="T35" fmla="*/ 22 h 28"/>
                <a:gd name="T36" fmla="*/ 0 w 67"/>
                <a:gd name="T37"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28">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93" name="Freeform 394">
              <a:extLst>
                <a:ext uri="{FF2B5EF4-FFF2-40B4-BE49-F238E27FC236}">
                  <a16:creationId xmlns:a16="http://schemas.microsoft.com/office/drawing/2014/main" id="{890F83AC-08F5-5040-B66F-A3154FA867A9}"/>
                </a:ext>
              </a:extLst>
            </p:cNvPr>
            <p:cNvSpPr>
              <a:spLocks/>
            </p:cNvSpPr>
            <p:nvPr/>
          </p:nvSpPr>
          <p:spPr bwMode="auto">
            <a:xfrm>
              <a:off x="1332" y="1608"/>
              <a:ext cx="11" cy="11"/>
            </a:xfrm>
            <a:custGeom>
              <a:avLst/>
              <a:gdLst>
                <a:gd name="T0" fmla="*/ 0 w 32"/>
                <a:gd name="T1" fmla="*/ 18 h 36"/>
                <a:gd name="T2" fmla="*/ 1 w 32"/>
                <a:gd name="T3" fmla="*/ 24 h 36"/>
                <a:gd name="T4" fmla="*/ 4 w 32"/>
                <a:gd name="T5" fmla="*/ 29 h 36"/>
                <a:gd name="T6" fmla="*/ 6 w 32"/>
                <a:gd name="T7" fmla="*/ 32 h 36"/>
                <a:gd name="T8" fmla="*/ 8 w 32"/>
                <a:gd name="T9" fmla="*/ 34 h 36"/>
                <a:gd name="T10" fmla="*/ 11 w 32"/>
                <a:gd name="T11" fmla="*/ 36 h 36"/>
                <a:gd name="T12" fmla="*/ 13 w 32"/>
                <a:gd name="T13" fmla="*/ 36 h 36"/>
                <a:gd name="T14" fmla="*/ 32 w 32"/>
                <a:gd name="T15" fmla="*/ 36 h 36"/>
                <a:gd name="T16" fmla="*/ 32 w 32"/>
                <a:gd name="T17" fmla="*/ 22 h 36"/>
                <a:gd name="T18" fmla="*/ 31 w 32"/>
                <a:gd name="T19" fmla="*/ 14 h 36"/>
                <a:gd name="T20" fmla="*/ 30 w 32"/>
                <a:gd name="T21" fmla="*/ 7 h 36"/>
                <a:gd name="T22" fmla="*/ 26 w 32"/>
                <a:gd name="T23" fmla="*/ 0 h 36"/>
                <a:gd name="T24" fmla="*/ 19 w 32"/>
                <a:gd name="T25" fmla="*/ 2 h 36"/>
                <a:gd name="T26" fmla="*/ 11 w 32"/>
                <a:gd name="T27" fmla="*/ 7 h 36"/>
                <a:gd name="T28" fmla="*/ 6 w 32"/>
                <a:gd name="T29" fmla="*/ 10 h 36"/>
                <a:gd name="T30" fmla="*/ 3 w 32"/>
                <a:gd name="T31" fmla="*/ 13 h 36"/>
                <a:gd name="T32" fmla="*/ 1 w 32"/>
                <a:gd name="T33" fmla="*/ 16 h 36"/>
                <a:gd name="T34" fmla="*/ 0 w 32"/>
                <a:gd name="T35"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6">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94" name="Freeform 395">
              <a:extLst>
                <a:ext uri="{FF2B5EF4-FFF2-40B4-BE49-F238E27FC236}">
                  <a16:creationId xmlns:a16="http://schemas.microsoft.com/office/drawing/2014/main" id="{2C8BD07B-68A7-3745-8BEB-F227C454597D}"/>
                </a:ext>
              </a:extLst>
            </p:cNvPr>
            <p:cNvSpPr>
              <a:spLocks/>
            </p:cNvSpPr>
            <p:nvPr/>
          </p:nvSpPr>
          <p:spPr bwMode="auto">
            <a:xfrm>
              <a:off x="1279" y="1314"/>
              <a:ext cx="46" cy="17"/>
            </a:xfrm>
            <a:custGeom>
              <a:avLst/>
              <a:gdLst>
                <a:gd name="T0" fmla="*/ 0 w 146"/>
                <a:gd name="T1" fmla="*/ 43 h 52"/>
                <a:gd name="T2" fmla="*/ 11 w 146"/>
                <a:gd name="T3" fmla="*/ 46 h 52"/>
                <a:gd name="T4" fmla="*/ 22 w 146"/>
                <a:gd name="T5" fmla="*/ 48 h 52"/>
                <a:gd name="T6" fmla="*/ 33 w 146"/>
                <a:gd name="T7" fmla="*/ 51 h 52"/>
                <a:gd name="T8" fmla="*/ 43 w 146"/>
                <a:gd name="T9" fmla="*/ 52 h 52"/>
                <a:gd name="T10" fmla="*/ 63 w 146"/>
                <a:gd name="T11" fmla="*/ 52 h 52"/>
                <a:gd name="T12" fmla="*/ 82 w 146"/>
                <a:gd name="T13" fmla="*/ 51 h 52"/>
                <a:gd name="T14" fmla="*/ 117 w 146"/>
                <a:gd name="T15" fmla="*/ 46 h 52"/>
                <a:gd name="T16" fmla="*/ 146 w 146"/>
                <a:gd name="T17" fmla="*/ 43 h 52"/>
                <a:gd name="T18" fmla="*/ 144 w 146"/>
                <a:gd name="T19" fmla="*/ 36 h 52"/>
                <a:gd name="T20" fmla="*/ 142 w 146"/>
                <a:gd name="T21" fmla="*/ 30 h 52"/>
                <a:gd name="T22" fmla="*/ 139 w 146"/>
                <a:gd name="T23" fmla="*/ 24 h 52"/>
                <a:gd name="T24" fmla="*/ 137 w 146"/>
                <a:gd name="T25" fmla="*/ 19 h 52"/>
                <a:gd name="T26" fmla="*/ 134 w 146"/>
                <a:gd name="T27" fmla="*/ 15 h 52"/>
                <a:gd name="T28" fmla="*/ 129 w 146"/>
                <a:gd name="T29" fmla="*/ 11 h 52"/>
                <a:gd name="T30" fmla="*/ 125 w 146"/>
                <a:gd name="T31" fmla="*/ 8 h 52"/>
                <a:gd name="T32" fmla="*/ 121 w 146"/>
                <a:gd name="T33" fmla="*/ 6 h 52"/>
                <a:gd name="T34" fmla="*/ 111 w 146"/>
                <a:gd name="T35" fmla="*/ 2 h 52"/>
                <a:gd name="T36" fmla="*/ 101 w 146"/>
                <a:gd name="T37" fmla="*/ 0 h 52"/>
                <a:gd name="T38" fmla="*/ 89 w 146"/>
                <a:gd name="T39" fmla="*/ 1 h 52"/>
                <a:gd name="T40" fmla="*/ 78 w 146"/>
                <a:gd name="T41" fmla="*/ 2 h 52"/>
                <a:gd name="T42" fmla="*/ 66 w 146"/>
                <a:gd name="T43" fmla="*/ 5 h 52"/>
                <a:gd name="T44" fmla="*/ 54 w 146"/>
                <a:gd name="T45" fmla="*/ 9 h 52"/>
                <a:gd name="T46" fmla="*/ 43 w 146"/>
                <a:gd name="T47" fmla="*/ 14 h 52"/>
                <a:gd name="T48" fmla="*/ 32 w 146"/>
                <a:gd name="T49" fmla="*/ 19 h 52"/>
                <a:gd name="T50" fmla="*/ 22 w 146"/>
                <a:gd name="T51" fmla="*/ 25 h 52"/>
                <a:gd name="T52" fmla="*/ 13 w 146"/>
                <a:gd name="T53" fmla="*/ 31 h 52"/>
                <a:gd name="T54" fmla="*/ 5 w 146"/>
                <a:gd name="T55" fmla="*/ 37 h 52"/>
                <a:gd name="T56" fmla="*/ 0 w 146"/>
                <a:gd name="T57"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52">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95" name="Freeform 396">
              <a:extLst>
                <a:ext uri="{FF2B5EF4-FFF2-40B4-BE49-F238E27FC236}">
                  <a16:creationId xmlns:a16="http://schemas.microsoft.com/office/drawing/2014/main" id="{6A9F2050-5B5F-AA47-8084-B6233B2F1783}"/>
                </a:ext>
              </a:extLst>
            </p:cNvPr>
            <p:cNvSpPr>
              <a:spLocks/>
            </p:cNvSpPr>
            <p:nvPr/>
          </p:nvSpPr>
          <p:spPr bwMode="auto">
            <a:xfrm>
              <a:off x="1261" y="1252"/>
              <a:ext cx="20" cy="10"/>
            </a:xfrm>
            <a:custGeom>
              <a:avLst/>
              <a:gdLst>
                <a:gd name="T0" fmla="*/ 60 w 60"/>
                <a:gd name="T1" fmla="*/ 0 h 31"/>
                <a:gd name="T2" fmla="*/ 49 w 60"/>
                <a:gd name="T3" fmla="*/ 0 h 31"/>
                <a:gd name="T4" fmla="*/ 38 w 60"/>
                <a:gd name="T5" fmla="*/ 0 h 31"/>
                <a:gd name="T6" fmla="*/ 31 w 60"/>
                <a:gd name="T7" fmla="*/ 0 h 31"/>
                <a:gd name="T8" fmla="*/ 27 w 60"/>
                <a:gd name="T9" fmla="*/ 0 h 31"/>
                <a:gd name="T10" fmla="*/ 18 w 60"/>
                <a:gd name="T11" fmla="*/ 0 h 31"/>
                <a:gd name="T12" fmla="*/ 9 w 60"/>
                <a:gd name="T13" fmla="*/ 2 h 31"/>
                <a:gd name="T14" fmla="*/ 5 w 60"/>
                <a:gd name="T15" fmla="*/ 3 h 31"/>
                <a:gd name="T16" fmla="*/ 2 w 60"/>
                <a:gd name="T17" fmla="*/ 5 h 31"/>
                <a:gd name="T18" fmla="*/ 1 w 60"/>
                <a:gd name="T19" fmla="*/ 8 h 31"/>
                <a:gd name="T20" fmla="*/ 0 w 60"/>
                <a:gd name="T21" fmla="*/ 12 h 31"/>
                <a:gd name="T22" fmla="*/ 1 w 60"/>
                <a:gd name="T23" fmla="*/ 15 h 31"/>
                <a:gd name="T24" fmla="*/ 2 w 60"/>
                <a:gd name="T25" fmla="*/ 18 h 31"/>
                <a:gd name="T26" fmla="*/ 5 w 60"/>
                <a:gd name="T27" fmla="*/ 22 h 31"/>
                <a:gd name="T28" fmla="*/ 9 w 60"/>
                <a:gd name="T29" fmla="*/ 24 h 31"/>
                <a:gd name="T30" fmla="*/ 12 w 60"/>
                <a:gd name="T31" fmla="*/ 27 h 31"/>
                <a:gd name="T32" fmla="*/ 18 w 60"/>
                <a:gd name="T33" fmla="*/ 29 h 31"/>
                <a:gd name="T34" fmla="*/ 22 w 60"/>
                <a:gd name="T35" fmla="*/ 31 h 31"/>
                <a:gd name="T36" fmla="*/ 27 w 60"/>
                <a:gd name="T37" fmla="*/ 31 h 31"/>
                <a:gd name="T38" fmla="*/ 32 w 60"/>
                <a:gd name="T39" fmla="*/ 30 h 31"/>
                <a:gd name="T40" fmla="*/ 37 w 60"/>
                <a:gd name="T41" fmla="*/ 28 h 31"/>
                <a:gd name="T42" fmla="*/ 43 w 60"/>
                <a:gd name="T43" fmla="*/ 24 h 31"/>
                <a:gd name="T44" fmla="*/ 48 w 60"/>
                <a:gd name="T45" fmla="*/ 18 h 31"/>
                <a:gd name="T46" fmla="*/ 57 w 60"/>
                <a:gd name="T47" fmla="*/ 10 h 31"/>
                <a:gd name="T48" fmla="*/ 60 w 60"/>
                <a:gd name="T49" fmla="*/ 6 h 31"/>
                <a:gd name="T50" fmla="*/ 60 w 60"/>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31">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96" name="Freeform 397">
              <a:extLst>
                <a:ext uri="{FF2B5EF4-FFF2-40B4-BE49-F238E27FC236}">
                  <a16:creationId xmlns:a16="http://schemas.microsoft.com/office/drawing/2014/main" id="{BEE448A0-C273-BD4E-9B37-620DDB87790A}"/>
                </a:ext>
              </a:extLst>
            </p:cNvPr>
            <p:cNvSpPr>
              <a:spLocks/>
            </p:cNvSpPr>
            <p:nvPr/>
          </p:nvSpPr>
          <p:spPr bwMode="auto">
            <a:xfrm>
              <a:off x="1730" y="1713"/>
              <a:ext cx="26" cy="20"/>
            </a:xfrm>
            <a:custGeom>
              <a:avLst/>
              <a:gdLst>
                <a:gd name="T0" fmla="*/ 0 w 80"/>
                <a:gd name="T1" fmla="*/ 43 h 62"/>
                <a:gd name="T2" fmla="*/ 1 w 80"/>
                <a:gd name="T3" fmla="*/ 46 h 62"/>
                <a:gd name="T4" fmla="*/ 1 w 80"/>
                <a:gd name="T5" fmla="*/ 49 h 62"/>
                <a:gd name="T6" fmla="*/ 3 w 80"/>
                <a:gd name="T7" fmla="*/ 51 h 62"/>
                <a:gd name="T8" fmla="*/ 4 w 80"/>
                <a:gd name="T9" fmla="*/ 53 h 62"/>
                <a:gd name="T10" fmla="*/ 10 w 80"/>
                <a:gd name="T11" fmla="*/ 57 h 62"/>
                <a:gd name="T12" fmla="*/ 15 w 80"/>
                <a:gd name="T13" fmla="*/ 59 h 62"/>
                <a:gd name="T14" fmla="*/ 28 w 80"/>
                <a:gd name="T15" fmla="*/ 62 h 62"/>
                <a:gd name="T16" fmla="*/ 40 w 80"/>
                <a:gd name="T17" fmla="*/ 62 h 62"/>
                <a:gd name="T18" fmla="*/ 45 w 80"/>
                <a:gd name="T19" fmla="*/ 62 h 62"/>
                <a:gd name="T20" fmla="*/ 49 w 80"/>
                <a:gd name="T21" fmla="*/ 59 h 62"/>
                <a:gd name="T22" fmla="*/ 54 w 80"/>
                <a:gd name="T23" fmla="*/ 57 h 62"/>
                <a:gd name="T24" fmla="*/ 58 w 80"/>
                <a:gd name="T25" fmla="*/ 54 h 62"/>
                <a:gd name="T26" fmla="*/ 65 w 80"/>
                <a:gd name="T27" fmla="*/ 47 h 62"/>
                <a:gd name="T28" fmla="*/ 70 w 80"/>
                <a:gd name="T29" fmla="*/ 38 h 62"/>
                <a:gd name="T30" fmla="*/ 74 w 80"/>
                <a:gd name="T31" fmla="*/ 28 h 62"/>
                <a:gd name="T32" fmla="*/ 78 w 80"/>
                <a:gd name="T33" fmla="*/ 18 h 62"/>
                <a:gd name="T34" fmla="*/ 79 w 80"/>
                <a:gd name="T35" fmla="*/ 8 h 62"/>
                <a:gd name="T36" fmla="*/ 80 w 80"/>
                <a:gd name="T37" fmla="*/ 0 h 62"/>
                <a:gd name="T38" fmla="*/ 71 w 80"/>
                <a:gd name="T39" fmla="*/ 0 h 62"/>
                <a:gd name="T40" fmla="*/ 59 w 80"/>
                <a:gd name="T41" fmla="*/ 3 h 62"/>
                <a:gd name="T42" fmla="*/ 46 w 80"/>
                <a:gd name="T43" fmla="*/ 8 h 62"/>
                <a:gd name="T44" fmla="*/ 33 w 80"/>
                <a:gd name="T45" fmla="*/ 13 h 62"/>
                <a:gd name="T46" fmla="*/ 21 w 80"/>
                <a:gd name="T47" fmla="*/ 19 h 62"/>
                <a:gd name="T48" fmla="*/ 10 w 80"/>
                <a:gd name="T49" fmla="*/ 26 h 62"/>
                <a:gd name="T50" fmla="*/ 6 w 80"/>
                <a:gd name="T51" fmla="*/ 30 h 62"/>
                <a:gd name="T52" fmla="*/ 3 w 80"/>
                <a:gd name="T53" fmla="*/ 34 h 62"/>
                <a:gd name="T54" fmla="*/ 1 w 80"/>
                <a:gd name="T55" fmla="*/ 39 h 62"/>
                <a:gd name="T56" fmla="*/ 0 w 80"/>
                <a:gd name="T57" fmla="*/ 4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0" h="62">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97" name="Freeform 398">
              <a:extLst>
                <a:ext uri="{FF2B5EF4-FFF2-40B4-BE49-F238E27FC236}">
                  <a16:creationId xmlns:a16="http://schemas.microsoft.com/office/drawing/2014/main" id="{4708FC2C-B135-D141-B090-2FF348189255}"/>
                </a:ext>
              </a:extLst>
            </p:cNvPr>
            <p:cNvSpPr>
              <a:spLocks/>
            </p:cNvSpPr>
            <p:nvPr/>
          </p:nvSpPr>
          <p:spPr bwMode="auto">
            <a:xfrm>
              <a:off x="1583" y="1674"/>
              <a:ext cx="33" cy="16"/>
            </a:xfrm>
            <a:custGeom>
              <a:avLst/>
              <a:gdLst>
                <a:gd name="T0" fmla="*/ 80 w 106"/>
                <a:gd name="T1" fmla="*/ 13 h 49"/>
                <a:gd name="T2" fmla="*/ 72 w 106"/>
                <a:gd name="T3" fmla="*/ 12 h 49"/>
                <a:gd name="T4" fmla="*/ 66 w 106"/>
                <a:gd name="T5" fmla="*/ 11 h 49"/>
                <a:gd name="T6" fmla="*/ 59 w 106"/>
                <a:gd name="T7" fmla="*/ 8 h 49"/>
                <a:gd name="T8" fmla="*/ 53 w 106"/>
                <a:gd name="T9" fmla="*/ 6 h 49"/>
                <a:gd name="T10" fmla="*/ 47 w 106"/>
                <a:gd name="T11" fmla="*/ 4 h 49"/>
                <a:gd name="T12" fmla="*/ 41 w 106"/>
                <a:gd name="T13" fmla="*/ 2 h 49"/>
                <a:gd name="T14" fmla="*/ 34 w 106"/>
                <a:gd name="T15" fmla="*/ 0 h 49"/>
                <a:gd name="T16" fmla="*/ 26 w 106"/>
                <a:gd name="T17" fmla="*/ 0 h 49"/>
                <a:gd name="T18" fmla="*/ 15 w 106"/>
                <a:gd name="T19" fmla="*/ 0 h 49"/>
                <a:gd name="T20" fmla="*/ 0 w 106"/>
                <a:gd name="T21" fmla="*/ 0 h 49"/>
                <a:gd name="T22" fmla="*/ 9 w 106"/>
                <a:gd name="T23" fmla="*/ 11 h 49"/>
                <a:gd name="T24" fmla="*/ 17 w 106"/>
                <a:gd name="T25" fmla="*/ 21 h 49"/>
                <a:gd name="T26" fmla="*/ 26 w 106"/>
                <a:gd name="T27" fmla="*/ 29 h 49"/>
                <a:gd name="T28" fmla="*/ 34 w 106"/>
                <a:gd name="T29" fmla="*/ 36 h 49"/>
                <a:gd name="T30" fmla="*/ 42 w 106"/>
                <a:gd name="T31" fmla="*/ 42 h 49"/>
                <a:gd name="T32" fmla="*/ 52 w 106"/>
                <a:gd name="T33" fmla="*/ 46 h 49"/>
                <a:gd name="T34" fmla="*/ 61 w 106"/>
                <a:gd name="T35" fmla="*/ 48 h 49"/>
                <a:gd name="T36" fmla="*/ 72 w 106"/>
                <a:gd name="T37" fmla="*/ 49 h 49"/>
                <a:gd name="T38" fmla="*/ 79 w 106"/>
                <a:gd name="T39" fmla="*/ 48 h 49"/>
                <a:gd name="T40" fmla="*/ 87 w 106"/>
                <a:gd name="T41" fmla="*/ 45 h 49"/>
                <a:gd name="T42" fmla="*/ 97 w 106"/>
                <a:gd name="T43" fmla="*/ 39 h 49"/>
                <a:gd name="T44" fmla="*/ 106 w 106"/>
                <a:gd name="T45" fmla="*/ 31 h 49"/>
                <a:gd name="T46" fmla="*/ 101 w 106"/>
                <a:gd name="T47" fmla="*/ 30 h 49"/>
                <a:gd name="T48" fmla="*/ 98 w 106"/>
                <a:gd name="T49" fmla="*/ 28 h 49"/>
                <a:gd name="T50" fmla="*/ 93 w 106"/>
                <a:gd name="T51" fmla="*/ 25 h 49"/>
                <a:gd name="T52" fmla="*/ 90 w 106"/>
                <a:gd name="T53" fmla="*/ 22 h 49"/>
                <a:gd name="T54" fmla="*/ 88 w 106"/>
                <a:gd name="T55" fmla="*/ 19 h 49"/>
                <a:gd name="T56" fmla="*/ 84 w 106"/>
                <a:gd name="T57" fmla="*/ 16 h 49"/>
                <a:gd name="T58" fmla="*/ 82 w 106"/>
                <a:gd name="T59" fmla="*/ 14 h 49"/>
                <a:gd name="T60" fmla="*/ 80 w 106"/>
                <a:gd name="T61"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 h="49">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98" name="Freeform 399">
              <a:extLst>
                <a:ext uri="{FF2B5EF4-FFF2-40B4-BE49-F238E27FC236}">
                  <a16:creationId xmlns:a16="http://schemas.microsoft.com/office/drawing/2014/main" id="{1CEFCC3F-78DD-6C41-B124-2C1445988C52}"/>
                </a:ext>
              </a:extLst>
            </p:cNvPr>
            <p:cNvSpPr>
              <a:spLocks/>
            </p:cNvSpPr>
            <p:nvPr/>
          </p:nvSpPr>
          <p:spPr bwMode="auto">
            <a:xfrm>
              <a:off x="1599" y="1713"/>
              <a:ext cx="15" cy="7"/>
            </a:xfrm>
            <a:custGeom>
              <a:avLst/>
              <a:gdLst>
                <a:gd name="T0" fmla="*/ 0 w 47"/>
                <a:gd name="T1" fmla="*/ 19 h 22"/>
                <a:gd name="T2" fmla="*/ 5 w 47"/>
                <a:gd name="T3" fmla="*/ 21 h 22"/>
                <a:gd name="T4" fmla="*/ 12 w 47"/>
                <a:gd name="T5" fmla="*/ 22 h 22"/>
                <a:gd name="T6" fmla="*/ 18 w 47"/>
                <a:gd name="T7" fmla="*/ 22 h 22"/>
                <a:gd name="T8" fmla="*/ 26 w 47"/>
                <a:gd name="T9" fmla="*/ 21 h 22"/>
                <a:gd name="T10" fmla="*/ 33 w 47"/>
                <a:gd name="T11" fmla="*/ 19 h 22"/>
                <a:gd name="T12" fmla="*/ 38 w 47"/>
                <a:gd name="T13" fmla="*/ 15 h 22"/>
                <a:gd name="T14" fmla="*/ 41 w 47"/>
                <a:gd name="T15" fmla="*/ 12 h 22"/>
                <a:gd name="T16" fmla="*/ 44 w 47"/>
                <a:gd name="T17" fmla="*/ 9 h 22"/>
                <a:gd name="T18" fmla="*/ 45 w 47"/>
                <a:gd name="T19" fmla="*/ 5 h 22"/>
                <a:gd name="T20" fmla="*/ 47 w 47"/>
                <a:gd name="T21" fmla="*/ 0 h 22"/>
                <a:gd name="T22" fmla="*/ 0 w 47"/>
                <a:gd name="T23"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22">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999" name="Freeform 400">
              <a:extLst>
                <a:ext uri="{FF2B5EF4-FFF2-40B4-BE49-F238E27FC236}">
                  <a16:creationId xmlns:a16="http://schemas.microsoft.com/office/drawing/2014/main" id="{DD3E00A8-B234-5A4C-950C-0F8136474F6B}"/>
                </a:ext>
              </a:extLst>
            </p:cNvPr>
            <p:cNvSpPr>
              <a:spLocks/>
            </p:cNvSpPr>
            <p:nvPr/>
          </p:nvSpPr>
          <p:spPr bwMode="auto">
            <a:xfrm>
              <a:off x="1608" y="1742"/>
              <a:ext cx="17" cy="11"/>
            </a:xfrm>
            <a:custGeom>
              <a:avLst/>
              <a:gdLst>
                <a:gd name="T0" fmla="*/ 53 w 53"/>
                <a:gd name="T1" fmla="*/ 0 h 32"/>
                <a:gd name="T2" fmla="*/ 37 w 53"/>
                <a:gd name="T3" fmla="*/ 9 h 32"/>
                <a:gd name="T4" fmla="*/ 23 w 53"/>
                <a:gd name="T5" fmla="*/ 18 h 32"/>
                <a:gd name="T6" fmla="*/ 11 w 53"/>
                <a:gd name="T7" fmla="*/ 26 h 32"/>
                <a:gd name="T8" fmla="*/ 0 w 53"/>
                <a:gd name="T9" fmla="*/ 32 h 32"/>
                <a:gd name="T10" fmla="*/ 13 w 53"/>
                <a:gd name="T11" fmla="*/ 32 h 32"/>
                <a:gd name="T12" fmla="*/ 26 w 53"/>
                <a:gd name="T13" fmla="*/ 32 h 32"/>
                <a:gd name="T14" fmla="*/ 39 w 53"/>
                <a:gd name="T15" fmla="*/ 32 h 32"/>
                <a:gd name="T16" fmla="*/ 53 w 53"/>
                <a:gd name="T17" fmla="*/ 32 h 32"/>
                <a:gd name="T18" fmla="*/ 53 w 53"/>
                <a:gd name="T19" fmla="*/ 24 h 32"/>
                <a:gd name="T20" fmla="*/ 53 w 53"/>
                <a:gd name="T21" fmla="*/ 16 h 32"/>
                <a:gd name="T22" fmla="*/ 53 w 53"/>
                <a:gd name="T23" fmla="*/ 9 h 32"/>
                <a:gd name="T24" fmla="*/ 53 w 53"/>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32">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00" name="Freeform 401">
              <a:extLst>
                <a:ext uri="{FF2B5EF4-FFF2-40B4-BE49-F238E27FC236}">
                  <a16:creationId xmlns:a16="http://schemas.microsoft.com/office/drawing/2014/main" id="{BE12F052-A628-6047-99AC-1BB32B70AF69}"/>
                </a:ext>
              </a:extLst>
            </p:cNvPr>
            <p:cNvSpPr>
              <a:spLocks/>
            </p:cNvSpPr>
            <p:nvPr/>
          </p:nvSpPr>
          <p:spPr bwMode="auto">
            <a:xfrm>
              <a:off x="1450" y="1438"/>
              <a:ext cx="14" cy="12"/>
            </a:xfrm>
            <a:custGeom>
              <a:avLst/>
              <a:gdLst>
                <a:gd name="T0" fmla="*/ 27 w 46"/>
                <a:gd name="T1" fmla="*/ 3 h 34"/>
                <a:gd name="T2" fmla="*/ 0 w 46"/>
                <a:gd name="T3" fmla="*/ 16 h 34"/>
                <a:gd name="T4" fmla="*/ 0 w 46"/>
                <a:gd name="T5" fmla="*/ 34 h 34"/>
                <a:gd name="T6" fmla="*/ 27 w 46"/>
                <a:gd name="T7" fmla="*/ 34 h 34"/>
                <a:gd name="T8" fmla="*/ 31 w 46"/>
                <a:gd name="T9" fmla="*/ 32 h 34"/>
                <a:gd name="T10" fmla="*/ 35 w 46"/>
                <a:gd name="T11" fmla="*/ 28 h 34"/>
                <a:gd name="T12" fmla="*/ 39 w 46"/>
                <a:gd name="T13" fmla="*/ 25 h 34"/>
                <a:gd name="T14" fmla="*/ 42 w 46"/>
                <a:gd name="T15" fmla="*/ 21 h 34"/>
                <a:gd name="T16" fmla="*/ 44 w 46"/>
                <a:gd name="T17" fmla="*/ 17 h 34"/>
                <a:gd name="T18" fmla="*/ 45 w 46"/>
                <a:gd name="T19" fmla="*/ 13 h 34"/>
                <a:gd name="T20" fmla="*/ 46 w 46"/>
                <a:gd name="T21" fmla="*/ 8 h 34"/>
                <a:gd name="T22" fmla="*/ 46 w 46"/>
                <a:gd name="T23" fmla="*/ 3 h 34"/>
                <a:gd name="T24" fmla="*/ 46 w 46"/>
                <a:gd name="T25" fmla="*/ 1 h 34"/>
                <a:gd name="T26" fmla="*/ 44 w 46"/>
                <a:gd name="T27" fmla="*/ 0 h 34"/>
                <a:gd name="T28" fmla="*/ 42 w 46"/>
                <a:gd name="T29" fmla="*/ 0 h 34"/>
                <a:gd name="T30" fmla="*/ 39 w 46"/>
                <a:gd name="T31" fmla="*/ 0 h 34"/>
                <a:gd name="T32" fmla="*/ 32 w 46"/>
                <a:gd name="T33" fmla="*/ 2 h 34"/>
                <a:gd name="T34" fmla="*/ 27 w 46"/>
                <a:gd name="T35"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34">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01" name="Freeform 402">
              <a:extLst>
                <a:ext uri="{FF2B5EF4-FFF2-40B4-BE49-F238E27FC236}">
                  <a16:creationId xmlns:a16="http://schemas.microsoft.com/office/drawing/2014/main" id="{CB1CDC35-06E3-BF4D-AEDD-3FC668A7F74E}"/>
                </a:ext>
              </a:extLst>
            </p:cNvPr>
            <p:cNvSpPr>
              <a:spLocks/>
            </p:cNvSpPr>
            <p:nvPr/>
          </p:nvSpPr>
          <p:spPr bwMode="auto">
            <a:xfrm>
              <a:off x="1305" y="1224"/>
              <a:ext cx="16" cy="8"/>
            </a:xfrm>
            <a:custGeom>
              <a:avLst/>
              <a:gdLst>
                <a:gd name="T0" fmla="*/ 0 w 48"/>
                <a:gd name="T1" fmla="*/ 25 h 25"/>
                <a:gd name="T2" fmla="*/ 14 w 48"/>
                <a:gd name="T3" fmla="*/ 25 h 25"/>
                <a:gd name="T4" fmla="*/ 28 w 48"/>
                <a:gd name="T5" fmla="*/ 25 h 25"/>
                <a:gd name="T6" fmla="*/ 30 w 48"/>
                <a:gd name="T7" fmla="*/ 24 h 25"/>
                <a:gd name="T8" fmla="*/ 33 w 48"/>
                <a:gd name="T9" fmla="*/ 22 h 25"/>
                <a:gd name="T10" fmla="*/ 37 w 48"/>
                <a:gd name="T11" fmla="*/ 18 h 25"/>
                <a:gd name="T12" fmla="*/ 40 w 48"/>
                <a:gd name="T13" fmla="*/ 15 h 25"/>
                <a:gd name="T14" fmla="*/ 45 w 48"/>
                <a:gd name="T15" fmla="*/ 7 h 25"/>
                <a:gd name="T16" fmla="*/ 48 w 48"/>
                <a:gd name="T17" fmla="*/ 0 h 25"/>
                <a:gd name="T18" fmla="*/ 40 w 48"/>
                <a:gd name="T19" fmla="*/ 1 h 25"/>
                <a:gd name="T20" fmla="*/ 33 w 48"/>
                <a:gd name="T21" fmla="*/ 2 h 25"/>
                <a:gd name="T22" fmla="*/ 28 w 48"/>
                <a:gd name="T23" fmla="*/ 5 h 25"/>
                <a:gd name="T24" fmla="*/ 21 w 48"/>
                <a:gd name="T25" fmla="*/ 8 h 25"/>
                <a:gd name="T26" fmla="*/ 11 w 48"/>
                <a:gd name="T27" fmla="*/ 16 h 25"/>
                <a:gd name="T28" fmla="*/ 0 w 48"/>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5">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02" name="Freeform 403">
              <a:extLst>
                <a:ext uri="{FF2B5EF4-FFF2-40B4-BE49-F238E27FC236}">
                  <a16:creationId xmlns:a16="http://schemas.microsoft.com/office/drawing/2014/main" id="{0834103E-EF27-EC4B-8F32-E93DC36DADC8}"/>
                </a:ext>
              </a:extLst>
            </p:cNvPr>
            <p:cNvSpPr>
              <a:spLocks/>
            </p:cNvSpPr>
            <p:nvPr/>
          </p:nvSpPr>
          <p:spPr bwMode="auto">
            <a:xfrm>
              <a:off x="1343" y="1188"/>
              <a:ext cx="8" cy="11"/>
            </a:xfrm>
            <a:custGeom>
              <a:avLst/>
              <a:gdLst>
                <a:gd name="T0" fmla="*/ 0 w 30"/>
                <a:gd name="T1" fmla="*/ 0 h 37"/>
                <a:gd name="T2" fmla="*/ 0 w 30"/>
                <a:gd name="T3" fmla="*/ 37 h 37"/>
                <a:gd name="T4" fmla="*/ 11 w 30"/>
                <a:gd name="T5" fmla="*/ 36 h 37"/>
                <a:gd name="T6" fmla="*/ 20 w 30"/>
                <a:gd name="T7" fmla="*/ 34 h 37"/>
                <a:gd name="T8" fmla="*/ 22 w 30"/>
                <a:gd name="T9" fmla="*/ 33 h 37"/>
                <a:gd name="T10" fmla="*/ 26 w 30"/>
                <a:gd name="T11" fmla="*/ 32 h 37"/>
                <a:gd name="T12" fmla="*/ 28 w 30"/>
                <a:gd name="T13" fmla="*/ 30 h 37"/>
                <a:gd name="T14" fmla="*/ 29 w 30"/>
                <a:gd name="T15" fmla="*/ 28 h 37"/>
                <a:gd name="T16" fmla="*/ 30 w 30"/>
                <a:gd name="T17" fmla="*/ 23 h 37"/>
                <a:gd name="T18" fmla="*/ 30 w 30"/>
                <a:gd name="T19" fmla="*/ 16 h 37"/>
                <a:gd name="T20" fmla="*/ 29 w 30"/>
                <a:gd name="T21" fmla="*/ 9 h 37"/>
                <a:gd name="T22" fmla="*/ 27 w 30"/>
                <a:gd name="T23" fmla="*/ 0 h 37"/>
                <a:gd name="T24" fmla="*/ 0 w 30"/>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7">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03" name="Freeform 404">
              <a:extLst>
                <a:ext uri="{FF2B5EF4-FFF2-40B4-BE49-F238E27FC236}">
                  <a16:creationId xmlns:a16="http://schemas.microsoft.com/office/drawing/2014/main" id="{7A5595D0-7EA5-A149-B0E4-3FB3F054A6F3}"/>
                </a:ext>
              </a:extLst>
            </p:cNvPr>
            <p:cNvSpPr>
              <a:spLocks/>
            </p:cNvSpPr>
            <p:nvPr/>
          </p:nvSpPr>
          <p:spPr bwMode="auto">
            <a:xfrm>
              <a:off x="1334" y="1208"/>
              <a:ext cx="36" cy="16"/>
            </a:xfrm>
            <a:custGeom>
              <a:avLst/>
              <a:gdLst>
                <a:gd name="T0" fmla="*/ 33 w 113"/>
                <a:gd name="T1" fmla="*/ 3 h 46"/>
                <a:gd name="T2" fmla="*/ 22 w 113"/>
                <a:gd name="T3" fmla="*/ 3 h 46"/>
                <a:gd name="T4" fmla="*/ 12 w 113"/>
                <a:gd name="T5" fmla="*/ 5 h 46"/>
                <a:gd name="T6" fmla="*/ 7 w 113"/>
                <a:gd name="T7" fmla="*/ 7 h 46"/>
                <a:gd name="T8" fmla="*/ 3 w 113"/>
                <a:gd name="T9" fmla="*/ 11 h 46"/>
                <a:gd name="T10" fmla="*/ 1 w 113"/>
                <a:gd name="T11" fmla="*/ 15 h 46"/>
                <a:gd name="T12" fmla="*/ 0 w 113"/>
                <a:gd name="T13" fmla="*/ 21 h 46"/>
                <a:gd name="T14" fmla="*/ 6 w 113"/>
                <a:gd name="T15" fmla="*/ 27 h 46"/>
                <a:gd name="T16" fmla="*/ 10 w 113"/>
                <a:gd name="T17" fmla="*/ 33 h 46"/>
                <a:gd name="T18" fmla="*/ 16 w 113"/>
                <a:gd name="T19" fmla="*/ 37 h 46"/>
                <a:gd name="T20" fmla="*/ 20 w 113"/>
                <a:gd name="T21" fmla="*/ 41 h 46"/>
                <a:gd name="T22" fmla="*/ 25 w 113"/>
                <a:gd name="T23" fmla="*/ 43 h 46"/>
                <a:gd name="T24" fmla="*/ 30 w 113"/>
                <a:gd name="T25" fmla="*/ 45 h 46"/>
                <a:gd name="T26" fmla="*/ 35 w 113"/>
                <a:gd name="T27" fmla="*/ 46 h 46"/>
                <a:gd name="T28" fmla="*/ 40 w 113"/>
                <a:gd name="T29" fmla="*/ 46 h 46"/>
                <a:gd name="T30" fmla="*/ 56 w 113"/>
                <a:gd name="T31" fmla="*/ 46 h 46"/>
                <a:gd name="T32" fmla="*/ 70 w 113"/>
                <a:gd name="T33" fmla="*/ 43 h 46"/>
                <a:gd name="T34" fmla="*/ 76 w 113"/>
                <a:gd name="T35" fmla="*/ 41 h 46"/>
                <a:gd name="T36" fmla="*/ 81 w 113"/>
                <a:gd name="T37" fmla="*/ 38 h 46"/>
                <a:gd name="T38" fmla="*/ 87 w 113"/>
                <a:gd name="T39" fmla="*/ 36 h 46"/>
                <a:gd name="T40" fmla="*/ 91 w 113"/>
                <a:gd name="T41" fmla="*/ 33 h 46"/>
                <a:gd name="T42" fmla="*/ 99 w 113"/>
                <a:gd name="T43" fmla="*/ 27 h 46"/>
                <a:gd name="T44" fmla="*/ 106 w 113"/>
                <a:gd name="T45" fmla="*/ 20 h 46"/>
                <a:gd name="T46" fmla="*/ 110 w 113"/>
                <a:gd name="T47" fmla="*/ 12 h 46"/>
                <a:gd name="T48" fmla="*/ 113 w 113"/>
                <a:gd name="T49" fmla="*/ 3 h 46"/>
                <a:gd name="T50" fmla="*/ 99 w 113"/>
                <a:gd name="T51" fmla="*/ 1 h 46"/>
                <a:gd name="T52" fmla="*/ 87 w 113"/>
                <a:gd name="T53" fmla="*/ 0 h 46"/>
                <a:gd name="T54" fmla="*/ 76 w 113"/>
                <a:gd name="T55" fmla="*/ 0 h 46"/>
                <a:gd name="T56" fmla="*/ 66 w 113"/>
                <a:gd name="T57" fmla="*/ 1 h 46"/>
                <a:gd name="T58" fmla="*/ 48 w 113"/>
                <a:gd name="T59" fmla="*/ 2 h 46"/>
                <a:gd name="T60" fmla="*/ 33 w 113"/>
                <a:gd name="T61"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3" h="46">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04" name="Freeform 405">
              <a:extLst>
                <a:ext uri="{FF2B5EF4-FFF2-40B4-BE49-F238E27FC236}">
                  <a16:creationId xmlns:a16="http://schemas.microsoft.com/office/drawing/2014/main" id="{4FC94934-4A80-0C42-8A05-FA3C18D01959}"/>
                </a:ext>
              </a:extLst>
            </p:cNvPr>
            <p:cNvSpPr>
              <a:spLocks/>
            </p:cNvSpPr>
            <p:nvPr/>
          </p:nvSpPr>
          <p:spPr bwMode="auto">
            <a:xfrm>
              <a:off x="1365" y="1201"/>
              <a:ext cx="49" cy="28"/>
            </a:xfrm>
            <a:custGeom>
              <a:avLst/>
              <a:gdLst>
                <a:gd name="T0" fmla="*/ 0 w 153"/>
                <a:gd name="T1" fmla="*/ 79 h 82"/>
                <a:gd name="T2" fmla="*/ 2 w 153"/>
                <a:gd name="T3" fmla="*/ 81 h 82"/>
                <a:gd name="T4" fmla="*/ 6 w 153"/>
                <a:gd name="T5" fmla="*/ 82 h 82"/>
                <a:gd name="T6" fmla="*/ 10 w 153"/>
                <a:gd name="T7" fmla="*/ 82 h 82"/>
                <a:gd name="T8" fmla="*/ 14 w 153"/>
                <a:gd name="T9" fmla="*/ 82 h 82"/>
                <a:gd name="T10" fmla="*/ 23 w 153"/>
                <a:gd name="T11" fmla="*/ 80 h 82"/>
                <a:gd name="T12" fmla="*/ 33 w 153"/>
                <a:gd name="T13" fmla="*/ 79 h 82"/>
                <a:gd name="T14" fmla="*/ 40 w 153"/>
                <a:gd name="T15" fmla="*/ 79 h 82"/>
                <a:gd name="T16" fmla="*/ 47 w 153"/>
                <a:gd name="T17" fmla="*/ 78 h 82"/>
                <a:gd name="T18" fmla="*/ 56 w 153"/>
                <a:gd name="T19" fmla="*/ 76 h 82"/>
                <a:gd name="T20" fmla="*/ 65 w 153"/>
                <a:gd name="T21" fmla="*/ 74 h 82"/>
                <a:gd name="T22" fmla="*/ 83 w 153"/>
                <a:gd name="T23" fmla="*/ 68 h 82"/>
                <a:gd name="T24" fmla="*/ 103 w 153"/>
                <a:gd name="T25" fmla="*/ 59 h 82"/>
                <a:gd name="T26" fmla="*/ 112 w 153"/>
                <a:gd name="T27" fmla="*/ 54 h 82"/>
                <a:gd name="T28" fmla="*/ 121 w 153"/>
                <a:gd name="T29" fmla="*/ 49 h 82"/>
                <a:gd name="T30" fmla="*/ 129 w 153"/>
                <a:gd name="T31" fmla="*/ 43 h 82"/>
                <a:gd name="T32" fmla="*/ 136 w 153"/>
                <a:gd name="T33" fmla="*/ 38 h 82"/>
                <a:gd name="T34" fmla="*/ 142 w 153"/>
                <a:gd name="T35" fmla="*/ 32 h 82"/>
                <a:gd name="T36" fmla="*/ 147 w 153"/>
                <a:gd name="T37" fmla="*/ 25 h 82"/>
                <a:gd name="T38" fmla="*/ 150 w 153"/>
                <a:gd name="T39" fmla="*/ 19 h 82"/>
                <a:gd name="T40" fmla="*/ 153 w 153"/>
                <a:gd name="T41" fmla="*/ 12 h 82"/>
                <a:gd name="T42" fmla="*/ 134 w 153"/>
                <a:gd name="T43" fmla="*/ 8 h 82"/>
                <a:gd name="T44" fmla="*/ 115 w 153"/>
                <a:gd name="T45" fmla="*/ 3 h 82"/>
                <a:gd name="T46" fmla="*/ 96 w 153"/>
                <a:gd name="T47" fmla="*/ 1 h 82"/>
                <a:gd name="T48" fmla="*/ 77 w 153"/>
                <a:gd name="T49" fmla="*/ 0 h 82"/>
                <a:gd name="T50" fmla="*/ 68 w 153"/>
                <a:gd name="T51" fmla="*/ 1 h 82"/>
                <a:gd name="T52" fmla="*/ 60 w 153"/>
                <a:gd name="T53" fmla="*/ 1 h 82"/>
                <a:gd name="T54" fmla="*/ 52 w 153"/>
                <a:gd name="T55" fmla="*/ 2 h 82"/>
                <a:gd name="T56" fmla="*/ 45 w 153"/>
                <a:gd name="T57" fmla="*/ 4 h 82"/>
                <a:gd name="T58" fmla="*/ 38 w 153"/>
                <a:gd name="T59" fmla="*/ 7 h 82"/>
                <a:gd name="T60" fmla="*/ 34 w 153"/>
                <a:gd name="T61" fmla="*/ 10 h 82"/>
                <a:gd name="T62" fmla="*/ 30 w 153"/>
                <a:gd name="T63" fmla="*/ 14 h 82"/>
                <a:gd name="T64" fmla="*/ 26 w 153"/>
                <a:gd name="T65" fmla="*/ 18 h 82"/>
                <a:gd name="T66" fmla="*/ 32 w 153"/>
                <a:gd name="T67" fmla="*/ 23 h 82"/>
                <a:gd name="T68" fmla="*/ 36 w 153"/>
                <a:gd name="T69" fmla="*/ 29 h 82"/>
                <a:gd name="T70" fmla="*/ 38 w 153"/>
                <a:gd name="T71" fmla="*/ 32 h 82"/>
                <a:gd name="T72" fmla="*/ 42 w 153"/>
                <a:gd name="T73" fmla="*/ 34 h 82"/>
                <a:gd name="T74" fmla="*/ 44 w 153"/>
                <a:gd name="T75" fmla="*/ 36 h 82"/>
                <a:gd name="T76" fmla="*/ 46 w 153"/>
                <a:gd name="T77" fmla="*/ 36 h 82"/>
                <a:gd name="T78" fmla="*/ 40 w 153"/>
                <a:gd name="T79" fmla="*/ 41 h 82"/>
                <a:gd name="T80" fmla="*/ 33 w 153"/>
                <a:gd name="T81" fmla="*/ 46 h 82"/>
                <a:gd name="T82" fmla="*/ 29 w 153"/>
                <a:gd name="T83" fmla="*/ 52 h 82"/>
                <a:gd name="T84" fmla="*/ 23 w 153"/>
                <a:gd name="T85" fmla="*/ 57 h 82"/>
                <a:gd name="T86" fmla="*/ 18 w 153"/>
                <a:gd name="T87" fmla="*/ 64 h 82"/>
                <a:gd name="T88" fmla="*/ 13 w 153"/>
                <a:gd name="T89" fmla="*/ 69 h 82"/>
                <a:gd name="T90" fmla="*/ 7 w 153"/>
                <a:gd name="T91" fmla="*/ 75 h 82"/>
                <a:gd name="T92" fmla="*/ 0 w 153"/>
                <a:gd name="T93" fmla="*/ 7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 h="82">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05" name="Freeform 406">
              <a:extLst>
                <a:ext uri="{FF2B5EF4-FFF2-40B4-BE49-F238E27FC236}">
                  <a16:creationId xmlns:a16="http://schemas.microsoft.com/office/drawing/2014/main" id="{B05DC4B2-689E-F94E-BBEA-6D059245C565}"/>
                </a:ext>
              </a:extLst>
            </p:cNvPr>
            <p:cNvSpPr>
              <a:spLocks/>
            </p:cNvSpPr>
            <p:nvPr/>
          </p:nvSpPr>
          <p:spPr bwMode="auto">
            <a:xfrm>
              <a:off x="1414" y="1217"/>
              <a:ext cx="29" cy="17"/>
            </a:xfrm>
            <a:custGeom>
              <a:avLst/>
              <a:gdLst>
                <a:gd name="T0" fmla="*/ 0 w 86"/>
                <a:gd name="T1" fmla="*/ 37 h 50"/>
                <a:gd name="T2" fmla="*/ 5 w 86"/>
                <a:gd name="T3" fmla="*/ 41 h 50"/>
                <a:gd name="T4" fmla="*/ 11 w 86"/>
                <a:gd name="T5" fmla="*/ 44 h 50"/>
                <a:gd name="T6" fmla="*/ 16 w 86"/>
                <a:gd name="T7" fmla="*/ 47 h 50"/>
                <a:gd name="T8" fmla="*/ 23 w 86"/>
                <a:gd name="T9" fmla="*/ 48 h 50"/>
                <a:gd name="T10" fmla="*/ 35 w 86"/>
                <a:gd name="T11" fmla="*/ 49 h 50"/>
                <a:gd name="T12" fmla="*/ 46 w 86"/>
                <a:gd name="T13" fmla="*/ 50 h 50"/>
                <a:gd name="T14" fmla="*/ 58 w 86"/>
                <a:gd name="T15" fmla="*/ 49 h 50"/>
                <a:gd name="T16" fmla="*/ 67 w 86"/>
                <a:gd name="T17" fmla="*/ 48 h 50"/>
                <a:gd name="T18" fmla="*/ 73 w 86"/>
                <a:gd name="T19" fmla="*/ 47 h 50"/>
                <a:gd name="T20" fmla="*/ 79 w 86"/>
                <a:gd name="T21" fmla="*/ 44 h 50"/>
                <a:gd name="T22" fmla="*/ 82 w 86"/>
                <a:gd name="T23" fmla="*/ 41 h 50"/>
                <a:gd name="T24" fmla="*/ 84 w 86"/>
                <a:gd name="T25" fmla="*/ 37 h 50"/>
                <a:gd name="T26" fmla="*/ 85 w 86"/>
                <a:gd name="T27" fmla="*/ 32 h 50"/>
                <a:gd name="T28" fmla="*/ 86 w 86"/>
                <a:gd name="T29" fmla="*/ 25 h 50"/>
                <a:gd name="T30" fmla="*/ 85 w 86"/>
                <a:gd name="T31" fmla="*/ 17 h 50"/>
                <a:gd name="T32" fmla="*/ 84 w 86"/>
                <a:gd name="T33" fmla="*/ 10 h 50"/>
                <a:gd name="T34" fmla="*/ 83 w 86"/>
                <a:gd name="T35" fmla="*/ 7 h 50"/>
                <a:gd name="T36" fmla="*/ 81 w 86"/>
                <a:gd name="T37" fmla="*/ 5 h 50"/>
                <a:gd name="T38" fmla="*/ 77 w 86"/>
                <a:gd name="T39" fmla="*/ 2 h 50"/>
                <a:gd name="T40" fmla="*/ 73 w 86"/>
                <a:gd name="T41" fmla="*/ 0 h 50"/>
                <a:gd name="T42" fmla="*/ 0 w 86"/>
                <a:gd name="T43"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5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06" name="Freeform 407">
              <a:extLst>
                <a:ext uri="{FF2B5EF4-FFF2-40B4-BE49-F238E27FC236}">
                  <a16:creationId xmlns:a16="http://schemas.microsoft.com/office/drawing/2014/main" id="{D563C32D-4C7B-3E47-80E2-A6700BDC6D0B}"/>
                </a:ext>
              </a:extLst>
            </p:cNvPr>
            <p:cNvSpPr>
              <a:spLocks/>
            </p:cNvSpPr>
            <p:nvPr/>
          </p:nvSpPr>
          <p:spPr bwMode="auto">
            <a:xfrm>
              <a:off x="1379" y="1163"/>
              <a:ext cx="55" cy="25"/>
            </a:xfrm>
            <a:custGeom>
              <a:avLst/>
              <a:gdLst>
                <a:gd name="T0" fmla="*/ 119 w 172"/>
                <a:gd name="T1" fmla="*/ 61 h 74"/>
                <a:gd name="T2" fmla="*/ 109 w 172"/>
                <a:gd name="T3" fmla="*/ 61 h 74"/>
                <a:gd name="T4" fmla="*/ 99 w 172"/>
                <a:gd name="T5" fmla="*/ 61 h 74"/>
                <a:gd name="T6" fmla="*/ 90 w 172"/>
                <a:gd name="T7" fmla="*/ 61 h 74"/>
                <a:gd name="T8" fmla="*/ 80 w 172"/>
                <a:gd name="T9" fmla="*/ 61 h 74"/>
                <a:gd name="T10" fmla="*/ 60 w 172"/>
                <a:gd name="T11" fmla="*/ 74 h 74"/>
                <a:gd name="T12" fmla="*/ 33 w 172"/>
                <a:gd name="T13" fmla="*/ 74 h 74"/>
                <a:gd name="T14" fmla="*/ 36 w 172"/>
                <a:gd name="T15" fmla="*/ 61 h 74"/>
                <a:gd name="T16" fmla="*/ 39 w 172"/>
                <a:gd name="T17" fmla="*/ 49 h 74"/>
                <a:gd name="T18" fmla="*/ 30 w 172"/>
                <a:gd name="T19" fmla="*/ 49 h 74"/>
                <a:gd name="T20" fmla="*/ 23 w 172"/>
                <a:gd name="T21" fmla="*/ 48 h 74"/>
                <a:gd name="T22" fmla="*/ 15 w 172"/>
                <a:gd name="T23" fmla="*/ 47 h 74"/>
                <a:gd name="T24" fmla="*/ 9 w 172"/>
                <a:gd name="T25" fmla="*/ 45 h 74"/>
                <a:gd name="T26" fmla="*/ 5 w 172"/>
                <a:gd name="T27" fmla="*/ 42 h 74"/>
                <a:gd name="T28" fmla="*/ 2 w 172"/>
                <a:gd name="T29" fmla="*/ 39 h 74"/>
                <a:gd name="T30" fmla="*/ 1 w 172"/>
                <a:gd name="T31" fmla="*/ 35 h 74"/>
                <a:gd name="T32" fmla="*/ 0 w 172"/>
                <a:gd name="T33" fmla="*/ 31 h 74"/>
                <a:gd name="T34" fmla="*/ 1 w 172"/>
                <a:gd name="T35" fmla="*/ 26 h 74"/>
                <a:gd name="T36" fmla="*/ 2 w 172"/>
                <a:gd name="T37" fmla="*/ 21 h 74"/>
                <a:gd name="T38" fmla="*/ 5 w 172"/>
                <a:gd name="T39" fmla="*/ 17 h 74"/>
                <a:gd name="T40" fmla="*/ 8 w 172"/>
                <a:gd name="T41" fmla="*/ 14 h 74"/>
                <a:gd name="T42" fmla="*/ 13 w 172"/>
                <a:gd name="T43" fmla="*/ 10 h 74"/>
                <a:gd name="T44" fmla="*/ 18 w 172"/>
                <a:gd name="T45" fmla="*/ 7 h 74"/>
                <a:gd name="T46" fmla="*/ 24 w 172"/>
                <a:gd name="T47" fmla="*/ 5 h 74"/>
                <a:gd name="T48" fmla="*/ 29 w 172"/>
                <a:gd name="T49" fmla="*/ 4 h 74"/>
                <a:gd name="T50" fmla="*/ 42 w 172"/>
                <a:gd name="T51" fmla="*/ 1 h 74"/>
                <a:gd name="T52" fmla="*/ 56 w 172"/>
                <a:gd name="T53" fmla="*/ 0 h 74"/>
                <a:gd name="T54" fmla="*/ 69 w 172"/>
                <a:gd name="T55" fmla="*/ 0 h 74"/>
                <a:gd name="T56" fmla="*/ 80 w 172"/>
                <a:gd name="T57" fmla="*/ 0 h 74"/>
                <a:gd name="T58" fmla="*/ 94 w 172"/>
                <a:gd name="T59" fmla="*/ 1 h 74"/>
                <a:gd name="T60" fmla="*/ 106 w 172"/>
                <a:gd name="T61" fmla="*/ 4 h 74"/>
                <a:gd name="T62" fmla="*/ 117 w 172"/>
                <a:gd name="T63" fmla="*/ 7 h 74"/>
                <a:gd name="T64" fmla="*/ 128 w 172"/>
                <a:gd name="T65" fmla="*/ 13 h 74"/>
                <a:gd name="T66" fmla="*/ 139 w 172"/>
                <a:gd name="T67" fmla="*/ 17 h 74"/>
                <a:gd name="T68" fmla="*/ 150 w 172"/>
                <a:gd name="T69" fmla="*/ 21 h 74"/>
                <a:gd name="T70" fmla="*/ 161 w 172"/>
                <a:gd name="T71" fmla="*/ 24 h 74"/>
                <a:gd name="T72" fmla="*/ 172 w 172"/>
                <a:gd name="T73" fmla="*/ 25 h 74"/>
                <a:gd name="T74" fmla="*/ 172 w 172"/>
                <a:gd name="T75" fmla="*/ 43 h 74"/>
                <a:gd name="T76" fmla="*/ 169 w 172"/>
                <a:gd name="T77" fmla="*/ 48 h 74"/>
                <a:gd name="T78" fmla="*/ 165 w 172"/>
                <a:gd name="T79" fmla="*/ 53 h 74"/>
                <a:gd name="T80" fmla="*/ 161 w 172"/>
                <a:gd name="T81" fmla="*/ 57 h 74"/>
                <a:gd name="T82" fmla="*/ 158 w 172"/>
                <a:gd name="T83" fmla="*/ 60 h 74"/>
                <a:gd name="T84" fmla="*/ 153 w 172"/>
                <a:gd name="T85" fmla="*/ 62 h 74"/>
                <a:gd name="T86" fmla="*/ 149 w 172"/>
                <a:gd name="T87" fmla="*/ 63 h 74"/>
                <a:gd name="T88" fmla="*/ 146 w 172"/>
                <a:gd name="T89" fmla="*/ 65 h 74"/>
                <a:gd name="T90" fmla="*/ 141 w 172"/>
                <a:gd name="T91" fmla="*/ 65 h 74"/>
                <a:gd name="T92" fmla="*/ 131 w 172"/>
                <a:gd name="T93" fmla="*/ 65 h 74"/>
                <a:gd name="T94" fmla="*/ 121 w 172"/>
                <a:gd name="T95" fmla="*/ 63 h 74"/>
                <a:gd name="T96" fmla="*/ 112 w 172"/>
                <a:gd name="T97" fmla="*/ 59 h 74"/>
                <a:gd name="T98" fmla="*/ 99 w 172"/>
                <a:gd name="T99" fmla="*/ 55 h 74"/>
                <a:gd name="T100" fmla="*/ 106 w 172"/>
                <a:gd name="T101" fmla="*/ 55 h 74"/>
                <a:gd name="T102" fmla="*/ 119 w 172"/>
                <a:gd name="T103"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74">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07" name="Freeform 408">
              <a:extLst>
                <a:ext uri="{FF2B5EF4-FFF2-40B4-BE49-F238E27FC236}">
                  <a16:creationId xmlns:a16="http://schemas.microsoft.com/office/drawing/2014/main" id="{297A5B9D-A482-A840-BFD9-425716AE855E}"/>
                </a:ext>
              </a:extLst>
            </p:cNvPr>
            <p:cNvSpPr>
              <a:spLocks/>
            </p:cNvSpPr>
            <p:nvPr/>
          </p:nvSpPr>
          <p:spPr bwMode="auto">
            <a:xfrm>
              <a:off x="1450" y="1171"/>
              <a:ext cx="38" cy="17"/>
            </a:xfrm>
            <a:custGeom>
              <a:avLst/>
              <a:gdLst>
                <a:gd name="T0" fmla="*/ 27 w 120"/>
                <a:gd name="T1" fmla="*/ 49 h 49"/>
                <a:gd name="T2" fmla="*/ 47 w 120"/>
                <a:gd name="T3" fmla="*/ 49 h 49"/>
                <a:gd name="T4" fmla="*/ 64 w 120"/>
                <a:gd name="T5" fmla="*/ 48 h 49"/>
                <a:gd name="T6" fmla="*/ 78 w 120"/>
                <a:gd name="T7" fmla="*/ 46 h 49"/>
                <a:gd name="T8" fmla="*/ 90 w 120"/>
                <a:gd name="T9" fmla="*/ 43 h 49"/>
                <a:gd name="T10" fmla="*/ 96 w 120"/>
                <a:gd name="T11" fmla="*/ 39 h 49"/>
                <a:gd name="T12" fmla="*/ 100 w 120"/>
                <a:gd name="T13" fmla="*/ 37 h 49"/>
                <a:gd name="T14" fmla="*/ 104 w 120"/>
                <a:gd name="T15" fmla="*/ 34 h 49"/>
                <a:gd name="T16" fmla="*/ 108 w 120"/>
                <a:gd name="T17" fmla="*/ 31 h 49"/>
                <a:gd name="T18" fmla="*/ 114 w 120"/>
                <a:gd name="T19" fmla="*/ 22 h 49"/>
                <a:gd name="T20" fmla="*/ 120 w 120"/>
                <a:gd name="T21" fmla="*/ 12 h 49"/>
                <a:gd name="T22" fmla="*/ 102 w 120"/>
                <a:gd name="T23" fmla="*/ 6 h 49"/>
                <a:gd name="T24" fmla="*/ 84 w 120"/>
                <a:gd name="T25" fmla="*/ 3 h 49"/>
                <a:gd name="T26" fmla="*/ 66 w 120"/>
                <a:gd name="T27" fmla="*/ 1 h 49"/>
                <a:gd name="T28" fmla="*/ 50 w 120"/>
                <a:gd name="T29" fmla="*/ 0 h 49"/>
                <a:gd name="T30" fmla="*/ 34 w 120"/>
                <a:gd name="T31" fmla="*/ 1 h 49"/>
                <a:gd name="T32" fmla="*/ 20 w 120"/>
                <a:gd name="T33" fmla="*/ 2 h 49"/>
                <a:gd name="T34" fmla="*/ 9 w 120"/>
                <a:gd name="T35" fmla="*/ 4 h 49"/>
                <a:gd name="T36" fmla="*/ 0 w 120"/>
                <a:gd name="T37" fmla="*/ 6 h 49"/>
                <a:gd name="T38" fmla="*/ 0 w 120"/>
                <a:gd name="T39" fmla="*/ 30 h 49"/>
                <a:gd name="T40" fmla="*/ 2 w 120"/>
                <a:gd name="T41" fmla="*/ 35 h 49"/>
                <a:gd name="T42" fmla="*/ 6 w 120"/>
                <a:gd name="T43" fmla="*/ 38 h 49"/>
                <a:gd name="T44" fmla="*/ 9 w 120"/>
                <a:gd name="T45" fmla="*/ 41 h 49"/>
                <a:gd name="T46" fmla="*/ 13 w 120"/>
                <a:gd name="T47" fmla="*/ 45 h 49"/>
                <a:gd name="T48" fmla="*/ 20 w 120"/>
                <a:gd name="T49" fmla="*/ 48 h 49"/>
                <a:gd name="T50" fmla="*/ 27 w 120"/>
                <a:gd name="T5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 h="49">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08" name="Freeform 409">
              <a:extLst>
                <a:ext uri="{FF2B5EF4-FFF2-40B4-BE49-F238E27FC236}">
                  <a16:creationId xmlns:a16="http://schemas.microsoft.com/office/drawing/2014/main" id="{63E1F3F1-7406-C542-A4D7-73479D50F076}"/>
                </a:ext>
              </a:extLst>
            </p:cNvPr>
            <p:cNvSpPr>
              <a:spLocks/>
            </p:cNvSpPr>
            <p:nvPr/>
          </p:nvSpPr>
          <p:spPr bwMode="auto">
            <a:xfrm>
              <a:off x="1441" y="1194"/>
              <a:ext cx="26" cy="19"/>
            </a:xfrm>
            <a:custGeom>
              <a:avLst/>
              <a:gdLst>
                <a:gd name="T0" fmla="*/ 33 w 85"/>
                <a:gd name="T1" fmla="*/ 0 h 61"/>
                <a:gd name="T2" fmla="*/ 22 w 85"/>
                <a:gd name="T3" fmla="*/ 5 h 61"/>
                <a:gd name="T4" fmla="*/ 11 w 85"/>
                <a:gd name="T5" fmla="*/ 12 h 61"/>
                <a:gd name="T6" fmla="*/ 6 w 85"/>
                <a:gd name="T7" fmla="*/ 17 h 61"/>
                <a:gd name="T8" fmla="*/ 3 w 85"/>
                <a:gd name="T9" fmla="*/ 21 h 61"/>
                <a:gd name="T10" fmla="*/ 0 w 85"/>
                <a:gd name="T11" fmla="*/ 25 h 61"/>
                <a:gd name="T12" fmla="*/ 0 w 85"/>
                <a:gd name="T13" fmla="*/ 31 h 61"/>
                <a:gd name="T14" fmla="*/ 0 w 85"/>
                <a:gd name="T15" fmla="*/ 34 h 61"/>
                <a:gd name="T16" fmla="*/ 1 w 85"/>
                <a:gd name="T17" fmla="*/ 37 h 61"/>
                <a:gd name="T18" fmla="*/ 2 w 85"/>
                <a:gd name="T19" fmla="*/ 40 h 61"/>
                <a:gd name="T20" fmla="*/ 5 w 85"/>
                <a:gd name="T21" fmla="*/ 43 h 61"/>
                <a:gd name="T22" fmla="*/ 11 w 85"/>
                <a:gd name="T23" fmla="*/ 48 h 61"/>
                <a:gd name="T24" fmla="*/ 18 w 85"/>
                <a:gd name="T25" fmla="*/ 53 h 61"/>
                <a:gd name="T26" fmla="*/ 27 w 85"/>
                <a:gd name="T27" fmla="*/ 56 h 61"/>
                <a:gd name="T28" fmla="*/ 36 w 85"/>
                <a:gd name="T29" fmla="*/ 59 h 61"/>
                <a:gd name="T30" fmla="*/ 45 w 85"/>
                <a:gd name="T31" fmla="*/ 61 h 61"/>
                <a:gd name="T32" fmla="*/ 53 w 85"/>
                <a:gd name="T33" fmla="*/ 61 h 61"/>
                <a:gd name="T34" fmla="*/ 56 w 85"/>
                <a:gd name="T35" fmla="*/ 61 h 61"/>
                <a:gd name="T36" fmla="*/ 59 w 85"/>
                <a:gd name="T37" fmla="*/ 60 h 61"/>
                <a:gd name="T38" fmla="*/ 62 w 85"/>
                <a:gd name="T39" fmla="*/ 59 h 61"/>
                <a:gd name="T40" fmla="*/ 66 w 85"/>
                <a:gd name="T41" fmla="*/ 57 h 61"/>
                <a:gd name="T42" fmla="*/ 72 w 85"/>
                <a:gd name="T43" fmla="*/ 52 h 61"/>
                <a:gd name="T44" fmla="*/ 77 w 85"/>
                <a:gd name="T45" fmla="*/ 47 h 61"/>
                <a:gd name="T46" fmla="*/ 80 w 85"/>
                <a:gd name="T47" fmla="*/ 40 h 61"/>
                <a:gd name="T48" fmla="*/ 83 w 85"/>
                <a:gd name="T49" fmla="*/ 33 h 61"/>
                <a:gd name="T50" fmla="*/ 85 w 85"/>
                <a:gd name="T51" fmla="*/ 25 h 61"/>
                <a:gd name="T52" fmla="*/ 85 w 85"/>
                <a:gd name="T53" fmla="*/ 18 h 61"/>
                <a:gd name="T54" fmla="*/ 33 w 85"/>
                <a:gd name="T5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5" h="61">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09" name="Freeform 410">
              <a:extLst>
                <a:ext uri="{FF2B5EF4-FFF2-40B4-BE49-F238E27FC236}">
                  <a16:creationId xmlns:a16="http://schemas.microsoft.com/office/drawing/2014/main" id="{A48C6A5E-C801-4542-A720-93465B0539D9}"/>
                </a:ext>
              </a:extLst>
            </p:cNvPr>
            <p:cNvSpPr>
              <a:spLocks/>
            </p:cNvSpPr>
            <p:nvPr/>
          </p:nvSpPr>
          <p:spPr bwMode="auto">
            <a:xfrm>
              <a:off x="1254" y="1188"/>
              <a:ext cx="31" cy="6"/>
            </a:xfrm>
            <a:custGeom>
              <a:avLst/>
              <a:gdLst>
                <a:gd name="T0" fmla="*/ 0 w 100"/>
                <a:gd name="T1" fmla="*/ 6 h 19"/>
                <a:gd name="T2" fmla="*/ 7 w 100"/>
                <a:gd name="T3" fmla="*/ 11 h 19"/>
                <a:gd name="T4" fmla="*/ 13 w 100"/>
                <a:gd name="T5" fmla="*/ 15 h 19"/>
                <a:gd name="T6" fmla="*/ 21 w 100"/>
                <a:gd name="T7" fmla="*/ 18 h 19"/>
                <a:gd name="T8" fmla="*/ 27 w 100"/>
                <a:gd name="T9" fmla="*/ 19 h 19"/>
                <a:gd name="T10" fmla="*/ 100 w 100"/>
                <a:gd name="T11" fmla="*/ 6 h 19"/>
                <a:gd name="T12" fmla="*/ 73 w 100"/>
                <a:gd name="T13" fmla="*/ 2 h 19"/>
                <a:gd name="T14" fmla="*/ 47 w 100"/>
                <a:gd name="T15" fmla="*/ 0 h 19"/>
                <a:gd name="T16" fmla="*/ 36 w 100"/>
                <a:gd name="T17" fmla="*/ 0 h 19"/>
                <a:gd name="T18" fmla="*/ 24 w 100"/>
                <a:gd name="T19" fmla="*/ 1 h 19"/>
                <a:gd name="T20" fmla="*/ 12 w 100"/>
                <a:gd name="T21" fmla="*/ 3 h 19"/>
                <a:gd name="T22" fmla="*/ 0 w 100"/>
                <a:gd name="T23"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9">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10" name="Freeform 411">
              <a:extLst>
                <a:ext uri="{FF2B5EF4-FFF2-40B4-BE49-F238E27FC236}">
                  <a16:creationId xmlns:a16="http://schemas.microsoft.com/office/drawing/2014/main" id="{217BC867-6EBB-1A4B-A287-2483A840E335}"/>
                </a:ext>
              </a:extLst>
            </p:cNvPr>
            <p:cNvSpPr>
              <a:spLocks/>
            </p:cNvSpPr>
            <p:nvPr/>
          </p:nvSpPr>
          <p:spPr bwMode="auto">
            <a:xfrm>
              <a:off x="1272" y="1168"/>
              <a:ext cx="53" cy="15"/>
            </a:xfrm>
            <a:custGeom>
              <a:avLst/>
              <a:gdLst>
                <a:gd name="T0" fmla="*/ 0 w 166"/>
                <a:gd name="T1" fmla="*/ 27 h 45"/>
                <a:gd name="T2" fmla="*/ 0 w 166"/>
                <a:gd name="T3" fmla="*/ 29 h 45"/>
                <a:gd name="T4" fmla="*/ 3 w 166"/>
                <a:gd name="T5" fmla="*/ 31 h 45"/>
                <a:gd name="T6" fmla="*/ 8 w 166"/>
                <a:gd name="T7" fmla="*/ 33 h 45"/>
                <a:gd name="T8" fmla="*/ 13 w 166"/>
                <a:gd name="T9" fmla="*/ 35 h 45"/>
                <a:gd name="T10" fmla="*/ 27 w 166"/>
                <a:gd name="T11" fmla="*/ 38 h 45"/>
                <a:gd name="T12" fmla="*/ 44 w 166"/>
                <a:gd name="T13" fmla="*/ 41 h 45"/>
                <a:gd name="T14" fmla="*/ 75 w 166"/>
                <a:gd name="T15" fmla="*/ 44 h 45"/>
                <a:gd name="T16" fmla="*/ 92 w 166"/>
                <a:gd name="T17" fmla="*/ 45 h 45"/>
                <a:gd name="T18" fmla="*/ 166 w 166"/>
                <a:gd name="T19" fmla="*/ 27 h 45"/>
                <a:gd name="T20" fmla="*/ 157 w 166"/>
                <a:gd name="T21" fmla="*/ 25 h 45"/>
                <a:gd name="T22" fmla="*/ 137 w 166"/>
                <a:gd name="T23" fmla="*/ 19 h 45"/>
                <a:gd name="T24" fmla="*/ 110 w 166"/>
                <a:gd name="T25" fmla="*/ 11 h 45"/>
                <a:gd name="T26" fmla="*/ 80 w 166"/>
                <a:gd name="T27" fmla="*/ 4 h 45"/>
                <a:gd name="T28" fmla="*/ 65 w 166"/>
                <a:gd name="T29" fmla="*/ 2 h 45"/>
                <a:gd name="T30" fmla="*/ 50 w 166"/>
                <a:gd name="T31" fmla="*/ 1 h 45"/>
                <a:gd name="T32" fmla="*/ 36 w 166"/>
                <a:gd name="T33" fmla="*/ 0 h 45"/>
                <a:gd name="T34" fmla="*/ 24 w 166"/>
                <a:gd name="T35" fmla="*/ 2 h 45"/>
                <a:gd name="T36" fmla="*/ 19 w 166"/>
                <a:gd name="T37" fmla="*/ 3 h 45"/>
                <a:gd name="T38" fmla="*/ 14 w 166"/>
                <a:gd name="T39" fmla="*/ 5 h 45"/>
                <a:gd name="T40" fmla="*/ 10 w 166"/>
                <a:gd name="T41" fmla="*/ 7 h 45"/>
                <a:gd name="T42" fmla="*/ 7 w 166"/>
                <a:gd name="T43" fmla="*/ 10 h 45"/>
                <a:gd name="T44" fmla="*/ 3 w 166"/>
                <a:gd name="T45" fmla="*/ 13 h 45"/>
                <a:gd name="T46" fmla="*/ 1 w 166"/>
                <a:gd name="T47" fmla="*/ 17 h 45"/>
                <a:gd name="T48" fmla="*/ 0 w 166"/>
                <a:gd name="T49" fmla="*/ 22 h 45"/>
                <a:gd name="T50" fmla="*/ 0 w 166"/>
                <a:gd name="T51"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45">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11" name="Freeform 412">
              <a:extLst>
                <a:ext uri="{FF2B5EF4-FFF2-40B4-BE49-F238E27FC236}">
                  <a16:creationId xmlns:a16="http://schemas.microsoft.com/office/drawing/2014/main" id="{6FAABB58-AE93-4C45-8955-97ED6BBC714A}"/>
                </a:ext>
              </a:extLst>
            </p:cNvPr>
            <p:cNvSpPr>
              <a:spLocks/>
            </p:cNvSpPr>
            <p:nvPr/>
          </p:nvSpPr>
          <p:spPr bwMode="auto">
            <a:xfrm>
              <a:off x="1488" y="1422"/>
              <a:ext cx="11" cy="8"/>
            </a:xfrm>
            <a:custGeom>
              <a:avLst/>
              <a:gdLst>
                <a:gd name="T0" fmla="*/ 0 w 33"/>
                <a:gd name="T1" fmla="*/ 0 h 25"/>
                <a:gd name="T2" fmla="*/ 0 w 33"/>
                <a:gd name="T3" fmla="*/ 9 h 25"/>
                <a:gd name="T4" fmla="*/ 3 w 33"/>
                <a:gd name="T5" fmla="*/ 15 h 25"/>
                <a:gd name="T6" fmla="*/ 6 w 33"/>
                <a:gd name="T7" fmla="*/ 20 h 25"/>
                <a:gd name="T8" fmla="*/ 11 w 33"/>
                <a:gd name="T9" fmla="*/ 22 h 25"/>
                <a:gd name="T10" fmla="*/ 16 w 33"/>
                <a:gd name="T11" fmla="*/ 24 h 25"/>
                <a:gd name="T12" fmla="*/ 22 w 33"/>
                <a:gd name="T13" fmla="*/ 25 h 25"/>
                <a:gd name="T14" fmla="*/ 27 w 33"/>
                <a:gd name="T15" fmla="*/ 25 h 25"/>
                <a:gd name="T16" fmla="*/ 33 w 33"/>
                <a:gd name="T17" fmla="*/ 25 h 25"/>
                <a:gd name="T18" fmla="*/ 33 w 33"/>
                <a:gd name="T19" fmla="*/ 0 h 25"/>
                <a:gd name="T20" fmla="*/ 24 w 33"/>
                <a:gd name="T21" fmla="*/ 0 h 25"/>
                <a:gd name="T22" fmla="*/ 16 w 33"/>
                <a:gd name="T23" fmla="*/ 0 h 25"/>
                <a:gd name="T24" fmla="*/ 9 w 33"/>
                <a:gd name="T25" fmla="*/ 0 h 25"/>
                <a:gd name="T26" fmla="*/ 0 w 33"/>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25">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12" name="Freeform 413">
              <a:extLst>
                <a:ext uri="{FF2B5EF4-FFF2-40B4-BE49-F238E27FC236}">
                  <a16:creationId xmlns:a16="http://schemas.microsoft.com/office/drawing/2014/main" id="{85F88906-C349-CE40-A4C5-45520ED2144D}"/>
                </a:ext>
              </a:extLst>
            </p:cNvPr>
            <p:cNvSpPr>
              <a:spLocks/>
            </p:cNvSpPr>
            <p:nvPr/>
          </p:nvSpPr>
          <p:spPr bwMode="auto">
            <a:xfrm>
              <a:off x="1605" y="1729"/>
              <a:ext cx="16" cy="20"/>
            </a:xfrm>
            <a:custGeom>
              <a:avLst/>
              <a:gdLst>
                <a:gd name="T0" fmla="*/ 0 w 48"/>
                <a:gd name="T1" fmla="*/ 62 h 62"/>
                <a:gd name="T2" fmla="*/ 12 w 48"/>
                <a:gd name="T3" fmla="*/ 56 h 62"/>
                <a:gd name="T4" fmla="*/ 22 w 48"/>
                <a:gd name="T5" fmla="*/ 50 h 62"/>
                <a:gd name="T6" fmla="*/ 30 w 48"/>
                <a:gd name="T7" fmla="*/ 43 h 62"/>
                <a:gd name="T8" fmla="*/ 37 w 48"/>
                <a:gd name="T9" fmla="*/ 36 h 62"/>
                <a:gd name="T10" fmla="*/ 41 w 48"/>
                <a:gd name="T11" fmla="*/ 28 h 62"/>
                <a:gd name="T12" fmla="*/ 44 w 48"/>
                <a:gd name="T13" fmla="*/ 19 h 62"/>
                <a:gd name="T14" fmla="*/ 47 w 48"/>
                <a:gd name="T15" fmla="*/ 9 h 62"/>
                <a:gd name="T16" fmla="*/ 48 w 48"/>
                <a:gd name="T17" fmla="*/ 0 h 62"/>
                <a:gd name="T18" fmla="*/ 40 w 48"/>
                <a:gd name="T19" fmla="*/ 3 h 62"/>
                <a:gd name="T20" fmla="*/ 32 w 48"/>
                <a:gd name="T21" fmla="*/ 6 h 62"/>
                <a:gd name="T22" fmla="*/ 23 w 48"/>
                <a:gd name="T23" fmla="*/ 10 h 62"/>
                <a:gd name="T24" fmla="*/ 17 w 48"/>
                <a:gd name="T25" fmla="*/ 15 h 62"/>
                <a:gd name="T26" fmla="*/ 10 w 48"/>
                <a:gd name="T27" fmla="*/ 21 h 62"/>
                <a:gd name="T28" fmla="*/ 6 w 48"/>
                <a:gd name="T29" fmla="*/ 27 h 62"/>
                <a:gd name="T30" fmla="*/ 4 w 48"/>
                <a:gd name="T31" fmla="*/ 31 h 62"/>
                <a:gd name="T32" fmla="*/ 3 w 48"/>
                <a:gd name="T33" fmla="*/ 35 h 62"/>
                <a:gd name="T34" fmla="*/ 1 w 48"/>
                <a:gd name="T35" fmla="*/ 39 h 62"/>
                <a:gd name="T36" fmla="*/ 0 w 48"/>
                <a:gd name="T37" fmla="*/ 43 h 62"/>
                <a:gd name="T38" fmla="*/ 0 w 48"/>
                <a:gd name="T39" fmla="*/ 52 h 62"/>
                <a:gd name="T40" fmla="*/ 0 w 48"/>
                <a:gd name="T4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62">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13" name="Freeform 414">
              <a:extLst>
                <a:ext uri="{FF2B5EF4-FFF2-40B4-BE49-F238E27FC236}">
                  <a16:creationId xmlns:a16="http://schemas.microsoft.com/office/drawing/2014/main" id="{ECBC0AEA-C1C6-E54C-880E-098C300B0AF5}"/>
                </a:ext>
              </a:extLst>
            </p:cNvPr>
            <p:cNvSpPr>
              <a:spLocks/>
            </p:cNvSpPr>
            <p:nvPr/>
          </p:nvSpPr>
          <p:spPr bwMode="auto">
            <a:xfrm>
              <a:off x="1554" y="1729"/>
              <a:ext cx="36" cy="20"/>
            </a:xfrm>
            <a:custGeom>
              <a:avLst/>
              <a:gdLst>
                <a:gd name="T0" fmla="*/ 47 w 113"/>
                <a:gd name="T1" fmla="*/ 0 h 62"/>
                <a:gd name="T2" fmla="*/ 36 w 113"/>
                <a:gd name="T3" fmla="*/ 7 h 62"/>
                <a:gd name="T4" fmla="*/ 23 w 113"/>
                <a:gd name="T5" fmla="*/ 17 h 62"/>
                <a:gd name="T6" fmla="*/ 11 w 113"/>
                <a:gd name="T7" fmla="*/ 27 h 62"/>
                <a:gd name="T8" fmla="*/ 0 w 113"/>
                <a:gd name="T9" fmla="*/ 37 h 62"/>
                <a:gd name="T10" fmla="*/ 22 w 113"/>
                <a:gd name="T11" fmla="*/ 46 h 62"/>
                <a:gd name="T12" fmla="*/ 41 w 113"/>
                <a:gd name="T13" fmla="*/ 54 h 62"/>
                <a:gd name="T14" fmla="*/ 51 w 113"/>
                <a:gd name="T15" fmla="*/ 57 h 62"/>
                <a:gd name="T16" fmla="*/ 62 w 113"/>
                <a:gd name="T17" fmla="*/ 59 h 62"/>
                <a:gd name="T18" fmla="*/ 73 w 113"/>
                <a:gd name="T19" fmla="*/ 61 h 62"/>
                <a:gd name="T20" fmla="*/ 87 w 113"/>
                <a:gd name="T21" fmla="*/ 62 h 62"/>
                <a:gd name="T22" fmla="*/ 97 w 113"/>
                <a:gd name="T23" fmla="*/ 61 h 62"/>
                <a:gd name="T24" fmla="*/ 106 w 113"/>
                <a:gd name="T25" fmla="*/ 58 h 62"/>
                <a:gd name="T26" fmla="*/ 109 w 113"/>
                <a:gd name="T27" fmla="*/ 56 h 62"/>
                <a:gd name="T28" fmla="*/ 111 w 113"/>
                <a:gd name="T29" fmla="*/ 54 h 62"/>
                <a:gd name="T30" fmla="*/ 113 w 113"/>
                <a:gd name="T31" fmla="*/ 52 h 62"/>
                <a:gd name="T32" fmla="*/ 113 w 113"/>
                <a:gd name="T33" fmla="*/ 49 h 62"/>
                <a:gd name="T34" fmla="*/ 91 w 113"/>
                <a:gd name="T35" fmla="*/ 41 h 62"/>
                <a:gd name="T36" fmla="*/ 70 w 113"/>
                <a:gd name="T37" fmla="*/ 32 h 62"/>
                <a:gd name="T38" fmla="*/ 65 w 113"/>
                <a:gd name="T39" fmla="*/ 29 h 62"/>
                <a:gd name="T40" fmla="*/ 61 w 113"/>
                <a:gd name="T41" fmla="*/ 26 h 62"/>
                <a:gd name="T42" fmla="*/ 57 w 113"/>
                <a:gd name="T43" fmla="*/ 23 h 62"/>
                <a:gd name="T44" fmla="*/ 54 w 113"/>
                <a:gd name="T45" fmla="*/ 20 h 62"/>
                <a:gd name="T46" fmla="*/ 51 w 113"/>
                <a:gd name="T47" fmla="*/ 16 h 62"/>
                <a:gd name="T48" fmla="*/ 48 w 113"/>
                <a:gd name="T49" fmla="*/ 10 h 62"/>
                <a:gd name="T50" fmla="*/ 47 w 113"/>
                <a:gd name="T51" fmla="*/ 5 h 62"/>
                <a:gd name="T52" fmla="*/ 47 w 113"/>
                <a:gd name="T5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62">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14" name="Freeform 415">
              <a:extLst>
                <a:ext uri="{FF2B5EF4-FFF2-40B4-BE49-F238E27FC236}">
                  <a16:creationId xmlns:a16="http://schemas.microsoft.com/office/drawing/2014/main" id="{82A23C60-5929-A446-9924-F7F6A558A1CF}"/>
                </a:ext>
              </a:extLst>
            </p:cNvPr>
            <p:cNvSpPr>
              <a:spLocks/>
            </p:cNvSpPr>
            <p:nvPr/>
          </p:nvSpPr>
          <p:spPr bwMode="auto">
            <a:xfrm>
              <a:off x="1748" y="1188"/>
              <a:ext cx="29" cy="15"/>
            </a:xfrm>
            <a:custGeom>
              <a:avLst/>
              <a:gdLst>
                <a:gd name="T0" fmla="*/ 0 w 93"/>
                <a:gd name="T1" fmla="*/ 0 h 50"/>
                <a:gd name="T2" fmla="*/ 15 w 93"/>
                <a:gd name="T3" fmla="*/ 0 h 50"/>
                <a:gd name="T4" fmla="*/ 30 w 93"/>
                <a:gd name="T5" fmla="*/ 1 h 50"/>
                <a:gd name="T6" fmla="*/ 45 w 93"/>
                <a:gd name="T7" fmla="*/ 2 h 50"/>
                <a:gd name="T8" fmla="*/ 59 w 93"/>
                <a:gd name="T9" fmla="*/ 5 h 50"/>
                <a:gd name="T10" fmla="*/ 64 w 93"/>
                <a:gd name="T11" fmla="*/ 7 h 50"/>
                <a:gd name="T12" fmla="*/ 71 w 93"/>
                <a:gd name="T13" fmla="*/ 9 h 50"/>
                <a:gd name="T14" fmla="*/ 75 w 93"/>
                <a:gd name="T15" fmla="*/ 12 h 50"/>
                <a:gd name="T16" fmla="*/ 81 w 93"/>
                <a:gd name="T17" fmla="*/ 16 h 50"/>
                <a:gd name="T18" fmla="*/ 85 w 93"/>
                <a:gd name="T19" fmla="*/ 20 h 50"/>
                <a:gd name="T20" fmla="*/ 89 w 93"/>
                <a:gd name="T21" fmla="*/ 25 h 50"/>
                <a:gd name="T22" fmla="*/ 91 w 93"/>
                <a:gd name="T23" fmla="*/ 30 h 50"/>
                <a:gd name="T24" fmla="*/ 93 w 93"/>
                <a:gd name="T25" fmla="*/ 37 h 50"/>
                <a:gd name="T26" fmla="*/ 79 w 93"/>
                <a:gd name="T27" fmla="*/ 37 h 50"/>
                <a:gd name="T28" fmla="*/ 68 w 93"/>
                <a:gd name="T29" fmla="*/ 39 h 50"/>
                <a:gd name="T30" fmla="*/ 60 w 93"/>
                <a:gd name="T31" fmla="*/ 41 h 50"/>
                <a:gd name="T32" fmla="*/ 52 w 93"/>
                <a:gd name="T33" fmla="*/ 43 h 50"/>
                <a:gd name="T34" fmla="*/ 42 w 93"/>
                <a:gd name="T35" fmla="*/ 47 h 50"/>
                <a:gd name="T36" fmla="*/ 33 w 93"/>
                <a:gd name="T37" fmla="*/ 50 h 50"/>
                <a:gd name="T38" fmla="*/ 30 w 93"/>
                <a:gd name="T39" fmla="*/ 50 h 50"/>
                <a:gd name="T40" fmla="*/ 28 w 93"/>
                <a:gd name="T41" fmla="*/ 48 h 50"/>
                <a:gd name="T42" fmla="*/ 26 w 93"/>
                <a:gd name="T43" fmla="*/ 47 h 50"/>
                <a:gd name="T44" fmla="*/ 25 w 93"/>
                <a:gd name="T45" fmla="*/ 45 h 50"/>
                <a:gd name="T46" fmla="*/ 23 w 93"/>
                <a:gd name="T47" fmla="*/ 41 h 50"/>
                <a:gd name="T48" fmla="*/ 22 w 93"/>
                <a:gd name="T49" fmla="*/ 36 h 50"/>
                <a:gd name="T50" fmla="*/ 22 w 93"/>
                <a:gd name="T51" fmla="*/ 31 h 50"/>
                <a:gd name="T52" fmla="*/ 23 w 93"/>
                <a:gd name="T53" fmla="*/ 26 h 50"/>
                <a:gd name="T54" fmla="*/ 24 w 93"/>
                <a:gd name="T55" fmla="*/ 22 h 50"/>
                <a:gd name="T56" fmla="*/ 26 w 93"/>
                <a:gd name="T57" fmla="*/ 19 h 50"/>
                <a:gd name="T58" fmla="*/ 0 w 93"/>
                <a:gd name="T59" fmla="*/ 19 h 50"/>
                <a:gd name="T60" fmla="*/ 0 w 93"/>
                <a:gd name="T6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5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15" name="Freeform 416">
              <a:extLst>
                <a:ext uri="{FF2B5EF4-FFF2-40B4-BE49-F238E27FC236}">
                  <a16:creationId xmlns:a16="http://schemas.microsoft.com/office/drawing/2014/main" id="{73E4E02F-7507-CA44-96D3-EDB1A37FCF0F}"/>
                </a:ext>
              </a:extLst>
            </p:cNvPr>
            <p:cNvSpPr>
              <a:spLocks/>
            </p:cNvSpPr>
            <p:nvPr/>
          </p:nvSpPr>
          <p:spPr bwMode="auto">
            <a:xfrm>
              <a:off x="1436" y="1246"/>
              <a:ext cx="331" cy="198"/>
            </a:xfrm>
            <a:custGeom>
              <a:avLst/>
              <a:gdLst>
                <a:gd name="T0" fmla="*/ 20 w 1029"/>
                <a:gd name="T1" fmla="*/ 112 h 604"/>
                <a:gd name="T2" fmla="*/ 67 w 1029"/>
                <a:gd name="T3" fmla="*/ 60 h 604"/>
                <a:gd name="T4" fmla="*/ 266 w 1029"/>
                <a:gd name="T5" fmla="*/ 0 h 604"/>
                <a:gd name="T6" fmla="*/ 205 w 1029"/>
                <a:gd name="T7" fmla="*/ 47 h 604"/>
                <a:gd name="T8" fmla="*/ 180 w 1029"/>
                <a:gd name="T9" fmla="*/ 105 h 604"/>
                <a:gd name="T10" fmla="*/ 274 w 1029"/>
                <a:gd name="T11" fmla="*/ 60 h 604"/>
                <a:gd name="T12" fmla="*/ 397 w 1029"/>
                <a:gd name="T13" fmla="*/ 14 h 604"/>
                <a:gd name="T14" fmla="*/ 438 w 1029"/>
                <a:gd name="T15" fmla="*/ 23 h 604"/>
                <a:gd name="T16" fmla="*/ 433 w 1029"/>
                <a:gd name="T17" fmla="*/ 71 h 604"/>
                <a:gd name="T18" fmla="*/ 581 w 1029"/>
                <a:gd name="T19" fmla="*/ 80 h 604"/>
                <a:gd name="T20" fmla="*/ 675 w 1029"/>
                <a:gd name="T21" fmla="*/ 89 h 604"/>
                <a:gd name="T22" fmla="*/ 749 w 1029"/>
                <a:gd name="T23" fmla="*/ 111 h 604"/>
                <a:gd name="T24" fmla="*/ 749 w 1029"/>
                <a:gd name="T25" fmla="*/ 134 h 604"/>
                <a:gd name="T26" fmla="*/ 711 w 1029"/>
                <a:gd name="T27" fmla="*/ 184 h 604"/>
                <a:gd name="T28" fmla="*/ 799 w 1029"/>
                <a:gd name="T29" fmla="*/ 168 h 604"/>
                <a:gd name="T30" fmla="*/ 866 w 1029"/>
                <a:gd name="T31" fmla="*/ 191 h 604"/>
                <a:gd name="T32" fmla="*/ 856 w 1029"/>
                <a:gd name="T33" fmla="*/ 239 h 604"/>
                <a:gd name="T34" fmla="*/ 788 w 1029"/>
                <a:gd name="T35" fmla="*/ 248 h 604"/>
                <a:gd name="T36" fmla="*/ 859 w 1029"/>
                <a:gd name="T37" fmla="*/ 284 h 604"/>
                <a:gd name="T38" fmla="*/ 903 w 1029"/>
                <a:gd name="T39" fmla="*/ 327 h 604"/>
                <a:gd name="T40" fmla="*/ 977 w 1029"/>
                <a:gd name="T41" fmla="*/ 329 h 604"/>
                <a:gd name="T42" fmla="*/ 1029 w 1029"/>
                <a:gd name="T43" fmla="*/ 351 h 604"/>
                <a:gd name="T44" fmla="*/ 939 w 1029"/>
                <a:gd name="T45" fmla="*/ 409 h 604"/>
                <a:gd name="T46" fmla="*/ 899 w 1029"/>
                <a:gd name="T47" fmla="*/ 417 h 604"/>
                <a:gd name="T48" fmla="*/ 874 w 1029"/>
                <a:gd name="T49" fmla="*/ 443 h 604"/>
                <a:gd name="T50" fmla="*/ 830 w 1029"/>
                <a:gd name="T51" fmla="*/ 414 h 604"/>
                <a:gd name="T52" fmla="*/ 851 w 1029"/>
                <a:gd name="T53" fmla="*/ 393 h 604"/>
                <a:gd name="T54" fmla="*/ 792 w 1029"/>
                <a:gd name="T55" fmla="*/ 379 h 604"/>
                <a:gd name="T56" fmla="*/ 759 w 1029"/>
                <a:gd name="T57" fmla="*/ 364 h 604"/>
                <a:gd name="T58" fmla="*/ 744 w 1029"/>
                <a:gd name="T59" fmla="*/ 394 h 604"/>
                <a:gd name="T60" fmla="*/ 747 w 1029"/>
                <a:gd name="T61" fmla="*/ 445 h 604"/>
                <a:gd name="T62" fmla="*/ 795 w 1029"/>
                <a:gd name="T63" fmla="*/ 523 h 604"/>
                <a:gd name="T64" fmla="*/ 771 w 1029"/>
                <a:gd name="T65" fmla="*/ 547 h 604"/>
                <a:gd name="T66" fmla="*/ 708 w 1029"/>
                <a:gd name="T67" fmla="*/ 556 h 604"/>
                <a:gd name="T68" fmla="*/ 618 w 1029"/>
                <a:gd name="T69" fmla="*/ 517 h 604"/>
                <a:gd name="T70" fmla="*/ 668 w 1029"/>
                <a:gd name="T71" fmla="*/ 567 h 604"/>
                <a:gd name="T72" fmla="*/ 665 w 1029"/>
                <a:gd name="T73" fmla="*/ 604 h 604"/>
                <a:gd name="T74" fmla="*/ 518 w 1029"/>
                <a:gd name="T75" fmla="*/ 570 h 604"/>
                <a:gd name="T76" fmla="*/ 471 w 1029"/>
                <a:gd name="T77" fmla="*/ 523 h 604"/>
                <a:gd name="T78" fmla="*/ 410 w 1029"/>
                <a:gd name="T79" fmla="*/ 473 h 604"/>
                <a:gd name="T80" fmla="*/ 367 w 1029"/>
                <a:gd name="T81" fmla="*/ 453 h 604"/>
                <a:gd name="T82" fmla="*/ 392 w 1029"/>
                <a:gd name="T83" fmla="*/ 433 h 604"/>
                <a:gd name="T84" fmla="*/ 459 w 1029"/>
                <a:gd name="T85" fmla="*/ 399 h 604"/>
                <a:gd name="T86" fmla="*/ 500 w 1029"/>
                <a:gd name="T87" fmla="*/ 378 h 604"/>
                <a:gd name="T88" fmla="*/ 577 w 1029"/>
                <a:gd name="T89" fmla="*/ 380 h 604"/>
                <a:gd name="T90" fmla="*/ 614 w 1029"/>
                <a:gd name="T91" fmla="*/ 395 h 604"/>
                <a:gd name="T92" fmla="*/ 687 w 1029"/>
                <a:gd name="T93" fmla="*/ 387 h 604"/>
                <a:gd name="T94" fmla="*/ 581 w 1029"/>
                <a:gd name="T95" fmla="*/ 355 h 604"/>
                <a:gd name="T96" fmla="*/ 542 w 1029"/>
                <a:gd name="T97" fmla="*/ 361 h 604"/>
                <a:gd name="T98" fmla="*/ 539 w 1029"/>
                <a:gd name="T99" fmla="*/ 350 h 604"/>
                <a:gd name="T100" fmla="*/ 576 w 1029"/>
                <a:gd name="T101" fmla="*/ 306 h 604"/>
                <a:gd name="T102" fmla="*/ 576 w 1029"/>
                <a:gd name="T103" fmla="*/ 274 h 604"/>
                <a:gd name="T104" fmla="*/ 524 w 1029"/>
                <a:gd name="T105" fmla="*/ 254 h 604"/>
                <a:gd name="T106" fmla="*/ 473 w 1029"/>
                <a:gd name="T107" fmla="*/ 198 h 604"/>
                <a:gd name="T108" fmla="*/ 434 w 1029"/>
                <a:gd name="T109" fmla="*/ 168 h 604"/>
                <a:gd name="T110" fmla="*/ 408 w 1029"/>
                <a:gd name="T111" fmla="*/ 163 h 604"/>
                <a:gd name="T112" fmla="*/ 378 w 1029"/>
                <a:gd name="T113" fmla="*/ 203 h 604"/>
                <a:gd name="T114" fmla="*/ 207 w 1029"/>
                <a:gd name="T115" fmla="*/ 174 h 604"/>
                <a:gd name="T116" fmla="*/ 114 w 1029"/>
                <a:gd name="T117" fmla="*/ 189 h 604"/>
                <a:gd name="T118" fmla="*/ 79 w 1029"/>
                <a:gd name="T119" fmla="*/ 187 h 604"/>
                <a:gd name="T120" fmla="*/ 16 w 1029"/>
                <a:gd name="T121" fmla="*/ 180 h 604"/>
                <a:gd name="T122" fmla="*/ 9 w 1029"/>
                <a:gd name="T123" fmla="*/ 158 h 604"/>
                <a:gd name="T124" fmla="*/ 75 w 1029"/>
                <a:gd name="T125" fmla="*/ 14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9" h="604">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16" name="Freeform 417">
              <a:extLst>
                <a:ext uri="{FF2B5EF4-FFF2-40B4-BE49-F238E27FC236}">
                  <a16:creationId xmlns:a16="http://schemas.microsoft.com/office/drawing/2014/main" id="{E2A7655D-0DA6-5940-A6BE-53438EF1703E}"/>
                </a:ext>
              </a:extLst>
            </p:cNvPr>
            <p:cNvSpPr>
              <a:spLocks/>
            </p:cNvSpPr>
            <p:nvPr/>
          </p:nvSpPr>
          <p:spPr bwMode="auto">
            <a:xfrm>
              <a:off x="1528" y="1110"/>
              <a:ext cx="409" cy="105"/>
            </a:xfrm>
            <a:custGeom>
              <a:avLst/>
              <a:gdLst>
                <a:gd name="T0" fmla="*/ 797 w 1268"/>
                <a:gd name="T1" fmla="*/ 38 h 321"/>
                <a:gd name="T2" fmla="*/ 813 w 1268"/>
                <a:gd name="T3" fmla="*/ 16 h 321"/>
                <a:gd name="T4" fmla="*/ 846 w 1268"/>
                <a:gd name="T5" fmla="*/ 10 h 321"/>
                <a:gd name="T6" fmla="*/ 865 w 1268"/>
                <a:gd name="T7" fmla="*/ 25 h 321"/>
                <a:gd name="T8" fmla="*/ 938 w 1268"/>
                <a:gd name="T9" fmla="*/ 14 h 321"/>
                <a:gd name="T10" fmla="*/ 1020 w 1268"/>
                <a:gd name="T11" fmla="*/ 1 h 321"/>
                <a:gd name="T12" fmla="*/ 1084 w 1268"/>
                <a:gd name="T13" fmla="*/ 17 h 321"/>
                <a:gd name="T14" fmla="*/ 1133 w 1268"/>
                <a:gd name="T15" fmla="*/ 20 h 321"/>
                <a:gd name="T16" fmla="*/ 1268 w 1268"/>
                <a:gd name="T17" fmla="*/ 32 h 321"/>
                <a:gd name="T18" fmla="*/ 1242 w 1268"/>
                <a:gd name="T19" fmla="*/ 50 h 321"/>
                <a:gd name="T20" fmla="*/ 1163 w 1268"/>
                <a:gd name="T21" fmla="*/ 64 h 321"/>
                <a:gd name="T22" fmla="*/ 1053 w 1268"/>
                <a:gd name="T23" fmla="*/ 77 h 321"/>
                <a:gd name="T24" fmla="*/ 1029 w 1268"/>
                <a:gd name="T25" fmla="*/ 96 h 321"/>
                <a:gd name="T26" fmla="*/ 999 w 1268"/>
                <a:gd name="T27" fmla="*/ 104 h 321"/>
                <a:gd name="T28" fmla="*/ 942 w 1268"/>
                <a:gd name="T29" fmla="*/ 102 h 321"/>
                <a:gd name="T30" fmla="*/ 930 w 1268"/>
                <a:gd name="T31" fmla="*/ 118 h 321"/>
                <a:gd name="T32" fmla="*/ 747 w 1268"/>
                <a:gd name="T33" fmla="*/ 133 h 321"/>
                <a:gd name="T34" fmla="*/ 666 w 1268"/>
                <a:gd name="T35" fmla="*/ 156 h 321"/>
                <a:gd name="T36" fmla="*/ 635 w 1268"/>
                <a:gd name="T37" fmla="*/ 181 h 321"/>
                <a:gd name="T38" fmla="*/ 591 w 1268"/>
                <a:gd name="T39" fmla="*/ 167 h 321"/>
                <a:gd name="T40" fmla="*/ 570 w 1268"/>
                <a:gd name="T41" fmla="*/ 181 h 321"/>
                <a:gd name="T42" fmla="*/ 590 w 1268"/>
                <a:gd name="T43" fmla="*/ 207 h 321"/>
                <a:gd name="T44" fmla="*/ 545 w 1268"/>
                <a:gd name="T45" fmla="*/ 237 h 321"/>
                <a:gd name="T46" fmla="*/ 483 w 1268"/>
                <a:gd name="T47" fmla="*/ 236 h 321"/>
                <a:gd name="T48" fmla="*/ 404 w 1268"/>
                <a:gd name="T49" fmla="*/ 242 h 321"/>
                <a:gd name="T50" fmla="*/ 405 w 1268"/>
                <a:gd name="T51" fmla="*/ 257 h 321"/>
                <a:gd name="T52" fmla="*/ 392 w 1268"/>
                <a:gd name="T53" fmla="*/ 293 h 321"/>
                <a:gd name="T54" fmla="*/ 333 w 1268"/>
                <a:gd name="T55" fmla="*/ 320 h 321"/>
                <a:gd name="T56" fmla="*/ 290 w 1268"/>
                <a:gd name="T57" fmla="*/ 296 h 321"/>
                <a:gd name="T58" fmla="*/ 253 w 1268"/>
                <a:gd name="T59" fmla="*/ 285 h 321"/>
                <a:gd name="T60" fmla="*/ 96 w 1268"/>
                <a:gd name="T61" fmla="*/ 276 h 321"/>
                <a:gd name="T62" fmla="*/ 0 w 1268"/>
                <a:gd name="T63" fmla="*/ 285 h 321"/>
                <a:gd name="T64" fmla="*/ 10 w 1268"/>
                <a:gd name="T65" fmla="*/ 266 h 321"/>
                <a:gd name="T66" fmla="*/ 56 w 1268"/>
                <a:gd name="T67" fmla="*/ 246 h 321"/>
                <a:gd name="T68" fmla="*/ 143 w 1268"/>
                <a:gd name="T69" fmla="*/ 235 h 321"/>
                <a:gd name="T70" fmla="*/ 170 w 1268"/>
                <a:gd name="T71" fmla="*/ 225 h 321"/>
                <a:gd name="T72" fmla="*/ 190 w 1268"/>
                <a:gd name="T73" fmla="*/ 217 h 321"/>
                <a:gd name="T74" fmla="*/ 219 w 1268"/>
                <a:gd name="T75" fmla="*/ 232 h 321"/>
                <a:gd name="T76" fmla="*/ 247 w 1268"/>
                <a:gd name="T77" fmla="*/ 247 h 321"/>
                <a:gd name="T78" fmla="*/ 208 w 1268"/>
                <a:gd name="T79" fmla="*/ 207 h 321"/>
                <a:gd name="T80" fmla="*/ 193 w 1268"/>
                <a:gd name="T81" fmla="*/ 200 h 321"/>
                <a:gd name="T82" fmla="*/ 197 w 1268"/>
                <a:gd name="T83" fmla="*/ 181 h 321"/>
                <a:gd name="T84" fmla="*/ 246 w 1268"/>
                <a:gd name="T85" fmla="*/ 174 h 321"/>
                <a:gd name="T86" fmla="*/ 365 w 1268"/>
                <a:gd name="T87" fmla="*/ 186 h 321"/>
                <a:gd name="T88" fmla="*/ 418 w 1268"/>
                <a:gd name="T89" fmla="*/ 174 h 321"/>
                <a:gd name="T90" fmla="*/ 322 w 1268"/>
                <a:gd name="T91" fmla="*/ 169 h 321"/>
                <a:gd name="T92" fmla="*/ 299 w 1268"/>
                <a:gd name="T93" fmla="*/ 149 h 321"/>
                <a:gd name="T94" fmla="*/ 378 w 1268"/>
                <a:gd name="T95" fmla="*/ 137 h 321"/>
                <a:gd name="T96" fmla="*/ 438 w 1268"/>
                <a:gd name="T97" fmla="*/ 155 h 321"/>
                <a:gd name="T98" fmla="*/ 478 w 1268"/>
                <a:gd name="T99" fmla="*/ 124 h 321"/>
                <a:gd name="T100" fmla="*/ 664 w 1268"/>
                <a:gd name="T101" fmla="*/ 87 h 321"/>
                <a:gd name="T102" fmla="*/ 589 w 1268"/>
                <a:gd name="T103" fmla="*/ 110 h 321"/>
                <a:gd name="T104" fmla="*/ 449 w 1268"/>
                <a:gd name="T105" fmla="*/ 111 h 321"/>
                <a:gd name="T106" fmla="*/ 312 w 1268"/>
                <a:gd name="T107" fmla="*/ 116 h 321"/>
                <a:gd name="T108" fmla="*/ 253 w 1268"/>
                <a:gd name="T109" fmla="*/ 101 h 321"/>
                <a:gd name="T110" fmla="*/ 219 w 1268"/>
                <a:gd name="T111" fmla="*/ 80 h 321"/>
                <a:gd name="T112" fmla="*/ 253 w 1268"/>
                <a:gd name="T113" fmla="*/ 71 h 321"/>
                <a:gd name="T114" fmla="*/ 446 w 1268"/>
                <a:gd name="T115" fmla="*/ 47 h 321"/>
                <a:gd name="T116" fmla="*/ 618 w 1268"/>
                <a:gd name="T117" fmla="*/ 32 h 321"/>
                <a:gd name="T118" fmla="*/ 674 w 1268"/>
                <a:gd name="T119" fmla="*/ 20 h 321"/>
                <a:gd name="T120" fmla="*/ 757 w 1268"/>
                <a:gd name="T121" fmla="*/ 26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8" h="321">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17" name="Freeform 418">
              <a:extLst>
                <a:ext uri="{FF2B5EF4-FFF2-40B4-BE49-F238E27FC236}">
                  <a16:creationId xmlns:a16="http://schemas.microsoft.com/office/drawing/2014/main" id="{9FF39E98-F629-4640-806B-7DBA4D5A05C0}"/>
                </a:ext>
              </a:extLst>
            </p:cNvPr>
            <p:cNvSpPr>
              <a:spLocks/>
            </p:cNvSpPr>
            <p:nvPr/>
          </p:nvSpPr>
          <p:spPr bwMode="auto">
            <a:xfrm>
              <a:off x="553" y="1660"/>
              <a:ext cx="51" cy="38"/>
            </a:xfrm>
            <a:custGeom>
              <a:avLst/>
              <a:gdLst>
                <a:gd name="T0" fmla="*/ 0 w 160"/>
                <a:gd name="T1" fmla="*/ 0 h 117"/>
                <a:gd name="T2" fmla="*/ 1 w 160"/>
                <a:gd name="T3" fmla="*/ 10 h 117"/>
                <a:gd name="T4" fmla="*/ 4 w 160"/>
                <a:gd name="T5" fmla="*/ 19 h 117"/>
                <a:gd name="T6" fmla="*/ 9 w 160"/>
                <a:gd name="T7" fmla="*/ 29 h 117"/>
                <a:gd name="T8" fmla="*/ 15 w 160"/>
                <a:gd name="T9" fmla="*/ 39 h 117"/>
                <a:gd name="T10" fmla="*/ 22 w 160"/>
                <a:gd name="T11" fmla="*/ 48 h 117"/>
                <a:gd name="T12" fmla="*/ 31 w 160"/>
                <a:gd name="T13" fmla="*/ 59 h 117"/>
                <a:gd name="T14" fmla="*/ 41 w 160"/>
                <a:gd name="T15" fmla="*/ 68 h 117"/>
                <a:gd name="T16" fmla="*/ 51 w 160"/>
                <a:gd name="T17" fmla="*/ 77 h 117"/>
                <a:gd name="T18" fmla="*/ 62 w 160"/>
                <a:gd name="T19" fmla="*/ 85 h 117"/>
                <a:gd name="T20" fmla="*/ 73 w 160"/>
                <a:gd name="T21" fmla="*/ 93 h 117"/>
                <a:gd name="T22" fmla="*/ 84 w 160"/>
                <a:gd name="T23" fmla="*/ 99 h 117"/>
                <a:gd name="T24" fmla="*/ 95 w 160"/>
                <a:gd name="T25" fmla="*/ 105 h 117"/>
                <a:gd name="T26" fmla="*/ 106 w 160"/>
                <a:gd name="T27" fmla="*/ 111 h 117"/>
                <a:gd name="T28" fmla="*/ 116 w 160"/>
                <a:gd name="T29" fmla="*/ 114 h 117"/>
                <a:gd name="T30" fmla="*/ 124 w 160"/>
                <a:gd name="T31" fmla="*/ 117 h 117"/>
                <a:gd name="T32" fmla="*/ 133 w 160"/>
                <a:gd name="T33" fmla="*/ 117 h 117"/>
                <a:gd name="T34" fmla="*/ 139 w 160"/>
                <a:gd name="T35" fmla="*/ 116 h 117"/>
                <a:gd name="T36" fmla="*/ 146 w 160"/>
                <a:gd name="T37" fmla="*/ 113 h 117"/>
                <a:gd name="T38" fmla="*/ 153 w 160"/>
                <a:gd name="T39" fmla="*/ 110 h 117"/>
                <a:gd name="T40" fmla="*/ 160 w 160"/>
                <a:gd name="T41" fmla="*/ 104 h 117"/>
                <a:gd name="T42" fmla="*/ 150 w 160"/>
                <a:gd name="T43" fmla="*/ 91 h 117"/>
                <a:gd name="T44" fmla="*/ 141 w 160"/>
                <a:gd name="T45" fmla="*/ 79 h 117"/>
                <a:gd name="T46" fmla="*/ 138 w 160"/>
                <a:gd name="T47" fmla="*/ 73 h 117"/>
                <a:gd name="T48" fmla="*/ 135 w 160"/>
                <a:gd name="T49" fmla="*/ 66 h 117"/>
                <a:gd name="T50" fmla="*/ 133 w 160"/>
                <a:gd name="T51" fmla="*/ 58 h 117"/>
                <a:gd name="T52" fmla="*/ 133 w 160"/>
                <a:gd name="T53" fmla="*/ 49 h 117"/>
                <a:gd name="T54" fmla="*/ 127 w 160"/>
                <a:gd name="T55" fmla="*/ 48 h 117"/>
                <a:gd name="T56" fmla="*/ 118 w 160"/>
                <a:gd name="T57" fmla="*/ 45 h 117"/>
                <a:gd name="T58" fmla="*/ 108 w 160"/>
                <a:gd name="T59" fmla="*/ 40 h 117"/>
                <a:gd name="T60" fmla="*/ 97 w 160"/>
                <a:gd name="T61" fmla="*/ 34 h 117"/>
                <a:gd name="T62" fmla="*/ 87 w 160"/>
                <a:gd name="T63" fmla="*/ 28 h 117"/>
                <a:gd name="T64" fmla="*/ 77 w 160"/>
                <a:gd name="T65" fmla="*/ 21 h 117"/>
                <a:gd name="T66" fmla="*/ 74 w 160"/>
                <a:gd name="T67" fmla="*/ 17 h 117"/>
                <a:gd name="T68" fmla="*/ 71 w 160"/>
                <a:gd name="T69" fmla="*/ 13 h 117"/>
                <a:gd name="T70" fmla="*/ 68 w 160"/>
                <a:gd name="T71" fmla="*/ 10 h 117"/>
                <a:gd name="T72" fmla="*/ 66 w 160"/>
                <a:gd name="T73" fmla="*/ 6 h 117"/>
                <a:gd name="T74" fmla="*/ 60 w 160"/>
                <a:gd name="T75" fmla="*/ 6 h 117"/>
                <a:gd name="T76" fmla="*/ 52 w 160"/>
                <a:gd name="T77" fmla="*/ 6 h 117"/>
                <a:gd name="T78" fmla="*/ 43 w 160"/>
                <a:gd name="T79" fmla="*/ 4 h 117"/>
                <a:gd name="T80" fmla="*/ 33 w 160"/>
                <a:gd name="T81" fmla="*/ 0 h 117"/>
                <a:gd name="T82" fmla="*/ 0 w 160"/>
                <a:gd name="T8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0" h="117">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18" name="Freeform 419">
              <a:extLst>
                <a:ext uri="{FF2B5EF4-FFF2-40B4-BE49-F238E27FC236}">
                  <a16:creationId xmlns:a16="http://schemas.microsoft.com/office/drawing/2014/main" id="{CA7F2FBA-3E9A-0744-921F-E700684BD2C1}"/>
                </a:ext>
              </a:extLst>
            </p:cNvPr>
            <p:cNvSpPr>
              <a:spLocks/>
            </p:cNvSpPr>
            <p:nvPr/>
          </p:nvSpPr>
          <p:spPr bwMode="auto">
            <a:xfrm>
              <a:off x="527" y="1592"/>
              <a:ext cx="26" cy="46"/>
            </a:xfrm>
            <a:custGeom>
              <a:avLst/>
              <a:gdLst>
                <a:gd name="T0" fmla="*/ 40 w 80"/>
                <a:gd name="T1" fmla="*/ 123 h 141"/>
                <a:gd name="T2" fmla="*/ 80 w 80"/>
                <a:gd name="T3" fmla="*/ 36 h 141"/>
                <a:gd name="T4" fmla="*/ 80 w 80"/>
                <a:gd name="T5" fmla="*/ 18 h 141"/>
                <a:gd name="T6" fmla="*/ 68 w 80"/>
                <a:gd name="T7" fmla="*/ 17 h 141"/>
                <a:gd name="T8" fmla="*/ 59 w 80"/>
                <a:gd name="T9" fmla="*/ 16 h 141"/>
                <a:gd name="T10" fmla="*/ 53 w 80"/>
                <a:gd name="T11" fmla="*/ 14 h 141"/>
                <a:gd name="T12" fmla="*/ 47 w 80"/>
                <a:gd name="T13" fmla="*/ 11 h 141"/>
                <a:gd name="T14" fmla="*/ 44 w 80"/>
                <a:gd name="T15" fmla="*/ 8 h 141"/>
                <a:gd name="T16" fmla="*/ 42 w 80"/>
                <a:gd name="T17" fmla="*/ 5 h 141"/>
                <a:gd name="T18" fmla="*/ 41 w 80"/>
                <a:gd name="T19" fmla="*/ 2 h 141"/>
                <a:gd name="T20" fmla="*/ 40 w 80"/>
                <a:gd name="T21" fmla="*/ 0 h 141"/>
                <a:gd name="T22" fmla="*/ 0 w 80"/>
                <a:gd name="T23" fmla="*/ 0 h 141"/>
                <a:gd name="T24" fmla="*/ 0 w 80"/>
                <a:gd name="T25" fmla="*/ 23 h 141"/>
                <a:gd name="T26" fmla="*/ 0 w 80"/>
                <a:gd name="T27" fmla="*/ 40 h 141"/>
                <a:gd name="T28" fmla="*/ 0 w 80"/>
                <a:gd name="T29" fmla="*/ 52 h 141"/>
                <a:gd name="T30" fmla="*/ 0 w 80"/>
                <a:gd name="T31" fmla="*/ 61 h 141"/>
                <a:gd name="T32" fmla="*/ 1 w 80"/>
                <a:gd name="T33" fmla="*/ 69 h 141"/>
                <a:gd name="T34" fmla="*/ 3 w 80"/>
                <a:gd name="T35" fmla="*/ 78 h 141"/>
                <a:gd name="T36" fmla="*/ 7 w 80"/>
                <a:gd name="T37" fmla="*/ 88 h 141"/>
                <a:gd name="T38" fmla="*/ 11 w 80"/>
                <a:gd name="T39" fmla="*/ 99 h 141"/>
                <a:gd name="T40" fmla="*/ 20 w 80"/>
                <a:gd name="T41" fmla="*/ 121 h 141"/>
                <a:gd name="T42" fmla="*/ 27 w 80"/>
                <a:gd name="T43" fmla="*/ 141 h 141"/>
                <a:gd name="T44" fmla="*/ 31 w 80"/>
                <a:gd name="T45" fmla="*/ 135 h 141"/>
                <a:gd name="T46" fmla="*/ 33 w 80"/>
                <a:gd name="T47" fmla="*/ 129 h 141"/>
                <a:gd name="T48" fmla="*/ 34 w 80"/>
                <a:gd name="T49" fmla="*/ 127 h 141"/>
                <a:gd name="T50" fmla="*/ 36 w 80"/>
                <a:gd name="T51" fmla="*/ 125 h 141"/>
                <a:gd name="T52" fmla="*/ 38 w 80"/>
                <a:gd name="T53" fmla="*/ 123 h 141"/>
                <a:gd name="T54" fmla="*/ 40 w 80"/>
                <a:gd name="T55" fmla="*/ 12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141">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19" name="Freeform 420">
              <a:extLst>
                <a:ext uri="{FF2B5EF4-FFF2-40B4-BE49-F238E27FC236}">
                  <a16:creationId xmlns:a16="http://schemas.microsoft.com/office/drawing/2014/main" id="{D4C81046-A450-C343-AB62-B474B5B19595}"/>
                </a:ext>
              </a:extLst>
            </p:cNvPr>
            <p:cNvSpPr>
              <a:spLocks/>
            </p:cNvSpPr>
            <p:nvPr/>
          </p:nvSpPr>
          <p:spPr bwMode="auto">
            <a:xfrm>
              <a:off x="1379" y="1383"/>
              <a:ext cx="83" cy="41"/>
            </a:xfrm>
            <a:custGeom>
              <a:avLst/>
              <a:gdLst>
                <a:gd name="T0" fmla="*/ 0 w 259"/>
                <a:gd name="T1" fmla="*/ 93 h 124"/>
                <a:gd name="T2" fmla="*/ 0 w 259"/>
                <a:gd name="T3" fmla="*/ 96 h 124"/>
                <a:gd name="T4" fmla="*/ 2 w 259"/>
                <a:gd name="T5" fmla="*/ 100 h 124"/>
                <a:gd name="T6" fmla="*/ 4 w 259"/>
                <a:gd name="T7" fmla="*/ 103 h 124"/>
                <a:gd name="T8" fmla="*/ 6 w 259"/>
                <a:gd name="T9" fmla="*/ 106 h 124"/>
                <a:gd name="T10" fmla="*/ 14 w 259"/>
                <a:gd name="T11" fmla="*/ 111 h 124"/>
                <a:gd name="T12" fmla="*/ 23 w 259"/>
                <a:gd name="T13" fmla="*/ 115 h 124"/>
                <a:gd name="T14" fmla="*/ 31 w 259"/>
                <a:gd name="T15" fmla="*/ 120 h 124"/>
                <a:gd name="T16" fmla="*/ 41 w 259"/>
                <a:gd name="T17" fmla="*/ 122 h 124"/>
                <a:gd name="T18" fmla="*/ 51 w 259"/>
                <a:gd name="T19" fmla="*/ 124 h 124"/>
                <a:gd name="T20" fmla="*/ 60 w 259"/>
                <a:gd name="T21" fmla="*/ 124 h 124"/>
                <a:gd name="T22" fmla="*/ 68 w 259"/>
                <a:gd name="T23" fmla="*/ 124 h 124"/>
                <a:gd name="T24" fmla="*/ 75 w 259"/>
                <a:gd name="T25" fmla="*/ 123 h 124"/>
                <a:gd name="T26" fmla="*/ 81 w 259"/>
                <a:gd name="T27" fmla="*/ 122 h 124"/>
                <a:gd name="T28" fmla="*/ 87 w 259"/>
                <a:gd name="T29" fmla="*/ 120 h 124"/>
                <a:gd name="T30" fmla="*/ 97 w 259"/>
                <a:gd name="T31" fmla="*/ 114 h 124"/>
                <a:gd name="T32" fmla="*/ 106 w 259"/>
                <a:gd name="T33" fmla="*/ 108 h 124"/>
                <a:gd name="T34" fmla="*/ 115 w 259"/>
                <a:gd name="T35" fmla="*/ 103 h 124"/>
                <a:gd name="T36" fmla="*/ 125 w 259"/>
                <a:gd name="T37" fmla="*/ 98 h 124"/>
                <a:gd name="T38" fmla="*/ 130 w 259"/>
                <a:gd name="T39" fmla="*/ 96 h 124"/>
                <a:gd name="T40" fmla="*/ 137 w 259"/>
                <a:gd name="T41" fmla="*/ 94 h 124"/>
                <a:gd name="T42" fmla="*/ 145 w 259"/>
                <a:gd name="T43" fmla="*/ 93 h 124"/>
                <a:gd name="T44" fmla="*/ 152 w 259"/>
                <a:gd name="T45" fmla="*/ 93 h 124"/>
                <a:gd name="T46" fmla="*/ 162 w 259"/>
                <a:gd name="T47" fmla="*/ 94 h 124"/>
                <a:gd name="T48" fmla="*/ 171 w 259"/>
                <a:gd name="T49" fmla="*/ 96 h 124"/>
                <a:gd name="T50" fmla="*/ 180 w 259"/>
                <a:gd name="T51" fmla="*/ 99 h 124"/>
                <a:gd name="T52" fmla="*/ 188 w 259"/>
                <a:gd name="T53" fmla="*/ 103 h 124"/>
                <a:gd name="T54" fmla="*/ 204 w 259"/>
                <a:gd name="T55" fmla="*/ 111 h 124"/>
                <a:gd name="T56" fmla="*/ 219 w 259"/>
                <a:gd name="T57" fmla="*/ 117 h 124"/>
                <a:gd name="T58" fmla="*/ 259 w 259"/>
                <a:gd name="T59" fmla="*/ 117 h 124"/>
                <a:gd name="T60" fmla="*/ 259 w 259"/>
                <a:gd name="T61" fmla="*/ 99 h 124"/>
                <a:gd name="T62" fmla="*/ 252 w 259"/>
                <a:gd name="T63" fmla="*/ 98 h 124"/>
                <a:gd name="T64" fmla="*/ 244 w 259"/>
                <a:gd name="T65" fmla="*/ 96 h 124"/>
                <a:gd name="T66" fmla="*/ 236 w 259"/>
                <a:gd name="T67" fmla="*/ 94 h 124"/>
                <a:gd name="T68" fmla="*/ 226 w 259"/>
                <a:gd name="T69" fmla="*/ 93 h 124"/>
                <a:gd name="T70" fmla="*/ 230 w 259"/>
                <a:gd name="T71" fmla="*/ 85 h 124"/>
                <a:gd name="T72" fmla="*/ 236 w 259"/>
                <a:gd name="T73" fmla="*/ 79 h 124"/>
                <a:gd name="T74" fmla="*/ 240 w 259"/>
                <a:gd name="T75" fmla="*/ 74 h 124"/>
                <a:gd name="T76" fmla="*/ 246 w 259"/>
                <a:gd name="T77" fmla="*/ 69 h 124"/>
                <a:gd name="T78" fmla="*/ 238 w 259"/>
                <a:gd name="T79" fmla="*/ 61 h 124"/>
                <a:gd name="T80" fmla="*/ 230 w 259"/>
                <a:gd name="T81" fmla="*/ 56 h 124"/>
                <a:gd name="T82" fmla="*/ 222 w 259"/>
                <a:gd name="T83" fmla="*/ 50 h 124"/>
                <a:gd name="T84" fmla="*/ 214 w 259"/>
                <a:gd name="T85" fmla="*/ 46 h 124"/>
                <a:gd name="T86" fmla="*/ 197 w 259"/>
                <a:gd name="T87" fmla="*/ 37 h 124"/>
                <a:gd name="T88" fmla="*/ 182 w 259"/>
                <a:gd name="T89" fmla="*/ 30 h 124"/>
                <a:gd name="T90" fmla="*/ 166 w 259"/>
                <a:gd name="T91" fmla="*/ 23 h 124"/>
                <a:gd name="T92" fmla="*/ 153 w 259"/>
                <a:gd name="T93" fmla="*/ 17 h 124"/>
                <a:gd name="T94" fmla="*/ 147 w 259"/>
                <a:gd name="T95" fmla="*/ 13 h 124"/>
                <a:gd name="T96" fmla="*/ 141 w 259"/>
                <a:gd name="T97" fmla="*/ 10 h 124"/>
                <a:gd name="T98" fmla="*/ 137 w 259"/>
                <a:gd name="T99" fmla="*/ 5 h 124"/>
                <a:gd name="T100" fmla="*/ 132 w 259"/>
                <a:gd name="T101" fmla="*/ 0 h 124"/>
                <a:gd name="T102" fmla="*/ 124 w 259"/>
                <a:gd name="T103" fmla="*/ 3 h 124"/>
                <a:gd name="T104" fmla="*/ 114 w 259"/>
                <a:gd name="T105" fmla="*/ 7 h 124"/>
                <a:gd name="T106" fmla="*/ 105 w 259"/>
                <a:gd name="T107" fmla="*/ 12 h 124"/>
                <a:gd name="T108" fmla="*/ 95 w 259"/>
                <a:gd name="T109" fmla="*/ 17 h 124"/>
                <a:gd name="T110" fmla="*/ 75 w 259"/>
                <a:gd name="T111" fmla="*/ 29 h 124"/>
                <a:gd name="T112" fmla="*/ 57 w 259"/>
                <a:gd name="T113" fmla="*/ 42 h 124"/>
                <a:gd name="T114" fmla="*/ 38 w 259"/>
                <a:gd name="T115" fmla="*/ 56 h 124"/>
                <a:gd name="T116" fmla="*/ 23 w 259"/>
                <a:gd name="T117" fmla="*/ 70 h 124"/>
                <a:gd name="T118" fmla="*/ 9 w 259"/>
                <a:gd name="T119" fmla="*/ 83 h 124"/>
                <a:gd name="T120" fmla="*/ 0 w 259"/>
                <a:gd name="T121" fmla="*/ 9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 h="124">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20" name="Freeform 421">
              <a:extLst>
                <a:ext uri="{FF2B5EF4-FFF2-40B4-BE49-F238E27FC236}">
                  <a16:creationId xmlns:a16="http://schemas.microsoft.com/office/drawing/2014/main" id="{776C345E-391C-3444-A1E5-1A68E703AF3A}"/>
                </a:ext>
              </a:extLst>
            </p:cNvPr>
            <p:cNvSpPr>
              <a:spLocks/>
            </p:cNvSpPr>
            <p:nvPr/>
          </p:nvSpPr>
          <p:spPr bwMode="auto">
            <a:xfrm>
              <a:off x="1509" y="1389"/>
              <a:ext cx="38" cy="19"/>
            </a:xfrm>
            <a:custGeom>
              <a:avLst/>
              <a:gdLst>
                <a:gd name="T0" fmla="*/ 0 w 119"/>
                <a:gd name="T1" fmla="*/ 32 h 57"/>
                <a:gd name="T2" fmla="*/ 7 w 119"/>
                <a:gd name="T3" fmla="*/ 35 h 57"/>
                <a:gd name="T4" fmla="*/ 14 w 119"/>
                <a:gd name="T5" fmla="*/ 38 h 57"/>
                <a:gd name="T6" fmla="*/ 20 w 119"/>
                <a:gd name="T7" fmla="*/ 42 h 57"/>
                <a:gd name="T8" fmla="*/ 26 w 119"/>
                <a:gd name="T9" fmla="*/ 47 h 57"/>
                <a:gd name="T10" fmla="*/ 32 w 119"/>
                <a:gd name="T11" fmla="*/ 51 h 57"/>
                <a:gd name="T12" fmla="*/ 36 w 119"/>
                <a:gd name="T13" fmla="*/ 54 h 57"/>
                <a:gd name="T14" fmla="*/ 41 w 119"/>
                <a:gd name="T15" fmla="*/ 56 h 57"/>
                <a:gd name="T16" fmla="*/ 47 w 119"/>
                <a:gd name="T17" fmla="*/ 57 h 57"/>
                <a:gd name="T18" fmla="*/ 55 w 119"/>
                <a:gd name="T19" fmla="*/ 57 h 57"/>
                <a:gd name="T20" fmla="*/ 62 w 119"/>
                <a:gd name="T21" fmla="*/ 56 h 57"/>
                <a:gd name="T22" fmla="*/ 70 w 119"/>
                <a:gd name="T23" fmla="*/ 55 h 57"/>
                <a:gd name="T24" fmla="*/ 77 w 119"/>
                <a:gd name="T25" fmla="*/ 53 h 57"/>
                <a:gd name="T26" fmla="*/ 83 w 119"/>
                <a:gd name="T27" fmla="*/ 50 h 57"/>
                <a:gd name="T28" fmla="*/ 89 w 119"/>
                <a:gd name="T29" fmla="*/ 48 h 57"/>
                <a:gd name="T30" fmla="*/ 93 w 119"/>
                <a:gd name="T31" fmla="*/ 44 h 57"/>
                <a:gd name="T32" fmla="*/ 97 w 119"/>
                <a:gd name="T33" fmla="*/ 40 h 57"/>
                <a:gd name="T34" fmla="*/ 106 w 119"/>
                <a:gd name="T35" fmla="*/ 32 h 57"/>
                <a:gd name="T36" fmla="*/ 112 w 119"/>
                <a:gd name="T37" fmla="*/ 23 h 57"/>
                <a:gd name="T38" fmla="*/ 116 w 119"/>
                <a:gd name="T39" fmla="*/ 13 h 57"/>
                <a:gd name="T40" fmla="*/ 119 w 119"/>
                <a:gd name="T41" fmla="*/ 1 h 57"/>
                <a:gd name="T42" fmla="*/ 101 w 119"/>
                <a:gd name="T43" fmla="*/ 0 h 57"/>
                <a:gd name="T44" fmla="*/ 82 w 119"/>
                <a:gd name="T45" fmla="*/ 0 h 57"/>
                <a:gd name="T46" fmla="*/ 63 w 119"/>
                <a:gd name="T47" fmla="*/ 2 h 57"/>
                <a:gd name="T48" fmla="*/ 45 w 119"/>
                <a:gd name="T49" fmla="*/ 5 h 57"/>
                <a:gd name="T50" fmla="*/ 36 w 119"/>
                <a:gd name="T51" fmla="*/ 7 h 57"/>
                <a:gd name="T52" fmla="*/ 28 w 119"/>
                <a:gd name="T53" fmla="*/ 10 h 57"/>
                <a:gd name="T54" fmla="*/ 22 w 119"/>
                <a:gd name="T55" fmla="*/ 13 h 57"/>
                <a:gd name="T56" fmla="*/ 15 w 119"/>
                <a:gd name="T57" fmla="*/ 16 h 57"/>
                <a:gd name="T58" fmla="*/ 10 w 119"/>
                <a:gd name="T59" fmla="*/ 19 h 57"/>
                <a:gd name="T60" fmla="*/ 5 w 119"/>
                <a:gd name="T61" fmla="*/ 23 h 57"/>
                <a:gd name="T62" fmla="*/ 2 w 119"/>
                <a:gd name="T63" fmla="*/ 27 h 57"/>
                <a:gd name="T64" fmla="*/ 0 w 119"/>
                <a:gd name="T65" fmla="*/ 3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9" h="57">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21" name="Freeform 422">
              <a:extLst>
                <a:ext uri="{FF2B5EF4-FFF2-40B4-BE49-F238E27FC236}">
                  <a16:creationId xmlns:a16="http://schemas.microsoft.com/office/drawing/2014/main" id="{D5C6CD5D-E517-5D4A-BA25-0DFBE2722652}"/>
                </a:ext>
              </a:extLst>
            </p:cNvPr>
            <p:cNvSpPr>
              <a:spLocks/>
            </p:cNvSpPr>
            <p:nvPr/>
          </p:nvSpPr>
          <p:spPr bwMode="auto">
            <a:xfrm>
              <a:off x="1554" y="1335"/>
              <a:ext cx="34" cy="17"/>
            </a:xfrm>
            <a:custGeom>
              <a:avLst/>
              <a:gdLst>
                <a:gd name="T0" fmla="*/ 0 w 107"/>
                <a:gd name="T1" fmla="*/ 50 h 52"/>
                <a:gd name="T2" fmla="*/ 6 w 107"/>
                <a:gd name="T3" fmla="*/ 51 h 52"/>
                <a:gd name="T4" fmla="*/ 9 w 107"/>
                <a:gd name="T5" fmla="*/ 52 h 52"/>
                <a:gd name="T6" fmla="*/ 13 w 107"/>
                <a:gd name="T7" fmla="*/ 52 h 52"/>
                <a:gd name="T8" fmla="*/ 17 w 107"/>
                <a:gd name="T9" fmla="*/ 52 h 52"/>
                <a:gd name="T10" fmla="*/ 24 w 107"/>
                <a:gd name="T11" fmla="*/ 50 h 52"/>
                <a:gd name="T12" fmla="*/ 34 w 107"/>
                <a:gd name="T13" fmla="*/ 50 h 52"/>
                <a:gd name="T14" fmla="*/ 43 w 107"/>
                <a:gd name="T15" fmla="*/ 49 h 52"/>
                <a:gd name="T16" fmla="*/ 53 w 107"/>
                <a:gd name="T17" fmla="*/ 48 h 52"/>
                <a:gd name="T18" fmla="*/ 62 w 107"/>
                <a:gd name="T19" fmla="*/ 47 h 52"/>
                <a:gd name="T20" fmla="*/ 70 w 107"/>
                <a:gd name="T21" fmla="*/ 43 h 52"/>
                <a:gd name="T22" fmla="*/ 79 w 107"/>
                <a:gd name="T23" fmla="*/ 40 h 52"/>
                <a:gd name="T24" fmla="*/ 88 w 107"/>
                <a:gd name="T25" fmla="*/ 36 h 52"/>
                <a:gd name="T26" fmla="*/ 97 w 107"/>
                <a:gd name="T27" fmla="*/ 31 h 52"/>
                <a:gd name="T28" fmla="*/ 107 w 107"/>
                <a:gd name="T29" fmla="*/ 24 h 52"/>
                <a:gd name="T30" fmla="*/ 107 w 107"/>
                <a:gd name="T31" fmla="*/ 0 h 52"/>
                <a:gd name="T32" fmla="*/ 98 w 107"/>
                <a:gd name="T33" fmla="*/ 1 h 52"/>
                <a:gd name="T34" fmla="*/ 86 w 107"/>
                <a:gd name="T35" fmla="*/ 3 h 52"/>
                <a:gd name="T36" fmla="*/ 72 w 107"/>
                <a:gd name="T37" fmla="*/ 7 h 52"/>
                <a:gd name="T38" fmla="*/ 56 w 107"/>
                <a:gd name="T39" fmla="*/ 13 h 52"/>
                <a:gd name="T40" fmla="*/ 41 w 107"/>
                <a:gd name="T41" fmla="*/ 20 h 52"/>
                <a:gd name="T42" fmla="*/ 25 w 107"/>
                <a:gd name="T43" fmla="*/ 28 h 52"/>
                <a:gd name="T44" fmla="*/ 19 w 107"/>
                <a:gd name="T45" fmla="*/ 33 h 52"/>
                <a:gd name="T46" fmla="*/ 12 w 107"/>
                <a:gd name="T47" fmla="*/ 38 h 52"/>
                <a:gd name="T48" fmla="*/ 6 w 107"/>
                <a:gd name="T49" fmla="*/ 43 h 52"/>
                <a:gd name="T50" fmla="*/ 0 w 107"/>
                <a:gd name="T51" fmla="*/ 5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7" h="52">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22" name="Freeform 423">
              <a:extLst>
                <a:ext uri="{FF2B5EF4-FFF2-40B4-BE49-F238E27FC236}">
                  <a16:creationId xmlns:a16="http://schemas.microsoft.com/office/drawing/2014/main" id="{99D30BC1-3529-6942-B922-0CA766FE2A33}"/>
                </a:ext>
              </a:extLst>
            </p:cNvPr>
            <p:cNvSpPr>
              <a:spLocks/>
            </p:cNvSpPr>
            <p:nvPr/>
          </p:nvSpPr>
          <p:spPr bwMode="auto">
            <a:xfrm>
              <a:off x="1381" y="1244"/>
              <a:ext cx="79" cy="32"/>
            </a:xfrm>
            <a:custGeom>
              <a:avLst/>
              <a:gdLst>
                <a:gd name="T0" fmla="*/ 27 w 246"/>
                <a:gd name="T1" fmla="*/ 99 h 99"/>
                <a:gd name="T2" fmla="*/ 22 w 246"/>
                <a:gd name="T3" fmla="*/ 97 h 99"/>
                <a:gd name="T4" fmla="*/ 17 w 246"/>
                <a:gd name="T5" fmla="*/ 96 h 99"/>
                <a:gd name="T6" fmla="*/ 12 w 246"/>
                <a:gd name="T7" fmla="*/ 93 h 99"/>
                <a:gd name="T8" fmla="*/ 9 w 246"/>
                <a:gd name="T9" fmla="*/ 90 h 99"/>
                <a:gd name="T10" fmla="*/ 6 w 246"/>
                <a:gd name="T11" fmla="*/ 86 h 99"/>
                <a:gd name="T12" fmla="*/ 2 w 246"/>
                <a:gd name="T13" fmla="*/ 82 h 99"/>
                <a:gd name="T14" fmla="*/ 1 w 246"/>
                <a:gd name="T15" fmla="*/ 78 h 99"/>
                <a:gd name="T16" fmla="*/ 0 w 246"/>
                <a:gd name="T17" fmla="*/ 73 h 99"/>
                <a:gd name="T18" fmla="*/ 0 w 246"/>
                <a:gd name="T19" fmla="*/ 69 h 99"/>
                <a:gd name="T20" fmla="*/ 1 w 246"/>
                <a:gd name="T21" fmla="*/ 65 h 99"/>
                <a:gd name="T22" fmla="*/ 3 w 246"/>
                <a:gd name="T23" fmla="*/ 60 h 99"/>
                <a:gd name="T24" fmla="*/ 5 w 246"/>
                <a:gd name="T25" fmla="*/ 56 h 99"/>
                <a:gd name="T26" fmla="*/ 10 w 246"/>
                <a:gd name="T27" fmla="*/ 49 h 99"/>
                <a:gd name="T28" fmla="*/ 18 w 246"/>
                <a:gd name="T29" fmla="*/ 41 h 99"/>
                <a:gd name="T30" fmla="*/ 25 w 246"/>
                <a:gd name="T31" fmla="*/ 34 h 99"/>
                <a:gd name="T32" fmla="*/ 35 w 246"/>
                <a:gd name="T33" fmla="*/ 28 h 99"/>
                <a:gd name="T34" fmla="*/ 46 w 246"/>
                <a:gd name="T35" fmla="*/ 23 h 99"/>
                <a:gd name="T36" fmla="*/ 57 w 246"/>
                <a:gd name="T37" fmla="*/ 18 h 99"/>
                <a:gd name="T38" fmla="*/ 69 w 246"/>
                <a:gd name="T39" fmla="*/ 14 h 99"/>
                <a:gd name="T40" fmla="*/ 81 w 246"/>
                <a:gd name="T41" fmla="*/ 10 h 99"/>
                <a:gd name="T42" fmla="*/ 92 w 246"/>
                <a:gd name="T43" fmla="*/ 7 h 99"/>
                <a:gd name="T44" fmla="*/ 104 w 246"/>
                <a:gd name="T45" fmla="*/ 4 h 99"/>
                <a:gd name="T46" fmla="*/ 124 w 246"/>
                <a:gd name="T47" fmla="*/ 1 h 99"/>
                <a:gd name="T48" fmla="*/ 140 w 246"/>
                <a:gd name="T49" fmla="*/ 0 h 99"/>
                <a:gd name="T50" fmla="*/ 168 w 246"/>
                <a:gd name="T51" fmla="*/ 0 h 99"/>
                <a:gd name="T52" fmla="*/ 193 w 246"/>
                <a:gd name="T53" fmla="*/ 1 h 99"/>
                <a:gd name="T54" fmla="*/ 219 w 246"/>
                <a:gd name="T55" fmla="*/ 2 h 99"/>
                <a:gd name="T56" fmla="*/ 246 w 246"/>
                <a:gd name="T57" fmla="*/ 6 h 99"/>
                <a:gd name="T58" fmla="*/ 244 w 246"/>
                <a:gd name="T59" fmla="*/ 11 h 99"/>
                <a:gd name="T60" fmla="*/ 241 w 246"/>
                <a:gd name="T61" fmla="*/ 15 h 99"/>
                <a:gd name="T62" fmla="*/ 236 w 246"/>
                <a:gd name="T63" fmla="*/ 20 h 99"/>
                <a:gd name="T64" fmla="*/ 231 w 246"/>
                <a:gd name="T65" fmla="*/ 26 h 99"/>
                <a:gd name="T66" fmla="*/ 215 w 246"/>
                <a:gd name="T67" fmla="*/ 36 h 99"/>
                <a:gd name="T68" fmla="*/ 199 w 246"/>
                <a:gd name="T69" fmla="*/ 46 h 99"/>
                <a:gd name="T70" fmla="*/ 180 w 246"/>
                <a:gd name="T71" fmla="*/ 55 h 99"/>
                <a:gd name="T72" fmla="*/ 162 w 246"/>
                <a:gd name="T73" fmla="*/ 61 h 99"/>
                <a:gd name="T74" fmla="*/ 152 w 246"/>
                <a:gd name="T75" fmla="*/ 64 h 99"/>
                <a:gd name="T76" fmla="*/ 143 w 246"/>
                <a:gd name="T77" fmla="*/ 66 h 99"/>
                <a:gd name="T78" fmla="*/ 134 w 246"/>
                <a:gd name="T79" fmla="*/ 67 h 99"/>
                <a:gd name="T80" fmla="*/ 126 w 246"/>
                <a:gd name="T81" fmla="*/ 67 h 99"/>
                <a:gd name="T82" fmla="*/ 120 w 246"/>
                <a:gd name="T83" fmla="*/ 67 h 99"/>
                <a:gd name="T84" fmla="*/ 110 w 246"/>
                <a:gd name="T85" fmla="*/ 67 h 99"/>
                <a:gd name="T86" fmla="*/ 100 w 246"/>
                <a:gd name="T87" fmla="*/ 67 h 99"/>
                <a:gd name="T88" fmla="*/ 93 w 246"/>
                <a:gd name="T89" fmla="*/ 67 h 99"/>
                <a:gd name="T90" fmla="*/ 88 w 246"/>
                <a:gd name="T91" fmla="*/ 69 h 99"/>
                <a:gd name="T92" fmla="*/ 80 w 246"/>
                <a:gd name="T93" fmla="*/ 72 h 99"/>
                <a:gd name="T94" fmla="*/ 72 w 246"/>
                <a:gd name="T95" fmla="*/ 77 h 99"/>
                <a:gd name="T96" fmla="*/ 63 w 246"/>
                <a:gd name="T97" fmla="*/ 83 h 99"/>
                <a:gd name="T98" fmla="*/ 53 w 246"/>
                <a:gd name="T99" fmla="*/ 88 h 99"/>
                <a:gd name="T100" fmla="*/ 44 w 246"/>
                <a:gd name="T101" fmla="*/ 93 h 99"/>
                <a:gd name="T102" fmla="*/ 35 w 246"/>
                <a:gd name="T103" fmla="*/ 96 h 99"/>
                <a:gd name="T104" fmla="*/ 27 w 246"/>
                <a:gd name="T105"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99">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23" name="Freeform 424">
              <a:extLst>
                <a:ext uri="{FF2B5EF4-FFF2-40B4-BE49-F238E27FC236}">
                  <a16:creationId xmlns:a16="http://schemas.microsoft.com/office/drawing/2014/main" id="{F7FCA5C9-F1D2-CF4F-9701-EED75E027501}"/>
                </a:ext>
              </a:extLst>
            </p:cNvPr>
            <p:cNvSpPr>
              <a:spLocks/>
            </p:cNvSpPr>
            <p:nvPr/>
          </p:nvSpPr>
          <p:spPr bwMode="auto">
            <a:xfrm>
              <a:off x="1294" y="1248"/>
              <a:ext cx="76" cy="40"/>
            </a:xfrm>
            <a:custGeom>
              <a:avLst/>
              <a:gdLst>
                <a:gd name="T0" fmla="*/ 33 w 233"/>
                <a:gd name="T1" fmla="*/ 88 h 123"/>
                <a:gd name="T2" fmla="*/ 10 w 233"/>
                <a:gd name="T3" fmla="*/ 78 h 123"/>
                <a:gd name="T4" fmla="*/ 0 w 233"/>
                <a:gd name="T5" fmla="*/ 55 h 123"/>
                <a:gd name="T6" fmla="*/ 20 w 233"/>
                <a:gd name="T7" fmla="*/ 37 h 123"/>
                <a:gd name="T8" fmla="*/ 40 w 233"/>
                <a:gd name="T9" fmla="*/ 37 h 123"/>
                <a:gd name="T10" fmla="*/ 61 w 233"/>
                <a:gd name="T11" fmla="*/ 37 h 123"/>
                <a:gd name="T12" fmla="*/ 72 w 233"/>
                <a:gd name="T13" fmla="*/ 36 h 123"/>
                <a:gd name="T14" fmla="*/ 83 w 233"/>
                <a:gd name="T15" fmla="*/ 33 h 123"/>
                <a:gd name="T16" fmla="*/ 104 w 233"/>
                <a:gd name="T17" fmla="*/ 23 h 123"/>
                <a:gd name="T18" fmla="*/ 123 w 233"/>
                <a:gd name="T19" fmla="*/ 11 h 123"/>
                <a:gd name="T20" fmla="*/ 146 w 233"/>
                <a:gd name="T21" fmla="*/ 0 h 123"/>
                <a:gd name="T22" fmla="*/ 161 w 233"/>
                <a:gd name="T23" fmla="*/ 8 h 123"/>
                <a:gd name="T24" fmla="*/ 181 w 233"/>
                <a:gd name="T25" fmla="*/ 12 h 123"/>
                <a:gd name="T26" fmla="*/ 190 w 233"/>
                <a:gd name="T27" fmla="*/ 10 h 123"/>
                <a:gd name="T28" fmla="*/ 201 w 233"/>
                <a:gd name="T29" fmla="*/ 6 h 123"/>
                <a:gd name="T30" fmla="*/ 213 w 233"/>
                <a:gd name="T31" fmla="*/ 0 h 123"/>
                <a:gd name="T32" fmla="*/ 232 w 233"/>
                <a:gd name="T33" fmla="*/ 6 h 123"/>
                <a:gd name="T34" fmla="*/ 228 w 233"/>
                <a:gd name="T35" fmla="*/ 18 h 123"/>
                <a:gd name="T36" fmla="*/ 219 w 233"/>
                <a:gd name="T37" fmla="*/ 25 h 123"/>
                <a:gd name="T38" fmla="*/ 207 w 233"/>
                <a:gd name="T39" fmla="*/ 30 h 123"/>
                <a:gd name="T40" fmla="*/ 201 w 233"/>
                <a:gd name="T41" fmla="*/ 43 h 123"/>
                <a:gd name="T42" fmla="*/ 206 w 233"/>
                <a:gd name="T43" fmla="*/ 62 h 123"/>
                <a:gd name="T44" fmla="*/ 185 w 233"/>
                <a:gd name="T45" fmla="*/ 85 h 123"/>
                <a:gd name="T46" fmla="*/ 157 w 233"/>
                <a:gd name="T47" fmla="*/ 96 h 123"/>
                <a:gd name="T48" fmla="*/ 139 w 233"/>
                <a:gd name="T49" fmla="*/ 98 h 123"/>
                <a:gd name="T50" fmla="*/ 116 w 233"/>
                <a:gd name="T51" fmla="*/ 100 h 123"/>
                <a:gd name="T52" fmla="*/ 96 w 233"/>
                <a:gd name="T53" fmla="*/ 106 h 123"/>
                <a:gd name="T54" fmla="*/ 82 w 233"/>
                <a:gd name="T55" fmla="*/ 115 h 123"/>
                <a:gd name="T56" fmla="*/ 67 w 233"/>
                <a:gd name="T57" fmla="*/ 122 h 123"/>
                <a:gd name="T58" fmla="*/ 58 w 233"/>
                <a:gd name="T59" fmla="*/ 122 h 123"/>
                <a:gd name="T60" fmla="*/ 53 w 233"/>
                <a:gd name="T61" fmla="*/ 115 h 123"/>
                <a:gd name="T62" fmla="*/ 48 w 233"/>
                <a:gd name="T63" fmla="*/ 10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3" h="123">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24" name="Freeform 425">
              <a:extLst>
                <a:ext uri="{FF2B5EF4-FFF2-40B4-BE49-F238E27FC236}">
                  <a16:creationId xmlns:a16="http://schemas.microsoft.com/office/drawing/2014/main" id="{8B968235-3FE8-FE48-9913-75BCEA8EE3E1}"/>
                </a:ext>
              </a:extLst>
            </p:cNvPr>
            <p:cNvSpPr>
              <a:spLocks/>
            </p:cNvSpPr>
            <p:nvPr/>
          </p:nvSpPr>
          <p:spPr bwMode="auto">
            <a:xfrm>
              <a:off x="983" y="1236"/>
              <a:ext cx="157" cy="56"/>
            </a:xfrm>
            <a:custGeom>
              <a:avLst/>
              <a:gdLst>
                <a:gd name="T0" fmla="*/ 0 w 484"/>
                <a:gd name="T1" fmla="*/ 147 h 172"/>
                <a:gd name="T2" fmla="*/ 3 w 484"/>
                <a:gd name="T3" fmla="*/ 156 h 172"/>
                <a:gd name="T4" fmla="*/ 9 w 484"/>
                <a:gd name="T5" fmla="*/ 162 h 172"/>
                <a:gd name="T6" fmla="*/ 17 w 484"/>
                <a:gd name="T7" fmla="*/ 167 h 172"/>
                <a:gd name="T8" fmla="*/ 31 w 484"/>
                <a:gd name="T9" fmla="*/ 170 h 172"/>
                <a:gd name="T10" fmla="*/ 51 w 484"/>
                <a:gd name="T11" fmla="*/ 172 h 172"/>
                <a:gd name="T12" fmla="*/ 73 w 484"/>
                <a:gd name="T13" fmla="*/ 172 h 172"/>
                <a:gd name="T14" fmla="*/ 99 w 484"/>
                <a:gd name="T15" fmla="*/ 167 h 172"/>
                <a:gd name="T16" fmla="*/ 139 w 484"/>
                <a:gd name="T17" fmla="*/ 156 h 172"/>
                <a:gd name="T18" fmla="*/ 189 w 484"/>
                <a:gd name="T19" fmla="*/ 135 h 172"/>
                <a:gd name="T20" fmla="*/ 240 w 484"/>
                <a:gd name="T21" fmla="*/ 113 h 172"/>
                <a:gd name="T22" fmla="*/ 287 w 484"/>
                <a:gd name="T23" fmla="*/ 100 h 172"/>
                <a:gd name="T24" fmla="*/ 350 w 484"/>
                <a:gd name="T25" fmla="*/ 87 h 172"/>
                <a:gd name="T26" fmla="*/ 401 w 484"/>
                <a:gd name="T27" fmla="*/ 75 h 172"/>
                <a:gd name="T28" fmla="*/ 434 w 484"/>
                <a:gd name="T29" fmla="*/ 64 h 172"/>
                <a:gd name="T30" fmla="*/ 461 w 484"/>
                <a:gd name="T31" fmla="*/ 52 h 172"/>
                <a:gd name="T32" fmla="*/ 475 w 484"/>
                <a:gd name="T33" fmla="*/ 42 h 172"/>
                <a:gd name="T34" fmla="*/ 482 w 484"/>
                <a:gd name="T35" fmla="*/ 35 h 172"/>
                <a:gd name="T36" fmla="*/ 449 w 484"/>
                <a:gd name="T37" fmla="*/ 26 h 172"/>
                <a:gd name="T38" fmla="*/ 387 w 484"/>
                <a:gd name="T39" fmla="*/ 16 h 172"/>
                <a:gd name="T40" fmla="*/ 331 w 484"/>
                <a:gd name="T41" fmla="*/ 6 h 172"/>
                <a:gd name="T42" fmla="*/ 272 w 484"/>
                <a:gd name="T43" fmla="*/ 0 h 172"/>
                <a:gd name="T44" fmla="*/ 225 w 484"/>
                <a:gd name="T45" fmla="*/ 0 h 172"/>
                <a:gd name="T46" fmla="*/ 203 w 484"/>
                <a:gd name="T47" fmla="*/ 4 h 172"/>
                <a:gd name="T48" fmla="*/ 186 w 484"/>
                <a:gd name="T49" fmla="*/ 8 h 172"/>
                <a:gd name="T50" fmla="*/ 176 w 484"/>
                <a:gd name="T51" fmla="*/ 6 h 172"/>
                <a:gd name="T52" fmla="*/ 169 w 484"/>
                <a:gd name="T53" fmla="*/ 3 h 172"/>
                <a:gd name="T54" fmla="*/ 165 w 484"/>
                <a:gd name="T55" fmla="*/ 8 h 172"/>
                <a:gd name="T56" fmla="*/ 161 w 484"/>
                <a:gd name="T57" fmla="*/ 24 h 172"/>
                <a:gd name="T58" fmla="*/ 154 w 484"/>
                <a:gd name="T59" fmla="*/ 36 h 172"/>
                <a:gd name="T60" fmla="*/ 144 w 484"/>
                <a:gd name="T61" fmla="*/ 46 h 172"/>
                <a:gd name="T62" fmla="*/ 127 w 484"/>
                <a:gd name="T63" fmla="*/ 58 h 172"/>
                <a:gd name="T64" fmla="*/ 97 w 484"/>
                <a:gd name="T65" fmla="*/ 69 h 172"/>
                <a:gd name="T66" fmla="*/ 66 w 484"/>
                <a:gd name="T67" fmla="*/ 78 h 172"/>
                <a:gd name="T68" fmla="*/ 38 w 484"/>
                <a:gd name="T69" fmla="*/ 88 h 172"/>
                <a:gd name="T70" fmla="*/ 19 w 484"/>
                <a:gd name="T71" fmla="*/ 98 h 172"/>
                <a:gd name="T72" fmla="*/ 10 w 484"/>
                <a:gd name="T73" fmla="*/ 107 h 172"/>
                <a:gd name="T74" fmla="*/ 3 w 484"/>
                <a:gd name="T75" fmla="*/ 119 h 172"/>
                <a:gd name="T76" fmla="*/ 0 w 484"/>
                <a:gd name="T77" fmla="*/ 13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4" h="172">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25" name="Freeform 426">
              <a:extLst>
                <a:ext uri="{FF2B5EF4-FFF2-40B4-BE49-F238E27FC236}">
                  <a16:creationId xmlns:a16="http://schemas.microsoft.com/office/drawing/2014/main" id="{B2579FA5-001B-F746-B292-A465455EBF61}"/>
                </a:ext>
              </a:extLst>
            </p:cNvPr>
            <p:cNvSpPr>
              <a:spLocks/>
            </p:cNvSpPr>
            <p:nvPr/>
          </p:nvSpPr>
          <p:spPr bwMode="auto">
            <a:xfrm>
              <a:off x="1043" y="1255"/>
              <a:ext cx="221" cy="79"/>
            </a:xfrm>
            <a:custGeom>
              <a:avLst/>
              <a:gdLst>
                <a:gd name="T0" fmla="*/ 317 w 684"/>
                <a:gd name="T1" fmla="*/ 5 h 240"/>
                <a:gd name="T2" fmla="*/ 304 w 684"/>
                <a:gd name="T3" fmla="*/ 27 h 240"/>
                <a:gd name="T4" fmla="*/ 297 w 684"/>
                <a:gd name="T5" fmla="*/ 41 h 240"/>
                <a:gd name="T6" fmla="*/ 299 w 684"/>
                <a:gd name="T7" fmla="*/ 43 h 240"/>
                <a:gd name="T8" fmla="*/ 337 w 684"/>
                <a:gd name="T9" fmla="*/ 39 h 240"/>
                <a:gd name="T10" fmla="*/ 372 w 684"/>
                <a:gd name="T11" fmla="*/ 19 h 240"/>
                <a:gd name="T12" fmla="*/ 379 w 684"/>
                <a:gd name="T13" fmla="*/ 38 h 240"/>
                <a:gd name="T14" fmla="*/ 377 w 684"/>
                <a:gd name="T15" fmla="*/ 55 h 240"/>
                <a:gd name="T16" fmla="*/ 405 w 684"/>
                <a:gd name="T17" fmla="*/ 69 h 240"/>
                <a:gd name="T18" fmla="*/ 511 w 684"/>
                <a:gd name="T19" fmla="*/ 51 h 240"/>
                <a:gd name="T20" fmla="*/ 514 w 684"/>
                <a:gd name="T21" fmla="*/ 70 h 240"/>
                <a:gd name="T22" fmla="*/ 541 w 684"/>
                <a:gd name="T23" fmla="*/ 63 h 240"/>
                <a:gd name="T24" fmla="*/ 557 w 684"/>
                <a:gd name="T25" fmla="*/ 45 h 240"/>
                <a:gd name="T26" fmla="*/ 558 w 684"/>
                <a:gd name="T27" fmla="*/ 19 h 240"/>
                <a:gd name="T28" fmla="*/ 563 w 684"/>
                <a:gd name="T29" fmla="*/ 8 h 240"/>
                <a:gd name="T30" fmla="*/ 579 w 684"/>
                <a:gd name="T31" fmla="*/ 0 h 240"/>
                <a:gd name="T32" fmla="*/ 624 w 684"/>
                <a:gd name="T33" fmla="*/ 3 h 240"/>
                <a:gd name="T34" fmla="*/ 645 w 684"/>
                <a:gd name="T35" fmla="*/ 0 h 240"/>
                <a:gd name="T36" fmla="*/ 657 w 684"/>
                <a:gd name="T37" fmla="*/ 39 h 240"/>
                <a:gd name="T38" fmla="*/ 653 w 684"/>
                <a:gd name="T39" fmla="*/ 70 h 240"/>
                <a:gd name="T40" fmla="*/ 637 w 684"/>
                <a:gd name="T41" fmla="*/ 101 h 240"/>
                <a:gd name="T42" fmla="*/ 618 w 684"/>
                <a:gd name="T43" fmla="*/ 124 h 240"/>
                <a:gd name="T44" fmla="*/ 648 w 684"/>
                <a:gd name="T45" fmla="*/ 137 h 240"/>
                <a:gd name="T46" fmla="*/ 672 w 684"/>
                <a:gd name="T47" fmla="*/ 145 h 240"/>
                <a:gd name="T48" fmla="*/ 684 w 684"/>
                <a:gd name="T49" fmla="*/ 180 h 240"/>
                <a:gd name="T50" fmla="*/ 639 w 684"/>
                <a:gd name="T51" fmla="*/ 185 h 240"/>
                <a:gd name="T52" fmla="*/ 608 w 684"/>
                <a:gd name="T53" fmla="*/ 181 h 240"/>
                <a:gd name="T54" fmla="*/ 574 w 684"/>
                <a:gd name="T55" fmla="*/ 180 h 240"/>
                <a:gd name="T56" fmla="*/ 564 w 684"/>
                <a:gd name="T57" fmla="*/ 184 h 240"/>
                <a:gd name="T58" fmla="*/ 542 w 684"/>
                <a:gd name="T59" fmla="*/ 200 h 240"/>
                <a:gd name="T60" fmla="*/ 524 w 684"/>
                <a:gd name="T61" fmla="*/ 209 h 240"/>
                <a:gd name="T62" fmla="*/ 493 w 684"/>
                <a:gd name="T63" fmla="*/ 209 h 240"/>
                <a:gd name="T64" fmla="*/ 452 w 684"/>
                <a:gd name="T65" fmla="*/ 204 h 240"/>
                <a:gd name="T66" fmla="*/ 422 w 684"/>
                <a:gd name="T67" fmla="*/ 198 h 240"/>
                <a:gd name="T68" fmla="*/ 337 w 684"/>
                <a:gd name="T69" fmla="*/ 211 h 240"/>
                <a:gd name="T70" fmla="*/ 231 w 684"/>
                <a:gd name="T71" fmla="*/ 230 h 240"/>
                <a:gd name="T72" fmla="*/ 169 w 684"/>
                <a:gd name="T73" fmla="*/ 238 h 240"/>
                <a:gd name="T74" fmla="*/ 124 w 684"/>
                <a:gd name="T75" fmla="*/ 238 h 240"/>
                <a:gd name="T76" fmla="*/ 100 w 684"/>
                <a:gd name="T77" fmla="*/ 228 h 240"/>
                <a:gd name="T78" fmla="*/ 67 w 684"/>
                <a:gd name="T79" fmla="*/ 208 h 240"/>
                <a:gd name="T80" fmla="*/ 29 w 684"/>
                <a:gd name="T81" fmla="*/ 196 h 240"/>
                <a:gd name="T82" fmla="*/ 0 w 684"/>
                <a:gd name="T83" fmla="*/ 173 h 240"/>
                <a:gd name="T84" fmla="*/ 64 w 684"/>
                <a:gd name="T85" fmla="*/ 159 h 240"/>
                <a:gd name="T86" fmla="*/ 100 w 684"/>
                <a:gd name="T87" fmla="*/ 154 h 240"/>
                <a:gd name="T88" fmla="*/ 156 w 684"/>
                <a:gd name="T89" fmla="*/ 160 h 240"/>
                <a:gd name="T90" fmla="*/ 201 w 684"/>
                <a:gd name="T91" fmla="*/ 165 h 240"/>
                <a:gd name="T92" fmla="*/ 224 w 684"/>
                <a:gd name="T93" fmla="*/ 162 h 240"/>
                <a:gd name="T94" fmla="*/ 26 w 684"/>
                <a:gd name="T95" fmla="*/ 136 h 240"/>
                <a:gd name="T96" fmla="*/ 52 w 684"/>
                <a:gd name="T97" fmla="*/ 128 h 240"/>
                <a:gd name="T98" fmla="*/ 109 w 684"/>
                <a:gd name="T99" fmla="*/ 117 h 240"/>
                <a:gd name="T100" fmla="*/ 165 w 684"/>
                <a:gd name="T101" fmla="*/ 108 h 240"/>
                <a:gd name="T102" fmla="*/ 187 w 684"/>
                <a:gd name="T103" fmla="*/ 99 h 240"/>
                <a:gd name="T104" fmla="*/ 166 w 684"/>
                <a:gd name="T105" fmla="*/ 93 h 240"/>
                <a:gd name="T106" fmla="*/ 125 w 684"/>
                <a:gd name="T107" fmla="*/ 98 h 240"/>
                <a:gd name="T108" fmla="*/ 71 w 684"/>
                <a:gd name="T109" fmla="*/ 110 h 240"/>
                <a:gd name="T110" fmla="*/ 52 w 684"/>
                <a:gd name="T111" fmla="*/ 106 h 240"/>
                <a:gd name="T112" fmla="*/ 55 w 684"/>
                <a:gd name="T113" fmla="*/ 90 h 240"/>
                <a:gd name="T114" fmla="*/ 54 w 684"/>
                <a:gd name="T115" fmla="*/ 81 h 240"/>
                <a:gd name="T116" fmla="*/ 59 w 684"/>
                <a:gd name="T117" fmla="*/ 7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4" h="24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26" name="Freeform 427">
              <a:extLst>
                <a:ext uri="{FF2B5EF4-FFF2-40B4-BE49-F238E27FC236}">
                  <a16:creationId xmlns:a16="http://schemas.microsoft.com/office/drawing/2014/main" id="{0B0D9A30-5605-414C-BF35-A2ABEFE36119}"/>
                </a:ext>
              </a:extLst>
            </p:cNvPr>
            <p:cNvSpPr>
              <a:spLocks/>
            </p:cNvSpPr>
            <p:nvPr/>
          </p:nvSpPr>
          <p:spPr bwMode="auto">
            <a:xfrm>
              <a:off x="1645" y="1643"/>
              <a:ext cx="108" cy="93"/>
            </a:xfrm>
            <a:custGeom>
              <a:avLst/>
              <a:gdLst>
                <a:gd name="T0" fmla="*/ 180 w 332"/>
                <a:gd name="T1" fmla="*/ 38 h 287"/>
                <a:gd name="T2" fmla="*/ 202 w 332"/>
                <a:gd name="T3" fmla="*/ 24 h 287"/>
                <a:gd name="T4" fmla="*/ 226 w 332"/>
                <a:gd name="T5" fmla="*/ 7 h 287"/>
                <a:gd name="T6" fmla="*/ 240 w 332"/>
                <a:gd name="T7" fmla="*/ 1 h 287"/>
                <a:gd name="T8" fmla="*/ 246 w 332"/>
                <a:gd name="T9" fmla="*/ 1 h 287"/>
                <a:gd name="T10" fmla="*/ 245 w 332"/>
                <a:gd name="T11" fmla="*/ 12 h 287"/>
                <a:gd name="T12" fmla="*/ 234 w 332"/>
                <a:gd name="T13" fmla="*/ 33 h 287"/>
                <a:gd name="T14" fmla="*/ 217 w 332"/>
                <a:gd name="T15" fmla="*/ 55 h 287"/>
                <a:gd name="T16" fmla="*/ 202 w 332"/>
                <a:gd name="T17" fmla="*/ 67 h 287"/>
                <a:gd name="T18" fmla="*/ 191 w 332"/>
                <a:gd name="T19" fmla="*/ 71 h 287"/>
                <a:gd name="T20" fmla="*/ 191 w 332"/>
                <a:gd name="T21" fmla="*/ 73 h 287"/>
                <a:gd name="T22" fmla="*/ 201 w 332"/>
                <a:gd name="T23" fmla="*/ 74 h 287"/>
                <a:gd name="T24" fmla="*/ 216 w 332"/>
                <a:gd name="T25" fmla="*/ 72 h 287"/>
                <a:gd name="T26" fmla="*/ 224 w 332"/>
                <a:gd name="T27" fmla="*/ 77 h 287"/>
                <a:gd name="T28" fmla="*/ 217 w 332"/>
                <a:gd name="T29" fmla="*/ 88 h 287"/>
                <a:gd name="T30" fmla="*/ 214 w 332"/>
                <a:gd name="T31" fmla="*/ 97 h 287"/>
                <a:gd name="T32" fmla="*/ 217 w 332"/>
                <a:gd name="T33" fmla="*/ 105 h 287"/>
                <a:gd name="T34" fmla="*/ 249 w 332"/>
                <a:gd name="T35" fmla="*/ 113 h 287"/>
                <a:gd name="T36" fmla="*/ 308 w 332"/>
                <a:gd name="T37" fmla="*/ 124 h 287"/>
                <a:gd name="T38" fmla="*/ 322 w 332"/>
                <a:gd name="T39" fmla="*/ 131 h 287"/>
                <a:gd name="T40" fmla="*/ 315 w 332"/>
                <a:gd name="T41" fmla="*/ 140 h 287"/>
                <a:gd name="T42" fmla="*/ 303 w 332"/>
                <a:gd name="T43" fmla="*/ 149 h 287"/>
                <a:gd name="T44" fmla="*/ 299 w 332"/>
                <a:gd name="T45" fmla="*/ 154 h 287"/>
                <a:gd name="T46" fmla="*/ 302 w 332"/>
                <a:gd name="T47" fmla="*/ 160 h 287"/>
                <a:gd name="T48" fmla="*/ 308 w 332"/>
                <a:gd name="T49" fmla="*/ 168 h 287"/>
                <a:gd name="T50" fmla="*/ 319 w 332"/>
                <a:gd name="T51" fmla="*/ 176 h 287"/>
                <a:gd name="T52" fmla="*/ 329 w 332"/>
                <a:gd name="T53" fmla="*/ 184 h 287"/>
                <a:gd name="T54" fmla="*/ 290 w 332"/>
                <a:gd name="T55" fmla="*/ 211 h 287"/>
                <a:gd name="T56" fmla="*/ 241 w 332"/>
                <a:gd name="T57" fmla="*/ 241 h 287"/>
                <a:gd name="T58" fmla="*/ 207 w 332"/>
                <a:gd name="T59" fmla="*/ 268 h 287"/>
                <a:gd name="T60" fmla="*/ 173 w 332"/>
                <a:gd name="T61" fmla="*/ 244 h 287"/>
                <a:gd name="T62" fmla="*/ 182 w 332"/>
                <a:gd name="T63" fmla="*/ 243 h 287"/>
                <a:gd name="T64" fmla="*/ 189 w 332"/>
                <a:gd name="T65" fmla="*/ 240 h 287"/>
                <a:gd name="T66" fmla="*/ 200 w 332"/>
                <a:gd name="T67" fmla="*/ 232 h 287"/>
                <a:gd name="T68" fmla="*/ 149 w 332"/>
                <a:gd name="T69" fmla="*/ 232 h 287"/>
                <a:gd name="T70" fmla="*/ 101 w 332"/>
                <a:gd name="T71" fmla="*/ 232 h 287"/>
                <a:gd name="T72" fmla="*/ 58 w 332"/>
                <a:gd name="T73" fmla="*/ 232 h 287"/>
                <a:gd name="T74" fmla="*/ 27 w 332"/>
                <a:gd name="T75" fmla="*/ 232 h 287"/>
                <a:gd name="T76" fmla="*/ 11 w 332"/>
                <a:gd name="T77" fmla="*/ 227 h 287"/>
                <a:gd name="T78" fmla="*/ 3 w 332"/>
                <a:gd name="T79" fmla="*/ 222 h 287"/>
                <a:gd name="T80" fmla="*/ 0 w 332"/>
                <a:gd name="T81" fmla="*/ 213 h 287"/>
                <a:gd name="T82" fmla="*/ 4 w 332"/>
                <a:gd name="T83" fmla="*/ 205 h 287"/>
                <a:gd name="T84" fmla="*/ 13 w 332"/>
                <a:gd name="T85" fmla="*/ 197 h 287"/>
                <a:gd name="T86" fmla="*/ 41 w 332"/>
                <a:gd name="T87" fmla="*/ 179 h 287"/>
                <a:gd name="T88" fmla="*/ 73 w 332"/>
                <a:gd name="T89" fmla="*/ 162 h 287"/>
                <a:gd name="T90" fmla="*/ 85 w 332"/>
                <a:gd name="T91" fmla="*/ 152 h 287"/>
                <a:gd name="T92" fmla="*/ 93 w 332"/>
                <a:gd name="T93" fmla="*/ 145 h 287"/>
                <a:gd name="T94" fmla="*/ 106 w 332"/>
                <a:gd name="T95" fmla="*/ 130 h 287"/>
                <a:gd name="T96" fmla="*/ 116 w 332"/>
                <a:gd name="T97" fmla="*/ 114 h 287"/>
                <a:gd name="T98" fmla="*/ 130 w 332"/>
                <a:gd name="T99" fmla="*/ 79 h 287"/>
                <a:gd name="T100" fmla="*/ 138 w 332"/>
                <a:gd name="T101" fmla="*/ 64 h 287"/>
                <a:gd name="T102" fmla="*/ 147 w 332"/>
                <a:gd name="T103" fmla="*/ 52 h 287"/>
                <a:gd name="T104" fmla="*/ 158 w 332"/>
                <a:gd name="T105" fmla="*/ 43 h 287"/>
                <a:gd name="T106" fmla="*/ 173 w 332"/>
                <a:gd name="T107" fmla="*/ 4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2" h="287">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27" name="Freeform 428">
              <a:extLst>
                <a:ext uri="{FF2B5EF4-FFF2-40B4-BE49-F238E27FC236}">
                  <a16:creationId xmlns:a16="http://schemas.microsoft.com/office/drawing/2014/main" id="{96350680-0049-264E-ABB1-36CBAAE93128}"/>
                </a:ext>
              </a:extLst>
            </p:cNvPr>
            <p:cNvSpPr>
              <a:spLocks/>
            </p:cNvSpPr>
            <p:nvPr/>
          </p:nvSpPr>
          <p:spPr bwMode="auto">
            <a:xfrm>
              <a:off x="1102" y="1190"/>
              <a:ext cx="111" cy="27"/>
            </a:xfrm>
            <a:custGeom>
              <a:avLst/>
              <a:gdLst>
                <a:gd name="T0" fmla="*/ 106 w 345"/>
                <a:gd name="T1" fmla="*/ 86 h 86"/>
                <a:gd name="T2" fmla="*/ 119 w 345"/>
                <a:gd name="T3" fmla="*/ 81 h 86"/>
                <a:gd name="T4" fmla="*/ 133 w 345"/>
                <a:gd name="T5" fmla="*/ 76 h 86"/>
                <a:gd name="T6" fmla="*/ 148 w 345"/>
                <a:gd name="T7" fmla="*/ 72 h 86"/>
                <a:gd name="T8" fmla="*/ 164 w 345"/>
                <a:gd name="T9" fmla="*/ 69 h 86"/>
                <a:gd name="T10" fmla="*/ 197 w 345"/>
                <a:gd name="T11" fmla="*/ 63 h 86"/>
                <a:gd name="T12" fmla="*/ 231 w 345"/>
                <a:gd name="T13" fmla="*/ 57 h 86"/>
                <a:gd name="T14" fmla="*/ 247 w 345"/>
                <a:gd name="T15" fmla="*/ 53 h 86"/>
                <a:gd name="T16" fmla="*/ 264 w 345"/>
                <a:gd name="T17" fmla="*/ 50 h 86"/>
                <a:gd name="T18" fmla="*/ 279 w 345"/>
                <a:gd name="T19" fmla="*/ 46 h 86"/>
                <a:gd name="T20" fmla="*/ 294 w 345"/>
                <a:gd name="T21" fmla="*/ 40 h 86"/>
                <a:gd name="T22" fmla="*/ 309 w 345"/>
                <a:gd name="T23" fmla="*/ 35 h 86"/>
                <a:gd name="T24" fmla="*/ 322 w 345"/>
                <a:gd name="T25" fmla="*/ 28 h 86"/>
                <a:gd name="T26" fmla="*/ 334 w 345"/>
                <a:gd name="T27" fmla="*/ 21 h 86"/>
                <a:gd name="T28" fmla="*/ 345 w 345"/>
                <a:gd name="T29" fmla="*/ 13 h 86"/>
                <a:gd name="T30" fmla="*/ 335 w 345"/>
                <a:gd name="T31" fmla="*/ 12 h 86"/>
                <a:gd name="T32" fmla="*/ 326 w 345"/>
                <a:gd name="T33" fmla="*/ 11 h 86"/>
                <a:gd name="T34" fmla="*/ 317 w 345"/>
                <a:gd name="T35" fmla="*/ 9 h 86"/>
                <a:gd name="T36" fmla="*/ 309 w 345"/>
                <a:gd name="T37" fmla="*/ 6 h 86"/>
                <a:gd name="T38" fmla="*/ 300 w 345"/>
                <a:gd name="T39" fmla="*/ 4 h 86"/>
                <a:gd name="T40" fmla="*/ 291 w 345"/>
                <a:gd name="T41" fmla="*/ 2 h 86"/>
                <a:gd name="T42" fmla="*/ 281 w 345"/>
                <a:gd name="T43" fmla="*/ 1 h 86"/>
                <a:gd name="T44" fmla="*/ 272 w 345"/>
                <a:gd name="T45" fmla="*/ 0 h 86"/>
                <a:gd name="T46" fmla="*/ 259 w 345"/>
                <a:gd name="T47" fmla="*/ 1 h 86"/>
                <a:gd name="T48" fmla="*/ 245 w 345"/>
                <a:gd name="T49" fmla="*/ 3 h 86"/>
                <a:gd name="T50" fmla="*/ 227 w 345"/>
                <a:gd name="T51" fmla="*/ 5 h 86"/>
                <a:gd name="T52" fmla="*/ 209 w 345"/>
                <a:gd name="T53" fmla="*/ 9 h 86"/>
                <a:gd name="T54" fmla="*/ 168 w 345"/>
                <a:gd name="T55" fmla="*/ 18 h 86"/>
                <a:gd name="T56" fmla="*/ 126 w 345"/>
                <a:gd name="T57" fmla="*/ 29 h 86"/>
                <a:gd name="T58" fmla="*/ 104 w 345"/>
                <a:gd name="T59" fmla="*/ 36 h 86"/>
                <a:gd name="T60" fmla="*/ 85 w 345"/>
                <a:gd name="T61" fmla="*/ 42 h 86"/>
                <a:gd name="T62" fmla="*/ 66 w 345"/>
                <a:gd name="T63" fmla="*/ 50 h 86"/>
                <a:gd name="T64" fmla="*/ 47 w 345"/>
                <a:gd name="T65" fmla="*/ 58 h 86"/>
                <a:gd name="T66" fmla="*/ 32 w 345"/>
                <a:gd name="T67" fmla="*/ 65 h 86"/>
                <a:gd name="T68" fmla="*/ 19 w 345"/>
                <a:gd name="T69" fmla="*/ 72 h 86"/>
                <a:gd name="T70" fmla="*/ 8 w 345"/>
                <a:gd name="T71" fmla="*/ 79 h 86"/>
                <a:gd name="T72" fmla="*/ 0 w 345"/>
                <a:gd name="T73" fmla="*/ 86 h 86"/>
                <a:gd name="T74" fmla="*/ 106 w 34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86">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28" name="Freeform 429">
              <a:extLst>
                <a:ext uri="{FF2B5EF4-FFF2-40B4-BE49-F238E27FC236}">
                  <a16:creationId xmlns:a16="http://schemas.microsoft.com/office/drawing/2014/main" id="{AB7CCCD6-66AA-034A-ADFF-1DBD89AA83E2}"/>
                </a:ext>
              </a:extLst>
            </p:cNvPr>
            <p:cNvSpPr>
              <a:spLocks/>
            </p:cNvSpPr>
            <p:nvPr/>
          </p:nvSpPr>
          <p:spPr bwMode="auto">
            <a:xfrm>
              <a:off x="1158" y="1199"/>
              <a:ext cx="149" cy="43"/>
            </a:xfrm>
            <a:custGeom>
              <a:avLst/>
              <a:gdLst>
                <a:gd name="T0" fmla="*/ 19 w 464"/>
                <a:gd name="T1" fmla="*/ 86 h 130"/>
                <a:gd name="T2" fmla="*/ 77 w 464"/>
                <a:gd name="T3" fmla="*/ 81 h 130"/>
                <a:gd name="T4" fmla="*/ 103 w 464"/>
                <a:gd name="T5" fmla="*/ 81 h 130"/>
                <a:gd name="T6" fmla="*/ 92 w 464"/>
                <a:gd name="T7" fmla="*/ 89 h 130"/>
                <a:gd name="T8" fmla="*/ 81 w 464"/>
                <a:gd name="T9" fmla="*/ 100 h 130"/>
                <a:gd name="T10" fmla="*/ 73 w 464"/>
                <a:gd name="T11" fmla="*/ 112 h 130"/>
                <a:gd name="T12" fmla="*/ 73 w 464"/>
                <a:gd name="T13" fmla="*/ 119 h 130"/>
                <a:gd name="T14" fmla="*/ 79 w 464"/>
                <a:gd name="T15" fmla="*/ 124 h 130"/>
                <a:gd name="T16" fmla="*/ 92 w 464"/>
                <a:gd name="T17" fmla="*/ 129 h 130"/>
                <a:gd name="T18" fmla="*/ 109 w 464"/>
                <a:gd name="T19" fmla="*/ 129 h 130"/>
                <a:gd name="T20" fmla="*/ 128 w 464"/>
                <a:gd name="T21" fmla="*/ 127 h 130"/>
                <a:gd name="T22" fmla="*/ 157 w 464"/>
                <a:gd name="T23" fmla="*/ 119 h 130"/>
                <a:gd name="T24" fmla="*/ 196 w 464"/>
                <a:gd name="T25" fmla="*/ 108 h 130"/>
                <a:gd name="T26" fmla="*/ 226 w 464"/>
                <a:gd name="T27" fmla="*/ 101 h 130"/>
                <a:gd name="T28" fmla="*/ 248 w 464"/>
                <a:gd name="T29" fmla="*/ 99 h 130"/>
                <a:gd name="T30" fmla="*/ 266 w 464"/>
                <a:gd name="T31" fmla="*/ 99 h 130"/>
                <a:gd name="T32" fmla="*/ 304 w 464"/>
                <a:gd name="T33" fmla="*/ 99 h 130"/>
                <a:gd name="T34" fmla="*/ 333 w 464"/>
                <a:gd name="T35" fmla="*/ 98 h 130"/>
                <a:gd name="T36" fmla="*/ 376 w 464"/>
                <a:gd name="T37" fmla="*/ 93 h 130"/>
                <a:gd name="T38" fmla="*/ 415 w 464"/>
                <a:gd name="T39" fmla="*/ 83 h 130"/>
                <a:gd name="T40" fmla="*/ 449 w 464"/>
                <a:gd name="T41" fmla="*/ 66 h 130"/>
                <a:gd name="T42" fmla="*/ 455 w 464"/>
                <a:gd name="T43" fmla="*/ 51 h 130"/>
                <a:gd name="T44" fmla="*/ 439 w 464"/>
                <a:gd name="T45" fmla="*/ 48 h 130"/>
                <a:gd name="T46" fmla="*/ 413 w 464"/>
                <a:gd name="T47" fmla="*/ 48 h 130"/>
                <a:gd name="T48" fmla="*/ 396 w 464"/>
                <a:gd name="T49" fmla="*/ 46 h 130"/>
                <a:gd name="T50" fmla="*/ 406 w 464"/>
                <a:gd name="T51" fmla="*/ 36 h 130"/>
                <a:gd name="T52" fmla="*/ 413 w 464"/>
                <a:gd name="T53" fmla="*/ 22 h 130"/>
                <a:gd name="T54" fmla="*/ 418 w 464"/>
                <a:gd name="T55" fmla="*/ 7 h 130"/>
                <a:gd name="T56" fmla="*/ 378 w 464"/>
                <a:gd name="T57" fmla="*/ 0 h 130"/>
                <a:gd name="T58" fmla="*/ 360 w 464"/>
                <a:gd name="T59" fmla="*/ 19 h 130"/>
                <a:gd name="T60" fmla="*/ 343 w 464"/>
                <a:gd name="T61" fmla="*/ 41 h 130"/>
                <a:gd name="T62" fmla="*/ 323 w 464"/>
                <a:gd name="T63" fmla="*/ 59 h 130"/>
                <a:gd name="T64" fmla="*/ 312 w 464"/>
                <a:gd name="T65" fmla="*/ 65 h 130"/>
                <a:gd name="T66" fmla="*/ 298 w 464"/>
                <a:gd name="T67" fmla="*/ 68 h 130"/>
                <a:gd name="T68" fmla="*/ 278 w 464"/>
                <a:gd name="T69" fmla="*/ 66 h 130"/>
                <a:gd name="T70" fmla="*/ 262 w 464"/>
                <a:gd name="T71" fmla="*/ 63 h 130"/>
                <a:gd name="T72" fmla="*/ 239 w 464"/>
                <a:gd name="T73" fmla="*/ 54 h 130"/>
                <a:gd name="T74" fmla="*/ 205 w 464"/>
                <a:gd name="T75" fmla="*/ 31 h 130"/>
                <a:gd name="T76" fmla="*/ 180 w 464"/>
                <a:gd name="T77" fmla="*/ 29 h 130"/>
                <a:gd name="T78" fmla="*/ 150 w 464"/>
                <a:gd name="T79" fmla="*/ 31 h 130"/>
                <a:gd name="T80" fmla="*/ 117 w 464"/>
                <a:gd name="T81" fmla="*/ 37 h 130"/>
                <a:gd name="T82" fmla="*/ 85 w 464"/>
                <a:gd name="T83" fmla="*/ 45 h 130"/>
                <a:gd name="T84" fmla="*/ 54 w 464"/>
                <a:gd name="T85" fmla="*/ 54 h 130"/>
                <a:gd name="T86" fmla="*/ 29 w 464"/>
                <a:gd name="T87" fmla="*/ 65 h 130"/>
                <a:gd name="T88" fmla="*/ 9 w 464"/>
                <a:gd name="T89" fmla="*/ 77 h 130"/>
                <a:gd name="T90" fmla="*/ 0 w 464"/>
                <a:gd name="T91" fmla="*/ 8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4" h="13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29" name="Freeform 430">
              <a:extLst>
                <a:ext uri="{FF2B5EF4-FFF2-40B4-BE49-F238E27FC236}">
                  <a16:creationId xmlns:a16="http://schemas.microsoft.com/office/drawing/2014/main" id="{FA894639-D2D2-B34F-A782-DF252B9B1955}"/>
                </a:ext>
              </a:extLst>
            </p:cNvPr>
            <p:cNvSpPr>
              <a:spLocks/>
            </p:cNvSpPr>
            <p:nvPr/>
          </p:nvSpPr>
          <p:spPr bwMode="auto">
            <a:xfrm>
              <a:off x="1472" y="1205"/>
              <a:ext cx="153" cy="31"/>
            </a:xfrm>
            <a:custGeom>
              <a:avLst/>
              <a:gdLst>
                <a:gd name="T0" fmla="*/ 63 w 472"/>
                <a:gd name="T1" fmla="*/ 0 h 92"/>
                <a:gd name="T2" fmla="*/ 44 w 472"/>
                <a:gd name="T3" fmla="*/ 0 h 92"/>
                <a:gd name="T4" fmla="*/ 24 w 472"/>
                <a:gd name="T5" fmla="*/ 0 h 92"/>
                <a:gd name="T6" fmla="*/ 12 w 472"/>
                <a:gd name="T7" fmla="*/ 3 h 92"/>
                <a:gd name="T8" fmla="*/ 7 w 472"/>
                <a:gd name="T9" fmla="*/ 8 h 92"/>
                <a:gd name="T10" fmla="*/ 7 w 472"/>
                <a:gd name="T11" fmla="*/ 16 h 92"/>
                <a:gd name="T12" fmla="*/ 10 w 472"/>
                <a:gd name="T13" fmla="*/ 23 h 92"/>
                <a:gd name="T14" fmla="*/ 15 w 472"/>
                <a:gd name="T15" fmla="*/ 32 h 92"/>
                <a:gd name="T16" fmla="*/ 14 w 472"/>
                <a:gd name="T17" fmla="*/ 41 h 92"/>
                <a:gd name="T18" fmla="*/ 4 w 472"/>
                <a:gd name="T19" fmla="*/ 50 h 92"/>
                <a:gd name="T20" fmla="*/ 1 w 472"/>
                <a:gd name="T21" fmla="*/ 57 h 92"/>
                <a:gd name="T22" fmla="*/ 2 w 472"/>
                <a:gd name="T23" fmla="*/ 64 h 92"/>
                <a:gd name="T24" fmla="*/ 14 w 472"/>
                <a:gd name="T25" fmla="*/ 69 h 92"/>
                <a:gd name="T26" fmla="*/ 48 w 472"/>
                <a:gd name="T27" fmla="*/ 76 h 92"/>
                <a:gd name="T28" fmla="*/ 109 w 472"/>
                <a:gd name="T29" fmla="*/ 85 h 92"/>
                <a:gd name="T30" fmla="*/ 167 w 472"/>
                <a:gd name="T31" fmla="*/ 91 h 92"/>
                <a:gd name="T32" fmla="*/ 365 w 472"/>
                <a:gd name="T33" fmla="*/ 92 h 92"/>
                <a:gd name="T34" fmla="*/ 374 w 472"/>
                <a:gd name="T35" fmla="*/ 81 h 92"/>
                <a:gd name="T36" fmla="*/ 385 w 472"/>
                <a:gd name="T37" fmla="*/ 75 h 92"/>
                <a:gd name="T38" fmla="*/ 397 w 472"/>
                <a:gd name="T39" fmla="*/ 73 h 92"/>
                <a:gd name="T40" fmla="*/ 411 w 472"/>
                <a:gd name="T41" fmla="*/ 73 h 92"/>
                <a:gd name="T42" fmla="*/ 441 w 472"/>
                <a:gd name="T43" fmla="*/ 76 h 92"/>
                <a:gd name="T44" fmla="*/ 456 w 472"/>
                <a:gd name="T45" fmla="*/ 76 h 92"/>
                <a:gd name="T46" fmla="*/ 472 w 472"/>
                <a:gd name="T47" fmla="*/ 73 h 92"/>
                <a:gd name="T48" fmla="*/ 465 w 472"/>
                <a:gd name="T49" fmla="*/ 33 h 92"/>
                <a:gd name="T50" fmla="*/ 453 w 472"/>
                <a:gd name="T51" fmla="*/ 26 h 92"/>
                <a:gd name="T52" fmla="*/ 443 w 472"/>
                <a:gd name="T53" fmla="*/ 18 h 92"/>
                <a:gd name="T54" fmla="*/ 432 w 472"/>
                <a:gd name="T55" fmla="*/ 13 h 92"/>
                <a:gd name="T56" fmla="*/ 416 w 472"/>
                <a:gd name="T57" fmla="*/ 12 h 92"/>
                <a:gd name="T58" fmla="*/ 396 w 472"/>
                <a:gd name="T59" fmla="*/ 15 h 92"/>
                <a:gd name="T60" fmla="*/ 367 w 472"/>
                <a:gd name="T61" fmla="*/ 22 h 92"/>
                <a:gd name="T62" fmla="*/ 328 w 472"/>
                <a:gd name="T63" fmla="*/ 33 h 92"/>
                <a:gd name="T64" fmla="*/ 298 w 472"/>
                <a:gd name="T65" fmla="*/ 39 h 92"/>
                <a:gd name="T66" fmla="*/ 276 w 472"/>
                <a:gd name="T67" fmla="*/ 42 h 92"/>
                <a:gd name="T68" fmla="*/ 236 w 472"/>
                <a:gd name="T69" fmla="*/ 42 h 92"/>
                <a:gd name="T70" fmla="*/ 191 w 472"/>
                <a:gd name="T71" fmla="*/ 42 h 92"/>
                <a:gd name="T72" fmla="*/ 156 w 472"/>
                <a:gd name="T73" fmla="*/ 42 h 92"/>
                <a:gd name="T74" fmla="*/ 120 w 472"/>
                <a:gd name="T75" fmla="*/ 42 h 92"/>
                <a:gd name="T76" fmla="*/ 91 w 472"/>
                <a:gd name="T77" fmla="*/ 41 h 92"/>
                <a:gd name="T78" fmla="*/ 78 w 472"/>
                <a:gd name="T79" fmla="*/ 36 h 92"/>
                <a:gd name="T80" fmla="*/ 70 w 472"/>
                <a:gd name="T81" fmla="*/ 27 h 92"/>
                <a:gd name="T82" fmla="*/ 67 w 472"/>
                <a:gd name="T83" fmla="*/ 17 h 92"/>
                <a:gd name="T84" fmla="*/ 69 w 472"/>
                <a:gd name="T85" fmla="*/ 8 h 92"/>
                <a:gd name="T86" fmla="*/ 74 w 472"/>
                <a:gd name="T87" fmla="*/ 2 h 92"/>
                <a:gd name="T88" fmla="*/ 74 w 472"/>
                <a:gd name="T8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2" h="92">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30" name="Freeform 431">
              <a:extLst>
                <a:ext uri="{FF2B5EF4-FFF2-40B4-BE49-F238E27FC236}">
                  <a16:creationId xmlns:a16="http://schemas.microsoft.com/office/drawing/2014/main" id="{7A41D90E-6FD3-4F46-A74B-C08FD860A5AE}"/>
                </a:ext>
              </a:extLst>
            </p:cNvPr>
            <p:cNvSpPr>
              <a:spLocks/>
            </p:cNvSpPr>
            <p:nvPr/>
          </p:nvSpPr>
          <p:spPr bwMode="auto">
            <a:xfrm>
              <a:off x="1513" y="1136"/>
              <a:ext cx="106" cy="45"/>
            </a:xfrm>
            <a:custGeom>
              <a:avLst/>
              <a:gdLst>
                <a:gd name="T0" fmla="*/ 145 w 326"/>
                <a:gd name="T1" fmla="*/ 107 h 135"/>
                <a:gd name="T2" fmla="*/ 203 w 326"/>
                <a:gd name="T3" fmla="*/ 97 h 135"/>
                <a:gd name="T4" fmla="*/ 262 w 326"/>
                <a:gd name="T5" fmla="*/ 84 h 135"/>
                <a:gd name="T6" fmla="*/ 300 w 326"/>
                <a:gd name="T7" fmla="*/ 74 h 135"/>
                <a:gd name="T8" fmla="*/ 318 w 326"/>
                <a:gd name="T9" fmla="*/ 66 h 135"/>
                <a:gd name="T10" fmla="*/ 322 w 326"/>
                <a:gd name="T11" fmla="*/ 56 h 135"/>
                <a:gd name="T12" fmla="*/ 312 w 326"/>
                <a:gd name="T13" fmla="*/ 48 h 135"/>
                <a:gd name="T14" fmla="*/ 300 w 326"/>
                <a:gd name="T15" fmla="*/ 41 h 135"/>
                <a:gd name="T16" fmla="*/ 286 w 326"/>
                <a:gd name="T17" fmla="*/ 37 h 135"/>
                <a:gd name="T18" fmla="*/ 263 w 326"/>
                <a:gd name="T19" fmla="*/ 32 h 135"/>
                <a:gd name="T20" fmla="*/ 230 w 326"/>
                <a:gd name="T21" fmla="*/ 30 h 135"/>
                <a:gd name="T22" fmla="*/ 209 w 326"/>
                <a:gd name="T23" fmla="*/ 30 h 135"/>
                <a:gd name="T24" fmla="*/ 202 w 326"/>
                <a:gd name="T25" fmla="*/ 24 h 135"/>
                <a:gd name="T26" fmla="*/ 196 w 326"/>
                <a:gd name="T27" fmla="*/ 17 h 135"/>
                <a:gd name="T28" fmla="*/ 191 w 326"/>
                <a:gd name="T29" fmla="*/ 9 h 135"/>
                <a:gd name="T30" fmla="*/ 180 w 326"/>
                <a:gd name="T31" fmla="*/ 5 h 135"/>
                <a:gd name="T32" fmla="*/ 162 w 326"/>
                <a:gd name="T33" fmla="*/ 1 h 135"/>
                <a:gd name="T34" fmla="*/ 135 w 326"/>
                <a:gd name="T35" fmla="*/ 1 h 135"/>
                <a:gd name="T36" fmla="*/ 87 w 326"/>
                <a:gd name="T37" fmla="*/ 8 h 135"/>
                <a:gd name="T38" fmla="*/ 49 w 326"/>
                <a:gd name="T39" fmla="*/ 17 h 135"/>
                <a:gd name="T40" fmla="*/ 27 w 326"/>
                <a:gd name="T41" fmla="*/ 26 h 135"/>
                <a:gd name="T42" fmla="*/ 11 w 326"/>
                <a:gd name="T43" fmla="*/ 37 h 135"/>
                <a:gd name="T44" fmla="*/ 3 w 326"/>
                <a:gd name="T45" fmla="*/ 46 h 135"/>
                <a:gd name="T46" fmla="*/ 1 w 326"/>
                <a:gd name="T47" fmla="*/ 52 h 135"/>
                <a:gd name="T48" fmla="*/ 34 w 326"/>
                <a:gd name="T49" fmla="*/ 74 h 135"/>
                <a:gd name="T50" fmla="*/ 56 w 326"/>
                <a:gd name="T51" fmla="*/ 81 h 135"/>
                <a:gd name="T52" fmla="*/ 41 w 326"/>
                <a:gd name="T53" fmla="*/ 90 h 135"/>
                <a:gd name="T54" fmla="*/ 38 w 326"/>
                <a:gd name="T55" fmla="*/ 99 h 135"/>
                <a:gd name="T56" fmla="*/ 44 w 326"/>
                <a:gd name="T57" fmla="*/ 114 h 135"/>
                <a:gd name="T58" fmla="*/ 48 w 326"/>
                <a:gd name="T59" fmla="*/ 128 h 135"/>
                <a:gd name="T60" fmla="*/ 55 w 326"/>
                <a:gd name="T61" fmla="*/ 134 h 135"/>
                <a:gd name="T62" fmla="*/ 69 w 326"/>
                <a:gd name="T63" fmla="*/ 135 h 135"/>
                <a:gd name="T64" fmla="*/ 86 w 326"/>
                <a:gd name="T65" fmla="*/ 131 h 135"/>
                <a:gd name="T66" fmla="*/ 101 w 326"/>
                <a:gd name="T67" fmla="*/ 127 h 135"/>
                <a:gd name="T68" fmla="*/ 117 w 326"/>
                <a:gd name="T69" fmla="*/ 124 h 135"/>
                <a:gd name="T70" fmla="*/ 120 w 326"/>
                <a:gd name="T71" fmla="*/ 11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6" h="135">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31" name="Freeform 432">
              <a:extLst>
                <a:ext uri="{FF2B5EF4-FFF2-40B4-BE49-F238E27FC236}">
                  <a16:creationId xmlns:a16="http://schemas.microsoft.com/office/drawing/2014/main" id="{F204F016-3A00-C740-890D-0988D2D76FA4}"/>
                </a:ext>
              </a:extLst>
            </p:cNvPr>
            <p:cNvSpPr>
              <a:spLocks/>
            </p:cNvSpPr>
            <p:nvPr/>
          </p:nvSpPr>
          <p:spPr bwMode="auto">
            <a:xfrm>
              <a:off x="1584" y="1245"/>
              <a:ext cx="51" cy="18"/>
            </a:xfrm>
            <a:custGeom>
              <a:avLst/>
              <a:gdLst>
                <a:gd name="T0" fmla="*/ 46 w 159"/>
                <a:gd name="T1" fmla="*/ 53 h 56"/>
                <a:gd name="T2" fmla="*/ 40 w 159"/>
                <a:gd name="T3" fmla="*/ 52 h 56"/>
                <a:gd name="T4" fmla="*/ 34 w 159"/>
                <a:gd name="T5" fmla="*/ 49 h 56"/>
                <a:gd name="T6" fmla="*/ 26 w 159"/>
                <a:gd name="T7" fmla="*/ 45 h 56"/>
                <a:gd name="T8" fmla="*/ 18 w 159"/>
                <a:gd name="T9" fmla="*/ 38 h 56"/>
                <a:gd name="T10" fmla="*/ 10 w 159"/>
                <a:gd name="T11" fmla="*/ 31 h 56"/>
                <a:gd name="T12" fmla="*/ 5 w 159"/>
                <a:gd name="T13" fmla="*/ 24 h 56"/>
                <a:gd name="T14" fmla="*/ 3 w 159"/>
                <a:gd name="T15" fmla="*/ 21 h 56"/>
                <a:gd name="T16" fmla="*/ 1 w 159"/>
                <a:gd name="T17" fmla="*/ 17 h 56"/>
                <a:gd name="T18" fmla="*/ 0 w 159"/>
                <a:gd name="T19" fmla="*/ 13 h 56"/>
                <a:gd name="T20" fmla="*/ 0 w 159"/>
                <a:gd name="T21" fmla="*/ 10 h 56"/>
                <a:gd name="T22" fmla="*/ 21 w 159"/>
                <a:gd name="T23" fmla="*/ 10 h 56"/>
                <a:gd name="T24" fmla="*/ 39 w 159"/>
                <a:gd name="T25" fmla="*/ 10 h 56"/>
                <a:gd name="T26" fmla="*/ 52 w 159"/>
                <a:gd name="T27" fmla="*/ 10 h 56"/>
                <a:gd name="T28" fmla="*/ 59 w 159"/>
                <a:gd name="T29" fmla="*/ 10 h 56"/>
                <a:gd name="T30" fmla="*/ 83 w 159"/>
                <a:gd name="T31" fmla="*/ 6 h 56"/>
                <a:gd name="T32" fmla="*/ 117 w 159"/>
                <a:gd name="T33" fmla="*/ 0 h 56"/>
                <a:gd name="T34" fmla="*/ 125 w 159"/>
                <a:gd name="T35" fmla="*/ 0 h 56"/>
                <a:gd name="T36" fmla="*/ 132 w 159"/>
                <a:gd name="T37" fmla="*/ 0 h 56"/>
                <a:gd name="T38" fmla="*/ 140 w 159"/>
                <a:gd name="T39" fmla="*/ 0 h 56"/>
                <a:gd name="T40" fmla="*/ 147 w 159"/>
                <a:gd name="T41" fmla="*/ 2 h 56"/>
                <a:gd name="T42" fmla="*/ 151 w 159"/>
                <a:gd name="T43" fmla="*/ 5 h 56"/>
                <a:gd name="T44" fmla="*/ 155 w 159"/>
                <a:gd name="T45" fmla="*/ 9 h 56"/>
                <a:gd name="T46" fmla="*/ 158 w 159"/>
                <a:gd name="T47" fmla="*/ 15 h 56"/>
                <a:gd name="T48" fmla="*/ 159 w 159"/>
                <a:gd name="T49" fmla="*/ 22 h 56"/>
                <a:gd name="T50" fmla="*/ 158 w 159"/>
                <a:gd name="T51" fmla="*/ 30 h 56"/>
                <a:gd name="T52" fmla="*/ 155 w 159"/>
                <a:gd name="T53" fmla="*/ 37 h 56"/>
                <a:gd name="T54" fmla="*/ 151 w 159"/>
                <a:gd name="T55" fmla="*/ 44 h 56"/>
                <a:gd name="T56" fmla="*/ 146 w 159"/>
                <a:gd name="T57" fmla="*/ 48 h 56"/>
                <a:gd name="T58" fmla="*/ 139 w 159"/>
                <a:gd name="T59" fmla="*/ 52 h 56"/>
                <a:gd name="T60" fmla="*/ 132 w 159"/>
                <a:gd name="T61" fmla="*/ 54 h 56"/>
                <a:gd name="T62" fmla="*/ 124 w 159"/>
                <a:gd name="T63" fmla="*/ 55 h 56"/>
                <a:gd name="T64" fmla="*/ 115 w 159"/>
                <a:gd name="T65" fmla="*/ 56 h 56"/>
                <a:gd name="T66" fmla="*/ 77 w 159"/>
                <a:gd name="T67" fmla="*/ 55 h 56"/>
                <a:gd name="T68" fmla="*/ 46 w 159"/>
                <a:gd name="T6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 h="56">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32" name="Freeform 433">
              <a:extLst>
                <a:ext uri="{FF2B5EF4-FFF2-40B4-BE49-F238E27FC236}">
                  <a16:creationId xmlns:a16="http://schemas.microsoft.com/office/drawing/2014/main" id="{C0F34762-644D-5E4B-98C2-C78B453E5597}"/>
                </a:ext>
              </a:extLst>
            </p:cNvPr>
            <p:cNvSpPr>
              <a:spLocks/>
            </p:cNvSpPr>
            <p:nvPr/>
          </p:nvSpPr>
          <p:spPr bwMode="auto">
            <a:xfrm>
              <a:off x="534" y="1280"/>
              <a:ext cx="1205" cy="539"/>
            </a:xfrm>
            <a:custGeom>
              <a:avLst/>
              <a:gdLst>
                <a:gd name="T0" fmla="*/ 2931 w 3734"/>
                <a:gd name="T1" fmla="*/ 1362 h 1644"/>
                <a:gd name="T2" fmla="*/ 2556 w 3734"/>
                <a:gd name="T3" fmla="*/ 1522 h 1644"/>
                <a:gd name="T4" fmla="*/ 2312 w 3734"/>
                <a:gd name="T5" fmla="*/ 1592 h 1644"/>
                <a:gd name="T6" fmla="*/ 2294 w 3734"/>
                <a:gd name="T7" fmla="*/ 1634 h 1644"/>
                <a:gd name="T8" fmla="*/ 2177 w 3734"/>
                <a:gd name="T9" fmla="*/ 1607 h 1644"/>
                <a:gd name="T10" fmla="*/ 2279 w 3734"/>
                <a:gd name="T11" fmla="*/ 1512 h 1644"/>
                <a:gd name="T12" fmla="*/ 2166 w 3734"/>
                <a:gd name="T13" fmla="*/ 1416 h 1644"/>
                <a:gd name="T14" fmla="*/ 2094 w 3734"/>
                <a:gd name="T15" fmla="*/ 1295 h 1644"/>
                <a:gd name="T16" fmla="*/ 1947 w 3734"/>
                <a:gd name="T17" fmla="*/ 1317 h 1644"/>
                <a:gd name="T18" fmla="*/ 1771 w 3734"/>
                <a:gd name="T19" fmla="*/ 1281 h 1644"/>
                <a:gd name="T20" fmla="*/ 261 w 3734"/>
                <a:gd name="T21" fmla="*/ 1235 h 1644"/>
                <a:gd name="T22" fmla="*/ 127 w 3734"/>
                <a:gd name="T23" fmla="*/ 1125 h 1644"/>
                <a:gd name="T24" fmla="*/ 151 w 3734"/>
                <a:gd name="T25" fmla="*/ 1040 h 1644"/>
                <a:gd name="T26" fmla="*/ 147 w 3734"/>
                <a:gd name="T27" fmla="*/ 927 h 1644"/>
                <a:gd name="T28" fmla="*/ 259 w 3734"/>
                <a:gd name="T29" fmla="*/ 859 h 1644"/>
                <a:gd name="T30" fmla="*/ 250 w 3734"/>
                <a:gd name="T31" fmla="*/ 747 h 1644"/>
                <a:gd name="T32" fmla="*/ 128 w 3734"/>
                <a:gd name="T33" fmla="*/ 665 h 1644"/>
                <a:gd name="T34" fmla="*/ 602 w 3734"/>
                <a:gd name="T35" fmla="*/ 114 h 1644"/>
                <a:gd name="T36" fmla="*/ 1146 w 3734"/>
                <a:gd name="T37" fmla="*/ 105 h 1644"/>
                <a:gd name="T38" fmla="*/ 1296 w 3734"/>
                <a:gd name="T39" fmla="*/ 117 h 1644"/>
                <a:gd name="T40" fmla="*/ 1641 w 3734"/>
                <a:gd name="T41" fmla="*/ 166 h 1644"/>
                <a:gd name="T42" fmla="*/ 1771 w 3734"/>
                <a:gd name="T43" fmla="*/ 206 h 1644"/>
                <a:gd name="T44" fmla="*/ 2076 w 3734"/>
                <a:gd name="T45" fmla="*/ 193 h 1644"/>
                <a:gd name="T46" fmla="*/ 2286 w 3734"/>
                <a:gd name="T47" fmla="*/ 216 h 1644"/>
                <a:gd name="T48" fmla="*/ 2365 w 3734"/>
                <a:gd name="T49" fmla="*/ 216 h 1644"/>
                <a:gd name="T50" fmla="*/ 2518 w 3734"/>
                <a:gd name="T51" fmla="*/ 123 h 1644"/>
                <a:gd name="T52" fmla="*/ 2587 w 3734"/>
                <a:gd name="T53" fmla="*/ 2 h 1644"/>
                <a:gd name="T54" fmla="*/ 2644 w 3734"/>
                <a:gd name="T55" fmla="*/ 105 h 1644"/>
                <a:gd name="T56" fmla="*/ 2664 w 3734"/>
                <a:gd name="T57" fmla="*/ 166 h 1644"/>
                <a:gd name="T58" fmla="*/ 2716 w 3734"/>
                <a:gd name="T59" fmla="*/ 196 h 1644"/>
                <a:gd name="T60" fmla="*/ 2891 w 3734"/>
                <a:gd name="T61" fmla="*/ 121 h 1644"/>
                <a:gd name="T62" fmla="*/ 3036 w 3734"/>
                <a:gd name="T63" fmla="*/ 135 h 1644"/>
                <a:gd name="T64" fmla="*/ 2883 w 3734"/>
                <a:gd name="T65" fmla="*/ 271 h 1644"/>
                <a:gd name="T66" fmla="*/ 2790 w 3734"/>
                <a:gd name="T67" fmla="*/ 289 h 1644"/>
                <a:gd name="T68" fmla="*/ 2569 w 3734"/>
                <a:gd name="T69" fmla="*/ 304 h 1644"/>
                <a:gd name="T70" fmla="*/ 2501 w 3734"/>
                <a:gd name="T71" fmla="*/ 402 h 1644"/>
                <a:gd name="T72" fmla="*/ 2333 w 3734"/>
                <a:gd name="T73" fmla="*/ 471 h 1644"/>
                <a:gd name="T74" fmla="*/ 2087 w 3734"/>
                <a:gd name="T75" fmla="*/ 625 h 1644"/>
                <a:gd name="T76" fmla="*/ 2106 w 3734"/>
                <a:gd name="T77" fmla="*/ 793 h 1644"/>
                <a:gd name="T78" fmla="*/ 2360 w 3734"/>
                <a:gd name="T79" fmla="*/ 907 h 1644"/>
                <a:gd name="T80" fmla="*/ 2443 w 3734"/>
                <a:gd name="T81" fmla="*/ 1059 h 1644"/>
                <a:gd name="T82" fmla="*/ 2614 w 3734"/>
                <a:gd name="T83" fmla="*/ 987 h 1644"/>
                <a:gd name="T84" fmla="*/ 2848 w 3734"/>
                <a:gd name="T85" fmla="*/ 785 h 1644"/>
                <a:gd name="T86" fmla="*/ 2896 w 3734"/>
                <a:gd name="T87" fmla="*/ 597 h 1644"/>
                <a:gd name="T88" fmla="*/ 3156 w 3734"/>
                <a:gd name="T89" fmla="*/ 500 h 1644"/>
                <a:gd name="T90" fmla="*/ 3276 w 3734"/>
                <a:gd name="T91" fmla="*/ 592 h 1644"/>
                <a:gd name="T92" fmla="*/ 3226 w 3734"/>
                <a:gd name="T93" fmla="*/ 736 h 1644"/>
                <a:gd name="T94" fmla="*/ 3492 w 3734"/>
                <a:gd name="T95" fmla="*/ 613 h 1644"/>
                <a:gd name="T96" fmla="*/ 3545 w 3734"/>
                <a:gd name="T97" fmla="*/ 774 h 1644"/>
                <a:gd name="T98" fmla="*/ 3662 w 3734"/>
                <a:gd name="T99" fmla="*/ 924 h 1644"/>
                <a:gd name="T100" fmla="*/ 3616 w 3734"/>
                <a:gd name="T101" fmla="*/ 961 h 1644"/>
                <a:gd name="T102" fmla="*/ 3694 w 3734"/>
                <a:gd name="T103" fmla="*/ 1028 h 1644"/>
                <a:gd name="T104" fmla="*/ 3556 w 3734"/>
                <a:gd name="T105" fmla="*/ 1108 h 1644"/>
                <a:gd name="T106" fmla="*/ 3151 w 3734"/>
                <a:gd name="T107" fmla="*/ 1168 h 1644"/>
                <a:gd name="T108" fmla="*/ 2853 w 3734"/>
                <a:gd name="T109" fmla="*/ 1335 h 1644"/>
                <a:gd name="T110" fmla="*/ 2905 w 3734"/>
                <a:gd name="T111" fmla="*/ 1337 h 1644"/>
                <a:gd name="T112" fmla="*/ 3216 w 3734"/>
                <a:gd name="T113" fmla="*/ 1256 h 1644"/>
                <a:gd name="T114" fmla="*/ 3066 w 3734"/>
                <a:gd name="T115" fmla="*/ 1298 h 1644"/>
                <a:gd name="T116" fmla="*/ 3138 w 3734"/>
                <a:gd name="T117" fmla="*/ 1391 h 1644"/>
                <a:gd name="T118" fmla="*/ 3248 w 3734"/>
                <a:gd name="T119" fmla="*/ 1473 h 1644"/>
                <a:gd name="T120" fmla="*/ 3018 w 3734"/>
                <a:gd name="T121" fmla="*/ 1564 h 1644"/>
                <a:gd name="T122" fmla="*/ 3189 w 3734"/>
                <a:gd name="T123" fmla="*/ 1466 h 1644"/>
                <a:gd name="T124" fmla="*/ 3016 w 3734"/>
                <a:gd name="T125" fmla="*/ 1484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34" h="1644">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solidFill>
              <a:schemeClr val="accent1"/>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1033" name="Freeform 434">
            <a:extLst>
              <a:ext uri="{FF2B5EF4-FFF2-40B4-BE49-F238E27FC236}">
                <a16:creationId xmlns:a16="http://schemas.microsoft.com/office/drawing/2014/main" id="{F33A9E70-618C-FE40-8084-17171AE39A2C}"/>
              </a:ext>
            </a:extLst>
          </p:cNvPr>
          <p:cNvSpPr>
            <a:spLocks/>
          </p:cNvSpPr>
          <p:nvPr userDrawn="1">
            <p:custDataLst>
              <p:tags r:id="rId273"/>
            </p:custDataLst>
          </p:nvPr>
        </p:nvSpPr>
        <p:spPr bwMode="auto">
          <a:xfrm>
            <a:off x="8113733" y="3640170"/>
            <a:ext cx="130135" cy="143951"/>
          </a:xfrm>
          <a:custGeom>
            <a:avLst/>
            <a:gdLst>
              <a:gd name="T0" fmla="*/ 265 w 292"/>
              <a:gd name="T1" fmla="*/ 10 h 308"/>
              <a:gd name="T2" fmla="*/ 276 w 292"/>
              <a:gd name="T3" fmla="*/ 37 h 308"/>
              <a:gd name="T4" fmla="*/ 286 w 292"/>
              <a:gd name="T5" fmla="*/ 91 h 308"/>
              <a:gd name="T6" fmla="*/ 292 w 292"/>
              <a:gd name="T7" fmla="*/ 144 h 308"/>
              <a:gd name="T8" fmla="*/ 291 w 292"/>
              <a:gd name="T9" fmla="*/ 161 h 308"/>
              <a:gd name="T10" fmla="*/ 286 w 292"/>
              <a:gd name="T11" fmla="*/ 179 h 308"/>
              <a:gd name="T12" fmla="*/ 269 w 292"/>
              <a:gd name="T13" fmla="*/ 206 h 308"/>
              <a:gd name="T14" fmla="*/ 231 w 292"/>
              <a:gd name="T15" fmla="*/ 185 h 308"/>
              <a:gd name="T16" fmla="*/ 165 w 292"/>
              <a:gd name="T17" fmla="*/ 258 h 308"/>
              <a:gd name="T18" fmla="*/ 132 w 292"/>
              <a:gd name="T19" fmla="*/ 278 h 308"/>
              <a:gd name="T20" fmla="*/ 59 w 292"/>
              <a:gd name="T21" fmla="*/ 296 h 308"/>
              <a:gd name="T22" fmla="*/ 32 w 292"/>
              <a:gd name="T23" fmla="*/ 308 h 308"/>
              <a:gd name="T24" fmla="*/ 6 w 292"/>
              <a:gd name="T25" fmla="*/ 308 h 308"/>
              <a:gd name="T26" fmla="*/ 9 w 292"/>
              <a:gd name="T27" fmla="*/ 297 h 308"/>
              <a:gd name="T28" fmla="*/ 11 w 292"/>
              <a:gd name="T29" fmla="*/ 286 h 308"/>
              <a:gd name="T30" fmla="*/ 7 w 292"/>
              <a:gd name="T31" fmla="*/ 265 h 308"/>
              <a:gd name="T32" fmla="*/ 2 w 292"/>
              <a:gd name="T33" fmla="*/ 246 h 308"/>
              <a:gd name="T34" fmla="*/ 0 w 292"/>
              <a:gd name="T35" fmla="*/ 228 h 308"/>
              <a:gd name="T36" fmla="*/ 3 w 292"/>
              <a:gd name="T37" fmla="*/ 205 h 308"/>
              <a:gd name="T38" fmla="*/ 12 w 292"/>
              <a:gd name="T39" fmla="*/ 188 h 308"/>
              <a:gd name="T40" fmla="*/ 26 w 292"/>
              <a:gd name="T41" fmla="*/ 174 h 308"/>
              <a:gd name="T42" fmla="*/ 42 w 292"/>
              <a:gd name="T43" fmla="*/ 161 h 308"/>
              <a:gd name="T44" fmla="*/ 77 w 292"/>
              <a:gd name="T45" fmla="*/ 135 h 308"/>
              <a:gd name="T46" fmla="*/ 93 w 292"/>
              <a:gd name="T47" fmla="*/ 119 h 308"/>
              <a:gd name="T48" fmla="*/ 105 w 292"/>
              <a:gd name="T49" fmla="*/ 98 h 308"/>
              <a:gd name="T50" fmla="*/ 98 w 292"/>
              <a:gd name="T51" fmla="*/ 96 h 308"/>
              <a:gd name="T52" fmla="*/ 92 w 292"/>
              <a:gd name="T53" fmla="*/ 91 h 308"/>
              <a:gd name="T54" fmla="*/ 82 w 292"/>
              <a:gd name="T55" fmla="*/ 73 h 308"/>
              <a:gd name="T56" fmla="*/ 74 w 292"/>
              <a:gd name="T57" fmla="*/ 50 h 308"/>
              <a:gd name="T58" fmla="*/ 72 w 292"/>
              <a:gd name="T59" fmla="*/ 24 h 308"/>
              <a:gd name="T60" fmla="*/ 90 w 292"/>
              <a:gd name="T61" fmla="*/ 19 h 308"/>
              <a:gd name="T62" fmla="*/ 105 w 292"/>
              <a:gd name="T63" fmla="*/ 20 h 308"/>
              <a:gd name="T64" fmla="*/ 132 w 292"/>
              <a:gd name="T65" fmla="*/ 24 h 308"/>
              <a:gd name="T66" fmla="*/ 169 w 292"/>
              <a:gd name="T67" fmla="*/ 21 h 308"/>
              <a:gd name="T68" fmla="*/ 210 w 292"/>
              <a:gd name="T69" fmla="*/ 12 h 308"/>
              <a:gd name="T70" fmla="*/ 259 w 292"/>
              <a:gd name="T71"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34" name="Freeform 435">
            <a:extLst>
              <a:ext uri="{FF2B5EF4-FFF2-40B4-BE49-F238E27FC236}">
                <a16:creationId xmlns:a16="http://schemas.microsoft.com/office/drawing/2014/main" id="{F6976853-BCBF-8240-A5B8-D9AD624D16F4}"/>
              </a:ext>
            </a:extLst>
          </p:cNvPr>
          <p:cNvSpPr>
            <a:spLocks/>
          </p:cNvSpPr>
          <p:nvPr userDrawn="1">
            <p:custDataLst>
              <p:tags r:id="rId274"/>
            </p:custDataLst>
          </p:nvPr>
        </p:nvSpPr>
        <p:spPr bwMode="auto">
          <a:xfrm>
            <a:off x="8222721" y="3776925"/>
            <a:ext cx="6507" cy="51823"/>
          </a:xfrm>
          <a:custGeom>
            <a:avLst/>
            <a:gdLst>
              <a:gd name="T0" fmla="*/ 11 w 14"/>
              <a:gd name="T1" fmla="*/ 0 h 7"/>
              <a:gd name="T2" fmla="*/ 13 w 14"/>
              <a:gd name="T3" fmla="*/ 3 h 7"/>
              <a:gd name="T4" fmla="*/ 14 w 14"/>
              <a:gd name="T5" fmla="*/ 7 h 7"/>
              <a:gd name="T6" fmla="*/ 0 w 14"/>
              <a:gd name="T7" fmla="*/ 7 h 7"/>
              <a:gd name="T8" fmla="*/ 11 w 14"/>
              <a:gd name="T9" fmla="*/ 0 h 7"/>
            </a:gdLst>
            <a:ahLst/>
            <a:cxnLst>
              <a:cxn ang="0">
                <a:pos x="T0" y="T1"/>
              </a:cxn>
              <a:cxn ang="0">
                <a:pos x="T2" y="T3"/>
              </a:cxn>
              <a:cxn ang="0">
                <a:pos x="T4" y="T5"/>
              </a:cxn>
              <a:cxn ang="0">
                <a:pos x="T6" y="T7"/>
              </a:cxn>
              <a:cxn ang="0">
                <a:pos x="T8" y="T9"/>
              </a:cxn>
            </a:cxnLst>
            <a:rect l="0" t="0" r="r" b="b"/>
            <a:pathLst>
              <a:path w="14" h="7">
                <a:moveTo>
                  <a:pt x="11" y="0"/>
                </a:moveTo>
                <a:lnTo>
                  <a:pt x="13" y="3"/>
                </a:lnTo>
                <a:lnTo>
                  <a:pt x="14" y="7"/>
                </a:lnTo>
                <a:lnTo>
                  <a:pt x="0" y="7"/>
                </a:lnTo>
                <a:lnTo>
                  <a:pt x="11"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35" name="Freeform 436">
            <a:extLst>
              <a:ext uri="{FF2B5EF4-FFF2-40B4-BE49-F238E27FC236}">
                <a16:creationId xmlns:a16="http://schemas.microsoft.com/office/drawing/2014/main" id="{E92F70D8-04F3-0446-B31E-3017A562DDE3}"/>
              </a:ext>
            </a:extLst>
          </p:cNvPr>
          <p:cNvSpPr>
            <a:spLocks/>
          </p:cNvSpPr>
          <p:nvPr userDrawn="1">
            <p:custDataLst>
              <p:tags r:id="rId275"/>
            </p:custDataLst>
          </p:nvPr>
        </p:nvSpPr>
        <p:spPr bwMode="auto">
          <a:xfrm>
            <a:off x="7700554" y="3084517"/>
            <a:ext cx="255391" cy="453447"/>
          </a:xfrm>
          <a:custGeom>
            <a:avLst/>
            <a:gdLst>
              <a:gd name="T0" fmla="*/ 81 w 581"/>
              <a:gd name="T1" fmla="*/ 115 h 955"/>
              <a:gd name="T2" fmla="*/ 104 w 581"/>
              <a:gd name="T3" fmla="*/ 152 h 955"/>
              <a:gd name="T4" fmla="*/ 111 w 581"/>
              <a:gd name="T5" fmla="*/ 180 h 955"/>
              <a:gd name="T6" fmla="*/ 95 w 581"/>
              <a:gd name="T7" fmla="*/ 234 h 955"/>
              <a:gd name="T8" fmla="*/ 96 w 581"/>
              <a:gd name="T9" fmla="*/ 325 h 955"/>
              <a:gd name="T10" fmla="*/ 93 w 581"/>
              <a:gd name="T11" fmla="*/ 363 h 955"/>
              <a:gd name="T12" fmla="*/ 82 w 581"/>
              <a:gd name="T13" fmla="*/ 396 h 955"/>
              <a:gd name="T14" fmla="*/ 59 w 581"/>
              <a:gd name="T15" fmla="*/ 429 h 955"/>
              <a:gd name="T16" fmla="*/ 31 w 581"/>
              <a:gd name="T17" fmla="*/ 461 h 955"/>
              <a:gd name="T18" fmla="*/ 17 w 581"/>
              <a:gd name="T19" fmla="*/ 481 h 955"/>
              <a:gd name="T20" fmla="*/ 2 w 581"/>
              <a:gd name="T21" fmla="*/ 542 h 955"/>
              <a:gd name="T22" fmla="*/ 69 w 581"/>
              <a:gd name="T23" fmla="*/ 616 h 955"/>
              <a:gd name="T24" fmla="*/ 69 w 581"/>
              <a:gd name="T25" fmla="*/ 634 h 955"/>
              <a:gd name="T26" fmla="*/ 74 w 581"/>
              <a:gd name="T27" fmla="*/ 665 h 955"/>
              <a:gd name="T28" fmla="*/ 74 w 581"/>
              <a:gd name="T29" fmla="*/ 696 h 955"/>
              <a:gd name="T30" fmla="*/ 78 w 581"/>
              <a:gd name="T31" fmla="*/ 733 h 955"/>
              <a:gd name="T32" fmla="*/ 94 w 581"/>
              <a:gd name="T33" fmla="*/ 778 h 955"/>
              <a:gd name="T34" fmla="*/ 105 w 581"/>
              <a:gd name="T35" fmla="*/ 792 h 955"/>
              <a:gd name="T36" fmla="*/ 68 w 581"/>
              <a:gd name="T37" fmla="*/ 794 h 955"/>
              <a:gd name="T38" fmla="*/ 42 w 581"/>
              <a:gd name="T39" fmla="*/ 802 h 955"/>
              <a:gd name="T40" fmla="*/ 36 w 581"/>
              <a:gd name="T41" fmla="*/ 812 h 955"/>
              <a:gd name="T42" fmla="*/ 42 w 581"/>
              <a:gd name="T43" fmla="*/ 842 h 955"/>
              <a:gd name="T44" fmla="*/ 69 w 581"/>
              <a:gd name="T45" fmla="*/ 876 h 955"/>
              <a:gd name="T46" fmla="*/ 87 w 581"/>
              <a:gd name="T47" fmla="*/ 899 h 955"/>
              <a:gd name="T48" fmla="*/ 100 w 581"/>
              <a:gd name="T49" fmla="*/ 927 h 955"/>
              <a:gd name="T50" fmla="*/ 156 w 581"/>
              <a:gd name="T51" fmla="*/ 955 h 955"/>
              <a:gd name="T52" fmla="*/ 189 w 581"/>
              <a:gd name="T53" fmla="*/ 942 h 955"/>
              <a:gd name="T54" fmla="*/ 248 w 581"/>
              <a:gd name="T55" fmla="*/ 929 h 955"/>
              <a:gd name="T56" fmla="*/ 279 w 581"/>
              <a:gd name="T57" fmla="*/ 921 h 955"/>
              <a:gd name="T58" fmla="*/ 297 w 581"/>
              <a:gd name="T59" fmla="*/ 904 h 955"/>
              <a:gd name="T60" fmla="*/ 302 w 581"/>
              <a:gd name="T61" fmla="*/ 892 h 955"/>
              <a:gd name="T62" fmla="*/ 302 w 581"/>
              <a:gd name="T63" fmla="*/ 868 h 955"/>
              <a:gd name="T64" fmla="*/ 338 w 581"/>
              <a:gd name="T65" fmla="*/ 871 h 955"/>
              <a:gd name="T66" fmla="*/ 367 w 581"/>
              <a:gd name="T67" fmla="*/ 866 h 955"/>
              <a:gd name="T68" fmla="*/ 389 w 581"/>
              <a:gd name="T69" fmla="*/ 856 h 955"/>
              <a:gd name="T70" fmla="*/ 405 w 581"/>
              <a:gd name="T71" fmla="*/ 842 h 955"/>
              <a:gd name="T72" fmla="*/ 432 w 581"/>
              <a:gd name="T73" fmla="*/ 807 h 955"/>
              <a:gd name="T74" fmla="*/ 460 w 581"/>
              <a:gd name="T75" fmla="*/ 773 h 955"/>
              <a:gd name="T76" fmla="*/ 477 w 581"/>
              <a:gd name="T77" fmla="*/ 760 h 955"/>
              <a:gd name="T78" fmla="*/ 502 w 581"/>
              <a:gd name="T79" fmla="*/ 752 h 955"/>
              <a:gd name="T80" fmla="*/ 521 w 581"/>
              <a:gd name="T81" fmla="*/ 745 h 955"/>
              <a:gd name="T82" fmla="*/ 499 w 581"/>
              <a:gd name="T83" fmla="*/ 697 h 955"/>
              <a:gd name="T84" fmla="*/ 484 w 581"/>
              <a:gd name="T85" fmla="*/ 653 h 955"/>
              <a:gd name="T86" fmla="*/ 472 w 581"/>
              <a:gd name="T87" fmla="*/ 623 h 955"/>
              <a:gd name="T88" fmla="*/ 481 w 581"/>
              <a:gd name="T89" fmla="*/ 610 h 955"/>
              <a:gd name="T90" fmla="*/ 487 w 581"/>
              <a:gd name="T91" fmla="*/ 579 h 955"/>
              <a:gd name="T92" fmla="*/ 494 w 581"/>
              <a:gd name="T93" fmla="*/ 541 h 955"/>
              <a:gd name="T94" fmla="*/ 505 w 581"/>
              <a:gd name="T95" fmla="*/ 519 h 955"/>
              <a:gd name="T96" fmla="*/ 532 w 581"/>
              <a:gd name="T97" fmla="*/ 486 h 955"/>
              <a:gd name="T98" fmla="*/ 570 w 581"/>
              <a:gd name="T99" fmla="*/ 461 h 955"/>
              <a:gd name="T100" fmla="*/ 129 w 581"/>
              <a:gd name="T101" fmla="*/ 0 h 955"/>
              <a:gd name="T102" fmla="*/ 98 w 581"/>
              <a:gd name="T103" fmla="*/ 5 h 955"/>
              <a:gd name="T104" fmla="*/ 69 w 581"/>
              <a:gd name="T105" fmla="*/ 24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36" name="Freeform 437">
            <a:extLst>
              <a:ext uri="{FF2B5EF4-FFF2-40B4-BE49-F238E27FC236}">
                <a16:creationId xmlns:a16="http://schemas.microsoft.com/office/drawing/2014/main" id="{2A77D44A-51E9-CF4E-9FF6-1CB176CC6769}"/>
              </a:ext>
            </a:extLst>
          </p:cNvPr>
          <p:cNvSpPr>
            <a:spLocks/>
          </p:cNvSpPr>
          <p:nvPr userDrawn="1">
            <p:custDataLst>
              <p:tags r:id="rId276"/>
            </p:custDataLst>
          </p:nvPr>
        </p:nvSpPr>
        <p:spPr bwMode="auto">
          <a:xfrm>
            <a:off x="7368707" y="2524545"/>
            <a:ext cx="16267" cy="51823"/>
          </a:xfrm>
          <a:custGeom>
            <a:avLst/>
            <a:gdLst>
              <a:gd name="T0" fmla="*/ 26 w 45"/>
              <a:gd name="T1" fmla="*/ 0 h 36"/>
              <a:gd name="T2" fmla="*/ 0 w 45"/>
              <a:gd name="T3" fmla="*/ 18 h 36"/>
              <a:gd name="T4" fmla="*/ 23 w 45"/>
              <a:gd name="T5" fmla="*/ 36 h 36"/>
              <a:gd name="T6" fmla="*/ 45 w 45"/>
              <a:gd name="T7" fmla="*/ 15 h 36"/>
              <a:gd name="T8" fmla="*/ 26 w 45"/>
              <a:gd name="T9" fmla="*/ 0 h 36"/>
            </a:gdLst>
            <a:ahLst/>
            <a:cxnLst>
              <a:cxn ang="0">
                <a:pos x="T0" y="T1"/>
              </a:cxn>
              <a:cxn ang="0">
                <a:pos x="T2" y="T3"/>
              </a:cxn>
              <a:cxn ang="0">
                <a:pos x="T4" y="T5"/>
              </a:cxn>
              <a:cxn ang="0">
                <a:pos x="T6" y="T7"/>
              </a:cxn>
              <a:cxn ang="0">
                <a:pos x="T8" y="T9"/>
              </a:cxn>
            </a:cxnLst>
            <a:rect l="0" t="0" r="r" b="b"/>
            <a:pathLst>
              <a:path w="45" h="36">
                <a:moveTo>
                  <a:pt x="26" y="0"/>
                </a:moveTo>
                <a:lnTo>
                  <a:pt x="0" y="18"/>
                </a:lnTo>
                <a:lnTo>
                  <a:pt x="23" y="36"/>
                </a:lnTo>
                <a:lnTo>
                  <a:pt x="45" y="15"/>
                </a:lnTo>
                <a:lnTo>
                  <a:pt x="26" y="0"/>
                </a:lnTo>
                <a:close/>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37" name="Freeform 1036">
            <a:extLst>
              <a:ext uri="{FF2B5EF4-FFF2-40B4-BE49-F238E27FC236}">
                <a16:creationId xmlns:a16="http://schemas.microsoft.com/office/drawing/2014/main" id="{CCD2259D-BCF2-6E41-ABCC-60FC495E0CF4}"/>
              </a:ext>
            </a:extLst>
          </p:cNvPr>
          <p:cNvSpPr>
            <a:spLocks/>
          </p:cNvSpPr>
          <p:nvPr userDrawn="1">
            <p:custDataLst>
              <p:tags r:id="rId277"/>
            </p:custDataLst>
          </p:nvPr>
        </p:nvSpPr>
        <p:spPr bwMode="auto">
          <a:xfrm>
            <a:off x="8403287" y="2536061"/>
            <a:ext cx="126882" cy="99327"/>
          </a:xfrm>
          <a:custGeom>
            <a:avLst/>
            <a:gdLst>
              <a:gd name="T0" fmla="*/ 33 w 279"/>
              <a:gd name="T1" fmla="*/ 87 h 204"/>
              <a:gd name="T2" fmla="*/ 59 w 279"/>
              <a:gd name="T3" fmla="*/ 142 h 204"/>
              <a:gd name="T4" fmla="*/ 59 w 279"/>
              <a:gd name="T5" fmla="*/ 179 h 204"/>
              <a:gd name="T6" fmla="*/ 102 w 279"/>
              <a:gd name="T7" fmla="*/ 196 h 204"/>
              <a:gd name="T8" fmla="*/ 122 w 279"/>
              <a:gd name="T9" fmla="*/ 202 h 204"/>
              <a:gd name="T10" fmla="*/ 139 w 279"/>
              <a:gd name="T11" fmla="*/ 204 h 204"/>
              <a:gd name="T12" fmla="*/ 146 w 279"/>
              <a:gd name="T13" fmla="*/ 201 h 204"/>
              <a:gd name="T14" fmla="*/ 151 w 279"/>
              <a:gd name="T15" fmla="*/ 194 h 204"/>
              <a:gd name="T16" fmla="*/ 160 w 279"/>
              <a:gd name="T17" fmla="*/ 172 h 204"/>
              <a:gd name="T18" fmla="*/ 172 w 279"/>
              <a:gd name="T19" fmla="*/ 149 h 204"/>
              <a:gd name="T20" fmla="*/ 181 w 279"/>
              <a:gd name="T21" fmla="*/ 141 h 204"/>
              <a:gd name="T22" fmla="*/ 192 w 279"/>
              <a:gd name="T23" fmla="*/ 136 h 204"/>
              <a:gd name="T24" fmla="*/ 209 w 279"/>
              <a:gd name="T25" fmla="*/ 138 h 204"/>
              <a:gd name="T26" fmla="*/ 220 w 279"/>
              <a:gd name="T27" fmla="*/ 142 h 204"/>
              <a:gd name="T28" fmla="*/ 228 w 279"/>
              <a:gd name="T29" fmla="*/ 148 h 204"/>
              <a:gd name="T30" fmla="*/ 231 w 279"/>
              <a:gd name="T31" fmla="*/ 154 h 204"/>
              <a:gd name="T32" fmla="*/ 234 w 279"/>
              <a:gd name="T33" fmla="*/ 164 h 204"/>
              <a:gd name="T34" fmla="*/ 231 w 279"/>
              <a:gd name="T35" fmla="*/ 167 h 204"/>
              <a:gd name="T36" fmla="*/ 234 w 279"/>
              <a:gd name="T37" fmla="*/ 153 h 204"/>
              <a:gd name="T38" fmla="*/ 238 w 279"/>
              <a:gd name="T39" fmla="*/ 140 h 204"/>
              <a:gd name="T40" fmla="*/ 245 w 279"/>
              <a:gd name="T41" fmla="*/ 117 h 204"/>
              <a:gd name="T42" fmla="*/ 254 w 279"/>
              <a:gd name="T43" fmla="*/ 115 h 204"/>
              <a:gd name="T44" fmla="*/ 264 w 279"/>
              <a:gd name="T45" fmla="*/ 110 h 204"/>
              <a:gd name="T46" fmla="*/ 279 w 279"/>
              <a:gd name="T47" fmla="*/ 99 h 204"/>
              <a:gd name="T48" fmla="*/ 252 w 279"/>
              <a:gd name="T49" fmla="*/ 75 h 204"/>
              <a:gd name="T50" fmla="*/ 227 w 279"/>
              <a:gd name="T51" fmla="*/ 58 h 204"/>
              <a:gd name="T52" fmla="*/ 204 w 279"/>
              <a:gd name="T53" fmla="*/ 44 h 204"/>
              <a:gd name="T54" fmla="*/ 185 w 279"/>
              <a:gd name="T55" fmla="*/ 31 h 204"/>
              <a:gd name="T56" fmla="*/ 146 w 279"/>
              <a:gd name="T57" fmla="*/ 68 h 204"/>
              <a:gd name="T58" fmla="*/ 79 w 279"/>
              <a:gd name="T59" fmla="*/ 25 h 204"/>
              <a:gd name="T60" fmla="*/ 52 w 279"/>
              <a:gd name="T61" fmla="*/ 12 h 204"/>
              <a:gd name="T62" fmla="*/ 46 w 279"/>
              <a:gd name="T63" fmla="*/ 62 h 204"/>
              <a:gd name="T64" fmla="*/ 0 w 279"/>
              <a:gd name="T65" fmla="*/ 5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38" name="Freeform 1037">
            <a:extLst>
              <a:ext uri="{FF2B5EF4-FFF2-40B4-BE49-F238E27FC236}">
                <a16:creationId xmlns:a16="http://schemas.microsoft.com/office/drawing/2014/main" id="{C6DAB633-4067-784D-A4FF-652EA9E26559}"/>
              </a:ext>
            </a:extLst>
          </p:cNvPr>
          <p:cNvSpPr>
            <a:spLocks/>
          </p:cNvSpPr>
          <p:nvPr userDrawn="1">
            <p:custDataLst>
              <p:tags r:id="rId278"/>
            </p:custDataLst>
          </p:nvPr>
        </p:nvSpPr>
        <p:spPr bwMode="auto">
          <a:xfrm>
            <a:off x="7856715" y="2148831"/>
            <a:ext cx="214724" cy="136753"/>
          </a:xfrm>
          <a:custGeom>
            <a:avLst/>
            <a:gdLst>
              <a:gd name="T0" fmla="*/ 252 w 485"/>
              <a:gd name="T1" fmla="*/ 20 h 291"/>
              <a:gd name="T2" fmla="*/ 300 w 485"/>
              <a:gd name="T3" fmla="*/ 44 h 291"/>
              <a:gd name="T4" fmla="*/ 372 w 485"/>
              <a:gd name="T5" fmla="*/ 44 h 291"/>
              <a:gd name="T6" fmla="*/ 425 w 485"/>
              <a:gd name="T7" fmla="*/ 131 h 291"/>
              <a:gd name="T8" fmla="*/ 485 w 485"/>
              <a:gd name="T9" fmla="*/ 167 h 291"/>
              <a:gd name="T10" fmla="*/ 412 w 485"/>
              <a:gd name="T11" fmla="*/ 173 h 291"/>
              <a:gd name="T12" fmla="*/ 433 w 485"/>
              <a:gd name="T13" fmla="*/ 210 h 291"/>
              <a:gd name="T14" fmla="*/ 392 w 485"/>
              <a:gd name="T15" fmla="*/ 241 h 291"/>
              <a:gd name="T16" fmla="*/ 385 w 485"/>
              <a:gd name="T17" fmla="*/ 291 h 291"/>
              <a:gd name="T18" fmla="*/ 285 w 485"/>
              <a:gd name="T19" fmla="*/ 266 h 291"/>
              <a:gd name="T20" fmla="*/ 173 w 485"/>
              <a:gd name="T21" fmla="*/ 254 h 291"/>
              <a:gd name="T22" fmla="*/ 60 w 485"/>
              <a:gd name="T23" fmla="*/ 266 h 291"/>
              <a:gd name="T24" fmla="*/ 15 w 485"/>
              <a:gd name="T25" fmla="*/ 271 h 291"/>
              <a:gd name="T26" fmla="*/ 8 w 485"/>
              <a:gd name="T27" fmla="*/ 257 h 291"/>
              <a:gd name="T28" fmla="*/ 3 w 485"/>
              <a:gd name="T29" fmla="*/ 244 h 291"/>
              <a:gd name="T30" fmla="*/ 0 w 485"/>
              <a:gd name="T31" fmla="*/ 229 h 291"/>
              <a:gd name="T32" fmla="*/ 5 w 485"/>
              <a:gd name="T33" fmla="*/ 219 h 291"/>
              <a:gd name="T34" fmla="*/ 14 w 485"/>
              <a:gd name="T35" fmla="*/ 207 h 291"/>
              <a:gd name="T36" fmla="*/ 23 w 485"/>
              <a:gd name="T37" fmla="*/ 189 h 291"/>
              <a:gd name="T38" fmla="*/ 31 w 485"/>
              <a:gd name="T39" fmla="*/ 166 h 291"/>
              <a:gd name="T40" fmla="*/ 41 w 485"/>
              <a:gd name="T41" fmla="*/ 137 h 291"/>
              <a:gd name="T42" fmla="*/ 48 w 485"/>
              <a:gd name="T43" fmla="*/ 126 h 291"/>
              <a:gd name="T44" fmla="*/ 60 w 485"/>
              <a:gd name="T45" fmla="*/ 119 h 291"/>
              <a:gd name="T46" fmla="*/ 87 w 485"/>
              <a:gd name="T47" fmla="*/ 111 h 291"/>
              <a:gd name="T48" fmla="*/ 89 w 485"/>
              <a:gd name="T49" fmla="*/ 106 h 291"/>
              <a:gd name="T50" fmla="*/ 94 w 485"/>
              <a:gd name="T51" fmla="*/ 100 h 291"/>
              <a:gd name="T52" fmla="*/ 101 w 485"/>
              <a:gd name="T53" fmla="*/ 95 h 291"/>
              <a:gd name="T54" fmla="*/ 106 w 485"/>
              <a:gd name="T55" fmla="*/ 93 h 291"/>
              <a:gd name="T56" fmla="*/ 106 w 485"/>
              <a:gd name="T57" fmla="*/ 76 h 291"/>
              <a:gd name="T58" fmla="*/ 109 w 485"/>
              <a:gd name="T59" fmla="*/ 70 h 291"/>
              <a:gd name="T60" fmla="*/ 113 w 485"/>
              <a:gd name="T61" fmla="*/ 67 h 291"/>
              <a:gd name="T62" fmla="*/ 122 w 485"/>
              <a:gd name="T63" fmla="*/ 69 h 291"/>
              <a:gd name="T64" fmla="*/ 128 w 485"/>
              <a:gd name="T65" fmla="*/ 69 h 291"/>
              <a:gd name="T66" fmla="*/ 132 w 485"/>
              <a:gd name="T67" fmla="*/ 66 h 291"/>
              <a:gd name="T68" fmla="*/ 134 w 485"/>
              <a:gd name="T69" fmla="*/ 56 h 291"/>
              <a:gd name="T70" fmla="*/ 139 w 485"/>
              <a:gd name="T71" fmla="*/ 44 h 291"/>
              <a:gd name="T72" fmla="*/ 144 w 485"/>
              <a:gd name="T73" fmla="*/ 39 h 291"/>
              <a:gd name="T74" fmla="*/ 213 w 485"/>
              <a:gd name="T75"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39" name="Freeform 1038">
            <a:extLst>
              <a:ext uri="{FF2B5EF4-FFF2-40B4-BE49-F238E27FC236}">
                <a16:creationId xmlns:a16="http://schemas.microsoft.com/office/drawing/2014/main" id="{7BAAE51A-E594-8E46-BA54-A7ED935C8666}"/>
              </a:ext>
            </a:extLst>
          </p:cNvPr>
          <p:cNvSpPr>
            <a:spLocks/>
          </p:cNvSpPr>
          <p:nvPr userDrawn="1">
            <p:custDataLst>
              <p:tags r:id="rId279"/>
            </p:custDataLst>
          </p:nvPr>
        </p:nvSpPr>
        <p:spPr bwMode="auto">
          <a:xfrm>
            <a:off x="7710313" y="2449691"/>
            <a:ext cx="84588" cy="79174"/>
          </a:xfrm>
          <a:custGeom>
            <a:avLst/>
            <a:gdLst>
              <a:gd name="T0" fmla="*/ 86 w 186"/>
              <a:gd name="T1" fmla="*/ 147 h 166"/>
              <a:gd name="T2" fmla="*/ 83 w 186"/>
              <a:gd name="T3" fmla="*/ 136 h 166"/>
              <a:gd name="T4" fmla="*/ 78 w 186"/>
              <a:gd name="T5" fmla="*/ 127 h 166"/>
              <a:gd name="T6" fmla="*/ 74 w 186"/>
              <a:gd name="T7" fmla="*/ 118 h 166"/>
              <a:gd name="T8" fmla="*/ 70 w 186"/>
              <a:gd name="T9" fmla="*/ 110 h 166"/>
              <a:gd name="T10" fmla="*/ 60 w 186"/>
              <a:gd name="T11" fmla="*/ 95 h 166"/>
              <a:gd name="T12" fmla="*/ 49 w 186"/>
              <a:gd name="T13" fmla="*/ 82 h 166"/>
              <a:gd name="T14" fmla="*/ 37 w 186"/>
              <a:gd name="T15" fmla="*/ 70 h 166"/>
              <a:gd name="T16" fmla="*/ 25 w 186"/>
              <a:gd name="T17" fmla="*/ 56 h 166"/>
              <a:gd name="T18" fmla="*/ 13 w 186"/>
              <a:gd name="T19" fmla="*/ 38 h 166"/>
              <a:gd name="T20" fmla="*/ 0 w 186"/>
              <a:gd name="T21" fmla="*/ 18 h 166"/>
              <a:gd name="T22" fmla="*/ 0 w 186"/>
              <a:gd name="T23" fmla="*/ 0 h 166"/>
              <a:gd name="T24" fmla="*/ 7 w 186"/>
              <a:gd name="T25" fmla="*/ 2 h 166"/>
              <a:gd name="T26" fmla="*/ 14 w 186"/>
              <a:gd name="T27" fmla="*/ 3 h 166"/>
              <a:gd name="T28" fmla="*/ 20 w 186"/>
              <a:gd name="T29" fmla="*/ 4 h 166"/>
              <a:gd name="T30" fmla="*/ 27 w 186"/>
              <a:gd name="T31" fmla="*/ 4 h 166"/>
              <a:gd name="T32" fmla="*/ 33 w 186"/>
              <a:gd name="T33" fmla="*/ 4 h 166"/>
              <a:gd name="T34" fmla="*/ 40 w 186"/>
              <a:gd name="T35" fmla="*/ 3 h 166"/>
              <a:gd name="T36" fmla="*/ 47 w 186"/>
              <a:gd name="T37" fmla="*/ 2 h 166"/>
              <a:gd name="T38" fmla="*/ 53 w 186"/>
              <a:gd name="T39" fmla="*/ 0 h 166"/>
              <a:gd name="T40" fmla="*/ 140 w 186"/>
              <a:gd name="T41" fmla="*/ 12 h 166"/>
              <a:gd name="T42" fmla="*/ 186 w 186"/>
              <a:gd name="T43" fmla="*/ 91 h 166"/>
              <a:gd name="T44" fmla="*/ 171 w 186"/>
              <a:gd name="T45" fmla="*/ 112 h 166"/>
              <a:gd name="T46" fmla="*/ 155 w 186"/>
              <a:gd name="T47" fmla="*/ 129 h 166"/>
              <a:gd name="T48" fmla="*/ 149 w 186"/>
              <a:gd name="T49" fmla="*/ 137 h 166"/>
              <a:gd name="T50" fmla="*/ 144 w 186"/>
              <a:gd name="T51" fmla="*/ 145 h 166"/>
              <a:gd name="T52" fmla="*/ 142 w 186"/>
              <a:gd name="T53" fmla="*/ 150 h 166"/>
              <a:gd name="T54" fmla="*/ 141 w 186"/>
              <a:gd name="T55" fmla="*/ 156 h 166"/>
              <a:gd name="T56" fmla="*/ 140 w 186"/>
              <a:gd name="T57" fmla="*/ 161 h 166"/>
              <a:gd name="T58" fmla="*/ 140 w 186"/>
              <a:gd name="T59" fmla="*/ 166 h 166"/>
              <a:gd name="T60" fmla="*/ 86 w 186"/>
              <a:gd name="T61" fmla="*/ 14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40" name="Freeform 1039">
            <a:extLst>
              <a:ext uri="{FF2B5EF4-FFF2-40B4-BE49-F238E27FC236}">
                <a16:creationId xmlns:a16="http://schemas.microsoft.com/office/drawing/2014/main" id="{1D93F2AD-BB99-7943-B3EA-4303D8AD687C}"/>
              </a:ext>
            </a:extLst>
          </p:cNvPr>
          <p:cNvSpPr>
            <a:spLocks/>
          </p:cNvSpPr>
          <p:nvPr userDrawn="1">
            <p:custDataLst>
              <p:tags r:id="rId280"/>
            </p:custDataLst>
          </p:nvPr>
        </p:nvSpPr>
        <p:spPr bwMode="auto">
          <a:xfrm>
            <a:off x="6034814" y="3752453"/>
            <a:ext cx="84588" cy="51823"/>
          </a:xfrm>
          <a:custGeom>
            <a:avLst/>
            <a:gdLst>
              <a:gd name="T0" fmla="*/ 153 w 186"/>
              <a:gd name="T1" fmla="*/ 21 h 104"/>
              <a:gd name="T2" fmla="*/ 146 w 186"/>
              <a:gd name="T3" fmla="*/ 21 h 104"/>
              <a:gd name="T4" fmla="*/ 141 w 186"/>
              <a:gd name="T5" fmla="*/ 20 h 104"/>
              <a:gd name="T6" fmla="*/ 136 w 186"/>
              <a:gd name="T7" fmla="*/ 18 h 104"/>
              <a:gd name="T8" fmla="*/ 133 w 186"/>
              <a:gd name="T9" fmla="*/ 15 h 104"/>
              <a:gd name="T10" fmla="*/ 130 w 186"/>
              <a:gd name="T11" fmla="*/ 13 h 104"/>
              <a:gd name="T12" fmla="*/ 125 w 186"/>
              <a:gd name="T13" fmla="*/ 11 h 104"/>
              <a:gd name="T14" fmla="*/ 120 w 186"/>
              <a:gd name="T15" fmla="*/ 10 h 104"/>
              <a:gd name="T16" fmla="*/ 113 w 186"/>
              <a:gd name="T17" fmla="*/ 9 h 104"/>
              <a:gd name="T18" fmla="*/ 100 w 186"/>
              <a:gd name="T19" fmla="*/ 8 h 104"/>
              <a:gd name="T20" fmla="*/ 88 w 186"/>
              <a:gd name="T21" fmla="*/ 6 h 104"/>
              <a:gd name="T22" fmla="*/ 75 w 186"/>
              <a:gd name="T23" fmla="*/ 3 h 104"/>
              <a:gd name="T24" fmla="*/ 64 w 186"/>
              <a:gd name="T25" fmla="*/ 1 h 104"/>
              <a:gd name="T26" fmla="*/ 60 w 186"/>
              <a:gd name="T27" fmla="*/ 0 h 104"/>
              <a:gd name="T28" fmla="*/ 54 w 186"/>
              <a:gd name="T29" fmla="*/ 0 h 104"/>
              <a:gd name="T30" fmla="*/ 51 w 186"/>
              <a:gd name="T31" fmla="*/ 1 h 104"/>
              <a:gd name="T32" fmla="*/ 46 w 186"/>
              <a:gd name="T33" fmla="*/ 2 h 104"/>
              <a:gd name="T34" fmla="*/ 44 w 186"/>
              <a:gd name="T35" fmla="*/ 4 h 104"/>
              <a:gd name="T36" fmla="*/ 42 w 186"/>
              <a:gd name="T37" fmla="*/ 6 h 104"/>
              <a:gd name="T38" fmla="*/ 41 w 186"/>
              <a:gd name="T39" fmla="*/ 10 h 104"/>
              <a:gd name="T40" fmla="*/ 40 w 186"/>
              <a:gd name="T41" fmla="*/ 15 h 104"/>
              <a:gd name="T42" fmla="*/ 34 w 186"/>
              <a:gd name="T43" fmla="*/ 27 h 104"/>
              <a:gd name="T44" fmla="*/ 20 w 186"/>
              <a:gd name="T45" fmla="*/ 47 h 104"/>
              <a:gd name="T46" fmla="*/ 7 w 186"/>
              <a:gd name="T47" fmla="*/ 66 h 104"/>
              <a:gd name="T48" fmla="*/ 0 w 186"/>
              <a:gd name="T49" fmla="*/ 77 h 104"/>
              <a:gd name="T50" fmla="*/ 8 w 186"/>
              <a:gd name="T51" fmla="*/ 77 h 104"/>
              <a:gd name="T52" fmla="*/ 16 w 186"/>
              <a:gd name="T53" fmla="*/ 78 h 104"/>
              <a:gd name="T54" fmla="*/ 21 w 186"/>
              <a:gd name="T55" fmla="*/ 79 h 104"/>
              <a:gd name="T56" fmla="*/ 25 w 186"/>
              <a:gd name="T57" fmla="*/ 81 h 104"/>
              <a:gd name="T58" fmla="*/ 33 w 186"/>
              <a:gd name="T59" fmla="*/ 85 h 104"/>
              <a:gd name="T60" fmla="*/ 40 w 186"/>
              <a:gd name="T61" fmla="*/ 89 h 104"/>
              <a:gd name="T62" fmla="*/ 45 w 186"/>
              <a:gd name="T63" fmla="*/ 94 h 104"/>
              <a:gd name="T64" fmla="*/ 52 w 186"/>
              <a:gd name="T65" fmla="*/ 98 h 104"/>
              <a:gd name="T66" fmla="*/ 56 w 186"/>
              <a:gd name="T67" fmla="*/ 100 h 104"/>
              <a:gd name="T68" fmla="*/ 61 w 186"/>
              <a:gd name="T69" fmla="*/ 101 h 104"/>
              <a:gd name="T70" fmla="*/ 66 w 186"/>
              <a:gd name="T71" fmla="*/ 102 h 104"/>
              <a:gd name="T72" fmla="*/ 74 w 186"/>
              <a:gd name="T73" fmla="*/ 102 h 104"/>
              <a:gd name="T74" fmla="*/ 107 w 186"/>
              <a:gd name="T75" fmla="*/ 103 h 104"/>
              <a:gd name="T76" fmla="*/ 131 w 186"/>
              <a:gd name="T77" fmla="*/ 104 h 104"/>
              <a:gd name="T78" fmla="*/ 135 w 186"/>
              <a:gd name="T79" fmla="*/ 103 h 104"/>
              <a:gd name="T80" fmla="*/ 139 w 186"/>
              <a:gd name="T81" fmla="*/ 102 h 104"/>
              <a:gd name="T82" fmla="*/ 142 w 186"/>
              <a:gd name="T83" fmla="*/ 100 h 104"/>
              <a:gd name="T84" fmla="*/ 145 w 186"/>
              <a:gd name="T85" fmla="*/ 97 h 104"/>
              <a:gd name="T86" fmla="*/ 147 w 186"/>
              <a:gd name="T87" fmla="*/ 94 h 104"/>
              <a:gd name="T88" fmla="*/ 150 w 186"/>
              <a:gd name="T89" fmla="*/ 88 h 104"/>
              <a:gd name="T90" fmla="*/ 152 w 186"/>
              <a:gd name="T91" fmla="*/ 83 h 104"/>
              <a:gd name="T92" fmla="*/ 153 w 186"/>
              <a:gd name="T93" fmla="*/ 77 h 104"/>
              <a:gd name="T94" fmla="*/ 186 w 186"/>
              <a:gd name="T95" fmla="*/ 27 h 104"/>
              <a:gd name="T96" fmla="*/ 153 w 186"/>
              <a:gd name="T97" fmla="*/ 2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41" name="Freeform 1040">
            <a:extLst>
              <a:ext uri="{FF2B5EF4-FFF2-40B4-BE49-F238E27FC236}">
                <a16:creationId xmlns:a16="http://schemas.microsoft.com/office/drawing/2014/main" id="{D866F0C8-71B0-A144-B0D2-F61AC43F911A}"/>
              </a:ext>
            </a:extLst>
          </p:cNvPr>
          <p:cNvSpPr>
            <a:spLocks/>
          </p:cNvSpPr>
          <p:nvPr userDrawn="1">
            <p:custDataLst>
              <p:tags r:id="rId281"/>
            </p:custDataLst>
          </p:nvPr>
        </p:nvSpPr>
        <p:spPr bwMode="auto">
          <a:xfrm>
            <a:off x="7872983" y="2481359"/>
            <a:ext cx="136642" cy="87811"/>
          </a:xfrm>
          <a:custGeom>
            <a:avLst/>
            <a:gdLst>
              <a:gd name="T0" fmla="*/ 79 w 311"/>
              <a:gd name="T1" fmla="*/ 38 h 179"/>
              <a:gd name="T2" fmla="*/ 115 w 311"/>
              <a:gd name="T3" fmla="*/ 26 h 179"/>
              <a:gd name="T4" fmla="*/ 148 w 311"/>
              <a:gd name="T5" fmla="*/ 14 h 179"/>
              <a:gd name="T6" fmla="*/ 178 w 311"/>
              <a:gd name="T7" fmla="*/ 4 h 179"/>
              <a:gd name="T8" fmla="*/ 211 w 311"/>
              <a:gd name="T9" fmla="*/ 0 h 179"/>
              <a:gd name="T10" fmla="*/ 236 w 311"/>
              <a:gd name="T11" fmla="*/ 2 h 179"/>
              <a:gd name="T12" fmla="*/ 256 w 311"/>
              <a:gd name="T13" fmla="*/ 6 h 179"/>
              <a:gd name="T14" fmla="*/ 292 w 311"/>
              <a:gd name="T15" fmla="*/ 12 h 179"/>
              <a:gd name="T16" fmla="*/ 287 w 311"/>
              <a:gd name="T17" fmla="*/ 28 h 179"/>
              <a:gd name="T18" fmla="*/ 278 w 311"/>
              <a:gd name="T19" fmla="*/ 42 h 179"/>
              <a:gd name="T20" fmla="*/ 269 w 311"/>
              <a:gd name="T21" fmla="*/ 53 h 179"/>
              <a:gd name="T22" fmla="*/ 265 w 311"/>
              <a:gd name="T23" fmla="*/ 62 h 179"/>
              <a:gd name="T24" fmla="*/ 266 w 311"/>
              <a:gd name="T25" fmla="*/ 66 h 179"/>
              <a:gd name="T26" fmla="*/ 271 w 311"/>
              <a:gd name="T27" fmla="*/ 71 h 179"/>
              <a:gd name="T28" fmla="*/ 285 w 311"/>
              <a:gd name="T29" fmla="*/ 79 h 179"/>
              <a:gd name="T30" fmla="*/ 311 w 311"/>
              <a:gd name="T31" fmla="*/ 93 h 179"/>
              <a:gd name="T32" fmla="*/ 287 w 311"/>
              <a:gd name="T33" fmla="*/ 107 h 179"/>
              <a:gd name="T34" fmla="*/ 281 w 311"/>
              <a:gd name="T35" fmla="*/ 115 h 179"/>
              <a:gd name="T36" fmla="*/ 278 w 311"/>
              <a:gd name="T37" fmla="*/ 129 h 179"/>
              <a:gd name="T38" fmla="*/ 252 w 311"/>
              <a:gd name="T39" fmla="*/ 136 h 179"/>
              <a:gd name="T40" fmla="*/ 211 w 311"/>
              <a:gd name="T41" fmla="*/ 148 h 179"/>
              <a:gd name="T42" fmla="*/ 191 w 311"/>
              <a:gd name="T43" fmla="*/ 168 h 179"/>
              <a:gd name="T44" fmla="*/ 178 w 311"/>
              <a:gd name="T45" fmla="*/ 176 h 179"/>
              <a:gd name="T46" fmla="*/ 165 w 311"/>
              <a:gd name="T47" fmla="*/ 179 h 179"/>
              <a:gd name="T48" fmla="*/ 151 w 311"/>
              <a:gd name="T49" fmla="*/ 175 h 179"/>
              <a:gd name="T50" fmla="*/ 137 w 311"/>
              <a:gd name="T51" fmla="*/ 167 h 179"/>
              <a:gd name="T52" fmla="*/ 120 w 311"/>
              <a:gd name="T53" fmla="*/ 158 h 179"/>
              <a:gd name="T54" fmla="*/ 98 w 311"/>
              <a:gd name="T55" fmla="*/ 155 h 179"/>
              <a:gd name="T56" fmla="*/ 66 w 311"/>
              <a:gd name="T57" fmla="*/ 155 h 179"/>
              <a:gd name="T58" fmla="*/ 51 w 311"/>
              <a:gd name="T59" fmla="*/ 157 h 179"/>
              <a:gd name="T60" fmla="*/ 39 w 311"/>
              <a:gd name="T61" fmla="*/ 161 h 179"/>
              <a:gd name="T62" fmla="*/ 36 w 311"/>
              <a:gd name="T63" fmla="*/ 142 h 179"/>
              <a:gd name="T64" fmla="*/ 32 w 311"/>
              <a:gd name="T65" fmla="*/ 123 h 179"/>
              <a:gd name="T66" fmla="*/ 21 w 311"/>
              <a:gd name="T67" fmla="*/ 128 h 179"/>
              <a:gd name="T68" fmla="*/ 13 w 311"/>
              <a:gd name="T69" fmla="*/ 129 h 179"/>
              <a:gd name="T70" fmla="*/ 7 w 311"/>
              <a:gd name="T71" fmla="*/ 126 h 179"/>
              <a:gd name="T72" fmla="*/ 3 w 311"/>
              <a:gd name="T73" fmla="*/ 121 h 179"/>
              <a:gd name="T74" fmla="*/ 0 w 311"/>
              <a:gd name="T75" fmla="*/ 105 h 179"/>
              <a:gd name="T76" fmla="*/ 0 w 311"/>
              <a:gd name="T77" fmla="*/ 87 h 179"/>
              <a:gd name="T78" fmla="*/ 3 w 311"/>
              <a:gd name="T79" fmla="*/ 82 h 179"/>
              <a:gd name="T80" fmla="*/ 13 w 311"/>
              <a:gd name="T81" fmla="*/ 78 h 179"/>
              <a:gd name="T82" fmla="*/ 21 w 311"/>
              <a:gd name="T83" fmla="*/ 72 h 179"/>
              <a:gd name="T84" fmla="*/ 25 w 311"/>
              <a:gd name="T85" fmla="*/ 68 h 179"/>
              <a:gd name="T86" fmla="*/ 26 w 311"/>
              <a:gd name="T87" fmla="*/ 62 h 179"/>
              <a:gd name="T88" fmla="*/ 24 w 311"/>
              <a:gd name="T89" fmla="*/ 51 h 179"/>
              <a:gd name="T90" fmla="*/ 19 w 311"/>
              <a:gd name="T91" fmla="*/ 43 h 179"/>
              <a:gd name="T92" fmla="*/ 8 w 311"/>
              <a:gd name="T93" fmla="*/ 29 h 179"/>
              <a:gd name="T94" fmla="*/ 1 w 311"/>
              <a:gd name="T95" fmla="*/ 18 h 179"/>
              <a:gd name="T96" fmla="*/ 1 w 311"/>
              <a:gd name="T97" fmla="*/ 13 h 179"/>
              <a:gd name="T98" fmla="*/ 6 w 311"/>
              <a:gd name="T99" fmla="*/ 6 h 179"/>
              <a:gd name="T100" fmla="*/ 0 w 311"/>
              <a:gd name="T101"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solidFill>
            <a:schemeClr val="accent1"/>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42" name="Freeform 1041">
            <a:extLst>
              <a:ext uri="{FF2B5EF4-FFF2-40B4-BE49-F238E27FC236}">
                <a16:creationId xmlns:a16="http://schemas.microsoft.com/office/drawing/2014/main" id="{4B0742ED-976A-4C48-B44A-070E35670116}"/>
              </a:ext>
            </a:extLst>
          </p:cNvPr>
          <p:cNvSpPr>
            <a:spLocks/>
          </p:cNvSpPr>
          <p:nvPr userDrawn="1">
            <p:custDataLst>
              <p:tags r:id="rId282"/>
            </p:custDataLst>
          </p:nvPr>
        </p:nvSpPr>
        <p:spPr bwMode="auto">
          <a:xfrm>
            <a:off x="7212543" y="3322038"/>
            <a:ext cx="182191" cy="149710"/>
          </a:xfrm>
          <a:custGeom>
            <a:avLst/>
            <a:gdLst>
              <a:gd name="T0" fmla="*/ 6 w 405"/>
              <a:gd name="T1" fmla="*/ 260 h 314"/>
              <a:gd name="T2" fmla="*/ 13 w 405"/>
              <a:gd name="T3" fmla="*/ 237 h 314"/>
              <a:gd name="T4" fmla="*/ 17 w 405"/>
              <a:gd name="T5" fmla="*/ 202 h 314"/>
              <a:gd name="T6" fmla="*/ 23 w 405"/>
              <a:gd name="T7" fmla="*/ 173 h 314"/>
              <a:gd name="T8" fmla="*/ 32 w 405"/>
              <a:gd name="T9" fmla="*/ 162 h 314"/>
              <a:gd name="T10" fmla="*/ 48 w 405"/>
              <a:gd name="T11" fmla="*/ 150 h 314"/>
              <a:gd name="T12" fmla="*/ 72 w 405"/>
              <a:gd name="T13" fmla="*/ 141 h 314"/>
              <a:gd name="T14" fmla="*/ 93 w 405"/>
              <a:gd name="T15" fmla="*/ 134 h 314"/>
              <a:gd name="T16" fmla="*/ 104 w 405"/>
              <a:gd name="T17" fmla="*/ 125 h 314"/>
              <a:gd name="T18" fmla="*/ 113 w 405"/>
              <a:gd name="T19" fmla="*/ 114 h 314"/>
              <a:gd name="T20" fmla="*/ 123 w 405"/>
              <a:gd name="T21" fmla="*/ 93 h 314"/>
              <a:gd name="T22" fmla="*/ 136 w 405"/>
              <a:gd name="T23" fmla="*/ 69 h 314"/>
              <a:gd name="T24" fmla="*/ 147 w 405"/>
              <a:gd name="T25" fmla="*/ 55 h 314"/>
              <a:gd name="T26" fmla="*/ 155 w 405"/>
              <a:gd name="T27" fmla="*/ 51 h 314"/>
              <a:gd name="T28" fmla="*/ 170 w 405"/>
              <a:gd name="T29" fmla="*/ 51 h 314"/>
              <a:gd name="T30" fmla="*/ 189 w 405"/>
              <a:gd name="T31" fmla="*/ 48 h 314"/>
              <a:gd name="T32" fmla="*/ 213 w 405"/>
              <a:gd name="T33" fmla="*/ 35 h 314"/>
              <a:gd name="T34" fmla="*/ 237 w 405"/>
              <a:gd name="T35" fmla="*/ 20 h 314"/>
              <a:gd name="T36" fmla="*/ 257 w 405"/>
              <a:gd name="T37" fmla="*/ 11 h 314"/>
              <a:gd name="T38" fmla="*/ 282 w 405"/>
              <a:gd name="T39" fmla="*/ 4 h 314"/>
              <a:gd name="T40" fmla="*/ 314 w 405"/>
              <a:gd name="T41" fmla="*/ 0 h 314"/>
              <a:gd name="T42" fmla="*/ 332 w 405"/>
              <a:gd name="T43" fmla="*/ 14 h 314"/>
              <a:gd name="T44" fmla="*/ 337 w 405"/>
              <a:gd name="T45" fmla="*/ 34 h 314"/>
              <a:gd name="T46" fmla="*/ 343 w 405"/>
              <a:gd name="T47" fmla="*/ 50 h 314"/>
              <a:gd name="T48" fmla="*/ 352 w 405"/>
              <a:gd name="T49" fmla="*/ 62 h 314"/>
              <a:gd name="T50" fmla="*/ 368 w 405"/>
              <a:gd name="T51" fmla="*/ 74 h 314"/>
              <a:gd name="T52" fmla="*/ 382 w 405"/>
              <a:gd name="T53" fmla="*/ 85 h 314"/>
              <a:gd name="T54" fmla="*/ 390 w 405"/>
              <a:gd name="T55" fmla="*/ 93 h 314"/>
              <a:gd name="T56" fmla="*/ 396 w 405"/>
              <a:gd name="T57" fmla="*/ 115 h 314"/>
              <a:gd name="T58" fmla="*/ 398 w 405"/>
              <a:gd name="T59" fmla="*/ 143 h 314"/>
              <a:gd name="T60" fmla="*/ 398 w 405"/>
              <a:gd name="T61" fmla="*/ 170 h 314"/>
              <a:gd name="T62" fmla="*/ 402 w 405"/>
              <a:gd name="T63" fmla="*/ 196 h 314"/>
              <a:gd name="T64" fmla="*/ 398 w 405"/>
              <a:gd name="T65" fmla="*/ 217 h 314"/>
              <a:gd name="T66" fmla="*/ 382 w 405"/>
              <a:gd name="T67" fmla="*/ 226 h 314"/>
              <a:gd name="T68" fmla="*/ 365 w 405"/>
              <a:gd name="T69" fmla="*/ 241 h 314"/>
              <a:gd name="T70" fmla="*/ 363 w 405"/>
              <a:gd name="T71" fmla="*/ 237 h 314"/>
              <a:gd name="T72" fmla="*/ 358 w 405"/>
              <a:gd name="T73" fmla="*/ 233 h 314"/>
              <a:gd name="T74" fmla="*/ 342 w 405"/>
              <a:gd name="T75" fmla="*/ 227 h 314"/>
              <a:gd name="T76" fmla="*/ 319 w 405"/>
              <a:gd name="T77" fmla="*/ 223 h 314"/>
              <a:gd name="T78" fmla="*/ 152 w 405"/>
              <a:gd name="T79" fmla="*/ 241 h 314"/>
              <a:gd name="T80" fmla="*/ 150 w 405"/>
              <a:gd name="T81" fmla="*/ 257 h 314"/>
              <a:gd name="T82" fmla="*/ 150 w 405"/>
              <a:gd name="T83" fmla="*/ 274 h 314"/>
              <a:gd name="T84" fmla="*/ 152 w 405"/>
              <a:gd name="T85" fmla="*/ 314 h 314"/>
              <a:gd name="T86" fmla="*/ 139 w 405"/>
              <a:gd name="T87" fmla="*/ 312 h 314"/>
              <a:gd name="T88" fmla="*/ 126 w 405"/>
              <a:gd name="T89" fmla="*/ 305 h 314"/>
              <a:gd name="T90" fmla="*/ 100 w 405"/>
              <a:gd name="T91" fmla="*/ 290 h 314"/>
              <a:gd name="T92" fmla="*/ 89 w 405"/>
              <a:gd name="T93" fmla="*/ 307 h 314"/>
              <a:gd name="T94" fmla="*/ 82 w 405"/>
              <a:gd name="T95" fmla="*/ 312 h 314"/>
              <a:gd name="T96" fmla="*/ 73 w 405"/>
              <a:gd name="T97" fmla="*/ 314 h 314"/>
              <a:gd name="T98" fmla="*/ 60 w 405"/>
              <a:gd name="T99" fmla="*/ 311 h 314"/>
              <a:gd name="T100" fmla="*/ 47 w 405"/>
              <a:gd name="T101" fmla="*/ 302 h 314"/>
              <a:gd name="T102" fmla="*/ 28 w 405"/>
              <a:gd name="T103" fmla="*/ 291 h 314"/>
              <a:gd name="T104" fmla="*/ 0 w 405"/>
              <a:gd name="T105" fmla="*/ 28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43" name="Freeform 1042">
            <a:extLst>
              <a:ext uri="{FF2B5EF4-FFF2-40B4-BE49-F238E27FC236}">
                <a16:creationId xmlns:a16="http://schemas.microsoft.com/office/drawing/2014/main" id="{D2865AC5-6C4A-E64C-B452-BEDE14EF42A9}"/>
              </a:ext>
            </a:extLst>
          </p:cNvPr>
          <p:cNvSpPr>
            <a:spLocks/>
          </p:cNvSpPr>
          <p:nvPr userDrawn="1">
            <p:custDataLst>
              <p:tags r:id="rId283"/>
            </p:custDataLst>
          </p:nvPr>
        </p:nvSpPr>
        <p:spPr bwMode="auto">
          <a:xfrm>
            <a:off x="7568790" y="3383938"/>
            <a:ext cx="198457" cy="316693"/>
          </a:xfrm>
          <a:custGeom>
            <a:avLst/>
            <a:gdLst>
              <a:gd name="T0" fmla="*/ 335 w 453"/>
              <a:gd name="T1" fmla="*/ 36 h 661"/>
              <a:gd name="T2" fmla="*/ 321 w 453"/>
              <a:gd name="T3" fmla="*/ 98 h 661"/>
              <a:gd name="T4" fmla="*/ 277 w 453"/>
              <a:gd name="T5" fmla="*/ 162 h 661"/>
              <a:gd name="T6" fmla="*/ 253 w 453"/>
              <a:gd name="T7" fmla="*/ 219 h 661"/>
              <a:gd name="T8" fmla="*/ 232 w 453"/>
              <a:gd name="T9" fmla="*/ 272 h 661"/>
              <a:gd name="T10" fmla="*/ 209 w 453"/>
              <a:gd name="T11" fmla="*/ 329 h 661"/>
              <a:gd name="T12" fmla="*/ 196 w 453"/>
              <a:gd name="T13" fmla="*/ 362 h 661"/>
              <a:gd name="T14" fmla="*/ 180 w 453"/>
              <a:gd name="T15" fmla="*/ 380 h 661"/>
              <a:gd name="T16" fmla="*/ 167 w 453"/>
              <a:gd name="T17" fmla="*/ 390 h 661"/>
              <a:gd name="T18" fmla="*/ 141 w 453"/>
              <a:gd name="T19" fmla="*/ 382 h 661"/>
              <a:gd name="T20" fmla="*/ 121 w 453"/>
              <a:gd name="T21" fmla="*/ 370 h 661"/>
              <a:gd name="T22" fmla="*/ 94 w 453"/>
              <a:gd name="T23" fmla="*/ 367 h 661"/>
              <a:gd name="T24" fmla="*/ 64 w 453"/>
              <a:gd name="T25" fmla="*/ 380 h 661"/>
              <a:gd name="T26" fmla="*/ 44 w 453"/>
              <a:gd name="T27" fmla="*/ 403 h 661"/>
              <a:gd name="T28" fmla="*/ 21 w 453"/>
              <a:gd name="T29" fmla="*/ 454 h 661"/>
              <a:gd name="T30" fmla="*/ 7 w 453"/>
              <a:gd name="T31" fmla="*/ 482 h 661"/>
              <a:gd name="T32" fmla="*/ 1 w 453"/>
              <a:gd name="T33" fmla="*/ 500 h 661"/>
              <a:gd name="T34" fmla="*/ 8 w 453"/>
              <a:gd name="T35" fmla="*/ 517 h 661"/>
              <a:gd name="T36" fmla="*/ 20 w 453"/>
              <a:gd name="T37" fmla="*/ 526 h 661"/>
              <a:gd name="T38" fmla="*/ 55 w 453"/>
              <a:gd name="T39" fmla="*/ 526 h 661"/>
              <a:gd name="T40" fmla="*/ 71 w 453"/>
              <a:gd name="T41" fmla="*/ 548 h 661"/>
              <a:gd name="T42" fmla="*/ 73 w 453"/>
              <a:gd name="T43" fmla="*/ 590 h 661"/>
              <a:gd name="T44" fmla="*/ 67 w 453"/>
              <a:gd name="T45" fmla="*/ 630 h 661"/>
              <a:gd name="T46" fmla="*/ 433 w 453"/>
              <a:gd name="T47" fmla="*/ 661 h 661"/>
              <a:gd name="T48" fmla="*/ 442 w 453"/>
              <a:gd name="T49" fmla="*/ 582 h 661"/>
              <a:gd name="T50" fmla="*/ 415 w 453"/>
              <a:gd name="T51" fmla="*/ 568 h 661"/>
              <a:gd name="T52" fmla="*/ 373 w 453"/>
              <a:gd name="T53" fmla="*/ 557 h 661"/>
              <a:gd name="T54" fmla="*/ 353 w 453"/>
              <a:gd name="T55" fmla="*/ 549 h 661"/>
              <a:gd name="T56" fmla="*/ 340 w 453"/>
              <a:gd name="T57" fmla="*/ 537 h 661"/>
              <a:gd name="T58" fmla="*/ 333 w 453"/>
              <a:gd name="T59" fmla="*/ 515 h 661"/>
              <a:gd name="T60" fmla="*/ 333 w 453"/>
              <a:gd name="T61" fmla="*/ 464 h 661"/>
              <a:gd name="T62" fmla="*/ 337 w 453"/>
              <a:gd name="T63" fmla="*/ 428 h 661"/>
              <a:gd name="T64" fmla="*/ 351 w 453"/>
              <a:gd name="T65" fmla="*/ 397 h 661"/>
              <a:gd name="T66" fmla="*/ 373 w 453"/>
              <a:gd name="T67" fmla="*/ 364 h 661"/>
              <a:gd name="T68" fmla="*/ 392 w 453"/>
              <a:gd name="T69" fmla="*/ 330 h 661"/>
              <a:gd name="T70" fmla="*/ 399 w 453"/>
              <a:gd name="T71" fmla="*/ 297 h 661"/>
              <a:gd name="T72" fmla="*/ 389 w 453"/>
              <a:gd name="T73" fmla="*/ 267 h 661"/>
              <a:gd name="T74" fmla="*/ 373 w 453"/>
              <a:gd name="T75" fmla="*/ 246 h 661"/>
              <a:gd name="T76" fmla="*/ 343 w 453"/>
              <a:gd name="T77" fmla="*/ 217 h 661"/>
              <a:gd name="T78" fmla="*/ 333 w 453"/>
              <a:gd name="T79" fmla="*/ 192 h 661"/>
              <a:gd name="T80" fmla="*/ 335 w 453"/>
              <a:gd name="T81" fmla="*/ 173 h 661"/>
              <a:gd name="T82" fmla="*/ 353 w 453"/>
              <a:gd name="T83" fmla="*/ 164 h 661"/>
              <a:gd name="T84" fmla="*/ 406 w 453"/>
              <a:gd name="T85" fmla="*/ 162 h 661"/>
              <a:gd name="T86" fmla="*/ 395 w 453"/>
              <a:gd name="T87" fmla="*/ 151 h 661"/>
              <a:gd name="T88" fmla="*/ 379 w 453"/>
              <a:gd name="T89" fmla="*/ 117 h 661"/>
              <a:gd name="T90" fmla="*/ 371 w 453"/>
              <a:gd name="T91" fmla="*/ 73 h 661"/>
              <a:gd name="T92" fmla="*/ 373 w 453"/>
              <a:gd name="T93" fmla="*/ 45 h 661"/>
              <a:gd name="T94" fmla="*/ 367 w 453"/>
              <a:gd name="T95" fmla="*/ 11 h 661"/>
              <a:gd name="T96" fmla="*/ 347 w 453"/>
              <a:gd name="T97"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44" name="Freeform 1043">
            <a:extLst>
              <a:ext uri="{FF2B5EF4-FFF2-40B4-BE49-F238E27FC236}">
                <a16:creationId xmlns:a16="http://schemas.microsoft.com/office/drawing/2014/main" id="{4F51F2F7-9392-5047-803F-8BDE6C271897}"/>
              </a:ext>
            </a:extLst>
          </p:cNvPr>
          <p:cNvSpPr>
            <a:spLocks/>
          </p:cNvSpPr>
          <p:nvPr userDrawn="1">
            <p:custDataLst>
              <p:tags r:id="rId284"/>
            </p:custDataLst>
          </p:nvPr>
        </p:nvSpPr>
        <p:spPr bwMode="auto">
          <a:xfrm>
            <a:off x="10077972" y="3155054"/>
            <a:ext cx="56935" cy="51823"/>
          </a:xfrm>
          <a:custGeom>
            <a:avLst/>
            <a:gdLst>
              <a:gd name="T0" fmla="*/ 0 w 126"/>
              <a:gd name="T1" fmla="*/ 56 h 105"/>
              <a:gd name="T2" fmla="*/ 4 w 126"/>
              <a:gd name="T3" fmla="*/ 49 h 105"/>
              <a:gd name="T4" fmla="*/ 10 w 126"/>
              <a:gd name="T5" fmla="*/ 41 h 105"/>
              <a:gd name="T6" fmla="*/ 16 w 126"/>
              <a:gd name="T7" fmla="*/ 33 h 105"/>
              <a:gd name="T8" fmla="*/ 24 w 126"/>
              <a:gd name="T9" fmla="*/ 25 h 105"/>
              <a:gd name="T10" fmla="*/ 37 w 126"/>
              <a:gd name="T11" fmla="*/ 11 h 105"/>
              <a:gd name="T12" fmla="*/ 47 w 126"/>
              <a:gd name="T13" fmla="*/ 0 h 105"/>
              <a:gd name="T14" fmla="*/ 113 w 126"/>
              <a:gd name="T15" fmla="*/ 0 h 105"/>
              <a:gd name="T16" fmla="*/ 114 w 126"/>
              <a:gd name="T17" fmla="*/ 4 h 105"/>
              <a:gd name="T18" fmla="*/ 115 w 126"/>
              <a:gd name="T19" fmla="*/ 8 h 105"/>
              <a:gd name="T20" fmla="*/ 117 w 126"/>
              <a:gd name="T21" fmla="*/ 12 h 105"/>
              <a:gd name="T22" fmla="*/ 119 w 126"/>
              <a:gd name="T23" fmla="*/ 14 h 105"/>
              <a:gd name="T24" fmla="*/ 124 w 126"/>
              <a:gd name="T25" fmla="*/ 20 h 105"/>
              <a:gd name="T26" fmla="*/ 126 w 126"/>
              <a:gd name="T27" fmla="*/ 24 h 105"/>
              <a:gd name="T28" fmla="*/ 126 w 126"/>
              <a:gd name="T29" fmla="*/ 32 h 105"/>
              <a:gd name="T30" fmla="*/ 125 w 126"/>
              <a:gd name="T31" fmla="*/ 41 h 105"/>
              <a:gd name="T32" fmla="*/ 124 w 126"/>
              <a:gd name="T33" fmla="*/ 48 h 105"/>
              <a:gd name="T34" fmla="*/ 122 w 126"/>
              <a:gd name="T35" fmla="*/ 55 h 105"/>
              <a:gd name="T36" fmla="*/ 119 w 126"/>
              <a:gd name="T37" fmla="*/ 62 h 105"/>
              <a:gd name="T38" fmla="*/ 116 w 126"/>
              <a:gd name="T39" fmla="*/ 69 h 105"/>
              <a:gd name="T40" fmla="*/ 112 w 126"/>
              <a:gd name="T41" fmla="*/ 75 h 105"/>
              <a:gd name="T42" fmla="*/ 108 w 126"/>
              <a:gd name="T43" fmla="*/ 81 h 105"/>
              <a:gd name="T44" fmla="*/ 104 w 126"/>
              <a:gd name="T45" fmla="*/ 86 h 105"/>
              <a:gd name="T46" fmla="*/ 99 w 126"/>
              <a:gd name="T47" fmla="*/ 90 h 105"/>
              <a:gd name="T48" fmla="*/ 93 w 126"/>
              <a:gd name="T49" fmla="*/ 94 h 105"/>
              <a:gd name="T50" fmla="*/ 88 w 126"/>
              <a:gd name="T51" fmla="*/ 99 h 105"/>
              <a:gd name="T52" fmla="*/ 81 w 126"/>
              <a:gd name="T53" fmla="*/ 101 h 105"/>
              <a:gd name="T54" fmla="*/ 74 w 126"/>
              <a:gd name="T55" fmla="*/ 103 h 105"/>
              <a:gd name="T56" fmla="*/ 67 w 126"/>
              <a:gd name="T57" fmla="*/ 105 h 105"/>
              <a:gd name="T58" fmla="*/ 60 w 126"/>
              <a:gd name="T59" fmla="*/ 105 h 105"/>
              <a:gd name="T60" fmla="*/ 48 w 126"/>
              <a:gd name="T61" fmla="*/ 104 h 105"/>
              <a:gd name="T62" fmla="*/ 38 w 126"/>
              <a:gd name="T63" fmla="*/ 102 h 105"/>
              <a:gd name="T64" fmla="*/ 31 w 126"/>
              <a:gd name="T65" fmla="*/ 98 h 105"/>
              <a:gd name="T66" fmla="*/ 24 w 126"/>
              <a:gd name="T67" fmla="*/ 92 h 105"/>
              <a:gd name="T68" fmla="*/ 20 w 126"/>
              <a:gd name="T69" fmla="*/ 86 h 105"/>
              <a:gd name="T70" fmla="*/ 16 w 126"/>
              <a:gd name="T71" fmla="*/ 78 h 105"/>
              <a:gd name="T72" fmla="*/ 14 w 126"/>
              <a:gd name="T73" fmla="*/ 70 h 105"/>
              <a:gd name="T74" fmla="*/ 13 w 126"/>
              <a:gd name="T75" fmla="*/ 62 h 105"/>
              <a:gd name="T76" fmla="*/ 0 w 126"/>
              <a:gd name="T77" fmla="*/ 5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45" name="Freeform 1044">
            <a:extLst>
              <a:ext uri="{FF2B5EF4-FFF2-40B4-BE49-F238E27FC236}">
                <a16:creationId xmlns:a16="http://schemas.microsoft.com/office/drawing/2014/main" id="{C0004EF2-42D8-2C4D-8731-B69023939BDC}"/>
              </a:ext>
            </a:extLst>
          </p:cNvPr>
          <p:cNvSpPr>
            <a:spLocks/>
          </p:cNvSpPr>
          <p:nvPr userDrawn="1">
            <p:custDataLst>
              <p:tags r:id="rId285"/>
            </p:custDataLst>
          </p:nvPr>
        </p:nvSpPr>
        <p:spPr bwMode="auto">
          <a:xfrm>
            <a:off x="5320693" y="3404091"/>
            <a:ext cx="305819" cy="475041"/>
          </a:xfrm>
          <a:custGeom>
            <a:avLst/>
            <a:gdLst>
              <a:gd name="T0" fmla="*/ 671 w 684"/>
              <a:gd name="T1" fmla="*/ 573 h 998"/>
              <a:gd name="T2" fmla="*/ 680 w 684"/>
              <a:gd name="T3" fmla="*/ 550 h 998"/>
              <a:gd name="T4" fmla="*/ 671 w 684"/>
              <a:gd name="T5" fmla="*/ 491 h 998"/>
              <a:gd name="T6" fmla="*/ 659 w 684"/>
              <a:gd name="T7" fmla="*/ 423 h 998"/>
              <a:gd name="T8" fmla="*/ 678 w 684"/>
              <a:gd name="T9" fmla="*/ 389 h 998"/>
              <a:gd name="T10" fmla="*/ 557 w 684"/>
              <a:gd name="T11" fmla="*/ 361 h 998"/>
              <a:gd name="T12" fmla="*/ 533 w 684"/>
              <a:gd name="T13" fmla="*/ 326 h 998"/>
              <a:gd name="T14" fmla="*/ 462 w 684"/>
              <a:gd name="T15" fmla="*/ 310 h 998"/>
              <a:gd name="T16" fmla="*/ 402 w 684"/>
              <a:gd name="T17" fmla="*/ 270 h 998"/>
              <a:gd name="T18" fmla="*/ 375 w 684"/>
              <a:gd name="T19" fmla="*/ 201 h 998"/>
              <a:gd name="T20" fmla="*/ 375 w 684"/>
              <a:gd name="T21" fmla="*/ 133 h 998"/>
              <a:gd name="T22" fmla="*/ 395 w 684"/>
              <a:gd name="T23" fmla="*/ 84 h 998"/>
              <a:gd name="T24" fmla="*/ 435 w 684"/>
              <a:gd name="T25" fmla="*/ 48 h 998"/>
              <a:gd name="T26" fmla="*/ 463 w 684"/>
              <a:gd name="T27" fmla="*/ 11 h 998"/>
              <a:gd name="T28" fmla="*/ 389 w 684"/>
              <a:gd name="T29" fmla="*/ 39 h 998"/>
              <a:gd name="T30" fmla="*/ 335 w 684"/>
              <a:gd name="T31" fmla="*/ 68 h 998"/>
              <a:gd name="T32" fmla="*/ 304 w 684"/>
              <a:gd name="T33" fmla="*/ 78 h 998"/>
              <a:gd name="T34" fmla="*/ 278 w 684"/>
              <a:gd name="T35" fmla="*/ 84 h 998"/>
              <a:gd name="T36" fmla="*/ 241 w 684"/>
              <a:gd name="T37" fmla="*/ 81 h 998"/>
              <a:gd name="T38" fmla="*/ 217 w 684"/>
              <a:gd name="T39" fmla="*/ 108 h 998"/>
              <a:gd name="T40" fmla="*/ 196 w 684"/>
              <a:gd name="T41" fmla="*/ 175 h 998"/>
              <a:gd name="T42" fmla="*/ 157 w 684"/>
              <a:gd name="T43" fmla="*/ 227 h 998"/>
              <a:gd name="T44" fmla="*/ 107 w 684"/>
              <a:gd name="T45" fmla="*/ 284 h 998"/>
              <a:gd name="T46" fmla="*/ 90 w 684"/>
              <a:gd name="T47" fmla="*/ 317 h 998"/>
              <a:gd name="T48" fmla="*/ 86 w 684"/>
              <a:gd name="T49" fmla="*/ 356 h 998"/>
              <a:gd name="T50" fmla="*/ 97 w 684"/>
              <a:gd name="T51" fmla="*/ 382 h 998"/>
              <a:gd name="T52" fmla="*/ 97 w 684"/>
              <a:gd name="T53" fmla="*/ 451 h 998"/>
              <a:gd name="T54" fmla="*/ 95 w 684"/>
              <a:gd name="T55" fmla="*/ 525 h 998"/>
              <a:gd name="T56" fmla="*/ 72 w 684"/>
              <a:gd name="T57" fmla="*/ 563 h 998"/>
              <a:gd name="T58" fmla="*/ 37 w 684"/>
              <a:gd name="T59" fmla="*/ 592 h 998"/>
              <a:gd name="T60" fmla="*/ 11 w 684"/>
              <a:gd name="T61" fmla="*/ 612 h 998"/>
              <a:gd name="T62" fmla="*/ 30 w 684"/>
              <a:gd name="T63" fmla="*/ 668 h 998"/>
              <a:gd name="T64" fmla="*/ 123 w 684"/>
              <a:gd name="T65" fmla="*/ 725 h 998"/>
              <a:gd name="T66" fmla="*/ 175 w 684"/>
              <a:gd name="T67" fmla="*/ 728 h 998"/>
              <a:gd name="T68" fmla="*/ 234 w 684"/>
              <a:gd name="T69" fmla="*/ 746 h 998"/>
              <a:gd name="T70" fmla="*/ 299 w 684"/>
              <a:gd name="T71" fmla="*/ 795 h 998"/>
              <a:gd name="T72" fmla="*/ 337 w 684"/>
              <a:gd name="T73" fmla="*/ 850 h 998"/>
              <a:gd name="T74" fmla="*/ 367 w 684"/>
              <a:gd name="T75" fmla="*/ 881 h 998"/>
              <a:gd name="T76" fmla="*/ 412 w 684"/>
              <a:gd name="T77" fmla="*/ 886 h 998"/>
              <a:gd name="T78" fmla="*/ 462 w 684"/>
              <a:gd name="T79" fmla="*/ 876 h 998"/>
              <a:gd name="T80" fmla="*/ 492 w 684"/>
              <a:gd name="T81" fmla="*/ 878 h 998"/>
              <a:gd name="T82" fmla="*/ 515 w 684"/>
              <a:gd name="T83" fmla="*/ 904 h 998"/>
              <a:gd name="T84" fmla="*/ 513 w 684"/>
              <a:gd name="T85" fmla="*/ 922 h 998"/>
              <a:gd name="T86" fmla="*/ 488 w 684"/>
              <a:gd name="T87" fmla="*/ 937 h 998"/>
              <a:gd name="T88" fmla="*/ 488 w 684"/>
              <a:gd name="T89" fmla="*/ 963 h 998"/>
              <a:gd name="T90" fmla="*/ 511 w 684"/>
              <a:gd name="T91" fmla="*/ 994 h 998"/>
              <a:gd name="T92" fmla="*/ 542 w 684"/>
              <a:gd name="T93" fmla="*/ 962 h 998"/>
              <a:gd name="T94" fmla="*/ 566 w 684"/>
              <a:gd name="T95" fmla="*/ 861 h 998"/>
              <a:gd name="T96" fmla="*/ 571 w 684"/>
              <a:gd name="T97" fmla="*/ 803 h 998"/>
              <a:gd name="T98" fmla="*/ 555 w 684"/>
              <a:gd name="T99" fmla="*/ 771 h 998"/>
              <a:gd name="T100" fmla="*/ 523 w 684"/>
              <a:gd name="T101" fmla="*/ 749 h 998"/>
              <a:gd name="T102" fmla="*/ 521 w 684"/>
              <a:gd name="T103" fmla="*/ 723 h 998"/>
              <a:gd name="T104" fmla="*/ 566 w 684"/>
              <a:gd name="T105" fmla="*/ 700 h 998"/>
              <a:gd name="T106" fmla="*/ 556 w 684"/>
              <a:gd name="T107" fmla="*/ 665 h 998"/>
              <a:gd name="T108" fmla="*/ 556 w 684"/>
              <a:gd name="T109" fmla="*/ 649 h 998"/>
              <a:gd name="T110" fmla="*/ 655 w 684"/>
              <a:gd name="T111" fmla="*/ 628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chemeClr val="accent1"/>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46" name="Freeform 1045">
            <a:extLst>
              <a:ext uri="{FF2B5EF4-FFF2-40B4-BE49-F238E27FC236}">
                <a16:creationId xmlns:a16="http://schemas.microsoft.com/office/drawing/2014/main" id="{0300D386-88FA-E04A-9F62-65052B767C1E}"/>
              </a:ext>
            </a:extLst>
          </p:cNvPr>
          <p:cNvSpPr>
            <a:spLocks/>
          </p:cNvSpPr>
          <p:nvPr userDrawn="1">
            <p:custDataLst>
              <p:tags r:id="rId286"/>
            </p:custDataLst>
          </p:nvPr>
        </p:nvSpPr>
        <p:spPr bwMode="auto">
          <a:xfrm>
            <a:off x="7628978" y="3647368"/>
            <a:ext cx="191950" cy="249037"/>
          </a:xfrm>
          <a:custGeom>
            <a:avLst/>
            <a:gdLst>
              <a:gd name="T0" fmla="*/ 429 w 429"/>
              <a:gd name="T1" fmla="*/ 22 h 524"/>
              <a:gd name="T2" fmla="*/ 428 w 429"/>
              <a:gd name="T3" fmla="*/ 43 h 524"/>
              <a:gd name="T4" fmla="*/ 424 w 429"/>
              <a:gd name="T5" fmla="*/ 54 h 524"/>
              <a:gd name="T6" fmla="*/ 415 w 429"/>
              <a:gd name="T7" fmla="*/ 67 h 524"/>
              <a:gd name="T8" fmla="*/ 413 w 429"/>
              <a:gd name="T9" fmla="*/ 81 h 524"/>
              <a:gd name="T10" fmla="*/ 414 w 429"/>
              <a:gd name="T11" fmla="*/ 160 h 524"/>
              <a:gd name="T12" fmla="*/ 408 w 429"/>
              <a:gd name="T13" fmla="*/ 207 h 524"/>
              <a:gd name="T14" fmla="*/ 396 w 429"/>
              <a:gd name="T15" fmla="*/ 241 h 524"/>
              <a:gd name="T16" fmla="*/ 372 w 429"/>
              <a:gd name="T17" fmla="*/ 278 h 524"/>
              <a:gd name="T18" fmla="*/ 338 w 429"/>
              <a:gd name="T19" fmla="*/ 309 h 524"/>
              <a:gd name="T20" fmla="*/ 319 w 429"/>
              <a:gd name="T21" fmla="*/ 333 h 524"/>
              <a:gd name="T22" fmla="*/ 312 w 429"/>
              <a:gd name="T23" fmla="*/ 412 h 524"/>
              <a:gd name="T24" fmla="*/ 304 w 429"/>
              <a:gd name="T25" fmla="*/ 439 h 524"/>
              <a:gd name="T26" fmla="*/ 290 w 429"/>
              <a:gd name="T27" fmla="*/ 448 h 524"/>
              <a:gd name="T28" fmla="*/ 269 w 429"/>
              <a:gd name="T29" fmla="*/ 455 h 524"/>
              <a:gd name="T30" fmla="*/ 253 w 429"/>
              <a:gd name="T31" fmla="*/ 472 h 524"/>
              <a:gd name="T32" fmla="*/ 234 w 429"/>
              <a:gd name="T33" fmla="*/ 500 h 524"/>
              <a:gd name="T34" fmla="*/ 223 w 429"/>
              <a:gd name="T35" fmla="*/ 505 h 524"/>
              <a:gd name="T36" fmla="*/ 201 w 429"/>
              <a:gd name="T37" fmla="*/ 504 h 524"/>
              <a:gd name="T38" fmla="*/ 189 w 429"/>
              <a:gd name="T39" fmla="*/ 498 h 524"/>
              <a:gd name="T40" fmla="*/ 145 w 429"/>
              <a:gd name="T41" fmla="*/ 500 h 524"/>
              <a:gd name="T42" fmla="*/ 123 w 429"/>
              <a:gd name="T43" fmla="*/ 500 h 524"/>
              <a:gd name="T44" fmla="*/ 113 w 429"/>
              <a:gd name="T45" fmla="*/ 494 h 524"/>
              <a:gd name="T46" fmla="*/ 95 w 429"/>
              <a:gd name="T47" fmla="*/ 493 h 524"/>
              <a:gd name="T48" fmla="*/ 78 w 429"/>
              <a:gd name="T49" fmla="*/ 502 h 524"/>
              <a:gd name="T50" fmla="*/ 62 w 429"/>
              <a:gd name="T51" fmla="*/ 519 h 524"/>
              <a:gd name="T52" fmla="*/ 27 w 429"/>
              <a:gd name="T53" fmla="*/ 491 h 524"/>
              <a:gd name="T54" fmla="*/ 6 w 429"/>
              <a:gd name="T55" fmla="*/ 447 h 524"/>
              <a:gd name="T56" fmla="*/ 25 w 429"/>
              <a:gd name="T57" fmla="*/ 430 h 524"/>
              <a:gd name="T58" fmla="*/ 42 w 429"/>
              <a:gd name="T59" fmla="*/ 424 h 524"/>
              <a:gd name="T60" fmla="*/ 61 w 429"/>
              <a:gd name="T61" fmla="*/ 428 h 524"/>
              <a:gd name="T62" fmla="*/ 58 w 429"/>
              <a:gd name="T63" fmla="*/ 418 h 524"/>
              <a:gd name="T64" fmla="*/ 45 w 429"/>
              <a:gd name="T65" fmla="*/ 386 h 524"/>
              <a:gd name="T66" fmla="*/ 47 w 429"/>
              <a:gd name="T67" fmla="*/ 366 h 524"/>
              <a:gd name="T68" fmla="*/ 57 w 429"/>
              <a:gd name="T69" fmla="*/ 356 h 524"/>
              <a:gd name="T70" fmla="*/ 71 w 429"/>
              <a:gd name="T71" fmla="*/ 352 h 524"/>
              <a:gd name="T72" fmla="*/ 89 w 429"/>
              <a:gd name="T73" fmla="*/ 337 h 524"/>
              <a:gd name="T74" fmla="*/ 104 w 429"/>
              <a:gd name="T75" fmla="*/ 333 h 524"/>
              <a:gd name="T76" fmla="*/ 115 w 429"/>
              <a:gd name="T77" fmla="*/ 342 h 524"/>
              <a:gd name="T78" fmla="*/ 135 w 429"/>
              <a:gd name="T79" fmla="*/ 359 h 524"/>
              <a:gd name="T80" fmla="*/ 154 w 429"/>
              <a:gd name="T81" fmla="*/ 351 h 524"/>
              <a:gd name="T82" fmla="*/ 181 w 429"/>
              <a:gd name="T83" fmla="*/ 353 h 524"/>
              <a:gd name="T84" fmla="*/ 199 w 429"/>
              <a:gd name="T85" fmla="*/ 340 h 524"/>
              <a:gd name="T86" fmla="*/ 210 w 429"/>
              <a:gd name="T87" fmla="*/ 315 h 524"/>
              <a:gd name="T88" fmla="*/ 213 w 429"/>
              <a:gd name="T89" fmla="*/ 290 h 524"/>
              <a:gd name="T90" fmla="*/ 215 w 429"/>
              <a:gd name="T91" fmla="*/ 269 h 524"/>
              <a:gd name="T92" fmla="*/ 201 w 429"/>
              <a:gd name="T93" fmla="*/ 236 h 524"/>
              <a:gd name="T94" fmla="*/ 188 w 429"/>
              <a:gd name="T95" fmla="*/ 203 h 524"/>
              <a:gd name="T96" fmla="*/ 207 w 429"/>
              <a:gd name="T97" fmla="*/ 177 h 524"/>
              <a:gd name="T98" fmla="*/ 210 w 429"/>
              <a:gd name="T99" fmla="*/ 164 h 524"/>
              <a:gd name="T100" fmla="*/ 200 w 429"/>
              <a:gd name="T101" fmla="*/ 155 h 524"/>
              <a:gd name="T102" fmla="*/ 197 w 429"/>
              <a:gd name="T103" fmla="*/ 137 h 524"/>
              <a:gd name="T104" fmla="*/ 188 w 429"/>
              <a:gd name="T105" fmla="*/ 129 h 524"/>
              <a:gd name="T106" fmla="*/ 161 w 429"/>
              <a:gd name="T107" fmla="*/ 132 h 524"/>
              <a:gd name="T108" fmla="*/ 137 w 429"/>
              <a:gd name="T109" fmla="*/ 131 h 524"/>
              <a:gd name="T110" fmla="*/ 125 w 429"/>
              <a:gd name="T111" fmla="*/ 119 h 524"/>
              <a:gd name="T112" fmla="*/ 123 w 429"/>
              <a:gd name="T113" fmla="*/ 103 h 524"/>
              <a:gd name="T114" fmla="*/ 132 w 429"/>
              <a:gd name="T115" fmla="*/ 76 h 524"/>
              <a:gd name="T116" fmla="*/ 306 w 429"/>
              <a:gd name="T117" fmla="*/ 38 h 524"/>
              <a:gd name="T118" fmla="*/ 323 w 429"/>
              <a:gd name="T119" fmla="*/ 17 h 524"/>
              <a:gd name="T120" fmla="*/ 343 w 429"/>
              <a:gd name="T121" fmla="*/ 7 h 524"/>
              <a:gd name="T122" fmla="*/ 374 w 429"/>
              <a:gd name="T123" fmla="*/ 5 h 524"/>
              <a:gd name="T124" fmla="*/ 408 w 429"/>
              <a:gd name="T125" fmla="*/ 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47" name="Freeform 1046">
            <a:extLst>
              <a:ext uri="{FF2B5EF4-FFF2-40B4-BE49-F238E27FC236}">
                <a16:creationId xmlns:a16="http://schemas.microsoft.com/office/drawing/2014/main" id="{ABE3FE09-7C4E-4A48-9F26-1716300645E0}"/>
              </a:ext>
            </a:extLst>
          </p:cNvPr>
          <p:cNvSpPr>
            <a:spLocks/>
          </p:cNvSpPr>
          <p:nvPr userDrawn="1">
            <p:custDataLst>
              <p:tags r:id="rId287"/>
            </p:custDataLst>
          </p:nvPr>
        </p:nvSpPr>
        <p:spPr bwMode="auto">
          <a:xfrm>
            <a:off x="7661511" y="2416582"/>
            <a:ext cx="130135" cy="103645"/>
          </a:xfrm>
          <a:custGeom>
            <a:avLst/>
            <a:gdLst>
              <a:gd name="T0" fmla="*/ 259 w 292"/>
              <a:gd name="T1" fmla="*/ 93 h 223"/>
              <a:gd name="T2" fmla="*/ 166 w 292"/>
              <a:gd name="T3" fmla="*/ 77 h 223"/>
              <a:gd name="T4" fmla="*/ 152 w 292"/>
              <a:gd name="T5" fmla="*/ 79 h 223"/>
              <a:gd name="T6" fmla="*/ 139 w 292"/>
              <a:gd name="T7" fmla="*/ 79 h 223"/>
              <a:gd name="T8" fmla="*/ 126 w 292"/>
              <a:gd name="T9" fmla="*/ 77 h 223"/>
              <a:gd name="T10" fmla="*/ 119 w 292"/>
              <a:gd name="T11" fmla="*/ 93 h 223"/>
              <a:gd name="T12" fmla="*/ 144 w 292"/>
              <a:gd name="T13" fmla="*/ 131 h 223"/>
              <a:gd name="T14" fmla="*/ 168 w 292"/>
              <a:gd name="T15" fmla="*/ 157 h 223"/>
              <a:gd name="T16" fmla="*/ 189 w 292"/>
              <a:gd name="T17" fmla="*/ 185 h 223"/>
              <a:gd name="T18" fmla="*/ 197 w 292"/>
              <a:gd name="T19" fmla="*/ 202 h 223"/>
              <a:gd name="T20" fmla="*/ 205 w 292"/>
              <a:gd name="T21" fmla="*/ 222 h 223"/>
              <a:gd name="T22" fmla="*/ 175 w 292"/>
              <a:gd name="T23" fmla="*/ 223 h 223"/>
              <a:gd name="T24" fmla="*/ 161 w 292"/>
              <a:gd name="T25" fmla="*/ 222 h 223"/>
              <a:gd name="T26" fmla="*/ 146 w 292"/>
              <a:gd name="T27" fmla="*/ 216 h 223"/>
              <a:gd name="T28" fmla="*/ 134 w 292"/>
              <a:gd name="T29" fmla="*/ 209 h 223"/>
              <a:gd name="T30" fmla="*/ 127 w 292"/>
              <a:gd name="T31" fmla="*/ 198 h 223"/>
              <a:gd name="T32" fmla="*/ 121 w 292"/>
              <a:gd name="T33" fmla="*/ 187 h 223"/>
              <a:gd name="T34" fmla="*/ 113 w 292"/>
              <a:gd name="T35" fmla="*/ 180 h 223"/>
              <a:gd name="T36" fmla="*/ 91 w 292"/>
              <a:gd name="T37" fmla="*/ 145 h 223"/>
              <a:gd name="T38" fmla="*/ 68 w 292"/>
              <a:gd name="T39" fmla="*/ 113 h 223"/>
              <a:gd name="T40" fmla="*/ 55 w 292"/>
              <a:gd name="T41" fmla="*/ 99 h 223"/>
              <a:gd name="T42" fmla="*/ 42 w 292"/>
              <a:gd name="T43" fmla="*/ 87 h 223"/>
              <a:gd name="T44" fmla="*/ 27 w 292"/>
              <a:gd name="T45" fmla="*/ 79 h 223"/>
              <a:gd name="T46" fmla="*/ 13 w 292"/>
              <a:gd name="T47" fmla="*/ 75 h 223"/>
              <a:gd name="T48" fmla="*/ 4 w 292"/>
              <a:gd name="T49" fmla="*/ 65 h 223"/>
              <a:gd name="T50" fmla="*/ 1 w 292"/>
              <a:gd name="T51" fmla="*/ 58 h 223"/>
              <a:gd name="T52" fmla="*/ 0 w 292"/>
              <a:gd name="T53" fmla="*/ 49 h 223"/>
              <a:gd name="T54" fmla="*/ 40 w 292"/>
              <a:gd name="T55" fmla="*/ 55 h 223"/>
              <a:gd name="T56" fmla="*/ 70 w 292"/>
              <a:gd name="T57" fmla="*/ 55 h 223"/>
              <a:gd name="T58" fmla="*/ 91 w 292"/>
              <a:gd name="T59" fmla="*/ 50 h 223"/>
              <a:gd name="T60" fmla="*/ 106 w 292"/>
              <a:gd name="T61" fmla="*/ 41 h 223"/>
              <a:gd name="T62" fmla="*/ 127 w 292"/>
              <a:gd name="T63" fmla="*/ 20 h 223"/>
              <a:gd name="T64" fmla="*/ 138 w 292"/>
              <a:gd name="T65" fmla="*/ 9 h 223"/>
              <a:gd name="T66" fmla="*/ 152 w 292"/>
              <a:gd name="T67" fmla="*/ 0 h 223"/>
              <a:gd name="T68" fmla="*/ 172 w 292"/>
              <a:gd name="T69" fmla="*/ 14 h 223"/>
              <a:gd name="T70" fmla="*/ 194 w 292"/>
              <a:gd name="T71" fmla="*/ 26 h 223"/>
              <a:gd name="T72" fmla="*/ 218 w 292"/>
              <a:gd name="T73" fmla="*/ 34 h 223"/>
              <a:gd name="T74" fmla="*/ 246 w 292"/>
              <a:gd name="T75" fmla="*/ 37 h 223"/>
              <a:gd name="T76" fmla="*/ 262 w 292"/>
              <a:gd name="T77" fmla="*/ 34 h 223"/>
              <a:gd name="T78" fmla="*/ 279 w 292"/>
              <a:gd name="T79" fmla="*/ 31 h 223"/>
              <a:gd name="T80" fmla="*/ 285 w 292"/>
              <a:gd name="T81" fmla="*/ 47 h 223"/>
              <a:gd name="T82" fmla="*/ 287 w 292"/>
              <a:gd name="T83" fmla="*/ 49 h 223"/>
              <a:gd name="T84" fmla="*/ 292 w 292"/>
              <a:gd name="T85" fmla="*/ 6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7" y="49"/>
                </a:lnTo>
                <a:lnTo>
                  <a:pt x="289" y="52"/>
                </a:lnTo>
                <a:lnTo>
                  <a:pt x="292" y="6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48" name="Freeform 1047">
            <a:extLst>
              <a:ext uri="{FF2B5EF4-FFF2-40B4-BE49-F238E27FC236}">
                <a16:creationId xmlns:a16="http://schemas.microsoft.com/office/drawing/2014/main" id="{8E98EB3F-60A3-3B4C-969A-EF5F733F449B}"/>
              </a:ext>
            </a:extLst>
          </p:cNvPr>
          <p:cNvSpPr>
            <a:spLocks/>
          </p:cNvSpPr>
          <p:nvPr userDrawn="1">
            <p:custDataLst>
              <p:tags r:id="rId288"/>
            </p:custDataLst>
          </p:nvPr>
        </p:nvSpPr>
        <p:spPr bwMode="auto">
          <a:xfrm>
            <a:off x="7611085" y="2288464"/>
            <a:ext cx="172430" cy="70537"/>
          </a:xfrm>
          <a:custGeom>
            <a:avLst/>
            <a:gdLst>
              <a:gd name="T0" fmla="*/ 375 w 379"/>
              <a:gd name="T1" fmla="*/ 94 h 147"/>
              <a:gd name="T2" fmla="*/ 360 w 379"/>
              <a:gd name="T3" fmla="*/ 101 h 147"/>
              <a:gd name="T4" fmla="*/ 354 w 379"/>
              <a:gd name="T5" fmla="*/ 108 h 147"/>
              <a:gd name="T6" fmla="*/ 347 w 379"/>
              <a:gd name="T7" fmla="*/ 117 h 147"/>
              <a:gd name="T8" fmla="*/ 333 w 379"/>
              <a:gd name="T9" fmla="*/ 127 h 147"/>
              <a:gd name="T10" fmla="*/ 320 w 379"/>
              <a:gd name="T11" fmla="*/ 131 h 147"/>
              <a:gd name="T12" fmla="*/ 311 w 379"/>
              <a:gd name="T13" fmla="*/ 132 h 147"/>
              <a:gd name="T14" fmla="*/ 301 w 379"/>
              <a:gd name="T15" fmla="*/ 130 h 147"/>
              <a:gd name="T16" fmla="*/ 291 w 379"/>
              <a:gd name="T17" fmla="*/ 126 h 147"/>
              <a:gd name="T18" fmla="*/ 281 w 379"/>
              <a:gd name="T19" fmla="*/ 119 h 147"/>
              <a:gd name="T20" fmla="*/ 275 w 379"/>
              <a:gd name="T21" fmla="*/ 116 h 147"/>
              <a:gd name="T22" fmla="*/ 269 w 379"/>
              <a:gd name="T23" fmla="*/ 118 h 147"/>
              <a:gd name="T24" fmla="*/ 267 w 379"/>
              <a:gd name="T25" fmla="*/ 123 h 147"/>
              <a:gd name="T26" fmla="*/ 266 w 379"/>
              <a:gd name="T27" fmla="*/ 140 h 147"/>
              <a:gd name="T28" fmla="*/ 257 w 379"/>
              <a:gd name="T29" fmla="*/ 145 h 147"/>
              <a:gd name="T30" fmla="*/ 244 w 379"/>
              <a:gd name="T31" fmla="*/ 140 h 147"/>
              <a:gd name="T32" fmla="*/ 229 w 379"/>
              <a:gd name="T33" fmla="*/ 131 h 147"/>
              <a:gd name="T34" fmla="*/ 113 w 379"/>
              <a:gd name="T35" fmla="*/ 141 h 147"/>
              <a:gd name="T36" fmla="*/ 80 w 379"/>
              <a:gd name="T37" fmla="*/ 124 h 147"/>
              <a:gd name="T38" fmla="*/ 58 w 379"/>
              <a:gd name="T39" fmla="*/ 109 h 147"/>
              <a:gd name="T40" fmla="*/ 45 w 379"/>
              <a:gd name="T41" fmla="*/ 94 h 147"/>
              <a:gd name="T42" fmla="*/ 37 w 379"/>
              <a:gd name="T43" fmla="*/ 82 h 147"/>
              <a:gd name="T44" fmla="*/ 26 w 379"/>
              <a:gd name="T45" fmla="*/ 59 h 147"/>
              <a:gd name="T46" fmla="*/ 16 w 379"/>
              <a:gd name="T47" fmla="*/ 48 h 147"/>
              <a:gd name="T48" fmla="*/ 0 w 379"/>
              <a:gd name="T49" fmla="*/ 36 h 147"/>
              <a:gd name="T50" fmla="*/ 29 w 379"/>
              <a:gd name="T51" fmla="*/ 40 h 147"/>
              <a:gd name="T52" fmla="*/ 52 w 379"/>
              <a:gd name="T53" fmla="*/ 38 h 147"/>
              <a:gd name="T54" fmla="*/ 72 w 379"/>
              <a:gd name="T55" fmla="*/ 33 h 147"/>
              <a:gd name="T56" fmla="*/ 87 w 379"/>
              <a:gd name="T57" fmla="*/ 25 h 147"/>
              <a:gd name="T58" fmla="*/ 119 w 379"/>
              <a:gd name="T59" fmla="*/ 8 h 147"/>
              <a:gd name="T60" fmla="*/ 138 w 379"/>
              <a:gd name="T61" fmla="*/ 2 h 147"/>
              <a:gd name="T62" fmla="*/ 159 w 379"/>
              <a:gd name="T63" fmla="*/ 0 h 147"/>
              <a:gd name="T64" fmla="*/ 200 w 379"/>
              <a:gd name="T65" fmla="*/ 23 h 147"/>
              <a:gd name="T66" fmla="*/ 244 w 379"/>
              <a:gd name="T67" fmla="*/ 45 h 147"/>
              <a:gd name="T68" fmla="*/ 292 w 379"/>
              <a:gd name="T69" fmla="*/ 67 h 147"/>
              <a:gd name="T70" fmla="*/ 333 w 379"/>
              <a:gd name="T71" fmla="*/ 80 h 147"/>
              <a:gd name="T72" fmla="*/ 354 w 379"/>
              <a:gd name="T73" fmla="*/ 86 h 147"/>
              <a:gd name="T74" fmla="*/ 379 w 379"/>
              <a:gd name="T75" fmla="*/ 9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solidFill>
            <a:schemeClr val="accent1"/>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49" name="Freeform 1048">
            <a:extLst>
              <a:ext uri="{FF2B5EF4-FFF2-40B4-BE49-F238E27FC236}">
                <a16:creationId xmlns:a16="http://schemas.microsoft.com/office/drawing/2014/main" id="{AEE7994F-0E24-F24C-ACC2-434EC52D8B07}"/>
              </a:ext>
            </a:extLst>
          </p:cNvPr>
          <p:cNvSpPr>
            <a:spLocks/>
          </p:cNvSpPr>
          <p:nvPr userDrawn="1">
            <p:custDataLst>
              <p:tags r:id="rId289"/>
            </p:custDataLst>
          </p:nvPr>
        </p:nvSpPr>
        <p:spPr bwMode="auto">
          <a:xfrm>
            <a:off x="7573670" y="2157469"/>
            <a:ext cx="30907" cy="54702"/>
          </a:xfrm>
          <a:custGeom>
            <a:avLst/>
            <a:gdLst>
              <a:gd name="T0" fmla="*/ 0 w 61"/>
              <a:gd name="T1" fmla="*/ 0 h 67"/>
              <a:gd name="T2" fmla="*/ 0 w 61"/>
              <a:gd name="T3" fmla="*/ 9 h 67"/>
              <a:gd name="T4" fmla="*/ 0 w 61"/>
              <a:gd name="T5" fmla="*/ 18 h 67"/>
              <a:gd name="T6" fmla="*/ 1 w 61"/>
              <a:gd name="T7" fmla="*/ 24 h 67"/>
              <a:gd name="T8" fmla="*/ 2 w 61"/>
              <a:gd name="T9" fmla="*/ 30 h 67"/>
              <a:gd name="T10" fmla="*/ 3 w 61"/>
              <a:gd name="T11" fmla="*/ 36 h 67"/>
              <a:gd name="T12" fmla="*/ 6 w 61"/>
              <a:gd name="T13" fmla="*/ 42 h 67"/>
              <a:gd name="T14" fmla="*/ 12 w 61"/>
              <a:gd name="T15" fmla="*/ 55 h 67"/>
              <a:gd name="T16" fmla="*/ 21 w 61"/>
              <a:gd name="T17" fmla="*/ 67 h 67"/>
              <a:gd name="T18" fmla="*/ 28 w 61"/>
              <a:gd name="T19" fmla="*/ 65 h 67"/>
              <a:gd name="T20" fmla="*/ 35 w 61"/>
              <a:gd name="T21" fmla="*/ 61 h 67"/>
              <a:gd name="T22" fmla="*/ 42 w 61"/>
              <a:gd name="T23" fmla="*/ 58 h 67"/>
              <a:gd name="T24" fmla="*/ 48 w 61"/>
              <a:gd name="T25" fmla="*/ 53 h 67"/>
              <a:gd name="T26" fmla="*/ 53 w 61"/>
              <a:gd name="T27" fmla="*/ 47 h 67"/>
              <a:gd name="T28" fmla="*/ 57 w 61"/>
              <a:gd name="T29" fmla="*/ 40 h 67"/>
              <a:gd name="T30" fmla="*/ 59 w 61"/>
              <a:gd name="T31" fmla="*/ 32 h 67"/>
              <a:gd name="T32" fmla="*/ 61 w 61"/>
              <a:gd name="T33" fmla="*/ 24 h 67"/>
              <a:gd name="T34" fmla="*/ 53 w 61"/>
              <a:gd name="T35" fmla="*/ 14 h 67"/>
              <a:gd name="T36" fmla="*/ 41 w 61"/>
              <a:gd name="T37" fmla="*/ 0 h 67"/>
              <a:gd name="T38" fmla="*/ 28 w 61"/>
              <a:gd name="T39" fmla="*/ 3 h 67"/>
              <a:gd name="T40" fmla="*/ 18 w 61"/>
              <a:gd name="T41" fmla="*/ 4 h 67"/>
              <a:gd name="T42" fmla="*/ 13 w 61"/>
              <a:gd name="T43" fmla="*/ 4 h 67"/>
              <a:gd name="T44" fmla="*/ 10 w 61"/>
              <a:gd name="T45" fmla="*/ 3 h 67"/>
              <a:gd name="T46" fmla="*/ 6 w 61"/>
              <a:gd name="T47" fmla="*/ 2 h 67"/>
              <a:gd name="T48" fmla="*/ 0 w 61"/>
              <a:gd name="T4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50" name="Freeform 1049">
            <a:extLst>
              <a:ext uri="{FF2B5EF4-FFF2-40B4-BE49-F238E27FC236}">
                <a16:creationId xmlns:a16="http://schemas.microsoft.com/office/drawing/2014/main" id="{DB1E0A16-0082-ED4D-9C1E-2A190CE8036A}"/>
              </a:ext>
            </a:extLst>
          </p:cNvPr>
          <p:cNvSpPr>
            <a:spLocks/>
          </p:cNvSpPr>
          <p:nvPr userDrawn="1">
            <p:custDataLst>
              <p:tags r:id="rId290"/>
            </p:custDataLst>
          </p:nvPr>
        </p:nvSpPr>
        <p:spPr bwMode="auto">
          <a:xfrm>
            <a:off x="7544389" y="2161786"/>
            <a:ext cx="26027" cy="53262"/>
          </a:xfrm>
          <a:custGeom>
            <a:avLst/>
            <a:gdLst>
              <a:gd name="T0" fmla="*/ 0 w 60"/>
              <a:gd name="T1" fmla="*/ 6 h 55"/>
              <a:gd name="T2" fmla="*/ 0 w 60"/>
              <a:gd name="T3" fmla="*/ 24 h 55"/>
              <a:gd name="T4" fmla="*/ 5 w 60"/>
              <a:gd name="T5" fmla="*/ 32 h 55"/>
              <a:gd name="T6" fmla="*/ 10 w 60"/>
              <a:gd name="T7" fmla="*/ 40 h 55"/>
              <a:gd name="T8" fmla="*/ 16 w 60"/>
              <a:gd name="T9" fmla="*/ 45 h 55"/>
              <a:gd name="T10" fmla="*/ 21 w 60"/>
              <a:gd name="T11" fmla="*/ 49 h 55"/>
              <a:gd name="T12" fmla="*/ 27 w 60"/>
              <a:gd name="T13" fmla="*/ 52 h 55"/>
              <a:gd name="T14" fmla="*/ 33 w 60"/>
              <a:gd name="T15" fmla="*/ 54 h 55"/>
              <a:gd name="T16" fmla="*/ 40 w 60"/>
              <a:gd name="T17" fmla="*/ 55 h 55"/>
              <a:gd name="T18" fmla="*/ 46 w 60"/>
              <a:gd name="T19" fmla="*/ 55 h 55"/>
              <a:gd name="T20" fmla="*/ 53 w 60"/>
              <a:gd name="T21" fmla="*/ 52 h 55"/>
              <a:gd name="T22" fmla="*/ 60 w 60"/>
              <a:gd name="T23" fmla="*/ 49 h 55"/>
              <a:gd name="T24" fmla="*/ 50 w 60"/>
              <a:gd name="T25" fmla="*/ 34 h 55"/>
              <a:gd name="T26" fmla="*/ 42 w 60"/>
              <a:gd name="T27" fmla="*/ 22 h 55"/>
              <a:gd name="T28" fmla="*/ 39 w 60"/>
              <a:gd name="T29" fmla="*/ 17 h 55"/>
              <a:gd name="T30" fmla="*/ 35 w 60"/>
              <a:gd name="T31" fmla="*/ 12 h 55"/>
              <a:gd name="T32" fmla="*/ 34 w 60"/>
              <a:gd name="T33" fmla="*/ 6 h 55"/>
              <a:gd name="T34" fmla="*/ 33 w 60"/>
              <a:gd name="T35" fmla="*/ 0 h 55"/>
              <a:gd name="T36" fmla="*/ 23 w 60"/>
              <a:gd name="T37" fmla="*/ 1 h 55"/>
              <a:gd name="T38" fmla="*/ 15 w 60"/>
              <a:gd name="T39" fmla="*/ 3 h 55"/>
              <a:gd name="T40" fmla="*/ 7 w 60"/>
              <a:gd name="T41" fmla="*/ 5 h 55"/>
              <a:gd name="T42" fmla="*/ 0 w 60"/>
              <a:gd name="T43" fmla="*/ 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51" name="Freeform 1050">
            <a:extLst>
              <a:ext uri="{FF2B5EF4-FFF2-40B4-BE49-F238E27FC236}">
                <a16:creationId xmlns:a16="http://schemas.microsoft.com/office/drawing/2014/main" id="{9FB17685-259F-5A4E-80D8-C93916CEF42A}"/>
              </a:ext>
            </a:extLst>
          </p:cNvPr>
          <p:cNvSpPr>
            <a:spLocks/>
          </p:cNvSpPr>
          <p:nvPr userDrawn="1">
            <p:custDataLst>
              <p:tags r:id="rId291"/>
            </p:custDataLst>
          </p:nvPr>
        </p:nvSpPr>
        <p:spPr bwMode="auto">
          <a:xfrm>
            <a:off x="7513482" y="2112843"/>
            <a:ext cx="53681" cy="70537"/>
          </a:xfrm>
          <a:custGeom>
            <a:avLst/>
            <a:gdLst>
              <a:gd name="T0" fmla="*/ 74 w 120"/>
              <a:gd name="T1" fmla="*/ 129 h 148"/>
              <a:gd name="T2" fmla="*/ 70 w 120"/>
              <a:gd name="T3" fmla="*/ 131 h 148"/>
              <a:gd name="T4" fmla="*/ 67 w 120"/>
              <a:gd name="T5" fmla="*/ 132 h 148"/>
              <a:gd name="T6" fmla="*/ 64 w 120"/>
              <a:gd name="T7" fmla="*/ 133 h 148"/>
              <a:gd name="T8" fmla="*/ 60 w 120"/>
              <a:gd name="T9" fmla="*/ 133 h 148"/>
              <a:gd name="T10" fmla="*/ 56 w 120"/>
              <a:gd name="T11" fmla="*/ 133 h 148"/>
              <a:gd name="T12" fmla="*/ 53 w 120"/>
              <a:gd name="T13" fmla="*/ 132 h 148"/>
              <a:gd name="T14" fmla="*/ 50 w 120"/>
              <a:gd name="T15" fmla="*/ 131 h 148"/>
              <a:gd name="T16" fmla="*/ 47 w 120"/>
              <a:gd name="T17" fmla="*/ 129 h 148"/>
              <a:gd name="T18" fmla="*/ 41 w 120"/>
              <a:gd name="T19" fmla="*/ 128 h 148"/>
              <a:gd name="T20" fmla="*/ 34 w 120"/>
              <a:gd name="T21" fmla="*/ 125 h 148"/>
              <a:gd name="T22" fmla="*/ 26 w 120"/>
              <a:gd name="T23" fmla="*/ 120 h 148"/>
              <a:gd name="T24" fmla="*/ 19 w 120"/>
              <a:gd name="T25" fmla="*/ 115 h 148"/>
              <a:gd name="T26" fmla="*/ 11 w 120"/>
              <a:gd name="T27" fmla="*/ 108 h 148"/>
              <a:gd name="T28" fmla="*/ 6 w 120"/>
              <a:gd name="T29" fmla="*/ 101 h 148"/>
              <a:gd name="T30" fmla="*/ 3 w 120"/>
              <a:gd name="T31" fmla="*/ 97 h 148"/>
              <a:gd name="T32" fmla="*/ 2 w 120"/>
              <a:gd name="T33" fmla="*/ 94 h 148"/>
              <a:gd name="T34" fmla="*/ 1 w 120"/>
              <a:gd name="T35" fmla="*/ 90 h 148"/>
              <a:gd name="T36" fmla="*/ 0 w 120"/>
              <a:gd name="T37" fmla="*/ 87 h 148"/>
              <a:gd name="T38" fmla="*/ 2 w 120"/>
              <a:gd name="T39" fmla="*/ 73 h 148"/>
              <a:gd name="T40" fmla="*/ 8 w 120"/>
              <a:gd name="T41" fmla="*/ 55 h 148"/>
              <a:gd name="T42" fmla="*/ 14 w 120"/>
              <a:gd name="T43" fmla="*/ 35 h 148"/>
              <a:gd name="T44" fmla="*/ 20 w 120"/>
              <a:gd name="T45" fmla="*/ 18 h 148"/>
              <a:gd name="T46" fmla="*/ 32 w 120"/>
              <a:gd name="T47" fmla="*/ 17 h 148"/>
              <a:gd name="T48" fmla="*/ 42 w 120"/>
              <a:gd name="T49" fmla="*/ 16 h 148"/>
              <a:gd name="T50" fmla="*/ 51 w 120"/>
              <a:gd name="T51" fmla="*/ 14 h 148"/>
              <a:gd name="T52" fmla="*/ 58 w 120"/>
              <a:gd name="T53" fmla="*/ 11 h 148"/>
              <a:gd name="T54" fmla="*/ 70 w 120"/>
              <a:gd name="T55" fmla="*/ 5 h 148"/>
              <a:gd name="T56" fmla="*/ 80 w 120"/>
              <a:gd name="T57" fmla="*/ 0 h 148"/>
              <a:gd name="T58" fmla="*/ 85 w 120"/>
              <a:gd name="T59" fmla="*/ 2 h 148"/>
              <a:gd name="T60" fmla="*/ 93 w 120"/>
              <a:gd name="T61" fmla="*/ 7 h 148"/>
              <a:gd name="T62" fmla="*/ 98 w 120"/>
              <a:gd name="T63" fmla="*/ 10 h 148"/>
              <a:gd name="T64" fmla="*/ 102 w 120"/>
              <a:gd name="T65" fmla="*/ 13 h 148"/>
              <a:gd name="T66" fmla="*/ 106 w 120"/>
              <a:gd name="T67" fmla="*/ 16 h 148"/>
              <a:gd name="T68" fmla="*/ 107 w 120"/>
              <a:gd name="T69" fmla="*/ 18 h 148"/>
              <a:gd name="T70" fmla="*/ 100 w 120"/>
              <a:gd name="T71" fmla="*/ 28 h 148"/>
              <a:gd name="T72" fmla="*/ 93 w 120"/>
              <a:gd name="T73" fmla="*/ 37 h 148"/>
              <a:gd name="T74" fmla="*/ 95 w 120"/>
              <a:gd name="T75" fmla="*/ 42 h 148"/>
              <a:gd name="T76" fmla="*/ 98 w 120"/>
              <a:gd name="T77" fmla="*/ 49 h 148"/>
              <a:gd name="T78" fmla="*/ 102 w 120"/>
              <a:gd name="T79" fmla="*/ 56 h 148"/>
              <a:gd name="T80" fmla="*/ 107 w 120"/>
              <a:gd name="T81" fmla="*/ 63 h 148"/>
              <a:gd name="T82" fmla="*/ 115 w 120"/>
              <a:gd name="T83" fmla="*/ 75 h 148"/>
              <a:gd name="T84" fmla="*/ 120 w 120"/>
              <a:gd name="T85" fmla="*/ 79 h 148"/>
              <a:gd name="T86" fmla="*/ 113 w 120"/>
              <a:gd name="T87" fmla="*/ 81 h 148"/>
              <a:gd name="T88" fmla="*/ 107 w 120"/>
              <a:gd name="T89" fmla="*/ 84 h 148"/>
              <a:gd name="T90" fmla="*/ 100 w 120"/>
              <a:gd name="T91" fmla="*/ 87 h 148"/>
              <a:gd name="T92" fmla="*/ 96 w 120"/>
              <a:gd name="T93" fmla="*/ 91 h 148"/>
              <a:gd name="T94" fmla="*/ 90 w 120"/>
              <a:gd name="T95" fmla="*/ 95 h 148"/>
              <a:gd name="T96" fmla="*/ 87 w 120"/>
              <a:gd name="T97" fmla="*/ 99 h 148"/>
              <a:gd name="T98" fmla="*/ 82 w 120"/>
              <a:gd name="T99" fmla="*/ 104 h 148"/>
              <a:gd name="T100" fmla="*/ 80 w 120"/>
              <a:gd name="T101" fmla="*/ 109 h 148"/>
              <a:gd name="T102" fmla="*/ 78 w 120"/>
              <a:gd name="T103" fmla="*/ 114 h 148"/>
              <a:gd name="T104" fmla="*/ 77 w 120"/>
              <a:gd name="T105" fmla="*/ 120 h 148"/>
              <a:gd name="T106" fmla="*/ 76 w 120"/>
              <a:gd name="T107" fmla="*/ 125 h 148"/>
              <a:gd name="T108" fmla="*/ 75 w 120"/>
              <a:gd name="T109" fmla="*/ 130 h 148"/>
              <a:gd name="T110" fmla="*/ 76 w 120"/>
              <a:gd name="T111" fmla="*/ 135 h 148"/>
              <a:gd name="T112" fmla="*/ 77 w 120"/>
              <a:gd name="T113" fmla="*/ 140 h 148"/>
              <a:gd name="T114" fmla="*/ 78 w 120"/>
              <a:gd name="T115" fmla="*/ 144 h 148"/>
              <a:gd name="T116" fmla="*/ 80 w 120"/>
              <a:gd name="T117" fmla="*/ 148 h 148"/>
              <a:gd name="T118" fmla="*/ 74 w 120"/>
              <a:gd name="T119" fmla="*/ 12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52" name="Freeform 1051">
            <a:extLst>
              <a:ext uri="{FF2B5EF4-FFF2-40B4-BE49-F238E27FC236}">
                <a16:creationId xmlns:a16="http://schemas.microsoft.com/office/drawing/2014/main" id="{774FFE55-66B9-DD4E-9CB9-2A627E42C76D}"/>
              </a:ext>
            </a:extLst>
          </p:cNvPr>
          <p:cNvSpPr>
            <a:spLocks/>
          </p:cNvSpPr>
          <p:nvPr userDrawn="1">
            <p:custDataLst>
              <p:tags r:id="rId292"/>
            </p:custDataLst>
          </p:nvPr>
        </p:nvSpPr>
        <p:spPr bwMode="auto">
          <a:xfrm>
            <a:off x="7955944" y="2842680"/>
            <a:ext cx="279792" cy="279266"/>
          </a:xfrm>
          <a:custGeom>
            <a:avLst/>
            <a:gdLst>
              <a:gd name="T0" fmla="*/ 21 w 631"/>
              <a:gd name="T1" fmla="*/ 2 h 592"/>
              <a:gd name="T2" fmla="*/ 32 w 631"/>
              <a:gd name="T3" fmla="*/ 4 h 592"/>
              <a:gd name="T4" fmla="*/ 54 w 631"/>
              <a:gd name="T5" fmla="*/ 8 h 592"/>
              <a:gd name="T6" fmla="*/ 78 w 631"/>
              <a:gd name="T7" fmla="*/ 11 h 592"/>
              <a:gd name="T8" fmla="*/ 104 w 631"/>
              <a:gd name="T9" fmla="*/ 19 h 592"/>
              <a:gd name="T10" fmla="*/ 130 w 631"/>
              <a:gd name="T11" fmla="*/ 32 h 592"/>
              <a:gd name="T12" fmla="*/ 146 w 631"/>
              <a:gd name="T13" fmla="*/ 40 h 592"/>
              <a:gd name="T14" fmla="*/ 159 w 631"/>
              <a:gd name="T15" fmla="*/ 43 h 592"/>
              <a:gd name="T16" fmla="*/ 189 w 631"/>
              <a:gd name="T17" fmla="*/ 43 h 592"/>
              <a:gd name="T18" fmla="*/ 227 w 631"/>
              <a:gd name="T19" fmla="*/ 37 h 592"/>
              <a:gd name="T20" fmla="*/ 277 w 631"/>
              <a:gd name="T21" fmla="*/ 23 h 592"/>
              <a:gd name="T22" fmla="*/ 399 w 631"/>
              <a:gd name="T23" fmla="*/ 38 h 592"/>
              <a:gd name="T24" fmla="*/ 403 w 631"/>
              <a:gd name="T25" fmla="*/ 69 h 592"/>
              <a:gd name="T26" fmla="*/ 410 w 631"/>
              <a:gd name="T27" fmla="*/ 95 h 592"/>
              <a:gd name="T28" fmla="*/ 417 w 631"/>
              <a:gd name="T29" fmla="*/ 119 h 592"/>
              <a:gd name="T30" fmla="*/ 427 w 631"/>
              <a:gd name="T31" fmla="*/ 140 h 592"/>
              <a:gd name="T32" fmla="*/ 450 w 631"/>
              <a:gd name="T33" fmla="*/ 175 h 592"/>
              <a:gd name="T34" fmla="*/ 472 w 631"/>
              <a:gd name="T35" fmla="*/ 204 h 592"/>
              <a:gd name="T36" fmla="*/ 482 w 631"/>
              <a:gd name="T37" fmla="*/ 222 h 592"/>
              <a:gd name="T38" fmla="*/ 485 w 631"/>
              <a:gd name="T39" fmla="*/ 240 h 592"/>
              <a:gd name="T40" fmla="*/ 491 w 631"/>
              <a:gd name="T41" fmla="*/ 255 h 592"/>
              <a:gd name="T42" fmla="*/ 496 w 631"/>
              <a:gd name="T43" fmla="*/ 261 h 592"/>
              <a:gd name="T44" fmla="*/ 505 w 631"/>
              <a:gd name="T45" fmla="*/ 266 h 592"/>
              <a:gd name="T46" fmla="*/ 513 w 631"/>
              <a:gd name="T47" fmla="*/ 270 h 592"/>
              <a:gd name="T48" fmla="*/ 519 w 631"/>
              <a:gd name="T49" fmla="*/ 278 h 592"/>
              <a:gd name="T50" fmla="*/ 533 w 631"/>
              <a:gd name="T51" fmla="*/ 303 h 592"/>
              <a:gd name="T52" fmla="*/ 541 w 631"/>
              <a:gd name="T53" fmla="*/ 331 h 592"/>
              <a:gd name="T54" fmla="*/ 545 w 631"/>
              <a:gd name="T55" fmla="*/ 358 h 592"/>
              <a:gd name="T56" fmla="*/ 548 w 631"/>
              <a:gd name="T57" fmla="*/ 368 h 592"/>
              <a:gd name="T58" fmla="*/ 557 w 631"/>
              <a:gd name="T59" fmla="*/ 381 h 592"/>
              <a:gd name="T60" fmla="*/ 583 w 631"/>
              <a:gd name="T61" fmla="*/ 415 h 592"/>
              <a:gd name="T62" fmla="*/ 612 w 631"/>
              <a:gd name="T63" fmla="*/ 447 h 592"/>
              <a:gd name="T64" fmla="*/ 631 w 631"/>
              <a:gd name="T65" fmla="*/ 463 h 592"/>
              <a:gd name="T66" fmla="*/ 612 w 631"/>
              <a:gd name="T67" fmla="*/ 481 h 592"/>
              <a:gd name="T68" fmla="*/ 624 w 631"/>
              <a:gd name="T69" fmla="*/ 496 h 592"/>
              <a:gd name="T70" fmla="*/ 626 w 631"/>
              <a:gd name="T71" fmla="*/ 507 h 592"/>
              <a:gd name="T72" fmla="*/ 626 w 631"/>
              <a:gd name="T73" fmla="*/ 516 h 592"/>
              <a:gd name="T74" fmla="*/ 631 w 631"/>
              <a:gd name="T75" fmla="*/ 531 h 592"/>
              <a:gd name="T76" fmla="*/ 626 w 631"/>
              <a:gd name="T77" fmla="*/ 539 h 592"/>
              <a:gd name="T78" fmla="*/ 617 w 631"/>
              <a:gd name="T79" fmla="*/ 548 h 592"/>
              <a:gd name="T80" fmla="*/ 592 w 631"/>
              <a:gd name="T81" fmla="*/ 569 h 592"/>
              <a:gd name="T82" fmla="*/ 558 w 631"/>
              <a:gd name="T83" fmla="*/ 592 h 592"/>
              <a:gd name="T84" fmla="*/ 46 w 631"/>
              <a:gd name="T85" fmla="*/ 174 h 592"/>
              <a:gd name="T86" fmla="*/ 25 w 631"/>
              <a:gd name="T87" fmla="*/ 157 h 592"/>
              <a:gd name="T88" fmla="*/ 11 w 631"/>
              <a:gd name="T89" fmla="*/ 138 h 592"/>
              <a:gd name="T90" fmla="*/ 2 w 631"/>
              <a:gd name="T91" fmla="*/ 117 h 592"/>
              <a:gd name="T92" fmla="*/ 0 w 631"/>
              <a:gd name="T93" fmla="*/ 93 h 592"/>
              <a:gd name="T94" fmla="*/ 3 w 631"/>
              <a:gd name="T95" fmla="*/ 89 h 592"/>
              <a:gd name="T96" fmla="*/ 10 w 631"/>
              <a:gd name="T97" fmla="*/ 83 h 592"/>
              <a:gd name="T98" fmla="*/ 17 w 631"/>
              <a:gd name="T99" fmla="*/ 77 h 592"/>
              <a:gd name="T100" fmla="*/ 20 w 631"/>
              <a:gd name="T101" fmla="*/ 69 h 592"/>
              <a:gd name="T102" fmla="*/ 18 w 631"/>
              <a:gd name="T103" fmla="*/ 53 h 592"/>
              <a:gd name="T104" fmla="*/ 13 w 631"/>
              <a:gd name="T105" fmla="*/ 42 h 592"/>
              <a:gd name="T106" fmla="*/ 9 w 631"/>
              <a:gd name="T107" fmla="*/ 34 h 592"/>
              <a:gd name="T108" fmla="*/ 7 w 631"/>
              <a:gd name="T109" fmla="*/ 26 h 592"/>
              <a:gd name="T110" fmla="*/ 13 w 631"/>
              <a:gd name="T111" fmla="*/ 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53" name="Freeform 1052">
            <a:extLst>
              <a:ext uri="{FF2B5EF4-FFF2-40B4-BE49-F238E27FC236}">
                <a16:creationId xmlns:a16="http://schemas.microsoft.com/office/drawing/2014/main" id="{E2337EB4-3714-ED46-8C75-3AED317543EA}"/>
              </a:ext>
            </a:extLst>
          </p:cNvPr>
          <p:cNvSpPr>
            <a:spLocks/>
          </p:cNvSpPr>
          <p:nvPr userDrawn="1">
            <p:custDataLst>
              <p:tags r:id="rId293"/>
            </p:custDataLst>
          </p:nvPr>
        </p:nvSpPr>
        <p:spPr bwMode="auto">
          <a:xfrm>
            <a:off x="7541136" y="2511589"/>
            <a:ext cx="17893" cy="51823"/>
          </a:xfrm>
          <a:custGeom>
            <a:avLst/>
            <a:gdLst>
              <a:gd name="T0" fmla="*/ 7 w 40"/>
              <a:gd name="T1" fmla="*/ 31 h 93"/>
              <a:gd name="T2" fmla="*/ 10 w 40"/>
              <a:gd name="T3" fmla="*/ 30 h 93"/>
              <a:gd name="T4" fmla="*/ 14 w 40"/>
              <a:gd name="T5" fmla="*/ 26 h 93"/>
              <a:gd name="T6" fmla="*/ 20 w 40"/>
              <a:gd name="T7" fmla="*/ 20 h 93"/>
              <a:gd name="T8" fmla="*/ 25 w 40"/>
              <a:gd name="T9" fmla="*/ 15 h 93"/>
              <a:gd name="T10" fmla="*/ 35 w 40"/>
              <a:gd name="T11" fmla="*/ 4 h 93"/>
              <a:gd name="T12" fmla="*/ 40 w 40"/>
              <a:gd name="T13" fmla="*/ 0 h 93"/>
              <a:gd name="T14" fmla="*/ 37 w 40"/>
              <a:gd name="T15" fmla="*/ 26 h 93"/>
              <a:gd name="T16" fmla="*/ 35 w 40"/>
              <a:gd name="T17" fmla="*/ 53 h 93"/>
              <a:gd name="T18" fmla="*/ 34 w 40"/>
              <a:gd name="T19" fmla="*/ 65 h 93"/>
              <a:gd name="T20" fmla="*/ 34 w 40"/>
              <a:gd name="T21" fmla="*/ 77 h 93"/>
              <a:gd name="T22" fmla="*/ 35 w 40"/>
              <a:gd name="T23" fmla="*/ 82 h 93"/>
              <a:gd name="T24" fmla="*/ 36 w 40"/>
              <a:gd name="T25" fmla="*/ 86 h 93"/>
              <a:gd name="T26" fmla="*/ 37 w 40"/>
              <a:gd name="T27" fmla="*/ 90 h 93"/>
              <a:gd name="T28" fmla="*/ 40 w 40"/>
              <a:gd name="T29" fmla="*/ 93 h 93"/>
              <a:gd name="T30" fmla="*/ 26 w 40"/>
              <a:gd name="T31" fmla="*/ 93 h 93"/>
              <a:gd name="T32" fmla="*/ 13 w 40"/>
              <a:gd name="T33" fmla="*/ 93 h 93"/>
              <a:gd name="T34" fmla="*/ 11 w 40"/>
              <a:gd name="T35" fmla="*/ 92 h 93"/>
              <a:gd name="T36" fmla="*/ 8 w 40"/>
              <a:gd name="T37" fmla="*/ 91 h 93"/>
              <a:gd name="T38" fmla="*/ 6 w 40"/>
              <a:gd name="T39" fmla="*/ 88 h 93"/>
              <a:gd name="T40" fmla="*/ 4 w 40"/>
              <a:gd name="T41" fmla="*/ 86 h 93"/>
              <a:gd name="T42" fmla="*/ 1 w 40"/>
              <a:gd name="T43" fmla="*/ 80 h 93"/>
              <a:gd name="T44" fmla="*/ 0 w 40"/>
              <a:gd name="T45" fmla="*/ 73 h 93"/>
              <a:gd name="T46" fmla="*/ 1 w 40"/>
              <a:gd name="T47" fmla="*/ 64 h 93"/>
              <a:gd name="T48" fmla="*/ 3 w 40"/>
              <a:gd name="T49" fmla="*/ 50 h 93"/>
              <a:gd name="T50" fmla="*/ 6 w 40"/>
              <a:gd name="T51" fmla="*/ 37 h 93"/>
              <a:gd name="T52" fmla="*/ 7 w 40"/>
              <a:gd name="T53" fmla="*/ 3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54" name="Freeform 1053">
            <a:extLst>
              <a:ext uri="{FF2B5EF4-FFF2-40B4-BE49-F238E27FC236}">
                <a16:creationId xmlns:a16="http://schemas.microsoft.com/office/drawing/2014/main" id="{B9149AA7-8376-AB40-9D52-F0F5EED8E241}"/>
              </a:ext>
            </a:extLst>
          </p:cNvPr>
          <p:cNvSpPr>
            <a:spLocks/>
          </p:cNvSpPr>
          <p:nvPr userDrawn="1">
            <p:custDataLst>
              <p:tags r:id="rId294"/>
            </p:custDataLst>
          </p:nvPr>
        </p:nvSpPr>
        <p:spPr bwMode="auto">
          <a:xfrm>
            <a:off x="7246704" y="2294681"/>
            <a:ext cx="302566" cy="247597"/>
          </a:xfrm>
          <a:custGeom>
            <a:avLst/>
            <a:gdLst>
              <a:gd name="T0" fmla="*/ 149 w 664"/>
              <a:gd name="T1" fmla="*/ 445 h 518"/>
              <a:gd name="T2" fmla="*/ 151 w 664"/>
              <a:gd name="T3" fmla="*/ 431 h 518"/>
              <a:gd name="T4" fmla="*/ 146 w 664"/>
              <a:gd name="T5" fmla="*/ 400 h 518"/>
              <a:gd name="T6" fmla="*/ 151 w 664"/>
              <a:gd name="T7" fmla="*/ 353 h 518"/>
              <a:gd name="T8" fmla="*/ 146 w 664"/>
              <a:gd name="T9" fmla="*/ 298 h 518"/>
              <a:gd name="T10" fmla="*/ 134 w 664"/>
              <a:gd name="T11" fmla="*/ 251 h 518"/>
              <a:gd name="T12" fmla="*/ 109 w 664"/>
              <a:gd name="T13" fmla="*/ 241 h 518"/>
              <a:gd name="T14" fmla="*/ 20 w 664"/>
              <a:gd name="T15" fmla="*/ 192 h 518"/>
              <a:gd name="T16" fmla="*/ 24 w 664"/>
              <a:gd name="T17" fmla="*/ 171 h 518"/>
              <a:gd name="T18" fmla="*/ 36 w 664"/>
              <a:gd name="T19" fmla="*/ 159 h 518"/>
              <a:gd name="T20" fmla="*/ 48 w 664"/>
              <a:gd name="T21" fmla="*/ 148 h 518"/>
              <a:gd name="T22" fmla="*/ 100 w 664"/>
              <a:gd name="T23" fmla="*/ 155 h 518"/>
              <a:gd name="T24" fmla="*/ 125 w 664"/>
              <a:gd name="T25" fmla="*/ 152 h 518"/>
              <a:gd name="T26" fmla="*/ 147 w 664"/>
              <a:gd name="T27" fmla="*/ 157 h 518"/>
              <a:gd name="T28" fmla="*/ 165 w 664"/>
              <a:gd name="T29" fmla="*/ 94 h 518"/>
              <a:gd name="T30" fmla="*/ 185 w 664"/>
              <a:gd name="T31" fmla="*/ 109 h 518"/>
              <a:gd name="T32" fmla="*/ 207 w 664"/>
              <a:gd name="T33" fmla="*/ 110 h 518"/>
              <a:gd name="T34" fmla="*/ 236 w 664"/>
              <a:gd name="T35" fmla="*/ 99 h 518"/>
              <a:gd name="T36" fmla="*/ 264 w 664"/>
              <a:gd name="T37" fmla="*/ 80 h 518"/>
              <a:gd name="T38" fmla="*/ 289 w 664"/>
              <a:gd name="T39" fmla="*/ 57 h 518"/>
              <a:gd name="T40" fmla="*/ 308 w 664"/>
              <a:gd name="T41" fmla="*/ 32 h 518"/>
              <a:gd name="T42" fmla="*/ 318 w 664"/>
              <a:gd name="T43" fmla="*/ 12 h 518"/>
              <a:gd name="T44" fmla="*/ 370 w 664"/>
              <a:gd name="T45" fmla="*/ 4 h 518"/>
              <a:gd name="T46" fmla="*/ 404 w 664"/>
              <a:gd name="T47" fmla="*/ 32 h 518"/>
              <a:gd name="T48" fmla="*/ 457 w 664"/>
              <a:gd name="T49" fmla="*/ 61 h 518"/>
              <a:gd name="T50" fmla="*/ 511 w 664"/>
              <a:gd name="T51" fmla="*/ 90 h 518"/>
              <a:gd name="T52" fmla="*/ 552 w 664"/>
              <a:gd name="T53" fmla="*/ 107 h 518"/>
              <a:gd name="T54" fmla="*/ 578 w 664"/>
              <a:gd name="T55" fmla="*/ 116 h 518"/>
              <a:gd name="T56" fmla="*/ 623 w 664"/>
              <a:gd name="T57" fmla="*/ 121 h 518"/>
              <a:gd name="T58" fmla="*/ 658 w 664"/>
              <a:gd name="T59" fmla="*/ 136 h 518"/>
              <a:gd name="T60" fmla="*/ 645 w 664"/>
              <a:gd name="T61" fmla="*/ 166 h 518"/>
              <a:gd name="T62" fmla="*/ 620 w 664"/>
              <a:gd name="T63" fmla="*/ 236 h 518"/>
              <a:gd name="T64" fmla="*/ 598 w 664"/>
              <a:gd name="T65" fmla="*/ 272 h 518"/>
              <a:gd name="T66" fmla="*/ 585 w 664"/>
              <a:gd name="T67" fmla="*/ 286 h 518"/>
              <a:gd name="T68" fmla="*/ 599 w 664"/>
              <a:gd name="T69" fmla="*/ 298 h 518"/>
              <a:gd name="T70" fmla="*/ 618 w 664"/>
              <a:gd name="T71" fmla="*/ 307 h 518"/>
              <a:gd name="T72" fmla="*/ 623 w 664"/>
              <a:gd name="T73" fmla="*/ 334 h 518"/>
              <a:gd name="T74" fmla="*/ 620 w 664"/>
              <a:gd name="T75" fmla="*/ 347 h 518"/>
              <a:gd name="T76" fmla="*/ 618 w 664"/>
              <a:gd name="T77" fmla="*/ 372 h 518"/>
              <a:gd name="T78" fmla="*/ 622 w 664"/>
              <a:gd name="T79" fmla="*/ 399 h 518"/>
              <a:gd name="T80" fmla="*/ 632 w 664"/>
              <a:gd name="T81" fmla="*/ 423 h 518"/>
              <a:gd name="T82" fmla="*/ 608 w 664"/>
              <a:gd name="T83" fmla="*/ 457 h 518"/>
              <a:gd name="T84" fmla="*/ 569 w 664"/>
              <a:gd name="T85" fmla="*/ 484 h 518"/>
              <a:gd name="T86" fmla="*/ 542 w 664"/>
              <a:gd name="T87" fmla="*/ 489 h 518"/>
              <a:gd name="T88" fmla="*/ 509 w 664"/>
              <a:gd name="T89" fmla="*/ 481 h 518"/>
              <a:gd name="T90" fmla="*/ 477 w 664"/>
              <a:gd name="T91" fmla="*/ 460 h 518"/>
              <a:gd name="T92" fmla="*/ 463 w 664"/>
              <a:gd name="T93" fmla="*/ 456 h 518"/>
              <a:gd name="T94" fmla="*/ 443 w 664"/>
              <a:gd name="T95" fmla="*/ 457 h 518"/>
              <a:gd name="T96" fmla="*/ 423 w 664"/>
              <a:gd name="T97" fmla="*/ 465 h 518"/>
              <a:gd name="T98" fmla="*/ 406 w 664"/>
              <a:gd name="T99" fmla="*/ 477 h 518"/>
              <a:gd name="T100" fmla="*/ 388 w 664"/>
              <a:gd name="T101" fmla="*/ 503 h 518"/>
              <a:gd name="T102" fmla="*/ 385 w 664"/>
              <a:gd name="T103" fmla="*/ 517 h 518"/>
              <a:gd name="T104" fmla="*/ 333 w 664"/>
              <a:gd name="T105" fmla="*/ 515 h 518"/>
              <a:gd name="T106" fmla="*/ 317 w 664"/>
              <a:gd name="T107" fmla="*/ 507 h 518"/>
              <a:gd name="T108" fmla="*/ 307 w 664"/>
              <a:gd name="T109" fmla="*/ 500 h 518"/>
              <a:gd name="T110" fmla="*/ 296 w 664"/>
              <a:gd name="T111" fmla="*/ 508 h 518"/>
              <a:gd name="T112" fmla="*/ 287 w 664"/>
              <a:gd name="T113" fmla="*/ 516 h 518"/>
              <a:gd name="T114" fmla="*/ 268 w 664"/>
              <a:gd name="T115" fmla="*/ 516 h 518"/>
              <a:gd name="T116" fmla="*/ 227 w 664"/>
              <a:gd name="T117" fmla="*/ 506 h 518"/>
              <a:gd name="T118" fmla="*/ 185 w 664"/>
              <a:gd name="T119" fmla="*/ 487 h 518"/>
              <a:gd name="T120" fmla="*/ 160 w 664"/>
              <a:gd name="T121" fmla="*/ 469 h 518"/>
              <a:gd name="T122" fmla="*/ 146 w 664"/>
              <a:gd name="T123" fmla="*/ 45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chemeClr val="accent1"/>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55" name="Freeform 1054">
            <a:extLst>
              <a:ext uri="{FF2B5EF4-FFF2-40B4-BE49-F238E27FC236}">
                <a16:creationId xmlns:a16="http://schemas.microsoft.com/office/drawing/2014/main" id="{22FB1ABF-381D-9F47-AF8C-9AA72495F592}"/>
              </a:ext>
            </a:extLst>
          </p:cNvPr>
          <p:cNvSpPr>
            <a:spLocks/>
          </p:cNvSpPr>
          <p:nvPr userDrawn="1">
            <p:custDataLst>
              <p:tags r:id="rId295"/>
            </p:custDataLst>
          </p:nvPr>
        </p:nvSpPr>
        <p:spPr bwMode="auto">
          <a:xfrm>
            <a:off x="8279656" y="2498633"/>
            <a:ext cx="154536" cy="74855"/>
          </a:xfrm>
          <a:custGeom>
            <a:avLst/>
            <a:gdLst>
              <a:gd name="T0" fmla="*/ 332 w 352"/>
              <a:gd name="T1" fmla="*/ 91 h 153"/>
              <a:gd name="T2" fmla="*/ 352 w 352"/>
              <a:gd name="T3" fmla="*/ 153 h 153"/>
              <a:gd name="T4" fmla="*/ 326 w 352"/>
              <a:gd name="T5" fmla="*/ 141 h 153"/>
              <a:gd name="T6" fmla="*/ 299 w 352"/>
              <a:gd name="T7" fmla="*/ 129 h 153"/>
              <a:gd name="T8" fmla="*/ 266 w 352"/>
              <a:gd name="T9" fmla="*/ 141 h 153"/>
              <a:gd name="T10" fmla="*/ 232 w 352"/>
              <a:gd name="T11" fmla="*/ 141 h 153"/>
              <a:gd name="T12" fmla="*/ 227 w 352"/>
              <a:gd name="T13" fmla="*/ 135 h 153"/>
              <a:gd name="T14" fmla="*/ 226 w 352"/>
              <a:gd name="T15" fmla="*/ 135 h 153"/>
              <a:gd name="T16" fmla="*/ 219 w 352"/>
              <a:gd name="T17" fmla="*/ 129 h 153"/>
              <a:gd name="T18" fmla="*/ 213 w 352"/>
              <a:gd name="T19" fmla="*/ 125 h 153"/>
              <a:gd name="T20" fmla="*/ 205 w 352"/>
              <a:gd name="T21" fmla="*/ 121 h 153"/>
              <a:gd name="T22" fmla="*/ 197 w 352"/>
              <a:gd name="T23" fmla="*/ 118 h 153"/>
              <a:gd name="T24" fmla="*/ 181 w 352"/>
              <a:gd name="T25" fmla="*/ 113 h 153"/>
              <a:gd name="T26" fmla="*/ 163 w 352"/>
              <a:gd name="T27" fmla="*/ 110 h 153"/>
              <a:gd name="T28" fmla="*/ 126 w 352"/>
              <a:gd name="T29" fmla="*/ 107 h 153"/>
              <a:gd name="T30" fmla="*/ 86 w 352"/>
              <a:gd name="T31" fmla="*/ 104 h 153"/>
              <a:gd name="T32" fmla="*/ 85 w 352"/>
              <a:gd name="T33" fmla="*/ 94 h 153"/>
              <a:gd name="T34" fmla="*/ 82 w 352"/>
              <a:gd name="T35" fmla="*/ 84 h 153"/>
              <a:gd name="T36" fmla="*/ 80 w 352"/>
              <a:gd name="T37" fmla="*/ 75 h 153"/>
              <a:gd name="T38" fmla="*/ 75 w 352"/>
              <a:gd name="T39" fmla="*/ 67 h 153"/>
              <a:gd name="T40" fmla="*/ 71 w 352"/>
              <a:gd name="T41" fmla="*/ 59 h 153"/>
              <a:gd name="T42" fmla="*/ 67 w 352"/>
              <a:gd name="T43" fmla="*/ 52 h 153"/>
              <a:gd name="T44" fmla="*/ 61 w 352"/>
              <a:gd name="T45" fmla="*/ 44 h 153"/>
              <a:gd name="T46" fmla="*/ 56 w 352"/>
              <a:gd name="T47" fmla="*/ 37 h 153"/>
              <a:gd name="T48" fmla="*/ 44 w 352"/>
              <a:gd name="T49" fmla="*/ 26 h 153"/>
              <a:gd name="T50" fmla="*/ 29 w 352"/>
              <a:gd name="T51" fmla="*/ 16 h 153"/>
              <a:gd name="T52" fmla="*/ 15 w 352"/>
              <a:gd name="T53" fmla="*/ 7 h 153"/>
              <a:gd name="T54" fmla="*/ 0 w 352"/>
              <a:gd name="T55" fmla="*/ 0 h 153"/>
              <a:gd name="T56" fmla="*/ 7 w 352"/>
              <a:gd name="T57" fmla="*/ 0 h 153"/>
              <a:gd name="T58" fmla="*/ 60 w 352"/>
              <a:gd name="T59" fmla="*/ 18 h 153"/>
              <a:gd name="T60" fmla="*/ 106 w 352"/>
              <a:gd name="T61" fmla="*/ 30 h 153"/>
              <a:gd name="T62" fmla="*/ 134 w 352"/>
              <a:gd name="T63" fmla="*/ 18 h 153"/>
              <a:gd name="T64" fmla="*/ 180 w 352"/>
              <a:gd name="T65" fmla="*/ 36 h 153"/>
              <a:gd name="T66" fmla="*/ 206 w 352"/>
              <a:gd name="T67" fmla="*/ 55 h 153"/>
              <a:gd name="T68" fmla="*/ 246 w 352"/>
              <a:gd name="T69" fmla="*/ 49 h 153"/>
              <a:gd name="T70" fmla="*/ 286 w 352"/>
              <a:gd name="T71" fmla="*/ 61 h 153"/>
              <a:gd name="T72" fmla="*/ 313 w 352"/>
              <a:gd name="T73" fmla="*/ 79 h 153"/>
              <a:gd name="T74" fmla="*/ 332 w 352"/>
              <a:gd name="T75" fmla="*/ 9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56" name="Freeform 1055">
            <a:extLst>
              <a:ext uri="{FF2B5EF4-FFF2-40B4-BE49-F238E27FC236}">
                <a16:creationId xmlns:a16="http://schemas.microsoft.com/office/drawing/2014/main" id="{6E5BDF0B-70CC-C64D-9A6D-E306D86B9A36}"/>
              </a:ext>
            </a:extLst>
          </p:cNvPr>
          <p:cNvSpPr>
            <a:spLocks/>
          </p:cNvSpPr>
          <p:nvPr userDrawn="1">
            <p:custDataLst>
              <p:tags r:id="rId296"/>
            </p:custDataLst>
          </p:nvPr>
        </p:nvSpPr>
        <p:spPr bwMode="auto">
          <a:xfrm>
            <a:off x="7817676" y="2553335"/>
            <a:ext cx="151283" cy="156908"/>
          </a:xfrm>
          <a:custGeom>
            <a:avLst/>
            <a:gdLst>
              <a:gd name="T0" fmla="*/ 230 w 331"/>
              <a:gd name="T1" fmla="*/ 40 h 327"/>
              <a:gd name="T2" fmla="*/ 193 w 331"/>
              <a:gd name="T3" fmla="*/ 56 h 327"/>
              <a:gd name="T4" fmla="*/ 182 w 331"/>
              <a:gd name="T5" fmla="*/ 67 h 327"/>
              <a:gd name="T6" fmla="*/ 181 w 331"/>
              <a:gd name="T7" fmla="*/ 81 h 327"/>
              <a:gd name="T8" fmla="*/ 184 w 331"/>
              <a:gd name="T9" fmla="*/ 94 h 327"/>
              <a:gd name="T10" fmla="*/ 177 w 331"/>
              <a:gd name="T11" fmla="*/ 102 h 327"/>
              <a:gd name="T12" fmla="*/ 168 w 331"/>
              <a:gd name="T13" fmla="*/ 105 h 327"/>
              <a:gd name="T14" fmla="*/ 160 w 331"/>
              <a:gd name="T15" fmla="*/ 98 h 327"/>
              <a:gd name="T16" fmla="*/ 149 w 331"/>
              <a:gd name="T17" fmla="*/ 85 h 327"/>
              <a:gd name="T18" fmla="*/ 126 w 331"/>
              <a:gd name="T19" fmla="*/ 74 h 327"/>
              <a:gd name="T20" fmla="*/ 127 w 331"/>
              <a:gd name="T21" fmla="*/ 96 h 327"/>
              <a:gd name="T22" fmla="*/ 139 w 331"/>
              <a:gd name="T23" fmla="*/ 116 h 327"/>
              <a:gd name="T24" fmla="*/ 154 w 331"/>
              <a:gd name="T25" fmla="*/ 129 h 327"/>
              <a:gd name="T26" fmla="*/ 159 w 331"/>
              <a:gd name="T27" fmla="*/ 130 h 327"/>
              <a:gd name="T28" fmla="*/ 159 w 331"/>
              <a:gd name="T29" fmla="*/ 177 h 327"/>
              <a:gd name="T30" fmla="*/ 159 w 331"/>
              <a:gd name="T31" fmla="*/ 237 h 327"/>
              <a:gd name="T32" fmla="*/ 156 w 331"/>
              <a:gd name="T33" fmla="*/ 251 h 327"/>
              <a:gd name="T34" fmla="*/ 147 w 331"/>
              <a:gd name="T35" fmla="*/ 259 h 327"/>
              <a:gd name="T36" fmla="*/ 145 w 331"/>
              <a:gd name="T37" fmla="*/ 264 h 327"/>
              <a:gd name="T38" fmla="*/ 162 w 331"/>
              <a:gd name="T39" fmla="*/ 276 h 327"/>
              <a:gd name="T40" fmla="*/ 167 w 331"/>
              <a:gd name="T41" fmla="*/ 286 h 327"/>
              <a:gd name="T42" fmla="*/ 155 w 331"/>
              <a:gd name="T43" fmla="*/ 295 h 327"/>
              <a:gd name="T44" fmla="*/ 140 w 331"/>
              <a:gd name="T45" fmla="*/ 297 h 327"/>
              <a:gd name="T46" fmla="*/ 130 w 331"/>
              <a:gd name="T47" fmla="*/ 307 h 327"/>
              <a:gd name="T48" fmla="*/ 126 w 331"/>
              <a:gd name="T49" fmla="*/ 321 h 327"/>
              <a:gd name="T50" fmla="*/ 121 w 331"/>
              <a:gd name="T51" fmla="*/ 300 h 327"/>
              <a:gd name="T52" fmla="*/ 124 w 331"/>
              <a:gd name="T53" fmla="*/ 288 h 327"/>
              <a:gd name="T54" fmla="*/ 109 w 331"/>
              <a:gd name="T55" fmla="*/ 286 h 327"/>
              <a:gd name="T56" fmla="*/ 93 w 331"/>
              <a:gd name="T57" fmla="*/ 292 h 327"/>
              <a:gd name="T58" fmla="*/ 79 w 331"/>
              <a:gd name="T59" fmla="*/ 296 h 327"/>
              <a:gd name="T60" fmla="*/ 73 w 331"/>
              <a:gd name="T61" fmla="*/ 242 h 327"/>
              <a:gd name="T62" fmla="*/ 79 w 331"/>
              <a:gd name="T63" fmla="*/ 216 h 327"/>
              <a:gd name="T64" fmla="*/ 48 w 331"/>
              <a:gd name="T65" fmla="*/ 211 h 327"/>
              <a:gd name="T66" fmla="*/ 28 w 331"/>
              <a:gd name="T67" fmla="*/ 198 h 327"/>
              <a:gd name="T68" fmla="*/ 13 w 331"/>
              <a:gd name="T69" fmla="*/ 173 h 327"/>
              <a:gd name="T70" fmla="*/ 0 w 331"/>
              <a:gd name="T71" fmla="*/ 130 h 327"/>
              <a:gd name="T72" fmla="*/ 28 w 331"/>
              <a:gd name="T73" fmla="*/ 111 h 327"/>
              <a:gd name="T74" fmla="*/ 50 w 331"/>
              <a:gd name="T75" fmla="*/ 81 h 327"/>
              <a:gd name="T76" fmla="*/ 73 w 331"/>
              <a:gd name="T77" fmla="*/ 55 h 327"/>
              <a:gd name="T78" fmla="*/ 115 w 331"/>
              <a:gd name="T79" fmla="*/ 41 h 327"/>
              <a:gd name="T80" fmla="*/ 180 w 331"/>
              <a:gd name="T81" fmla="*/ 14 h 327"/>
              <a:gd name="T82" fmla="*/ 218 w 331"/>
              <a:gd name="T83" fmla="*/ 7 h 327"/>
              <a:gd name="T84" fmla="*/ 249 w 331"/>
              <a:gd name="T85" fmla="*/ 14 h 327"/>
              <a:gd name="T86" fmla="*/ 271 w 331"/>
              <a:gd name="T87" fmla="*/ 27 h 327"/>
              <a:gd name="T88" fmla="*/ 292 w 331"/>
              <a:gd name="T89" fmla="*/ 30 h 327"/>
              <a:gd name="T90" fmla="*/ 307 w 331"/>
              <a:gd name="T91" fmla="*/ 20 h 327"/>
              <a:gd name="T92" fmla="*/ 327 w 331"/>
              <a:gd name="T93" fmla="*/ 6 h 327"/>
              <a:gd name="T94" fmla="*/ 330 w 331"/>
              <a:gd name="T95" fmla="*/ 3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57" name="Freeform 1056">
            <a:extLst>
              <a:ext uri="{FF2B5EF4-FFF2-40B4-BE49-F238E27FC236}">
                <a16:creationId xmlns:a16="http://schemas.microsoft.com/office/drawing/2014/main" id="{C57A5C77-A5CF-6E41-8EE6-BA0A8EC431DA}"/>
              </a:ext>
            </a:extLst>
          </p:cNvPr>
          <p:cNvSpPr>
            <a:spLocks/>
          </p:cNvSpPr>
          <p:nvPr userDrawn="1">
            <p:custDataLst>
              <p:tags r:id="rId297"/>
            </p:custDataLst>
          </p:nvPr>
        </p:nvSpPr>
        <p:spPr bwMode="auto">
          <a:xfrm>
            <a:off x="7903889" y="2727518"/>
            <a:ext cx="71574" cy="51823"/>
          </a:xfrm>
          <a:custGeom>
            <a:avLst/>
            <a:gdLst>
              <a:gd name="T0" fmla="*/ 0 w 153"/>
              <a:gd name="T1" fmla="*/ 0 h 49"/>
              <a:gd name="T2" fmla="*/ 44 w 153"/>
              <a:gd name="T3" fmla="*/ 2 h 49"/>
              <a:gd name="T4" fmla="*/ 83 w 153"/>
              <a:gd name="T5" fmla="*/ 6 h 49"/>
              <a:gd name="T6" fmla="*/ 103 w 153"/>
              <a:gd name="T7" fmla="*/ 8 h 49"/>
              <a:gd name="T8" fmla="*/ 121 w 153"/>
              <a:gd name="T9" fmla="*/ 7 h 49"/>
              <a:gd name="T10" fmla="*/ 130 w 153"/>
              <a:gd name="T11" fmla="*/ 6 h 49"/>
              <a:gd name="T12" fmla="*/ 137 w 153"/>
              <a:gd name="T13" fmla="*/ 5 h 49"/>
              <a:gd name="T14" fmla="*/ 145 w 153"/>
              <a:gd name="T15" fmla="*/ 3 h 49"/>
              <a:gd name="T16" fmla="*/ 153 w 153"/>
              <a:gd name="T17" fmla="*/ 0 h 49"/>
              <a:gd name="T18" fmla="*/ 153 w 153"/>
              <a:gd name="T19" fmla="*/ 9 h 49"/>
              <a:gd name="T20" fmla="*/ 153 w 153"/>
              <a:gd name="T21" fmla="*/ 25 h 49"/>
              <a:gd name="T22" fmla="*/ 143 w 153"/>
              <a:gd name="T23" fmla="*/ 31 h 49"/>
              <a:gd name="T24" fmla="*/ 133 w 153"/>
              <a:gd name="T25" fmla="*/ 36 h 49"/>
              <a:gd name="T26" fmla="*/ 124 w 153"/>
              <a:gd name="T27" fmla="*/ 40 h 49"/>
              <a:gd name="T28" fmla="*/ 114 w 153"/>
              <a:gd name="T29" fmla="*/ 44 h 49"/>
              <a:gd name="T30" fmla="*/ 106 w 153"/>
              <a:gd name="T31" fmla="*/ 46 h 49"/>
              <a:gd name="T32" fmla="*/ 99 w 153"/>
              <a:gd name="T33" fmla="*/ 48 h 49"/>
              <a:gd name="T34" fmla="*/ 92 w 153"/>
              <a:gd name="T35" fmla="*/ 49 h 49"/>
              <a:gd name="T36" fmla="*/ 87 w 153"/>
              <a:gd name="T37" fmla="*/ 49 h 49"/>
              <a:gd name="T38" fmla="*/ 72 w 153"/>
              <a:gd name="T39" fmla="*/ 48 h 49"/>
              <a:gd name="T40" fmla="*/ 60 w 153"/>
              <a:gd name="T41" fmla="*/ 46 h 49"/>
              <a:gd name="T42" fmla="*/ 50 w 153"/>
              <a:gd name="T43" fmla="*/ 43 h 49"/>
              <a:gd name="T44" fmla="*/ 41 w 153"/>
              <a:gd name="T45" fmla="*/ 38 h 49"/>
              <a:gd name="T46" fmla="*/ 22 w 153"/>
              <a:gd name="T47" fmla="*/ 29 h 49"/>
              <a:gd name="T48" fmla="*/ 0 w 153"/>
              <a:gd name="T49" fmla="*/ 19 h 49"/>
              <a:gd name="T50" fmla="*/ 0 w 153"/>
              <a:gd name="T5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58" name="Freeform 1057">
            <a:extLst>
              <a:ext uri="{FF2B5EF4-FFF2-40B4-BE49-F238E27FC236}">
                <a16:creationId xmlns:a16="http://schemas.microsoft.com/office/drawing/2014/main" id="{F1A1E938-1C4E-C941-AB63-753A744AD554}"/>
              </a:ext>
            </a:extLst>
          </p:cNvPr>
          <p:cNvSpPr>
            <a:spLocks/>
          </p:cNvSpPr>
          <p:nvPr userDrawn="1">
            <p:custDataLst>
              <p:tags r:id="rId298"/>
            </p:custDataLst>
          </p:nvPr>
        </p:nvSpPr>
        <p:spPr bwMode="auto">
          <a:xfrm>
            <a:off x="6960405" y="3391134"/>
            <a:ext cx="191950" cy="143951"/>
          </a:xfrm>
          <a:custGeom>
            <a:avLst/>
            <a:gdLst>
              <a:gd name="T0" fmla="*/ 194 w 426"/>
              <a:gd name="T1" fmla="*/ 16 h 299"/>
              <a:gd name="T2" fmla="*/ 216 w 426"/>
              <a:gd name="T3" fmla="*/ 22 h 299"/>
              <a:gd name="T4" fmla="*/ 230 w 426"/>
              <a:gd name="T5" fmla="*/ 29 h 299"/>
              <a:gd name="T6" fmla="*/ 253 w 426"/>
              <a:gd name="T7" fmla="*/ 35 h 299"/>
              <a:gd name="T8" fmla="*/ 279 w 426"/>
              <a:gd name="T9" fmla="*/ 37 h 299"/>
              <a:gd name="T10" fmla="*/ 300 w 426"/>
              <a:gd name="T11" fmla="*/ 37 h 299"/>
              <a:gd name="T12" fmla="*/ 319 w 426"/>
              <a:gd name="T13" fmla="*/ 34 h 299"/>
              <a:gd name="T14" fmla="*/ 329 w 426"/>
              <a:gd name="T15" fmla="*/ 29 h 299"/>
              <a:gd name="T16" fmla="*/ 365 w 426"/>
              <a:gd name="T17" fmla="*/ 25 h 299"/>
              <a:gd name="T18" fmla="*/ 372 w 426"/>
              <a:gd name="T19" fmla="*/ 49 h 299"/>
              <a:gd name="T20" fmla="*/ 383 w 426"/>
              <a:gd name="T21" fmla="*/ 74 h 299"/>
              <a:gd name="T22" fmla="*/ 391 w 426"/>
              <a:gd name="T23" fmla="*/ 84 h 299"/>
              <a:gd name="T24" fmla="*/ 400 w 426"/>
              <a:gd name="T25" fmla="*/ 92 h 299"/>
              <a:gd name="T26" fmla="*/ 412 w 426"/>
              <a:gd name="T27" fmla="*/ 97 h 299"/>
              <a:gd name="T28" fmla="*/ 425 w 426"/>
              <a:gd name="T29" fmla="*/ 99 h 299"/>
              <a:gd name="T30" fmla="*/ 425 w 426"/>
              <a:gd name="T31" fmla="*/ 120 h 299"/>
              <a:gd name="T32" fmla="*/ 425 w 426"/>
              <a:gd name="T33" fmla="*/ 142 h 299"/>
              <a:gd name="T34" fmla="*/ 416 w 426"/>
              <a:gd name="T35" fmla="*/ 158 h 299"/>
              <a:gd name="T36" fmla="*/ 412 w 426"/>
              <a:gd name="T37" fmla="*/ 170 h 299"/>
              <a:gd name="T38" fmla="*/ 412 w 426"/>
              <a:gd name="T39" fmla="*/ 181 h 299"/>
              <a:gd name="T40" fmla="*/ 415 w 426"/>
              <a:gd name="T41" fmla="*/ 190 h 299"/>
              <a:gd name="T42" fmla="*/ 423 w 426"/>
              <a:gd name="T43" fmla="*/ 211 h 299"/>
              <a:gd name="T44" fmla="*/ 426 w 426"/>
              <a:gd name="T45" fmla="*/ 226 h 299"/>
              <a:gd name="T46" fmla="*/ 425 w 426"/>
              <a:gd name="T47" fmla="*/ 247 h 299"/>
              <a:gd name="T48" fmla="*/ 426 w 426"/>
              <a:gd name="T49" fmla="*/ 274 h 299"/>
              <a:gd name="T50" fmla="*/ 423 w 426"/>
              <a:gd name="T51" fmla="*/ 285 h 299"/>
              <a:gd name="T52" fmla="*/ 412 w 426"/>
              <a:gd name="T53" fmla="*/ 296 h 299"/>
              <a:gd name="T54" fmla="*/ 380 w 426"/>
              <a:gd name="T55" fmla="*/ 298 h 299"/>
              <a:gd name="T56" fmla="*/ 370 w 426"/>
              <a:gd name="T57" fmla="*/ 299 h 299"/>
              <a:gd name="T58" fmla="*/ 360 w 426"/>
              <a:gd name="T59" fmla="*/ 296 h 299"/>
              <a:gd name="T60" fmla="*/ 351 w 426"/>
              <a:gd name="T61" fmla="*/ 290 h 299"/>
              <a:gd name="T62" fmla="*/ 338 w 426"/>
              <a:gd name="T63" fmla="*/ 278 h 299"/>
              <a:gd name="T64" fmla="*/ 324 w 426"/>
              <a:gd name="T65" fmla="*/ 261 h 299"/>
              <a:gd name="T66" fmla="*/ 311 w 426"/>
              <a:gd name="T67" fmla="*/ 253 h 299"/>
              <a:gd name="T68" fmla="*/ 294 w 426"/>
              <a:gd name="T69" fmla="*/ 251 h 299"/>
              <a:gd name="T70" fmla="*/ 278 w 426"/>
              <a:gd name="T71" fmla="*/ 232 h 299"/>
              <a:gd name="T72" fmla="*/ 274 w 426"/>
              <a:gd name="T73" fmla="*/ 210 h 299"/>
              <a:gd name="T74" fmla="*/ 269 w 426"/>
              <a:gd name="T75" fmla="*/ 197 h 299"/>
              <a:gd name="T76" fmla="*/ 261 w 426"/>
              <a:gd name="T77" fmla="*/ 184 h 299"/>
              <a:gd name="T78" fmla="*/ 251 w 426"/>
              <a:gd name="T79" fmla="*/ 173 h 299"/>
              <a:gd name="T80" fmla="*/ 238 w 426"/>
              <a:gd name="T81" fmla="*/ 165 h 299"/>
              <a:gd name="T82" fmla="*/ 222 w 426"/>
              <a:gd name="T83" fmla="*/ 161 h 299"/>
              <a:gd name="T84" fmla="*/ 204 w 426"/>
              <a:gd name="T85" fmla="*/ 161 h 299"/>
              <a:gd name="T86" fmla="*/ 188 w 426"/>
              <a:gd name="T87" fmla="*/ 163 h 299"/>
              <a:gd name="T88" fmla="*/ 173 w 426"/>
              <a:gd name="T89" fmla="*/ 168 h 299"/>
              <a:gd name="T90" fmla="*/ 160 w 426"/>
              <a:gd name="T91" fmla="*/ 176 h 299"/>
              <a:gd name="T92" fmla="*/ 141 w 426"/>
              <a:gd name="T93" fmla="*/ 191 h 299"/>
              <a:gd name="T94" fmla="*/ 118 w 426"/>
              <a:gd name="T95" fmla="*/ 215 h 299"/>
              <a:gd name="T96" fmla="*/ 105 w 426"/>
              <a:gd name="T97" fmla="*/ 218 h 299"/>
              <a:gd name="T98" fmla="*/ 100 w 426"/>
              <a:gd name="T99" fmla="*/ 201 h 299"/>
              <a:gd name="T100" fmla="*/ 90 w 426"/>
              <a:gd name="T101" fmla="*/ 186 h 299"/>
              <a:gd name="T102" fmla="*/ 76 w 426"/>
              <a:gd name="T103" fmla="*/ 171 h 299"/>
              <a:gd name="T104" fmla="*/ 50 w 426"/>
              <a:gd name="T105" fmla="*/ 153 h 299"/>
              <a:gd name="T106" fmla="*/ 24 w 426"/>
              <a:gd name="T107" fmla="*/ 134 h 299"/>
              <a:gd name="T108" fmla="*/ 8 w 426"/>
              <a:gd name="T109" fmla="*/ 119 h 299"/>
              <a:gd name="T110" fmla="*/ 15 w 426"/>
              <a:gd name="T111" fmla="*/ 101 h 299"/>
              <a:gd name="T112" fmla="*/ 46 w 426"/>
              <a:gd name="T113" fmla="*/ 77 h 299"/>
              <a:gd name="T114" fmla="*/ 75 w 426"/>
              <a:gd name="T115" fmla="*/ 48 h 299"/>
              <a:gd name="T116" fmla="*/ 98 w 426"/>
              <a:gd name="T117" fmla="*/ 17 h 299"/>
              <a:gd name="T118" fmla="*/ 179 w 426"/>
              <a:gd name="T119" fmla="*/ 1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59" name="Freeform 1058">
            <a:extLst>
              <a:ext uri="{FF2B5EF4-FFF2-40B4-BE49-F238E27FC236}">
                <a16:creationId xmlns:a16="http://schemas.microsoft.com/office/drawing/2014/main" id="{DCCEA7D6-A4B4-1F40-B179-E3E7AAA459DC}"/>
              </a:ext>
            </a:extLst>
          </p:cNvPr>
          <p:cNvSpPr>
            <a:spLocks/>
          </p:cNvSpPr>
          <p:nvPr userDrawn="1">
            <p:custDataLst>
              <p:tags r:id="rId299"/>
            </p:custDataLst>
          </p:nvPr>
        </p:nvSpPr>
        <p:spPr bwMode="auto">
          <a:xfrm>
            <a:off x="9055591" y="2723200"/>
            <a:ext cx="709240" cy="793174"/>
          </a:xfrm>
          <a:custGeom>
            <a:avLst/>
            <a:gdLst>
              <a:gd name="T0" fmla="*/ 477 w 1594"/>
              <a:gd name="T1" fmla="*/ 107 h 1670"/>
              <a:gd name="T2" fmla="*/ 485 w 1594"/>
              <a:gd name="T3" fmla="*/ 185 h 1670"/>
              <a:gd name="T4" fmla="*/ 578 w 1594"/>
              <a:gd name="T5" fmla="*/ 287 h 1670"/>
              <a:gd name="T6" fmla="*/ 701 w 1594"/>
              <a:gd name="T7" fmla="*/ 459 h 1670"/>
              <a:gd name="T8" fmla="*/ 795 w 1594"/>
              <a:gd name="T9" fmla="*/ 499 h 1670"/>
              <a:gd name="T10" fmla="*/ 877 w 1594"/>
              <a:gd name="T11" fmla="*/ 493 h 1670"/>
              <a:gd name="T12" fmla="*/ 930 w 1594"/>
              <a:gd name="T13" fmla="*/ 537 h 1670"/>
              <a:gd name="T14" fmla="*/ 1102 w 1594"/>
              <a:gd name="T15" fmla="*/ 567 h 1670"/>
              <a:gd name="T16" fmla="*/ 1121 w 1594"/>
              <a:gd name="T17" fmla="*/ 461 h 1670"/>
              <a:gd name="T18" fmla="*/ 1179 w 1594"/>
              <a:gd name="T19" fmla="*/ 539 h 1670"/>
              <a:gd name="T20" fmla="*/ 1243 w 1594"/>
              <a:gd name="T21" fmla="*/ 561 h 1670"/>
              <a:gd name="T22" fmla="*/ 1299 w 1594"/>
              <a:gd name="T23" fmla="*/ 498 h 1670"/>
              <a:gd name="T24" fmla="*/ 1404 w 1594"/>
              <a:gd name="T25" fmla="*/ 409 h 1670"/>
              <a:gd name="T26" fmla="*/ 1549 w 1594"/>
              <a:gd name="T27" fmla="*/ 428 h 1670"/>
              <a:gd name="T28" fmla="*/ 1579 w 1594"/>
              <a:gd name="T29" fmla="*/ 498 h 1670"/>
              <a:gd name="T30" fmla="*/ 1504 w 1594"/>
              <a:gd name="T31" fmla="*/ 542 h 1670"/>
              <a:gd name="T32" fmla="*/ 1485 w 1594"/>
              <a:gd name="T33" fmla="*/ 679 h 1670"/>
              <a:gd name="T34" fmla="*/ 1429 w 1594"/>
              <a:gd name="T35" fmla="*/ 704 h 1670"/>
              <a:gd name="T36" fmla="*/ 1408 w 1594"/>
              <a:gd name="T37" fmla="*/ 814 h 1670"/>
              <a:gd name="T38" fmla="*/ 1321 w 1594"/>
              <a:gd name="T39" fmla="*/ 754 h 1670"/>
              <a:gd name="T40" fmla="*/ 1323 w 1594"/>
              <a:gd name="T41" fmla="*/ 698 h 1670"/>
              <a:gd name="T42" fmla="*/ 1225 w 1594"/>
              <a:gd name="T43" fmla="*/ 638 h 1670"/>
              <a:gd name="T44" fmla="*/ 1187 w 1594"/>
              <a:gd name="T45" fmla="*/ 588 h 1670"/>
              <a:gd name="T46" fmla="*/ 1131 w 1594"/>
              <a:gd name="T47" fmla="*/ 575 h 1670"/>
              <a:gd name="T48" fmla="*/ 1127 w 1594"/>
              <a:gd name="T49" fmla="*/ 625 h 1670"/>
              <a:gd name="T50" fmla="*/ 1117 w 1594"/>
              <a:gd name="T51" fmla="*/ 683 h 1670"/>
              <a:gd name="T52" fmla="*/ 1160 w 1594"/>
              <a:gd name="T53" fmla="*/ 735 h 1670"/>
              <a:gd name="T54" fmla="*/ 1149 w 1594"/>
              <a:gd name="T55" fmla="*/ 843 h 1670"/>
              <a:gd name="T56" fmla="*/ 1075 w 1594"/>
              <a:gd name="T57" fmla="*/ 864 h 1670"/>
              <a:gd name="T58" fmla="*/ 1049 w 1594"/>
              <a:gd name="T59" fmla="*/ 937 h 1670"/>
              <a:gd name="T60" fmla="*/ 954 w 1594"/>
              <a:gd name="T61" fmla="*/ 1001 h 1670"/>
              <a:gd name="T62" fmla="*/ 912 w 1594"/>
              <a:gd name="T63" fmla="*/ 1050 h 1670"/>
              <a:gd name="T64" fmla="*/ 780 w 1594"/>
              <a:gd name="T65" fmla="*/ 1188 h 1670"/>
              <a:gd name="T66" fmla="*/ 723 w 1594"/>
              <a:gd name="T67" fmla="*/ 1233 h 1670"/>
              <a:gd name="T68" fmla="*/ 744 w 1594"/>
              <a:gd name="T69" fmla="*/ 1344 h 1670"/>
              <a:gd name="T70" fmla="*/ 712 w 1594"/>
              <a:gd name="T71" fmla="*/ 1445 h 1670"/>
              <a:gd name="T72" fmla="*/ 722 w 1594"/>
              <a:gd name="T73" fmla="*/ 1524 h 1670"/>
              <a:gd name="T74" fmla="*/ 693 w 1594"/>
              <a:gd name="T75" fmla="*/ 1576 h 1670"/>
              <a:gd name="T76" fmla="*/ 595 w 1594"/>
              <a:gd name="T77" fmla="*/ 1663 h 1670"/>
              <a:gd name="T78" fmla="*/ 516 w 1594"/>
              <a:gd name="T79" fmla="*/ 1529 h 1670"/>
              <a:gd name="T80" fmla="*/ 419 w 1594"/>
              <a:gd name="T81" fmla="*/ 1334 h 1670"/>
              <a:gd name="T82" fmla="*/ 301 w 1594"/>
              <a:gd name="T83" fmla="*/ 1114 h 1670"/>
              <a:gd name="T84" fmla="*/ 259 w 1594"/>
              <a:gd name="T85" fmla="*/ 861 h 1670"/>
              <a:gd name="T86" fmla="*/ 230 w 1594"/>
              <a:gd name="T87" fmla="*/ 814 h 1670"/>
              <a:gd name="T88" fmla="*/ 164 w 1594"/>
              <a:gd name="T89" fmla="*/ 900 h 1670"/>
              <a:gd name="T90" fmla="*/ 90 w 1594"/>
              <a:gd name="T91" fmla="*/ 876 h 1670"/>
              <a:gd name="T92" fmla="*/ 51 w 1594"/>
              <a:gd name="T93" fmla="*/ 798 h 1670"/>
              <a:gd name="T94" fmla="*/ 30 w 1594"/>
              <a:gd name="T95" fmla="*/ 771 h 1670"/>
              <a:gd name="T96" fmla="*/ 32 w 1594"/>
              <a:gd name="T97" fmla="*/ 708 h 1670"/>
              <a:gd name="T98" fmla="*/ 159 w 1594"/>
              <a:gd name="T99" fmla="*/ 659 h 1670"/>
              <a:gd name="T100" fmla="*/ 92 w 1594"/>
              <a:gd name="T101" fmla="*/ 569 h 1670"/>
              <a:gd name="T102" fmla="*/ 59 w 1594"/>
              <a:gd name="T103" fmla="*/ 500 h 1670"/>
              <a:gd name="T104" fmla="*/ 162 w 1594"/>
              <a:gd name="T105" fmla="*/ 459 h 1670"/>
              <a:gd name="T106" fmla="*/ 270 w 1594"/>
              <a:gd name="T107" fmla="*/ 294 h 1670"/>
              <a:gd name="T108" fmla="*/ 274 w 1594"/>
              <a:gd name="T109" fmla="*/ 230 h 1670"/>
              <a:gd name="T110" fmla="*/ 227 w 1594"/>
              <a:gd name="T111" fmla="*/ 142 h 1670"/>
              <a:gd name="T112" fmla="*/ 322 w 1594"/>
              <a:gd name="T113" fmla="*/ 54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4" h="167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solidFill>
            <a:schemeClr val="accent1"/>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60" name="Freeform 1059">
            <a:extLst>
              <a:ext uri="{FF2B5EF4-FFF2-40B4-BE49-F238E27FC236}">
                <a16:creationId xmlns:a16="http://schemas.microsoft.com/office/drawing/2014/main" id="{D6B6D974-B186-5247-994D-4FFC98A5F49A}"/>
              </a:ext>
            </a:extLst>
          </p:cNvPr>
          <p:cNvSpPr>
            <a:spLocks/>
          </p:cNvSpPr>
          <p:nvPr userDrawn="1">
            <p:custDataLst>
              <p:tags r:id="rId300"/>
            </p:custDataLst>
          </p:nvPr>
        </p:nvSpPr>
        <p:spPr bwMode="auto">
          <a:xfrm>
            <a:off x="7131208" y="3444398"/>
            <a:ext cx="162670" cy="187137"/>
          </a:xfrm>
          <a:custGeom>
            <a:avLst/>
            <a:gdLst>
              <a:gd name="T0" fmla="*/ 53 w 359"/>
              <a:gd name="T1" fmla="*/ 382 h 394"/>
              <a:gd name="T2" fmla="*/ 53 w 359"/>
              <a:gd name="T3" fmla="*/ 358 h 394"/>
              <a:gd name="T4" fmla="*/ 53 w 359"/>
              <a:gd name="T5" fmla="*/ 333 h 394"/>
              <a:gd name="T6" fmla="*/ 50 w 359"/>
              <a:gd name="T7" fmla="*/ 312 h 394"/>
              <a:gd name="T8" fmla="*/ 43 w 359"/>
              <a:gd name="T9" fmla="*/ 293 h 394"/>
              <a:gd name="T10" fmla="*/ 35 w 359"/>
              <a:gd name="T11" fmla="*/ 277 h 394"/>
              <a:gd name="T12" fmla="*/ 13 w 359"/>
              <a:gd name="T13" fmla="*/ 245 h 394"/>
              <a:gd name="T14" fmla="*/ 0 w 359"/>
              <a:gd name="T15" fmla="*/ 185 h 394"/>
              <a:gd name="T16" fmla="*/ 33 w 359"/>
              <a:gd name="T17" fmla="*/ 181 h 394"/>
              <a:gd name="T18" fmla="*/ 40 w 359"/>
              <a:gd name="T19" fmla="*/ 169 h 394"/>
              <a:gd name="T20" fmla="*/ 41 w 359"/>
              <a:gd name="T21" fmla="*/ 150 h 394"/>
              <a:gd name="T22" fmla="*/ 38 w 359"/>
              <a:gd name="T23" fmla="*/ 107 h 394"/>
              <a:gd name="T24" fmla="*/ 31 w 359"/>
              <a:gd name="T25" fmla="*/ 65 h 394"/>
              <a:gd name="T26" fmla="*/ 32 w 359"/>
              <a:gd name="T27" fmla="*/ 47 h 394"/>
              <a:gd name="T28" fmla="*/ 36 w 359"/>
              <a:gd name="T29" fmla="*/ 36 h 394"/>
              <a:gd name="T30" fmla="*/ 120 w 359"/>
              <a:gd name="T31" fmla="*/ 31 h 394"/>
              <a:gd name="T32" fmla="*/ 122 w 359"/>
              <a:gd name="T33" fmla="*/ 22 h 394"/>
              <a:gd name="T34" fmla="*/ 128 w 359"/>
              <a:gd name="T35" fmla="*/ 14 h 394"/>
              <a:gd name="T36" fmla="*/ 140 w 359"/>
              <a:gd name="T37" fmla="*/ 0 h 394"/>
              <a:gd name="T38" fmla="*/ 142 w 359"/>
              <a:gd name="T39" fmla="*/ 18 h 394"/>
              <a:gd name="T40" fmla="*/ 142 w 359"/>
              <a:gd name="T41" fmla="*/ 26 h 394"/>
              <a:gd name="T42" fmla="*/ 140 w 359"/>
              <a:gd name="T43" fmla="*/ 31 h 394"/>
              <a:gd name="T44" fmla="*/ 168 w 359"/>
              <a:gd name="T45" fmla="*/ 31 h 394"/>
              <a:gd name="T46" fmla="*/ 186 w 359"/>
              <a:gd name="T47" fmla="*/ 31 h 394"/>
              <a:gd name="T48" fmla="*/ 214 w 359"/>
              <a:gd name="T49" fmla="*/ 38 h 394"/>
              <a:gd name="T50" fmla="*/ 233 w 359"/>
              <a:gd name="T51" fmla="*/ 49 h 394"/>
              <a:gd name="T52" fmla="*/ 246 w 359"/>
              <a:gd name="T53" fmla="*/ 58 h 394"/>
              <a:gd name="T54" fmla="*/ 259 w 359"/>
              <a:gd name="T55" fmla="*/ 61 h 394"/>
              <a:gd name="T56" fmla="*/ 268 w 359"/>
              <a:gd name="T57" fmla="*/ 59 h 394"/>
              <a:gd name="T58" fmla="*/ 275 w 359"/>
              <a:gd name="T59" fmla="*/ 54 h 394"/>
              <a:gd name="T60" fmla="*/ 286 w 359"/>
              <a:gd name="T61" fmla="*/ 37 h 394"/>
              <a:gd name="T62" fmla="*/ 312 w 359"/>
              <a:gd name="T63" fmla="*/ 52 h 394"/>
              <a:gd name="T64" fmla="*/ 325 w 359"/>
              <a:gd name="T65" fmla="*/ 59 h 394"/>
              <a:gd name="T66" fmla="*/ 338 w 359"/>
              <a:gd name="T67" fmla="*/ 61 h 394"/>
              <a:gd name="T68" fmla="*/ 353 w 359"/>
              <a:gd name="T69" fmla="*/ 161 h 394"/>
              <a:gd name="T70" fmla="*/ 338 w 359"/>
              <a:gd name="T71" fmla="*/ 185 h 394"/>
              <a:gd name="T72" fmla="*/ 323 w 359"/>
              <a:gd name="T73" fmla="*/ 206 h 394"/>
              <a:gd name="T74" fmla="*/ 315 w 359"/>
              <a:gd name="T75" fmla="*/ 224 h 394"/>
              <a:gd name="T76" fmla="*/ 313 w 359"/>
              <a:gd name="T77" fmla="*/ 239 h 394"/>
              <a:gd name="T78" fmla="*/ 313 w 359"/>
              <a:gd name="T79" fmla="*/ 255 h 394"/>
              <a:gd name="T80" fmla="*/ 321 w 359"/>
              <a:gd name="T81" fmla="*/ 273 h 394"/>
              <a:gd name="T82" fmla="*/ 331 w 359"/>
              <a:gd name="T83" fmla="*/ 293 h 394"/>
              <a:gd name="T84" fmla="*/ 337 w 359"/>
              <a:gd name="T85" fmla="*/ 309 h 394"/>
              <a:gd name="T86" fmla="*/ 337 w 359"/>
              <a:gd name="T87" fmla="*/ 321 h 394"/>
              <a:gd name="T88" fmla="*/ 330 w 359"/>
              <a:gd name="T89" fmla="*/ 337 h 394"/>
              <a:gd name="T90" fmla="*/ 326 w 359"/>
              <a:gd name="T91" fmla="*/ 351 h 394"/>
              <a:gd name="T92" fmla="*/ 319 w 359"/>
              <a:gd name="T93" fmla="*/ 358 h 394"/>
              <a:gd name="T94" fmla="*/ 308 w 359"/>
              <a:gd name="T95" fmla="*/ 356 h 394"/>
              <a:gd name="T96" fmla="*/ 298 w 359"/>
              <a:gd name="T97" fmla="*/ 350 h 394"/>
              <a:gd name="T98" fmla="*/ 287 w 359"/>
              <a:gd name="T99" fmla="*/ 340 h 394"/>
              <a:gd name="T100" fmla="*/ 277 w 359"/>
              <a:gd name="T101" fmla="*/ 335 h 394"/>
              <a:gd name="T102" fmla="*/ 266 w 359"/>
              <a:gd name="T103" fmla="*/ 333 h 394"/>
              <a:gd name="T104" fmla="*/ 246 w 359"/>
              <a:gd name="T105" fmla="*/ 333 h 394"/>
              <a:gd name="T106" fmla="*/ 221 w 359"/>
              <a:gd name="T107" fmla="*/ 336 h 394"/>
              <a:gd name="T108" fmla="*/ 181 w 359"/>
              <a:gd name="T109" fmla="*/ 343 h 394"/>
              <a:gd name="T110" fmla="*/ 131 w 359"/>
              <a:gd name="T111" fmla="*/ 359 h 394"/>
              <a:gd name="T112" fmla="*/ 86 w 359"/>
              <a:gd name="T113" fmla="*/ 375 h 394"/>
              <a:gd name="T114" fmla="*/ 53 w 359"/>
              <a:gd name="T115" fmla="*/ 3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61" name="Freeform 1060">
            <a:extLst>
              <a:ext uri="{FF2B5EF4-FFF2-40B4-BE49-F238E27FC236}">
                <a16:creationId xmlns:a16="http://schemas.microsoft.com/office/drawing/2014/main" id="{7BF5AFF9-D3F6-E145-AD9A-7A4CAB8CCCC7}"/>
              </a:ext>
            </a:extLst>
          </p:cNvPr>
          <p:cNvSpPr>
            <a:spLocks/>
          </p:cNvSpPr>
          <p:nvPr userDrawn="1">
            <p:custDataLst>
              <p:tags r:id="rId301"/>
            </p:custDataLst>
          </p:nvPr>
        </p:nvSpPr>
        <p:spPr bwMode="auto">
          <a:xfrm>
            <a:off x="8225975" y="3621457"/>
            <a:ext cx="196831" cy="246157"/>
          </a:xfrm>
          <a:custGeom>
            <a:avLst/>
            <a:gdLst>
              <a:gd name="T0" fmla="*/ 410 w 449"/>
              <a:gd name="T1" fmla="*/ 105 h 523"/>
              <a:gd name="T2" fmla="*/ 405 w 449"/>
              <a:gd name="T3" fmla="*/ 98 h 523"/>
              <a:gd name="T4" fmla="*/ 408 w 449"/>
              <a:gd name="T5" fmla="*/ 92 h 523"/>
              <a:gd name="T6" fmla="*/ 422 w 449"/>
              <a:gd name="T7" fmla="*/ 77 h 523"/>
              <a:gd name="T8" fmla="*/ 441 w 449"/>
              <a:gd name="T9" fmla="*/ 60 h 523"/>
              <a:gd name="T10" fmla="*/ 447 w 449"/>
              <a:gd name="T11" fmla="*/ 50 h 523"/>
              <a:gd name="T12" fmla="*/ 449 w 449"/>
              <a:gd name="T13" fmla="*/ 37 h 523"/>
              <a:gd name="T14" fmla="*/ 432 w 449"/>
              <a:gd name="T15" fmla="*/ 34 h 523"/>
              <a:gd name="T16" fmla="*/ 422 w 449"/>
              <a:gd name="T17" fmla="*/ 27 h 523"/>
              <a:gd name="T18" fmla="*/ 411 w 449"/>
              <a:gd name="T19" fmla="*/ 21 h 523"/>
              <a:gd name="T20" fmla="*/ 390 w 449"/>
              <a:gd name="T21" fmla="*/ 18 h 523"/>
              <a:gd name="T22" fmla="*/ 377 w 449"/>
              <a:gd name="T23" fmla="*/ 20 h 523"/>
              <a:gd name="T24" fmla="*/ 368 w 449"/>
              <a:gd name="T25" fmla="*/ 24 h 523"/>
              <a:gd name="T26" fmla="*/ 355 w 449"/>
              <a:gd name="T27" fmla="*/ 37 h 523"/>
              <a:gd name="T28" fmla="*/ 340 w 449"/>
              <a:gd name="T29" fmla="*/ 50 h 523"/>
              <a:gd name="T30" fmla="*/ 326 w 449"/>
              <a:gd name="T31" fmla="*/ 54 h 523"/>
              <a:gd name="T32" fmla="*/ 310 w 449"/>
              <a:gd name="T33" fmla="*/ 55 h 523"/>
              <a:gd name="T34" fmla="*/ 287 w 449"/>
              <a:gd name="T35" fmla="*/ 54 h 523"/>
              <a:gd name="T36" fmla="*/ 267 w 449"/>
              <a:gd name="T37" fmla="*/ 50 h 523"/>
              <a:gd name="T38" fmla="*/ 235 w 449"/>
              <a:gd name="T39" fmla="*/ 36 h 523"/>
              <a:gd name="T40" fmla="*/ 206 w 449"/>
              <a:gd name="T41" fmla="*/ 19 h 523"/>
              <a:gd name="T42" fmla="*/ 189 w 449"/>
              <a:gd name="T43" fmla="*/ 12 h 523"/>
              <a:gd name="T44" fmla="*/ 170 w 449"/>
              <a:gd name="T45" fmla="*/ 6 h 523"/>
              <a:gd name="T46" fmla="*/ 134 w 449"/>
              <a:gd name="T47" fmla="*/ 8 h 523"/>
              <a:gd name="T48" fmla="*/ 119 w 449"/>
              <a:gd name="T49" fmla="*/ 6 h 523"/>
              <a:gd name="T50" fmla="*/ 103 w 449"/>
              <a:gd name="T51" fmla="*/ 0 h 523"/>
              <a:gd name="T52" fmla="*/ 52 w 449"/>
              <a:gd name="T53" fmla="*/ 0 h 523"/>
              <a:gd name="T54" fmla="*/ 5 w 449"/>
              <a:gd name="T55" fmla="*/ 0 h 523"/>
              <a:gd name="T56" fmla="*/ 5 w 449"/>
              <a:gd name="T57" fmla="*/ 18 h 523"/>
              <a:gd name="T58" fmla="*/ 5 w 449"/>
              <a:gd name="T59" fmla="*/ 37 h 523"/>
              <a:gd name="T60" fmla="*/ 15 w 449"/>
              <a:gd name="T61" fmla="*/ 60 h 523"/>
              <a:gd name="T62" fmla="*/ 23 w 449"/>
              <a:gd name="T63" fmla="*/ 91 h 523"/>
              <a:gd name="T64" fmla="*/ 31 w 449"/>
              <a:gd name="T65" fmla="*/ 128 h 523"/>
              <a:gd name="T66" fmla="*/ 38 w 449"/>
              <a:gd name="T67" fmla="*/ 172 h 523"/>
              <a:gd name="T68" fmla="*/ 37 w 449"/>
              <a:gd name="T69" fmla="*/ 206 h 523"/>
              <a:gd name="T70" fmla="*/ 29 w 449"/>
              <a:gd name="T71" fmla="*/ 230 h 523"/>
              <a:gd name="T72" fmla="*/ 7 w 449"/>
              <a:gd name="T73" fmla="*/ 269 h 523"/>
              <a:gd name="T74" fmla="*/ 10 w 449"/>
              <a:gd name="T75" fmla="*/ 321 h 523"/>
              <a:gd name="T76" fmla="*/ 28 w 449"/>
              <a:gd name="T77" fmla="*/ 339 h 523"/>
              <a:gd name="T78" fmla="*/ 84 w 449"/>
              <a:gd name="T79" fmla="*/ 367 h 523"/>
              <a:gd name="T80" fmla="*/ 136 w 449"/>
              <a:gd name="T81" fmla="*/ 396 h 523"/>
              <a:gd name="T82" fmla="*/ 170 w 449"/>
              <a:gd name="T83" fmla="*/ 420 h 523"/>
              <a:gd name="T84" fmla="*/ 189 w 449"/>
              <a:gd name="T85" fmla="*/ 436 h 523"/>
              <a:gd name="T86" fmla="*/ 198 w 449"/>
              <a:gd name="T87" fmla="*/ 451 h 523"/>
              <a:gd name="T88" fmla="*/ 201 w 449"/>
              <a:gd name="T89" fmla="*/ 464 h 523"/>
              <a:gd name="T90" fmla="*/ 209 w 449"/>
              <a:gd name="T91" fmla="*/ 479 h 523"/>
              <a:gd name="T92" fmla="*/ 220 w 449"/>
              <a:gd name="T93" fmla="*/ 492 h 523"/>
              <a:gd name="T94" fmla="*/ 233 w 449"/>
              <a:gd name="T95" fmla="*/ 503 h 523"/>
              <a:gd name="T96" fmla="*/ 247 w 449"/>
              <a:gd name="T97" fmla="*/ 512 h 523"/>
              <a:gd name="T98" fmla="*/ 264 w 449"/>
              <a:gd name="T99" fmla="*/ 519 h 523"/>
              <a:gd name="T100" fmla="*/ 281 w 449"/>
              <a:gd name="T101" fmla="*/ 523 h 523"/>
              <a:gd name="T102" fmla="*/ 304 w 449"/>
              <a:gd name="T103" fmla="*/ 502 h 523"/>
              <a:gd name="T104" fmla="*/ 335 w 449"/>
              <a:gd name="T105" fmla="*/ 462 h 523"/>
              <a:gd name="T106" fmla="*/ 365 w 449"/>
              <a:gd name="T107" fmla="*/ 427 h 523"/>
              <a:gd name="T108" fmla="*/ 394 w 449"/>
              <a:gd name="T109" fmla="*/ 39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62" name="Freeform 1061">
            <a:extLst>
              <a:ext uri="{FF2B5EF4-FFF2-40B4-BE49-F238E27FC236}">
                <a16:creationId xmlns:a16="http://schemas.microsoft.com/office/drawing/2014/main" id="{FFE4A158-1340-184A-A0E5-FF0D6E9174C9}"/>
              </a:ext>
            </a:extLst>
          </p:cNvPr>
          <p:cNvSpPr>
            <a:spLocks/>
          </p:cNvSpPr>
          <p:nvPr userDrawn="1">
            <p:custDataLst>
              <p:tags r:id="rId302"/>
            </p:custDataLst>
          </p:nvPr>
        </p:nvSpPr>
        <p:spPr bwMode="auto">
          <a:xfrm>
            <a:off x="8208082" y="2792295"/>
            <a:ext cx="104108" cy="118041"/>
          </a:xfrm>
          <a:custGeom>
            <a:avLst/>
            <a:gdLst>
              <a:gd name="T0" fmla="*/ 12 w 226"/>
              <a:gd name="T1" fmla="*/ 228 h 246"/>
              <a:gd name="T2" fmla="*/ 36 w 226"/>
              <a:gd name="T3" fmla="*/ 240 h 246"/>
              <a:gd name="T4" fmla="*/ 53 w 226"/>
              <a:gd name="T5" fmla="*/ 245 h 246"/>
              <a:gd name="T6" fmla="*/ 68 w 226"/>
              <a:gd name="T7" fmla="*/ 245 h 246"/>
              <a:gd name="T8" fmla="*/ 85 w 226"/>
              <a:gd name="T9" fmla="*/ 241 h 246"/>
              <a:gd name="T10" fmla="*/ 110 w 226"/>
              <a:gd name="T11" fmla="*/ 228 h 246"/>
              <a:gd name="T12" fmla="*/ 141 w 226"/>
              <a:gd name="T13" fmla="*/ 205 h 246"/>
              <a:gd name="T14" fmla="*/ 161 w 226"/>
              <a:gd name="T15" fmla="*/ 184 h 246"/>
              <a:gd name="T16" fmla="*/ 159 w 226"/>
              <a:gd name="T17" fmla="*/ 173 h 246"/>
              <a:gd name="T18" fmla="*/ 149 w 226"/>
              <a:gd name="T19" fmla="*/ 160 h 246"/>
              <a:gd name="T20" fmla="*/ 143 w 226"/>
              <a:gd name="T21" fmla="*/ 145 h 246"/>
              <a:gd name="T22" fmla="*/ 141 w 226"/>
              <a:gd name="T23" fmla="*/ 130 h 246"/>
              <a:gd name="T24" fmla="*/ 141 w 226"/>
              <a:gd name="T25" fmla="*/ 116 h 246"/>
              <a:gd name="T26" fmla="*/ 146 w 226"/>
              <a:gd name="T27" fmla="*/ 105 h 246"/>
              <a:gd name="T28" fmla="*/ 156 w 226"/>
              <a:gd name="T29" fmla="*/ 94 h 246"/>
              <a:gd name="T30" fmla="*/ 168 w 226"/>
              <a:gd name="T31" fmla="*/ 86 h 246"/>
              <a:gd name="T32" fmla="*/ 204 w 226"/>
              <a:gd name="T33" fmla="*/ 71 h 246"/>
              <a:gd name="T34" fmla="*/ 225 w 226"/>
              <a:gd name="T35" fmla="*/ 49 h 246"/>
              <a:gd name="T36" fmla="*/ 221 w 226"/>
              <a:gd name="T37" fmla="*/ 30 h 246"/>
              <a:gd name="T38" fmla="*/ 214 w 226"/>
              <a:gd name="T39" fmla="*/ 17 h 246"/>
              <a:gd name="T40" fmla="*/ 212 w 226"/>
              <a:gd name="T41" fmla="*/ 6 h 246"/>
              <a:gd name="T42" fmla="*/ 202 w 226"/>
              <a:gd name="T43" fmla="*/ 1 h 246"/>
              <a:gd name="T44" fmla="*/ 181 w 226"/>
              <a:gd name="T45" fmla="*/ 7 h 246"/>
              <a:gd name="T46" fmla="*/ 154 w 226"/>
              <a:gd name="T47" fmla="*/ 20 h 246"/>
              <a:gd name="T48" fmla="*/ 121 w 226"/>
              <a:gd name="T49" fmla="*/ 38 h 246"/>
              <a:gd name="T50" fmla="*/ 100 w 226"/>
              <a:gd name="T51" fmla="*/ 51 h 246"/>
              <a:gd name="T52" fmla="*/ 87 w 226"/>
              <a:gd name="T53" fmla="*/ 55 h 246"/>
              <a:gd name="T54" fmla="*/ 75 w 226"/>
              <a:gd name="T55" fmla="*/ 54 h 246"/>
              <a:gd name="T56" fmla="*/ 59 w 226"/>
              <a:gd name="T57" fmla="*/ 47 h 246"/>
              <a:gd name="T58" fmla="*/ 36 w 226"/>
              <a:gd name="T59" fmla="*/ 31 h 246"/>
              <a:gd name="T60" fmla="*/ 24 w 226"/>
              <a:gd name="T61" fmla="*/ 39 h 246"/>
              <a:gd name="T62" fmla="*/ 18 w 226"/>
              <a:gd name="T63" fmla="*/ 95 h 246"/>
              <a:gd name="T64" fmla="*/ 10 w 226"/>
              <a:gd name="T65" fmla="*/ 163 h 246"/>
              <a:gd name="T66" fmla="*/ 3 w 226"/>
              <a:gd name="T67" fmla="*/ 21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63" name="Freeform 1062">
            <a:extLst>
              <a:ext uri="{FF2B5EF4-FFF2-40B4-BE49-F238E27FC236}">
                <a16:creationId xmlns:a16="http://schemas.microsoft.com/office/drawing/2014/main" id="{C1B10316-11DE-BB44-B129-074586F515F3}"/>
              </a:ext>
            </a:extLst>
          </p:cNvPr>
          <p:cNvSpPr>
            <a:spLocks/>
          </p:cNvSpPr>
          <p:nvPr userDrawn="1">
            <p:custDataLst>
              <p:tags r:id="rId303"/>
            </p:custDataLst>
          </p:nvPr>
        </p:nvSpPr>
        <p:spPr bwMode="auto">
          <a:xfrm>
            <a:off x="8513902" y="2885864"/>
            <a:ext cx="22774" cy="50383"/>
          </a:xfrm>
          <a:custGeom>
            <a:avLst/>
            <a:gdLst>
              <a:gd name="T0" fmla="*/ 27 w 60"/>
              <a:gd name="T1" fmla="*/ 0 h 81"/>
              <a:gd name="T2" fmla="*/ 29 w 60"/>
              <a:gd name="T3" fmla="*/ 2 h 81"/>
              <a:gd name="T4" fmla="*/ 32 w 60"/>
              <a:gd name="T5" fmla="*/ 3 h 81"/>
              <a:gd name="T6" fmla="*/ 36 w 60"/>
              <a:gd name="T7" fmla="*/ 3 h 81"/>
              <a:gd name="T8" fmla="*/ 40 w 60"/>
              <a:gd name="T9" fmla="*/ 2 h 81"/>
              <a:gd name="T10" fmla="*/ 47 w 60"/>
              <a:gd name="T11" fmla="*/ 1 h 81"/>
              <a:gd name="T12" fmla="*/ 53 w 60"/>
              <a:gd name="T13" fmla="*/ 0 h 81"/>
              <a:gd name="T14" fmla="*/ 53 w 60"/>
              <a:gd name="T15" fmla="*/ 26 h 81"/>
              <a:gd name="T16" fmla="*/ 54 w 60"/>
              <a:gd name="T17" fmla="*/ 47 h 81"/>
              <a:gd name="T18" fmla="*/ 54 w 60"/>
              <a:gd name="T19" fmla="*/ 57 h 81"/>
              <a:gd name="T20" fmla="*/ 56 w 60"/>
              <a:gd name="T21" fmla="*/ 65 h 81"/>
              <a:gd name="T22" fmla="*/ 58 w 60"/>
              <a:gd name="T23" fmla="*/ 73 h 81"/>
              <a:gd name="T24" fmla="*/ 60 w 60"/>
              <a:gd name="T25" fmla="*/ 81 h 81"/>
              <a:gd name="T26" fmla="*/ 20 w 60"/>
              <a:gd name="T27" fmla="*/ 81 h 81"/>
              <a:gd name="T28" fmla="*/ 14 w 60"/>
              <a:gd name="T29" fmla="*/ 80 h 81"/>
              <a:gd name="T30" fmla="*/ 7 w 60"/>
              <a:gd name="T31" fmla="*/ 77 h 81"/>
              <a:gd name="T32" fmla="*/ 5 w 60"/>
              <a:gd name="T33" fmla="*/ 74 h 81"/>
              <a:gd name="T34" fmla="*/ 2 w 60"/>
              <a:gd name="T35" fmla="*/ 72 h 81"/>
              <a:gd name="T36" fmla="*/ 1 w 60"/>
              <a:gd name="T37" fmla="*/ 70 h 81"/>
              <a:gd name="T38" fmla="*/ 0 w 60"/>
              <a:gd name="T39" fmla="*/ 68 h 81"/>
              <a:gd name="T40" fmla="*/ 7 w 60"/>
              <a:gd name="T41" fmla="*/ 12 h 81"/>
              <a:gd name="T42" fmla="*/ 20 w 60"/>
              <a:gd name="T43" fmla="*/ 6 h 81"/>
              <a:gd name="T44" fmla="*/ 34 w 60"/>
              <a:gd name="T45" fmla="*/ 0 h 81"/>
              <a:gd name="T46" fmla="*/ 27 w 60"/>
              <a:gd name="T4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64" name="Freeform 1063">
            <a:extLst>
              <a:ext uri="{FF2B5EF4-FFF2-40B4-BE49-F238E27FC236}">
                <a16:creationId xmlns:a16="http://schemas.microsoft.com/office/drawing/2014/main" id="{DA6FC56E-1E2B-FF4A-9AE4-D173F55E83BB}"/>
              </a:ext>
            </a:extLst>
          </p:cNvPr>
          <p:cNvSpPr>
            <a:spLocks/>
          </p:cNvSpPr>
          <p:nvPr userDrawn="1">
            <p:custDataLst>
              <p:tags r:id="rId304"/>
            </p:custDataLst>
          </p:nvPr>
        </p:nvSpPr>
        <p:spPr bwMode="auto">
          <a:xfrm>
            <a:off x="7783515" y="2101327"/>
            <a:ext cx="165923" cy="60460"/>
          </a:xfrm>
          <a:custGeom>
            <a:avLst/>
            <a:gdLst>
              <a:gd name="T0" fmla="*/ 250 w 370"/>
              <a:gd name="T1" fmla="*/ 117 h 129"/>
              <a:gd name="T2" fmla="*/ 258 w 370"/>
              <a:gd name="T3" fmla="*/ 119 h 129"/>
              <a:gd name="T4" fmla="*/ 277 w 370"/>
              <a:gd name="T5" fmla="*/ 123 h 129"/>
              <a:gd name="T6" fmla="*/ 295 w 370"/>
              <a:gd name="T7" fmla="*/ 127 h 129"/>
              <a:gd name="T8" fmla="*/ 303 w 370"/>
              <a:gd name="T9" fmla="*/ 129 h 129"/>
              <a:gd name="T10" fmla="*/ 370 w 370"/>
              <a:gd name="T11" fmla="*/ 97 h 129"/>
              <a:gd name="T12" fmla="*/ 358 w 370"/>
              <a:gd name="T13" fmla="*/ 75 h 129"/>
              <a:gd name="T14" fmla="*/ 345 w 370"/>
              <a:gd name="T15" fmla="*/ 48 h 129"/>
              <a:gd name="T16" fmla="*/ 335 w 370"/>
              <a:gd name="T17" fmla="*/ 27 h 129"/>
              <a:gd name="T18" fmla="*/ 330 w 370"/>
              <a:gd name="T19" fmla="*/ 18 h 129"/>
              <a:gd name="T20" fmla="*/ 300 w 370"/>
              <a:gd name="T21" fmla="*/ 15 h 129"/>
              <a:gd name="T22" fmla="*/ 257 w 370"/>
              <a:gd name="T23" fmla="*/ 9 h 129"/>
              <a:gd name="T24" fmla="*/ 214 w 370"/>
              <a:gd name="T25" fmla="*/ 2 h 129"/>
              <a:gd name="T26" fmla="*/ 183 w 370"/>
              <a:gd name="T27" fmla="*/ 0 h 129"/>
              <a:gd name="T28" fmla="*/ 179 w 370"/>
              <a:gd name="T29" fmla="*/ 0 h 129"/>
              <a:gd name="T30" fmla="*/ 176 w 370"/>
              <a:gd name="T31" fmla="*/ 1 h 129"/>
              <a:gd name="T32" fmla="*/ 172 w 370"/>
              <a:gd name="T33" fmla="*/ 2 h 129"/>
              <a:gd name="T34" fmla="*/ 170 w 370"/>
              <a:gd name="T35" fmla="*/ 3 h 129"/>
              <a:gd name="T36" fmla="*/ 162 w 370"/>
              <a:gd name="T37" fmla="*/ 7 h 129"/>
              <a:gd name="T38" fmla="*/ 150 w 370"/>
              <a:gd name="T39" fmla="*/ 12 h 129"/>
              <a:gd name="T40" fmla="*/ 147 w 370"/>
              <a:gd name="T41" fmla="*/ 21 h 129"/>
              <a:gd name="T42" fmla="*/ 140 w 370"/>
              <a:gd name="T43" fmla="*/ 35 h 129"/>
              <a:gd name="T44" fmla="*/ 134 w 370"/>
              <a:gd name="T45" fmla="*/ 48 h 129"/>
              <a:gd name="T46" fmla="*/ 131 w 370"/>
              <a:gd name="T47" fmla="*/ 55 h 129"/>
              <a:gd name="T48" fmla="*/ 122 w 370"/>
              <a:gd name="T49" fmla="*/ 54 h 129"/>
              <a:gd name="T50" fmla="*/ 111 w 370"/>
              <a:gd name="T51" fmla="*/ 49 h 129"/>
              <a:gd name="T52" fmla="*/ 98 w 370"/>
              <a:gd name="T53" fmla="*/ 44 h 129"/>
              <a:gd name="T54" fmla="*/ 84 w 370"/>
              <a:gd name="T55" fmla="*/ 38 h 129"/>
              <a:gd name="T56" fmla="*/ 60 w 370"/>
              <a:gd name="T57" fmla="*/ 26 h 129"/>
              <a:gd name="T58" fmla="*/ 44 w 370"/>
              <a:gd name="T59" fmla="*/ 18 h 129"/>
              <a:gd name="T60" fmla="*/ 32 w 370"/>
              <a:gd name="T61" fmla="*/ 25 h 129"/>
              <a:gd name="T62" fmla="*/ 21 w 370"/>
              <a:gd name="T63" fmla="*/ 33 h 129"/>
              <a:gd name="T64" fmla="*/ 16 w 370"/>
              <a:gd name="T65" fmla="*/ 37 h 129"/>
              <a:gd name="T66" fmla="*/ 12 w 370"/>
              <a:gd name="T67" fmla="*/ 41 h 129"/>
              <a:gd name="T68" fmla="*/ 9 w 370"/>
              <a:gd name="T69" fmla="*/ 46 h 129"/>
              <a:gd name="T70" fmla="*/ 5 w 370"/>
              <a:gd name="T71" fmla="*/ 52 h 129"/>
              <a:gd name="T72" fmla="*/ 3 w 370"/>
              <a:gd name="T73" fmla="*/ 57 h 129"/>
              <a:gd name="T74" fmla="*/ 1 w 370"/>
              <a:gd name="T75" fmla="*/ 63 h 129"/>
              <a:gd name="T76" fmla="*/ 0 w 370"/>
              <a:gd name="T77" fmla="*/ 69 h 129"/>
              <a:gd name="T78" fmla="*/ 0 w 370"/>
              <a:gd name="T79" fmla="*/ 75 h 129"/>
              <a:gd name="T80" fmla="*/ 1 w 370"/>
              <a:gd name="T81" fmla="*/ 82 h 129"/>
              <a:gd name="T82" fmla="*/ 3 w 370"/>
              <a:gd name="T83" fmla="*/ 88 h 129"/>
              <a:gd name="T84" fmla="*/ 6 w 370"/>
              <a:gd name="T85" fmla="*/ 96 h 129"/>
              <a:gd name="T86" fmla="*/ 11 w 370"/>
              <a:gd name="T87" fmla="*/ 103 h 129"/>
              <a:gd name="T88" fmla="*/ 20 w 370"/>
              <a:gd name="T89" fmla="*/ 101 h 129"/>
              <a:gd name="T90" fmla="*/ 33 w 370"/>
              <a:gd name="T91" fmla="*/ 99 h 129"/>
              <a:gd name="T92" fmla="*/ 50 w 370"/>
              <a:gd name="T93" fmla="*/ 97 h 129"/>
              <a:gd name="T94" fmla="*/ 69 w 370"/>
              <a:gd name="T95" fmla="*/ 95 h 129"/>
              <a:gd name="T96" fmla="*/ 102 w 370"/>
              <a:gd name="T97" fmla="*/ 92 h 129"/>
              <a:gd name="T98" fmla="*/ 117 w 370"/>
              <a:gd name="T99" fmla="*/ 91 h 129"/>
              <a:gd name="T100" fmla="*/ 137 w 370"/>
              <a:gd name="T101" fmla="*/ 92 h 129"/>
              <a:gd name="T102" fmla="*/ 152 w 370"/>
              <a:gd name="T103" fmla="*/ 94 h 129"/>
              <a:gd name="T104" fmla="*/ 166 w 370"/>
              <a:gd name="T105" fmla="*/ 97 h 129"/>
              <a:gd name="T106" fmla="*/ 177 w 370"/>
              <a:gd name="T107" fmla="*/ 100 h 129"/>
              <a:gd name="T108" fmla="*/ 189 w 370"/>
              <a:gd name="T109" fmla="*/ 104 h 129"/>
              <a:gd name="T110" fmla="*/ 201 w 370"/>
              <a:gd name="T111" fmla="*/ 108 h 129"/>
              <a:gd name="T112" fmla="*/ 217 w 370"/>
              <a:gd name="T113" fmla="*/ 110 h 129"/>
              <a:gd name="T114" fmla="*/ 237 w 370"/>
              <a:gd name="T115" fmla="*/ 111 h 129"/>
              <a:gd name="T116" fmla="*/ 237 w 370"/>
              <a:gd name="T117" fmla="*/ 117 h 129"/>
              <a:gd name="T118" fmla="*/ 250 w 370"/>
              <a:gd name="T119" fmla="*/ 11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65" name="Freeform 1064">
            <a:extLst>
              <a:ext uri="{FF2B5EF4-FFF2-40B4-BE49-F238E27FC236}">
                <a16:creationId xmlns:a16="http://schemas.microsoft.com/office/drawing/2014/main" id="{AA50AE29-8EC2-474B-B7A7-C221B361CF14}"/>
              </a:ext>
            </a:extLst>
          </p:cNvPr>
          <p:cNvSpPr>
            <a:spLocks/>
          </p:cNvSpPr>
          <p:nvPr userDrawn="1">
            <p:custDataLst>
              <p:tags r:id="rId305"/>
            </p:custDataLst>
          </p:nvPr>
        </p:nvSpPr>
        <p:spPr bwMode="auto">
          <a:xfrm>
            <a:off x="8204829" y="2754868"/>
            <a:ext cx="30907" cy="51823"/>
          </a:xfrm>
          <a:custGeom>
            <a:avLst/>
            <a:gdLst>
              <a:gd name="T0" fmla="*/ 27 w 80"/>
              <a:gd name="T1" fmla="*/ 1 h 94"/>
              <a:gd name="T2" fmla="*/ 34 w 80"/>
              <a:gd name="T3" fmla="*/ 0 h 94"/>
              <a:gd name="T4" fmla="*/ 41 w 80"/>
              <a:gd name="T5" fmla="*/ 0 h 94"/>
              <a:gd name="T6" fmla="*/ 47 w 80"/>
              <a:gd name="T7" fmla="*/ 2 h 94"/>
              <a:gd name="T8" fmla="*/ 54 w 80"/>
              <a:gd name="T9" fmla="*/ 4 h 94"/>
              <a:gd name="T10" fmla="*/ 60 w 80"/>
              <a:gd name="T11" fmla="*/ 6 h 94"/>
              <a:gd name="T12" fmla="*/ 66 w 80"/>
              <a:gd name="T13" fmla="*/ 8 h 94"/>
              <a:gd name="T14" fmla="*/ 73 w 80"/>
              <a:gd name="T15" fmla="*/ 8 h 94"/>
              <a:gd name="T16" fmla="*/ 80 w 80"/>
              <a:gd name="T17" fmla="*/ 7 h 94"/>
              <a:gd name="T18" fmla="*/ 80 w 80"/>
              <a:gd name="T19" fmla="*/ 38 h 94"/>
              <a:gd name="T20" fmla="*/ 75 w 80"/>
              <a:gd name="T21" fmla="*/ 44 h 94"/>
              <a:gd name="T22" fmla="*/ 69 w 80"/>
              <a:gd name="T23" fmla="*/ 51 h 94"/>
              <a:gd name="T24" fmla="*/ 64 w 80"/>
              <a:gd name="T25" fmla="*/ 59 h 94"/>
              <a:gd name="T26" fmla="*/ 58 w 80"/>
              <a:gd name="T27" fmla="*/ 68 h 94"/>
              <a:gd name="T28" fmla="*/ 51 w 80"/>
              <a:gd name="T29" fmla="*/ 84 h 94"/>
              <a:gd name="T30" fmla="*/ 47 w 80"/>
              <a:gd name="T31" fmla="*/ 94 h 94"/>
              <a:gd name="T32" fmla="*/ 43 w 80"/>
              <a:gd name="T33" fmla="*/ 93 h 94"/>
              <a:gd name="T34" fmla="*/ 40 w 80"/>
              <a:gd name="T35" fmla="*/ 92 h 94"/>
              <a:gd name="T36" fmla="*/ 37 w 80"/>
              <a:gd name="T37" fmla="*/ 91 h 94"/>
              <a:gd name="T38" fmla="*/ 34 w 80"/>
              <a:gd name="T39" fmla="*/ 89 h 94"/>
              <a:gd name="T40" fmla="*/ 29 w 80"/>
              <a:gd name="T41" fmla="*/ 84 h 94"/>
              <a:gd name="T42" fmla="*/ 23 w 80"/>
              <a:gd name="T43" fmla="*/ 78 h 94"/>
              <a:gd name="T44" fmla="*/ 19 w 80"/>
              <a:gd name="T45" fmla="*/ 72 h 94"/>
              <a:gd name="T46" fmla="*/ 13 w 80"/>
              <a:gd name="T47" fmla="*/ 65 h 94"/>
              <a:gd name="T48" fmla="*/ 7 w 80"/>
              <a:gd name="T49" fmla="*/ 60 h 94"/>
              <a:gd name="T50" fmla="*/ 0 w 80"/>
              <a:gd name="T51" fmla="*/ 56 h 94"/>
              <a:gd name="T52" fmla="*/ 8 w 80"/>
              <a:gd name="T53" fmla="*/ 41 h 94"/>
              <a:gd name="T54" fmla="*/ 13 w 80"/>
              <a:gd name="T55" fmla="*/ 29 h 94"/>
              <a:gd name="T56" fmla="*/ 19 w 80"/>
              <a:gd name="T57" fmla="*/ 17 h 94"/>
              <a:gd name="T58" fmla="*/ 27 w 80"/>
              <a:gd name="T59" fmla="*/ 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66" name="Freeform 1065">
            <a:extLst>
              <a:ext uri="{FF2B5EF4-FFF2-40B4-BE49-F238E27FC236}">
                <a16:creationId xmlns:a16="http://schemas.microsoft.com/office/drawing/2014/main" id="{D82B7B9C-AEEB-1E46-8A2C-B80510D9FB3C}"/>
              </a:ext>
            </a:extLst>
          </p:cNvPr>
          <p:cNvSpPr>
            <a:spLocks/>
          </p:cNvSpPr>
          <p:nvPr userDrawn="1">
            <p:custDataLst>
              <p:tags r:id="rId306"/>
            </p:custDataLst>
          </p:nvPr>
        </p:nvSpPr>
        <p:spPr bwMode="auto">
          <a:xfrm>
            <a:off x="8016132" y="4578736"/>
            <a:ext cx="63441" cy="51823"/>
          </a:xfrm>
          <a:custGeom>
            <a:avLst/>
            <a:gdLst>
              <a:gd name="T0" fmla="*/ 3 w 135"/>
              <a:gd name="T1" fmla="*/ 55 h 98"/>
              <a:gd name="T2" fmla="*/ 11 w 135"/>
              <a:gd name="T3" fmla="*/ 54 h 98"/>
              <a:gd name="T4" fmla="*/ 18 w 135"/>
              <a:gd name="T5" fmla="*/ 53 h 98"/>
              <a:gd name="T6" fmla="*/ 24 w 135"/>
              <a:gd name="T7" fmla="*/ 50 h 98"/>
              <a:gd name="T8" fmla="*/ 31 w 135"/>
              <a:gd name="T9" fmla="*/ 47 h 98"/>
              <a:gd name="T10" fmla="*/ 42 w 135"/>
              <a:gd name="T11" fmla="*/ 38 h 98"/>
              <a:gd name="T12" fmla="*/ 52 w 135"/>
              <a:gd name="T13" fmla="*/ 28 h 98"/>
              <a:gd name="T14" fmla="*/ 61 w 135"/>
              <a:gd name="T15" fmla="*/ 18 h 98"/>
              <a:gd name="T16" fmla="*/ 71 w 135"/>
              <a:gd name="T17" fmla="*/ 8 h 98"/>
              <a:gd name="T18" fmla="*/ 76 w 135"/>
              <a:gd name="T19" fmla="*/ 5 h 98"/>
              <a:gd name="T20" fmla="*/ 82 w 135"/>
              <a:gd name="T21" fmla="*/ 2 h 98"/>
              <a:gd name="T22" fmla="*/ 88 w 135"/>
              <a:gd name="T23" fmla="*/ 0 h 98"/>
              <a:gd name="T24" fmla="*/ 96 w 135"/>
              <a:gd name="T25" fmla="*/ 0 h 98"/>
              <a:gd name="T26" fmla="*/ 102 w 135"/>
              <a:gd name="T27" fmla="*/ 0 h 98"/>
              <a:gd name="T28" fmla="*/ 110 w 135"/>
              <a:gd name="T29" fmla="*/ 3 h 98"/>
              <a:gd name="T30" fmla="*/ 117 w 135"/>
              <a:gd name="T31" fmla="*/ 6 h 98"/>
              <a:gd name="T32" fmla="*/ 123 w 135"/>
              <a:gd name="T33" fmla="*/ 11 h 98"/>
              <a:gd name="T34" fmla="*/ 128 w 135"/>
              <a:gd name="T35" fmla="*/ 16 h 98"/>
              <a:gd name="T36" fmla="*/ 132 w 135"/>
              <a:gd name="T37" fmla="*/ 24 h 98"/>
              <a:gd name="T38" fmla="*/ 134 w 135"/>
              <a:gd name="T39" fmla="*/ 30 h 98"/>
              <a:gd name="T40" fmla="*/ 135 w 135"/>
              <a:gd name="T41" fmla="*/ 37 h 98"/>
              <a:gd name="T42" fmla="*/ 134 w 135"/>
              <a:gd name="T43" fmla="*/ 40 h 98"/>
              <a:gd name="T44" fmla="*/ 132 w 135"/>
              <a:gd name="T45" fmla="*/ 43 h 98"/>
              <a:gd name="T46" fmla="*/ 129 w 135"/>
              <a:gd name="T47" fmla="*/ 47 h 98"/>
              <a:gd name="T48" fmla="*/ 124 w 135"/>
              <a:gd name="T49" fmla="*/ 51 h 98"/>
              <a:gd name="T50" fmla="*/ 113 w 135"/>
              <a:gd name="T51" fmla="*/ 61 h 98"/>
              <a:gd name="T52" fmla="*/ 100 w 135"/>
              <a:gd name="T53" fmla="*/ 72 h 98"/>
              <a:gd name="T54" fmla="*/ 87 w 135"/>
              <a:gd name="T55" fmla="*/ 82 h 98"/>
              <a:gd name="T56" fmla="*/ 74 w 135"/>
              <a:gd name="T57" fmla="*/ 91 h 98"/>
              <a:gd name="T58" fmla="*/ 63 w 135"/>
              <a:gd name="T59" fmla="*/ 96 h 98"/>
              <a:gd name="T60" fmla="*/ 55 w 135"/>
              <a:gd name="T61" fmla="*/ 98 h 98"/>
              <a:gd name="T62" fmla="*/ 51 w 135"/>
              <a:gd name="T63" fmla="*/ 97 h 98"/>
              <a:gd name="T64" fmla="*/ 43 w 135"/>
              <a:gd name="T65" fmla="*/ 92 h 98"/>
              <a:gd name="T66" fmla="*/ 32 w 135"/>
              <a:gd name="T67" fmla="*/ 85 h 98"/>
              <a:gd name="T68" fmla="*/ 21 w 135"/>
              <a:gd name="T69" fmla="*/ 77 h 98"/>
              <a:gd name="T70" fmla="*/ 11 w 135"/>
              <a:gd name="T71" fmla="*/ 68 h 98"/>
              <a:gd name="T72" fmla="*/ 5 w 135"/>
              <a:gd name="T73" fmla="*/ 62 h 98"/>
              <a:gd name="T74" fmla="*/ 1 w 135"/>
              <a:gd name="T75" fmla="*/ 59 h 98"/>
              <a:gd name="T76" fmla="*/ 0 w 135"/>
              <a:gd name="T77" fmla="*/ 57 h 98"/>
              <a:gd name="T78" fmla="*/ 0 w 135"/>
              <a:gd name="T79" fmla="*/ 56 h 98"/>
              <a:gd name="T80" fmla="*/ 3 w 135"/>
              <a:gd name="T81"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67" name="Freeform 1066">
            <a:extLst>
              <a:ext uri="{FF2B5EF4-FFF2-40B4-BE49-F238E27FC236}">
                <a16:creationId xmlns:a16="http://schemas.microsoft.com/office/drawing/2014/main" id="{8ECC9C71-4A6F-5249-9948-0AD15BD877C9}"/>
              </a:ext>
            </a:extLst>
          </p:cNvPr>
          <p:cNvSpPr>
            <a:spLocks/>
          </p:cNvSpPr>
          <p:nvPr userDrawn="1">
            <p:custDataLst>
              <p:tags r:id="rId307"/>
            </p:custDataLst>
          </p:nvPr>
        </p:nvSpPr>
        <p:spPr bwMode="auto">
          <a:xfrm>
            <a:off x="7781887" y="2144512"/>
            <a:ext cx="135015" cy="76294"/>
          </a:xfrm>
          <a:custGeom>
            <a:avLst/>
            <a:gdLst>
              <a:gd name="T0" fmla="*/ 192 w 312"/>
              <a:gd name="T1" fmla="*/ 155 h 155"/>
              <a:gd name="T2" fmla="*/ 194 w 312"/>
              <a:gd name="T3" fmla="*/ 151 h 155"/>
              <a:gd name="T4" fmla="*/ 197 w 312"/>
              <a:gd name="T5" fmla="*/ 148 h 155"/>
              <a:gd name="T6" fmla="*/ 200 w 312"/>
              <a:gd name="T7" fmla="*/ 145 h 155"/>
              <a:gd name="T8" fmla="*/ 203 w 312"/>
              <a:gd name="T9" fmla="*/ 142 h 155"/>
              <a:gd name="T10" fmla="*/ 211 w 312"/>
              <a:gd name="T11" fmla="*/ 137 h 155"/>
              <a:gd name="T12" fmla="*/ 220 w 312"/>
              <a:gd name="T13" fmla="*/ 132 h 155"/>
              <a:gd name="T14" fmla="*/ 238 w 312"/>
              <a:gd name="T15" fmla="*/ 123 h 155"/>
              <a:gd name="T16" fmla="*/ 253 w 312"/>
              <a:gd name="T17" fmla="*/ 117 h 155"/>
              <a:gd name="T18" fmla="*/ 255 w 312"/>
              <a:gd name="T19" fmla="*/ 109 h 155"/>
              <a:gd name="T20" fmla="*/ 260 w 312"/>
              <a:gd name="T21" fmla="*/ 97 h 155"/>
              <a:gd name="T22" fmla="*/ 264 w 312"/>
              <a:gd name="T23" fmla="*/ 91 h 155"/>
              <a:gd name="T24" fmla="*/ 267 w 312"/>
              <a:gd name="T25" fmla="*/ 86 h 155"/>
              <a:gd name="T26" fmla="*/ 269 w 312"/>
              <a:gd name="T27" fmla="*/ 82 h 155"/>
              <a:gd name="T28" fmla="*/ 272 w 312"/>
              <a:gd name="T29" fmla="*/ 81 h 155"/>
              <a:gd name="T30" fmla="*/ 312 w 312"/>
              <a:gd name="T31" fmla="*/ 44 h 155"/>
              <a:gd name="T32" fmla="*/ 312 w 312"/>
              <a:gd name="T33" fmla="*/ 39 h 155"/>
              <a:gd name="T34" fmla="*/ 310 w 312"/>
              <a:gd name="T35" fmla="*/ 35 h 155"/>
              <a:gd name="T36" fmla="*/ 306 w 312"/>
              <a:gd name="T37" fmla="*/ 32 h 155"/>
              <a:gd name="T38" fmla="*/ 302 w 312"/>
              <a:gd name="T39" fmla="*/ 30 h 155"/>
              <a:gd name="T40" fmla="*/ 291 w 312"/>
              <a:gd name="T41" fmla="*/ 28 h 155"/>
              <a:gd name="T42" fmla="*/ 280 w 312"/>
              <a:gd name="T43" fmla="*/ 27 h 155"/>
              <a:gd name="T44" fmla="*/ 268 w 312"/>
              <a:gd name="T45" fmla="*/ 27 h 155"/>
              <a:gd name="T46" fmla="*/ 259 w 312"/>
              <a:gd name="T47" fmla="*/ 27 h 155"/>
              <a:gd name="T48" fmla="*/ 256 w 312"/>
              <a:gd name="T49" fmla="*/ 26 h 155"/>
              <a:gd name="T50" fmla="*/ 253 w 312"/>
              <a:gd name="T51" fmla="*/ 25 h 155"/>
              <a:gd name="T52" fmla="*/ 252 w 312"/>
              <a:gd name="T53" fmla="*/ 23 h 155"/>
              <a:gd name="T54" fmla="*/ 253 w 312"/>
              <a:gd name="T55" fmla="*/ 20 h 155"/>
              <a:gd name="T56" fmla="*/ 232 w 312"/>
              <a:gd name="T57" fmla="*/ 19 h 155"/>
              <a:gd name="T58" fmla="*/ 216 w 312"/>
              <a:gd name="T59" fmla="*/ 17 h 155"/>
              <a:gd name="T60" fmla="*/ 202 w 312"/>
              <a:gd name="T61" fmla="*/ 13 h 155"/>
              <a:gd name="T62" fmla="*/ 189 w 312"/>
              <a:gd name="T63" fmla="*/ 9 h 155"/>
              <a:gd name="T64" fmla="*/ 177 w 312"/>
              <a:gd name="T65" fmla="*/ 6 h 155"/>
              <a:gd name="T66" fmla="*/ 163 w 312"/>
              <a:gd name="T67" fmla="*/ 3 h 155"/>
              <a:gd name="T68" fmla="*/ 146 w 312"/>
              <a:gd name="T69" fmla="*/ 1 h 155"/>
              <a:gd name="T70" fmla="*/ 126 w 312"/>
              <a:gd name="T71" fmla="*/ 0 h 155"/>
              <a:gd name="T72" fmla="*/ 110 w 312"/>
              <a:gd name="T73" fmla="*/ 1 h 155"/>
              <a:gd name="T74" fmla="*/ 74 w 312"/>
              <a:gd name="T75" fmla="*/ 4 h 155"/>
              <a:gd name="T76" fmla="*/ 53 w 312"/>
              <a:gd name="T77" fmla="*/ 6 h 155"/>
              <a:gd name="T78" fmla="*/ 34 w 312"/>
              <a:gd name="T79" fmla="*/ 8 h 155"/>
              <a:gd name="T80" fmla="*/ 18 w 312"/>
              <a:gd name="T81" fmla="*/ 10 h 155"/>
              <a:gd name="T82" fmla="*/ 7 w 312"/>
              <a:gd name="T83" fmla="*/ 12 h 155"/>
              <a:gd name="T84" fmla="*/ 9 w 312"/>
              <a:gd name="T85" fmla="*/ 17 h 155"/>
              <a:gd name="T86" fmla="*/ 11 w 312"/>
              <a:gd name="T87" fmla="*/ 19 h 155"/>
              <a:gd name="T88" fmla="*/ 13 w 312"/>
              <a:gd name="T89" fmla="*/ 19 h 155"/>
              <a:gd name="T90" fmla="*/ 15 w 312"/>
              <a:gd name="T91" fmla="*/ 20 h 155"/>
              <a:gd name="T92" fmla="*/ 18 w 312"/>
              <a:gd name="T93" fmla="*/ 20 h 155"/>
              <a:gd name="T94" fmla="*/ 19 w 312"/>
              <a:gd name="T95" fmla="*/ 20 h 155"/>
              <a:gd name="T96" fmla="*/ 20 w 312"/>
              <a:gd name="T97" fmla="*/ 22 h 155"/>
              <a:gd name="T98" fmla="*/ 20 w 312"/>
              <a:gd name="T99" fmla="*/ 26 h 155"/>
              <a:gd name="T100" fmla="*/ 20 w 312"/>
              <a:gd name="T101" fmla="*/ 30 h 155"/>
              <a:gd name="T102" fmla="*/ 19 w 312"/>
              <a:gd name="T103" fmla="*/ 35 h 155"/>
              <a:gd name="T104" fmla="*/ 18 w 312"/>
              <a:gd name="T105" fmla="*/ 39 h 155"/>
              <a:gd name="T106" fmla="*/ 15 w 312"/>
              <a:gd name="T107" fmla="*/ 42 h 155"/>
              <a:gd name="T108" fmla="*/ 12 w 312"/>
              <a:gd name="T109" fmla="*/ 45 h 155"/>
              <a:gd name="T110" fmla="*/ 9 w 312"/>
              <a:gd name="T111" fmla="*/ 48 h 155"/>
              <a:gd name="T112" fmla="*/ 4 w 312"/>
              <a:gd name="T113" fmla="*/ 49 h 155"/>
              <a:gd name="T114" fmla="*/ 0 w 312"/>
              <a:gd name="T115" fmla="*/ 50 h 155"/>
              <a:gd name="T116" fmla="*/ 74 w 312"/>
              <a:gd name="T117" fmla="*/ 68 h 155"/>
              <a:gd name="T118" fmla="*/ 87 w 312"/>
              <a:gd name="T119" fmla="*/ 111 h 155"/>
              <a:gd name="T120" fmla="*/ 166 w 312"/>
              <a:gd name="T121" fmla="*/ 123 h 155"/>
              <a:gd name="T122" fmla="*/ 192 w 312"/>
              <a:gd name="T123"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68" name="Freeform 1067">
            <a:extLst>
              <a:ext uri="{FF2B5EF4-FFF2-40B4-BE49-F238E27FC236}">
                <a16:creationId xmlns:a16="http://schemas.microsoft.com/office/drawing/2014/main" id="{D5EF0D88-B1E6-5344-A40F-C92CFE9D37E8}"/>
              </a:ext>
            </a:extLst>
          </p:cNvPr>
          <p:cNvSpPr>
            <a:spLocks/>
          </p:cNvSpPr>
          <p:nvPr userDrawn="1">
            <p:custDataLst>
              <p:tags r:id="rId308"/>
            </p:custDataLst>
          </p:nvPr>
        </p:nvSpPr>
        <p:spPr bwMode="auto">
          <a:xfrm>
            <a:off x="7480948" y="2312938"/>
            <a:ext cx="19520" cy="54702"/>
          </a:xfrm>
          <a:custGeom>
            <a:avLst/>
            <a:gdLst>
              <a:gd name="T0" fmla="*/ 0 w 46"/>
              <a:gd name="T1" fmla="*/ 25 h 50"/>
              <a:gd name="T2" fmla="*/ 2 w 46"/>
              <a:gd name="T3" fmla="*/ 18 h 50"/>
              <a:gd name="T4" fmla="*/ 1 w 46"/>
              <a:gd name="T5" fmla="*/ 14 h 50"/>
              <a:gd name="T6" fmla="*/ 2 w 46"/>
              <a:gd name="T7" fmla="*/ 13 h 50"/>
              <a:gd name="T8" fmla="*/ 3 w 46"/>
              <a:gd name="T9" fmla="*/ 13 h 50"/>
              <a:gd name="T10" fmla="*/ 6 w 46"/>
              <a:gd name="T11" fmla="*/ 12 h 50"/>
              <a:gd name="T12" fmla="*/ 13 w 46"/>
              <a:gd name="T13" fmla="*/ 12 h 50"/>
              <a:gd name="T14" fmla="*/ 46 w 46"/>
              <a:gd name="T15" fmla="*/ 0 h 50"/>
              <a:gd name="T16" fmla="*/ 46 w 46"/>
              <a:gd name="T17" fmla="*/ 50 h 50"/>
              <a:gd name="T18" fmla="*/ 40 w 46"/>
              <a:gd name="T19" fmla="*/ 49 h 50"/>
              <a:gd name="T20" fmla="*/ 33 w 46"/>
              <a:gd name="T21" fmla="*/ 45 h 50"/>
              <a:gd name="T22" fmla="*/ 25 w 46"/>
              <a:gd name="T23" fmla="*/ 41 h 50"/>
              <a:gd name="T24" fmla="*/ 17 w 46"/>
              <a:gd name="T25" fmla="*/ 37 h 50"/>
              <a:gd name="T26" fmla="*/ 5 w 46"/>
              <a:gd name="T27" fmla="*/ 28 h 50"/>
              <a:gd name="T28" fmla="*/ 0 w 46"/>
              <a:gd name="T29"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solidFill>
            <a:schemeClr val="accent1"/>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69" name="Freeform 1068">
            <a:extLst>
              <a:ext uri="{FF2B5EF4-FFF2-40B4-BE49-F238E27FC236}">
                <a16:creationId xmlns:a16="http://schemas.microsoft.com/office/drawing/2014/main" id="{1330DA25-6354-EF4D-B430-B3F69398E7EA}"/>
              </a:ext>
            </a:extLst>
          </p:cNvPr>
          <p:cNvSpPr>
            <a:spLocks/>
          </p:cNvSpPr>
          <p:nvPr userDrawn="1">
            <p:custDataLst>
              <p:tags r:id="rId309"/>
            </p:custDataLst>
          </p:nvPr>
        </p:nvSpPr>
        <p:spPr bwMode="auto">
          <a:xfrm>
            <a:off x="8195068" y="4021642"/>
            <a:ext cx="71574" cy="218806"/>
          </a:xfrm>
          <a:custGeom>
            <a:avLst/>
            <a:gdLst>
              <a:gd name="T0" fmla="*/ 10 w 166"/>
              <a:gd name="T1" fmla="*/ 282 h 456"/>
              <a:gd name="T2" fmla="*/ 19 w 166"/>
              <a:gd name="T3" fmla="*/ 290 h 456"/>
              <a:gd name="T4" fmla="*/ 37 w 166"/>
              <a:gd name="T5" fmla="*/ 300 h 456"/>
              <a:gd name="T6" fmla="*/ 58 w 166"/>
              <a:gd name="T7" fmla="*/ 306 h 456"/>
              <a:gd name="T8" fmla="*/ 70 w 166"/>
              <a:gd name="T9" fmla="*/ 312 h 456"/>
              <a:gd name="T10" fmla="*/ 80 w 166"/>
              <a:gd name="T11" fmla="*/ 320 h 456"/>
              <a:gd name="T12" fmla="*/ 86 w 166"/>
              <a:gd name="T13" fmla="*/ 331 h 456"/>
              <a:gd name="T14" fmla="*/ 86 w 166"/>
              <a:gd name="T15" fmla="*/ 347 h 456"/>
              <a:gd name="T16" fmla="*/ 78 w 166"/>
              <a:gd name="T17" fmla="*/ 363 h 456"/>
              <a:gd name="T18" fmla="*/ 68 w 166"/>
              <a:gd name="T19" fmla="*/ 375 h 456"/>
              <a:gd name="T20" fmla="*/ 62 w 166"/>
              <a:gd name="T21" fmla="*/ 388 h 456"/>
              <a:gd name="T22" fmla="*/ 60 w 166"/>
              <a:gd name="T23" fmla="*/ 400 h 456"/>
              <a:gd name="T24" fmla="*/ 64 w 166"/>
              <a:gd name="T25" fmla="*/ 411 h 456"/>
              <a:gd name="T26" fmla="*/ 76 w 166"/>
              <a:gd name="T27" fmla="*/ 424 h 456"/>
              <a:gd name="T28" fmla="*/ 104 w 166"/>
              <a:gd name="T29" fmla="*/ 445 h 456"/>
              <a:gd name="T30" fmla="*/ 120 w 166"/>
              <a:gd name="T31" fmla="*/ 443 h 456"/>
              <a:gd name="T32" fmla="*/ 120 w 166"/>
              <a:gd name="T33" fmla="*/ 423 h 456"/>
              <a:gd name="T34" fmla="*/ 131 w 166"/>
              <a:gd name="T35" fmla="*/ 413 h 456"/>
              <a:gd name="T36" fmla="*/ 145 w 166"/>
              <a:gd name="T37" fmla="*/ 407 h 456"/>
              <a:gd name="T38" fmla="*/ 153 w 166"/>
              <a:gd name="T39" fmla="*/ 402 h 456"/>
              <a:gd name="T40" fmla="*/ 160 w 166"/>
              <a:gd name="T41" fmla="*/ 393 h 456"/>
              <a:gd name="T42" fmla="*/ 166 w 166"/>
              <a:gd name="T43" fmla="*/ 375 h 456"/>
              <a:gd name="T44" fmla="*/ 165 w 166"/>
              <a:gd name="T45" fmla="*/ 350 h 456"/>
              <a:gd name="T46" fmla="*/ 158 w 166"/>
              <a:gd name="T47" fmla="*/ 328 h 456"/>
              <a:gd name="T48" fmla="*/ 148 w 166"/>
              <a:gd name="T49" fmla="*/ 307 h 456"/>
              <a:gd name="T50" fmla="*/ 141 w 166"/>
              <a:gd name="T51" fmla="*/ 284 h 456"/>
              <a:gd name="T52" fmla="*/ 135 w 166"/>
              <a:gd name="T53" fmla="*/ 269 h 456"/>
              <a:gd name="T54" fmla="*/ 118 w 166"/>
              <a:gd name="T55" fmla="*/ 251 h 456"/>
              <a:gd name="T56" fmla="*/ 97 w 166"/>
              <a:gd name="T57" fmla="*/ 224 h 456"/>
              <a:gd name="T58" fmla="*/ 85 w 166"/>
              <a:gd name="T59" fmla="*/ 206 h 456"/>
              <a:gd name="T60" fmla="*/ 80 w 166"/>
              <a:gd name="T61" fmla="*/ 195 h 456"/>
              <a:gd name="T62" fmla="*/ 81 w 166"/>
              <a:gd name="T63" fmla="*/ 177 h 456"/>
              <a:gd name="T64" fmla="*/ 88 w 166"/>
              <a:gd name="T65" fmla="*/ 147 h 456"/>
              <a:gd name="T66" fmla="*/ 96 w 166"/>
              <a:gd name="T67" fmla="*/ 129 h 456"/>
              <a:gd name="T68" fmla="*/ 98 w 166"/>
              <a:gd name="T69" fmla="*/ 113 h 456"/>
              <a:gd name="T70" fmla="*/ 95 w 166"/>
              <a:gd name="T71" fmla="*/ 82 h 456"/>
              <a:gd name="T72" fmla="*/ 92 w 166"/>
              <a:gd name="T73" fmla="*/ 45 h 456"/>
              <a:gd name="T74" fmla="*/ 89 w 166"/>
              <a:gd name="T75" fmla="*/ 18 h 456"/>
              <a:gd name="T76" fmla="*/ 71 w 166"/>
              <a:gd name="T77" fmla="*/ 8 h 456"/>
              <a:gd name="T78" fmla="*/ 33 w 166"/>
              <a:gd name="T79" fmla="*/ 4 h 456"/>
              <a:gd name="T80" fmla="*/ 12 w 166"/>
              <a:gd name="T81" fmla="*/ 10 h 456"/>
              <a:gd name="T82" fmla="*/ 22 w 166"/>
              <a:gd name="T83" fmla="*/ 25 h 456"/>
              <a:gd name="T84" fmla="*/ 33 w 166"/>
              <a:gd name="T85" fmla="*/ 30 h 456"/>
              <a:gd name="T86" fmla="*/ 40 w 166"/>
              <a:gd name="T87" fmla="*/ 44 h 456"/>
              <a:gd name="T88" fmla="*/ 40 w 166"/>
              <a:gd name="T89" fmla="*/ 64 h 456"/>
              <a:gd name="T90" fmla="*/ 40 w 166"/>
              <a:gd name="T91" fmla="*/ 78 h 456"/>
              <a:gd name="T92" fmla="*/ 36 w 166"/>
              <a:gd name="T93" fmla="*/ 85 h 456"/>
              <a:gd name="T94" fmla="*/ 29 w 166"/>
              <a:gd name="T95" fmla="*/ 95 h 456"/>
              <a:gd name="T96" fmla="*/ 15 w 166"/>
              <a:gd name="T97" fmla="*/ 109 h 456"/>
              <a:gd name="T98" fmla="*/ 3 w 166"/>
              <a:gd name="T99" fmla="*/ 122 h 456"/>
              <a:gd name="T100" fmla="*/ 7 w 166"/>
              <a:gd name="T101" fmla="*/ 277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70" name="Freeform 1069">
            <a:extLst>
              <a:ext uri="{FF2B5EF4-FFF2-40B4-BE49-F238E27FC236}">
                <a16:creationId xmlns:a16="http://schemas.microsoft.com/office/drawing/2014/main" id="{C4F38EDC-DBE3-9D4F-9E82-87825607C263}"/>
              </a:ext>
            </a:extLst>
          </p:cNvPr>
          <p:cNvSpPr>
            <a:spLocks/>
          </p:cNvSpPr>
          <p:nvPr userDrawn="1">
            <p:custDataLst>
              <p:tags r:id="rId310"/>
            </p:custDataLst>
          </p:nvPr>
        </p:nvSpPr>
        <p:spPr bwMode="auto">
          <a:xfrm>
            <a:off x="7674527" y="2726077"/>
            <a:ext cx="14640" cy="51823"/>
          </a:xfrm>
          <a:custGeom>
            <a:avLst/>
            <a:gdLst>
              <a:gd name="T0" fmla="*/ 27 w 27"/>
              <a:gd name="T1" fmla="*/ 0 h 19"/>
              <a:gd name="T2" fmla="*/ 27 w 27"/>
              <a:gd name="T3" fmla="*/ 12 h 19"/>
              <a:gd name="T4" fmla="*/ 27 w 27"/>
              <a:gd name="T5" fmla="*/ 19 h 19"/>
              <a:gd name="T6" fmla="*/ 9 w 27"/>
              <a:gd name="T7" fmla="*/ 19 h 19"/>
              <a:gd name="T8" fmla="*/ 0 w 27"/>
              <a:gd name="T9" fmla="*/ 19 h 19"/>
              <a:gd name="T10" fmla="*/ 9 w 27"/>
              <a:gd name="T11" fmla="*/ 12 h 19"/>
              <a:gd name="T12" fmla="*/ 27 w 27"/>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27" y="0"/>
                </a:moveTo>
                <a:lnTo>
                  <a:pt x="27" y="12"/>
                </a:lnTo>
                <a:lnTo>
                  <a:pt x="27" y="19"/>
                </a:lnTo>
                <a:lnTo>
                  <a:pt x="9" y="19"/>
                </a:lnTo>
                <a:lnTo>
                  <a:pt x="0" y="19"/>
                </a:lnTo>
                <a:lnTo>
                  <a:pt x="9" y="12"/>
                </a:lnTo>
                <a:lnTo>
                  <a:pt x="27"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71" name="Freeform 1070">
            <a:extLst>
              <a:ext uri="{FF2B5EF4-FFF2-40B4-BE49-F238E27FC236}">
                <a16:creationId xmlns:a16="http://schemas.microsoft.com/office/drawing/2014/main" id="{8B4EF412-142F-674C-9BC4-8A2A88A2B40D}"/>
              </a:ext>
            </a:extLst>
          </p:cNvPr>
          <p:cNvSpPr>
            <a:spLocks/>
          </p:cNvSpPr>
          <p:nvPr userDrawn="1">
            <p:custDataLst>
              <p:tags r:id="rId311"/>
            </p:custDataLst>
          </p:nvPr>
        </p:nvSpPr>
        <p:spPr bwMode="auto">
          <a:xfrm>
            <a:off x="8001492" y="4195825"/>
            <a:ext cx="193577" cy="197213"/>
          </a:xfrm>
          <a:custGeom>
            <a:avLst/>
            <a:gdLst>
              <a:gd name="T0" fmla="*/ 284 w 438"/>
              <a:gd name="T1" fmla="*/ 8 h 406"/>
              <a:gd name="T2" fmla="*/ 320 w 438"/>
              <a:gd name="T3" fmla="*/ 27 h 406"/>
              <a:gd name="T4" fmla="*/ 363 w 438"/>
              <a:gd name="T5" fmla="*/ 47 h 406"/>
              <a:gd name="T6" fmla="*/ 395 w 438"/>
              <a:gd name="T7" fmla="*/ 58 h 406"/>
              <a:gd name="T8" fmla="*/ 416 w 438"/>
              <a:gd name="T9" fmla="*/ 61 h 406"/>
              <a:gd name="T10" fmla="*/ 425 w 438"/>
              <a:gd name="T11" fmla="*/ 81 h 406"/>
              <a:gd name="T12" fmla="*/ 429 w 438"/>
              <a:gd name="T13" fmla="*/ 120 h 406"/>
              <a:gd name="T14" fmla="*/ 434 w 438"/>
              <a:gd name="T15" fmla="*/ 157 h 406"/>
              <a:gd name="T16" fmla="*/ 438 w 438"/>
              <a:gd name="T17" fmla="*/ 195 h 406"/>
              <a:gd name="T18" fmla="*/ 438 w 438"/>
              <a:gd name="T19" fmla="*/ 223 h 406"/>
              <a:gd name="T20" fmla="*/ 435 w 438"/>
              <a:gd name="T21" fmla="*/ 237 h 406"/>
              <a:gd name="T22" fmla="*/ 425 w 438"/>
              <a:gd name="T23" fmla="*/ 259 h 406"/>
              <a:gd name="T24" fmla="*/ 407 w 438"/>
              <a:gd name="T25" fmla="*/ 287 h 406"/>
              <a:gd name="T26" fmla="*/ 391 w 438"/>
              <a:gd name="T27" fmla="*/ 307 h 406"/>
              <a:gd name="T28" fmla="*/ 381 w 438"/>
              <a:gd name="T29" fmla="*/ 320 h 406"/>
              <a:gd name="T30" fmla="*/ 374 w 438"/>
              <a:gd name="T31" fmla="*/ 332 h 406"/>
              <a:gd name="T32" fmla="*/ 372 w 438"/>
              <a:gd name="T33" fmla="*/ 352 h 406"/>
              <a:gd name="T34" fmla="*/ 359 w 438"/>
              <a:gd name="T35" fmla="*/ 372 h 406"/>
              <a:gd name="T36" fmla="*/ 321 w 438"/>
              <a:gd name="T37" fmla="*/ 401 h 406"/>
              <a:gd name="T38" fmla="*/ 205 w 438"/>
              <a:gd name="T39" fmla="*/ 388 h 406"/>
              <a:gd name="T40" fmla="*/ 182 w 438"/>
              <a:gd name="T41" fmla="*/ 379 h 406"/>
              <a:gd name="T42" fmla="*/ 165 w 438"/>
              <a:gd name="T43" fmla="*/ 370 h 406"/>
              <a:gd name="T44" fmla="*/ 150 w 438"/>
              <a:gd name="T45" fmla="*/ 359 h 406"/>
              <a:gd name="T46" fmla="*/ 139 w 438"/>
              <a:gd name="T47" fmla="*/ 346 h 406"/>
              <a:gd name="T48" fmla="*/ 124 w 438"/>
              <a:gd name="T49" fmla="*/ 322 h 406"/>
              <a:gd name="T50" fmla="*/ 108 w 438"/>
              <a:gd name="T51" fmla="*/ 296 h 406"/>
              <a:gd name="T52" fmla="*/ 94 w 438"/>
              <a:gd name="T53" fmla="*/ 279 h 406"/>
              <a:gd name="T54" fmla="*/ 72 w 438"/>
              <a:gd name="T55" fmla="*/ 259 h 406"/>
              <a:gd name="T56" fmla="*/ 44 w 438"/>
              <a:gd name="T57" fmla="*/ 234 h 406"/>
              <a:gd name="T58" fmla="*/ 24 w 438"/>
              <a:gd name="T59" fmla="*/ 213 h 406"/>
              <a:gd name="T60" fmla="*/ 13 w 438"/>
              <a:gd name="T61" fmla="*/ 195 h 406"/>
              <a:gd name="T62" fmla="*/ 4 w 438"/>
              <a:gd name="T63" fmla="*/ 176 h 406"/>
              <a:gd name="T64" fmla="*/ 0 w 438"/>
              <a:gd name="T65" fmla="*/ 154 h 406"/>
              <a:gd name="T66" fmla="*/ 18 w 438"/>
              <a:gd name="T67" fmla="*/ 141 h 406"/>
              <a:gd name="T68" fmla="*/ 40 w 438"/>
              <a:gd name="T69" fmla="*/ 141 h 406"/>
              <a:gd name="T70" fmla="*/ 53 w 438"/>
              <a:gd name="T71" fmla="*/ 141 h 406"/>
              <a:gd name="T72" fmla="*/ 63 w 438"/>
              <a:gd name="T73" fmla="*/ 138 h 406"/>
              <a:gd name="T74" fmla="*/ 77 w 438"/>
              <a:gd name="T75" fmla="*/ 131 h 406"/>
              <a:gd name="T76" fmla="*/ 99 w 438"/>
              <a:gd name="T77" fmla="*/ 108 h 406"/>
              <a:gd name="T78" fmla="*/ 117 w 438"/>
              <a:gd name="T79" fmla="*/ 87 h 406"/>
              <a:gd name="T80" fmla="*/ 130 w 438"/>
              <a:gd name="T81" fmla="*/ 80 h 406"/>
              <a:gd name="T82" fmla="*/ 150 w 438"/>
              <a:gd name="T83" fmla="*/ 71 h 406"/>
              <a:gd name="T84" fmla="*/ 179 w 438"/>
              <a:gd name="T85" fmla="*/ 60 h 406"/>
              <a:gd name="T86" fmla="*/ 203 w 438"/>
              <a:gd name="T87" fmla="*/ 50 h 406"/>
              <a:gd name="T88" fmla="*/ 211 w 438"/>
              <a:gd name="T89" fmla="*/ 43 h 406"/>
              <a:gd name="T90" fmla="*/ 210 w 438"/>
              <a:gd name="T91" fmla="*/ 38 h 406"/>
              <a:gd name="T92" fmla="*/ 211 w 438"/>
              <a:gd name="T93" fmla="*/ 30 h 406"/>
              <a:gd name="T94" fmla="*/ 213 w 438"/>
              <a:gd name="T95" fmla="*/ 17 h 406"/>
              <a:gd name="T96" fmla="*/ 217 w 438"/>
              <a:gd name="T97" fmla="*/ 12 h 406"/>
              <a:gd name="T98" fmla="*/ 225 w 438"/>
              <a:gd name="T99" fmla="*/ 12 h 406"/>
              <a:gd name="T100" fmla="*/ 232 w 438"/>
              <a:gd name="T101" fmla="*/ 9 h 406"/>
              <a:gd name="T102" fmla="*/ 236 w 438"/>
              <a:gd name="T103" fmla="*/ 4 h 406"/>
              <a:gd name="T104" fmla="*/ 244 w 438"/>
              <a:gd name="T105" fmla="*/ 2 h 406"/>
              <a:gd name="T106" fmla="*/ 251 w 438"/>
              <a:gd name="T107" fmla="*/ 3 h 406"/>
              <a:gd name="T108" fmla="*/ 264 w 438"/>
              <a:gd name="T109" fmla="*/ 1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72" name="Freeform 1071">
            <a:extLst>
              <a:ext uri="{FF2B5EF4-FFF2-40B4-BE49-F238E27FC236}">
                <a16:creationId xmlns:a16="http://schemas.microsoft.com/office/drawing/2014/main" id="{FA1709AE-3C81-6D48-80A9-F6512459C4D9}"/>
              </a:ext>
            </a:extLst>
          </p:cNvPr>
          <p:cNvSpPr>
            <a:spLocks/>
          </p:cNvSpPr>
          <p:nvPr userDrawn="1">
            <p:custDataLst>
              <p:tags r:id="rId312"/>
            </p:custDataLst>
          </p:nvPr>
        </p:nvSpPr>
        <p:spPr bwMode="auto">
          <a:xfrm>
            <a:off x="7912024" y="3992852"/>
            <a:ext cx="300938" cy="272069"/>
          </a:xfrm>
          <a:custGeom>
            <a:avLst/>
            <a:gdLst>
              <a:gd name="T0" fmla="*/ 513 w 678"/>
              <a:gd name="T1" fmla="*/ 8 h 574"/>
              <a:gd name="T2" fmla="*/ 552 w 678"/>
              <a:gd name="T3" fmla="*/ 26 h 574"/>
              <a:gd name="T4" fmla="*/ 645 w 678"/>
              <a:gd name="T5" fmla="*/ 63 h 574"/>
              <a:gd name="T6" fmla="*/ 660 w 678"/>
              <a:gd name="T7" fmla="*/ 88 h 574"/>
              <a:gd name="T8" fmla="*/ 678 w 678"/>
              <a:gd name="T9" fmla="*/ 94 h 574"/>
              <a:gd name="T10" fmla="*/ 678 w 678"/>
              <a:gd name="T11" fmla="*/ 127 h 574"/>
              <a:gd name="T12" fmla="*/ 677 w 678"/>
              <a:gd name="T13" fmla="*/ 144 h 574"/>
              <a:gd name="T14" fmla="*/ 667 w 678"/>
              <a:gd name="T15" fmla="*/ 158 h 574"/>
              <a:gd name="T16" fmla="*/ 647 w 678"/>
              <a:gd name="T17" fmla="*/ 178 h 574"/>
              <a:gd name="T18" fmla="*/ 638 w 678"/>
              <a:gd name="T19" fmla="*/ 346 h 574"/>
              <a:gd name="T20" fmla="*/ 461 w 678"/>
              <a:gd name="T21" fmla="*/ 388 h 574"/>
              <a:gd name="T22" fmla="*/ 461 w 678"/>
              <a:gd name="T23" fmla="*/ 415 h 574"/>
              <a:gd name="T24" fmla="*/ 455 w 678"/>
              <a:gd name="T25" fmla="*/ 435 h 574"/>
              <a:gd name="T26" fmla="*/ 444 w 678"/>
              <a:gd name="T27" fmla="*/ 435 h 574"/>
              <a:gd name="T28" fmla="*/ 434 w 678"/>
              <a:gd name="T29" fmla="*/ 440 h 574"/>
              <a:gd name="T30" fmla="*/ 425 w 678"/>
              <a:gd name="T31" fmla="*/ 445 h 574"/>
              <a:gd name="T32" fmla="*/ 414 w 678"/>
              <a:gd name="T33" fmla="*/ 447 h 574"/>
              <a:gd name="T34" fmla="*/ 411 w 678"/>
              <a:gd name="T35" fmla="*/ 463 h 574"/>
              <a:gd name="T36" fmla="*/ 410 w 678"/>
              <a:gd name="T37" fmla="*/ 474 h 574"/>
              <a:gd name="T38" fmla="*/ 403 w 678"/>
              <a:gd name="T39" fmla="*/ 483 h 574"/>
              <a:gd name="T40" fmla="*/ 365 w 678"/>
              <a:gd name="T41" fmla="*/ 498 h 574"/>
              <a:gd name="T42" fmla="*/ 330 w 678"/>
              <a:gd name="T43" fmla="*/ 513 h 574"/>
              <a:gd name="T44" fmla="*/ 313 w 678"/>
              <a:gd name="T45" fmla="*/ 525 h 574"/>
              <a:gd name="T46" fmla="*/ 277 w 678"/>
              <a:gd name="T47" fmla="*/ 564 h 574"/>
              <a:gd name="T48" fmla="*/ 258 w 678"/>
              <a:gd name="T49" fmla="*/ 573 h 574"/>
              <a:gd name="T50" fmla="*/ 238 w 678"/>
              <a:gd name="T51" fmla="*/ 574 h 574"/>
              <a:gd name="T52" fmla="*/ 193 w 678"/>
              <a:gd name="T53" fmla="*/ 574 h 574"/>
              <a:gd name="T54" fmla="*/ 186 w 678"/>
              <a:gd name="T55" fmla="*/ 559 h 574"/>
              <a:gd name="T56" fmla="*/ 165 w 678"/>
              <a:gd name="T57" fmla="*/ 547 h 574"/>
              <a:gd name="T58" fmla="*/ 133 w 678"/>
              <a:gd name="T59" fmla="*/ 545 h 574"/>
              <a:gd name="T60" fmla="*/ 93 w 678"/>
              <a:gd name="T61" fmla="*/ 556 h 574"/>
              <a:gd name="T62" fmla="*/ 33 w 678"/>
              <a:gd name="T63" fmla="*/ 527 h 574"/>
              <a:gd name="T64" fmla="*/ 0 w 678"/>
              <a:gd name="T65" fmla="*/ 285 h 574"/>
              <a:gd name="T66" fmla="*/ 73 w 678"/>
              <a:gd name="T67" fmla="*/ 286 h 574"/>
              <a:gd name="T68" fmla="*/ 103 w 678"/>
              <a:gd name="T69" fmla="*/ 282 h 574"/>
              <a:gd name="T70" fmla="*/ 119 w 678"/>
              <a:gd name="T71" fmla="*/ 275 h 574"/>
              <a:gd name="T72" fmla="*/ 129 w 678"/>
              <a:gd name="T73" fmla="*/ 256 h 574"/>
              <a:gd name="T74" fmla="*/ 131 w 678"/>
              <a:gd name="T75" fmla="*/ 229 h 574"/>
              <a:gd name="T76" fmla="*/ 126 w 678"/>
              <a:gd name="T77" fmla="*/ 185 h 574"/>
              <a:gd name="T78" fmla="*/ 130 w 678"/>
              <a:gd name="T79" fmla="*/ 165 h 574"/>
              <a:gd name="T80" fmla="*/ 140 w 678"/>
              <a:gd name="T81" fmla="*/ 171 h 574"/>
              <a:gd name="T82" fmla="*/ 174 w 678"/>
              <a:gd name="T83" fmla="*/ 175 h 574"/>
              <a:gd name="T84" fmla="*/ 188 w 678"/>
              <a:gd name="T85" fmla="*/ 186 h 574"/>
              <a:gd name="T86" fmla="*/ 195 w 678"/>
              <a:gd name="T87" fmla="*/ 201 h 574"/>
              <a:gd name="T88" fmla="*/ 208 w 678"/>
              <a:gd name="T89" fmla="*/ 210 h 574"/>
              <a:gd name="T90" fmla="*/ 241 w 678"/>
              <a:gd name="T91" fmla="*/ 217 h 574"/>
              <a:gd name="T92" fmla="*/ 269 w 678"/>
              <a:gd name="T93" fmla="*/ 214 h 574"/>
              <a:gd name="T94" fmla="*/ 301 w 678"/>
              <a:gd name="T95" fmla="*/ 199 h 574"/>
              <a:gd name="T96" fmla="*/ 319 w 678"/>
              <a:gd name="T97" fmla="*/ 196 h 574"/>
              <a:gd name="T98" fmla="*/ 331 w 678"/>
              <a:gd name="T99" fmla="*/ 193 h 574"/>
              <a:gd name="T100" fmla="*/ 343 w 678"/>
              <a:gd name="T101" fmla="*/ 190 h 574"/>
              <a:gd name="T102" fmla="*/ 357 w 678"/>
              <a:gd name="T103" fmla="*/ 182 h 574"/>
              <a:gd name="T104" fmla="*/ 368 w 678"/>
              <a:gd name="T105" fmla="*/ 168 h 574"/>
              <a:gd name="T106" fmla="*/ 383 w 678"/>
              <a:gd name="T107" fmla="*/ 126 h 574"/>
              <a:gd name="T108" fmla="*/ 403 w 678"/>
              <a:gd name="T109" fmla="*/ 47 h 574"/>
              <a:gd name="T110" fmla="*/ 414 w 678"/>
              <a:gd name="T111" fmla="*/ 10 h 574"/>
              <a:gd name="T112" fmla="*/ 431 w 678"/>
              <a:gd name="T113" fmla="*/ 6 h 574"/>
              <a:gd name="T114" fmla="*/ 453 w 678"/>
              <a:gd name="T115" fmla="*/ 8 h 574"/>
              <a:gd name="T116" fmla="*/ 482 w 678"/>
              <a:gd name="T117" fmla="*/ 1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73" name="Freeform 1072">
            <a:extLst>
              <a:ext uri="{FF2B5EF4-FFF2-40B4-BE49-F238E27FC236}">
                <a16:creationId xmlns:a16="http://schemas.microsoft.com/office/drawing/2014/main" id="{74E90B58-9423-F446-8057-D436A77460A9}"/>
              </a:ext>
            </a:extLst>
          </p:cNvPr>
          <p:cNvSpPr>
            <a:spLocks/>
          </p:cNvSpPr>
          <p:nvPr userDrawn="1">
            <p:custDataLst>
              <p:tags r:id="rId313"/>
            </p:custDataLst>
          </p:nvPr>
        </p:nvSpPr>
        <p:spPr bwMode="auto">
          <a:xfrm>
            <a:off x="7641992" y="4240449"/>
            <a:ext cx="359499" cy="345484"/>
          </a:xfrm>
          <a:custGeom>
            <a:avLst/>
            <a:gdLst>
              <a:gd name="T0" fmla="*/ 797 w 810"/>
              <a:gd name="T1" fmla="*/ 42 h 727"/>
              <a:gd name="T2" fmla="*/ 766 w 810"/>
              <a:gd name="T3" fmla="*/ 26 h 727"/>
              <a:gd name="T4" fmla="*/ 718 w 810"/>
              <a:gd name="T5" fmla="*/ 33 h 727"/>
              <a:gd name="T6" fmla="*/ 634 w 810"/>
              <a:gd name="T7" fmla="*/ 44 h 727"/>
              <a:gd name="T8" fmla="*/ 604 w 810"/>
              <a:gd name="T9" fmla="*/ 55 h 727"/>
              <a:gd name="T10" fmla="*/ 280 w 810"/>
              <a:gd name="T11" fmla="*/ 40 h 727"/>
              <a:gd name="T12" fmla="*/ 232 w 810"/>
              <a:gd name="T13" fmla="*/ 37 h 727"/>
              <a:gd name="T14" fmla="*/ 172 w 810"/>
              <a:gd name="T15" fmla="*/ 17 h 727"/>
              <a:gd name="T16" fmla="*/ 116 w 810"/>
              <a:gd name="T17" fmla="*/ 0 h 727"/>
              <a:gd name="T18" fmla="*/ 83 w 810"/>
              <a:gd name="T19" fmla="*/ 5 h 727"/>
              <a:gd name="T20" fmla="*/ 53 w 810"/>
              <a:gd name="T21" fmla="*/ 24 h 727"/>
              <a:gd name="T22" fmla="*/ 0 w 810"/>
              <a:gd name="T23" fmla="*/ 55 h 727"/>
              <a:gd name="T24" fmla="*/ 7 w 810"/>
              <a:gd name="T25" fmla="*/ 68 h 727"/>
              <a:gd name="T26" fmla="*/ 26 w 810"/>
              <a:gd name="T27" fmla="*/ 74 h 727"/>
              <a:gd name="T28" fmla="*/ 36 w 810"/>
              <a:gd name="T29" fmla="*/ 129 h 727"/>
              <a:gd name="T30" fmla="*/ 60 w 810"/>
              <a:gd name="T31" fmla="*/ 192 h 727"/>
              <a:gd name="T32" fmla="*/ 109 w 810"/>
              <a:gd name="T33" fmla="*/ 276 h 727"/>
              <a:gd name="T34" fmla="*/ 133 w 810"/>
              <a:gd name="T35" fmla="*/ 300 h 727"/>
              <a:gd name="T36" fmla="*/ 159 w 810"/>
              <a:gd name="T37" fmla="*/ 302 h 727"/>
              <a:gd name="T38" fmla="*/ 159 w 810"/>
              <a:gd name="T39" fmla="*/ 332 h 727"/>
              <a:gd name="T40" fmla="*/ 152 w 810"/>
              <a:gd name="T41" fmla="*/ 359 h 727"/>
              <a:gd name="T42" fmla="*/ 146 w 810"/>
              <a:gd name="T43" fmla="*/ 394 h 727"/>
              <a:gd name="T44" fmla="*/ 150 w 810"/>
              <a:gd name="T45" fmla="*/ 425 h 727"/>
              <a:gd name="T46" fmla="*/ 173 w 810"/>
              <a:gd name="T47" fmla="*/ 484 h 727"/>
              <a:gd name="T48" fmla="*/ 179 w 810"/>
              <a:gd name="T49" fmla="*/ 518 h 727"/>
              <a:gd name="T50" fmla="*/ 187 w 810"/>
              <a:gd name="T51" fmla="*/ 606 h 727"/>
              <a:gd name="T52" fmla="*/ 204 w 810"/>
              <a:gd name="T53" fmla="*/ 647 h 727"/>
              <a:gd name="T54" fmla="*/ 231 w 810"/>
              <a:gd name="T55" fmla="*/ 690 h 727"/>
              <a:gd name="T56" fmla="*/ 245 w 810"/>
              <a:gd name="T57" fmla="*/ 700 h 727"/>
              <a:gd name="T58" fmla="*/ 259 w 810"/>
              <a:gd name="T59" fmla="*/ 715 h 727"/>
              <a:gd name="T60" fmla="*/ 265 w 810"/>
              <a:gd name="T61" fmla="*/ 678 h 727"/>
              <a:gd name="T62" fmla="*/ 308 w 810"/>
              <a:gd name="T63" fmla="*/ 696 h 727"/>
              <a:gd name="T64" fmla="*/ 328 w 810"/>
              <a:gd name="T65" fmla="*/ 713 h 727"/>
              <a:gd name="T66" fmla="*/ 372 w 810"/>
              <a:gd name="T67" fmla="*/ 726 h 727"/>
              <a:gd name="T68" fmla="*/ 407 w 810"/>
              <a:gd name="T69" fmla="*/ 723 h 727"/>
              <a:gd name="T70" fmla="*/ 429 w 810"/>
              <a:gd name="T71" fmla="*/ 710 h 727"/>
              <a:gd name="T72" fmla="*/ 452 w 810"/>
              <a:gd name="T73" fmla="*/ 675 h 727"/>
              <a:gd name="T74" fmla="*/ 463 w 810"/>
              <a:gd name="T75" fmla="*/ 529 h 727"/>
              <a:gd name="T76" fmla="*/ 465 w 810"/>
              <a:gd name="T77" fmla="*/ 480 h 727"/>
              <a:gd name="T78" fmla="*/ 471 w 810"/>
              <a:gd name="T79" fmla="*/ 469 h 727"/>
              <a:gd name="T80" fmla="*/ 463 w 810"/>
              <a:gd name="T81" fmla="*/ 426 h 727"/>
              <a:gd name="T82" fmla="*/ 469 w 810"/>
              <a:gd name="T83" fmla="*/ 368 h 727"/>
              <a:gd name="T84" fmla="*/ 500 w 810"/>
              <a:gd name="T85" fmla="*/ 330 h 727"/>
              <a:gd name="T86" fmla="*/ 525 w 810"/>
              <a:gd name="T87" fmla="*/ 320 h 727"/>
              <a:gd name="T88" fmla="*/ 538 w 810"/>
              <a:gd name="T89" fmla="*/ 232 h 727"/>
              <a:gd name="T90" fmla="*/ 551 w 810"/>
              <a:gd name="T91" fmla="*/ 148 h 727"/>
              <a:gd name="T92" fmla="*/ 541 w 810"/>
              <a:gd name="T93" fmla="*/ 124 h 727"/>
              <a:gd name="T94" fmla="*/ 531 w 810"/>
              <a:gd name="T95" fmla="*/ 99 h 727"/>
              <a:gd name="T96" fmla="*/ 539 w 810"/>
              <a:gd name="T97" fmla="*/ 86 h 727"/>
              <a:gd name="T98" fmla="*/ 617 w 810"/>
              <a:gd name="T99" fmla="*/ 80 h 727"/>
              <a:gd name="T100" fmla="*/ 708 w 810"/>
              <a:gd name="T101" fmla="*/ 63 h 727"/>
              <a:gd name="T102" fmla="*/ 803 w 810"/>
              <a:gd name="T103" fmla="*/ 6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74" name="Freeform 1073">
            <a:extLst>
              <a:ext uri="{FF2B5EF4-FFF2-40B4-BE49-F238E27FC236}">
                <a16:creationId xmlns:a16="http://schemas.microsoft.com/office/drawing/2014/main" id="{44815F67-D825-DF4C-9D11-C011D0EBB10F}"/>
              </a:ext>
            </a:extLst>
          </p:cNvPr>
          <p:cNvSpPr>
            <a:spLocks/>
          </p:cNvSpPr>
          <p:nvPr userDrawn="1">
            <p:custDataLst>
              <p:tags r:id="rId314"/>
            </p:custDataLst>
          </p:nvPr>
        </p:nvSpPr>
        <p:spPr bwMode="auto">
          <a:xfrm>
            <a:off x="6903471" y="3270215"/>
            <a:ext cx="165923" cy="128117"/>
          </a:xfrm>
          <a:custGeom>
            <a:avLst/>
            <a:gdLst>
              <a:gd name="T0" fmla="*/ 203 w 365"/>
              <a:gd name="T1" fmla="*/ 250 h 271"/>
              <a:gd name="T2" fmla="*/ 163 w 365"/>
              <a:gd name="T3" fmla="*/ 246 h 271"/>
              <a:gd name="T4" fmla="*/ 121 w 365"/>
              <a:gd name="T5" fmla="*/ 247 h 271"/>
              <a:gd name="T6" fmla="*/ 92 w 365"/>
              <a:gd name="T7" fmla="*/ 250 h 271"/>
              <a:gd name="T8" fmla="*/ 74 w 365"/>
              <a:gd name="T9" fmla="*/ 255 h 271"/>
              <a:gd name="T10" fmla="*/ 26 w 365"/>
              <a:gd name="T11" fmla="*/ 271 h 271"/>
              <a:gd name="T12" fmla="*/ 20 w 365"/>
              <a:gd name="T13" fmla="*/ 270 h 271"/>
              <a:gd name="T14" fmla="*/ 17 w 365"/>
              <a:gd name="T15" fmla="*/ 266 h 271"/>
              <a:gd name="T16" fmla="*/ 18 w 365"/>
              <a:gd name="T17" fmla="*/ 254 h 271"/>
              <a:gd name="T18" fmla="*/ 26 w 365"/>
              <a:gd name="T19" fmla="*/ 228 h 271"/>
              <a:gd name="T20" fmla="*/ 61 w 365"/>
              <a:gd name="T21" fmla="*/ 226 h 271"/>
              <a:gd name="T22" fmla="*/ 89 w 365"/>
              <a:gd name="T23" fmla="*/ 222 h 271"/>
              <a:gd name="T24" fmla="*/ 115 w 365"/>
              <a:gd name="T25" fmla="*/ 218 h 271"/>
              <a:gd name="T26" fmla="*/ 146 w 365"/>
              <a:gd name="T27" fmla="*/ 216 h 271"/>
              <a:gd name="T28" fmla="*/ 182 w 365"/>
              <a:gd name="T29" fmla="*/ 218 h 271"/>
              <a:gd name="T30" fmla="*/ 199 w 365"/>
              <a:gd name="T31" fmla="*/ 218 h 271"/>
              <a:gd name="T32" fmla="*/ 219 w 365"/>
              <a:gd name="T33" fmla="*/ 216 h 271"/>
              <a:gd name="T34" fmla="*/ 215 w 365"/>
              <a:gd name="T35" fmla="*/ 208 h 271"/>
              <a:gd name="T36" fmla="*/ 210 w 365"/>
              <a:gd name="T37" fmla="*/ 201 h 271"/>
              <a:gd name="T38" fmla="*/ 195 w 365"/>
              <a:gd name="T39" fmla="*/ 194 h 271"/>
              <a:gd name="T40" fmla="*/ 175 w 365"/>
              <a:gd name="T41" fmla="*/ 191 h 271"/>
              <a:gd name="T42" fmla="*/ 152 w 365"/>
              <a:gd name="T43" fmla="*/ 190 h 271"/>
              <a:gd name="T44" fmla="*/ 93 w 365"/>
              <a:gd name="T45" fmla="*/ 192 h 271"/>
              <a:gd name="T46" fmla="*/ 64 w 365"/>
              <a:gd name="T47" fmla="*/ 196 h 271"/>
              <a:gd name="T48" fmla="*/ 33 w 365"/>
              <a:gd name="T49" fmla="*/ 203 h 271"/>
              <a:gd name="T50" fmla="*/ 38 w 365"/>
              <a:gd name="T51" fmla="*/ 183 h 271"/>
              <a:gd name="T52" fmla="*/ 39 w 365"/>
              <a:gd name="T53" fmla="*/ 172 h 271"/>
              <a:gd name="T54" fmla="*/ 26 w 365"/>
              <a:gd name="T55" fmla="*/ 164 h 271"/>
              <a:gd name="T56" fmla="*/ 13 w 365"/>
              <a:gd name="T57" fmla="*/ 160 h 271"/>
              <a:gd name="T58" fmla="*/ 11 w 365"/>
              <a:gd name="T59" fmla="*/ 147 h 271"/>
              <a:gd name="T60" fmla="*/ 6 w 365"/>
              <a:gd name="T61" fmla="*/ 143 h 271"/>
              <a:gd name="T62" fmla="*/ 2 w 365"/>
              <a:gd name="T63" fmla="*/ 141 h 271"/>
              <a:gd name="T64" fmla="*/ 0 w 365"/>
              <a:gd name="T65" fmla="*/ 135 h 271"/>
              <a:gd name="T66" fmla="*/ 5 w 365"/>
              <a:gd name="T67" fmla="*/ 115 h 271"/>
              <a:gd name="T68" fmla="*/ 17 w 365"/>
              <a:gd name="T69" fmla="*/ 92 h 271"/>
              <a:gd name="T70" fmla="*/ 30 w 365"/>
              <a:gd name="T71" fmla="*/ 69 h 271"/>
              <a:gd name="T72" fmla="*/ 39 w 365"/>
              <a:gd name="T73" fmla="*/ 49 h 271"/>
              <a:gd name="T74" fmla="*/ 48 w 365"/>
              <a:gd name="T75" fmla="*/ 42 h 271"/>
              <a:gd name="T76" fmla="*/ 49 w 365"/>
              <a:gd name="T77" fmla="*/ 48 h 271"/>
              <a:gd name="T78" fmla="*/ 52 w 365"/>
              <a:gd name="T79" fmla="*/ 36 h 271"/>
              <a:gd name="T80" fmla="*/ 75 w 365"/>
              <a:gd name="T81" fmla="*/ 31 h 271"/>
              <a:gd name="T82" fmla="*/ 114 w 365"/>
              <a:gd name="T83" fmla="*/ 18 h 271"/>
              <a:gd name="T84" fmla="*/ 165 w 365"/>
              <a:gd name="T85" fmla="*/ 0 h 271"/>
              <a:gd name="T86" fmla="*/ 184 w 365"/>
              <a:gd name="T87" fmla="*/ 15 h 271"/>
              <a:gd name="T88" fmla="*/ 202 w 365"/>
              <a:gd name="T89" fmla="*/ 24 h 271"/>
              <a:gd name="T90" fmla="*/ 220 w 365"/>
              <a:gd name="T91" fmla="*/ 29 h 271"/>
              <a:gd name="T92" fmla="*/ 239 w 365"/>
              <a:gd name="T93" fmla="*/ 30 h 271"/>
              <a:gd name="T94" fmla="*/ 241 w 365"/>
              <a:gd name="T95" fmla="*/ 52 h 271"/>
              <a:gd name="T96" fmla="*/ 247 w 365"/>
              <a:gd name="T97" fmla="*/ 69 h 271"/>
              <a:gd name="T98" fmla="*/ 254 w 365"/>
              <a:gd name="T99" fmla="*/ 84 h 271"/>
              <a:gd name="T100" fmla="*/ 264 w 365"/>
              <a:gd name="T101" fmla="*/ 95 h 271"/>
              <a:gd name="T102" fmla="*/ 305 w 365"/>
              <a:gd name="T103" fmla="*/ 129 h 271"/>
              <a:gd name="T104" fmla="*/ 352 w 365"/>
              <a:gd name="T105" fmla="*/ 234 h 271"/>
              <a:gd name="T106" fmla="*/ 359 w 365"/>
              <a:gd name="T107" fmla="*/ 257 h 271"/>
              <a:gd name="T108" fmla="*/ 365 w 365"/>
              <a:gd name="T109" fmla="*/ 271 h 271"/>
              <a:gd name="T110" fmla="*/ 321 w 365"/>
              <a:gd name="T111" fmla="*/ 259 h 271"/>
              <a:gd name="T112" fmla="*/ 275 w 365"/>
              <a:gd name="T113" fmla="*/ 252 h 271"/>
              <a:gd name="T114" fmla="*/ 248 w 365"/>
              <a:gd name="T115" fmla="*/ 251 h 271"/>
              <a:gd name="T116" fmla="*/ 219 w 365"/>
              <a:gd name="T117" fmla="*/ 25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75" name="Freeform 1074">
            <a:extLst>
              <a:ext uri="{FF2B5EF4-FFF2-40B4-BE49-F238E27FC236}">
                <a16:creationId xmlns:a16="http://schemas.microsoft.com/office/drawing/2014/main" id="{F5452F66-A19A-C349-8336-23B2150CAAAB}"/>
              </a:ext>
            </a:extLst>
          </p:cNvPr>
          <p:cNvSpPr>
            <a:spLocks/>
          </p:cNvSpPr>
          <p:nvPr userDrawn="1">
            <p:custDataLst>
              <p:tags r:id="rId315"/>
            </p:custDataLst>
          </p:nvPr>
        </p:nvSpPr>
        <p:spPr bwMode="auto">
          <a:xfrm>
            <a:off x="8105600" y="3779804"/>
            <a:ext cx="276538" cy="303738"/>
          </a:xfrm>
          <a:custGeom>
            <a:avLst/>
            <a:gdLst>
              <a:gd name="T0" fmla="*/ 146 w 624"/>
              <a:gd name="T1" fmla="*/ 12 h 640"/>
              <a:gd name="T2" fmla="*/ 239 w 624"/>
              <a:gd name="T3" fmla="*/ 12 h 640"/>
              <a:gd name="T4" fmla="*/ 287 w 624"/>
              <a:gd name="T5" fmla="*/ 5 h 640"/>
              <a:gd name="T6" fmla="*/ 326 w 624"/>
              <a:gd name="T7" fmla="*/ 22 h 640"/>
              <a:gd name="T8" fmla="*/ 396 w 624"/>
              <a:gd name="T9" fmla="*/ 66 h 640"/>
              <a:gd name="T10" fmla="*/ 465 w 624"/>
              <a:gd name="T11" fmla="*/ 111 h 640"/>
              <a:gd name="T12" fmla="*/ 469 w 624"/>
              <a:gd name="T13" fmla="*/ 131 h 640"/>
              <a:gd name="T14" fmla="*/ 480 w 624"/>
              <a:gd name="T15" fmla="*/ 153 h 640"/>
              <a:gd name="T16" fmla="*/ 497 w 624"/>
              <a:gd name="T17" fmla="*/ 170 h 640"/>
              <a:gd name="T18" fmla="*/ 519 w 624"/>
              <a:gd name="T19" fmla="*/ 183 h 640"/>
              <a:gd name="T20" fmla="*/ 543 w 624"/>
              <a:gd name="T21" fmla="*/ 190 h 640"/>
              <a:gd name="T22" fmla="*/ 554 w 624"/>
              <a:gd name="T23" fmla="*/ 195 h 640"/>
              <a:gd name="T24" fmla="*/ 565 w 624"/>
              <a:gd name="T25" fmla="*/ 205 h 640"/>
              <a:gd name="T26" fmla="*/ 561 w 624"/>
              <a:gd name="T27" fmla="*/ 227 h 640"/>
              <a:gd name="T28" fmla="*/ 537 w 624"/>
              <a:gd name="T29" fmla="*/ 252 h 640"/>
              <a:gd name="T30" fmla="*/ 525 w 624"/>
              <a:gd name="T31" fmla="*/ 271 h 640"/>
              <a:gd name="T32" fmla="*/ 533 w 624"/>
              <a:gd name="T33" fmla="*/ 287 h 640"/>
              <a:gd name="T34" fmla="*/ 547 w 624"/>
              <a:gd name="T35" fmla="*/ 299 h 640"/>
              <a:gd name="T36" fmla="*/ 552 w 624"/>
              <a:gd name="T37" fmla="*/ 425 h 640"/>
              <a:gd name="T38" fmla="*/ 550 w 624"/>
              <a:gd name="T39" fmla="*/ 439 h 640"/>
              <a:gd name="T40" fmla="*/ 558 w 624"/>
              <a:gd name="T41" fmla="*/ 462 h 640"/>
              <a:gd name="T42" fmla="*/ 558 w 624"/>
              <a:gd name="T43" fmla="*/ 489 h 640"/>
              <a:gd name="T44" fmla="*/ 561 w 624"/>
              <a:gd name="T45" fmla="*/ 515 h 640"/>
              <a:gd name="T46" fmla="*/ 594 w 624"/>
              <a:gd name="T47" fmla="*/ 549 h 640"/>
              <a:gd name="T48" fmla="*/ 616 w 624"/>
              <a:gd name="T49" fmla="*/ 579 h 640"/>
              <a:gd name="T50" fmla="*/ 575 w 624"/>
              <a:gd name="T51" fmla="*/ 600 h 640"/>
              <a:gd name="T52" fmla="*/ 491 w 624"/>
              <a:gd name="T53" fmla="*/ 631 h 640"/>
              <a:gd name="T54" fmla="*/ 443 w 624"/>
              <a:gd name="T55" fmla="*/ 638 h 640"/>
              <a:gd name="T56" fmla="*/ 392 w 624"/>
              <a:gd name="T57" fmla="*/ 628 h 640"/>
              <a:gd name="T58" fmla="*/ 339 w 624"/>
              <a:gd name="T59" fmla="*/ 633 h 640"/>
              <a:gd name="T60" fmla="*/ 306 w 624"/>
              <a:gd name="T61" fmla="*/ 628 h 640"/>
              <a:gd name="T62" fmla="*/ 299 w 624"/>
              <a:gd name="T63" fmla="*/ 614 h 640"/>
              <a:gd name="T64" fmla="*/ 294 w 624"/>
              <a:gd name="T65" fmla="*/ 573 h 640"/>
              <a:gd name="T66" fmla="*/ 288 w 624"/>
              <a:gd name="T67" fmla="*/ 529 h 640"/>
              <a:gd name="T68" fmla="*/ 253 w 624"/>
              <a:gd name="T69" fmla="*/ 517 h 640"/>
              <a:gd name="T70" fmla="*/ 185 w 624"/>
              <a:gd name="T71" fmla="*/ 502 h 640"/>
              <a:gd name="T72" fmla="*/ 90 w 624"/>
              <a:gd name="T73" fmla="*/ 459 h 640"/>
              <a:gd name="T74" fmla="*/ 68 w 624"/>
              <a:gd name="T75" fmla="*/ 446 h 640"/>
              <a:gd name="T76" fmla="*/ 66 w 624"/>
              <a:gd name="T77" fmla="*/ 428 h 640"/>
              <a:gd name="T78" fmla="*/ 65 w 624"/>
              <a:gd name="T79" fmla="*/ 402 h 640"/>
              <a:gd name="T80" fmla="*/ 53 w 624"/>
              <a:gd name="T81" fmla="*/ 377 h 640"/>
              <a:gd name="T82" fmla="*/ 41 w 624"/>
              <a:gd name="T83" fmla="*/ 357 h 640"/>
              <a:gd name="T84" fmla="*/ 27 w 624"/>
              <a:gd name="T85" fmla="*/ 347 h 640"/>
              <a:gd name="T86" fmla="*/ 12 w 624"/>
              <a:gd name="T87" fmla="*/ 332 h 640"/>
              <a:gd name="T88" fmla="*/ 5 w 624"/>
              <a:gd name="T89" fmla="*/ 308 h 640"/>
              <a:gd name="T90" fmla="*/ 0 w 624"/>
              <a:gd name="T91" fmla="*/ 262 h 640"/>
              <a:gd name="T92" fmla="*/ 0 w 624"/>
              <a:gd name="T93" fmla="*/ 234 h 640"/>
              <a:gd name="T94" fmla="*/ 10 w 624"/>
              <a:gd name="T95" fmla="*/ 212 h 640"/>
              <a:gd name="T96" fmla="*/ 38 w 624"/>
              <a:gd name="T97" fmla="*/ 195 h 640"/>
              <a:gd name="T98" fmla="*/ 61 w 624"/>
              <a:gd name="T99" fmla="*/ 173 h 640"/>
              <a:gd name="T100" fmla="*/ 77 w 624"/>
              <a:gd name="T101" fmla="*/ 77 h 640"/>
              <a:gd name="T102" fmla="*/ 84 w 624"/>
              <a:gd name="T103" fmla="*/ 43 h 640"/>
              <a:gd name="T104" fmla="*/ 82 w 624"/>
              <a:gd name="T105" fmla="*/ 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76" name="Freeform 1075">
            <a:extLst>
              <a:ext uri="{FF2B5EF4-FFF2-40B4-BE49-F238E27FC236}">
                <a16:creationId xmlns:a16="http://schemas.microsoft.com/office/drawing/2014/main" id="{520DE8EB-05B3-B64E-BB99-F89B141F0F8C}"/>
              </a:ext>
            </a:extLst>
          </p:cNvPr>
          <p:cNvSpPr>
            <a:spLocks/>
          </p:cNvSpPr>
          <p:nvPr userDrawn="1">
            <p:custDataLst>
              <p:tags r:id="rId316"/>
            </p:custDataLst>
          </p:nvPr>
        </p:nvSpPr>
        <p:spPr bwMode="auto">
          <a:xfrm>
            <a:off x="10732717" y="2432415"/>
            <a:ext cx="19520" cy="51823"/>
          </a:xfrm>
          <a:custGeom>
            <a:avLst/>
            <a:gdLst>
              <a:gd name="T0" fmla="*/ 13 w 52"/>
              <a:gd name="T1" fmla="*/ 50 h 50"/>
              <a:gd name="T2" fmla="*/ 0 w 52"/>
              <a:gd name="T3" fmla="*/ 32 h 50"/>
              <a:gd name="T4" fmla="*/ 2 w 52"/>
              <a:gd name="T5" fmla="*/ 25 h 50"/>
              <a:gd name="T6" fmla="*/ 6 w 52"/>
              <a:gd name="T7" fmla="*/ 18 h 50"/>
              <a:gd name="T8" fmla="*/ 12 w 52"/>
              <a:gd name="T9" fmla="*/ 13 h 50"/>
              <a:gd name="T10" fmla="*/ 18 w 52"/>
              <a:gd name="T11" fmla="*/ 9 h 50"/>
              <a:gd name="T12" fmla="*/ 26 w 52"/>
              <a:gd name="T13" fmla="*/ 5 h 50"/>
              <a:gd name="T14" fmla="*/ 34 w 52"/>
              <a:gd name="T15" fmla="*/ 3 h 50"/>
              <a:gd name="T16" fmla="*/ 43 w 52"/>
              <a:gd name="T17" fmla="*/ 1 h 50"/>
              <a:gd name="T18" fmla="*/ 52 w 52"/>
              <a:gd name="T19" fmla="*/ 0 h 50"/>
              <a:gd name="T20" fmla="*/ 40 w 52"/>
              <a:gd name="T21" fmla="*/ 11 h 50"/>
              <a:gd name="T22" fmla="*/ 27 w 52"/>
              <a:gd name="T23" fmla="*/ 22 h 50"/>
              <a:gd name="T24" fmla="*/ 22 w 52"/>
              <a:gd name="T25" fmla="*/ 30 h 50"/>
              <a:gd name="T26" fmla="*/ 17 w 52"/>
              <a:gd name="T27" fmla="*/ 36 h 50"/>
              <a:gd name="T28" fmla="*/ 14 w 52"/>
              <a:gd name="T29" fmla="*/ 43 h 50"/>
              <a:gd name="T30" fmla="*/ 13 w 52"/>
              <a:gd name="T3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77" name="Freeform 1076">
            <a:extLst>
              <a:ext uri="{FF2B5EF4-FFF2-40B4-BE49-F238E27FC236}">
                <a16:creationId xmlns:a16="http://schemas.microsoft.com/office/drawing/2014/main" id="{359C5A60-B3A5-994E-B857-A84738E39B47}"/>
              </a:ext>
            </a:extLst>
          </p:cNvPr>
          <p:cNvSpPr>
            <a:spLocks/>
          </p:cNvSpPr>
          <p:nvPr userDrawn="1">
            <p:custDataLst>
              <p:tags r:id="rId317"/>
            </p:custDataLst>
          </p:nvPr>
        </p:nvSpPr>
        <p:spPr bwMode="auto">
          <a:xfrm>
            <a:off x="10587941" y="2433855"/>
            <a:ext cx="144777" cy="113722"/>
          </a:xfrm>
          <a:custGeom>
            <a:avLst/>
            <a:gdLst>
              <a:gd name="T0" fmla="*/ 76 w 320"/>
              <a:gd name="T1" fmla="*/ 231 h 234"/>
              <a:gd name="T2" fmla="*/ 61 w 320"/>
              <a:gd name="T3" fmla="*/ 226 h 234"/>
              <a:gd name="T4" fmla="*/ 66 w 320"/>
              <a:gd name="T5" fmla="*/ 222 h 234"/>
              <a:gd name="T6" fmla="*/ 77 w 320"/>
              <a:gd name="T7" fmla="*/ 217 h 234"/>
              <a:gd name="T8" fmla="*/ 64 w 320"/>
              <a:gd name="T9" fmla="*/ 204 h 234"/>
              <a:gd name="T10" fmla="*/ 43 w 320"/>
              <a:gd name="T11" fmla="*/ 189 h 234"/>
              <a:gd name="T12" fmla="*/ 36 w 320"/>
              <a:gd name="T13" fmla="*/ 179 h 234"/>
              <a:gd name="T14" fmla="*/ 34 w 320"/>
              <a:gd name="T15" fmla="*/ 171 h 234"/>
              <a:gd name="T16" fmla="*/ 34 w 320"/>
              <a:gd name="T17" fmla="*/ 164 h 234"/>
              <a:gd name="T18" fmla="*/ 36 w 320"/>
              <a:gd name="T19" fmla="*/ 157 h 234"/>
              <a:gd name="T20" fmla="*/ 43 w 320"/>
              <a:gd name="T21" fmla="*/ 149 h 234"/>
              <a:gd name="T22" fmla="*/ 56 w 320"/>
              <a:gd name="T23" fmla="*/ 141 h 234"/>
              <a:gd name="T24" fmla="*/ 73 w 320"/>
              <a:gd name="T25" fmla="*/ 137 h 234"/>
              <a:gd name="T26" fmla="*/ 80 w 320"/>
              <a:gd name="T27" fmla="*/ 126 h 234"/>
              <a:gd name="T28" fmla="*/ 67 w 320"/>
              <a:gd name="T29" fmla="*/ 111 h 234"/>
              <a:gd name="T30" fmla="*/ 61 w 320"/>
              <a:gd name="T31" fmla="*/ 102 h 234"/>
              <a:gd name="T32" fmla="*/ 60 w 320"/>
              <a:gd name="T33" fmla="*/ 86 h 234"/>
              <a:gd name="T34" fmla="*/ 55 w 320"/>
              <a:gd name="T35" fmla="*/ 70 h 234"/>
              <a:gd name="T36" fmla="*/ 46 w 320"/>
              <a:gd name="T37" fmla="*/ 46 h 234"/>
              <a:gd name="T38" fmla="*/ 33 w 320"/>
              <a:gd name="T39" fmla="*/ 31 h 234"/>
              <a:gd name="T40" fmla="*/ 20 w 320"/>
              <a:gd name="T41" fmla="*/ 25 h 234"/>
              <a:gd name="T42" fmla="*/ 7 w 320"/>
              <a:gd name="T43" fmla="*/ 10 h 234"/>
              <a:gd name="T44" fmla="*/ 9 w 320"/>
              <a:gd name="T45" fmla="*/ 0 h 234"/>
              <a:gd name="T46" fmla="*/ 24 w 320"/>
              <a:gd name="T47" fmla="*/ 0 h 234"/>
              <a:gd name="T48" fmla="*/ 38 w 320"/>
              <a:gd name="T49" fmla="*/ 3 h 234"/>
              <a:gd name="T50" fmla="*/ 56 w 320"/>
              <a:gd name="T51" fmla="*/ 16 h 234"/>
              <a:gd name="T52" fmla="*/ 78 w 320"/>
              <a:gd name="T53" fmla="*/ 35 h 234"/>
              <a:gd name="T54" fmla="*/ 96 w 320"/>
              <a:gd name="T55" fmla="*/ 48 h 234"/>
              <a:gd name="T56" fmla="*/ 119 w 320"/>
              <a:gd name="T57" fmla="*/ 58 h 234"/>
              <a:gd name="T58" fmla="*/ 152 w 320"/>
              <a:gd name="T59" fmla="*/ 70 h 234"/>
              <a:gd name="T60" fmla="*/ 181 w 320"/>
              <a:gd name="T61" fmla="*/ 79 h 234"/>
              <a:gd name="T62" fmla="*/ 214 w 320"/>
              <a:gd name="T63" fmla="*/ 85 h 234"/>
              <a:gd name="T64" fmla="*/ 236 w 320"/>
              <a:gd name="T65" fmla="*/ 77 h 234"/>
              <a:gd name="T66" fmla="*/ 257 w 320"/>
              <a:gd name="T67" fmla="*/ 83 h 234"/>
              <a:gd name="T68" fmla="*/ 284 w 320"/>
              <a:gd name="T69" fmla="*/ 107 h 234"/>
              <a:gd name="T70" fmla="*/ 305 w 320"/>
              <a:gd name="T71" fmla="*/ 119 h 234"/>
              <a:gd name="T72" fmla="*/ 297 w 320"/>
              <a:gd name="T73" fmla="*/ 133 h 234"/>
              <a:gd name="T74" fmla="*/ 268 w 320"/>
              <a:gd name="T75" fmla="*/ 144 h 234"/>
              <a:gd name="T76" fmla="*/ 249 w 320"/>
              <a:gd name="T77" fmla="*/ 148 h 234"/>
              <a:gd name="T78" fmla="*/ 237 w 320"/>
              <a:gd name="T79" fmla="*/ 159 h 234"/>
              <a:gd name="T80" fmla="*/ 232 w 320"/>
              <a:gd name="T81" fmla="*/ 176 h 234"/>
              <a:gd name="T82" fmla="*/ 231 w 320"/>
              <a:gd name="T83" fmla="*/ 187 h 234"/>
              <a:gd name="T84" fmla="*/ 222 w 320"/>
              <a:gd name="T85" fmla="*/ 192 h 234"/>
              <a:gd name="T86" fmla="*/ 204 w 320"/>
              <a:gd name="T87" fmla="*/ 189 h 234"/>
              <a:gd name="T88" fmla="*/ 186 w 320"/>
              <a:gd name="T89" fmla="*/ 181 h 234"/>
              <a:gd name="T90" fmla="*/ 168 w 320"/>
              <a:gd name="T91" fmla="*/ 170 h 234"/>
              <a:gd name="T92" fmla="*/ 155 w 320"/>
              <a:gd name="T93" fmla="*/ 164 h 234"/>
              <a:gd name="T94" fmla="*/ 145 w 320"/>
              <a:gd name="T95" fmla="*/ 161 h 234"/>
              <a:gd name="T96" fmla="*/ 131 w 320"/>
              <a:gd name="T97" fmla="*/ 162 h 234"/>
              <a:gd name="T98" fmla="*/ 114 w 320"/>
              <a:gd name="T99" fmla="*/ 167 h 234"/>
              <a:gd name="T100" fmla="*/ 100 w 320"/>
              <a:gd name="T101" fmla="*/ 173 h 234"/>
              <a:gd name="T102" fmla="*/ 87 w 320"/>
              <a:gd name="T103" fmla="*/ 178 h 234"/>
              <a:gd name="T104" fmla="*/ 85 w 320"/>
              <a:gd name="T105" fmla="*/ 183 h 234"/>
              <a:gd name="T106" fmla="*/ 96 w 320"/>
              <a:gd name="T107" fmla="*/ 191 h 234"/>
              <a:gd name="T108" fmla="*/ 116 w 320"/>
              <a:gd name="T109" fmla="*/ 200 h 234"/>
              <a:gd name="T110" fmla="*/ 126 w 320"/>
              <a:gd name="T111" fmla="*/ 212 h 234"/>
              <a:gd name="T112" fmla="*/ 113 w 320"/>
              <a:gd name="T113" fmla="*/ 224 h 234"/>
              <a:gd name="T114" fmla="*/ 102 w 320"/>
              <a:gd name="T115" fmla="*/ 231 h 234"/>
              <a:gd name="T116" fmla="*/ 91 w 320"/>
              <a:gd name="T11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78" name="Freeform 1077">
            <a:extLst>
              <a:ext uri="{FF2B5EF4-FFF2-40B4-BE49-F238E27FC236}">
                <a16:creationId xmlns:a16="http://schemas.microsoft.com/office/drawing/2014/main" id="{6BEB5B03-C7D8-C94B-ADD0-3C1AD367DBAB}"/>
              </a:ext>
            </a:extLst>
          </p:cNvPr>
          <p:cNvSpPr>
            <a:spLocks/>
          </p:cNvSpPr>
          <p:nvPr userDrawn="1">
            <p:custDataLst>
              <p:tags r:id="rId318"/>
            </p:custDataLst>
          </p:nvPr>
        </p:nvSpPr>
        <p:spPr bwMode="auto">
          <a:xfrm>
            <a:off x="10557035" y="2754868"/>
            <a:ext cx="53680" cy="51823"/>
          </a:xfrm>
          <a:custGeom>
            <a:avLst/>
            <a:gdLst>
              <a:gd name="T0" fmla="*/ 33 w 125"/>
              <a:gd name="T1" fmla="*/ 19 h 93"/>
              <a:gd name="T2" fmla="*/ 43 w 125"/>
              <a:gd name="T3" fmla="*/ 19 h 93"/>
              <a:gd name="T4" fmla="*/ 52 w 125"/>
              <a:gd name="T5" fmla="*/ 19 h 93"/>
              <a:gd name="T6" fmla="*/ 55 w 125"/>
              <a:gd name="T7" fmla="*/ 19 h 93"/>
              <a:gd name="T8" fmla="*/ 58 w 125"/>
              <a:gd name="T9" fmla="*/ 17 h 93"/>
              <a:gd name="T10" fmla="*/ 61 w 125"/>
              <a:gd name="T11" fmla="*/ 15 h 93"/>
              <a:gd name="T12" fmla="*/ 65 w 125"/>
              <a:gd name="T13" fmla="*/ 11 h 93"/>
              <a:gd name="T14" fmla="*/ 68 w 125"/>
              <a:gd name="T15" fmla="*/ 8 h 93"/>
              <a:gd name="T16" fmla="*/ 70 w 125"/>
              <a:gd name="T17" fmla="*/ 5 h 93"/>
              <a:gd name="T18" fmla="*/ 72 w 125"/>
              <a:gd name="T19" fmla="*/ 3 h 93"/>
              <a:gd name="T20" fmla="*/ 72 w 125"/>
              <a:gd name="T21" fmla="*/ 0 h 93"/>
              <a:gd name="T22" fmla="*/ 118 w 125"/>
              <a:gd name="T23" fmla="*/ 0 h 93"/>
              <a:gd name="T24" fmla="*/ 122 w 125"/>
              <a:gd name="T25" fmla="*/ 15 h 93"/>
              <a:gd name="T26" fmla="*/ 125 w 125"/>
              <a:gd name="T27" fmla="*/ 25 h 93"/>
              <a:gd name="T28" fmla="*/ 124 w 125"/>
              <a:gd name="T29" fmla="*/ 29 h 93"/>
              <a:gd name="T30" fmla="*/ 122 w 125"/>
              <a:gd name="T31" fmla="*/ 33 h 93"/>
              <a:gd name="T32" fmla="*/ 119 w 125"/>
              <a:gd name="T33" fmla="*/ 35 h 93"/>
              <a:gd name="T34" fmla="*/ 117 w 125"/>
              <a:gd name="T35" fmla="*/ 37 h 93"/>
              <a:gd name="T36" fmla="*/ 111 w 125"/>
              <a:gd name="T37" fmla="*/ 40 h 93"/>
              <a:gd name="T38" fmla="*/ 104 w 125"/>
              <a:gd name="T39" fmla="*/ 41 h 93"/>
              <a:gd name="T40" fmla="*/ 88 w 125"/>
              <a:gd name="T41" fmla="*/ 41 h 93"/>
              <a:gd name="T42" fmla="*/ 72 w 125"/>
              <a:gd name="T43" fmla="*/ 43 h 93"/>
              <a:gd name="T44" fmla="*/ 70 w 125"/>
              <a:gd name="T45" fmla="*/ 47 h 93"/>
              <a:gd name="T46" fmla="*/ 69 w 125"/>
              <a:gd name="T47" fmla="*/ 53 h 93"/>
              <a:gd name="T48" fmla="*/ 67 w 125"/>
              <a:gd name="T49" fmla="*/ 61 h 93"/>
              <a:gd name="T50" fmla="*/ 67 w 125"/>
              <a:gd name="T51" fmla="*/ 71 h 93"/>
              <a:gd name="T52" fmla="*/ 66 w 125"/>
              <a:gd name="T53" fmla="*/ 86 h 93"/>
              <a:gd name="T54" fmla="*/ 66 w 125"/>
              <a:gd name="T55" fmla="*/ 93 h 93"/>
              <a:gd name="T56" fmla="*/ 49 w 125"/>
              <a:gd name="T57" fmla="*/ 85 h 93"/>
              <a:gd name="T58" fmla="*/ 27 w 125"/>
              <a:gd name="T59" fmla="*/ 73 h 93"/>
              <a:gd name="T60" fmla="*/ 16 w 125"/>
              <a:gd name="T61" fmla="*/ 65 h 93"/>
              <a:gd name="T62" fmla="*/ 7 w 125"/>
              <a:gd name="T63" fmla="*/ 58 h 93"/>
              <a:gd name="T64" fmla="*/ 4 w 125"/>
              <a:gd name="T65" fmla="*/ 54 h 93"/>
              <a:gd name="T66" fmla="*/ 2 w 125"/>
              <a:gd name="T67" fmla="*/ 50 h 93"/>
              <a:gd name="T68" fmla="*/ 0 w 125"/>
              <a:gd name="T69" fmla="*/ 47 h 93"/>
              <a:gd name="T70" fmla="*/ 0 w 125"/>
              <a:gd name="T71" fmla="*/ 43 h 93"/>
              <a:gd name="T72" fmla="*/ 7 w 125"/>
              <a:gd name="T73" fmla="*/ 43 h 93"/>
              <a:gd name="T74" fmla="*/ 15 w 125"/>
              <a:gd name="T75" fmla="*/ 41 h 93"/>
              <a:gd name="T76" fmla="*/ 20 w 125"/>
              <a:gd name="T77" fmla="*/ 39 h 93"/>
              <a:gd name="T78" fmla="*/ 23 w 125"/>
              <a:gd name="T79" fmla="*/ 36 h 93"/>
              <a:gd name="T80" fmla="*/ 28 w 125"/>
              <a:gd name="T81" fmla="*/ 28 h 93"/>
              <a:gd name="T82" fmla="*/ 33 w 125"/>
              <a:gd name="T83" fmla="*/ 1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79" name="Freeform 1078">
            <a:extLst>
              <a:ext uri="{FF2B5EF4-FFF2-40B4-BE49-F238E27FC236}">
                <a16:creationId xmlns:a16="http://schemas.microsoft.com/office/drawing/2014/main" id="{CBC0CDEA-1B76-D340-BFE5-D06140300A63}"/>
              </a:ext>
            </a:extLst>
          </p:cNvPr>
          <p:cNvSpPr>
            <a:spLocks/>
          </p:cNvSpPr>
          <p:nvPr userDrawn="1">
            <p:custDataLst>
              <p:tags r:id="rId319"/>
            </p:custDataLst>
          </p:nvPr>
        </p:nvSpPr>
        <p:spPr bwMode="auto">
          <a:xfrm>
            <a:off x="10501727" y="2767825"/>
            <a:ext cx="61815" cy="76294"/>
          </a:xfrm>
          <a:custGeom>
            <a:avLst/>
            <a:gdLst>
              <a:gd name="T0" fmla="*/ 20 w 133"/>
              <a:gd name="T1" fmla="*/ 12 h 154"/>
              <a:gd name="T2" fmla="*/ 24 w 133"/>
              <a:gd name="T3" fmla="*/ 10 h 154"/>
              <a:gd name="T4" fmla="*/ 31 w 133"/>
              <a:gd name="T5" fmla="*/ 6 h 154"/>
              <a:gd name="T6" fmla="*/ 34 w 133"/>
              <a:gd name="T7" fmla="*/ 4 h 154"/>
              <a:gd name="T8" fmla="*/ 37 w 133"/>
              <a:gd name="T9" fmla="*/ 2 h 154"/>
              <a:gd name="T10" fmla="*/ 42 w 133"/>
              <a:gd name="T11" fmla="*/ 1 h 154"/>
              <a:gd name="T12" fmla="*/ 46 w 133"/>
              <a:gd name="T13" fmla="*/ 0 h 154"/>
              <a:gd name="T14" fmla="*/ 59 w 133"/>
              <a:gd name="T15" fmla="*/ 1 h 154"/>
              <a:gd name="T16" fmla="*/ 70 w 133"/>
              <a:gd name="T17" fmla="*/ 4 h 154"/>
              <a:gd name="T18" fmla="*/ 81 w 133"/>
              <a:gd name="T19" fmla="*/ 8 h 154"/>
              <a:gd name="T20" fmla="*/ 90 w 133"/>
              <a:gd name="T21" fmla="*/ 14 h 154"/>
              <a:gd name="T22" fmla="*/ 99 w 133"/>
              <a:gd name="T23" fmla="*/ 21 h 154"/>
              <a:gd name="T24" fmla="*/ 105 w 133"/>
              <a:gd name="T25" fmla="*/ 30 h 154"/>
              <a:gd name="T26" fmla="*/ 112 w 133"/>
              <a:gd name="T27" fmla="*/ 40 h 154"/>
              <a:gd name="T28" fmla="*/ 116 w 133"/>
              <a:gd name="T29" fmla="*/ 50 h 154"/>
              <a:gd name="T30" fmla="*/ 121 w 133"/>
              <a:gd name="T31" fmla="*/ 60 h 154"/>
              <a:gd name="T32" fmla="*/ 124 w 133"/>
              <a:gd name="T33" fmla="*/ 71 h 154"/>
              <a:gd name="T34" fmla="*/ 127 w 133"/>
              <a:gd name="T35" fmla="*/ 82 h 154"/>
              <a:gd name="T36" fmla="*/ 130 w 133"/>
              <a:gd name="T37" fmla="*/ 94 h 154"/>
              <a:gd name="T38" fmla="*/ 132 w 133"/>
              <a:gd name="T39" fmla="*/ 116 h 154"/>
              <a:gd name="T40" fmla="*/ 133 w 133"/>
              <a:gd name="T41" fmla="*/ 135 h 154"/>
              <a:gd name="T42" fmla="*/ 132 w 133"/>
              <a:gd name="T43" fmla="*/ 138 h 154"/>
              <a:gd name="T44" fmla="*/ 130 w 133"/>
              <a:gd name="T45" fmla="*/ 141 h 154"/>
              <a:gd name="T46" fmla="*/ 125 w 133"/>
              <a:gd name="T47" fmla="*/ 144 h 154"/>
              <a:gd name="T48" fmla="*/ 121 w 133"/>
              <a:gd name="T49" fmla="*/ 147 h 154"/>
              <a:gd name="T50" fmla="*/ 115 w 133"/>
              <a:gd name="T51" fmla="*/ 150 h 154"/>
              <a:gd name="T52" fmla="*/ 110 w 133"/>
              <a:gd name="T53" fmla="*/ 153 h 154"/>
              <a:gd name="T54" fmla="*/ 104 w 133"/>
              <a:gd name="T55" fmla="*/ 154 h 154"/>
              <a:gd name="T56" fmla="*/ 99 w 133"/>
              <a:gd name="T57" fmla="*/ 154 h 154"/>
              <a:gd name="T58" fmla="*/ 93 w 133"/>
              <a:gd name="T59" fmla="*/ 153 h 154"/>
              <a:gd name="T60" fmla="*/ 87 w 133"/>
              <a:gd name="T61" fmla="*/ 149 h 154"/>
              <a:gd name="T62" fmla="*/ 79 w 133"/>
              <a:gd name="T63" fmla="*/ 141 h 154"/>
              <a:gd name="T64" fmla="*/ 71 w 133"/>
              <a:gd name="T65" fmla="*/ 134 h 154"/>
              <a:gd name="T66" fmla="*/ 64 w 133"/>
              <a:gd name="T67" fmla="*/ 126 h 154"/>
              <a:gd name="T68" fmla="*/ 58 w 133"/>
              <a:gd name="T69" fmla="*/ 118 h 154"/>
              <a:gd name="T70" fmla="*/ 54 w 133"/>
              <a:gd name="T71" fmla="*/ 111 h 154"/>
              <a:gd name="T72" fmla="*/ 53 w 133"/>
              <a:gd name="T73" fmla="*/ 105 h 154"/>
              <a:gd name="T74" fmla="*/ 54 w 133"/>
              <a:gd name="T75" fmla="*/ 98 h 154"/>
              <a:gd name="T76" fmla="*/ 56 w 133"/>
              <a:gd name="T77" fmla="*/ 83 h 154"/>
              <a:gd name="T78" fmla="*/ 58 w 133"/>
              <a:gd name="T79" fmla="*/ 68 h 154"/>
              <a:gd name="T80" fmla="*/ 59 w 133"/>
              <a:gd name="T81" fmla="*/ 62 h 154"/>
              <a:gd name="T82" fmla="*/ 47 w 133"/>
              <a:gd name="T83" fmla="*/ 61 h 154"/>
              <a:gd name="T84" fmla="*/ 36 w 133"/>
              <a:gd name="T85" fmla="*/ 59 h 154"/>
              <a:gd name="T86" fmla="*/ 25 w 133"/>
              <a:gd name="T87" fmla="*/ 56 h 154"/>
              <a:gd name="T88" fmla="*/ 17 w 133"/>
              <a:gd name="T89" fmla="*/ 52 h 154"/>
              <a:gd name="T90" fmla="*/ 13 w 133"/>
              <a:gd name="T91" fmla="*/ 49 h 154"/>
              <a:gd name="T92" fmla="*/ 10 w 133"/>
              <a:gd name="T93" fmla="*/ 46 h 154"/>
              <a:gd name="T94" fmla="*/ 7 w 133"/>
              <a:gd name="T95" fmla="*/ 43 h 154"/>
              <a:gd name="T96" fmla="*/ 4 w 133"/>
              <a:gd name="T97" fmla="*/ 39 h 154"/>
              <a:gd name="T98" fmla="*/ 2 w 133"/>
              <a:gd name="T99" fmla="*/ 34 h 154"/>
              <a:gd name="T100" fmla="*/ 1 w 133"/>
              <a:gd name="T101" fmla="*/ 29 h 154"/>
              <a:gd name="T102" fmla="*/ 0 w 133"/>
              <a:gd name="T103" fmla="*/ 24 h 154"/>
              <a:gd name="T104" fmla="*/ 0 w 133"/>
              <a:gd name="T105" fmla="*/ 18 h 154"/>
              <a:gd name="T106" fmla="*/ 7 w 133"/>
              <a:gd name="T107" fmla="*/ 15 h 154"/>
              <a:gd name="T108" fmla="*/ 20 w 133"/>
              <a:gd name="T109" fmla="*/ 1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80" name="Freeform 1079">
            <a:extLst>
              <a:ext uri="{FF2B5EF4-FFF2-40B4-BE49-F238E27FC236}">
                <a16:creationId xmlns:a16="http://schemas.microsoft.com/office/drawing/2014/main" id="{A992596B-0A30-A045-B12A-9E48061288C5}"/>
              </a:ext>
            </a:extLst>
          </p:cNvPr>
          <p:cNvSpPr>
            <a:spLocks/>
          </p:cNvSpPr>
          <p:nvPr userDrawn="1">
            <p:custDataLst>
              <p:tags r:id="rId320"/>
            </p:custDataLst>
          </p:nvPr>
        </p:nvSpPr>
        <p:spPr bwMode="auto">
          <a:xfrm>
            <a:off x="10517993" y="2551897"/>
            <a:ext cx="214724" cy="221686"/>
          </a:xfrm>
          <a:custGeom>
            <a:avLst/>
            <a:gdLst>
              <a:gd name="T0" fmla="*/ 134 w 485"/>
              <a:gd name="T1" fmla="*/ 351 h 468"/>
              <a:gd name="T2" fmla="*/ 167 w 485"/>
              <a:gd name="T3" fmla="*/ 339 h 468"/>
              <a:gd name="T4" fmla="*/ 200 w 485"/>
              <a:gd name="T5" fmla="*/ 339 h 468"/>
              <a:gd name="T6" fmla="*/ 226 w 485"/>
              <a:gd name="T7" fmla="*/ 348 h 468"/>
              <a:gd name="T8" fmla="*/ 224 w 485"/>
              <a:gd name="T9" fmla="*/ 327 h 468"/>
              <a:gd name="T10" fmla="*/ 220 w 485"/>
              <a:gd name="T11" fmla="*/ 316 h 468"/>
              <a:gd name="T12" fmla="*/ 233 w 485"/>
              <a:gd name="T13" fmla="*/ 303 h 468"/>
              <a:gd name="T14" fmla="*/ 239 w 485"/>
              <a:gd name="T15" fmla="*/ 276 h 468"/>
              <a:gd name="T16" fmla="*/ 242 w 485"/>
              <a:gd name="T17" fmla="*/ 246 h 468"/>
              <a:gd name="T18" fmla="*/ 268 w 485"/>
              <a:gd name="T19" fmla="*/ 255 h 468"/>
              <a:gd name="T20" fmla="*/ 300 w 485"/>
              <a:gd name="T21" fmla="*/ 238 h 468"/>
              <a:gd name="T22" fmla="*/ 316 w 485"/>
              <a:gd name="T23" fmla="*/ 217 h 468"/>
              <a:gd name="T24" fmla="*/ 293 w 485"/>
              <a:gd name="T25" fmla="*/ 194 h 468"/>
              <a:gd name="T26" fmla="*/ 318 w 485"/>
              <a:gd name="T27" fmla="*/ 199 h 468"/>
              <a:gd name="T28" fmla="*/ 343 w 485"/>
              <a:gd name="T29" fmla="*/ 202 h 468"/>
              <a:gd name="T30" fmla="*/ 346 w 485"/>
              <a:gd name="T31" fmla="*/ 185 h 468"/>
              <a:gd name="T32" fmla="*/ 295 w 485"/>
              <a:gd name="T33" fmla="*/ 96 h 468"/>
              <a:gd name="T34" fmla="*/ 285 w 485"/>
              <a:gd name="T35" fmla="*/ 53 h 468"/>
              <a:gd name="T36" fmla="*/ 291 w 485"/>
              <a:gd name="T37" fmla="*/ 19 h 468"/>
              <a:gd name="T38" fmla="*/ 316 w 485"/>
              <a:gd name="T39" fmla="*/ 1 h 468"/>
              <a:gd name="T40" fmla="*/ 336 w 485"/>
              <a:gd name="T41" fmla="*/ 18 h 468"/>
              <a:gd name="T42" fmla="*/ 377 w 485"/>
              <a:gd name="T43" fmla="*/ 45 h 468"/>
              <a:gd name="T44" fmla="*/ 415 w 485"/>
              <a:gd name="T45" fmla="*/ 72 h 468"/>
              <a:gd name="T46" fmla="*/ 426 w 485"/>
              <a:gd name="T47" fmla="*/ 98 h 468"/>
              <a:gd name="T48" fmla="*/ 436 w 485"/>
              <a:gd name="T49" fmla="*/ 137 h 468"/>
              <a:gd name="T50" fmla="*/ 445 w 485"/>
              <a:gd name="T51" fmla="*/ 173 h 468"/>
              <a:gd name="T52" fmla="*/ 428 w 485"/>
              <a:gd name="T53" fmla="*/ 179 h 468"/>
              <a:gd name="T54" fmla="*/ 412 w 485"/>
              <a:gd name="T55" fmla="*/ 185 h 468"/>
              <a:gd name="T56" fmla="*/ 426 w 485"/>
              <a:gd name="T57" fmla="*/ 199 h 468"/>
              <a:gd name="T58" fmla="*/ 445 w 485"/>
              <a:gd name="T59" fmla="*/ 203 h 468"/>
              <a:gd name="T60" fmla="*/ 455 w 485"/>
              <a:gd name="T61" fmla="*/ 262 h 468"/>
              <a:gd name="T62" fmla="*/ 475 w 485"/>
              <a:gd name="T63" fmla="*/ 312 h 468"/>
              <a:gd name="T64" fmla="*/ 480 w 485"/>
              <a:gd name="T65" fmla="*/ 381 h 468"/>
              <a:gd name="T66" fmla="*/ 463 w 485"/>
              <a:gd name="T67" fmla="*/ 364 h 468"/>
              <a:gd name="T68" fmla="*/ 453 w 485"/>
              <a:gd name="T69" fmla="*/ 356 h 468"/>
              <a:gd name="T70" fmla="*/ 436 w 485"/>
              <a:gd name="T71" fmla="*/ 363 h 468"/>
              <a:gd name="T72" fmla="*/ 429 w 485"/>
              <a:gd name="T73" fmla="*/ 399 h 468"/>
              <a:gd name="T74" fmla="*/ 408 w 485"/>
              <a:gd name="T75" fmla="*/ 389 h 468"/>
              <a:gd name="T76" fmla="*/ 389 w 485"/>
              <a:gd name="T77" fmla="*/ 382 h 468"/>
              <a:gd name="T78" fmla="*/ 376 w 485"/>
              <a:gd name="T79" fmla="*/ 402 h 468"/>
              <a:gd name="T80" fmla="*/ 345 w 485"/>
              <a:gd name="T81" fmla="*/ 413 h 468"/>
              <a:gd name="T82" fmla="*/ 334 w 485"/>
              <a:gd name="T83" fmla="*/ 400 h 468"/>
              <a:gd name="T84" fmla="*/ 312 w 485"/>
              <a:gd name="T85" fmla="*/ 395 h 468"/>
              <a:gd name="T86" fmla="*/ 303 w 485"/>
              <a:gd name="T87" fmla="*/ 426 h 468"/>
              <a:gd name="T88" fmla="*/ 299 w 485"/>
              <a:gd name="T89" fmla="*/ 450 h 468"/>
              <a:gd name="T90" fmla="*/ 307 w 485"/>
              <a:gd name="T91" fmla="*/ 466 h 468"/>
              <a:gd name="T92" fmla="*/ 272 w 485"/>
              <a:gd name="T93" fmla="*/ 468 h 468"/>
              <a:gd name="T94" fmla="*/ 258 w 485"/>
              <a:gd name="T95" fmla="*/ 465 h 468"/>
              <a:gd name="T96" fmla="*/ 244 w 485"/>
              <a:gd name="T97" fmla="*/ 440 h 468"/>
              <a:gd name="T98" fmla="*/ 229 w 485"/>
              <a:gd name="T99" fmla="*/ 418 h 468"/>
              <a:gd name="T100" fmla="*/ 204 w 485"/>
              <a:gd name="T101" fmla="*/ 406 h 468"/>
              <a:gd name="T102" fmla="*/ 190 w 485"/>
              <a:gd name="T103" fmla="*/ 394 h 468"/>
              <a:gd name="T104" fmla="*/ 136 w 485"/>
              <a:gd name="T105" fmla="*/ 417 h 468"/>
              <a:gd name="T106" fmla="*/ 90 w 485"/>
              <a:gd name="T107" fmla="*/ 435 h 468"/>
              <a:gd name="T108" fmla="*/ 65 w 485"/>
              <a:gd name="T109" fmla="*/ 459 h 468"/>
              <a:gd name="T110" fmla="*/ 27 w 485"/>
              <a:gd name="T111" fmla="*/ 461 h 468"/>
              <a:gd name="T112" fmla="*/ 7 w 485"/>
              <a:gd name="T113" fmla="*/ 438 h 468"/>
              <a:gd name="T114" fmla="*/ 0 w 485"/>
              <a:gd name="T115" fmla="*/ 417 h 468"/>
              <a:gd name="T116" fmla="*/ 7 w 485"/>
              <a:gd name="T117" fmla="*/ 413 h 468"/>
              <a:gd name="T118" fmla="*/ 27 w 485"/>
              <a:gd name="T119" fmla="*/ 414 h 468"/>
              <a:gd name="T120" fmla="*/ 48 w 485"/>
              <a:gd name="T121" fmla="*/ 405 h 468"/>
              <a:gd name="T122" fmla="*/ 72 w 485"/>
              <a:gd name="T123" fmla="*/ 369 h 468"/>
              <a:gd name="T124" fmla="*/ 93 w 485"/>
              <a:gd name="T125" fmla="*/ 35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solidFill>
            <a:schemeClr val="accent1"/>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81" name="Freeform 1080">
            <a:extLst>
              <a:ext uri="{FF2B5EF4-FFF2-40B4-BE49-F238E27FC236}">
                <a16:creationId xmlns:a16="http://schemas.microsoft.com/office/drawing/2014/main" id="{26B660C4-FB8E-A743-B442-E0C5D8229CDE}"/>
              </a:ext>
            </a:extLst>
          </p:cNvPr>
          <p:cNvSpPr>
            <a:spLocks/>
          </p:cNvSpPr>
          <p:nvPr userDrawn="1">
            <p:custDataLst>
              <p:tags r:id="rId321"/>
            </p:custDataLst>
          </p:nvPr>
        </p:nvSpPr>
        <p:spPr bwMode="auto">
          <a:xfrm>
            <a:off x="8042159" y="1545674"/>
            <a:ext cx="110615" cy="54702"/>
          </a:xfrm>
          <a:custGeom>
            <a:avLst/>
            <a:gdLst>
              <a:gd name="T0" fmla="*/ 27 w 246"/>
              <a:gd name="T1" fmla="*/ 36 h 42"/>
              <a:gd name="T2" fmla="*/ 36 w 246"/>
              <a:gd name="T3" fmla="*/ 36 h 42"/>
              <a:gd name="T4" fmla="*/ 45 w 246"/>
              <a:gd name="T5" fmla="*/ 35 h 42"/>
              <a:gd name="T6" fmla="*/ 53 w 246"/>
              <a:gd name="T7" fmla="*/ 33 h 42"/>
              <a:gd name="T8" fmla="*/ 59 w 246"/>
              <a:gd name="T9" fmla="*/ 31 h 42"/>
              <a:gd name="T10" fmla="*/ 66 w 246"/>
              <a:gd name="T11" fmla="*/ 30 h 42"/>
              <a:gd name="T12" fmla="*/ 72 w 246"/>
              <a:gd name="T13" fmla="*/ 29 h 42"/>
              <a:gd name="T14" fmla="*/ 80 w 246"/>
              <a:gd name="T15" fmla="*/ 29 h 42"/>
              <a:gd name="T16" fmla="*/ 87 w 246"/>
              <a:gd name="T17" fmla="*/ 30 h 42"/>
              <a:gd name="T18" fmla="*/ 87 w 246"/>
              <a:gd name="T19" fmla="*/ 42 h 42"/>
              <a:gd name="T20" fmla="*/ 154 w 246"/>
              <a:gd name="T21" fmla="*/ 42 h 42"/>
              <a:gd name="T22" fmla="*/ 154 w 246"/>
              <a:gd name="T23" fmla="*/ 39 h 42"/>
              <a:gd name="T24" fmla="*/ 156 w 246"/>
              <a:gd name="T25" fmla="*/ 36 h 42"/>
              <a:gd name="T26" fmla="*/ 159 w 246"/>
              <a:gd name="T27" fmla="*/ 33 h 42"/>
              <a:gd name="T28" fmla="*/ 163 w 246"/>
              <a:gd name="T29" fmla="*/ 31 h 42"/>
              <a:gd name="T30" fmla="*/ 175 w 246"/>
              <a:gd name="T31" fmla="*/ 26 h 42"/>
              <a:gd name="T32" fmla="*/ 190 w 246"/>
              <a:gd name="T33" fmla="*/ 23 h 42"/>
              <a:gd name="T34" fmla="*/ 221 w 246"/>
              <a:gd name="T35" fmla="*/ 17 h 42"/>
              <a:gd name="T36" fmla="*/ 246 w 246"/>
              <a:gd name="T37" fmla="*/ 12 h 42"/>
              <a:gd name="T38" fmla="*/ 212 w 246"/>
              <a:gd name="T39" fmla="*/ 13 h 42"/>
              <a:gd name="T40" fmla="*/ 186 w 246"/>
              <a:gd name="T41" fmla="*/ 14 h 42"/>
              <a:gd name="T42" fmla="*/ 178 w 246"/>
              <a:gd name="T43" fmla="*/ 15 h 42"/>
              <a:gd name="T44" fmla="*/ 171 w 246"/>
              <a:gd name="T45" fmla="*/ 15 h 42"/>
              <a:gd name="T46" fmla="*/ 168 w 246"/>
              <a:gd name="T47" fmla="*/ 14 h 42"/>
              <a:gd name="T48" fmla="*/ 167 w 246"/>
              <a:gd name="T49" fmla="*/ 12 h 42"/>
              <a:gd name="T50" fmla="*/ 159 w 246"/>
              <a:gd name="T51" fmla="*/ 16 h 42"/>
              <a:gd name="T52" fmla="*/ 152 w 246"/>
              <a:gd name="T53" fmla="*/ 17 h 42"/>
              <a:gd name="T54" fmla="*/ 147 w 246"/>
              <a:gd name="T55" fmla="*/ 17 h 42"/>
              <a:gd name="T56" fmla="*/ 141 w 246"/>
              <a:gd name="T57" fmla="*/ 15 h 42"/>
              <a:gd name="T58" fmla="*/ 137 w 246"/>
              <a:gd name="T59" fmla="*/ 12 h 42"/>
              <a:gd name="T60" fmla="*/ 133 w 246"/>
              <a:gd name="T61" fmla="*/ 9 h 42"/>
              <a:gd name="T62" fmla="*/ 129 w 246"/>
              <a:gd name="T63" fmla="*/ 5 h 42"/>
              <a:gd name="T64" fmla="*/ 126 w 246"/>
              <a:gd name="T65" fmla="*/ 0 h 42"/>
              <a:gd name="T66" fmla="*/ 121 w 246"/>
              <a:gd name="T67" fmla="*/ 2 h 42"/>
              <a:gd name="T68" fmla="*/ 113 w 246"/>
              <a:gd name="T69" fmla="*/ 4 h 42"/>
              <a:gd name="T70" fmla="*/ 103 w 246"/>
              <a:gd name="T71" fmla="*/ 5 h 42"/>
              <a:gd name="T72" fmla="*/ 93 w 246"/>
              <a:gd name="T73" fmla="*/ 5 h 42"/>
              <a:gd name="T74" fmla="*/ 74 w 246"/>
              <a:gd name="T75" fmla="*/ 6 h 42"/>
              <a:gd name="T76" fmla="*/ 60 w 246"/>
              <a:gd name="T77" fmla="*/ 6 h 42"/>
              <a:gd name="T78" fmla="*/ 58 w 246"/>
              <a:gd name="T79" fmla="*/ 9 h 42"/>
              <a:gd name="T80" fmla="*/ 56 w 246"/>
              <a:gd name="T81" fmla="*/ 12 h 42"/>
              <a:gd name="T82" fmla="*/ 54 w 246"/>
              <a:gd name="T83" fmla="*/ 15 h 42"/>
              <a:gd name="T84" fmla="*/ 50 w 246"/>
              <a:gd name="T85" fmla="*/ 17 h 42"/>
              <a:gd name="T86" fmla="*/ 42 w 246"/>
              <a:gd name="T87" fmla="*/ 20 h 42"/>
              <a:gd name="T88" fmla="*/ 33 w 246"/>
              <a:gd name="T89" fmla="*/ 22 h 42"/>
              <a:gd name="T90" fmla="*/ 14 w 246"/>
              <a:gd name="T91" fmla="*/ 24 h 42"/>
              <a:gd name="T92" fmla="*/ 0 w 246"/>
              <a:gd name="T93" fmla="*/ 24 h 42"/>
              <a:gd name="T94" fmla="*/ 1 w 246"/>
              <a:gd name="T95" fmla="*/ 27 h 42"/>
              <a:gd name="T96" fmla="*/ 3 w 246"/>
              <a:gd name="T97" fmla="*/ 29 h 42"/>
              <a:gd name="T98" fmla="*/ 5 w 246"/>
              <a:gd name="T99" fmla="*/ 31 h 42"/>
              <a:gd name="T100" fmla="*/ 9 w 246"/>
              <a:gd name="T101" fmla="*/ 33 h 42"/>
              <a:gd name="T102" fmla="*/ 17 w 246"/>
              <a:gd name="T103" fmla="*/ 35 h 42"/>
              <a:gd name="T104" fmla="*/ 27 w 246"/>
              <a:gd name="T105"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82" name="Freeform 1081">
            <a:extLst>
              <a:ext uri="{FF2B5EF4-FFF2-40B4-BE49-F238E27FC236}">
                <a16:creationId xmlns:a16="http://schemas.microsoft.com/office/drawing/2014/main" id="{A46000F3-1DB9-0F43-AC07-1A13200A00FF}"/>
              </a:ext>
            </a:extLst>
          </p:cNvPr>
          <p:cNvSpPr>
            <a:spLocks/>
          </p:cNvSpPr>
          <p:nvPr userDrawn="1">
            <p:custDataLst>
              <p:tags r:id="rId322"/>
            </p:custDataLst>
          </p:nvPr>
        </p:nvSpPr>
        <p:spPr bwMode="auto">
          <a:xfrm>
            <a:off x="8188562" y="1529840"/>
            <a:ext cx="65068" cy="51823"/>
          </a:xfrm>
          <a:custGeom>
            <a:avLst/>
            <a:gdLst>
              <a:gd name="T0" fmla="*/ 103 w 149"/>
              <a:gd name="T1" fmla="*/ 0 h 61"/>
              <a:gd name="T2" fmla="*/ 118 w 149"/>
              <a:gd name="T3" fmla="*/ 1 h 61"/>
              <a:gd name="T4" fmla="*/ 134 w 149"/>
              <a:gd name="T5" fmla="*/ 3 h 61"/>
              <a:gd name="T6" fmla="*/ 145 w 149"/>
              <a:gd name="T7" fmla="*/ 5 h 61"/>
              <a:gd name="T8" fmla="*/ 149 w 149"/>
              <a:gd name="T9" fmla="*/ 6 h 61"/>
              <a:gd name="T10" fmla="*/ 149 w 149"/>
              <a:gd name="T11" fmla="*/ 8 h 61"/>
              <a:gd name="T12" fmla="*/ 147 w 149"/>
              <a:gd name="T13" fmla="*/ 10 h 61"/>
              <a:gd name="T14" fmla="*/ 145 w 149"/>
              <a:gd name="T15" fmla="*/ 12 h 61"/>
              <a:gd name="T16" fmla="*/ 141 w 149"/>
              <a:gd name="T17" fmla="*/ 13 h 61"/>
              <a:gd name="T18" fmla="*/ 137 w 149"/>
              <a:gd name="T19" fmla="*/ 14 h 61"/>
              <a:gd name="T20" fmla="*/ 132 w 149"/>
              <a:gd name="T21" fmla="*/ 14 h 61"/>
              <a:gd name="T22" fmla="*/ 127 w 149"/>
              <a:gd name="T23" fmla="*/ 14 h 61"/>
              <a:gd name="T24" fmla="*/ 123 w 149"/>
              <a:gd name="T25" fmla="*/ 12 h 61"/>
              <a:gd name="T26" fmla="*/ 123 w 149"/>
              <a:gd name="T27" fmla="*/ 23 h 61"/>
              <a:gd name="T28" fmla="*/ 123 w 149"/>
              <a:gd name="T29" fmla="*/ 33 h 61"/>
              <a:gd name="T30" fmla="*/ 123 w 149"/>
              <a:gd name="T31" fmla="*/ 41 h 61"/>
              <a:gd name="T32" fmla="*/ 123 w 149"/>
              <a:gd name="T33" fmla="*/ 49 h 61"/>
              <a:gd name="T34" fmla="*/ 116 w 149"/>
              <a:gd name="T35" fmla="*/ 50 h 61"/>
              <a:gd name="T36" fmla="*/ 109 w 149"/>
              <a:gd name="T37" fmla="*/ 51 h 61"/>
              <a:gd name="T38" fmla="*/ 104 w 149"/>
              <a:gd name="T39" fmla="*/ 53 h 61"/>
              <a:gd name="T40" fmla="*/ 100 w 149"/>
              <a:gd name="T41" fmla="*/ 55 h 61"/>
              <a:gd name="T42" fmla="*/ 94 w 149"/>
              <a:gd name="T43" fmla="*/ 57 h 61"/>
              <a:gd name="T44" fmla="*/ 89 w 149"/>
              <a:gd name="T45" fmla="*/ 59 h 61"/>
              <a:gd name="T46" fmla="*/ 83 w 149"/>
              <a:gd name="T47" fmla="*/ 61 h 61"/>
              <a:gd name="T48" fmla="*/ 76 w 149"/>
              <a:gd name="T49" fmla="*/ 61 h 61"/>
              <a:gd name="T50" fmla="*/ 67 w 149"/>
              <a:gd name="T51" fmla="*/ 60 h 61"/>
              <a:gd name="T52" fmla="*/ 53 w 149"/>
              <a:gd name="T53" fmla="*/ 57 h 61"/>
              <a:gd name="T54" fmla="*/ 39 w 149"/>
              <a:gd name="T55" fmla="*/ 54 h 61"/>
              <a:gd name="T56" fmla="*/ 25 w 149"/>
              <a:gd name="T57" fmla="*/ 49 h 61"/>
              <a:gd name="T58" fmla="*/ 12 w 149"/>
              <a:gd name="T59" fmla="*/ 45 h 61"/>
              <a:gd name="T60" fmla="*/ 3 w 149"/>
              <a:gd name="T61" fmla="*/ 41 h 61"/>
              <a:gd name="T62" fmla="*/ 1 w 149"/>
              <a:gd name="T63" fmla="*/ 39 h 61"/>
              <a:gd name="T64" fmla="*/ 0 w 149"/>
              <a:gd name="T65" fmla="*/ 38 h 61"/>
              <a:gd name="T66" fmla="*/ 0 w 149"/>
              <a:gd name="T67" fmla="*/ 37 h 61"/>
              <a:gd name="T68" fmla="*/ 3 w 149"/>
              <a:gd name="T69" fmla="*/ 37 h 61"/>
              <a:gd name="T70" fmla="*/ 19 w 149"/>
              <a:gd name="T71" fmla="*/ 36 h 61"/>
              <a:gd name="T72" fmla="*/ 35 w 149"/>
              <a:gd name="T73" fmla="*/ 35 h 61"/>
              <a:gd name="T74" fmla="*/ 48 w 149"/>
              <a:gd name="T75" fmla="*/ 32 h 61"/>
              <a:gd name="T76" fmla="*/ 60 w 149"/>
              <a:gd name="T77" fmla="*/ 27 h 61"/>
              <a:gd name="T78" fmla="*/ 72 w 149"/>
              <a:gd name="T79" fmla="*/ 22 h 61"/>
              <a:gd name="T80" fmla="*/ 82 w 149"/>
              <a:gd name="T81" fmla="*/ 16 h 61"/>
              <a:gd name="T82" fmla="*/ 93 w 149"/>
              <a:gd name="T83" fmla="*/ 8 h 61"/>
              <a:gd name="T84" fmla="*/ 103 w 149"/>
              <a:gd name="T8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83" name="Freeform 1082">
            <a:extLst>
              <a:ext uri="{FF2B5EF4-FFF2-40B4-BE49-F238E27FC236}">
                <a16:creationId xmlns:a16="http://schemas.microsoft.com/office/drawing/2014/main" id="{8B3609CA-1A68-9F48-BB31-AC13992DA945}"/>
              </a:ext>
            </a:extLst>
          </p:cNvPr>
          <p:cNvSpPr>
            <a:spLocks/>
          </p:cNvSpPr>
          <p:nvPr userDrawn="1">
            <p:custDataLst>
              <p:tags r:id="rId323"/>
            </p:custDataLst>
          </p:nvPr>
        </p:nvSpPr>
        <p:spPr bwMode="auto">
          <a:xfrm>
            <a:off x="8225976" y="1537036"/>
            <a:ext cx="133389" cy="51823"/>
          </a:xfrm>
          <a:custGeom>
            <a:avLst/>
            <a:gdLst>
              <a:gd name="T0" fmla="*/ 133 w 299"/>
              <a:gd name="T1" fmla="*/ 72 h 74"/>
              <a:gd name="T2" fmla="*/ 154 w 299"/>
              <a:gd name="T3" fmla="*/ 65 h 74"/>
              <a:gd name="T4" fmla="*/ 178 w 299"/>
              <a:gd name="T5" fmla="*/ 54 h 74"/>
              <a:gd name="T6" fmla="*/ 199 w 299"/>
              <a:gd name="T7" fmla="*/ 42 h 74"/>
              <a:gd name="T8" fmla="*/ 207 w 299"/>
              <a:gd name="T9" fmla="*/ 40 h 74"/>
              <a:gd name="T10" fmla="*/ 211 w 299"/>
              <a:gd name="T11" fmla="*/ 46 h 74"/>
              <a:gd name="T12" fmla="*/ 220 w 299"/>
              <a:gd name="T13" fmla="*/ 51 h 74"/>
              <a:gd name="T14" fmla="*/ 243 w 299"/>
              <a:gd name="T15" fmla="*/ 55 h 74"/>
              <a:gd name="T16" fmla="*/ 269 w 299"/>
              <a:gd name="T17" fmla="*/ 55 h 74"/>
              <a:gd name="T18" fmla="*/ 286 w 299"/>
              <a:gd name="T19" fmla="*/ 55 h 74"/>
              <a:gd name="T20" fmla="*/ 293 w 299"/>
              <a:gd name="T21" fmla="*/ 46 h 74"/>
              <a:gd name="T22" fmla="*/ 298 w 299"/>
              <a:gd name="T23" fmla="*/ 31 h 74"/>
              <a:gd name="T24" fmla="*/ 279 w 299"/>
              <a:gd name="T25" fmla="*/ 25 h 74"/>
              <a:gd name="T26" fmla="*/ 244 w 299"/>
              <a:gd name="T27" fmla="*/ 25 h 74"/>
              <a:gd name="T28" fmla="*/ 225 w 299"/>
              <a:gd name="T29" fmla="*/ 25 h 74"/>
              <a:gd name="T30" fmla="*/ 214 w 299"/>
              <a:gd name="T31" fmla="*/ 27 h 74"/>
              <a:gd name="T32" fmla="*/ 204 w 299"/>
              <a:gd name="T33" fmla="*/ 33 h 74"/>
              <a:gd name="T34" fmla="*/ 172 w 299"/>
              <a:gd name="T35" fmla="*/ 37 h 74"/>
              <a:gd name="T36" fmla="*/ 176 w 299"/>
              <a:gd name="T37" fmla="*/ 28 h 74"/>
              <a:gd name="T38" fmla="*/ 180 w 299"/>
              <a:gd name="T39" fmla="*/ 21 h 74"/>
              <a:gd name="T40" fmla="*/ 194 w 299"/>
              <a:gd name="T41" fmla="*/ 13 h 74"/>
              <a:gd name="T42" fmla="*/ 210 w 299"/>
              <a:gd name="T43" fmla="*/ 9 h 74"/>
              <a:gd name="T44" fmla="*/ 225 w 299"/>
              <a:gd name="T45" fmla="*/ 0 h 74"/>
              <a:gd name="T46" fmla="*/ 185 w 299"/>
              <a:gd name="T47" fmla="*/ 3 h 74"/>
              <a:gd name="T48" fmla="*/ 157 w 299"/>
              <a:gd name="T49" fmla="*/ 11 h 74"/>
              <a:gd name="T50" fmla="*/ 134 w 299"/>
              <a:gd name="T51" fmla="*/ 25 h 74"/>
              <a:gd name="T52" fmla="*/ 114 w 299"/>
              <a:gd name="T53" fmla="*/ 40 h 74"/>
              <a:gd name="T54" fmla="*/ 100 w 299"/>
              <a:gd name="T55" fmla="*/ 53 h 74"/>
              <a:gd name="T56" fmla="*/ 87 w 299"/>
              <a:gd name="T57" fmla="*/ 59 h 74"/>
              <a:gd name="T58" fmla="*/ 64 w 299"/>
              <a:gd name="T59" fmla="*/ 63 h 74"/>
              <a:gd name="T60" fmla="*/ 32 w 299"/>
              <a:gd name="T61" fmla="*/ 64 h 74"/>
              <a:gd name="T62" fmla="*/ 12 w 299"/>
              <a:gd name="T63" fmla="*/ 67 h 74"/>
              <a:gd name="T64" fmla="*/ 2 w 299"/>
              <a:gd name="T65" fmla="*/ 70 h 74"/>
              <a:gd name="T66" fmla="*/ 39 w 299"/>
              <a:gd name="T67" fmla="*/ 74 h 74"/>
              <a:gd name="T68" fmla="*/ 102 w 299"/>
              <a:gd name="T6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84" name="Freeform 1083">
            <a:extLst>
              <a:ext uri="{FF2B5EF4-FFF2-40B4-BE49-F238E27FC236}">
                <a16:creationId xmlns:a16="http://schemas.microsoft.com/office/drawing/2014/main" id="{E73E38E2-4CAF-1544-B868-E525313B9A4E}"/>
              </a:ext>
            </a:extLst>
          </p:cNvPr>
          <p:cNvSpPr>
            <a:spLocks/>
          </p:cNvSpPr>
          <p:nvPr userDrawn="1">
            <p:custDataLst>
              <p:tags r:id="rId324"/>
            </p:custDataLst>
          </p:nvPr>
        </p:nvSpPr>
        <p:spPr bwMode="auto">
          <a:xfrm>
            <a:off x="8772547" y="1705460"/>
            <a:ext cx="42294" cy="51823"/>
          </a:xfrm>
          <a:custGeom>
            <a:avLst/>
            <a:gdLst>
              <a:gd name="T0" fmla="*/ 93 w 100"/>
              <a:gd name="T1" fmla="*/ 0 h 42"/>
              <a:gd name="T2" fmla="*/ 97 w 100"/>
              <a:gd name="T3" fmla="*/ 7 h 42"/>
              <a:gd name="T4" fmla="*/ 100 w 100"/>
              <a:gd name="T5" fmla="*/ 18 h 42"/>
              <a:gd name="T6" fmla="*/ 92 w 100"/>
              <a:gd name="T7" fmla="*/ 24 h 42"/>
              <a:gd name="T8" fmla="*/ 86 w 100"/>
              <a:gd name="T9" fmla="*/ 29 h 42"/>
              <a:gd name="T10" fmla="*/ 79 w 100"/>
              <a:gd name="T11" fmla="*/ 34 h 42"/>
              <a:gd name="T12" fmla="*/ 72 w 100"/>
              <a:gd name="T13" fmla="*/ 37 h 42"/>
              <a:gd name="T14" fmla="*/ 65 w 100"/>
              <a:gd name="T15" fmla="*/ 39 h 42"/>
              <a:gd name="T16" fmla="*/ 57 w 100"/>
              <a:gd name="T17" fmla="*/ 41 h 42"/>
              <a:gd name="T18" fmla="*/ 49 w 100"/>
              <a:gd name="T19" fmla="*/ 42 h 42"/>
              <a:gd name="T20" fmla="*/ 40 w 100"/>
              <a:gd name="T21" fmla="*/ 42 h 42"/>
              <a:gd name="T22" fmla="*/ 27 w 100"/>
              <a:gd name="T23" fmla="*/ 41 h 42"/>
              <a:gd name="T24" fmla="*/ 12 w 100"/>
              <a:gd name="T25" fmla="*/ 39 h 42"/>
              <a:gd name="T26" fmla="*/ 1 w 100"/>
              <a:gd name="T27" fmla="*/ 37 h 42"/>
              <a:gd name="T28" fmla="*/ 0 w 100"/>
              <a:gd name="T29" fmla="*/ 36 h 42"/>
              <a:gd name="T30" fmla="*/ 6 w 100"/>
              <a:gd name="T31" fmla="*/ 36 h 42"/>
              <a:gd name="T32" fmla="*/ 12 w 100"/>
              <a:gd name="T33" fmla="*/ 35 h 42"/>
              <a:gd name="T34" fmla="*/ 18 w 100"/>
              <a:gd name="T35" fmla="*/ 33 h 42"/>
              <a:gd name="T36" fmla="*/ 23 w 100"/>
              <a:gd name="T37" fmla="*/ 30 h 42"/>
              <a:gd name="T38" fmla="*/ 33 w 100"/>
              <a:gd name="T39" fmla="*/ 25 h 42"/>
              <a:gd name="T40" fmla="*/ 44 w 100"/>
              <a:gd name="T41" fmla="*/ 18 h 42"/>
              <a:gd name="T42" fmla="*/ 55 w 100"/>
              <a:gd name="T43" fmla="*/ 11 h 42"/>
              <a:gd name="T44" fmla="*/ 66 w 100"/>
              <a:gd name="T45" fmla="*/ 5 h 42"/>
              <a:gd name="T46" fmla="*/ 72 w 100"/>
              <a:gd name="T47" fmla="*/ 3 h 42"/>
              <a:gd name="T48" fmla="*/ 79 w 100"/>
              <a:gd name="T49" fmla="*/ 1 h 42"/>
              <a:gd name="T50" fmla="*/ 86 w 100"/>
              <a:gd name="T51" fmla="*/ 0 h 42"/>
              <a:gd name="T52" fmla="*/ 93 w 100"/>
              <a:gd name="T5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42">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85" name="Freeform 1084">
            <a:extLst>
              <a:ext uri="{FF2B5EF4-FFF2-40B4-BE49-F238E27FC236}">
                <a16:creationId xmlns:a16="http://schemas.microsoft.com/office/drawing/2014/main" id="{783C687C-5306-204B-A384-7703D71DCC12}"/>
              </a:ext>
            </a:extLst>
          </p:cNvPr>
          <p:cNvSpPr>
            <a:spLocks/>
          </p:cNvSpPr>
          <p:nvPr userDrawn="1">
            <p:custDataLst>
              <p:tags r:id="rId325"/>
            </p:custDataLst>
          </p:nvPr>
        </p:nvSpPr>
        <p:spPr bwMode="auto">
          <a:xfrm>
            <a:off x="8679825" y="1577343"/>
            <a:ext cx="16267" cy="53262"/>
          </a:xfrm>
          <a:custGeom>
            <a:avLst/>
            <a:gdLst>
              <a:gd name="T0" fmla="*/ 40 w 40"/>
              <a:gd name="T1" fmla="*/ 5 h 5"/>
              <a:gd name="T2" fmla="*/ 0 w 40"/>
              <a:gd name="T3" fmla="*/ 5 h 5"/>
              <a:gd name="T4" fmla="*/ 5 w 40"/>
              <a:gd name="T5" fmla="*/ 3 h 5"/>
              <a:gd name="T6" fmla="*/ 9 w 40"/>
              <a:gd name="T7" fmla="*/ 1 h 5"/>
              <a:gd name="T8" fmla="*/ 15 w 40"/>
              <a:gd name="T9" fmla="*/ 0 h 5"/>
              <a:gd name="T10" fmla="*/ 20 w 40"/>
              <a:gd name="T11" fmla="*/ 0 h 5"/>
              <a:gd name="T12" fmla="*/ 25 w 40"/>
              <a:gd name="T13" fmla="*/ 0 h 5"/>
              <a:gd name="T14" fmla="*/ 30 w 40"/>
              <a:gd name="T15" fmla="*/ 1 h 5"/>
              <a:gd name="T16" fmla="*/ 35 w 40"/>
              <a:gd name="T17" fmla="*/ 3 h 5"/>
              <a:gd name="T18" fmla="*/ 40 w 40"/>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5">
                <a:moveTo>
                  <a:pt x="40" y="5"/>
                </a:moveTo>
                <a:lnTo>
                  <a:pt x="0" y="5"/>
                </a:lnTo>
                <a:lnTo>
                  <a:pt x="5" y="3"/>
                </a:lnTo>
                <a:lnTo>
                  <a:pt x="9" y="1"/>
                </a:lnTo>
                <a:lnTo>
                  <a:pt x="15" y="0"/>
                </a:lnTo>
                <a:lnTo>
                  <a:pt x="20" y="0"/>
                </a:lnTo>
                <a:lnTo>
                  <a:pt x="25" y="0"/>
                </a:lnTo>
                <a:lnTo>
                  <a:pt x="30" y="1"/>
                </a:lnTo>
                <a:lnTo>
                  <a:pt x="35" y="3"/>
                </a:lnTo>
                <a:lnTo>
                  <a:pt x="40" y="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86" name="Freeform 1085">
            <a:extLst>
              <a:ext uri="{FF2B5EF4-FFF2-40B4-BE49-F238E27FC236}">
                <a16:creationId xmlns:a16="http://schemas.microsoft.com/office/drawing/2014/main" id="{D683DA25-966E-6448-94A9-EA7B55D23668}"/>
              </a:ext>
            </a:extLst>
          </p:cNvPr>
          <p:cNvSpPr>
            <a:spLocks/>
          </p:cNvSpPr>
          <p:nvPr userDrawn="1">
            <p:custDataLst>
              <p:tags r:id="rId326"/>
            </p:custDataLst>
          </p:nvPr>
        </p:nvSpPr>
        <p:spPr bwMode="auto">
          <a:xfrm>
            <a:off x="8702599" y="1539917"/>
            <a:ext cx="14640" cy="54702"/>
          </a:xfrm>
          <a:custGeom>
            <a:avLst/>
            <a:gdLst>
              <a:gd name="T0" fmla="*/ 0 w 33"/>
              <a:gd name="T1" fmla="*/ 19 h 31"/>
              <a:gd name="T2" fmla="*/ 20 w 33"/>
              <a:gd name="T3" fmla="*/ 0 h 31"/>
              <a:gd name="T4" fmla="*/ 20 w 33"/>
              <a:gd name="T5" fmla="*/ 4 h 31"/>
              <a:gd name="T6" fmla="*/ 22 w 33"/>
              <a:gd name="T7" fmla="*/ 10 h 31"/>
              <a:gd name="T8" fmla="*/ 25 w 33"/>
              <a:gd name="T9" fmla="*/ 14 h 31"/>
              <a:gd name="T10" fmla="*/ 27 w 33"/>
              <a:gd name="T11" fmla="*/ 18 h 31"/>
              <a:gd name="T12" fmla="*/ 31 w 33"/>
              <a:gd name="T13" fmla="*/ 26 h 31"/>
              <a:gd name="T14" fmla="*/ 33 w 33"/>
              <a:gd name="T15" fmla="*/ 31 h 31"/>
              <a:gd name="T16" fmla="*/ 0 w 33"/>
              <a:gd name="T17" fmla="*/ 31 h 31"/>
              <a:gd name="T18" fmla="*/ 0 w 33"/>
              <a:gd name="T19" fmla="*/ 25 h 31"/>
              <a:gd name="T20" fmla="*/ 0 w 33"/>
              <a:gd name="T2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1">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87" name="Freeform 1086">
            <a:extLst>
              <a:ext uri="{FF2B5EF4-FFF2-40B4-BE49-F238E27FC236}">
                <a16:creationId xmlns:a16="http://schemas.microsoft.com/office/drawing/2014/main" id="{CA7487D8-4D29-5A41-8D44-613EA372E286}"/>
              </a:ext>
            </a:extLst>
          </p:cNvPr>
          <p:cNvSpPr>
            <a:spLocks/>
          </p:cNvSpPr>
          <p:nvPr userDrawn="1">
            <p:custDataLst>
              <p:tags r:id="rId327"/>
            </p:custDataLst>
          </p:nvPr>
        </p:nvSpPr>
        <p:spPr bwMode="auto">
          <a:xfrm>
            <a:off x="8850628" y="1645001"/>
            <a:ext cx="17894" cy="51823"/>
          </a:xfrm>
          <a:custGeom>
            <a:avLst/>
            <a:gdLst>
              <a:gd name="T0" fmla="*/ 41 w 41"/>
              <a:gd name="T1" fmla="*/ 0 h 43"/>
              <a:gd name="T2" fmla="*/ 41 w 41"/>
              <a:gd name="T3" fmla="*/ 43 h 43"/>
              <a:gd name="T4" fmla="*/ 31 w 41"/>
              <a:gd name="T5" fmla="*/ 42 h 43"/>
              <a:gd name="T6" fmla="*/ 24 w 41"/>
              <a:gd name="T7" fmla="*/ 40 h 43"/>
              <a:gd name="T8" fmla="*/ 18 w 41"/>
              <a:gd name="T9" fmla="*/ 37 h 43"/>
              <a:gd name="T10" fmla="*/ 13 w 41"/>
              <a:gd name="T11" fmla="*/ 33 h 43"/>
              <a:gd name="T12" fmla="*/ 5 w 41"/>
              <a:gd name="T13" fmla="*/ 25 h 43"/>
              <a:gd name="T14" fmla="*/ 0 w 41"/>
              <a:gd name="T15" fmla="*/ 19 h 43"/>
              <a:gd name="T16" fmla="*/ 12 w 41"/>
              <a:gd name="T17" fmla="*/ 13 h 43"/>
              <a:gd name="T18" fmla="*/ 25 w 41"/>
              <a:gd name="T19" fmla="*/ 7 h 43"/>
              <a:gd name="T20" fmla="*/ 36 w 41"/>
              <a:gd name="T21" fmla="*/ 2 h 43"/>
              <a:gd name="T22" fmla="*/ 41 w 41"/>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3">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88" name="Freeform 1087">
            <a:extLst>
              <a:ext uri="{FF2B5EF4-FFF2-40B4-BE49-F238E27FC236}">
                <a16:creationId xmlns:a16="http://schemas.microsoft.com/office/drawing/2014/main" id="{8000594D-16D4-4C46-93DF-A423178C40CA}"/>
              </a:ext>
            </a:extLst>
          </p:cNvPr>
          <p:cNvSpPr>
            <a:spLocks/>
          </p:cNvSpPr>
          <p:nvPr userDrawn="1">
            <p:custDataLst>
              <p:tags r:id="rId328"/>
            </p:custDataLst>
          </p:nvPr>
        </p:nvSpPr>
        <p:spPr bwMode="auto">
          <a:xfrm>
            <a:off x="8905936" y="1539917"/>
            <a:ext cx="95976" cy="54702"/>
          </a:xfrm>
          <a:custGeom>
            <a:avLst/>
            <a:gdLst>
              <a:gd name="T0" fmla="*/ 61 w 213"/>
              <a:gd name="T1" fmla="*/ 0 h 62"/>
              <a:gd name="T2" fmla="*/ 83 w 213"/>
              <a:gd name="T3" fmla="*/ 0 h 62"/>
              <a:gd name="T4" fmla="*/ 105 w 213"/>
              <a:gd name="T5" fmla="*/ 1 h 62"/>
              <a:gd name="T6" fmla="*/ 127 w 213"/>
              <a:gd name="T7" fmla="*/ 3 h 62"/>
              <a:gd name="T8" fmla="*/ 146 w 213"/>
              <a:gd name="T9" fmla="*/ 7 h 62"/>
              <a:gd name="T10" fmla="*/ 166 w 213"/>
              <a:gd name="T11" fmla="*/ 11 h 62"/>
              <a:gd name="T12" fmla="*/ 184 w 213"/>
              <a:gd name="T13" fmla="*/ 16 h 62"/>
              <a:gd name="T14" fmla="*/ 191 w 213"/>
              <a:gd name="T15" fmla="*/ 19 h 62"/>
              <a:gd name="T16" fmla="*/ 199 w 213"/>
              <a:gd name="T17" fmla="*/ 23 h 62"/>
              <a:gd name="T18" fmla="*/ 207 w 213"/>
              <a:gd name="T19" fmla="*/ 27 h 62"/>
              <a:gd name="T20" fmla="*/ 213 w 213"/>
              <a:gd name="T21" fmla="*/ 31 h 62"/>
              <a:gd name="T22" fmla="*/ 211 w 213"/>
              <a:gd name="T23" fmla="*/ 35 h 62"/>
              <a:gd name="T24" fmla="*/ 207 w 213"/>
              <a:gd name="T25" fmla="*/ 38 h 62"/>
              <a:gd name="T26" fmla="*/ 201 w 213"/>
              <a:gd name="T27" fmla="*/ 41 h 62"/>
              <a:gd name="T28" fmla="*/ 195 w 213"/>
              <a:gd name="T29" fmla="*/ 44 h 62"/>
              <a:gd name="T30" fmla="*/ 177 w 213"/>
              <a:gd name="T31" fmla="*/ 49 h 62"/>
              <a:gd name="T32" fmla="*/ 156 w 213"/>
              <a:gd name="T33" fmla="*/ 53 h 62"/>
              <a:gd name="T34" fmla="*/ 135 w 213"/>
              <a:gd name="T35" fmla="*/ 57 h 62"/>
              <a:gd name="T36" fmla="*/ 114 w 213"/>
              <a:gd name="T37" fmla="*/ 59 h 62"/>
              <a:gd name="T38" fmla="*/ 95 w 213"/>
              <a:gd name="T39" fmla="*/ 62 h 62"/>
              <a:gd name="T40" fmla="*/ 80 w 213"/>
              <a:gd name="T41" fmla="*/ 62 h 62"/>
              <a:gd name="T42" fmla="*/ 62 w 213"/>
              <a:gd name="T43" fmla="*/ 62 h 62"/>
              <a:gd name="T44" fmla="*/ 43 w 213"/>
              <a:gd name="T45" fmla="*/ 59 h 62"/>
              <a:gd name="T46" fmla="*/ 33 w 213"/>
              <a:gd name="T47" fmla="*/ 59 h 62"/>
              <a:gd name="T48" fmla="*/ 23 w 213"/>
              <a:gd name="T49" fmla="*/ 59 h 62"/>
              <a:gd name="T50" fmla="*/ 12 w 213"/>
              <a:gd name="T51" fmla="*/ 60 h 62"/>
              <a:gd name="T52" fmla="*/ 0 w 213"/>
              <a:gd name="T53" fmla="*/ 62 h 62"/>
              <a:gd name="T54" fmla="*/ 6 w 213"/>
              <a:gd name="T55" fmla="*/ 50 h 62"/>
              <a:gd name="T56" fmla="*/ 11 w 213"/>
              <a:gd name="T57" fmla="*/ 39 h 62"/>
              <a:gd name="T58" fmla="*/ 17 w 213"/>
              <a:gd name="T59" fmla="*/ 29 h 62"/>
              <a:gd name="T60" fmla="*/ 23 w 213"/>
              <a:gd name="T61" fmla="*/ 20 h 62"/>
              <a:gd name="T62" fmla="*/ 27 w 213"/>
              <a:gd name="T63" fmla="*/ 16 h 62"/>
              <a:gd name="T64" fmla="*/ 30 w 213"/>
              <a:gd name="T65" fmla="*/ 12 h 62"/>
              <a:gd name="T66" fmla="*/ 34 w 213"/>
              <a:gd name="T67" fmla="*/ 9 h 62"/>
              <a:gd name="T68" fmla="*/ 39 w 213"/>
              <a:gd name="T69" fmla="*/ 6 h 62"/>
              <a:gd name="T70" fmla="*/ 43 w 213"/>
              <a:gd name="T71" fmla="*/ 3 h 62"/>
              <a:gd name="T72" fmla="*/ 49 w 213"/>
              <a:gd name="T73" fmla="*/ 1 h 62"/>
              <a:gd name="T74" fmla="*/ 54 w 213"/>
              <a:gd name="T75" fmla="*/ 0 h 62"/>
              <a:gd name="T76" fmla="*/ 61 w 213"/>
              <a:gd name="T7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3" h="62">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89" name="Freeform 1088">
            <a:extLst>
              <a:ext uri="{FF2B5EF4-FFF2-40B4-BE49-F238E27FC236}">
                <a16:creationId xmlns:a16="http://schemas.microsoft.com/office/drawing/2014/main" id="{59D3BB81-2EB8-EC42-A57B-B0F91837D7C4}"/>
              </a:ext>
            </a:extLst>
          </p:cNvPr>
          <p:cNvSpPr>
            <a:spLocks/>
          </p:cNvSpPr>
          <p:nvPr userDrawn="1">
            <p:custDataLst>
              <p:tags r:id="rId329"/>
            </p:custDataLst>
          </p:nvPr>
        </p:nvSpPr>
        <p:spPr bwMode="auto">
          <a:xfrm>
            <a:off x="8967749" y="1562948"/>
            <a:ext cx="105736" cy="54702"/>
          </a:xfrm>
          <a:custGeom>
            <a:avLst/>
            <a:gdLst>
              <a:gd name="T0" fmla="*/ 41 w 239"/>
              <a:gd name="T1" fmla="*/ 0 h 56"/>
              <a:gd name="T2" fmla="*/ 30 w 239"/>
              <a:gd name="T3" fmla="*/ 3 h 56"/>
              <a:gd name="T4" fmla="*/ 23 w 239"/>
              <a:gd name="T5" fmla="*/ 5 h 56"/>
              <a:gd name="T6" fmla="*/ 19 w 239"/>
              <a:gd name="T7" fmla="*/ 7 h 56"/>
              <a:gd name="T8" fmla="*/ 15 w 239"/>
              <a:gd name="T9" fmla="*/ 9 h 56"/>
              <a:gd name="T10" fmla="*/ 13 w 239"/>
              <a:gd name="T11" fmla="*/ 13 h 56"/>
              <a:gd name="T12" fmla="*/ 10 w 239"/>
              <a:gd name="T13" fmla="*/ 15 h 56"/>
              <a:gd name="T14" fmla="*/ 7 w 239"/>
              <a:gd name="T15" fmla="*/ 17 h 56"/>
              <a:gd name="T16" fmla="*/ 0 w 239"/>
              <a:gd name="T17" fmla="*/ 19 h 56"/>
              <a:gd name="T18" fmla="*/ 2 w 239"/>
              <a:gd name="T19" fmla="*/ 24 h 56"/>
              <a:gd name="T20" fmla="*/ 5 w 239"/>
              <a:gd name="T21" fmla="*/ 27 h 56"/>
              <a:gd name="T22" fmla="*/ 7 w 239"/>
              <a:gd name="T23" fmla="*/ 30 h 56"/>
              <a:gd name="T24" fmla="*/ 10 w 239"/>
              <a:gd name="T25" fmla="*/ 33 h 56"/>
              <a:gd name="T26" fmla="*/ 17 w 239"/>
              <a:gd name="T27" fmla="*/ 36 h 56"/>
              <a:gd name="T28" fmla="*/ 24 w 239"/>
              <a:gd name="T29" fmla="*/ 38 h 56"/>
              <a:gd name="T30" fmla="*/ 41 w 239"/>
              <a:gd name="T31" fmla="*/ 38 h 56"/>
              <a:gd name="T32" fmla="*/ 54 w 239"/>
              <a:gd name="T33" fmla="*/ 38 h 56"/>
              <a:gd name="T34" fmla="*/ 153 w 239"/>
              <a:gd name="T35" fmla="*/ 38 h 56"/>
              <a:gd name="T36" fmla="*/ 155 w 239"/>
              <a:gd name="T37" fmla="*/ 41 h 56"/>
              <a:gd name="T38" fmla="*/ 156 w 239"/>
              <a:gd name="T39" fmla="*/ 44 h 56"/>
              <a:gd name="T40" fmla="*/ 159 w 239"/>
              <a:gd name="T41" fmla="*/ 46 h 56"/>
              <a:gd name="T42" fmla="*/ 162 w 239"/>
              <a:gd name="T43" fmla="*/ 48 h 56"/>
              <a:gd name="T44" fmla="*/ 167 w 239"/>
              <a:gd name="T45" fmla="*/ 51 h 56"/>
              <a:gd name="T46" fmla="*/ 174 w 239"/>
              <a:gd name="T47" fmla="*/ 54 h 56"/>
              <a:gd name="T48" fmla="*/ 188 w 239"/>
              <a:gd name="T49" fmla="*/ 56 h 56"/>
              <a:gd name="T50" fmla="*/ 200 w 239"/>
              <a:gd name="T51" fmla="*/ 56 h 56"/>
              <a:gd name="T52" fmla="*/ 204 w 239"/>
              <a:gd name="T53" fmla="*/ 55 h 56"/>
              <a:gd name="T54" fmla="*/ 210 w 239"/>
              <a:gd name="T55" fmla="*/ 54 h 56"/>
              <a:gd name="T56" fmla="*/ 214 w 239"/>
              <a:gd name="T57" fmla="*/ 52 h 56"/>
              <a:gd name="T58" fmla="*/ 220 w 239"/>
              <a:gd name="T59" fmla="*/ 49 h 56"/>
              <a:gd name="T60" fmla="*/ 230 w 239"/>
              <a:gd name="T61" fmla="*/ 43 h 56"/>
              <a:gd name="T62" fmla="*/ 239 w 239"/>
              <a:gd name="T63" fmla="*/ 38 h 56"/>
              <a:gd name="T64" fmla="*/ 232 w 239"/>
              <a:gd name="T65" fmla="*/ 37 h 56"/>
              <a:gd name="T66" fmla="*/ 225 w 239"/>
              <a:gd name="T67" fmla="*/ 36 h 56"/>
              <a:gd name="T68" fmla="*/ 219 w 239"/>
              <a:gd name="T69" fmla="*/ 34 h 56"/>
              <a:gd name="T70" fmla="*/ 213 w 239"/>
              <a:gd name="T71" fmla="*/ 32 h 56"/>
              <a:gd name="T72" fmla="*/ 201 w 239"/>
              <a:gd name="T73" fmla="*/ 26 h 56"/>
              <a:gd name="T74" fmla="*/ 190 w 239"/>
              <a:gd name="T75" fmla="*/ 19 h 56"/>
              <a:gd name="T76" fmla="*/ 178 w 239"/>
              <a:gd name="T77" fmla="*/ 13 h 56"/>
              <a:gd name="T78" fmla="*/ 167 w 239"/>
              <a:gd name="T79" fmla="*/ 6 h 56"/>
              <a:gd name="T80" fmla="*/ 160 w 239"/>
              <a:gd name="T81" fmla="*/ 4 h 56"/>
              <a:gd name="T82" fmla="*/ 154 w 239"/>
              <a:gd name="T83" fmla="*/ 2 h 56"/>
              <a:gd name="T84" fmla="*/ 147 w 239"/>
              <a:gd name="T85" fmla="*/ 1 h 56"/>
              <a:gd name="T86" fmla="*/ 140 w 239"/>
              <a:gd name="T87" fmla="*/ 0 h 56"/>
              <a:gd name="T88" fmla="*/ 134 w 239"/>
              <a:gd name="T89" fmla="*/ 1 h 56"/>
              <a:gd name="T90" fmla="*/ 127 w 239"/>
              <a:gd name="T91" fmla="*/ 4 h 56"/>
              <a:gd name="T92" fmla="*/ 124 w 239"/>
              <a:gd name="T93" fmla="*/ 6 h 56"/>
              <a:gd name="T94" fmla="*/ 122 w 239"/>
              <a:gd name="T95" fmla="*/ 8 h 56"/>
              <a:gd name="T96" fmla="*/ 121 w 239"/>
              <a:gd name="T97" fmla="*/ 10 h 56"/>
              <a:gd name="T98" fmla="*/ 120 w 239"/>
              <a:gd name="T99" fmla="*/ 13 h 56"/>
              <a:gd name="T100" fmla="*/ 100 w 239"/>
              <a:gd name="T101" fmla="*/ 8 h 56"/>
              <a:gd name="T102" fmla="*/ 80 w 239"/>
              <a:gd name="T103" fmla="*/ 4 h 56"/>
              <a:gd name="T104" fmla="*/ 61 w 239"/>
              <a:gd name="T105" fmla="*/ 1 h 56"/>
              <a:gd name="T106" fmla="*/ 41 w 239"/>
              <a:gd name="T10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9" h="56">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90" name="Freeform 1089">
            <a:extLst>
              <a:ext uri="{FF2B5EF4-FFF2-40B4-BE49-F238E27FC236}">
                <a16:creationId xmlns:a16="http://schemas.microsoft.com/office/drawing/2014/main" id="{D4EC0CE7-9F9F-304F-B5D0-AFF6116FD5B5}"/>
              </a:ext>
            </a:extLst>
          </p:cNvPr>
          <p:cNvSpPr>
            <a:spLocks/>
          </p:cNvSpPr>
          <p:nvPr userDrawn="1">
            <p:custDataLst>
              <p:tags r:id="rId330"/>
            </p:custDataLst>
          </p:nvPr>
        </p:nvSpPr>
        <p:spPr bwMode="auto">
          <a:xfrm>
            <a:off x="9088125" y="1575904"/>
            <a:ext cx="84588" cy="51823"/>
          </a:xfrm>
          <a:custGeom>
            <a:avLst/>
            <a:gdLst>
              <a:gd name="T0" fmla="*/ 14 w 187"/>
              <a:gd name="T1" fmla="*/ 19 h 80"/>
              <a:gd name="T2" fmla="*/ 41 w 187"/>
              <a:gd name="T3" fmla="*/ 0 h 80"/>
              <a:gd name="T4" fmla="*/ 44 w 187"/>
              <a:gd name="T5" fmla="*/ 3 h 80"/>
              <a:gd name="T6" fmla="*/ 50 w 187"/>
              <a:gd name="T7" fmla="*/ 6 h 80"/>
              <a:gd name="T8" fmla="*/ 58 w 187"/>
              <a:gd name="T9" fmla="*/ 9 h 80"/>
              <a:gd name="T10" fmla="*/ 67 w 187"/>
              <a:gd name="T11" fmla="*/ 12 h 80"/>
              <a:gd name="T12" fmla="*/ 89 w 187"/>
              <a:gd name="T13" fmla="*/ 19 h 80"/>
              <a:gd name="T14" fmla="*/ 114 w 187"/>
              <a:gd name="T15" fmla="*/ 26 h 80"/>
              <a:gd name="T16" fmla="*/ 139 w 187"/>
              <a:gd name="T17" fmla="*/ 33 h 80"/>
              <a:gd name="T18" fmla="*/ 161 w 187"/>
              <a:gd name="T19" fmla="*/ 38 h 80"/>
              <a:gd name="T20" fmla="*/ 177 w 187"/>
              <a:gd name="T21" fmla="*/ 42 h 80"/>
              <a:gd name="T22" fmla="*/ 187 w 187"/>
              <a:gd name="T23" fmla="*/ 43 h 80"/>
              <a:gd name="T24" fmla="*/ 187 w 187"/>
              <a:gd name="T25" fmla="*/ 56 h 80"/>
              <a:gd name="T26" fmla="*/ 187 w 187"/>
              <a:gd name="T27" fmla="*/ 68 h 80"/>
              <a:gd name="T28" fmla="*/ 170 w 187"/>
              <a:gd name="T29" fmla="*/ 70 h 80"/>
              <a:gd name="T30" fmla="*/ 151 w 187"/>
              <a:gd name="T31" fmla="*/ 71 h 80"/>
              <a:gd name="T32" fmla="*/ 133 w 187"/>
              <a:gd name="T33" fmla="*/ 71 h 80"/>
              <a:gd name="T34" fmla="*/ 116 w 187"/>
              <a:gd name="T35" fmla="*/ 70 h 80"/>
              <a:gd name="T36" fmla="*/ 85 w 187"/>
              <a:gd name="T37" fmla="*/ 69 h 80"/>
              <a:gd name="T38" fmla="*/ 61 w 187"/>
              <a:gd name="T39" fmla="*/ 68 h 80"/>
              <a:gd name="T40" fmla="*/ 55 w 187"/>
              <a:gd name="T41" fmla="*/ 69 h 80"/>
              <a:gd name="T42" fmla="*/ 51 w 187"/>
              <a:gd name="T43" fmla="*/ 70 h 80"/>
              <a:gd name="T44" fmla="*/ 45 w 187"/>
              <a:gd name="T45" fmla="*/ 72 h 80"/>
              <a:gd name="T46" fmla="*/ 41 w 187"/>
              <a:gd name="T47" fmla="*/ 74 h 80"/>
              <a:gd name="T48" fmla="*/ 33 w 187"/>
              <a:gd name="T49" fmla="*/ 78 h 80"/>
              <a:gd name="T50" fmla="*/ 28 w 187"/>
              <a:gd name="T51" fmla="*/ 80 h 80"/>
              <a:gd name="T52" fmla="*/ 22 w 187"/>
              <a:gd name="T53" fmla="*/ 79 h 80"/>
              <a:gd name="T54" fmla="*/ 18 w 187"/>
              <a:gd name="T55" fmla="*/ 76 h 80"/>
              <a:gd name="T56" fmla="*/ 14 w 187"/>
              <a:gd name="T57" fmla="*/ 72 h 80"/>
              <a:gd name="T58" fmla="*/ 9 w 187"/>
              <a:gd name="T59" fmla="*/ 67 h 80"/>
              <a:gd name="T60" fmla="*/ 6 w 187"/>
              <a:gd name="T61" fmla="*/ 62 h 80"/>
              <a:gd name="T62" fmla="*/ 3 w 187"/>
              <a:gd name="T63" fmla="*/ 57 h 80"/>
              <a:gd name="T64" fmla="*/ 2 w 187"/>
              <a:gd name="T65" fmla="*/ 53 h 80"/>
              <a:gd name="T66" fmla="*/ 0 w 187"/>
              <a:gd name="T67" fmla="*/ 50 h 80"/>
              <a:gd name="T68" fmla="*/ 2 w 187"/>
              <a:gd name="T69" fmla="*/ 44 h 80"/>
              <a:gd name="T70" fmla="*/ 3 w 187"/>
              <a:gd name="T71" fmla="*/ 40 h 80"/>
              <a:gd name="T72" fmla="*/ 5 w 187"/>
              <a:gd name="T73" fmla="*/ 36 h 80"/>
              <a:gd name="T74" fmla="*/ 7 w 187"/>
              <a:gd name="T75" fmla="*/ 31 h 80"/>
              <a:gd name="T76" fmla="*/ 13 w 187"/>
              <a:gd name="T77" fmla="*/ 24 h 80"/>
              <a:gd name="T78" fmla="*/ 14 w 187"/>
              <a:gd name="T79" fmla="*/ 1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7" h="8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91" name="Freeform 1090">
            <a:extLst>
              <a:ext uri="{FF2B5EF4-FFF2-40B4-BE49-F238E27FC236}">
                <a16:creationId xmlns:a16="http://schemas.microsoft.com/office/drawing/2014/main" id="{1AECA729-5898-724D-BA58-9D5A137ECCDE}"/>
              </a:ext>
            </a:extLst>
          </p:cNvPr>
          <p:cNvSpPr>
            <a:spLocks/>
          </p:cNvSpPr>
          <p:nvPr userDrawn="1">
            <p:custDataLst>
              <p:tags r:id="rId331"/>
            </p:custDataLst>
          </p:nvPr>
        </p:nvSpPr>
        <p:spPr bwMode="auto">
          <a:xfrm>
            <a:off x="9628190" y="1689625"/>
            <a:ext cx="81335" cy="53262"/>
          </a:xfrm>
          <a:custGeom>
            <a:avLst/>
            <a:gdLst>
              <a:gd name="T0" fmla="*/ 50 w 183"/>
              <a:gd name="T1" fmla="*/ 0 h 73"/>
              <a:gd name="T2" fmla="*/ 63 w 183"/>
              <a:gd name="T3" fmla="*/ 0 h 73"/>
              <a:gd name="T4" fmla="*/ 75 w 183"/>
              <a:gd name="T5" fmla="*/ 1 h 73"/>
              <a:gd name="T6" fmla="*/ 86 w 183"/>
              <a:gd name="T7" fmla="*/ 4 h 73"/>
              <a:gd name="T8" fmla="*/ 97 w 183"/>
              <a:gd name="T9" fmla="*/ 7 h 73"/>
              <a:gd name="T10" fmla="*/ 106 w 183"/>
              <a:gd name="T11" fmla="*/ 10 h 73"/>
              <a:gd name="T12" fmla="*/ 116 w 183"/>
              <a:gd name="T13" fmla="*/ 15 h 73"/>
              <a:gd name="T14" fmla="*/ 124 w 183"/>
              <a:gd name="T15" fmla="*/ 19 h 73"/>
              <a:gd name="T16" fmla="*/ 131 w 183"/>
              <a:gd name="T17" fmla="*/ 25 h 73"/>
              <a:gd name="T18" fmla="*/ 159 w 183"/>
              <a:gd name="T19" fmla="*/ 49 h 73"/>
              <a:gd name="T20" fmla="*/ 183 w 183"/>
              <a:gd name="T21" fmla="*/ 73 h 73"/>
              <a:gd name="T22" fmla="*/ 137 w 183"/>
              <a:gd name="T23" fmla="*/ 73 h 73"/>
              <a:gd name="T24" fmla="*/ 128 w 183"/>
              <a:gd name="T25" fmla="*/ 72 h 73"/>
              <a:gd name="T26" fmla="*/ 117 w 183"/>
              <a:gd name="T27" fmla="*/ 70 h 73"/>
              <a:gd name="T28" fmla="*/ 104 w 183"/>
              <a:gd name="T29" fmla="*/ 66 h 73"/>
              <a:gd name="T30" fmla="*/ 90 w 183"/>
              <a:gd name="T31" fmla="*/ 62 h 73"/>
              <a:gd name="T32" fmla="*/ 73 w 183"/>
              <a:gd name="T33" fmla="*/ 56 h 73"/>
              <a:gd name="T34" fmla="*/ 58 w 183"/>
              <a:gd name="T35" fmla="*/ 50 h 73"/>
              <a:gd name="T36" fmla="*/ 42 w 183"/>
              <a:gd name="T37" fmla="*/ 44 h 73"/>
              <a:gd name="T38" fmla="*/ 28 w 183"/>
              <a:gd name="T39" fmla="*/ 37 h 73"/>
              <a:gd name="T40" fmla="*/ 16 w 183"/>
              <a:gd name="T41" fmla="*/ 30 h 73"/>
              <a:gd name="T42" fmla="*/ 7 w 183"/>
              <a:gd name="T43" fmla="*/ 23 h 73"/>
              <a:gd name="T44" fmla="*/ 4 w 183"/>
              <a:gd name="T45" fmla="*/ 19 h 73"/>
              <a:gd name="T46" fmla="*/ 2 w 183"/>
              <a:gd name="T47" fmla="*/ 16 h 73"/>
              <a:gd name="T48" fmla="*/ 1 w 183"/>
              <a:gd name="T49" fmla="*/ 14 h 73"/>
              <a:gd name="T50" fmla="*/ 0 w 183"/>
              <a:gd name="T51" fmla="*/ 11 h 73"/>
              <a:gd name="T52" fmla="*/ 1 w 183"/>
              <a:gd name="T53" fmla="*/ 8 h 73"/>
              <a:gd name="T54" fmla="*/ 3 w 183"/>
              <a:gd name="T55" fmla="*/ 6 h 73"/>
              <a:gd name="T56" fmla="*/ 7 w 183"/>
              <a:gd name="T57" fmla="*/ 4 h 73"/>
              <a:gd name="T58" fmla="*/ 13 w 183"/>
              <a:gd name="T59" fmla="*/ 3 h 73"/>
              <a:gd name="T60" fmla="*/ 19 w 183"/>
              <a:gd name="T61" fmla="*/ 1 h 73"/>
              <a:gd name="T62" fmla="*/ 28 w 183"/>
              <a:gd name="T63" fmla="*/ 0 h 73"/>
              <a:gd name="T64" fmla="*/ 38 w 183"/>
              <a:gd name="T65" fmla="*/ 0 h 73"/>
              <a:gd name="T66" fmla="*/ 50 w 183"/>
              <a:gd name="T6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3" h="73">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92" name="Freeform 1091">
            <a:extLst>
              <a:ext uri="{FF2B5EF4-FFF2-40B4-BE49-F238E27FC236}">
                <a16:creationId xmlns:a16="http://schemas.microsoft.com/office/drawing/2014/main" id="{39F25F58-3C44-3242-B827-377CF520F121}"/>
              </a:ext>
            </a:extLst>
          </p:cNvPr>
          <p:cNvSpPr>
            <a:spLocks/>
          </p:cNvSpPr>
          <p:nvPr userDrawn="1">
            <p:custDataLst>
              <p:tags r:id="rId332"/>
            </p:custDataLst>
          </p:nvPr>
        </p:nvSpPr>
        <p:spPr bwMode="auto">
          <a:xfrm>
            <a:off x="9696510" y="1705460"/>
            <a:ext cx="34161" cy="51823"/>
          </a:xfrm>
          <a:custGeom>
            <a:avLst/>
            <a:gdLst>
              <a:gd name="T0" fmla="*/ 0 w 79"/>
              <a:gd name="T1" fmla="*/ 6 h 42"/>
              <a:gd name="T2" fmla="*/ 23 w 79"/>
              <a:gd name="T3" fmla="*/ 2 h 42"/>
              <a:gd name="T4" fmla="*/ 41 w 79"/>
              <a:gd name="T5" fmla="*/ 1 h 42"/>
              <a:gd name="T6" fmla="*/ 60 w 79"/>
              <a:gd name="T7" fmla="*/ 0 h 42"/>
              <a:gd name="T8" fmla="*/ 79 w 79"/>
              <a:gd name="T9" fmla="*/ 0 h 42"/>
              <a:gd name="T10" fmla="*/ 79 w 79"/>
              <a:gd name="T11" fmla="*/ 9 h 42"/>
              <a:gd name="T12" fmla="*/ 79 w 79"/>
              <a:gd name="T13" fmla="*/ 18 h 42"/>
              <a:gd name="T14" fmla="*/ 79 w 79"/>
              <a:gd name="T15" fmla="*/ 22 h 42"/>
              <a:gd name="T16" fmla="*/ 75 w 79"/>
              <a:gd name="T17" fmla="*/ 27 h 42"/>
              <a:gd name="T18" fmla="*/ 72 w 79"/>
              <a:gd name="T19" fmla="*/ 31 h 42"/>
              <a:gd name="T20" fmla="*/ 68 w 79"/>
              <a:gd name="T21" fmla="*/ 35 h 42"/>
              <a:gd name="T22" fmla="*/ 62 w 79"/>
              <a:gd name="T23" fmla="*/ 38 h 42"/>
              <a:gd name="T24" fmla="*/ 57 w 79"/>
              <a:gd name="T25" fmla="*/ 40 h 42"/>
              <a:gd name="T26" fmla="*/ 51 w 79"/>
              <a:gd name="T27" fmla="*/ 42 h 42"/>
              <a:gd name="T28" fmla="*/ 46 w 79"/>
              <a:gd name="T29" fmla="*/ 42 h 42"/>
              <a:gd name="T30" fmla="*/ 40 w 79"/>
              <a:gd name="T31" fmla="*/ 42 h 42"/>
              <a:gd name="T32" fmla="*/ 35 w 79"/>
              <a:gd name="T33" fmla="*/ 41 h 42"/>
              <a:gd name="T34" fmla="*/ 29 w 79"/>
              <a:gd name="T35" fmla="*/ 39 h 42"/>
              <a:gd name="T36" fmla="*/ 25 w 79"/>
              <a:gd name="T37" fmla="*/ 37 h 42"/>
              <a:gd name="T38" fmla="*/ 16 w 79"/>
              <a:gd name="T39" fmla="*/ 32 h 42"/>
              <a:gd name="T40" fmla="*/ 11 w 79"/>
              <a:gd name="T41" fmla="*/ 26 h 42"/>
              <a:gd name="T42" fmla="*/ 5 w 79"/>
              <a:gd name="T43" fmla="*/ 20 h 42"/>
              <a:gd name="T44" fmla="*/ 2 w 79"/>
              <a:gd name="T45" fmla="*/ 14 h 42"/>
              <a:gd name="T46" fmla="*/ 0 w 79"/>
              <a:gd name="T47" fmla="*/ 9 h 42"/>
              <a:gd name="T48" fmla="*/ 0 w 79"/>
              <a:gd name="T49"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42">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93" name="Freeform 1092">
            <a:extLst>
              <a:ext uri="{FF2B5EF4-FFF2-40B4-BE49-F238E27FC236}">
                <a16:creationId xmlns:a16="http://schemas.microsoft.com/office/drawing/2014/main" id="{3CBAAF20-D391-064A-92BD-4EC47410B40C}"/>
              </a:ext>
            </a:extLst>
          </p:cNvPr>
          <p:cNvSpPr>
            <a:spLocks/>
          </p:cNvSpPr>
          <p:nvPr userDrawn="1">
            <p:custDataLst>
              <p:tags r:id="rId333"/>
            </p:custDataLst>
          </p:nvPr>
        </p:nvSpPr>
        <p:spPr bwMode="auto">
          <a:xfrm>
            <a:off x="9727419" y="1715537"/>
            <a:ext cx="53680" cy="53262"/>
          </a:xfrm>
          <a:custGeom>
            <a:avLst/>
            <a:gdLst>
              <a:gd name="T0" fmla="*/ 113 w 113"/>
              <a:gd name="T1" fmla="*/ 39 h 52"/>
              <a:gd name="T2" fmla="*/ 112 w 113"/>
              <a:gd name="T3" fmla="*/ 42 h 52"/>
              <a:gd name="T4" fmla="*/ 109 w 113"/>
              <a:gd name="T5" fmla="*/ 45 h 52"/>
              <a:gd name="T6" fmla="*/ 106 w 113"/>
              <a:gd name="T7" fmla="*/ 47 h 52"/>
              <a:gd name="T8" fmla="*/ 103 w 113"/>
              <a:gd name="T9" fmla="*/ 49 h 52"/>
              <a:gd name="T10" fmla="*/ 94 w 113"/>
              <a:gd name="T11" fmla="*/ 51 h 52"/>
              <a:gd name="T12" fmla="*/ 85 w 113"/>
              <a:gd name="T13" fmla="*/ 52 h 52"/>
              <a:gd name="T14" fmla="*/ 66 w 113"/>
              <a:gd name="T15" fmla="*/ 52 h 52"/>
              <a:gd name="T16" fmla="*/ 53 w 113"/>
              <a:gd name="T17" fmla="*/ 51 h 52"/>
              <a:gd name="T18" fmla="*/ 47 w 113"/>
              <a:gd name="T19" fmla="*/ 51 h 52"/>
              <a:gd name="T20" fmla="*/ 39 w 113"/>
              <a:gd name="T21" fmla="*/ 48 h 52"/>
              <a:gd name="T22" fmla="*/ 30 w 113"/>
              <a:gd name="T23" fmla="*/ 45 h 52"/>
              <a:gd name="T24" fmla="*/ 21 w 113"/>
              <a:gd name="T25" fmla="*/ 41 h 52"/>
              <a:gd name="T26" fmla="*/ 13 w 113"/>
              <a:gd name="T27" fmla="*/ 36 h 52"/>
              <a:gd name="T28" fmla="*/ 6 w 113"/>
              <a:gd name="T29" fmla="*/ 31 h 52"/>
              <a:gd name="T30" fmla="*/ 4 w 113"/>
              <a:gd name="T31" fmla="*/ 28 h 52"/>
              <a:gd name="T32" fmla="*/ 2 w 113"/>
              <a:gd name="T33" fmla="*/ 25 h 52"/>
              <a:gd name="T34" fmla="*/ 1 w 113"/>
              <a:gd name="T35" fmla="*/ 22 h 52"/>
              <a:gd name="T36" fmla="*/ 0 w 113"/>
              <a:gd name="T37" fmla="*/ 20 h 52"/>
              <a:gd name="T38" fmla="*/ 1 w 113"/>
              <a:gd name="T39" fmla="*/ 15 h 52"/>
              <a:gd name="T40" fmla="*/ 1 w 113"/>
              <a:gd name="T41" fmla="*/ 11 h 52"/>
              <a:gd name="T42" fmla="*/ 3 w 113"/>
              <a:gd name="T43" fmla="*/ 8 h 52"/>
              <a:gd name="T44" fmla="*/ 5 w 113"/>
              <a:gd name="T45" fmla="*/ 5 h 52"/>
              <a:gd name="T46" fmla="*/ 7 w 113"/>
              <a:gd name="T47" fmla="*/ 3 h 52"/>
              <a:gd name="T48" fmla="*/ 10 w 113"/>
              <a:gd name="T49" fmla="*/ 2 h 52"/>
              <a:gd name="T50" fmla="*/ 14 w 113"/>
              <a:gd name="T51" fmla="*/ 1 h 52"/>
              <a:gd name="T52" fmla="*/ 17 w 113"/>
              <a:gd name="T53" fmla="*/ 0 h 52"/>
              <a:gd name="T54" fmla="*/ 26 w 113"/>
              <a:gd name="T55" fmla="*/ 0 h 52"/>
              <a:gd name="T56" fmla="*/ 36 w 113"/>
              <a:gd name="T57" fmla="*/ 2 h 52"/>
              <a:gd name="T58" fmla="*/ 46 w 113"/>
              <a:gd name="T59" fmla="*/ 5 h 52"/>
              <a:gd name="T60" fmla="*/ 57 w 113"/>
              <a:gd name="T61" fmla="*/ 9 h 52"/>
              <a:gd name="T62" fmla="*/ 77 w 113"/>
              <a:gd name="T63" fmla="*/ 18 h 52"/>
              <a:gd name="T64" fmla="*/ 95 w 113"/>
              <a:gd name="T65" fmla="*/ 29 h 52"/>
              <a:gd name="T66" fmla="*/ 108 w 113"/>
              <a:gd name="T67" fmla="*/ 36 h 52"/>
              <a:gd name="T68" fmla="*/ 113 w 113"/>
              <a:gd name="T69" fmla="*/ 3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 h="52">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94" name="Freeform 1093">
            <a:extLst>
              <a:ext uri="{FF2B5EF4-FFF2-40B4-BE49-F238E27FC236}">
                <a16:creationId xmlns:a16="http://schemas.microsoft.com/office/drawing/2014/main" id="{A54F5923-5605-5547-8CBC-0422A48E0262}"/>
              </a:ext>
            </a:extLst>
          </p:cNvPr>
          <p:cNvSpPr>
            <a:spLocks/>
          </p:cNvSpPr>
          <p:nvPr userDrawn="1">
            <p:custDataLst>
              <p:tags r:id="rId334"/>
            </p:custDataLst>
          </p:nvPr>
        </p:nvSpPr>
        <p:spPr bwMode="auto">
          <a:xfrm>
            <a:off x="9493173" y="1691066"/>
            <a:ext cx="63441" cy="53261"/>
          </a:xfrm>
          <a:custGeom>
            <a:avLst/>
            <a:gdLst>
              <a:gd name="T0" fmla="*/ 0 w 139"/>
              <a:gd name="T1" fmla="*/ 8 h 40"/>
              <a:gd name="T2" fmla="*/ 8 w 139"/>
              <a:gd name="T3" fmla="*/ 9 h 40"/>
              <a:gd name="T4" fmla="*/ 19 w 139"/>
              <a:gd name="T5" fmla="*/ 8 h 40"/>
              <a:gd name="T6" fmla="*/ 30 w 139"/>
              <a:gd name="T7" fmla="*/ 7 h 40"/>
              <a:gd name="T8" fmla="*/ 42 w 139"/>
              <a:gd name="T9" fmla="*/ 5 h 40"/>
              <a:gd name="T10" fmla="*/ 53 w 139"/>
              <a:gd name="T11" fmla="*/ 2 h 40"/>
              <a:gd name="T12" fmla="*/ 64 w 139"/>
              <a:gd name="T13" fmla="*/ 1 h 40"/>
              <a:gd name="T14" fmla="*/ 73 w 139"/>
              <a:gd name="T15" fmla="*/ 0 h 40"/>
              <a:gd name="T16" fmla="*/ 80 w 139"/>
              <a:gd name="T17" fmla="*/ 2 h 40"/>
              <a:gd name="T18" fmla="*/ 139 w 139"/>
              <a:gd name="T19" fmla="*/ 39 h 40"/>
              <a:gd name="T20" fmla="*/ 133 w 139"/>
              <a:gd name="T21" fmla="*/ 40 h 40"/>
              <a:gd name="T22" fmla="*/ 125 w 139"/>
              <a:gd name="T23" fmla="*/ 39 h 40"/>
              <a:gd name="T24" fmla="*/ 116 w 139"/>
              <a:gd name="T25" fmla="*/ 38 h 40"/>
              <a:gd name="T26" fmla="*/ 106 w 139"/>
              <a:gd name="T27" fmla="*/ 36 h 40"/>
              <a:gd name="T28" fmla="*/ 86 w 139"/>
              <a:gd name="T29" fmla="*/ 30 h 40"/>
              <a:gd name="T30" fmla="*/ 64 w 139"/>
              <a:gd name="T31" fmla="*/ 24 h 40"/>
              <a:gd name="T32" fmla="*/ 44 w 139"/>
              <a:gd name="T33" fmla="*/ 16 h 40"/>
              <a:gd name="T34" fmla="*/ 26 w 139"/>
              <a:gd name="T35" fmla="*/ 11 h 40"/>
              <a:gd name="T36" fmla="*/ 17 w 139"/>
              <a:gd name="T37" fmla="*/ 9 h 40"/>
              <a:gd name="T38" fmla="*/ 11 w 139"/>
              <a:gd name="T39" fmla="*/ 7 h 40"/>
              <a:gd name="T40" fmla="*/ 4 w 139"/>
              <a:gd name="T41" fmla="*/ 7 h 40"/>
              <a:gd name="T42" fmla="*/ 0 w 139"/>
              <a:gd name="T43"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4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95" name="Freeform 1094">
            <a:extLst>
              <a:ext uri="{FF2B5EF4-FFF2-40B4-BE49-F238E27FC236}">
                <a16:creationId xmlns:a16="http://schemas.microsoft.com/office/drawing/2014/main" id="{71FBB6B4-D067-5D48-A160-FE3451746DDC}"/>
              </a:ext>
            </a:extLst>
          </p:cNvPr>
          <p:cNvSpPr>
            <a:spLocks/>
          </p:cNvSpPr>
          <p:nvPr userDrawn="1">
            <p:custDataLst>
              <p:tags r:id="rId335"/>
            </p:custDataLst>
          </p:nvPr>
        </p:nvSpPr>
        <p:spPr bwMode="auto">
          <a:xfrm>
            <a:off x="9800619" y="1637802"/>
            <a:ext cx="143149" cy="51823"/>
          </a:xfrm>
          <a:custGeom>
            <a:avLst/>
            <a:gdLst>
              <a:gd name="T0" fmla="*/ 10 w 325"/>
              <a:gd name="T1" fmla="*/ 7 h 71"/>
              <a:gd name="T2" fmla="*/ 31 w 325"/>
              <a:gd name="T3" fmla="*/ 1 h 71"/>
              <a:gd name="T4" fmla="*/ 53 w 325"/>
              <a:gd name="T5" fmla="*/ 0 h 71"/>
              <a:gd name="T6" fmla="*/ 73 w 325"/>
              <a:gd name="T7" fmla="*/ 4 h 71"/>
              <a:gd name="T8" fmla="*/ 92 w 325"/>
              <a:gd name="T9" fmla="*/ 10 h 71"/>
              <a:gd name="T10" fmla="*/ 110 w 325"/>
              <a:gd name="T11" fmla="*/ 18 h 71"/>
              <a:gd name="T12" fmla="*/ 122 w 325"/>
              <a:gd name="T13" fmla="*/ 29 h 71"/>
              <a:gd name="T14" fmla="*/ 130 w 325"/>
              <a:gd name="T15" fmla="*/ 38 h 71"/>
              <a:gd name="T16" fmla="*/ 136 w 325"/>
              <a:gd name="T17" fmla="*/ 34 h 71"/>
              <a:gd name="T18" fmla="*/ 139 w 325"/>
              <a:gd name="T19" fmla="*/ 15 h 71"/>
              <a:gd name="T20" fmla="*/ 161 w 325"/>
              <a:gd name="T21" fmla="*/ 7 h 71"/>
              <a:gd name="T22" fmla="*/ 216 w 325"/>
              <a:gd name="T23" fmla="*/ 13 h 71"/>
              <a:gd name="T24" fmla="*/ 258 w 325"/>
              <a:gd name="T25" fmla="*/ 23 h 71"/>
              <a:gd name="T26" fmla="*/ 283 w 325"/>
              <a:gd name="T27" fmla="*/ 32 h 71"/>
              <a:gd name="T28" fmla="*/ 305 w 325"/>
              <a:gd name="T29" fmla="*/ 43 h 71"/>
              <a:gd name="T30" fmla="*/ 320 w 325"/>
              <a:gd name="T31" fmla="*/ 55 h 71"/>
              <a:gd name="T32" fmla="*/ 316 w 325"/>
              <a:gd name="T33" fmla="*/ 64 h 71"/>
              <a:gd name="T34" fmla="*/ 294 w 325"/>
              <a:gd name="T35" fmla="*/ 68 h 71"/>
              <a:gd name="T36" fmla="*/ 259 w 325"/>
              <a:gd name="T37" fmla="*/ 71 h 71"/>
              <a:gd name="T38" fmla="*/ 210 w 325"/>
              <a:gd name="T39" fmla="*/ 70 h 71"/>
              <a:gd name="T40" fmla="*/ 167 w 325"/>
              <a:gd name="T41" fmla="*/ 68 h 71"/>
              <a:gd name="T42" fmla="*/ 133 w 325"/>
              <a:gd name="T43" fmla="*/ 69 h 71"/>
              <a:gd name="T44" fmla="*/ 90 w 325"/>
              <a:gd name="T45" fmla="*/ 71 h 71"/>
              <a:gd name="T46" fmla="*/ 72 w 325"/>
              <a:gd name="T47" fmla="*/ 68 h 71"/>
              <a:gd name="T48" fmla="*/ 67 w 325"/>
              <a:gd name="T49" fmla="*/ 64 h 71"/>
              <a:gd name="T50" fmla="*/ 58 w 325"/>
              <a:gd name="T51" fmla="*/ 61 h 71"/>
              <a:gd name="T52" fmla="*/ 46 w 325"/>
              <a:gd name="T53" fmla="*/ 59 h 71"/>
              <a:gd name="T54" fmla="*/ 35 w 325"/>
              <a:gd name="T55" fmla="*/ 53 h 71"/>
              <a:gd name="T56" fmla="*/ 25 w 325"/>
              <a:gd name="T57" fmla="*/ 45 h 71"/>
              <a:gd name="T58" fmla="*/ 16 w 325"/>
              <a:gd name="T59" fmla="*/ 39 h 71"/>
              <a:gd name="T60" fmla="*/ 6 w 325"/>
              <a:gd name="T61" fmla="*/ 37 h 71"/>
              <a:gd name="T62" fmla="*/ 0 w 325"/>
              <a:gd name="T63" fmla="*/ 2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5" h="71">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96" name="Freeform 1095">
            <a:extLst>
              <a:ext uri="{FF2B5EF4-FFF2-40B4-BE49-F238E27FC236}">
                <a16:creationId xmlns:a16="http://schemas.microsoft.com/office/drawing/2014/main" id="{8135833E-07C0-2D4D-8193-5C599DA64420}"/>
              </a:ext>
            </a:extLst>
          </p:cNvPr>
          <p:cNvSpPr>
            <a:spLocks/>
          </p:cNvSpPr>
          <p:nvPr userDrawn="1">
            <p:custDataLst>
              <p:tags r:id="rId336"/>
            </p:custDataLst>
          </p:nvPr>
        </p:nvSpPr>
        <p:spPr bwMode="auto">
          <a:xfrm>
            <a:off x="9964916" y="1645001"/>
            <a:ext cx="97602" cy="51823"/>
          </a:xfrm>
          <a:custGeom>
            <a:avLst/>
            <a:gdLst>
              <a:gd name="T0" fmla="*/ 87 w 220"/>
              <a:gd name="T1" fmla="*/ 25 h 72"/>
              <a:gd name="T2" fmla="*/ 92 w 220"/>
              <a:gd name="T3" fmla="*/ 26 h 72"/>
              <a:gd name="T4" fmla="*/ 98 w 220"/>
              <a:gd name="T5" fmla="*/ 27 h 72"/>
              <a:gd name="T6" fmla="*/ 101 w 220"/>
              <a:gd name="T7" fmla="*/ 28 h 72"/>
              <a:gd name="T8" fmla="*/ 104 w 220"/>
              <a:gd name="T9" fmla="*/ 27 h 72"/>
              <a:gd name="T10" fmla="*/ 109 w 220"/>
              <a:gd name="T11" fmla="*/ 27 h 72"/>
              <a:gd name="T12" fmla="*/ 113 w 220"/>
              <a:gd name="T13" fmla="*/ 25 h 72"/>
              <a:gd name="T14" fmla="*/ 114 w 220"/>
              <a:gd name="T15" fmla="*/ 26 h 72"/>
              <a:gd name="T16" fmla="*/ 115 w 220"/>
              <a:gd name="T17" fmla="*/ 26 h 72"/>
              <a:gd name="T18" fmla="*/ 116 w 220"/>
              <a:gd name="T19" fmla="*/ 25 h 72"/>
              <a:gd name="T20" fmla="*/ 117 w 220"/>
              <a:gd name="T21" fmla="*/ 25 h 72"/>
              <a:gd name="T22" fmla="*/ 119 w 220"/>
              <a:gd name="T23" fmla="*/ 22 h 72"/>
              <a:gd name="T24" fmla="*/ 120 w 220"/>
              <a:gd name="T25" fmla="*/ 17 h 72"/>
              <a:gd name="T26" fmla="*/ 120 w 220"/>
              <a:gd name="T27" fmla="*/ 7 h 72"/>
              <a:gd name="T28" fmla="*/ 120 w 220"/>
              <a:gd name="T29" fmla="*/ 0 h 72"/>
              <a:gd name="T30" fmla="*/ 125 w 220"/>
              <a:gd name="T31" fmla="*/ 5 h 72"/>
              <a:gd name="T32" fmla="*/ 131 w 220"/>
              <a:gd name="T33" fmla="*/ 10 h 72"/>
              <a:gd name="T34" fmla="*/ 137 w 220"/>
              <a:gd name="T35" fmla="*/ 15 h 72"/>
              <a:gd name="T36" fmla="*/ 143 w 220"/>
              <a:gd name="T37" fmla="*/ 19 h 72"/>
              <a:gd name="T38" fmla="*/ 156 w 220"/>
              <a:gd name="T39" fmla="*/ 25 h 72"/>
              <a:gd name="T40" fmla="*/ 170 w 220"/>
              <a:gd name="T41" fmla="*/ 30 h 72"/>
              <a:gd name="T42" fmla="*/ 183 w 220"/>
              <a:gd name="T43" fmla="*/ 35 h 72"/>
              <a:gd name="T44" fmla="*/ 196 w 220"/>
              <a:gd name="T45" fmla="*/ 41 h 72"/>
              <a:gd name="T46" fmla="*/ 203 w 220"/>
              <a:gd name="T47" fmla="*/ 44 h 72"/>
              <a:gd name="T48" fmla="*/ 209 w 220"/>
              <a:gd name="T49" fmla="*/ 47 h 72"/>
              <a:gd name="T50" fmla="*/ 214 w 220"/>
              <a:gd name="T51" fmla="*/ 51 h 72"/>
              <a:gd name="T52" fmla="*/ 220 w 220"/>
              <a:gd name="T53" fmla="*/ 55 h 72"/>
              <a:gd name="T54" fmla="*/ 206 w 220"/>
              <a:gd name="T55" fmla="*/ 56 h 72"/>
              <a:gd name="T56" fmla="*/ 194 w 220"/>
              <a:gd name="T57" fmla="*/ 57 h 72"/>
              <a:gd name="T58" fmla="*/ 182 w 220"/>
              <a:gd name="T59" fmla="*/ 58 h 72"/>
              <a:gd name="T60" fmla="*/ 171 w 220"/>
              <a:gd name="T61" fmla="*/ 60 h 72"/>
              <a:gd name="T62" fmla="*/ 151 w 220"/>
              <a:gd name="T63" fmla="*/ 65 h 72"/>
              <a:gd name="T64" fmla="*/ 134 w 220"/>
              <a:gd name="T65" fmla="*/ 70 h 72"/>
              <a:gd name="T66" fmla="*/ 126 w 220"/>
              <a:gd name="T67" fmla="*/ 71 h 72"/>
              <a:gd name="T68" fmla="*/ 117 w 220"/>
              <a:gd name="T69" fmla="*/ 72 h 72"/>
              <a:gd name="T70" fmla="*/ 110 w 220"/>
              <a:gd name="T71" fmla="*/ 72 h 72"/>
              <a:gd name="T72" fmla="*/ 103 w 220"/>
              <a:gd name="T73" fmla="*/ 72 h 72"/>
              <a:gd name="T74" fmla="*/ 95 w 220"/>
              <a:gd name="T75" fmla="*/ 70 h 72"/>
              <a:gd name="T76" fmla="*/ 88 w 220"/>
              <a:gd name="T77" fmla="*/ 66 h 72"/>
              <a:gd name="T78" fmla="*/ 81 w 220"/>
              <a:gd name="T79" fmla="*/ 61 h 72"/>
              <a:gd name="T80" fmla="*/ 74 w 220"/>
              <a:gd name="T81" fmla="*/ 55 h 72"/>
              <a:gd name="T82" fmla="*/ 59 w 220"/>
              <a:gd name="T83" fmla="*/ 53 h 72"/>
              <a:gd name="T84" fmla="*/ 45 w 220"/>
              <a:gd name="T85" fmla="*/ 50 h 72"/>
              <a:gd name="T86" fmla="*/ 33 w 220"/>
              <a:gd name="T87" fmla="*/ 47 h 72"/>
              <a:gd name="T88" fmla="*/ 22 w 220"/>
              <a:gd name="T89" fmla="*/ 43 h 72"/>
              <a:gd name="T90" fmla="*/ 18 w 220"/>
              <a:gd name="T91" fmla="*/ 41 h 72"/>
              <a:gd name="T92" fmla="*/ 13 w 220"/>
              <a:gd name="T93" fmla="*/ 38 h 72"/>
              <a:gd name="T94" fmla="*/ 9 w 220"/>
              <a:gd name="T95" fmla="*/ 35 h 72"/>
              <a:gd name="T96" fmla="*/ 7 w 220"/>
              <a:gd name="T97" fmla="*/ 31 h 72"/>
              <a:gd name="T98" fmla="*/ 3 w 220"/>
              <a:gd name="T99" fmla="*/ 27 h 72"/>
              <a:gd name="T100" fmla="*/ 2 w 220"/>
              <a:gd name="T101" fmla="*/ 23 h 72"/>
              <a:gd name="T102" fmla="*/ 1 w 220"/>
              <a:gd name="T103" fmla="*/ 18 h 72"/>
              <a:gd name="T104" fmla="*/ 0 w 220"/>
              <a:gd name="T105" fmla="*/ 13 h 72"/>
              <a:gd name="T106" fmla="*/ 23 w 220"/>
              <a:gd name="T107" fmla="*/ 17 h 72"/>
              <a:gd name="T108" fmla="*/ 44 w 220"/>
              <a:gd name="T109" fmla="*/ 21 h 72"/>
              <a:gd name="T110" fmla="*/ 64 w 220"/>
              <a:gd name="T111" fmla="*/ 24 h 72"/>
              <a:gd name="T112" fmla="*/ 87 w 220"/>
              <a:gd name="T113"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0" h="72">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97" name="Freeform 1096">
            <a:extLst>
              <a:ext uri="{FF2B5EF4-FFF2-40B4-BE49-F238E27FC236}">
                <a16:creationId xmlns:a16="http://schemas.microsoft.com/office/drawing/2014/main" id="{579AFD49-0232-0D49-950F-F8ADE42444D3}"/>
              </a:ext>
            </a:extLst>
          </p:cNvPr>
          <p:cNvSpPr>
            <a:spLocks/>
          </p:cNvSpPr>
          <p:nvPr userDrawn="1">
            <p:custDataLst>
              <p:tags r:id="rId337"/>
            </p:custDataLst>
          </p:nvPr>
        </p:nvSpPr>
        <p:spPr bwMode="auto">
          <a:xfrm>
            <a:off x="9924248" y="1688187"/>
            <a:ext cx="65068" cy="53261"/>
          </a:xfrm>
          <a:custGeom>
            <a:avLst/>
            <a:gdLst>
              <a:gd name="T0" fmla="*/ 146 w 146"/>
              <a:gd name="T1" fmla="*/ 25 h 30"/>
              <a:gd name="T2" fmla="*/ 140 w 146"/>
              <a:gd name="T3" fmla="*/ 16 h 30"/>
              <a:gd name="T4" fmla="*/ 137 w 146"/>
              <a:gd name="T5" fmla="*/ 9 h 30"/>
              <a:gd name="T6" fmla="*/ 133 w 146"/>
              <a:gd name="T7" fmla="*/ 4 h 30"/>
              <a:gd name="T8" fmla="*/ 128 w 146"/>
              <a:gd name="T9" fmla="*/ 1 h 30"/>
              <a:gd name="T10" fmla="*/ 126 w 146"/>
              <a:gd name="T11" fmla="*/ 1 h 30"/>
              <a:gd name="T12" fmla="*/ 124 w 146"/>
              <a:gd name="T13" fmla="*/ 1 h 30"/>
              <a:gd name="T14" fmla="*/ 120 w 146"/>
              <a:gd name="T15" fmla="*/ 2 h 30"/>
              <a:gd name="T16" fmla="*/ 118 w 146"/>
              <a:gd name="T17" fmla="*/ 3 h 30"/>
              <a:gd name="T18" fmla="*/ 113 w 146"/>
              <a:gd name="T19" fmla="*/ 9 h 30"/>
              <a:gd name="T20" fmla="*/ 105 w 146"/>
              <a:gd name="T21" fmla="*/ 19 h 30"/>
              <a:gd name="T22" fmla="*/ 72 w 146"/>
              <a:gd name="T23" fmla="*/ 19 h 30"/>
              <a:gd name="T24" fmla="*/ 63 w 146"/>
              <a:gd name="T25" fmla="*/ 18 h 30"/>
              <a:gd name="T26" fmla="*/ 55 w 146"/>
              <a:gd name="T27" fmla="*/ 17 h 30"/>
              <a:gd name="T28" fmla="*/ 47 w 146"/>
              <a:gd name="T29" fmla="*/ 14 h 30"/>
              <a:gd name="T30" fmla="*/ 40 w 146"/>
              <a:gd name="T31" fmla="*/ 12 h 30"/>
              <a:gd name="T32" fmla="*/ 29 w 146"/>
              <a:gd name="T33" fmla="*/ 6 h 30"/>
              <a:gd name="T34" fmla="*/ 19 w 146"/>
              <a:gd name="T35" fmla="*/ 0 h 30"/>
              <a:gd name="T36" fmla="*/ 14 w 146"/>
              <a:gd name="T37" fmla="*/ 9 h 30"/>
              <a:gd name="T38" fmla="*/ 10 w 146"/>
              <a:gd name="T39" fmla="*/ 15 h 30"/>
              <a:gd name="T40" fmla="*/ 4 w 146"/>
              <a:gd name="T41" fmla="*/ 20 h 30"/>
              <a:gd name="T42" fmla="*/ 0 w 146"/>
              <a:gd name="T43" fmla="*/ 25 h 30"/>
              <a:gd name="T44" fmla="*/ 33 w 146"/>
              <a:gd name="T45" fmla="*/ 25 h 30"/>
              <a:gd name="T46" fmla="*/ 57 w 146"/>
              <a:gd name="T47" fmla="*/ 25 h 30"/>
              <a:gd name="T48" fmla="*/ 77 w 146"/>
              <a:gd name="T49" fmla="*/ 25 h 30"/>
              <a:gd name="T50" fmla="*/ 99 w 146"/>
              <a:gd name="T51" fmla="*/ 25 h 30"/>
              <a:gd name="T52" fmla="*/ 110 w 146"/>
              <a:gd name="T53" fmla="*/ 26 h 30"/>
              <a:gd name="T54" fmla="*/ 123 w 146"/>
              <a:gd name="T55" fmla="*/ 29 h 30"/>
              <a:gd name="T56" fmla="*/ 128 w 146"/>
              <a:gd name="T57" fmla="*/ 30 h 30"/>
              <a:gd name="T58" fmla="*/ 135 w 146"/>
              <a:gd name="T59" fmla="*/ 30 h 30"/>
              <a:gd name="T60" fmla="*/ 140 w 146"/>
              <a:gd name="T61" fmla="*/ 28 h 30"/>
              <a:gd name="T62" fmla="*/ 146 w 146"/>
              <a:gd name="T63"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6" h="3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98" name="Freeform 1097">
            <a:extLst>
              <a:ext uri="{FF2B5EF4-FFF2-40B4-BE49-F238E27FC236}">
                <a16:creationId xmlns:a16="http://schemas.microsoft.com/office/drawing/2014/main" id="{F19DA33E-A94A-4F4F-B786-3CE279D4D5C3}"/>
              </a:ext>
            </a:extLst>
          </p:cNvPr>
          <p:cNvSpPr>
            <a:spLocks/>
          </p:cNvSpPr>
          <p:nvPr userDrawn="1">
            <p:custDataLst>
              <p:tags r:id="rId338"/>
            </p:custDataLst>
          </p:nvPr>
        </p:nvSpPr>
        <p:spPr bwMode="auto">
          <a:xfrm>
            <a:off x="9903103" y="1685308"/>
            <a:ext cx="21146" cy="53261"/>
          </a:xfrm>
          <a:custGeom>
            <a:avLst/>
            <a:gdLst>
              <a:gd name="T0" fmla="*/ 0 w 53"/>
              <a:gd name="T1" fmla="*/ 9 h 9"/>
              <a:gd name="T2" fmla="*/ 17 w 53"/>
              <a:gd name="T3" fmla="*/ 9 h 9"/>
              <a:gd name="T4" fmla="*/ 29 w 53"/>
              <a:gd name="T5" fmla="*/ 9 h 9"/>
              <a:gd name="T6" fmla="*/ 40 w 53"/>
              <a:gd name="T7" fmla="*/ 9 h 9"/>
              <a:gd name="T8" fmla="*/ 53 w 53"/>
              <a:gd name="T9" fmla="*/ 9 h 9"/>
              <a:gd name="T10" fmla="*/ 46 w 53"/>
              <a:gd name="T11" fmla="*/ 6 h 9"/>
              <a:gd name="T12" fmla="*/ 38 w 53"/>
              <a:gd name="T13" fmla="*/ 3 h 9"/>
              <a:gd name="T14" fmla="*/ 31 w 53"/>
              <a:gd name="T15" fmla="*/ 1 h 9"/>
              <a:gd name="T16" fmla="*/ 25 w 53"/>
              <a:gd name="T17" fmla="*/ 0 h 9"/>
              <a:gd name="T18" fmla="*/ 19 w 53"/>
              <a:gd name="T19" fmla="*/ 0 h 9"/>
              <a:gd name="T20" fmla="*/ 14 w 53"/>
              <a:gd name="T21" fmla="*/ 0 h 9"/>
              <a:gd name="T22" fmla="*/ 9 w 53"/>
              <a:gd name="T23" fmla="*/ 1 h 9"/>
              <a:gd name="T24" fmla="*/ 6 w 53"/>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9">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99" name="Line 504">
            <a:extLst>
              <a:ext uri="{FF2B5EF4-FFF2-40B4-BE49-F238E27FC236}">
                <a16:creationId xmlns:a16="http://schemas.microsoft.com/office/drawing/2014/main" id="{3E6B40F9-C7EF-1548-8EB8-CF25318DA13D}"/>
              </a:ext>
            </a:extLst>
          </p:cNvPr>
          <p:cNvSpPr>
            <a:spLocks noChangeShapeType="1"/>
          </p:cNvSpPr>
          <p:nvPr userDrawn="1">
            <p:custDataLst>
              <p:tags r:id="rId339"/>
            </p:custDataLst>
          </p:nvPr>
        </p:nvSpPr>
        <p:spPr bwMode="auto">
          <a:xfrm flipV="1">
            <a:off x="9904728" y="1683867"/>
            <a:ext cx="0" cy="1439"/>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00" name="Freeform 1099">
            <a:extLst>
              <a:ext uri="{FF2B5EF4-FFF2-40B4-BE49-F238E27FC236}">
                <a16:creationId xmlns:a16="http://schemas.microsoft.com/office/drawing/2014/main" id="{BC6759E4-7DC2-C742-867C-B1A610CFFE12}"/>
              </a:ext>
            </a:extLst>
          </p:cNvPr>
          <p:cNvSpPr>
            <a:spLocks/>
          </p:cNvSpPr>
          <p:nvPr userDrawn="1">
            <p:custDataLst>
              <p:tags r:id="rId340"/>
            </p:custDataLst>
          </p:nvPr>
        </p:nvSpPr>
        <p:spPr bwMode="auto">
          <a:xfrm>
            <a:off x="9053965" y="1619089"/>
            <a:ext cx="11387" cy="50383"/>
          </a:xfrm>
          <a:custGeom>
            <a:avLst/>
            <a:gdLst>
              <a:gd name="T0" fmla="*/ 0 w 26"/>
              <a:gd name="T1" fmla="*/ 25 h 25"/>
              <a:gd name="T2" fmla="*/ 5 w 26"/>
              <a:gd name="T3" fmla="*/ 17 h 25"/>
              <a:gd name="T4" fmla="*/ 13 w 26"/>
              <a:gd name="T5" fmla="*/ 8 h 25"/>
              <a:gd name="T6" fmla="*/ 16 w 26"/>
              <a:gd name="T7" fmla="*/ 5 h 25"/>
              <a:gd name="T8" fmla="*/ 20 w 26"/>
              <a:gd name="T9" fmla="*/ 2 h 25"/>
              <a:gd name="T10" fmla="*/ 23 w 26"/>
              <a:gd name="T11" fmla="*/ 1 h 25"/>
              <a:gd name="T12" fmla="*/ 26 w 26"/>
              <a:gd name="T13" fmla="*/ 0 h 25"/>
              <a:gd name="T14" fmla="*/ 26 w 26"/>
              <a:gd name="T15" fmla="*/ 25 h 25"/>
              <a:gd name="T16" fmla="*/ 20 w 26"/>
              <a:gd name="T17" fmla="*/ 25 h 25"/>
              <a:gd name="T18" fmla="*/ 13 w 26"/>
              <a:gd name="T19" fmla="*/ 25 h 25"/>
              <a:gd name="T20" fmla="*/ 0 w 26"/>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5">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01" name="Freeform 1100">
            <a:extLst>
              <a:ext uri="{FF2B5EF4-FFF2-40B4-BE49-F238E27FC236}">
                <a16:creationId xmlns:a16="http://schemas.microsoft.com/office/drawing/2014/main" id="{038E2809-2803-7F45-881A-E275C83F032C}"/>
              </a:ext>
            </a:extLst>
          </p:cNvPr>
          <p:cNvSpPr>
            <a:spLocks/>
          </p:cNvSpPr>
          <p:nvPr userDrawn="1">
            <p:custDataLst>
              <p:tags r:id="rId341"/>
            </p:custDataLst>
          </p:nvPr>
        </p:nvSpPr>
        <p:spPr bwMode="auto">
          <a:xfrm>
            <a:off x="9821768" y="1683867"/>
            <a:ext cx="9761" cy="51823"/>
          </a:xfrm>
          <a:custGeom>
            <a:avLst/>
            <a:gdLst>
              <a:gd name="T0" fmla="*/ 33 w 33"/>
              <a:gd name="T1" fmla="*/ 25 h 25"/>
              <a:gd name="T2" fmla="*/ 33 w 33"/>
              <a:gd name="T3" fmla="*/ 12 h 25"/>
              <a:gd name="T4" fmla="*/ 33 w 33"/>
              <a:gd name="T5" fmla="*/ 0 h 25"/>
              <a:gd name="T6" fmla="*/ 0 w 33"/>
              <a:gd name="T7" fmla="*/ 0 h 25"/>
              <a:gd name="T8" fmla="*/ 9 w 33"/>
              <a:gd name="T9" fmla="*/ 9 h 25"/>
              <a:gd name="T10" fmla="*/ 16 w 33"/>
              <a:gd name="T11" fmla="*/ 17 h 25"/>
              <a:gd name="T12" fmla="*/ 20 w 33"/>
              <a:gd name="T13" fmla="*/ 20 h 25"/>
              <a:gd name="T14" fmla="*/ 24 w 33"/>
              <a:gd name="T15" fmla="*/ 23 h 25"/>
              <a:gd name="T16" fmla="*/ 28 w 33"/>
              <a:gd name="T17" fmla="*/ 24 h 25"/>
              <a:gd name="T18" fmla="*/ 33 w 33"/>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25">
                <a:moveTo>
                  <a:pt x="33" y="25"/>
                </a:moveTo>
                <a:lnTo>
                  <a:pt x="33" y="12"/>
                </a:lnTo>
                <a:lnTo>
                  <a:pt x="33" y="0"/>
                </a:lnTo>
                <a:lnTo>
                  <a:pt x="0" y="0"/>
                </a:lnTo>
                <a:lnTo>
                  <a:pt x="9" y="9"/>
                </a:lnTo>
                <a:lnTo>
                  <a:pt x="16" y="17"/>
                </a:lnTo>
                <a:lnTo>
                  <a:pt x="20" y="20"/>
                </a:lnTo>
                <a:lnTo>
                  <a:pt x="24" y="23"/>
                </a:lnTo>
                <a:lnTo>
                  <a:pt x="28" y="24"/>
                </a:lnTo>
                <a:lnTo>
                  <a:pt x="33" y="25"/>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02" name="Freeform 1101">
            <a:extLst>
              <a:ext uri="{FF2B5EF4-FFF2-40B4-BE49-F238E27FC236}">
                <a16:creationId xmlns:a16="http://schemas.microsoft.com/office/drawing/2014/main" id="{929EBD2C-CBBD-FB4D-984E-4778EEE4C637}"/>
              </a:ext>
            </a:extLst>
          </p:cNvPr>
          <p:cNvSpPr>
            <a:spLocks/>
          </p:cNvSpPr>
          <p:nvPr userDrawn="1">
            <p:custDataLst>
              <p:tags r:id="rId342"/>
            </p:custDataLst>
          </p:nvPr>
        </p:nvSpPr>
        <p:spPr bwMode="auto">
          <a:xfrm>
            <a:off x="9774592" y="1650758"/>
            <a:ext cx="9761" cy="51823"/>
          </a:xfrm>
          <a:custGeom>
            <a:avLst/>
            <a:gdLst>
              <a:gd name="T0" fmla="*/ 0 w 20"/>
              <a:gd name="T1" fmla="*/ 0 h 18"/>
              <a:gd name="T2" fmla="*/ 13 w 20"/>
              <a:gd name="T3" fmla="*/ 18 h 18"/>
              <a:gd name="T4" fmla="*/ 16 w 20"/>
              <a:gd name="T5" fmla="*/ 11 h 18"/>
              <a:gd name="T6" fmla="*/ 20 w 20"/>
              <a:gd name="T7" fmla="*/ 0 h 18"/>
              <a:gd name="T8" fmla="*/ 0 w 20"/>
              <a:gd name="T9" fmla="*/ 0 h 18"/>
            </a:gdLst>
            <a:ahLst/>
            <a:cxnLst>
              <a:cxn ang="0">
                <a:pos x="T0" y="T1"/>
              </a:cxn>
              <a:cxn ang="0">
                <a:pos x="T2" y="T3"/>
              </a:cxn>
              <a:cxn ang="0">
                <a:pos x="T4" y="T5"/>
              </a:cxn>
              <a:cxn ang="0">
                <a:pos x="T6" y="T7"/>
              </a:cxn>
              <a:cxn ang="0">
                <a:pos x="T8" y="T9"/>
              </a:cxn>
            </a:cxnLst>
            <a:rect l="0" t="0" r="r" b="b"/>
            <a:pathLst>
              <a:path w="20" h="18">
                <a:moveTo>
                  <a:pt x="0" y="0"/>
                </a:moveTo>
                <a:lnTo>
                  <a:pt x="13" y="18"/>
                </a:lnTo>
                <a:lnTo>
                  <a:pt x="16" y="11"/>
                </a:lnTo>
                <a:lnTo>
                  <a:pt x="20" y="0"/>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03" name="Freeform 1102">
            <a:extLst>
              <a:ext uri="{FF2B5EF4-FFF2-40B4-BE49-F238E27FC236}">
                <a16:creationId xmlns:a16="http://schemas.microsoft.com/office/drawing/2014/main" id="{47345558-639E-F84E-ABBB-9E2C26781454}"/>
              </a:ext>
            </a:extLst>
          </p:cNvPr>
          <p:cNvSpPr>
            <a:spLocks/>
          </p:cNvSpPr>
          <p:nvPr userDrawn="1">
            <p:custDataLst>
              <p:tags r:id="rId343"/>
            </p:custDataLst>
          </p:nvPr>
        </p:nvSpPr>
        <p:spPr bwMode="auto">
          <a:xfrm>
            <a:off x="10287002" y="2167545"/>
            <a:ext cx="13014" cy="53262"/>
          </a:xfrm>
          <a:custGeom>
            <a:avLst/>
            <a:gdLst>
              <a:gd name="T0" fmla="*/ 0 w 33"/>
              <a:gd name="T1" fmla="*/ 31 h 31"/>
              <a:gd name="T2" fmla="*/ 0 w 33"/>
              <a:gd name="T3" fmla="*/ 0 h 31"/>
              <a:gd name="T4" fmla="*/ 9 w 33"/>
              <a:gd name="T5" fmla="*/ 0 h 31"/>
              <a:gd name="T6" fmla="*/ 16 w 33"/>
              <a:gd name="T7" fmla="*/ 0 h 31"/>
              <a:gd name="T8" fmla="*/ 24 w 33"/>
              <a:gd name="T9" fmla="*/ 0 h 31"/>
              <a:gd name="T10" fmla="*/ 33 w 33"/>
              <a:gd name="T11" fmla="*/ 0 h 31"/>
              <a:gd name="T12" fmla="*/ 30 w 33"/>
              <a:gd name="T13" fmla="*/ 2 h 31"/>
              <a:gd name="T14" fmla="*/ 29 w 33"/>
              <a:gd name="T15" fmla="*/ 5 h 31"/>
              <a:gd name="T16" fmla="*/ 28 w 33"/>
              <a:gd name="T17" fmla="*/ 9 h 31"/>
              <a:gd name="T18" fmla="*/ 28 w 33"/>
              <a:gd name="T19" fmla="*/ 13 h 31"/>
              <a:gd name="T20" fmla="*/ 28 w 33"/>
              <a:gd name="T21" fmla="*/ 17 h 31"/>
              <a:gd name="T22" fmla="*/ 29 w 33"/>
              <a:gd name="T23" fmla="*/ 21 h 31"/>
              <a:gd name="T24" fmla="*/ 30 w 33"/>
              <a:gd name="T25" fmla="*/ 26 h 31"/>
              <a:gd name="T26" fmla="*/ 33 w 33"/>
              <a:gd name="T27" fmla="*/ 31 h 31"/>
              <a:gd name="T28" fmla="*/ 0 w 33"/>
              <a:gd name="T2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1">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04" name="Freeform 1103">
            <a:extLst>
              <a:ext uri="{FF2B5EF4-FFF2-40B4-BE49-F238E27FC236}">
                <a16:creationId xmlns:a16="http://schemas.microsoft.com/office/drawing/2014/main" id="{9FDD7E29-EC2D-834F-9AA3-7345CD296359}"/>
              </a:ext>
            </a:extLst>
          </p:cNvPr>
          <p:cNvSpPr>
            <a:spLocks/>
          </p:cNvSpPr>
          <p:nvPr userDrawn="1">
            <p:custDataLst>
              <p:tags r:id="rId344"/>
            </p:custDataLst>
          </p:nvPr>
        </p:nvSpPr>
        <p:spPr bwMode="auto">
          <a:xfrm>
            <a:off x="10587942" y="1734252"/>
            <a:ext cx="56935" cy="53261"/>
          </a:xfrm>
          <a:custGeom>
            <a:avLst/>
            <a:gdLst>
              <a:gd name="T0" fmla="*/ 3 w 129"/>
              <a:gd name="T1" fmla="*/ 44 h 56"/>
              <a:gd name="T2" fmla="*/ 1 w 129"/>
              <a:gd name="T3" fmla="*/ 42 h 56"/>
              <a:gd name="T4" fmla="*/ 1 w 129"/>
              <a:gd name="T5" fmla="*/ 40 h 56"/>
              <a:gd name="T6" fmla="*/ 0 w 129"/>
              <a:gd name="T7" fmla="*/ 37 h 56"/>
              <a:gd name="T8" fmla="*/ 1 w 129"/>
              <a:gd name="T9" fmla="*/ 33 h 56"/>
              <a:gd name="T10" fmla="*/ 2 w 129"/>
              <a:gd name="T11" fmla="*/ 25 h 56"/>
              <a:gd name="T12" fmla="*/ 3 w 129"/>
              <a:gd name="T13" fmla="*/ 18 h 56"/>
              <a:gd name="T14" fmla="*/ 9 w 129"/>
              <a:gd name="T15" fmla="*/ 13 h 56"/>
              <a:gd name="T16" fmla="*/ 16 w 129"/>
              <a:gd name="T17" fmla="*/ 9 h 56"/>
              <a:gd name="T18" fmla="*/ 21 w 129"/>
              <a:gd name="T19" fmla="*/ 6 h 56"/>
              <a:gd name="T20" fmla="*/ 27 w 129"/>
              <a:gd name="T21" fmla="*/ 5 h 56"/>
              <a:gd name="T22" fmla="*/ 39 w 129"/>
              <a:gd name="T23" fmla="*/ 3 h 56"/>
              <a:gd name="T24" fmla="*/ 57 w 129"/>
              <a:gd name="T25" fmla="*/ 0 h 56"/>
              <a:gd name="T26" fmla="*/ 60 w 129"/>
              <a:gd name="T27" fmla="*/ 5 h 56"/>
              <a:gd name="T28" fmla="*/ 64 w 129"/>
              <a:gd name="T29" fmla="*/ 8 h 56"/>
              <a:gd name="T30" fmla="*/ 69 w 129"/>
              <a:gd name="T31" fmla="*/ 11 h 56"/>
              <a:gd name="T32" fmla="*/ 73 w 129"/>
              <a:gd name="T33" fmla="*/ 14 h 56"/>
              <a:gd name="T34" fmla="*/ 83 w 129"/>
              <a:gd name="T35" fmla="*/ 18 h 56"/>
              <a:gd name="T36" fmla="*/ 93 w 129"/>
              <a:gd name="T37" fmla="*/ 21 h 56"/>
              <a:gd name="T38" fmla="*/ 103 w 129"/>
              <a:gd name="T39" fmla="*/ 25 h 56"/>
              <a:gd name="T40" fmla="*/ 113 w 129"/>
              <a:gd name="T41" fmla="*/ 29 h 56"/>
              <a:gd name="T42" fmla="*/ 117 w 129"/>
              <a:gd name="T43" fmla="*/ 32 h 56"/>
              <a:gd name="T44" fmla="*/ 121 w 129"/>
              <a:gd name="T45" fmla="*/ 35 h 56"/>
              <a:gd name="T46" fmla="*/ 126 w 129"/>
              <a:gd name="T47" fmla="*/ 38 h 56"/>
              <a:gd name="T48" fmla="*/ 129 w 129"/>
              <a:gd name="T49" fmla="*/ 44 h 56"/>
              <a:gd name="T50" fmla="*/ 119 w 129"/>
              <a:gd name="T51" fmla="*/ 48 h 56"/>
              <a:gd name="T52" fmla="*/ 109 w 129"/>
              <a:gd name="T53" fmla="*/ 51 h 56"/>
              <a:gd name="T54" fmla="*/ 99 w 129"/>
              <a:gd name="T55" fmla="*/ 53 h 56"/>
              <a:gd name="T56" fmla="*/ 90 w 129"/>
              <a:gd name="T57" fmla="*/ 54 h 56"/>
              <a:gd name="T58" fmla="*/ 70 w 129"/>
              <a:gd name="T59" fmla="*/ 56 h 56"/>
              <a:gd name="T60" fmla="*/ 49 w 129"/>
              <a:gd name="T61" fmla="*/ 56 h 56"/>
              <a:gd name="T62" fmla="*/ 40 w 129"/>
              <a:gd name="T63" fmla="*/ 55 h 56"/>
              <a:gd name="T64" fmla="*/ 31 w 129"/>
              <a:gd name="T65" fmla="*/ 54 h 56"/>
              <a:gd name="T66" fmla="*/ 23 w 129"/>
              <a:gd name="T67" fmla="*/ 52 h 56"/>
              <a:gd name="T68" fmla="*/ 16 w 129"/>
              <a:gd name="T69" fmla="*/ 50 h 56"/>
              <a:gd name="T70" fmla="*/ 6 w 129"/>
              <a:gd name="T71" fmla="*/ 46 h 56"/>
              <a:gd name="T72" fmla="*/ 3 w 129"/>
              <a:gd name="T73" fmla="*/ 4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56">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05" name="Freeform 1104">
            <a:extLst>
              <a:ext uri="{FF2B5EF4-FFF2-40B4-BE49-F238E27FC236}">
                <a16:creationId xmlns:a16="http://schemas.microsoft.com/office/drawing/2014/main" id="{E76CE865-89AC-7D45-8B1A-AD94BEE757F0}"/>
              </a:ext>
            </a:extLst>
          </p:cNvPr>
          <p:cNvSpPr>
            <a:spLocks/>
          </p:cNvSpPr>
          <p:nvPr userDrawn="1">
            <p:custDataLst>
              <p:tags r:id="rId345"/>
            </p:custDataLst>
          </p:nvPr>
        </p:nvSpPr>
        <p:spPr bwMode="auto">
          <a:xfrm>
            <a:off x="10727837" y="2053824"/>
            <a:ext cx="14640" cy="51823"/>
          </a:xfrm>
          <a:custGeom>
            <a:avLst/>
            <a:gdLst>
              <a:gd name="T0" fmla="*/ 21 w 41"/>
              <a:gd name="T1" fmla="*/ 42 h 42"/>
              <a:gd name="T2" fmla="*/ 0 w 41"/>
              <a:gd name="T3" fmla="*/ 30 h 42"/>
              <a:gd name="T4" fmla="*/ 0 w 41"/>
              <a:gd name="T5" fmla="*/ 6 h 42"/>
              <a:gd name="T6" fmla="*/ 7 w 41"/>
              <a:gd name="T7" fmla="*/ 5 h 42"/>
              <a:gd name="T8" fmla="*/ 14 w 41"/>
              <a:gd name="T9" fmla="*/ 3 h 42"/>
              <a:gd name="T10" fmla="*/ 24 w 41"/>
              <a:gd name="T11" fmla="*/ 1 h 42"/>
              <a:gd name="T12" fmla="*/ 34 w 41"/>
              <a:gd name="T13" fmla="*/ 0 h 42"/>
              <a:gd name="T14" fmla="*/ 34 w 41"/>
              <a:gd name="T15" fmla="*/ 18 h 42"/>
              <a:gd name="T16" fmla="*/ 41 w 41"/>
              <a:gd name="T17" fmla="*/ 18 h 42"/>
              <a:gd name="T18" fmla="*/ 21 w 41"/>
              <a:gd name="T1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2">
                <a:moveTo>
                  <a:pt x="21" y="42"/>
                </a:moveTo>
                <a:lnTo>
                  <a:pt x="0" y="30"/>
                </a:lnTo>
                <a:lnTo>
                  <a:pt x="0" y="6"/>
                </a:lnTo>
                <a:lnTo>
                  <a:pt x="7" y="5"/>
                </a:lnTo>
                <a:lnTo>
                  <a:pt x="14" y="3"/>
                </a:lnTo>
                <a:lnTo>
                  <a:pt x="24" y="1"/>
                </a:lnTo>
                <a:lnTo>
                  <a:pt x="34" y="0"/>
                </a:lnTo>
                <a:lnTo>
                  <a:pt x="34" y="18"/>
                </a:lnTo>
                <a:lnTo>
                  <a:pt x="41" y="18"/>
                </a:lnTo>
                <a:lnTo>
                  <a:pt x="21" y="42"/>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06" name="Freeform 1105">
            <a:extLst>
              <a:ext uri="{FF2B5EF4-FFF2-40B4-BE49-F238E27FC236}">
                <a16:creationId xmlns:a16="http://schemas.microsoft.com/office/drawing/2014/main" id="{EF6A6350-AF77-604B-872A-C932F1803EFB}"/>
              </a:ext>
            </a:extLst>
          </p:cNvPr>
          <p:cNvSpPr>
            <a:spLocks/>
          </p:cNvSpPr>
          <p:nvPr userDrawn="1">
            <p:custDataLst>
              <p:tags r:id="rId346"/>
            </p:custDataLst>
          </p:nvPr>
        </p:nvSpPr>
        <p:spPr bwMode="auto">
          <a:xfrm>
            <a:off x="10880747" y="2156030"/>
            <a:ext cx="43921" cy="54702"/>
          </a:xfrm>
          <a:custGeom>
            <a:avLst/>
            <a:gdLst>
              <a:gd name="T0" fmla="*/ 60 w 93"/>
              <a:gd name="T1" fmla="*/ 9 h 39"/>
              <a:gd name="T2" fmla="*/ 67 w 93"/>
              <a:gd name="T3" fmla="*/ 18 h 39"/>
              <a:gd name="T4" fmla="*/ 77 w 93"/>
              <a:gd name="T5" fmla="*/ 28 h 39"/>
              <a:gd name="T6" fmla="*/ 81 w 93"/>
              <a:gd name="T7" fmla="*/ 33 h 39"/>
              <a:gd name="T8" fmla="*/ 86 w 93"/>
              <a:gd name="T9" fmla="*/ 36 h 39"/>
              <a:gd name="T10" fmla="*/ 90 w 93"/>
              <a:gd name="T11" fmla="*/ 38 h 39"/>
              <a:gd name="T12" fmla="*/ 93 w 93"/>
              <a:gd name="T13" fmla="*/ 39 h 39"/>
              <a:gd name="T14" fmla="*/ 60 w 93"/>
              <a:gd name="T15" fmla="*/ 39 h 39"/>
              <a:gd name="T16" fmla="*/ 50 w 93"/>
              <a:gd name="T17" fmla="*/ 36 h 39"/>
              <a:gd name="T18" fmla="*/ 43 w 93"/>
              <a:gd name="T19" fmla="*/ 32 h 39"/>
              <a:gd name="T20" fmla="*/ 36 w 93"/>
              <a:gd name="T21" fmla="*/ 28 h 39"/>
              <a:gd name="T22" fmla="*/ 30 w 93"/>
              <a:gd name="T23" fmla="*/ 23 h 39"/>
              <a:gd name="T24" fmla="*/ 24 w 93"/>
              <a:gd name="T25" fmla="*/ 18 h 39"/>
              <a:gd name="T26" fmla="*/ 16 w 93"/>
              <a:gd name="T27" fmla="*/ 13 h 39"/>
              <a:gd name="T28" fmla="*/ 9 w 93"/>
              <a:gd name="T29" fmla="*/ 7 h 39"/>
              <a:gd name="T30" fmla="*/ 0 w 93"/>
              <a:gd name="T31" fmla="*/ 3 h 39"/>
              <a:gd name="T32" fmla="*/ 11 w 93"/>
              <a:gd name="T33" fmla="*/ 1 h 39"/>
              <a:gd name="T34" fmla="*/ 20 w 93"/>
              <a:gd name="T35" fmla="*/ 0 h 39"/>
              <a:gd name="T36" fmla="*/ 26 w 93"/>
              <a:gd name="T37" fmla="*/ 0 h 39"/>
              <a:gd name="T38" fmla="*/ 33 w 93"/>
              <a:gd name="T39" fmla="*/ 1 h 39"/>
              <a:gd name="T40" fmla="*/ 44 w 93"/>
              <a:gd name="T41" fmla="*/ 4 h 39"/>
              <a:gd name="T42" fmla="*/ 60 w 93"/>
              <a:gd name="T4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39">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07" name="Freeform 1106">
            <a:extLst>
              <a:ext uri="{FF2B5EF4-FFF2-40B4-BE49-F238E27FC236}">
                <a16:creationId xmlns:a16="http://schemas.microsoft.com/office/drawing/2014/main" id="{29071A79-B1E8-8346-BB19-617F569216C4}"/>
              </a:ext>
            </a:extLst>
          </p:cNvPr>
          <p:cNvSpPr>
            <a:spLocks/>
          </p:cNvSpPr>
          <p:nvPr userDrawn="1">
            <p:custDataLst>
              <p:tags r:id="rId347"/>
            </p:custDataLst>
          </p:nvPr>
        </p:nvSpPr>
        <p:spPr bwMode="auto">
          <a:xfrm>
            <a:off x="10932800" y="2170423"/>
            <a:ext cx="19520" cy="53262"/>
          </a:xfrm>
          <a:custGeom>
            <a:avLst/>
            <a:gdLst>
              <a:gd name="T0" fmla="*/ 39 w 39"/>
              <a:gd name="T1" fmla="*/ 19 h 19"/>
              <a:gd name="T2" fmla="*/ 13 w 39"/>
              <a:gd name="T3" fmla="*/ 19 h 19"/>
              <a:gd name="T4" fmla="*/ 8 w 39"/>
              <a:gd name="T5" fmla="*/ 19 h 19"/>
              <a:gd name="T6" fmla="*/ 5 w 39"/>
              <a:gd name="T7" fmla="*/ 17 h 19"/>
              <a:gd name="T8" fmla="*/ 3 w 39"/>
              <a:gd name="T9" fmla="*/ 14 h 19"/>
              <a:gd name="T10" fmla="*/ 2 w 39"/>
              <a:gd name="T11" fmla="*/ 11 h 19"/>
              <a:gd name="T12" fmla="*/ 0 w 39"/>
              <a:gd name="T13" fmla="*/ 5 h 19"/>
              <a:gd name="T14" fmla="*/ 0 w 39"/>
              <a:gd name="T15" fmla="*/ 0 h 19"/>
              <a:gd name="T16" fmla="*/ 13 w 39"/>
              <a:gd name="T17" fmla="*/ 4 h 19"/>
              <a:gd name="T18" fmla="*/ 22 w 39"/>
              <a:gd name="T19" fmla="*/ 9 h 19"/>
              <a:gd name="T20" fmla="*/ 30 w 39"/>
              <a:gd name="T21" fmla="*/ 14 h 19"/>
              <a:gd name="T22" fmla="*/ 39 w 39"/>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9">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08" name="Freeform 1107">
            <a:extLst>
              <a:ext uri="{FF2B5EF4-FFF2-40B4-BE49-F238E27FC236}">
                <a16:creationId xmlns:a16="http://schemas.microsoft.com/office/drawing/2014/main" id="{F7778464-4758-4C4B-B3DD-80130EF30190}"/>
              </a:ext>
            </a:extLst>
          </p:cNvPr>
          <p:cNvSpPr>
            <a:spLocks/>
          </p:cNvSpPr>
          <p:nvPr userDrawn="1">
            <p:custDataLst>
              <p:tags r:id="rId348"/>
            </p:custDataLst>
          </p:nvPr>
        </p:nvSpPr>
        <p:spPr bwMode="auto">
          <a:xfrm>
            <a:off x="10794533" y="2285586"/>
            <a:ext cx="14640" cy="51823"/>
          </a:xfrm>
          <a:custGeom>
            <a:avLst/>
            <a:gdLst>
              <a:gd name="T0" fmla="*/ 0 w 26"/>
              <a:gd name="T1" fmla="*/ 36 h 36"/>
              <a:gd name="T2" fmla="*/ 3 w 26"/>
              <a:gd name="T3" fmla="*/ 31 h 36"/>
              <a:gd name="T4" fmla="*/ 10 w 26"/>
              <a:gd name="T5" fmla="*/ 20 h 36"/>
              <a:gd name="T6" fmla="*/ 18 w 26"/>
              <a:gd name="T7" fmla="*/ 8 h 36"/>
              <a:gd name="T8" fmla="*/ 26 w 26"/>
              <a:gd name="T9" fmla="*/ 0 h 36"/>
              <a:gd name="T10" fmla="*/ 26 w 26"/>
              <a:gd name="T11" fmla="*/ 9 h 36"/>
              <a:gd name="T12" fmla="*/ 26 w 26"/>
              <a:gd name="T13" fmla="*/ 18 h 36"/>
              <a:gd name="T14" fmla="*/ 25 w 26"/>
              <a:gd name="T15" fmla="*/ 22 h 36"/>
              <a:gd name="T16" fmla="*/ 24 w 26"/>
              <a:gd name="T17" fmla="*/ 26 h 36"/>
              <a:gd name="T18" fmla="*/ 21 w 26"/>
              <a:gd name="T19" fmla="*/ 29 h 36"/>
              <a:gd name="T20" fmla="*/ 17 w 26"/>
              <a:gd name="T21" fmla="*/ 32 h 36"/>
              <a:gd name="T22" fmla="*/ 14 w 26"/>
              <a:gd name="T23" fmla="*/ 34 h 36"/>
              <a:gd name="T24" fmla="*/ 10 w 26"/>
              <a:gd name="T25" fmla="*/ 35 h 36"/>
              <a:gd name="T26" fmla="*/ 4 w 26"/>
              <a:gd name="T27" fmla="*/ 36 h 36"/>
              <a:gd name="T28" fmla="*/ 0 w 26"/>
              <a:gd name="T2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6">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09" name="Freeform 1108">
            <a:extLst>
              <a:ext uri="{FF2B5EF4-FFF2-40B4-BE49-F238E27FC236}">
                <a16:creationId xmlns:a16="http://schemas.microsoft.com/office/drawing/2014/main" id="{1404A17D-B901-DE48-B6E5-2A3A9961B83F}"/>
              </a:ext>
            </a:extLst>
          </p:cNvPr>
          <p:cNvSpPr>
            <a:spLocks/>
          </p:cNvSpPr>
          <p:nvPr userDrawn="1">
            <p:custDataLst>
              <p:tags r:id="rId349"/>
            </p:custDataLst>
          </p:nvPr>
        </p:nvSpPr>
        <p:spPr bwMode="auto">
          <a:xfrm>
            <a:off x="10805919" y="2311497"/>
            <a:ext cx="3254" cy="54702"/>
          </a:xfrm>
          <a:custGeom>
            <a:avLst/>
            <a:gdLst>
              <a:gd name="T0" fmla="*/ 0 w 6"/>
              <a:gd name="T1" fmla="*/ 37 h 37"/>
              <a:gd name="T2" fmla="*/ 0 w 6"/>
              <a:gd name="T3" fmla="*/ 0 h 37"/>
              <a:gd name="T4" fmla="*/ 6 w 6"/>
              <a:gd name="T5" fmla="*/ 0 h 37"/>
              <a:gd name="T6" fmla="*/ 6 w 6"/>
              <a:gd name="T7" fmla="*/ 31 h 37"/>
              <a:gd name="T8" fmla="*/ 0 w 6"/>
              <a:gd name="T9" fmla="*/ 37 h 37"/>
            </a:gdLst>
            <a:ahLst/>
            <a:cxnLst>
              <a:cxn ang="0">
                <a:pos x="T0" y="T1"/>
              </a:cxn>
              <a:cxn ang="0">
                <a:pos x="T2" y="T3"/>
              </a:cxn>
              <a:cxn ang="0">
                <a:pos x="T4" y="T5"/>
              </a:cxn>
              <a:cxn ang="0">
                <a:pos x="T6" y="T7"/>
              </a:cxn>
              <a:cxn ang="0">
                <a:pos x="T8" y="T9"/>
              </a:cxn>
            </a:cxnLst>
            <a:rect l="0" t="0" r="r" b="b"/>
            <a:pathLst>
              <a:path w="6" h="37">
                <a:moveTo>
                  <a:pt x="0" y="37"/>
                </a:moveTo>
                <a:lnTo>
                  <a:pt x="0" y="0"/>
                </a:lnTo>
                <a:lnTo>
                  <a:pt x="6" y="0"/>
                </a:lnTo>
                <a:lnTo>
                  <a:pt x="6" y="31"/>
                </a:lnTo>
                <a:lnTo>
                  <a:pt x="0" y="37"/>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10" name="Freeform 1109">
            <a:extLst>
              <a:ext uri="{FF2B5EF4-FFF2-40B4-BE49-F238E27FC236}">
                <a16:creationId xmlns:a16="http://schemas.microsoft.com/office/drawing/2014/main" id="{9C72AD86-8CC1-574D-92C2-F5EBFE9602C7}"/>
              </a:ext>
            </a:extLst>
          </p:cNvPr>
          <p:cNvSpPr>
            <a:spLocks/>
          </p:cNvSpPr>
          <p:nvPr userDrawn="1">
            <p:custDataLst>
              <p:tags r:id="rId350"/>
            </p:custDataLst>
          </p:nvPr>
        </p:nvSpPr>
        <p:spPr bwMode="auto">
          <a:xfrm>
            <a:off x="10792905" y="2386353"/>
            <a:ext cx="9761" cy="50383"/>
          </a:xfrm>
          <a:custGeom>
            <a:avLst/>
            <a:gdLst>
              <a:gd name="T0" fmla="*/ 0 w 20"/>
              <a:gd name="T1" fmla="*/ 31 h 43"/>
              <a:gd name="T2" fmla="*/ 0 w 20"/>
              <a:gd name="T3" fmla="*/ 25 h 43"/>
              <a:gd name="T4" fmla="*/ 0 w 20"/>
              <a:gd name="T5" fmla="*/ 18 h 43"/>
              <a:gd name="T6" fmla="*/ 2 w 20"/>
              <a:gd name="T7" fmla="*/ 9 h 43"/>
              <a:gd name="T8" fmla="*/ 7 w 20"/>
              <a:gd name="T9" fmla="*/ 0 h 43"/>
              <a:gd name="T10" fmla="*/ 11 w 20"/>
              <a:gd name="T11" fmla="*/ 7 h 43"/>
              <a:gd name="T12" fmla="*/ 16 w 20"/>
              <a:gd name="T13" fmla="*/ 12 h 43"/>
              <a:gd name="T14" fmla="*/ 17 w 20"/>
              <a:gd name="T15" fmla="*/ 14 h 43"/>
              <a:gd name="T16" fmla="*/ 19 w 20"/>
              <a:gd name="T17" fmla="*/ 18 h 43"/>
              <a:gd name="T18" fmla="*/ 19 w 20"/>
              <a:gd name="T19" fmla="*/ 21 h 43"/>
              <a:gd name="T20" fmla="*/ 20 w 20"/>
              <a:gd name="T21" fmla="*/ 25 h 43"/>
              <a:gd name="T22" fmla="*/ 19 w 20"/>
              <a:gd name="T23" fmla="*/ 27 h 43"/>
              <a:gd name="T24" fmla="*/ 18 w 20"/>
              <a:gd name="T25" fmla="*/ 30 h 43"/>
              <a:gd name="T26" fmla="*/ 16 w 20"/>
              <a:gd name="T27" fmla="*/ 33 h 43"/>
              <a:gd name="T28" fmla="*/ 12 w 20"/>
              <a:gd name="T29" fmla="*/ 36 h 43"/>
              <a:gd name="T30" fmla="*/ 9 w 20"/>
              <a:gd name="T31" fmla="*/ 39 h 43"/>
              <a:gd name="T32" fmla="*/ 6 w 20"/>
              <a:gd name="T33" fmla="*/ 41 h 43"/>
              <a:gd name="T34" fmla="*/ 2 w 20"/>
              <a:gd name="T35" fmla="*/ 42 h 43"/>
              <a:gd name="T36" fmla="*/ 0 w 20"/>
              <a:gd name="T37" fmla="*/ 43 h 43"/>
              <a:gd name="T38" fmla="*/ 0 w 20"/>
              <a:gd name="T39"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43">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11" name="Freeform 1110">
            <a:extLst>
              <a:ext uri="{FF2B5EF4-FFF2-40B4-BE49-F238E27FC236}">
                <a16:creationId xmlns:a16="http://schemas.microsoft.com/office/drawing/2014/main" id="{DD106EAD-18D1-144F-B4A1-AA4EAE0F7931}"/>
              </a:ext>
            </a:extLst>
          </p:cNvPr>
          <p:cNvSpPr>
            <a:spLocks/>
          </p:cNvSpPr>
          <p:nvPr userDrawn="1">
            <p:custDataLst>
              <p:tags r:id="rId351"/>
            </p:custDataLst>
          </p:nvPr>
        </p:nvSpPr>
        <p:spPr bwMode="auto">
          <a:xfrm>
            <a:off x="10770131" y="2418021"/>
            <a:ext cx="0" cy="53262"/>
          </a:xfrm>
          <a:custGeom>
            <a:avLst/>
            <a:gdLst>
              <a:gd name="T0" fmla="*/ 30 h 30"/>
              <a:gd name="T1" fmla="*/ 25 h 30"/>
              <a:gd name="T2" fmla="*/ 18 h 30"/>
              <a:gd name="T3" fmla="*/ 9 h 30"/>
              <a:gd name="T4" fmla="*/ 0 h 30"/>
            </a:gdLst>
            <a:ahLst/>
            <a:cxnLst>
              <a:cxn ang="0">
                <a:pos x="0" y="T0"/>
              </a:cxn>
              <a:cxn ang="0">
                <a:pos x="0" y="T1"/>
              </a:cxn>
              <a:cxn ang="0">
                <a:pos x="0" y="T2"/>
              </a:cxn>
              <a:cxn ang="0">
                <a:pos x="0" y="T3"/>
              </a:cxn>
              <a:cxn ang="0">
                <a:pos x="0" y="T4"/>
              </a:cxn>
            </a:cxnLst>
            <a:rect l="0" t="0" r="r" b="b"/>
            <a:pathLst>
              <a:path h="30">
                <a:moveTo>
                  <a:pt x="0" y="30"/>
                </a:moveTo>
                <a:lnTo>
                  <a:pt x="0" y="25"/>
                </a:lnTo>
                <a:lnTo>
                  <a:pt x="0" y="18"/>
                </a:lnTo>
                <a:lnTo>
                  <a:pt x="0" y="9"/>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12" name="Freeform 1111">
            <a:extLst>
              <a:ext uri="{FF2B5EF4-FFF2-40B4-BE49-F238E27FC236}">
                <a16:creationId xmlns:a16="http://schemas.microsoft.com/office/drawing/2014/main" id="{80BD110D-7876-3F4A-B9AB-093331E50044}"/>
              </a:ext>
            </a:extLst>
          </p:cNvPr>
          <p:cNvSpPr>
            <a:spLocks/>
          </p:cNvSpPr>
          <p:nvPr userDrawn="1">
            <p:custDataLst>
              <p:tags r:id="rId352"/>
            </p:custDataLst>
          </p:nvPr>
        </p:nvSpPr>
        <p:spPr bwMode="auto">
          <a:xfrm>
            <a:off x="10770131" y="2418021"/>
            <a:ext cx="8134" cy="53262"/>
          </a:xfrm>
          <a:custGeom>
            <a:avLst/>
            <a:gdLst>
              <a:gd name="T0" fmla="*/ 0 w 20"/>
              <a:gd name="T1" fmla="*/ 0 h 24"/>
              <a:gd name="T2" fmla="*/ 20 w 20"/>
              <a:gd name="T3" fmla="*/ 0 h 24"/>
              <a:gd name="T4" fmla="*/ 0 w 20"/>
              <a:gd name="T5" fmla="*/ 24 h 24"/>
            </a:gdLst>
            <a:ahLst/>
            <a:cxnLst>
              <a:cxn ang="0">
                <a:pos x="T0" y="T1"/>
              </a:cxn>
              <a:cxn ang="0">
                <a:pos x="T2" y="T3"/>
              </a:cxn>
              <a:cxn ang="0">
                <a:pos x="T4" y="T5"/>
              </a:cxn>
            </a:cxnLst>
            <a:rect l="0" t="0" r="r" b="b"/>
            <a:pathLst>
              <a:path w="20" h="24">
                <a:moveTo>
                  <a:pt x="0" y="0"/>
                </a:moveTo>
                <a:lnTo>
                  <a:pt x="20" y="0"/>
                </a:lnTo>
                <a:lnTo>
                  <a:pt x="0" y="24"/>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13" name="Freeform 1112">
            <a:extLst>
              <a:ext uri="{FF2B5EF4-FFF2-40B4-BE49-F238E27FC236}">
                <a16:creationId xmlns:a16="http://schemas.microsoft.com/office/drawing/2014/main" id="{95C87C73-8811-C741-8FEC-A74A406160A4}"/>
              </a:ext>
            </a:extLst>
          </p:cNvPr>
          <p:cNvSpPr>
            <a:spLocks/>
          </p:cNvSpPr>
          <p:nvPr userDrawn="1">
            <p:custDataLst>
              <p:tags r:id="rId353"/>
            </p:custDataLst>
          </p:nvPr>
        </p:nvSpPr>
        <p:spPr bwMode="auto">
          <a:xfrm>
            <a:off x="10517993" y="2043747"/>
            <a:ext cx="17893" cy="54702"/>
          </a:xfrm>
          <a:custGeom>
            <a:avLst/>
            <a:gdLst>
              <a:gd name="T0" fmla="*/ 0 w 46"/>
              <a:gd name="T1" fmla="*/ 0 h 19"/>
              <a:gd name="T2" fmla="*/ 9 w 46"/>
              <a:gd name="T3" fmla="*/ 3 h 19"/>
              <a:gd name="T4" fmla="*/ 14 w 46"/>
              <a:gd name="T5" fmla="*/ 5 h 19"/>
              <a:gd name="T6" fmla="*/ 19 w 46"/>
              <a:gd name="T7" fmla="*/ 8 h 19"/>
              <a:gd name="T8" fmla="*/ 23 w 46"/>
              <a:gd name="T9" fmla="*/ 10 h 19"/>
              <a:gd name="T10" fmla="*/ 26 w 46"/>
              <a:gd name="T11" fmla="*/ 12 h 19"/>
              <a:gd name="T12" fmla="*/ 32 w 46"/>
              <a:gd name="T13" fmla="*/ 14 h 19"/>
              <a:gd name="T14" fmla="*/ 37 w 46"/>
              <a:gd name="T15" fmla="*/ 17 h 19"/>
              <a:gd name="T16" fmla="*/ 46 w 46"/>
              <a:gd name="T17" fmla="*/ 19 h 19"/>
              <a:gd name="T18" fmla="*/ 33 w 46"/>
              <a:gd name="T19" fmla="*/ 19 h 19"/>
              <a:gd name="T20" fmla="*/ 24 w 46"/>
              <a:gd name="T21" fmla="*/ 19 h 19"/>
              <a:gd name="T22" fmla="*/ 18 w 46"/>
              <a:gd name="T23" fmla="*/ 18 h 19"/>
              <a:gd name="T24" fmla="*/ 13 w 46"/>
              <a:gd name="T25" fmla="*/ 17 h 19"/>
              <a:gd name="T26" fmla="*/ 10 w 46"/>
              <a:gd name="T27" fmla="*/ 14 h 19"/>
              <a:gd name="T28" fmla="*/ 7 w 46"/>
              <a:gd name="T29" fmla="*/ 11 h 19"/>
              <a:gd name="T30" fmla="*/ 4 w 46"/>
              <a:gd name="T31" fmla="*/ 7 h 19"/>
              <a:gd name="T32" fmla="*/ 0 w 46"/>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19">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14" name="Freeform 1113">
            <a:extLst>
              <a:ext uri="{FF2B5EF4-FFF2-40B4-BE49-F238E27FC236}">
                <a16:creationId xmlns:a16="http://schemas.microsoft.com/office/drawing/2014/main" id="{3D08E34E-1B3B-2042-A5E1-02EFC4DF76AC}"/>
              </a:ext>
            </a:extLst>
          </p:cNvPr>
          <p:cNvSpPr>
            <a:spLocks/>
          </p:cNvSpPr>
          <p:nvPr userDrawn="1">
            <p:custDataLst>
              <p:tags r:id="rId354"/>
            </p:custDataLst>
          </p:nvPr>
        </p:nvSpPr>
        <p:spPr bwMode="auto">
          <a:xfrm>
            <a:off x="7767247" y="2170423"/>
            <a:ext cx="48801" cy="53262"/>
          </a:xfrm>
          <a:custGeom>
            <a:avLst/>
            <a:gdLst>
              <a:gd name="T0" fmla="*/ 33 w 100"/>
              <a:gd name="T1" fmla="*/ 0 h 55"/>
              <a:gd name="T2" fmla="*/ 100 w 100"/>
              <a:gd name="T3" fmla="*/ 12 h 55"/>
              <a:gd name="T4" fmla="*/ 100 w 100"/>
              <a:gd name="T5" fmla="*/ 55 h 55"/>
              <a:gd name="T6" fmla="*/ 13 w 100"/>
              <a:gd name="T7" fmla="*/ 55 h 55"/>
              <a:gd name="T8" fmla="*/ 0 w 100"/>
              <a:gd name="T9" fmla="*/ 43 h 55"/>
              <a:gd name="T10" fmla="*/ 1 w 100"/>
              <a:gd name="T11" fmla="*/ 38 h 55"/>
              <a:gd name="T12" fmla="*/ 4 w 100"/>
              <a:gd name="T13" fmla="*/ 32 h 55"/>
              <a:gd name="T14" fmla="*/ 10 w 100"/>
              <a:gd name="T15" fmla="*/ 25 h 55"/>
              <a:gd name="T16" fmla="*/ 16 w 100"/>
              <a:gd name="T17" fmla="*/ 18 h 55"/>
              <a:gd name="T18" fmla="*/ 27 w 100"/>
              <a:gd name="T19" fmla="*/ 5 h 55"/>
              <a:gd name="T20" fmla="*/ 33 w 100"/>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15" name="Freeform 1114">
            <a:extLst>
              <a:ext uri="{FF2B5EF4-FFF2-40B4-BE49-F238E27FC236}">
                <a16:creationId xmlns:a16="http://schemas.microsoft.com/office/drawing/2014/main" id="{F3261702-BF06-8B4B-BAFF-F9F7075739EB}"/>
              </a:ext>
            </a:extLst>
          </p:cNvPr>
          <p:cNvSpPr>
            <a:spLocks/>
          </p:cNvSpPr>
          <p:nvPr userDrawn="1">
            <p:custDataLst>
              <p:tags r:id="rId355"/>
            </p:custDataLst>
          </p:nvPr>
        </p:nvSpPr>
        <p:spPr bwMode="auto">
          <a:xfrm>
            <a:off x="8227602" y="1800469"/>
            <a:ext cx="43920" cy="53261"/>
          </a:xfrm>
          <a:custGeom>
            <a:avLst/>
            <a:gdLst>
              <a:gd name="T0" fmla="*/ 53 w 99"/>
              <a:gd name="T1" fmla="*/ 2 h 51"/>
              <a:gd name="T2" fmla="*/ 58 w 99"/>
              <a:gd name="T3" fmla="*/ 1 h 51"/>
              <a:gd name="T4" fmla="*/ 62 w 99"/>
              <a:gd name="T5" fmla="*/ 0 h 51"/>
              <a:gd name="T6" fmla="*/ 65 w 99"/>
              <a:gd name="T7" fmla="*/ 0 h 51"/>
              <a:gd name="T8" fmla="*/ 69 w 99"/>
              <a:gd name="T9" fmla="*/ 1 h 51"/>
              <a:gd name="T10" fmla="*/ 74 w 99"/>
              <a:gd name="T11" fmla="*/ 5 h 51"/>
              <a:gd name="T12" fmla="*/ 79 w 99"/>
              <a:gd name="T13" fmla="*/ 11 h 51"/>
              <a:gd name="T14" fmla="*/ 83 w 99"/>
              <a:gd name="T15" fmla="*/ 18 h 51"/>
              <a:gd name="T16" fmla="*/ 87 w 99"/>
              <a:gd name="T17" fmla="*/ 25 h 51"/>
              <a:gd name="T18" fmla="*/ 91 w 99"/>
              <a:gd name="T19" fmla="*/ 28 h 51"/>
              <a:gd name="T20" fmla="*/ 93 w 99"/>
              <a:gd name="T21" fmla="*/ 30 h 51"/>
              <a:gd name="T22" fmla="*/ 96 w 99"/>
              <a:gd name="T23" fmla="*/ 32 h 51"/>
              <a:gd name="T24" fmla="*/ 99 w 99"/>
              <a:gd name="T25" fmla="*/ 34 h 51"/>
              <a:gd name="T26" fmla="*/ 99 w 99"/>
              <a:gd name="T27" fmla="*/ 37 h 51"/>
              <a:gd name="T28" fmla="*/ 97 w 99"/>
              <a:gd name="T29" fmla="*/ 40 h 51"/>
              <a:gd name="T30" fmla="*/ 95 w 99"/>
              <a:gd name="T31" fmla="*/ 43 h 51"/>
              <a:gd name="T32" fmla="*/ 91 w 99"/>
              <a:gd name="T33" fmla="*/ 45 h 51"/>
              <a:gd name="T34" fmla="*/ 86 w 99"/>
              <a:gd name="T35" fmla="*/ 47 h 51"/>
              <a:gd name="T36" fmla="*/ 81 w 99"/>
              <a:gd name="T37" fmla="*/ 48 h 51"/>
              <a:gd name="T38" fmla="*/ 74 w 99"/>
              <a:gd name="T39" fmla="*/ 50 h 51"/>
              <a:gd name="T40" fmla="*/ 68 w 99"/>
              <a:gd name="T41" fmla="*/ 50 h 51"/>
              <a:gd name="T42" fmla="*/ 52 w 99"/>
              <a:gd name="T43" fmla="*/ 51 h 51"/>
              <a:gd name="T44" fmla="*/ 36 w 99"/>
              <a:gd name="T45" fmla="*/ 49 h 51"/>
              <a:gd name="T46" fmla="*/ 27 w 99"/>
              <a:gd name="T47" fmla="*/ 48 h 51"/>
              <a:gd name="T48" fmla="*/ 18 w 99"/>
              <a:gd name="T49" fmla="*/ 45 h 51"/>
              <a:gd name="T50" fmla="*/ 9 w 99"/>
              <a:gd name="T51" fmla="*/ 43 h 51"/>
              <a:gd name="T52" fmla="*/ 1 w 99"/>
              <a:gd name="T53" fmla="*/ 40 h 51"/>
              <a:gd name="T54" fmla="*/ 0 w 99"/>
              <a:gd name="T55" fmla="*/ 39 h 51"/>
              <a:gd name="T56" fmla="*/ 1 w 99"/>
              <a:gd name="T57" fmla="*/ 37 h 51"/>
              <a:gd name="T58" fmla="*/ 3 w 99"/>
              <a:gd name="T59" fmla="*/ 35 h 51"/>
              <a:gd name="T60" fmla="*/ 6 w 99"/>
              <a:gd name="T61" fmla="*/ 33 h 51"/>
              <a:gd name="T62" fmla="*/ 14 w 99"/>
              <a:gd name="T63" fmla="*/ 29 h 51"/>
              <a:gd name="T64" fmla="*/ 25 w 99"/>
              <a:gd name="T65" fmla="*/ 24 h 51"/>
              <a:gd name="T66" fmla="*/ 35 w 99"/>
              <a:gd name="T67" fmla="*/ 19 h 51"/>
              <a:gd name="T68" fmla="*/ 45 w 99"/>
              <a:gd name="T69" fmla="*/ 12 h 51"/>
              <a:gd name="T70" fmla="*/ 48 w 99"/>
              <a:gd name="T71" fmla="*/ 10 h 51"/>
              <a:gd name="T72" fmla="*/ 51 w 99"/>
              <a:gd name="T73" fmla="*/ 7 h 51"/>
              <a:gd name="T74" fmla="*/ 52 w 99"/>
              <a:gd name="T75" fmla="*/ 5 h 51"/>
              <a:gd name="T76" fmla="*/ 53 w 99"/>
              <a:gd name="T77"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51">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16" name="Freeform 1115">
            <a:extLst>
              <a:ext uri="{FF2B5EF4-FFF2-40B4-BE49-F238E27FC236}">
                <a16:creationId xmlns:a16="http://schemas.microsoft.com/office/drawing/2014/main" id="{09D15526-1046-4545-A4F2-5DDE91FB28B8}"/>
              </a:ext>
            </a:extLst>
          </p:cNvPr>
          <p:cNvSpPr>
            <a:spLocks/>
          </p:cNvSpPr>
          <p:nvPr userDrawn="1">
            <p:custDataLst>
              <p:tags r:id="rId356"/>
            </p:custDataLst>
          </p:nvPr>
        </p:nvSpPr>
        <p:spPr bwMode="auto">
          <a:xfrm>
            <a:off x="8263390" y="1630605"/>
            <a:ext cx="234245" cy="148269"/>
          </a:xfrm>
          <a:custGeom>
            <a:avLst/>
            <a:gdLst>
              <a:gd name="T0" fmla="*/ 315 w 525"/>
              <a:gd name="T1" fmla="*/ 27 h 311"/>
              <a:gd name="T2" fmla="*/ 342 w 525"/>
              <a:gd name="T3" fmla="*/ 21 h 311"/>
              <a:gd name="T4" fmla="*/ 385 w 525"/>
              <a:gd name="T5" fmla="*/ 20 h 311"/>
              <a:gd name="T6" fmla="*/ 408 w 525"/>
              <a:gd name="T7" fmla="*/ 17 h 311"/>
              <a:gd name="T8" fmla="*/ 427 w 525"/>
              <a:gd name="T9" fmla="*/ 7 h 311"/>
              <a:gd name="T10" fmla="*/ 514 w 525"/>
              <a:gd name="T11" fmla="*/ 6 h 311"/>
              <a:gd name="T12" fmla="*/ 525 w 525"/>
              <a:gd name="T13" fmla="*/ 19 h 311"/>
              <a:gd name="T14" fmla="*/ 468 w 525"/>
              <a:gd name="T15" fmla="*/ 47 h 311"/>
              <a:gd name="T16" fmla="*/ 392 w 525"/>
              <a:gd name="T17" fmla="*/ 73 h 311"/>
              <a:gd name="T18" fmla="*/ 356 w 525"/>
              <a:gd name="T19" fmla="*/ 80 h 311"/>
              <a:gd name="T20" fmla="*/ 321 w 525"/>
              <a:gd name="T21" fmla="*/ 83 h 311"/>
              <a:gd name="T22" fmla="*/ 279 w 525"/>
              <a:gd name="T23" fmla="*/ 101 h 311"/>
              <a:gd name="T24" fmla="*/ 244 w 525"/>
              <a:gd name="T25" fmla="*/ 121 h 311"/>
              <a:gd name="T26" fmla="*/ 218 w 525"/>
              <a:gd name="T27" fmla="*/ 129 h 311"/>
              <a:gd name="T28" fmla="*/ 187 w 525"/>
              <a:gd name="T29" fmla="*/ 123 h 311"/>
              <a:gd name="T30" fmla="*/ 178 w 525"/>
              <a:gd name="T31" fmla="*/ 137 h 311"/>
              <a:gd name="T32" fmla="*/ 175 w 525"/>
              <a:gd name="T33" fmla="*/ 145 h 311"/>
              <a:gd name="T34" fmla="*/ 185 w 525"/>
              <a:gd name="T35" fmla="*/ 148 h 311"/>
              <a:gd name="T36" fmla="*/ 184 w 525"/>
              <a:gd name="T37" fmla="*/ 157 h 311"/>
              <a:gd name="T38" fmla="*/ 176 w 525"/>
              <a:gd name="T39" fmla="*/ 167 h 311"/>
              <a:gd name="T40" fmla="*/ 180 w 525"/>
              <a:gd name="T41" fmla="*/ 179 h 311"/>
              <a:gd name="T42" fmla="*/ 162 w 525"/>
              <a:gd name="T43" fmla="*/ 194 h 311"/>
              <a:gd name="T44" fmla="*/ 144 w 525"/>
              <a:gd name="T45" fmla="*/ 204 h 311"/>
              <a:gd name="T46" fmla="*/ 141 w 525"/>
              <a:gd name="T47" fmla="*/ 213 h 311"/>
              <a:gd name="T48" fmla="*/ 144 w 525"/>
              <a:gd name="T49" fmla="*/ 228 h 311"/>
              <a:gd name="T50" fmla="*/ 163 w 525"/>
              <a:gd name="T51" fmla="*/ 247 h 311"/>
              <a:gd name="T52" fmla="*/ 191 w 525"/>
              <a:gd name="T53" fmla="*/ 267 h 311"/>
              <a:gd name="T54" fmla="*/ 256 w 525"/>
              <a:gd name="T55" fmla="*/ 300 h 311"/>
              <a:gd name="T56" fmla="*/ 243 w 525"/>
              <a:gd name="T57" fmla="*/ 311 h 311"/>
              <a:gd name="T58" fmla="*/ 189 w 525"/>
              <a:gd name="T59" fmla="*/ 309 h 311"/>
              <a:gd name="T60" fmla="*/ 145 w 525"/>
              <a:gd name="T61" fmla="*/ 308 h 311"/>
              <a:gd name="T62" fmla="*/ 129 w 525"/>
              <a:gd name="T63" fmla="*/ 304 h 311"/>
              <a:gd name="T64" fmla="*/ 123 w 525"/>
              <a:gd name="T65" fmla="*/ 298 h 311"/>
              <a:gd name="T66" fmla="*/ 120 w 525"/>
              <a:gd name="T67" fmla="*/ 282 h 311"/>
              <a:gd name="T68" fmla="*/ 116 w 525"/>
              <a:gd name="T69" fmla="*/ 278 h 311"/>
              <a:gd name="T70" fmla="*/ 95 w 525"/>
              <a:gd name="T71" fmla="*/ 277 h 311"/>
              <a:gd name="T72" fmla="*/ 80 w 525"/>
              <a:gd name="T73" fmla="*/ 296 h 311"/>
              <a:gd name="T74" fmla="*/ 44 w 525"/>
              <a:gd name="T75" fmla="*/ 282 h 311"/>
              <a:gd name="T76" fmla="*/ 0 w 525"/>
              <a:gd name="T77" fmla="*/ 246 h 311"/>
              <a:gd name="T78" fmla="*/ 18 w 525"/>
              <a:gd name="T79" fmla="*/ 239 h 311"/>
              <a:gd name="T80" fmla="*/ 34 w 525"/>
              <a:gd name="T81" fmla="*/ 222 h 311"/>
              <a:gd name="T82" fmla="*/ 28 w 525"/>
              <a:gd name="T83" fmla="*/ 213 h 311"/>
              <a:gd name="T84" fmla="*/ 34 w 525"/>
              <a:gd name="T85" fmla="*/ 200 h 311"/>
              <a:gd name="T86" fmla="*/ 40 w 525"/>
              <a:gd name="T87" fmla="*/ 188 h 311"/>
              <a:gd name="T88" fmla="*/ 34 w 525"/>
              <a:gd name="T89" fmla="*/ 179 h 311"/>
              <a:gd name="T90" fmla="*/ 134 w 525"/>
              <a:gd name="T91" fmla="*/ 179 h 311"/>
              <a:gd name="T92" fmla="*/ 131 w 525"/>
              <a:gd name="T93" fmla="*/ 177 h 311"/>
              <a:gd name="T94" fmla="*/ 90 w 525"/>
              <a:gd name="T95" fmla="*/ 166 h 311"/>
              <a:gd name="T96" fmla="*/ 54 w 525"/>
              <a:gd name="T97" fmla="*/ 148 h 311"/>
              <a:gd name="T98" fmla="*/ 84 w 525"/>
              <a:gd name="T99" fmla="*/ 134 h 311"/>
              <a:gd name="T100" fmla="*/ 120 w 525"/>
              <a:gd name="T101" fmla="*/ 111 h 311"/>
              <a:gd name="T102" fmla="*/ 111 w 525"/>
              <a:gd name="T103" fmla="*/ 103 h 311"/>
              <a:gd name="T104" fmla="*/ 100 w 525"/>
              <a:gd name="T105" fmla="*/ 80 h 311"/>
              <a:gd name="T106" fmla="*/ 127 w 525"/>
              <a:gd name="T107" fmla="*/ 76 h 311"/>
              <a:gd name="T108" fmla="*/ 184 w 525"/>
              <a:gd name="T109" fmla="*/ 58 h 311"/>
              <a:gd name="T110" fmla="*/ 254 w 525"/>
              <a:gd name="T111" fmla="*/ 3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5" h="311">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17" name="Freeform 1116">
            <a:extLst>
              <a:ext uri="{FF2B5EF4-FFF2-40B4-BE49-F238E27FC236}">
                <a16:creationId xmlns:a16="http://schemas.microsoft.com/office/drawing/2014/main" id="{EECFB05D-EF01-0849-84FF-084A06C63762}"/>
              </a:ext>
            </a:extLst>
          </p:cNvPr>
          <p:cNvSpPr>
            <a:spLocks/>
          </p:cNvSpPr>
          <p:nvPr userDrawn="1">
            <p:custDataLst>
              <p:tags r:id="rId357"/>
            </p:custDataLst>
          </p:nvPr>
        </p:nvSpPr>
        <p:spPr bwMode="auto">
          <a:xfrm>
            <a:off x="8050292" y="1912750"/>
            <a:ext cx="32534" cy="50383"/>
          </a:xfrm>
          <a:custGeom>
            <a:avLst/>
            <a:gdLst>
              <a:gd name="T0" fmla="*/ 46 w 79"/>
              <a:gd name="T1" fmla="*/ 0 h 38"/>
              <a:gd name="T2" fmla="*/ 54 w 79"/>
              <a:gd name="T3" fmla="*/ 1 h 38"/>
              <a:gd name="T4" fmla="*/ 62 w 79"/>
              <a:gd name="T5" fmla="*/ 3 h 38"/>
              <a:gd name="T6" fmla="*/ 68 w 79"/>
              <a:gd name="T7" fmla="*/ 7 h 38"/>
              <a:gd name="T8" fmla="*/ 72 w 79"/>
              <a:gd name="T9" fmla="*/ 12 h 38"/>
              <a:gd name="T10" fmla="*/ 75 w 79"/>
              <a:gd name="T11" fmla="*/ 17 h 38"/>
              <a:gd name="T12" fmla="*/ 77 w 79"/>
              <a:gd name="T13" fmla="*/ 22 h 38"/>
              <a:gd name="T14" fmla="*/ 79 w 79"/>
              <a:gd name="T15" fmla="*/ 27 h 38"/>
              <a:gd name="T16" fmla="*/ 79 w 79"/>
              <a:gd name="T17" fmla="*/ 32 h 38"/>
              <a:gd name="T18" fmla="*/ 77 w 79"/>
              <a:gd name="T19" fmla="*/ 34 h 38"/>
              <a:gd name="T20" fmla="*/ 75 w 79"/>
              <a:gd name="T21" fmla="*/ 35 h 38"/>
              <a:gd name="T22" fmla="*/ 72 w 79"/>
              <a:gd name="T23" fmla="*/ 36 h 38"/>
              <a:gd name="T24" fmla="*/ 68 w 79"/>
              <a:gd name="T25" fmla="*/ 37 h 38"/>
              <a:gd name="T26" fmla="*/ 57 w 79"/>
              <a:gd name="T27" fmla="*/ 38 h 38"/>
              <a:gd name="T28" fmla="*/ 46 w 79"/>
              <a:gd name="T29" fmla="*/ 38 h 38"/>
              <a:gd name="T30" fmla="*/ 38 w 79"/>
              <a:gd name="T31" fmla="*/ 37 h 38"/>
              <a:gd name="T32" fmla="*/ 30 w 79"/>
              <a:gd name="T33" fmla="*/ 36 h 38"/>
              <a:gd name="T34" fmla="*/ 21 w 79"/>
              <a:gd name="T35" fmla="*/ 35 h 38"/>
              <a:gd name="T36" fmla="*/ 15 w 79"/>
              <a:gd name="T37" fmla="*/ 32 h 38"/>
              <a:gd name="T38" fmla="*/ 8 w 79"/>
              <a:gd name="T39" fmla="*/ 29 h 38"/>
              <a:gd name="T40" fmla="*/ 4 w 79"/>
              <a:gd name="T41" fmla="*/ 25 h 38"/>
              <a:gd name="T42" fmla="*/ 2 w 79"/>
              <a:gd name="T43" fmla="*/ 22 h 38"/>
              <a:gd name="T44" fmla="*/ 1 w 79"/>
              <a:gd name="T45" fmla="*/ 20 h 38"/>
              <a:gd name="T46" fmla="*/ 0 w 79"/>
              <a:gd name="T47" fmla="*/ 17 h 38"/>
              <a:gd name="T48" fmla="*/ 0 w 79"/>
              <a:gd name="T49" fmla="*/ 13 h 38"/>
              <a:gd name="T50" fmla="*/ 1 w 79"/>
              <a:gd name="T51" fmla="*/ 11 h 38"/>
              <a:gd name="T52" fmla="*/ 4 w 79"/>
              <a:gd name="T53" fmla="*/ 9 h 38"/>
              <a:gd name="T54" fmla="*/ 10 w 79"/>
              <a:gd name="T55" fmla="*/ 6 h 38"/>
              <a:gd name="T56" fmla="*/ 17 w 79"/>
              <a:gd name="T57" fmla="*/ 4 h 38"/>
              <a:gd name="T58" fmla="*/ 32 w 79"/>
              <a:gd name="T59" fmla="*/ 1 h 38"/>
              <a:gd name="T60" fmla="*/ 46 w 79"/>
              <a:gd name="T6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18" name="Freeform 1117">
            <a:extLst>
              <a:ext uri="{FF2B5EF4-FFF2-40B4-BE49-F238E27FC236}">
                <a16:creationId xmlns:a16="http://schemas.microsoft.com/office/drawing/2014/main" id="{90F44AC3-47A7-0E43-986C-69A2785ED48E}"/>
              </a:ext>
            </a:extLst>
          </p:cNvPr>
          <p:cNvSpPr>
            <a:spLocks/>
          </p:cNvSpPr>
          <p:nvPr userDrawn="1">
            <p:custDataLst>
              <p:tags r:id="rId358"/>
            </p:custDataLst>
          </p:nvPr>
        </p:nvSpPr>
        <p:spPr bwMode="auto">
          <a:xfrm>
            <a:off x="10412257" y="2181940"/>
            <a:ext cx="201711" cy="243279"/>
          </a:xfrm>
          <a:custGeom>
            <a:avLst/>
            <a:gdLst>
              <a:gd name="T0" fmla="*/ 26 w 459"/>
              <a:gd name="T1" fmla="*/ 45 h 511"/>
              <a:gd name="T2" fmla="*/ 12 w 459"/>
              <a:gd name="T3" fmla="*/ 25 h 511"/>
              <a:gd name="T4" fmla="*/ 0 w 459"/>
              <a:gd name="T5" fmla="*/ 0 h 511"/>
              <a:gd name="T6" fmla="*/ 22 w 459"/>
              <a:gd name="T7" fmla="*/ 7 h 511"/>
              <a:gd name="T8" fmla="*/ 33 w 459"/>
              <a:gd name="T9" fmla="*/ 6 h 511"/>
              <a:gd name="T10" fmla="*/ 95 w 459"/>
              <a:gd name="T11" fmla="*/ 67 h 511"/>
              <a:gd name="T12" fmla="*/ 146 w 459"/>
              <a:gd name="T13" fmla="*/ 123 h 511"/>
              <a:gd name="T14" fmla="*/ 216 w 459"/>
              <a:gd name="T15" fmla="*/ 198 h 511"/>
              <a:gd name="T16" fmla="*/ 258 w 459"/>
              <a:gd name="T17" fmla="*/ 237 h 511"/>
              <a:gd name="T18" fmla="*/ 303 w 459"/>
              <a:gd name="T19" fmla="*/ 266 h 511"/>
              <a:gd name="T20" fmla="*/ 372 w 459"/>
              <a:gd name="T21" fmla="*/ 311 h 511"/>
              <a:gd name="T22" fmla="*/ 398 w 459"/>
              <a:gd name="T23" fmla="*/ 336 h 511"/>
              <a:gd name="T24" fmla="*/ 365 w 459"/>
              <a:gd name="T25" fmla="*/ 320 h 511"/>
              <a:gd name="T26" fmla="*/ 324 w 459"/>
              <a:gd name="T27" fmla="*/ 296 h 511"/>
              <a:gd name="T28" fmla="*/ 314 w 459"/>
              <a:gd name="T29" fmla="*/ 298 h 511"/>
              <a:gd name="T30" fmla="*/ 313 w 459"/>
              <a:gd name="T31" fmla="*/ 311 h 511"/>
              <a:gd name="T32" fmla="*/ 317 w 459"/>
              <a:gd name="T33" fmla="*/ 337 h 511"/>
              <a:gd name="T34" fmla="*/ 326 w 459"/>
              <a:gd name="T35" fmla="*/ 358 h 511"/>
              <a:gd name="T36" fmla="*/ 348 w 459"/>
              <a:gd name="T37" fmla="*/ 387 h 511"/>
              <a:gd name="T38" fmla="*/ 394 w 459"/>
              <a:gd name="T39" fmla="*/ 421 h 511"/>
              <a:gd name="T40" fmla="*/ 440 w 459"/>
              <a:gd name="T41" fmla="*/ 458 h 511"/>
              <a:gd name="T42" fmla="*/ 448 w 459"/>
              <a:gd name="T43" fmla="*/ 476 h 511"/>
              <a:gd name="T44" fmla="*/ 428 w 459"/>
              <a:gd name="T45" fmla="*/ 469 h 511"/>
              <a:gd name="T46" fmla="*/ 392 w 459"/>
              <a:gd name="T47" fmla="*/ 462 h 511"/>
              <a:gd name="T48" fmla="*/ 393 w 459"/>
              <a:gd name="T49" fmla="*/ 494 h 511"/>
              <a:gd name="T50" fmla="*/ 398 w 459"/>
              <a:gd name="T51" fmla="*/ 511 h 511"/>
              <a:gd name="T52" fmla="*/ 388 w 459"/>
              <a:gd name="T53" fmla="*/ 492 h 511"/>
              <a:gd name="T54" fmla="*/ 363 w 459"/>
              <a:gd name="T55" fmla="*/ 466 h 511"/>
              <a:gd name="T56" fmla="*/ 343 w 459"/>
              <a:gd name="T57" fmla="*/ 445 h 511"/>
              <a:gd name="T58" fmla="*/ 339 w 459"/>
              <a:gd name="T59" fmla="*/ 431 h 511"/>
              <a:gd name="T60" fmla="*/ 328 w 459"/>
              <a:gd name="T61" fmla="*/ 411 h 511"/>
              <a:gd name="T62" fmla="*/ 310 w 459"/>
              <a:gd name="T63" fmla="*/ 384 h 511"/>
              <a:gd name="T64" fmla="*/ 298 w 459"/>
              <a:gd name="T65" fmla="*/ 367 h 511"/>
              <a:gd name="T66" fmla="*/ 280 w 459"/>
              <a:gd name="T67" fmla="*/ 358 h 511"/>
              <a:gd name="T68" fmla="*/ 264 w 459"/>
              <a:gd name="T69" fmla="*/ 343 h 511"/>
              <a:gd name="T70" fmla="*/ 249 w 459"/>
              <a:gd name="T71" fmla="*/ 314 h 511"/>
              <a:gd name="T72" fmla="*/ 245 w 459"/>
              <a:gd name="T73" fmla="*/ 293 h 511"/>
              <a:gd name="T74" fmla="*/ 234 w 459"/>
              <a:gd name="T75" fmla="*/ 281 h 511"/>
              <a:gd name="T76" fmla="*/ 194 w 459"/>
              <a:gd name="T77" fmla="*/ 244 h 511"/>
              <a:gd name="T78" fmla="*/ 171 w 459"/>
              <a:gd name="T79" fmla="*/ 220 h 511"/>
              <a:gd name="T80" fmla="*/ 163 w 459"/>
              <a:gd name="T81" fmla="*/ 203 h 511"/>
              <a:gd name="T82" fmla="*/ 154 w 459"/>
              <a:gd name="T83" fmla="*/ 187 h 511"/>
              <a:gd name="T84" fmla="*/ 115 w 459"/>
              <a:gd name="T85" fmla="*/ 155 h 511"/>
              <a:gd name="T86" fmla="*/ 70 w 459"/>
              <a:gd name="T87" fmla="*/ 130 h 511"/>
              <a:gd name="T88" fmla="*/ 47 w 459"/>
              <a:gd name="T89" fmla="*/ 110 h 511"/>
              <a:gd name="T90" fmla="*/ 38 w 459"/>
              <a:gd name="T91" fmla="*/ 93 h 511"/>
              <a:gd name="T92" fmla="*/ 34 w 459"/>
              <a:gd name="T93" fmla="*/ 7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1119" name="Group 1118">
            <a:extLst>
              <a:ext uri="{FF2B5EF4-FFF2-40B4-BE49-F238E27FC236}">
                <a16:creationId xmlns:a16="http://schemas.microsoft.com/office/drawing/2014/main" id="{D92245AA-E2BB-804E-B5CC-A852808A2437}"/>
              </a:ext>
            </a:extLst>
          </p:cNvPr>
          <p:cNvGrpSpPr>
            <a:grpSpLocks/>
          </p:cNvGrpSpPr>
          <p:nvPr userDrawn="1">
            <p:custDataLst>
              <p:tags r:id="rId359"/>
            </p:custDataLst>
          </p:nvPr>
        </p:nvGrpSpPr>
        <p:grpSpPr bwMode="auto">
          <a:xfrm>
            <a:off x="9172715" y="2141634"/>
            <a:ext cx="688094" cy="348363"/>
            <a:chOff x="4115" y="1551"/>
            <a:chExt cx="504" cy="244"/>
          </a:xfrm>
          <a:solidFill>
            <a:srgbClr val="DADADA"/>
          </a:solidFill>
        </p:grpSpPr>
        <p:sp>
          <p:nvSpPr>
            <p:cNvPr id="1120" name="Freeform 1119">
              <a:extLst>
                <a:ext uri="{FF2B5EF4-FFF2-40B4-BE49-F238E27FC236}">
                  <a16:creationId xmlns:a16="http://schemas.microsoft.com/office/drawing/2014/main" id="{AC6A3A36-611E-9948-AAAF-A3FBDD57AC90}"/>
                </a:ext>
              </a:extLst>
            </p:cNvPr>
            <p:cNvSpPr>
              <a:spLocks/>
            </p:cNvSpPr>
            <p:nvPr/>
          </p:nvSpPr>
          <p:spPr bwMode="auto">
            <a:xfrm>
              <a:off x="4540" y="1551"/>
              <a:ext cx="79" cy="86"/>
            </a:xfrm>
            <a:custGeom>
              <a:avLst/>
              <a:gdLst>
                <a:gd name="T0" fmla="*/ 13 w 240"/>
                <a:gd name="T1" fmla="*/ 247 h 259"/>
                <a:gd name="T2" fmla="*/ 79 w 240"/>
                <a:gd name="T3" fmla="*/ 259 h 259"/>
                <a:gd name="T4" fmla="*/ 120 w 240"/>
                <a:gd name="T5" fmla="*/ 240 h 259"/>
                <a:gd name="T6" fmla="*/ 133 w 240"/>
                <a:gd name="T7" fmla="*/ 210 h 259"/>
                <a:gd name="T8" fmla="*/ 192 w 240"/>
                <a:gd name="T9" fmla="*/ 161 h 259"/>
                <a:gd name="T10" fmla="*/ 212 w 240"/>
                <a:gd name="T11" fmla="*/ 111 h 259"/>
                <a:gd name="T12" fmla="*/ 240 w 240"/>
                <a:gd name="T13" fmla="*/ 26 h 259"/>
                <a:gd name="T14" fmla="*/ 212 w 240"/>
                <a:gd name="T15" fmla="*/ 0 h 259"/>
                <a:gd name="T16" fmla="*/ 206 w 240"/>
                <a:gd name="T17" fmla="*/ 32 h 259"/>
                <a:gd name="T18" fmla="*/ 199 w 240"/>
                <a:gd name="T19" fmla="*/ 74 h 259"/>
                <a:gd name="T20" fmla="*/ 166 w 240"/>
                <a:gd name="T21" fmla="*/ 105 h 259"/>
                <a:gd name="T22" fmla="*/ 133 w 240"/>
                <a:gd name="T23" fmla="*/ 149 h 259"/>
                <a:gd name="T24" fmla="*/ 113 w 240"/>
                <a:gd name="T25" fmla="*/ 179 h 259"/>
                <a:gd name="T26" fmla="*/ 93 w 240"/>
                <a:gd name="T27" fmla="*/ 216 h 259"/>
                <a:gd name="T28" fmla="*/ 20 w 240"/>
                <a:gd name="T29" fmla="*/ 222 h 259"/>
                <a:gd name="T30" fmla="*/ 0 w 240"/>
                <a:gd name="T31" fmla="*/ 222 h 259"/>
                <a:gd name="T32" fmla="*/ 13 w 240"/>
                <a:gd name="T33" fmla="*/ 24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21" name="Freeform 1120">
              <a:extLst>
                <a:ext uri="{FF2B5EF4-FFF2-40B4-BE49-F238E27FC236}">
                  <a16:creationId xmlns:a16="http://schemas.microsoft.com/office/drawing/2014/main" id="{21716310-720D-D54C-8B68-BE46DF7FAB01}"/>
                </a:ext>
              </a:extLst>
            </p:cNvPr>
            <p:cNvSpPr>
              <a:spLocks/>
            </p:cNvSpPr>
            <p:nvPr/>
          </p:nvSpPr>
          <p:spPr bwMode="auto">
            <a:xfrm>
              <a:off x="4115" y="1761"/>
              <a:ext cx="84" cy="34"/>
            </a:xfrm>
            <a:custGeom>
              <a:avLst/>
              <a:gdLst>
                <a:gd name="T0" fmla="*/ 33 w 259"/>
                <a:gd name="T1" fmla="*/ 104 h 104"/>
                <a:gd name="T2" fmla="*/ 26 w 259"/>
                <a:gd name="T3" fmla="*/ 86 h 104"/>
                <a:gd name="T4" fmla="*/ 52 w 259"/>
                <a:gd name="T5" fmla="*/ 62 h 104"/>
                <a:gd name="T6" fmla="*/ 72 w 259"/>
                <a:gd name="T7" fmla="*/ 49 h 104"/>
                <a:gd name="T8" fmla="*/ 126 w 259"/>
                <a:gd name="T9" fmla="*/ 43 h 104"/>
                <a:gd name="T10" fmla="*/ 172 w 259"/>
                <a:gd name="T11" fmla="*/ 43 h 104"/>
                <a:gd name="T12" fmla="*/ 246 w 259"/>
                <a:gd name="T13" fmla="*/ 31 h 104"/>
                <a:gd name="T14" fmla="*/ 259 w 259"/>
                <a:gd name="T15" fmla="*/ 7 h 104"/>
                <a:gd name="T16" fmla="*/ 246 w 259"/>
                <a:gd name="T17" fmla="*/ 0 h 104"/>
                <a:gd name="T18" fmla="*/ 205 w 259"/>
                <a:gd name="T19" fmla="*/ 13 h 104"/>
                <a:gd name="T20" fmla="*/ 152 w 259"/>
                <a:gd name="T21" fmla="*/ 7 h 104"/>
                <a:gd name="T22" fmla="*/ 106 w 259"/>
                <a:gd name="T23" fmla="*/ 13 h 104"/>
                <a:gd name="T24" fmla="*/ 52 w 259"/>
                <a:gd name="T25" fmla="*/ 19 h 104"/>
                <a:gd name="T26" fmla="*/ 26 w 259"/>
                <a:gd name="T27" fmla="*/ 43 h 104"/>
                <a:gd name="T28" fmla="*/ 0 w 259"/>
                <a:gd name="T29" fmla="*/ 68 h 104"/>
                <a:gd name="T30" fmla="*/ 0 w 259"/>
                <a:gd name="T31" fmla="*/ 104 h 104"/>
                <a:gd name="T32" fmla="*/ 33 w 259"/>
                <a:gd name="T3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grp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1122" name="Freeform 1121">
            <a:extLst>
              <a:ext uri="{FF2B5EF4-FFF2-40B4-BE49-F238E27FC236}">
                <a16:creationId xmlns:a16="http://schemas.microsoft.com/office/drawing/2014/main" id="{6872780F-9E09-7D49-80AF-2CE495532691}"/>
              </a:ext>
            </a:extLst>
          </p:cNvPr>
          <p:cNvSpPr>
            <a:spLocks/>
          </p:cNvSpPr>
          <p:nvPr userDrawn="1">
            <p:custDataLst>
              <p:tags r:id="rId360"/>
            </p:custDataLst>
          </p:nvPr>
        </p:nvSpPr>
        <p:spPr bwMode="auto">
          <a:xfrm>
            <a:off x="8206456" y="2821087"/>
            <a:ext cx="543317" cy="463524"/>
          </a:xfrm>
          <a:custGeom>
            <a:avLst/>
            <a:gdLst>
              <a:gd name="T0" fmla="*/ 932 w 1227"/>
              <a:gd name="T1" fmla="*/ 466 h 979"/>
              <a:gd name="T2" fmla="*/ 932 w 1227"/>
              <a:gd name="T3" fmla="*/ 442 h 979"/>
              <a:gd name="T4" fmla="*/ 930 w 1227"/>
              <a:gd name="T5" fmla="*/ 412 h 979"/>
              <a:gd name="T6" fmla="*/ 908 w 1227"/>
              <a:gd name="T7" fmla="*/ 385 h 979"/>
              <a:gd name="T8" fmla="*/ 899 w 1227"/>
              <a:gd name="T9" fmla="*/ 367 h 979"/>
              <a:gd name="T10" fmla="*/ 817 w 1227"/>
              <a:gd name="T11" fmla="*/ 312 h 979"/>
              <a:gd name="T12" fmla="*/ 759 w 1227"/>
              <a:gd name="T13" fmla="*/ 263 h 979"/>
              <a:gd name="T14" fmla="*/ 752 w 1227"/>
              <a:gd name="T15" fmla="*/ 229 h 979"/>
              <a:gd name="T16" fmla="*/ 726 w 1227"/>
              <a:gd name="T17" fmla="*/ 218 h 979"/>
              <a:gd name="T18" fmla="*/ 695 w 1227"/>
              <a:gd name="T19" fmla="*/ 207 h 979"/>
              <a:gd name="T20" fmla="*/ 638 w 1227"/>
              <a:gd name="T21" fmla="*/ 196 h 979"/>
              <a:gd name="T22" fmla="*/ 596 w 1227"/>
              <a:gd name="T23" fmla="*/ 201 h 979"/>
              <a:gd name="T24" fmla="*/ 570 w 1227"/>
              <a:gd name="T25" fmla="*/ 204 h 979"/>
              <a:gd name="T26" fmla="*/ 530 w 1227"/>
              <a:gd name="T27" fmla="*/ 195 h 979"/>
              <a:gd name="T28" fmla="*/ 505 w 1227"/>
              <a:gd name="T29" fmla="*/ 179 h 979"/>
              <a:gd name="T30" fmla="*/ 483 w 1227"/>
              <a:gd name="T31" fmla="*/ 128 h 979"/>
              <a:gd name="T32" fmla="*/ 465 w 1227"/>
              <a:gd name="T33" fmla="*/ 103 h 979"/>
              <a:gd name="T34" fmla="*/ 432 w 1227"/>
              <a:gd name="T35" fmla="*/ 81 h 979"/>
              <a:gd name="T36" fmla="*/ 365 w 1227"/>
              <a:gd name="T37" fmla="*/ 61 h 979"/>
              <a:gd name="T38" fmla="*/ 303 w 1227"/>
              <a:gd name="T39" fmla="*/ 32 h 979"/>
              <a:gd name="T40" fmla="*/ 214 w 1227"/>
              <a:gd name="T41" fmla="*/ 10 h 979"/>
              <a:gd name="T42" fmla="*/ 166 w 1227"/>
              <a:gd name="T43" fmla="*/ 38 h 979"/>
              <a:gd name="T44" fmla="*/ 151 w 1227"/>
              <a:gd name="T45" fmla="*/ 61 h 979"/>
              <a:gd name="T46" fmla="*/ 153 w 1227"/>
              <a:gd name="T47" fmla="*/ 90 h 979"/>
              <a:gd name="T48" fmla="*/ 169 w 1227"/>
              <a:gd name="T49" fmla="*/ 118 h 979"/>
              <a:gd name="T50" fmla="*/ 151 w 1227"/>
              <a:gd name="T51" fmla="*/ 150 h 979"/>
              <a:gd name="T52" fmla="*/ 95 w 1227"/>
              <a:gd name="T53" fmla="*/ 186 h 979"/>
              <a:gd name="T54" fmla="*/ 54 w 1227"/>
              <a:gd name="T55" fmla="*/ 190 h 979"/>
              <a:gd name="T56" fmla="*/ 9 w 1227"/>
              <a:gd name="T57" fmla="*/ 183 h 979"/>
              <a:gd name="T58" fmla="*/ 0 w 1227"/>
              <a:gd name="T59" fmla="*/ 236 h 979"/>
              <a:gd name="T60" fmla="*/ 9 w 1227"/>
              <a:gd name="T61" fmla="*/ 269 h 979"/>
              <a:gd name="T62" fmla="*/ 25 w 1227"/>
              <a:gd name="T63" fmla="*/ 282 h 979"/>
              <a:gd name="T64" fmla="*/ 40 w 1227"/>
              <a:gd name="T65" fmla="*/ 307 h 979"/>
              <a:gd name="T66" fmla="*/ 83 w 1227"/>
              <a:gd name="T67" fmla="*/ 364 h 979"/>
              <a:gd name="T68" fmla="*/ 102 w 1227"/>
              <a:gd name="T69" fmla="*/ 414 h 979"/>
              <a:gd name="T70" fmla="*/ 121 w 1227"/>
              <a:gd name="T71" fmla="*/ 427 h 979"/>
              <a:gd name="T72" fmla="*/ 133 w 1227"/>
              <a:gd name="T73" fmla="*/ 438 h 979"/>
              <a:gd name="T74" fmla="*/ 148 w 1227"/>
              <a:gd name="T75" fmla="*/ 469 h 979"/>
              <a:gd name="T76" fmla="*/ 224 w 1227"/>
              <a:gd name="T77" fmla="*/ 546 h 979"/>
              <a:gd name="T78" fmla="*/ 249 w 1227"/>
              <a:gd name="T79" fmla="*/ 585 h 979"/>
              <a:gd name="T80" fmla="*/ 256 w 1227"/>
              <a:gd name="T81" fmla="*/ 624 h 979"/>
              <a:gd name="T82" fmla="*/ 266 w 1227"/>
              <a:gd name="T83" fmla="*/ 659 h 979"/>
              <a:gd name="T84" fmla="*/ 299 w 1227"/>
              <a:gd name="T85" fmla="*/ 701 h 979"/>
              <a:gd name="T86" fmla="*/ 361 w 1227"/>
              <a:gd name="T87" fmla="*/ 761 h 979"/>
              <a:gd name="T88" fmla="*/ 388 w 1227"/>
              <a:gd name="T89" fmla="*/ 814 h 979"/>
              <a:gd name="T90" fmla="*/ 425 w 1227"/>
              <a:gd name="T91" fmla="*/ 867 h 979"/>
              <a:gd name="T92" fmla="*/ 483 w 1227"/>
              <a:gd name="T93" fmla="*/ 938 h 979"/>
              <a:gd name="T94" fmla="*/ 528 w 1227"/>
              <a:gd name="T95" fmla="*/ 979 h 979"/>
              <a:gd name="T96" fmla="*/ 543 w 1227"/>
              <a:gd name="T97" fmla="*/ 953 h 979"/>
              <a:gd name="T98" fmla="*/ 546 w 1227"/>
              <a:gd name="T99" fmla="*/ 909 h 979"/>
              <a:gd name="T100" fmla="*/ 570 w 1227"/>
              <a:gd name="T101" fmla="*/ 896 h 979"/>
              <a:gd name="T102" fmla="*/ 605 w 1227"/>
              <a:gd name="T103" fmla="*/ 895 h 979"/>
              <a:gd name="T104" fmla="*/ 660 w 1227"/>
              <a:gd name="T105" fmla="*/ 909 h 979"/>
              <a:gd name="T106" fmla="*/ 708 w 1227"/>
              <a:gd name="T107" fmla="*/ 943 h 979"/>
              <a:gd name="T108" fmla="*/ 787 w 1227"/>
              <a:gd name="T109" fmla="*/ 838 h 979"/>
              <a:gd name="T110" fmla="*/ 1199 w 1227"/>
              <a:gd name="T111" fmla="*/ 567 h 979"/>
              <a:gd name="T112" fmla="*/ 940 w 1227"/>
              <a:gd name="T113" fmla="*/ 46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solidFill>
            <a:schemeClr val="accent1"/>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23" name="Freeform 1122">
            <a:extLst>
              <a:ext uri="{FF2B5EF4-FFF2-40B4-BE49-F238E27FC236}">
                <a16:creationId xmlns:a16="http://schemas.microsoft.com/office/drawing/2014/main" id="{6686C1A7-A07D-FE43-B78C-F29FE8D99AFF}"/>
              </a:ext>
            </a:extLst>
          </p:cNvPr>
          <p:cNvSpPr>
            <a:spLocks/>
          </p:cNvSpPr>
          <p:nvPr userDrawn="1">
            <p:custDataLst>
              <p:tags r:id="rId361"/>
            </p:custDataLst>
          </p:nvPr>
        </p:nvSpPr>
        <p:spPr bwMode="auto">
          <a:xfrm>
            <a:off x="7668018" y="2407945"/>
            <a:ext cx="58561" cy="51823"/>
          </a:xfrm>
          <a:custGeom>
            <a:avLst/>
            <a:gdLst>
              <a:gd name="T0" fmla="*/ 146 w 146"/>
              <a:gd name="T1" fmla="*/ 18 h 81"/>
              <a:gd name="T2" fmla="*/ 138 w 146"/>
              <a:gd name="T3" fmla="*/ 24 h 81"/>
              <a:gd name="T4" fmla="*/ 130 w 146"/>
              <a:gd name="T5" fmla="*/ 29 h 81"/>
              <a:gd name="T6" fmla="*/ 123 w 146"/>
              <a:gd name="T7" fmla="*/ 35 h 81"/>
              <a:gd name="T8" fmla="*/ 118 w 146"/>
              <a:gd name="T9" fmla="*/ 41 h 81"/>
              <a:gd name="T10" fmla="*/ 108 w 146"/>
              <a:gd name="T11" fmla="*/ 53 h 81"/>
              <a:gd name="T12" fmla="*/ 98 w 146"/>
              <a:gd name="T13" fmla="*/ 64 h 81"/>
              <a:gd name="T14" fmla="*/ 93 w 146"/>
              <a:gd name="T15" fmla="*/ 69 h 81"/>
              <a:gd name="T16" fmla="*/ 85 w 146"/>
              <a:gd name="T17" fmla="*/ 73 h 81"/>
              <a:gd name="T18" fmla="*/ 76 w 146"/>
              <a:gd name="T19" fmla="*/ 77 h 81"/>
              <a:gd name="T20" fmla="*/ 66 w 146"/>
              <a:gd name="T21" fmla="*/ 80 h 81"/>
              <a:gd name="T22" fmla="*/ 53 w 146"/>
              <a:gd name="T23" fmla="*/ 81 h 81"/>
              <a:gd name="T24" fmla="*/ 39 w 146"/>
              <a:gd name="T25" fmla="*/ 80 h 81"/>
              <a:gd name="T26" fmla="*/ 21 w 146"/>
              <a:gd name="T27" fmla="*/ 77 h 81"/>
              <a:gd name="T28" fmla="*/ 0 w 146"/>
              <a:gd name="T29" fmla="*/ 74 h 81"/>
              <a:gd name="T30" fmla="*/ 0 w 146"/>
              <a:gd name="T31" fmla="*/ 62 h 81"/>
              <a:gd name="T32" fmla="*/ 0 w 146"/>
              <a:gd name="T33" fmla="*/ 49 h 81"/>
              <a:gd name="T34" fmla="*/ 0 w 146"/>
              <a:gd name="T35" fmla="*/ 34 h 81"/>
              <a:gd name="T36" fmla="*/ 0 w 146"/>
              <a:gd name="T37" fmla="*/ 18 h 81"/>
              <a:gd name="T38" fmla="*/ 14 w 146"/>
              <a:gd name="T39" fmla="*/ 18 h 81"/>
              <a:gd name="T40" fmla="*/ 22 w 146"/>
              <a:gd name="T41" fmla="*/ 18 h 81"/>
              <a:gd name="T42" fmla="*/ 31 w 146"/>
              <a:gd name="T43" fmla="*/ 18 h 81"/>
              <a:gd name="T44" fmla="*/ 40 w 146"/>
              <a:gd name="T45" fmla="*/ 18 h 81"/>
              <a:gd name="T46" fmla="*/ 52 w 146"/>
              <a:gd name="T47" fmla="*/ 18 h 81"/>
              <a:gd name="T48" fmla="*/ 63 w 146"/>
              <a:gd name="T49" fmla="*/ 16 h 81"/>
              <a:gd name="T50" fmla="*/ 73 w 146"/>
              <a:gd name="T51" fmla="*/ 14 h 81"/>
              <a:gd name="T52" fmla="*/ 83 w 146"/>
              <a:gd name="T53" fmla="*/ 11 h 81"/>
              <a:gd name="T54" fmla="*/ 101 w 146"/>
              <a:gd name="T55" fmla="*/ 5 h 81"/>
              <a:gd name="T56" fmla="*/ 120 w 146"/>
              <a:gd name="T57" fmla="*/ 0 h 81"/>
              <a:gd name="T58" fmla="*/ 129 w 146"/>
              <a:gd name="T59" fmla="*/ 4 h 81"/>
              <a:gd name="T60" fmla="*/ 135 w 146"/>
              <a:gd name="T61" fmla="*/ 9 h 81"/>
              <a:gd name="T62" fmla="*/ 141 w 146"/>
              <a:gd name="T63" fmla="*/ 14 h 81"/>
              <a:gd name="T64" fmla="*/ 146 w 146"/>
              <a:gd name="T65" fmla="*/ 1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24" name="Freeform 1123">
            <a:extLst>
              <a:ext uri="{FF2B5EF4-FFF2-40B4-BE49-F238E27FC236}">
                <a16:creationId xmlns:a16="http://schemas.microsoft.com/office/drawing/2014/main" id="{B97FF7F1-EFE4-E546-A0DF-78A5724A451F}"/>
              </a:ext>
            </a:extLst>
          </p:cNvPr>
          <p:cNvSpPr>
            <a:spLocks/>
          </p:cNvSpPr>
          <p:nvPr userDrawn="1">
            <p:custDataLst>
              <p:tags r:id="rId362"/>
            </p:custDataLst>
          </p:nvPr>
        </p:nvSpPr>
        <p:spPr bwMode="auto">
          <a:xfrm>
            <a:off x="7401241" y="2600840"/>
            <a:ext cx="16267" cy="51823"/>
          </a:xfrm>
          <a:custGeom>
            <a:avLst/>
            <a:gdLst>
              <a:gd name="T0" fmla="*/ 34 w 34"/>
              <a:gd name="T1" fmla="*/ 49 h 49"/>
              <a:gd name="T2" fmla="*/ 34 w 34"/>
              <a:gd name="T3" fmla="*/ 34 h 49"/>
              <a:gd name="T4" fmla="*/ 34 w 34"/>
              <a:gd name="T5" fmla="*/ 25 h 49"/>
              <a:gd name="T6" fmla="*/ 33 w 34"/>
              <a:gd name="T7" fmla="*/ 21 h 49"/>
              <a:gd name="T8" fmla="*/ 33 w 34"/>
              <a:gd name="T9" fmla="*/ 17 h 49"/>
              <a:gd name="T10" fmla="*/ 31 w 34"/>
              <a:gd name="T11" fmla="*/ 15 h 49"/>
              <a:gd name="T12" fmla="*/ 30 w 34"/>
              <a:gd name="T13" fmla="*/ 12 h 49"/>
              <a:gd name="T14" fmla="*/ 25 w 34"/>
              <a:gd name="T15" fmla="*/ 8 h 49"/>
              <a:gd name="T16" fmla="*/ 21 w 34"/>
              <a:gd name="T17" fmla="*/ 0 h 49"/>
              <a:gd name="T18" fmla="*/ 8 w 34"/>
              <a:gd name="T19" fmla="*/ 0 h 49"/>
              <a:gd name="T20" fmla="*/ 0 w 34"/>
              <a:gd name="T21" fmla="*/ 0 h 49"/>
              <a:gd name="T22" fmla="*/ 3 w 34"/>
              <a:gd name="T23" fmla="*/ 11 h 49"/>
              <a:gd name="T24" fmla="*/ 7 w 34"/>
              <a:gd name="T25" fmla="*/ 20 h 49"/>
              <a:gd name="T26" fmla="*/ 10 w 34"/>
              <a:gd name="T27" fmla="*/ 27 h 49"/>
              <a:gd name="T28" fmla="*/ 14 w 34"/>
              <a:gd name="T29" fmla="*/ 34 h 49"/>
              <a:gd name="T30" fmla="*/ 19 w 34"/>
              <a:gd name="T31" fmla="*/ 39 h 49"/>
              <a:gd name="T32" fmla="*/ 24 w 34"/>
              <a:gd name="T33" fmla="*/ 43 h 49"/>
              <a:gd name="T34" fmla="*/ 29 w 34"/>
              <a:gd name="T35" fmla="*/ 46 h 49"/>
              <a:gd name="T36" fmla="*/ 34 w 34"/>
              <a:gd name="T3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25" name="Freeform 1124">
            <a:extLst>
              <a:ext uri="{FF2B5EF4-FFF2-40B4-BE49-F238E27FC236}">
                <a16:creationId xmlns:a16="http://schemas.microsoft.com/office/drawing/2014/main" id="{23E53CD3-648D-7141-8241-7ABA45E1376A}"/>
              </a:ext>
            </a:extLst>
          </p:cNvPr>
          <p:cNvSpPr>
            <a:spLocks/>
          </p:cNvSpPr>
          <p:nvPr userDrawn="1">
            <p:custDataLst>
              <p:tags r:id="rId363"/>
            </p:custDataLst>
          </p:nvPr>
        </p:nvSpPr>
        <p:spPr bwMode="auto">
          <a:xfrm>
            <a:off x="6983179" y="2914654"/>
            <a:ext cx="29281" cy="51823"/>
          </a:xfrm>
          <a:custGeom>
            <a:avLst/>
            <a:gdLst>
              <a:gd name="T0" fmla="*/ 60 w 60"/>
              <a:gd name="T1" fmla="*/ 0 h 74"/>
              <a:gd name="T2" fmla="*/ 56 w 60"/>
              <a:gd name="T3" fmla="*/ 4 h 74"/>
              <a:gd name="T4" fmla="*/ 51 w 60"/>
              <a:gd name="T5" fmla="*/ 10 h 74"/>
              <a:gd name="T6" fmla="*/ 48 w 60"/>
              <a:gd name="T7" fmla="*/ 15 h 74"/>
              <a:gd name="T8" fmla="*/ 46 w 60"/>
              <a:gd name="T9" fmla="*/ 21 h 74"/>
              <a:gd name="T10" fmla="*/ 41 w 60"/>
              <a:gd name="T11" fmla="*/ 31 h 74"/>
              <a:gd name="T12" fmla="*/ 37 w 60"/>
              <a:gd name="T13" fmla="*/ 42 h 74"/>
              <a:gd name="T14" fmla="*/ 35 w 60"/>
              <a:gd name="T15" fmla="*/ 47 h 74"/>
              <a:gd name="T16" fmla="*/ 32 w 60"/>
              <a:gd name="T17" fmla="*/ 51 h 74"/>
              <a:gd name="T18" fmla="*/ 29 w 60"/>
              <a:gd name="T19" fmla="*/ 56 h 74"/>
              <a:gd name="T20" fmla="*/ 25 w 60"/>
              <a:gd name="T21" fmla="*/ 60 h 74"/>
              <a:gd name="T22" fmla="*/ 20 w 60"/>
              <a:gd name="T23" fmla="*/ 65 h 74"/>
              <a:gd name="T24" fmla="*/ 15 w 60"/>
              <a:gd name="T25" fmla="*/ 69 h 74"/>
              <a:gd name="T26" fmla="*/ 8 w 60"/>
              <a:gd name="T27" fmla="*/ 72 h 74"/>
              <a:gd name="T28" fmla="*/ 0 w 60"/>
              <a:gd name="T29" fmla="*/ 74 h 74"/>
              <a:gd name="T30" fmla="*/ 5 w 60"/>
              <a:gd name="T31" fmla="*/ 60 h 74"/>
              <a:gd name="T32" fmla="*/ 12 w 60"/>
              <a:gd name="T33" fmla="*/ 47 h 74"/>
              <a:gd name="T34" fmla="*/ 19 w 60"/>
              <a:gd name="T35" fmla="*/ 34 h 74"/>
              <a:gd name="T36" fmla="*/ 27 w 60"/>
              <a:gd name="T37" fmla="*/ 23 h 74"/>
              <a:gd name="T38" fmla="*/ 36 w 60"/>
              <a:gd name="T39" fmla="*/ 14 h 74"/>
              <a:gd name="T40" fmla="*/ 43 w 60"/>
              <a:gd name="T41" fmla="*/ 6 h 74"/>
              <a:gd name="T42" fmla="*/ 48 w 60"/>
              <a:gd name="T43" fmla="*/ 3 h 74"/>
              <a:gd name="T44" fmla="*/ 52 w 60"/>
              <a:gd name="T45" fmla="*/ 1 h 74"/>
              <a:gd name="T46" fmla="*/ 56 w 60"/>
              <a:gd name="T47" fmla="*/ 0 h 74"/>
              <a:gd name="T48" fmla="*/ 60 w 60"/>
              <a:gd name="T4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74">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26" name="Freeform 1125">
            <a:extLst>
              <a:ext uri="{FF2B5EF4-FFF2-40B4-BE49-F238E27FC236}">
                <a16:creationId xmlns:a16="http://schemas.microsoft.com/office/drawing/2014/main" id="{BBBD7EC6-9639-6444-B65B-F3B44AD07501}"/>
              </a:ext>
            </a:extLst>
          </p:cNvPr>
          <p:cNvSpPr>
            <a:spLocks/>
          </p:cNvSpPr>
          <p:nvPr userDrawn="1">
            <p:custDataLst>
              <p:tags r:id="rId364"/>
            </p:custDataLst>
          </p:nvPr>
        </p:nvSpPr>
        <p:spPr bwMode="auto">
          <a:xfrm>
            <a:off x="6922990" y="2929051"/>
            <a:ext cx="24400" cy="54702"/>
          </a:xfrm>
          <a:custGeom>
            <a:avLst/>
            <a:gdLst>
              <a:gd name="T0" fmla="*/ 13 w 47"/>
              <a:gd name="T1" fmla="*/ 8 h 45"/>
              <a:gd name="T2" fmla="*/ 22 w 47"/>
              <a:gd name="T3" fmla="*/ 8 h 45"/>
              <a:gd name="T4" fmla="*/ 28 w 47"/>
              <a:gd name="T5" fmla="*/ 6 h 45"/>
              <a:gd name="T6" fmla="*/ 32 w 47"/>
              <a:gd name="T7" fmla="*/ 5 h 45"/>
              <a:gd name="T8" fmla="*/ 35 w 47"/>
              <a:gd name="T9" fmla="*/ 3 h 45"/>
              <a:gd name="T10" fmla="*/ 37 w 47"/>
              <a:gd name="T11" fmla="*/ 1 h 45"/>
              <a:gd name="T12" fmla="*/ 39 w 47"/>
              <a:gd name="T13" fmla="*/ 0 h 45"/>
              <a:gd name="T14" fmla="*/ 43 w 47"/>
              <a:gd name="T15" fmla="*/ 1 h 45"/>
              <a:gd name="T16" fmla="*/ 47 w 47"/>
              <a:gd name="T17" fmla="*/ 2 h 45"/>
              <a:gd name="T18" fmla="*/ 46 w 47"/>
              <a:gd name="T19" fmla="*/ 7 h 45"/>
              <a:gd name="T20" fmla="*/ 46 w 47"/>
              <a:gd name="T21" fmla="*/ 11 h 45"/>
              <a:gd name="T22" fmla="*/ 44 w 47"/>
              <a:gd name="T23" fmla="*/ 15 h 45"/>
              <a:gd name="T24" fmla="*/ 43 w 47"/>
              <a:gd name="T25" fmla="*/ 19 h 45"/>
              <a:gd name="T26" fmla="*/ 37 w 47"/>
              <a:gd name="T27" fmla="*/ 26 h 45"/>
              <a:gd name="T28" fmla="*/ 30 w 47"/>
              <a:gd name="T29" fmla="*/ 32 h 45"/>
              <a:gd name="T30" fmla="*/ 24 w 47"/>
              <a:gd name="T31" fmla="*/ 38 h 45"/>
              <a:gd name="T32" fmla="*/ 16 w 47"/>
              <a:gd name="T33" fmla="*/ 42 h 45"/>
              <a:gd name="T34" fmla="*/ 7 w 47"/>
              <a:gd name="T35" fmla="*/ 45 h 45"/>
              <a:gd name="T36" fmla="*/ 0 w 47"/>
              <a:gd name="T37" fmla="*/ 45 h 45"/>
              <a:gd name="T38" fmla="*/ 2 w 47"/>
              <a:gd name="T39" fmla="*/ 38 h 45"/>
              <a:gd name="T40" fmla="*/ 6 w 47"/>
              <a:gd name="T41" fmla="*/ 26 h 45"/>
              <a:gd name="T42" fmla="*/ 11 w 47"/>
              <a:gd name="T43" fmla="*/ 15 h 45"/>
              <a:gd name="T44" fmla="*/ 13 w 47"/>
              <a:gd name="T45"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45">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27" name="Freeform 1126">
            <a:extLst>
              <a:ext uri="{FF2B5EF4-FFF2-40B4-BE49-F238E27FC236}">
                <a16:creationId xmlns:a16="http://schemas.microsoft.com/office/drawing/2014/main" id="{D3E1E995-8DEA-764A-AF79-17908A9628EF}"/>
              </a:ext>
            </a:extLst>
          </p:cNvPr>
          <p:cNvSpPr>
            <a:spLocks/>
          </p:cNvSpPr>
          <p:nvPr userDrawn="1">
            <p:custDataLst>
              <p:tags r:id="rId365"/>
            </p:custDataLst>
          </p:nvPr>
        </p:nvSpPr>
        <p:spPr bwMode="auto">
          <a:xfrm>
            <a:off x="6896963" y="2923291"/>
            <a:ext cx="6507" cy="51823"/>
          </a:xfrm>
          <a:custGeom>
            <a:avLst/>
            <a:gdLst>
              <a:gd name="T0" fmla="*/ 6 w 26"/>
              <a:gd name="T1" fmla="*/ 36 h 36"/>
              <a:gd name="T2" fmla="*/ 5 w 26"/>
              <a:gd name="T3" fmla="*/ 30 h 36"/>
              <a:gd name="T4" fmla="*/ 3 w 26"/>
              <a:gd name="T5" fmla="*/ 20 h 36"/>
              <a:gd name="T6" fmla="*/ 1 w 26"/>
              <a:gd name="T7" fmla="*/ 10 h 36"/>
              <a:gd name="T8" fmla="*/ 0 w 26"/>
              <a:gd name="T9" fmla="*/ 0 h 36"/>
              <a:gd name="T10" fmla="*/ 26 w 26"/>
              <a:gd name="T11" fmla="*/ 0 h 36"/>
              <a:gd name="T12" fmla="*/ 25 w 26"/>
              <a:gd name="T13" fmla="*/ 12 h 36"/>
              <a:gd name="T14" fmla="*/ 24 w 26"/>
              <a:gd name="T15" fmla="*/ 23 h 36"/>
              <a:gd name="T16" fmla="*/ 23 w 26"/>
              <a:gd name="T17" fmla="*/ 27 h 36"/>
              <a:gd name="T18" fmla="*/ 23 w 26"/>
              <a:gd name="T19" fmla="*/ 31 h 36"/>
              <a:gd name="T20" fmla="*/ 24 w 26"/>
              <a:gd name="T21" fmla="*/ 34 h 36"/>
              <a:gd name="T22" fmla="*/ 26 w 26"/>
              <a:gd name="T23" fmla="*/ 36 h 36"/>
              <a:gd name="T24" fmla="*/ 6 w 26"/>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6">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28" name="Freeform 1127">
            <a:extLst>
              <a:ext uri="{FF2B5EF4-FFF2-40B4-BE49-F238E27FC236}">
                <a16:creationId xmlns:a16="http://schemas.microsoft.com/office/drawing/2014/main" id="{E25E023E-D2CA-1445-8B33-1F754F65B0BA}"/>
              </a:ext>
            </a:extLst>
          </p:cNvPr>
          <p:cNvSpPr>
            <a:spLocks/>
          </p:cNvSpPr>
          <p:nvPr userDrawn="1">
            <p:custDataLst>
              <p:tags r:id="rId366"/>
            </p:custDataLst>
          </p:nvPr>
        </p:nvSpPr>
        <p:spPr bwMode="auto">
          <a:xfrm>
            <a:off x="8199949" y="2677133"/>
            <a:ext cx="178937" cy="143951"/>
          </a:xfrm>
          <a:custGeom>
            <a:avLst/>
            <a:gdLst>
              <a:gd name="T0" fmla="*/ 26 w 405"/>
              <a:gd name="T1" fmla="*/ 162 h 302"/>
              <a:gd name="T2" fmla="*/ 28 w 405"/>
              <a:gd name="T3" fmla="*/ 156 h 302"/>
              <a:gd name="T4" fmla="*/ 30 w 405"/>
              <a:gd name="T5" fmla="*/ 154 h 302"/>
              <a:gd name="T6" fmla="*/ 28 w 405"/>
              <a:gd name="T7" fmla="*/ 151 h 302"/>
              <a:gd name="T8" fmla="*/ 18 w 405"/>
              <a:gd name="T9" fmla="*/ 143 h 302"/>
              <a:gd name="T10" fmla="*/ 6 w 405"/>
              <a:gd name="T11" fmla="*/ 127 h 302"/>
              <a:gd name="T12" fmla="*/ 2 w 405"/>
              <a:gd name="T13" fmla="*/ 116 h 302"/>
              <a:gd name="T14" fmla="*/ 5 w 405"/>
              <a:gd name="T15" fmla="*/ 112 h 302"/>
              <a:gd name="T16" fmla="*/ 6 w 405"/>
              <a:gd name="T17" fmla="*/ 104 h 302"/>
              <a:gd name="T18" fmla="*/ 17 w 405"/>
              <a:gd name="T19" fmla="*/ 97 h 302"/>
              <a:gd name="T20" fmla="*/ 34 w 405"/>
              <a:gd name="T21" fmla="*/ 93 h 302"/>
              <a:gd name="T22" fmla="*/ 47 w 405"/>
              <a:gd name="T23" fmla="*/ 88 h 302"/>
              <a:gd name="T24" fmla="*/ 57 w 405"/>
              <a:gd name="T25" fmla="*/ 82 h 302"/>
              <a:gd name="T26" fmla="*/ 67 w 405"/>
              <a:gd name="T27" fmla="*/ 70 h 302"/>
              <a:gd name="T28" fmla="*/ 75 w 405"/>
              <a:gd name="T29" fmla="*/ 52 h 302"/>
              <a:gd name="T30" fmla="*/ 84 w 405"/>
              <a:gd name="T31" fmla="*/ 47 h 302"/>
              <a:gd name="T32" fmla="*/ 95 w 405"/>
              <a:gd name="T33" fmla="*/ 52 h 302"/>
              <a:gd name="T34" fmla="*/ 117 w 405"/>
              <a:gd name="T35" fmla="*/ 54 h 302"/>
              <a:gd name="T36" fmla="*/ 169 w 405"/>
              <a:gd name="T37" fmla="*/ 46 h 302"/>
              <a:gd name="T38" fmla="*/ 212 w 405"/>
              <a:gd name="T39" fmla="*/ 43 h 302"/>
              <a:gd name="T40" fmla="*/ 234 w 405"/>
              <a:gd name="T41" fmla="*/ 41 h 302"/>
              <a:gd name="T42" fmla="*/ 264 w 405"/>
              <a:gd name="T43" fmla="*/ 35 h 302"/>
              <a:gd name="T44" fmla="*/ 318 w 405"/>
              <a:gd name="T45" fmla="*/ 17 h 302"/>
              <a:gd name="T46" fmla="*/ 359 w 405"/>
              <a:gd name="T47" fmla="*/ 4 h 302"/>
              <a:gd name="T48" fmla="*/ 372 w 405"/>
              <a:gd name="T49" fmla="*/ 3 h 302"/>
              <a:gd name="T50" fmla="*/ 385 w 405"/>
              <a:gd name="T51" fmla="*/ 3 h 302"/>
              <a:gd name="T52" fmla="*/ 398 w 405"/>
              <a:gd name="T53" fmla="*/ 1 h 302"/>
              <a:gd name="T54" fmla="*/ 395 w 405"/>
              <a:gd name="T55" fmla="*/ 8 h 302"/>
              <a:gd name="T56" fmla="*/ 360 w 405"/>
              <a:gd name="T57" fmla="*/ 41 h 302"/>
              <a:gd name="T58" fmla="*/ 344 w 405"/>
              <a:gd name="T59" fmla="*/ 57 h 302"/>
              <a:gd name="T60" fmla="*/ 339 w 405"/>
              <a:gd name="T61" fmla="*/ 64 h 302"/>
              <a:gd name="T62" fmla="*/ 339 w 405"/>
              <a:gd name="T63" fmla="*/ 96 h 302"/>
              <a:gd name="T64" fmla="*/ 337 w 405"/>
              <a:gd name="T65" fmla="*/ 149 h 302"/>
              <a:gd name="T66" fmla="*/ 335 w 405"/>
              <a:gd name="T67" fmla="*/ 180 h 302"/>
              <a:gd name="T68" fmla="*/ 326 w 405"/>
              <a:gd name="T69" fmla="*/ 198 h 302"/>
              <a:gd name="T70" fmla="*/ 305 w 405"/>
              <a:gd name="T71" fmla="*/ 210 h 302"/>
              <a:gd name="T72" fmla="*/ 265 w 405"/>
              <a:gd name="T73" fmla="*/ 227 h 302"/>
              <a:gd name="T74" fmla="*/ 106 w 405"/>
              <a:gd name="T75" fmla="*/ 302 h 302"/>
              <a:gd name="T76" fmla="*/ 57 w 405"/>
              <a:gd name="T77" fmla="*/ 260 h 302"/>
              <a:gd name="T78" fmla="*/ 70 w 405"/>
              <a:gd name="T79" fmla="*/ 228 h 302"/>
              <a:gd name="T80" fmla="*/ 81 w 405"/>
              <a:gd name="T81" fmla="*/ 209 h 302"/>
              <a:gd name="T82" fmla="*/ 86 w 405"/>
              <a:gd name="T83" fmla="*/ 172 h 302"/>
              <a:gd name="T84" fmla="*/ 71 w 405"/>
              <a:gd name="T85" fmla="*/ 173 h 302"/>
              <a:gd name="T86" fmla="*/ 57 w 405"/>
              <a:gd name="T87" fmla="*/ 169 h 302"/>
              <a:gd name="T88" fmla="*/ 41 w 405"/>
              <a:gd name="T89" fmla="*/ 165 h 302"/>
              <a:gd name="T90" fmla="*/ 26 w 405"/>
              <a:gd name="T91" fmla="*/ 16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29" name="Freeform 1128">
            <a:extLst>
              <a:ext uri="{FF2B5EF4-FFF2-40B4-BE49-F238E27FC236}">
                <a16:creationId xmlns:a16="http://schemas.microsoft.com/office/drawing/2014/main" id="{130D4CAC-8A48-7941-BF8B-B5BF03A261DB}"/>
              </a:ext>
            </a:extLst>
          </p:cNvPr>
          <p:cNvSpPr>
            <a:spLocks/>
          </p:cNvSpPr>
          <p:nvPr userDrawn="1">
            <p:custDataLst>
              <p:tags r:id="rId367"/>
            </p:custDataLst>
          </p:nvPr>
        </p:nvSpPr>
        <p:spPr bwMode="auto">
          <a:xfrm>
            <a:off x="10345563" y="3022618"/>
            <a:ext cx="43920" cy="71975"/>
          </a:xfrm>
          <a:custGeom>
            <a:avLst/>
            <a:gdLst>
              <a:gd name="T0" fmla="*/ 100 w 100"/>
              <a:gd name="T1" fmla="*/ 1 h 155"/>
              <a:gd name="T2" fmla="*/ 100 w 100"/>
              <a:gd name="T3" fmla="*/ 30 h 155"/>
              <a:gd name="T4" fmla="*/ 100 w 100"/>
              <a:gd name="T5" fmla="*/ 55 h 155"/>
              <a:gd name="T6" fmla="*/ 100 w 100"/>
              <a:gd name="T7" fmla="*/ 78 h 155"/>
              <a:gd name="T8" fmla="*/ 100 w 100"/>
              <a:gd name="T9" fmla="*/ 99 h 155"/>
              <a:gd name="T10" fmla="*/ 98 w 100"/>
              <a:gd name="T11" fmla="*/ 109 h 155"/>
              <a:gd name="T12" fmla="*/ 94 w 100"/>
              <a:gd name="T13" fmla="*/ 118 h 155"/>
              <a:gd name="T14" fmla="*/ 89 w 100"/>
              <a:gd name="T15" fmla="*/ 128 h 155"/>
              <a:gd name="T16" fmla="*/ 82 w 100"/>
              <a:gd name="T17" fmla="*/ 137 h 155"/>
              <a:gd name="T18" fmla="*/ 73 w 100"/>
              <a:gd name="T19" fmla="*/ 144 h 155"/>
              <a:gd name="T20" fmla="*/ 62 w 100"/>
              <a:gd name="T21" fmla="*/ 150 h 155"/>
              <a:gd name="T22" fmla="*/ 57 w 100"/>
              <a:gd name="T23" fmla="*/ 152 h 155"/>
              <a:gd name="T24" fmla="*/ 51 w 100"/>
              <a:gd name="T25" fmla="*/ 154 h 155"/>
              <a:gd name="T26" fmla="*/ 46 w 100"/>
              <a:gd name="T27" fmla="*/ 155 h 155"/>
              <a:gd name="T28" fmla="*/ 39 w 100"/>
              <a:gd name="T29" fmla="*/ 155 h 155"/>
              <a:gd name="T30" fmla="*/ 35 w 100"/>
              <a:gd name="T31" fmla="*/ 154 h 155"/>
              <a:gd name="T32" fmla="*/ 30 w 100"/>
              <a:gd name="T33" fmla="*/ 153 h 155"/>
              <a:gd name="T34" fmla="*/ 26 w 100"/>
              <a:gd name="T35" fmla="*/ 151 h 155"/>
              <a:gd name="T36" fmla="*/ 22 w 100"/>
              <a:gd name="T37" fmla="*/ 149 h 155"/>
              <a:gd name="T38" fmla="*/ 15 w 100"/>
              <a:gd name="T39" fmla="*/ 142 h 155"/>
              <a:gd name="T40" fmla="*/ 9 w 100"/>
              <a:gd name="T41" fmla="*/ 134 h 155"/>
              <a:gd name="T42" fmla="*/ 5 w 100"/>
              <a:gd name="T43" fmla="*/ 124 h 155"/>
              <a:gd name="T44" fmla="*/ 2 w 100"/>
              <a:gd name="T45" fmla="*/ 113 h 155"/>
              <a:gd name="T46" fmla="*/ 0 w 100"/>
              <a:gd name="T47" fmla="*/ 103 h 155"/>
              <a:gd name="T48" fmla="*/ 0 w 100"/>
              <a:gd name="T49" fmla="*/ 93 h 155"/>
              <a:gd name="T50" fmla="*/ 0 w 100"/>
              <a:gd name="T51" fmla="*/ 77 h 155"/>
              <a:gd name="T52" fmla="*/ 0 w 100"/>
              <a:gd name="T53" fmla="*/ 65 h 155"/>
              <a:gd name="T54" fmla="*/ 0 w 100"/>
              <a:gd name="T55" fmla="*/ 56 h 155"/>
              <a:gd name="T56" fmla="*/ 0 w 100"/>
              <a:gd name="T57" fmla="*/ 50 h 155"/>
              <a:gd name="T58" fmla="*/ 15 w 100"/>
              <a:gd name="T59" fmla="*/ 50 h 155"/>
              <a:gd name="T60" fmla="*/ 26 w 100"/>
              <a:gd name="T61" fmla="*/ 50 h 155"/>
              <a:gd name="T62" fmla="*/ 26 w 100"/>
              <a:gd name="T63" fmla="*/ 40 h 155"/>
              <a:gd name="T64" fmla="*/ 27 w 100"/>
              <a:gd name="T65" fmla="*/ 31 h 155"/>
              <a:gd name="T66" fmla="*/ 29 w 100"/>
              <a:gd name="T67" fmla="*/ 23 h 155"/>
              <a:gd name="T68" fmla="*/ 31 w 100"/>
              <a:gd name="T69" fmla="*/ 17 h 155"/>
              <a:gd name="T70" fmla="*/ 35 w 100"/>
              <a:gd name="T71" fmla="*/ 12 h 155"/>
              <a:gd name="T72" fmla="*/ 39 w 100"/>
              <a:gd name="T73" fmla="*/ 7 h 155"/>
              <a:gd name="T74" fmla="*/ 42 w 100"/>
              <a:gd name="T75" fmla="*/ 4 h 155"/>
              <a:gd name="T76" fmla="*/ 48 w 100"/>
              <a:gd name="T77" fmla="*/ 2 h 155"/>
              <a:gd name="T78" fmla="*/ 59 w 100"/>
              <a:gd name="T79" fmla="*/ 0 h 155"/>
              <a:gd name="T80" fmla="*/ 71 w 100"/>
              <a:gd name="T81" fmla="*/ 0 h 155"/>
              <a:gd name="T82" fmla="*/ 84 w 100"/>
              <a:gd name="T83" fmla="*/ 0 h 155"/>
              <a:gd name="T84" fmla="*/ 100 w 100"/>
              <a:gd name="T85" fmla="*/ 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1130" name="Group 1129">
            <a:extLst>
              <a:ext uri="{FF2B5EF4-FFF2-40B4-BE49-F238E27FC236}">
                <a16:creationId xmlns:a16="http://schemas.microsoft.com/office/drawing/2014/main" id="{CDE4E975-091C-DE4C-97F4-4F4CEC71A106}"/>
              </a:ext>
            </a:extLst>
          </p:cNvPr>
          <p:cNvGrpSpPr>
            <a:grpSpLocks/>
          </p:cNvGrpSpPr>
          <p:nvPr userDrawn="1">
            <p:custDataLst>
              <p:tags r:id="rId368"/>
            </p:custDataLst>
          </p:nvPr>
        </p:nvGrpSpPr>
        <p:grpSpPr bwMode="auto">
          <a:xfrm>
            <a:off x="7934797" y="2540380"/>
            <a:ext cx="494516" cy="182818"/>
            <a:chOff x="3289" y="1830"/>
            <a:chExt cx="363" cy="128"/>
          </a:xfrm>
          <a:solidFill>
            <a:schemeClr val="accent1"/>
          </a:solidFill>
        </p:grpSpPr>
        <p:sp>
          <p:nvSpPr>
            <p:cNvPr id="1131" name="Freeform 1130">
              <a:extLst>
                <a:ext uri="{FF2B5EF4-FFF2-40B4-BE49-F238E27FC236}">
                  <a16:creationId xmlns:a16="http://schemas.microsoft.com/office/drawing/2014/main" id="{D1C11507-51CD-A74D-B313-BC3A8B5981F8}"/>
                </a:ext>
              </a:extLst>
            </p:cNvPr>
            <p:cNvSpPr>
              <a:spLocks/>
            </p:cNvSpPr>
            <p:nvPr/>
          </p:nvSpPr>
          <p:spPr bwMode="auto">
            <a:xfrm>
              <a:off x="3289" y="1871"/>
              <a:ext cx="4" cy="3"/>
            </a:xfrm>
            <a:custGeom>
              <a:avLst/>
              <a:gdLst>
                <a:gd name="T0" fmla="*/ 13 w 13"/>
                <a:gd name="T1" fmla="*/ 0 h 7"/>
                <a:gd name="T2" fmla="*/ 12 w 13"/>
                <a:gd name="T3" fmla="*/ 1 h 7"/>
                <a:gd name="T4" fmla="*/ 9 w 13"/>
                <a:gd name="T5" fmla="*/ 3 h 7"/>
                <a:gd name="T6" fmla="*/ 4 w 13"/>
                <a:gd name="T7" fmla="*/ 5 h 7"/>
                <a:gd name="T8" fmla="*/ 0 w 13"/>
                <a:gd name="T9" fmla="*/ 7 h 7"/>
                <a:gd name="T10" fmla="*/ 7 w 13"/>
                <a:gd name="T11" fmla="*/ 3 h 7"/>
                <a:gd name="T12" fmla="*/ 13 w 1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3" y="0"/>
                  </a:moveTo>
                  <a:lnTo>
                    <a:pt x="12" y="1"/>
                  </a:lnTo>
                  <a:lnTo>
                    <a:pt x="9" y="3"/>
                  </a:lnTo>
                  <a:lnTo>
                    <a:pt x="4" y="5"/>
                  </a:lnTo>
                  <a:lnTo>
                    <a:pt x="0" y="7"/>
                  </a:lnTo>
                  <a:lnTo>
                    <a:pt x="7" y="3"/>
                  </a:lnTo>
                  <a:lnTo>
                    <a:pt x="1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32" name="Freeform 1131">
              <a:extLst>
                <a:ext uri="{FF2B5EF4-FFF2-40B4-BE49-F238E27FC236}">
                  <a16:creationId xmlns:a16="http://schemas.microsoft.com/office/drawing/2014/main" id="{ED3C0271-28FC-A942-AD38-CF36EBD63C2B}"/>
                </a:ext>
              </a:extLst>
            </p:cNvPr>
            <p:cNvSpPr>
              <a:spLocks/>
            </p:cNvSpPr>
            <p:nvPr/>
          </p:nvSpPr>
          <p:spPr bwMode="auto">
            <a:xfrm>
              <a:off x="3324" y="1937"/>
              <a:ext cx="10" cy="3"/>
            </a:xfrm>
            <a:custGeom>
              <a:avLst/>
              <a:gdLst>
                <a:gd name="T0" fmla="*/ 0 w 34"/>
                <a:gd name="T1" fmla="*/ 6 h 8"/>
                <a:gd name="T2" fmla="*/ 7 w 34"/>
                <a:gd name="T3" fmla="*/ 5 h 8"/>
                <a:gd name="T4" fmla="*/ 15 w 34"/>
                <a:gd name="T5" fmla="*/ 3 h 8"/>
                <a:gd name="T6" fmla="*/ 25 w 34"/>
                <a:gd name="T7" fmla="*/ 1 h 8"/>
                <a:gd name="T8" fmla="*/ 34 w 34"/>
                <a:gd name="T9" fmla="*/ 0 h 8"/>
                <a:gd name="T10" fmla="*/ 31 w 34"/>
                <a:gd name="T11" fmla="*/ 2 h 8"/>
                <a:gd name="T12" fmla="*/ 27 w 34"/>
                <a:gd name="T13" fmla="*/ 4 h 8"/>
                <a:gd name="T14" fmla="*/ 22 w 34"/>
                <a:gd name="T15" fmla="*/ 6 h 8"/>
                <a:gd name="T16" fmla="*/ 18 w 34"/>
                <a:gd name="T17" fmla="*/ 7 h 8"/>
                <a:gd name="T18" fmla="*/ 12 w 34"/>
                <a:gd name="T19" fmla="*/ 8 h 8"/>
                <a:gd name="T20" fmla="*/ 8 w 34"/>
                <a:gd name="T21" fmla="*/ 8 h 8"/>
                <a:gd name="T22" fmla="*/ 4 w 34"/>
                <a:gd name="T23" fmla="*/ 8 h 8"/>
                <a:gd name="T24" fmla="*/ 0 w 34"/>
                <a:gd name="T25"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33" name="Freeform 1132">
              <a:extLst>
                <a:ext uri="{FF2B5EF4-FFF2-40B4-BE49-F238E27FC236}">
                  <a16:creationId xmlns:a16="http://schemas.microsoft.com/office/drawing/2014/main" id="{570F7CCE-DA80-774D-ABD7-D11776FC3C98}"/>
                </a:ext>
              </a:extLst>
            </p:cNvPr>
            <p:cNvSpPr>
              <a:spLocks/>
            </p:cNvSpPr>
            <p:nvPr/>
          </p:nvSpPr>
          <p:spPr bwMode="auto">
            <a:xfrm>
              <a:off x="3343" y="1948"/>
              <a:ext cx="4" cy="8"/>
            </a:xfrm>
            <a:custGeom>
              <a:avLst/>
              <a:gdLst>
                <a:gd name="T0" fmla="*/ 0 w 13"/>
                <a:gd name="T1" fmla="*/ 24 h 24"/>
                <a:gd name="T2" fmla="*/ 0 w 13"/>
                <a:gd name="T3" fmla="*/ 0 h 24"/>
                <a:gd name="T4" fmla="*/ 13 w 13"/>
                <a:gd name="T5" fmla="*/ 12 h 24"/>
                <a:gd name="T6" fmla="*/ 0 w 13"/>
                <a:gd name="T7" fmla="*/ 24 h 24"/>
              </a:gdLst>
              <a:ahLst/>
              <a:cxnLst>
                <a:cxn ang="0">
                  <a:pos x="T0" y="T1"/>
                </a:cxn>
                <a:cxn ang="0">
                  <a:pos x="T2" y="T3"/>
                </a:cxn>
                <a:cxn ang="0">
                  <a:pos x="T4" y="T5"/>
                </a:cxn>
                <a:cxn ang="0">
                  <a:pos x="T6" y="T7"/>
                </a:cxn>
              </a:cxnLst>
              <a:rect l="0" t="0" r="r" b="b"/>
              <a:pathLst>
                <a:path w="13" h="24">
                  <a:moveTo>
                    <a:pt x="0" y="24"/>
                  </a:moveTo>
                  <a:lnTo>
                    <a:pt x="0" y="0"/>
                  </a:lnTo>
                  <a:lnTo>
                    <a:pt x="13" y="12"/>
                  </a:lnTo>
                  <a:lnTo>
                    <a:pt x="0" y="2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34" name="Freeform 1133">
              <a:extLst>
                <a:ext uri="{FF2B5EF4-FFF2-40B4-BE49-F238E27FC236}">
                  <a16:creationId xmlns:a16="http://schemas.microsoft.com/office/drawing/2014/main" id="{3A63B359-5BD1-C248-AF6A-1B25D783F795}"/>
                </a:ext>
              </a:extLst>
            </p:cNvPr>
            <p:cNvSpPr>
              <a:spLocks/>
            </p:cNvSpPr>
            <p:nvPr/>
          </p:nvSpPr>
          <p:spPr bwMode="auto">
            <a:xfrm>
              <a:off x="3313" y="1834"/>
              <a:ext cx="34" cy="23"/>
            </a:xfrm>
            <a:custGeom>
              <a:avLst/>
              <a:gdLst>
                <a:gd name="T0" fmla="*/ 0 w 107"/>
                <a:gd name="T1" fmla="*/ 13 h 69"/>
                <a:gd name="T2" fmla="*/ 0 w 107"/>
                <a:gd name="T3" fmla="*/ 27 h 69"/>
                <a:gd name="T4" fmla="*/ 0 w 107"/>
                <a:gd name="T5" fmla="*/ 45 h 69"/>
                <a:gd name="T6" fmla="*/ 0 w 107"/>
                <a:gd name="T7" fmla="*/ 62 h 69"/>
                <a:gd name="T8" fmla="*/ 0 w 107"/>
                <a:gd name="T9" fmla="*/ 69 h 69"/>
                <a:gd name="T10" fmla="*/ 16 w 107"/>
                <a:gd name="T11" fmla="*/ 66 h 69"/>
                <a:gd name="T12" fmla="*/ 49 w 107"/>
                <a:gd name="T13" fmla="*/ 58 h 69"/>
                <a:gd name="T14" fmla="*/ 85 w 107"/>
                <a:gd name="T15" fmla="*/ 50 h 69"/>
                <a:gd name="T16" fmla="*/ 107 w 107"/>
                <a:gd name="T17" fmla="*/ 44 h 69"/>
                <a:gd name="T18" fmla="*/ 101 w 107"/>
                <a:gd name="T19" fmla="*/ 38 h 69"/>
                <a:gd name="T20" fmla="*/ 94 w 107"/>
                <a:gd name="T21" fmla="*/ 34 h 69"/>
                <a:gd name="T22" fmla="*/ 86 w 107"/>
                <a:gd name="T23" fmla="*/ 30 h 69"/>
                <a:gd name="T24" fmla="*/ 78 w 107"/>
                <a:gd name="T25" fmla="*/ 27 h 69"/>
                <a:gd name="T26" fmla="*/ 72 w 107"/>
                <a:gd name="T27" fmla="*/ 23 h 69"/>
                <a:gd name="T28" fmla="*/ 65 w 107"/>
                <a:gd name="T29" fmla="*/ 18 h 69"/>
                <a:gd name="T30" fmla="*/ 63 w 107"/>
                <a:gd name="T31" fmla="*/ 15 h 69"/>
                <a:gd name="T32" fmla="*/ 62 w 107"/>
                <a:gd name="T33" fmla="*/ 11 h 69"/>
                <a:gd name="T34" fmla="*/ 61 w 107"/>
                <a:gd name="T35" fmla="*/ 7 h 69"/>
                <a:gd name="T36" fmla="*/ 61 w 107"/>
                <a:gd name="T37" fmla="*/ 0 h 69"/>
                <a:gd name="T38" fmla="*/ 54 w 107"/>
                <a:gd name="T39" fmla="*/ 1 h 69"/>
                <a:gd name="T40" fmla="*/ 38 w 107"/>
                <a:gd name="T41" fmla="*/ 4 h 69"/>
                <a:gd name="T42" fmla="*/ 18 w 107"/>
                <a:gd name="T43" fmla="*/ 9 h 69"/>
                <a:gd name="T44" fmla="*/ 0 w 107"/>
                <a:gd name="T45" fmla="*/ 1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35" name="Freeform 1134">
              <a:extLst>
                <a:ext uri="{FF2B5EF4-FFF2-40B4-BE49-F238E27FC236}">
                  <a16:creationId xmlns:a16="http://schemas.microsoft.com/office/drawing/2014/main" id="{0765A823-FE2C-9646-AD5D-E2263718823A}"/>
                </a:ext>
              </a:extLst>
            </p:cNvPr>
            <p:cNvSpPr>
              <a:spLocks/>
            </p:cNvSpPr>
            <p:nvPr/>
          </p:nvSpPr>
          <p:spPr bwMode="auto">
            <a:xfrm>
              <a:off x="3302" y="1830"/>
              <a:ext cx="350" cy="128"/>
            </a:xfrm>
            <a:custGeom>
              <a:avLst/>
              <a:gdLst>
                <a:gd name="T0" fmla="*/ 992 w 1070"/>
                <a:gd name="T1" fmla="*/ 124 h 382"/>
                <a:gd name="T2" fmla="*/ 970 w 1070"/>
                <a:gd name="T3" fmla="*/ 103 h 382"/>
                <a:gd name="T4" fmla="*/ 962 w 1070"/>
                <a:gd name="T5" fmla="*/ 57 h 382"/>
                <a:gd name="T6" fmla="*/ 936 w 1070"/>
                <a:gd name="T7" fmla="*/ 36 h 382"/>
                <a:gd name="T8" fmla="*/ 817 w 1070"/>
                <a:gd name="T9" fmla="*/ 19 h 382"/>
                <a:gd name="T10" fmla="*/ 726 w 1070"/>
                <a:gd name="T11" fmla="*/ 58 h 382"/>
                <a:gd name="T12" fmla="*/ 678 w 1070"/>
                <a:gd name="T13" fmla="*/ 65 h 382"/>
                <a:gd name="T14" fmla="*/ 632 w 1070"/>
                <a:gd name="T15" fmla="*/ 65 h 382"/>
                <a:gd name="T16" fmla="*/ 612 w 1070"/>
                <a:gd name="T17" fmla="*/ 44 h 382"/>
                <a:gd name="T18" fmla="*/ 560 w 1070"/>
                <a:gd name="T19" fmla="*/ 37 h 382"/>
                <a:gd name="T20" fmla="*/ 525 w 1070"/>
                <a:gd name="T21" fmla="*/ 19 h 382"/>
                <a:gd name="T22" fmla="*/ 483 w 1070"/>
                <a:gd name="T23" fmla="*/ 21 h 382"/>
                <a:gd name="T24" fmla="*/ 465 w 1070"/>
                <a:gd name="T25" fmla="*/ 0 h 382"/>
                <a:gd name="T26" fmla="*/ 390 w 1070"/>
                <a:gd name="T27" fmla="*/ 16 h 382"/>
                <a:gd name="T28" fmla="*/ 299 w 1070"/>
                <a:gd name="T29" fmla="*/ 26 h 382"/>
                <a:gd name="T30" fmla="*/ 257 w 1070"/>
                <a:gd name="T31" fmla="*/ 45 h 382"/>
                <a:gd name="T32" fmla="*/ 138 w 1070"/>
                <a:gd name="T33" fmla="*/ 61 h 382"/>
                <a:gd name="T34" fmla="*/ 173 w 1070"/>
                <a:gd name="T35" fmla="*/ 75 h 382"/>
                <a:gd name="T36" fmla="*/ 164 w 1070"/>
                <a:gd name="T37" fmla="*/ 90 h 382"/>
                <a:gd name="T38" fmla="*/ 114 w 1070"/>
                <a:gd name="T39" fmla="*/ 93 h 382"/>
                <a:gd name="T40" fmla="*/ 42 w 1070"/>
                <a:gd name="T41" fmla="*/ 94 h 382"/>
                <a:gd name="T42" fmla="*/ 8 w 1070"/>
                <a:gd name="T43" fmla="*/ 110 h 382"/>
                <a:gd name="T44" fmla="*/ 0 w 1070"/>
                <a:gd name="T45" fmla="*/ 147 h 382"/>
                <a:gd name="T46" fmla="*/ 16 w 1070"/>
                <a:gd name="T47" fmla="*/ 167 h 382"/>
                <a:gd name="T48" fmla="*/ 22 w 1070"/>
                <a:gd name="T49" fmla="*/ 193 h 382"/>
                <a:gd name="T50" fmla="*/ 21 w 1070"/>
                <a:gd name="T51" fmla="*/ 210 h 382"/>
                <a:gd name="T52" fmla="*/ 49 w 1070"/>
                <a:gd name="T53" fmla="*/ 237 h 382"/>
                <a:gd name="T54" fmla="*/ 56 w 1070"/>
                <a:gd name="T55" fmla="*/ 259 h 382"/>
                <a:gd name="T56" fmla="*/ 74 w 1070"/>
                <a:gd name="T57" fmla="*/ 271 h 382"/>
                <a:gd name="T58" fmla="*/ 96 w 1070"/>
                <a:gd name="T59" fmla="*/ 290 h 382"/>
                <a:gd name="T60" fmla="*/ 205 w 1070"/>
                <a:gd name="T61" fmla="*/ 352 h 382"/>
                <a:gd name="T62" fmla="*/ 253 w 1070"/>
                <a:gd name="T63" fmla="*/ 370 h 382"/>
                <a:gd name="T64" fmla="*/ 267 w 1070"/>
                <a:gd name="T65" fmla="*/ 358 h 382"/>
                <a:gd name="T66" fmla="*/ 277 w 1070"/>
                <a:gd name="T67" fmla="*/ 338 h 382"/>
                <a:gd name="T68" fmla="*/ 297 w 1070"/>
                <a:gd name="T69" fmla="*/ 316 h 382"/>
                <a:gd name="T70" fmla="*/ 334 w 1070"/>
                <a:gd name="T71" fmla="*/ 323 h 382"/>
                <a:gd name="T72" fmla="*/ 362 w 1070"/>
                <a:gd name="T73" fmla="*/ 358 h 382"/>
                <a:gd name="T74" fmla="*/ 399 w 1070"/>
                <a:gd name="T75" fmla="*/ 370 h 382"/>
                <a:gd name="T76" fmla="*/ 447 w 1070"/>
                <a:gd name="T77" fmla="*/ 359 h 382"/>
                <a:gd name="T78" fmla="*/ 493 w 1070"/>
                <a:gd name="T79" fmla="*/ 335 h 382"/>
                <a:gd name="T80" fmla="*/ 525 w 1070"/>
                <a:gd name="T81" fmla="*/ 327 h 382"/>
                <a:gd name="T82" fmla="*/ 564 w 1070"/>
                <a:gd name="T83" fmla="*/ 326 h 382"/>
                <a:gd name="T84" fmla="*/ 567 w 1070"/>
                <a:gd name="T85" fmla="*/ 367 h 382"/>
                <a:gd name="T86" fmla="*/ 590 w 1070"/>
                <a:gd name="T87" fmla="*/ 377 h 382"/>
                <a:gd name="T88" fmla="*/ 613 w 1070"/>
                <a:gd name="T89" fmla="*/ 362 h 382"/>
                <a:gd name="T90" fmla="*/ 647 w 1070"/>
                <a:gd name="T91" fmla="*/ 336 h 382"/>
                <a:gd name="T92" fmla="*/ 752 w 1070"/>
                <a:gd name="T93" fmla="*/ 327 h 382"/>
                <a:gd name="T94" fmla="*/ 831 w 1070"/>
                <a:gd name="T95" fmla="*/ 315 h 382"/>
                <a:gd name="T96" fmla="*/ 918 w 1070"/>
                <a:gd name="T97" fmla="*/ 283 h 382"/>
                <a:gd name="T98" fmla="*/ 967 w 1070"/>
                <a:gd name="T99" fmla="*/ 286 h 382"/>
                <a:gd name="T100" fmla="*/ 1005 w 1070"/>
                <a:gd name="T101" fmla="*/ 293 h 382"/>
                <a:gd name="T102" fmla="*/ 1056 w 1070"/>
                <a:gd name="T103" fmla="*/ 308 h 382"/>
                <a:gd name="T104" fmla="*/ 1056 w 1070"/>
                <a:gd name="T105" fmla="*/ 268 h 382"/>
                <a:gd name="T106" fmla="*/ 1026 w 1070"/>
                <a:gd name="T107" fmla="*/ 219 h 382"/>
                <a:gd name="T108" fmla="*/ 1017 w 1070"/>
                <a:gd name="T109" fmla="*/ 167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1136" name="Freeform 1135">
            <a:extLst>
              <a:ext uri="{FF2B5EF4-FFF2-40B4-BE49-F238E27FC236}">
                <a16:creationId xmlns:a16="http://schemas.microsoft.com/office/drawing/2014/main" id="{A22FC18C-B7EB-6E44-A1C7-C3D4B2682AFE}"/>
              </a:ext>
            </a:extLst>
          </p:cNvPr>
          <p:cNvSpPr>
            <a:spLocks/>
          </p:cNvSpPr>
          <p:nvPr userDrawn="1">
            <p:custDataLst>
              <p:tags r:id="rId369"/>
            </p:custDataLst>
          </p:nvPr>
        </p:nvSpPr>
        <p:spPr bwMode="auto">
          <a:xfrm>
            <a:off x="5873771" y="3585470"/>
            <a:ext cx="102482" cy="110842"/>
          </a:xfrm>
          <a:custGeom>
            <a:avLst/>
            <a:gdLst>
              <a:gd name="T0" fmla="*/ 63 w 226"/>
              <a:gd name="T1" fmla="*/ 236 h 237"/>
              <a:gd name="T2" fmla="*/ 68 w 226"/>
              <a:gd name="T3" fmla="*/ 237 h 237"/>
              <a:gd name="T4" fmla="*/ 75 w 226"/>
              <a:gd name="T5" fmla="*/ 235 h 237"/>
              <a:gd name="T6" fmla="*/ 83 w 226"/>
              <a:gd name="T7" fmla="*/ 234 h 237"/>
              <a:gd name="T8" fmla="*/ 89 w 226"/>
              <a:gd name="T9" fmla="*/ 230 h 237"/>
              <a:gd name="T10" fmla="*/ 96 w 226"/>
              <a:gd name="T11" fmla="*/ 223 h 237"/>
              <a:gd name="T12" fmla="*/ 99 w 226"/>
              <a:gd name="T13" fmla="*/ 214 h 237"/>
              <a:gd name="T14" fmla="*/ 123 w 226"/>
              <a:gd name="T15" fmla="*/ 209 h 237"/>
              <a:gd name="T16" fmla="*/ 166 w 226"/>
              <a:gd name="T17" fmla="*/ 205 h 237"/>
              <a:gd name="T18" fmla="*/ 195 w 226"/>
              <a:gd name="T19" fmla="*/ 198 h 237"/>
              <a:gd name="T20" fmla="*/ 209 w 226"/>
              <a:gd name="T21" fmla="*/ 191 h 237"/>
              <a:gd name="T22" fmla="*/ 220 w 226"/>
              <a:gd name="T23" fmla="*/ 181 h 237"/>
              <a:gd name="T24" fmla="*/ 225 w 226"/>
              <a:gd name="T25" fmla="*/ 168 h 237"/>
              <a:gd name="T26" fmla="*/ 226 w 226"/>
              <a:gd name="T27" fmla="*/ 153 h 237"/>
              <a:gd name="T28" fmla="*/ 223 w 226"/>
              <a:gd name="T29" fmla="*/ 140 h 237"/>
              <a:gd name="T30" fmla="*/ 215 w 226"/>
              <a:gd name="T31" fmla="*/ 123 h 237"/>
              <a:gd name="T32" fmla="*/ 203 w 226"/>
              <a:gd name="T33" fmla="*/ 100 h 237"/>
              <a:gd name="T34" fmla="*/ 196 w 226"/>
              <a:gd name="T35" fmla="*/ 84 h 237"/>
              <a:gd name="T36" fmla="*/ 193 w 226"/>
              <a:gd name="T37" fmla="*/ 74 h 237"/>
              <a:gd name="T38" fmla="*/ 195 w 226"/>
              <a:gd name="T39" fmla="*/ 59 h 237"/>
              <a:gd name="T40" fmla="*/ 200 w 226"/>
              <a:gd name="T41" fmla="*/ 43 h 237"/>
              <a:gd name="T42" fmla="*/ 213 w 226"/>
              <a:gd name="T43" fmla="*/ 25 h 237"/>
              <a:gd name="T44" fmla="*/ 213 w 226"/>
              <a:gd name="T45" fmla="*/ 14 h 237"/>
              <a:gd name="T46" fmla="*/ 191 w 226"/>
              <a:gd name="T47" fmla="*/ 7 h 237"/>
              <a:gd name="T48" fmla="*/ 154 w 226"/>
              <a:gd name="T49" fmla="*/ 2 h 237"/>
              <a:gd name="T50" fmla="*/ 20 w 226"/>
              <a:gd name="T51" fmla="*/ 6 h 237"/>
              <a:gd name="T52" fmla="*/ 18 w 226"/>
              <a:gd name="T53" fmla="*/ 31 h 237"/>
              <a:gd name="T54" fmla="*/ 10 w 226"/>
              <a:gd name="T55" fmla="*/ 54 h 237"/>
              <a:gd name="T56" fmla="*/ 3 w 226"/>
              <a:gd name="T57" fmla="*/ 79 h 237"/>
              <a:gd name="T58" fmla="*/ 0 w 226"/>
              <a:gd name="T59" fmla="*/ 111 h 237"/>
              <a:gd name="T60" fmla="*/ 3 w 226"/>
              <a:gd name="T61" fmla="*/ 130 h 237"/>
              <a:gd name="T62" fmla="*/ 10 w 226"/>
              <a:gd name="T63" fmla="*/ 146 h 237"/>
              <a:gd name="T64" fmla="*/ 30 w 226"/>
              <a:gd name="T65" fmla="*/ 173 h 237"/>
              <a:gd name="T66" fmla="*/ 51 w 226"/>
              <a:gd name="T67" fmla="*/ 199 h 237"/>
              <a:gd name="T68" fmla="*/ 57 w 226"/>
              <a:gd name="T69" fmla="*/ 216 h 237"/>
              <a:gd name="T70" fmla="*/ 61 w 226"/>
              <a:gd name="T71" fmla="*/ 23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37" name="Freeform 1136">
            <a:extLst>
              <a:ext uri="{FF2B5EF4-FFF2-40B4-BE49-F238E27FC236}">
                <a16:creationId xmlns:a16="http://schemas.microsoft.com/office/drawing/2014/main" id="{F320A909-A078-BE4A-AA74-B0D740378194}"/>
              </a:ext>
            </a:extLst>
          </p:cNvPr>
          <p:cNvSpPr>
            <a:spLocks/>
          </p:cNvSpPr>
          <p:nvPr userDrawn="1">
            <p:custDataLst>
              <p:tags r:id="rId370"/>
            </p:custDataLst>
          </p:nvPr>
        </p:nvSpPr>
        <p:spPr bwMode="auto">
          <a:xfrm>
            <a:off x="9916114" y="3074440"/>
            <a:ext cx="213097" cy="416021"/>
          </a:xfrm>
          <a:custGeom>
            <a:avLst/>
            <a:gdLst>
              <a:gd name="T0" fmla="*/ 287 w 478"/>
              <a:gd name="T1" fmla="*/ 109 h 875"/>
              <a:gd name="T2" fmla="*/ 250 w 478"/>
              <a:gd name="T3" fmla="*/ 138 h 875"/>
              <a:gd name="T4" fmla="*/ 199 w 478"/>
              <a:gd name="T5" fmla="*/ 197 h 875"/>
              <a:gd name="T6" fmla="*/ 198 w 478"/>
              <a:gd name="T7" fmla="*/ 213 h 875"/>
              <a:gd name="T8" fmla="*/ 206 w 478"/>
              <a:gd name="T9" fmla="*/ 239 h 875"/>
              <a:gd name="T10" fmla="*/ 221 w 478"/>
              <a:gd name="T11" fmla="*/ 265 h 875"/>
              <a:gd name="T12" fmla="*/ 240 w 478"/>
              <a:gd name="T13" fmla="*/ 288 h 875"/>
              <a:gd name="T14" fmla="*/ 259 w 478"/>
              <a:gd name="T15" fmla="*/ 301 h 875"/>
              <a:gd name="T16" fmla="*/ 279 w 478"/>
              <a:gd name="T17" fmla="*/ 329 h 875"/>
              <a:gd name="T18" fmla="*/ 295 w 478"/>
              <a:gd name="T19" fmla="*/ 361 h 875"/>
              <a:gd name="T20" fmla="*/ 305 w 478"/>
              <a:gd name="T21" fmla="*/ 369 h 875"/>
              <a:gd name="T22" fmla="*/ 438 w 478"/>
              <a:gd name="T23" fmla="*/ 499 h 875"/>
              <a:gd name="T24" fmla="*/ 471 w 478"/>
              <a:gd name="T25" fmla="*/ 589 h 875"/>
              <a:gd name="T26" fmla="*/ 478 w 478"/>
              <a:gd name="T27" fmla="*/ 647 h 875"/>
              <a:gd name="T28" fmla="*/ 476 w 478"/>
              <a:gd name="T29" fmla="*/ 687 h 875"/>
              <a:gd name="T30" fmla="*/ 478 w 478"/>
              <a:gd name="T31" fmla="*/ 708 h 875"/>
              <a:gd name="T32" fmla="*/ 447 w 478"/>
              <a:gd name="T33" fmla="*/ 718 h 875"/>
              <a:gd name="T34" fmla="*/ 420 w 478"/>
              <a:gd name="T35" fmla="*/ 733 h 875"/>
              <a:gd name="T36" fmla="*/ 391 w 478"/>
              <a:gd name="T37" fmla="*/ 756 h 875"/>
              <a:gd name="T38" fmla="*/ 365 w 478"/>
              <a:gd name="T39" fmla="*/ 789 h 875"/>
              <a:gd name="T40" fmla="*/ 348 w 478"/>
              <a:gd name="T41" fmla="*/ 785 h 875"/>
              <a:gd name="T42" fmla="*/ 319 w 478"/>
              <a:gd name="T43" fmla="*/ 789 h 875"/>
              <a:gd name="T44" fmla="*/ 313 w 478"/>
              <a:gd name="T45" fmla="*/ 804 h 875"/>
              <a:gd name="T46" fmla="*/ 289 w 478"/>
              <a:gd name="T47" fmla="*/ 838 h 875"/>
              <a:gd name="T48" fmla="*/ 256 w 478"/>
              <a:gd name="T49" fmla="*/ 868 h 875"/>
              <a:gd name="T50" fmla="*/ 239 w 478"/>
              <a:gd name="T51" fmla="*/ 875 h 875"/>
              <a:gd name="T52" fmla="*/ 232 w 478"/>
              <a:gd name="T53" fmla="*/ 868 h 875"/>
              <a:gd name="T54" fmla="*/ 225 w 478"/>
              <a:gd name="T55" fmla="*/ 844 h 875"/>
              <a:gd name="T56" fmla="*/ 231 w 478"/>
              <a:gd name="T57" fmla="*/ 800 h 875"/>
              <a:gd name="T58" fmla="*/ 253 w 478"/>
              <a:gd name="T59" fmla="*/ 775 h 875"/>
              <a:gd name="T60" fmla="*/ 277 w 478"/>
              <a:gd name="T61" fmla="*/ 760 h 875"/>
              <a:gd name="T62" fmla="*/ 295 w 478"/>
              <a:gd name="T63" fmla="*/ 753 h 875"/>
              <a:gd name="T64" fmla="*/ 305 w 478"/>
              <a:gd name="T65" fmla="*/ 743 h 875"/>
              <a:gd name="T66" fmla="*/ 314 w 478"/>
              <a:gd name="T67" fmla="*/ 714 h 875"/>
              <a:gd name="T68" fmla="*/ 330 w 478"/>
              <a:gd name="T69" fmla="*/ 686 h 875"/>
              <a:gd name="T70" fmla="*/ 365 w 478"/>
              <a:gd name="T71" fmla="*/ 643 h 875"/>
              <a:gd name="T72" fmla="*/ 371 w 478"/>
              <a:gd name="T73" fmla="*/ 536 h 875"/>
              <a:gd name="T74" fmla="*/ 364 w 478"/>
              <a:gd name="T75" fmla="*/ 475 h 875"/>
              <a:gd name="T76" fmla="*/ 341 w 478"/>
              <a:gd name="T77" fmla="*/ 427 h 875"/>
              <a:gd name="T78" fmla="*/ 297 w 478"/>
              <a:gd name="T79" fmla="*/ 377 h 875"/>
              <a:gd name="T80" fmla="*/ 219 w 478"/>
              <a:gd name="T81" fmla="*/ 308 h 875"/>
              <a:gd name="T82" fmla="*/ 161 w 478"/>
              <a:gd name="T83" fmla="*/ 255 h 875"/>
              <a:gd name="T84" fmla="*/ 108 w 478"/>
              <a:gd name="T85" fmla="*/ 198 h 875"/>
              <a:gd name="T86" fmla="*/ 72 w 478"/>
              <a:gd name="T87" fmla="*/ 146 h 875"/>
              <a:gd name="T88" fmla="*/ 42 w 478"/>
              <a:gd name="T89" fmla="*/ 104 h 875"/>
              <a:gd name="T90" fmla="*/ 46 w 478"/>
              <a:gd name="T91" fmla="*/ 41 h 875"/>
              <a:gd name="T92" fmla="*/ 129 w 478"/>
              <a:gd name="T93" fmla="*/ 19 h 875"/>
              <a:gd name="T94" fmla="*/ 148 w 478"/>
              <a:gd name="T95" fmla="*/ 5 h 875"/>
              <a:gd name="T96" fmla="*/ 175 w 478"/>
              <a:gd name="T97" fmla="*/ 16 h 875"/>
              <a:gd name="T98" fmla="*/ 221 w 478"/>
              <a:gd name="T99" fmla="*/ 35 h 875"/>
              <a:gd name="T100" fmla="*/ 269 w 478"/>
              <a:gd name="T101" fmla="*/ 67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38" name="Freeform 1137">
            <a:extLst>
              <a:ext uri="{FF2B5EF4-FFF2-40B4-BE49-F238E27FC236}">
                <a16:creationId xmlns:a16="http://schemas.microsoft.com/office/drawing/2014/main" id="{34EC68A1-7A25-4747-8692-6EA02CB88429}"/>
              </a:ext>
            </a:extLst>
          </p:cNvPr>
          <p:cNvSpPr>
            <a:spLocks/>
          </p:cNvSpPr>
          <p:nvPr userDrawn="1">
            <p:custDataLst>
              <p:tags r:id="rId371"/>
            </p:custDataLst>
          </p:nvPr>
        </p:nvSpPr>
        <p:spPr bwMode="auto">
          <a:xfrm>
            <a:off x="10005582" y="3696311"/>
            <a:ext cx="26027" cy="51823"/>
          </a:xfrm>
          <a:custGeom>
            <a:avLst/>
            <a:gdLst>
              <a:gd name="T0" fmla="*/ 59 w 59"/>
              <a:gd name="T1" fmla="*/ 6 h 31"/>
              <a:gd name="T2" fmla="*/ 57 w 59"/>
              <a:gd name="T3" fmla="*/ 11 h 31"/>
              <a:gd name="T4" fmla="*/ 53 w 59"/>
              <a:gd name="T5" fmla="*/ 15 h 31"/>
              <a:gd name="T6" fmla="*/ 49 w 59"/>
              <a:gd name="T7" fmla="*/ 19 h 31"/>
              <a:gd name="T8" fmla="*/ 45 w 59"/>
              <a:gd name="T9" fmla="*/ 24 h 31"/>
              <a:gd name="T10" fmla="*/ 40 w 59"/>
              <a:gd name="T11" fmla="*/ 27 h 31"/>
              <a:gd name="T12" fmla="*/ 36 w 59"/>
              <a:gd name="T13" fmla="*/ 29 h 31"/>
              <a:gd name="T14" fmla="*/ 30 w 59"/>
              <a:gd name="T15" fmla="*/ 31 h 31"/>
              <a:gd name="T16" fmla="*/ 26 w 59"/>
              <a:gd name="T17" fmla="*/ 31 h 31"/>
              <a:gd name="T18" fmla="*/ 21 w 59"/>
              <a:gd name="T19" fmla="*/ 31 h 31"/>
              <a:gd name="T20" fmla="*/ 17 w 59"/>
              <a:gd name="T21" fmla="*/ 30 h 31"/>
              <a:gd name="T22" fmla="*/ 14 w 59"/>
              <a:gd name="T23" fmla="*/ 29 h 31"/>
              <a:gd name="T24" fmla="*/ 11 w 59"/>
              <a:gd name="T25" fmla="*/ 27 h 31"/>
              <a:gd name="T26" fmla="*/ 4 w 59"/>
              <a:gd name="T27" fmla="*/ 20 h 31"/>
              <a:gd name="T28" fmla="*/ 0 w 59"/>
              <a:gd name="T29" fmla="*/ 12 h 31"/>
              <a:gd name="T30" fmla="*/ 1 w 59"/>
              <a:gd name="T31" fmla="*/ 9 h 31"/>
              <a:gd name="T32" fmla="*/ 3 w 59"/>
              <a:gd name="T33" fmla="*/ 6 h 31"/>
              <a:gd name="T34" fmla="*/ 5 w 59"/>
              <a:gd name="T35" fmla="*/ 4 h 31"/>
              <a:gd name="T36" fmla="*/ 8 w 59"/>
              <a:gd name="T37" fmla="*/ 3 h 31"/>
              <a:gd name="T38" fmla="*/ 16 w 59"/>
              <a:gd name="T39" fmla="*/ 1 h 31"/>
              <a:gd name="T40" fmla="*/ 24 w 59"/>
              <a:gd name="T41" fmla="*/ 0 h 31"/>
              <a:gd name="T42" fmla="*/ 34 w 59"/>
              <a:gd name="T43" fmla="*/ 0 h 31"/>
              <a:gd name="T44" fmla="*/ 42 w 59"/>
              <a:gd name="T45" fmla="*/ 2 h 31"/>
              <a:gd name="T46" fmla="*/ 51 w 59"/>
              <a:gd name="T47" fmla="*/ 4 h 31"/>
              <a:gd name="T48" fmla="*/ 59 w 59"/>
              <a:gd name="T49"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39" name="Freeform 1138">
            <a:extLst>
              <a:ext uri="{FF2B5EF4-FFF2-40B4-BE49-F238E27FC236}">
                <a16:creationId xmlns:a16="http://schemas.microsoft.com/office/drawing/2014/main" id="{FD2F9876-01C3-5C48-9D34-2937A8099353}"/>
              </a:ext>
            </a:extLst>
          </p:cNvPr>
          <p:cNvSpPr>
            <a:spLocks/>
          </p:cNvSpPr>
          <p:nvPr userDrawn="1">
            <p:custDataLst>
              <p:tags r:id="rId372"/>
            </p:custDataLst>
          </p:nvPr>
        </p:nvSpPr>
        <p:spPr bwMode="auto">
          <a:xfrm>
            <a:off x="8665185" y="3024058"/>
            <a:ext cx="178937" cy="246157"/>
          </a:xfrm>
          <a:custGeom>
            <a:avLst/>
            <a:gdLst>
              <a:gd name="T0" fmla="*/ 200 w 399"/>
              <a:gd name="T1" fmla="*/ 8 h 518"/>
              <a:gd name="T2" fmla="*/ 202 w 399"/>
              <a:gd name="T3" fmla="*/ 22 h 518"/>
              <a:gd name="T4" fmla="*/ 208 w 399"/>
              <a:gd name="T5" fmla="*/ 36 h 518"/>
              <a:gd name="T6" fmla="*/ 214 w 399"/>
              <a:gd name="T7" fmla="*/ 49 h 518"/>
              <a:gd name="T8" fmla="*/ 224 w 399"/>
              <a:gd name="T9" fmla="*/ 63 h 518"/>
              <a:gd name="T10" fmla="*/ 235 w 399"/>
              <a:gd name="T11" fmla="*/ 75 h 518"/>
              <a:gd name="T12" fmla="*/ 249 w 399"/>
              <a:gd name="T13" fmla="*/ 86 h 518"/>
              <a:gd name="T14" fmla="*/ 264 w 399"/>
              <a:gd name="T15" fmla="*/ 95 h 518"/>
              <a:gd name="T16" fmla="*/ 316 w 399"/>
              <a:gd name="T17" fmla="*/ 106 h 518"/>
              <a:gd name="T18" fmla="*/ 365 w 399"/>
              <a:gd name="T19" fmla="*/ 119 h 518"/>
              <a:gd name="T20" fmla="*/ 380 w 399"/>
              <a:gd name="T21" fmla="*/ 127 h 518"/>
              <a:gd name="T22" fmla="*/ 392 w 399"/>
              <a:gd name="T23" fmla="*/ 137 h 518"/>
              <a:gd name="T24" fmla="*/ 398 w 399"/>
              <a:gd name="T25" fmla="*/ 151 h 518"/>
              <a:gd name="T26" fmla="*/ 398 w 399"/>
              <a:gd name="T27" fmla="*/ 174 h 518"/>
              <a:gd name="T28" fmla="*/ 390 w 399"/>
              <a:gd name="T29" fmla="*/ 200 h 518"/>
              <a:gd name="T30" fmla="*/ 369 w 399"/>
              <a:gd name="T31" fmla="*/ 239 h 518"/>
              <a:gd name="T32" fmla="*/ 344 w 399"/>
              <a:gd name="T33" fmla="*/ 276 h 518"/>
              <a:gd name="T34" fmla="*/ 328 w 399"/>
              <a:gd name="T35" fmla="*/ 303 h 518"/>
              <a:gd name="T36" fmla="*/ 314 w 399"/>
              <a:gd name="T37" fmla="*/ 330 h 518"/>
              <a:gd name="T38" fmla="*/ 307 w 399"/>
              <a:gd name="T39" fmla="*/ 360 h 518"/>
              <a:gd name="T40" fmla="*/ 297 w 399"/>
              <a:gd name="T41" fmla="*/ 377 h 518"/>
              <a:gd name="T42" fmla="*/ 268 w 399"/>
              <a:gd name="T43" fmla="*/ 387 h 518"/>
              <a:gd name="T44" fmla="*/ 246 w 399"/>
              <a:gd name="T45" fmla="*/ 399 h 518"/>
              <a:gd name="T46" fmla="*/ 235 w 399"/>
              <a:gd name="T47" fmla="*/ 408 h 518"/>
              <a:gd name="T48" fmla="*/ 227 w 399"/>
              <a:gd name="T49" fmla="*/ 417 h 518"/>
              <a:gd name="T50" fmla="*/ 224 w 399"/>
              <a:gd name="T51" fmla="*/ 427 h 518"/>
              <a:gd name="T52" fmla="*/ 213 w 399"/>
              <a:gd name="T53" fmla="*/ 438 h 518"/>
              <a:gd name="T54" fmla="*/ 188 w 399"/>
              <a:gd name="T55" fmla="*/ 450 h 518"/>
              <a:gd name="T56" fmla="*/ 173 w 399"/>
              <a:gd name="T57" fmla="*/ 456 h 518"/>
              <a:gd name="T58" fmla="*/ 166 w 399"/>
              <a:gd name="T59" fmla="*/ 467 h 518"/>
              <a:gd name="T60" fmla="*/ 158 w 399"/>
              <a:gd name="T61" fmla="*/ 481 h 518"/>
              <a:gd name="T62" fmla="*/ 146 w 399"/>
              <a:gd name="T63" fmla="*/ 490 h 518"/>
              <a:gd name="T64" fmla="*/ 131 w 399"/>
              <a:gd name="T65" fmla="*/ 494 h 518"/>
              <a:gd name="T66" fmla="*/ 102 w 399"/>
              <a:gd name="T67" fmla="*/ 498 h 518"/>
              <a:gd name="T68" fmla="*/ 73 w 399"/>
              <a:gd name="T69" fmla="*/ 504 h 518"/>
              <a:gd name="T70" fmla="*/ 55 w 399"/>
              <a:gd name="T71" fmla="*/ 512 h 518"/>
              <a:gd name="T72" fmla="*/ 46 w 399"/>
              <a:gd name="T73" fmla="*/ 514 h 518"/>
              <a:gd name="T74" fmla="*/ 43 w 399"/>
              <a:gd name="T75" fmla="*/ 506 h 518"/>
              <a:gd name="T76" fmla="*/ 38 w 399"/>
              <a:gd name="T77" fmla="*/ 497 h 518"/>
              <a:gd name="T78" fmla="*/ 34 w 399"/>
              <a:gd name="T79" fmla="*/ 487 h 518"/>
              <a:gd name="T80" fmla="*/ 33 w 399"/>
              <a:gd name="T81" fmla="*/ 468 h 518"/>
              <a:gd name="T82" fmla="*/ 29 w 399"/>
              <a:gd name="T83" fmla="*/ 445 h 518"/>
              <a:gd name="T84" fmla="*/ 17 w 399"/>
              <a:gd name="T85" fmla="*/ 418 h 518"/>
              <a:gd name="T86" fmla="*/ 0 w 399"/>
              <a:gd name="T87" fmla="*/ 358 h 518"/>
              <a:gd name="T88" fmla="*/ 194 w 399"/>
              <a:gd name="T89" fmla="*/ 185 h 518"/>
              <a:gd name="T90" fmla="*/ 200 w 399"/>
              <a:gd name="T91"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40" name="Freeform 1139">
            <a:extLst>
              <a:ext uri="{FF2B5EF4-FFF2-40B4-BE49-F238E27FC236}">
                <a16:creationId xmlns:a16="http://schemas.microsoft.com/office/drawing/2014/main" id="{32FCDE5A-4DE2-3E49-8049-E4B54D135D94}"/>
              </a:ext>
            </a:extLst>
          </p:cNvPr>
          <p:cNvSpPr>
            <a:spLocks/>
          </p:cNvSpPr>
          <p:nvPr userDrawn="1">
            <p:custDataLst>
              <p:tags r:id="rId373"/>
            </p:custDataLst>
          </p:nvPr>
        </p:nvSpPr>
        <p:spPr bwMode="auto">
          <a:xfrm>
            <a:off x="7360572" y="3073001"/>
            <a:ext cx="385528" cy="349802"/>
          </a:xfrm>
          <a:custGeom>
            <a:avLst/>
            <a:gdLst>
              <a:gd name="T0" fmla="*/ 231 w 866"/>
              <a:gd name="T1" fmla="*/ 270 h 740"/>
              <a:gd name="T2" fmla="*/ 245 w 866"/>
              <a:gd name="T3" fmla="*/ 264 h 740"/>
              <a:gd name="T4" fmla="*/ 272 w 866"/>
              <a:gd name="T5" fmla="*/ 272 h 740"/>
              <a:gd name="T6" fmla="*/ 654 w 866"/>
              <a:gd name="T7" fmla="*/ 1 h 740"/>
              <a:gd name="T8" fmla="*/ 679 w 866"/>
              <a:gd name="T9" fmla="*/ 6 h 740"/>
              <a:gd name="T10" fmla="*/ 711 w 866"/>
              <a:gd name="T11" fmla="*/ 21 h 740"/>
              <a:gd name="T12" fmla="*/ 730 w 866"/>
              <a:gd name="T13" fmla="*/ 35 h 740"/>
              <a:gd name="T14" fmla="*/ 760 w 866"/>
              <a:gd name="T15" fmla="*/ 57 h 740"/>
              <a:gd name="T16" fmla="*/ 791 w 866"/>
              <a:gd name="T17" fmla="*/ 59 h 740"/>
              <a:gd name="T18" fmla="*/ 831 w 866"/>
              <a:gd name="T19" fmla="*/ 43 h 740"/>
              <a:gd name="T20" fmla="*/ 854 w 866"/>
              <a:gd name="T21" fmla="*/ 166 h 740"/>
              <a:gd name="T22" fmla="*/ 866 w 866"/>
              <a:gd name="T23" fmla="*/ 205 h 740"/>
              <a:gd name="T24" fmla="*/ 850 w 866"/>
              <a:gd name="T25" fmla="*/ 301 h 740"/>
              <a:gd name="T26" fmla="*/ 848 w 866"/>
              <a:gd name="T27" fmla="*/ 376 h 740"/>
              <a:gd name="T28" fmla="*/ 834 w 866"/>
              <a:gd name="T29" fmla="*/ 421 h 740"/>
              <a:gd name="T30" fmla="*/ 802 w 866"/>
              <a:gd name="T31" fmla="*/ 467 h 740"/>
              <a:gd name="T32" fmla="*/ 777 w 866"/>
              <a:gd name="T33" fmla="*/ 499 h 740"/>
              <a:gd name="T34" fmla="*/ 758 w 866"/>
              <a:gd name="T35" fmla="*/ 567 h 740"/>
              <a:gd name="T36" fmla="*/ 711 w 866"/>
              <a:gd name="T37" fmla="*/ 629 h 740"/>
              <a:gd name="T38" fmla="*/ 680 w 866"/>
              <a:gd name="T39" fmla="*/ 646 h 740"/>
              <a:gd name="T40" fmla="*/ 644 w 866"/>
              <a:gd name="T41" fmla="*/ 638 h 740"/>
              <a:gd name="T42" fmla="*/ 611 w 866"/>
              <a:gd name="T43" fmla="*/ 625 h 740"/>
              <a:gd name="T44" fmla="*/ 566 w 866"/>
              <a:gd name="T45" fmla="*/ 633 h 740"/>
              <a:gd name="T46" fmla="*/ 530 w 866"/>
              <a:gd name="T47" fmla="*/ 659 h 740"/>
              <a:gd name="T48" fmla="*/ 511 w 866"/>
              <a:gd name="T49" fmla="*/ 680 h 740"/>
              <a:gd name="T50" fmla="*/ 491 w 866"/>
              <a:gd name="T51" fmla="*/ 684 h 740"/>
              <a:gd name="T52" fmla="*/ 470 w 866"/>
              <a:gd name="T53" fmla="*/ 668 h 740"/>
              <a:gd name="T54" fmla="*/ 446 w 866"/>
              <a:gd name="T55" fmla="*/ 639 h 740"/>
              <a:gd name="T56" fmla="*/ 421 w 866"/>
              <a:gd name="T57" fmla="*/ 635 h 740"/>
              <a:gd name="T58" fmla="*/ 405 w 866"/>
              <a:gd name="T59" fmla="*/ 647 h 740"/>
              <a:gd name="T60" fmla="*/ 384 w 866"/>
              <a:gd name="T61" fmla="*/ 652 h 740"/>
              <a:gd name="T62" fmla="*/ 350 w 866"/>
              <a:gd name="T63" fmla="*/ 638 h 740"/>
              <a:gd name="T64" fmla="*/ 306 w 866"/>
              <a:gd name="T65" fmla="*/ 608 h 740"/>
              <a:gd name="T66" fmla="*/ 271 w 866"/>
              <a:gd name="T67" fmla="*/ 604 h 740"/>
              <a:gd name="T68" fmla="*/ 237 w 866"/>
              <a:gd name="T69" fmla="*/ 620 h 740"/>
              <a:gd name="T70" fmla="*/ 209 w 866"/>
              <a:gd name="T71" fmla="*/ 653 h 740"/>
              <a:gd name="T72" fmla="*/ 190 w 866"/>
              <a:gd name="T73" fmla="*/ 692 h 740"/>
              <a:gd name="T74" fmla="*/ 178 w 866"/>
              <a:gd name="T75" fmla="*/ 719 h 740"/>
              <a:gd name="T76" fmla="*/ 149 w 866"/>
              <a:gd name="T77" fmla="*/ 702 h 740"/>
              <a:gd name="T78" fmla="*/ 100 w 866"/>
              <a:gd name="T79" fmla="*/ 740 h 740"/>
              <a:gd name="T80" fmla="*/ 66 w 866"/>
              <a:gd name="T81" fmla="*/ 699 h 740"/>
              <a:gd name="T82" fmla="*/ 64 w 866"/>
              <a:gd name="T83" fmla="*/ 644 h 740"/>
              <a:gd name="T84" fmla="*/ 50 w 866"/>
              <a:gd name="T85" fmla="*/ 613 h 740"/>
              <a:gd name="T86" fmla="*/ 20 w 866"/>
              <a:gd name="T87" fmla="*/ 587 h 740"/>
              <a:gd name="T88" fmla="*/ 5 w 866"/>
              <a:gd name="T89" fmla="*/ 558 h 740"/>
              <a:gd name="T90" fmla="*/ 53 w 866"/>
              <a:gd name="T91" fmla="*/ 530 h 740"/>
              <a:gd name="T92" fmla="*/ 76 w 866"/>
              <a:gd name="T93" fmla="*/ 518 h 740"/>
              <a:gd name="T94" fmla="*/ 139 w 866"/>
              <a:gd name="T95" fmla="*/ 510 h 740"/>
              <a:gd name="T96" fmla="*/ 182 w 866"/>
              <a:gd name="T97" fmla="*/ 500 h 740"/>
              <a:gd name="T98" fmla="*/ 201 w 866"/>
              <a:gd name="T99" fmla="*/ 475 h 740"/>
              <a:gd name="T100" fmla="*/ 219 w 866"/>
              <a:gd name="T101" fmla="*/ 424 h 740"/>
              <a:gd name="T102" fmla="*/ 224 w 866"/>
              <a:gd name="T103" fmla="*/ 367 h 740"/>
              <a:gd name="T104" fmla="*/ 219 w 866"/>
              <a:gd name="T105" fmla="*/ 32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solidFill>
            <a:srgbClr val="DADADA"/>
          </a:solidFill>
          <a:ln w="9525" cmpd="sng">
            <a:solidFill>
              <a:srgbClr val="FFFFFF"/>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41" name="Freeform 1140">
            <a:extLst>
              <a:ext uri="{FF2B5EF4-FFF2-40B4-BE49-F238E27FC236}">
                <a16:creationId xmlns:a16="http://schemas.microsoft.com/office/drawing/2014/main" id="{C4CDE564-D39F-C74C-AD27-864D152FBFB8}"/>
              </a:ext>
            </a:extLst>
          </p:cNvPr>
          <p:cNvSpPr>
            <a:spLocks/>
          </p:cNvSpPr>
          <p:nvPr userDrawn="1">
            <p:custDataLst>
              <p:tags r:id="rId374"/>
            </p:custDataLst>
          </p:nvPr>
        </p:nvSpPr>
        <p:spPr bwMode="auto">
          <a:xfrm>
            <a:off x="7022219" y="2726077"/>
            <a:ext cx="307446" cy="236081"/>
          </a:xfrm>
          <a:custGeom>
            <a:avLst/>
            <a:gdLst>
              <a:gd name="T0" fmla="*/ 648 w 697"/>
              <a:gd name="T1" fmla="*/ 53 h 500"/>
              <a:gd name="T2" fmla="*/ 657 w 697"/>
              <a:gd name="T3" fmla="*/ 161 h 500"/>
              <a:gd name="T4" fmla="*/ 661 w 697"/>
              <a:gd name="T5" fmla="*/ 167 h 500"/>
              <a:gd name="T6" fmla="*/ 677 w 697"/>
              <a:gd name="T7" fmla="*/ 177 h 500"/>
              <a:gd name="T8" fmla="*/ 694 w 697"/>
              <a:gd name="T9" fmla="*/ 189 h 500"/>
              <a:gd name="T10" fmla="*/ 697 w 697"/>
              <a:gd name="T11" fmla="*/ 198 h 500"/>
              <a:gd name="T12" fmla="*/ 694 w 697"/>
              <a:gd name="T13" fmla="*/ 211 h 500"/>
              <a:gd name="T14" fmla="*/ 685 w 697"/>
              <a:gd name="T15" fmla="*/ 217 h 500"/>
              <a:gd name="T16" fmla="*/ 655 w 697"/>
              <a:gd name="T17" fmla="*/ 218 h 500"/>
              <a:gd name="T18" fmla="*/ 605 w 697"/>
              <a:gd name="T19" fmla="*/ 228 h 500"/>
              <a:gd name="T20" fmla="*/ 567 w 697"/>
              <a:gd name="T21" fmla="*/ 250 h 500"/>
              <a:gd name="T22" fmla="*/ 549 w 697"/>
              <a:gd name="T23" fmla="*/ 267 h 500"/>
              <a:gd name="T24" fmla="*/ 539 w 697"/>
              <a:gd name="T25" fmla="*/ 288 h 500"/>
              <a:gd name="T26" fmla="*/ 521 w 697"/>
              <a:gd name="T27" fmla="*/ 302 h 500"/>
              <a:gd name="T28" fmla="*/ 491 w 697"/>
              <a:gd name="T29" fmla="*/ 324 h 500"/>
              <a:gd name="T30" fmla="*/ 455 w 697"/>
              <a:gd name="T31" fmla="*/ 352 h 500"/>
              <a:gd name="T32" fmla="*/ 420 w 697"/>
              <a:gd name="T33" fmla="*/ 370 h 500"/>
              <a:gd name="T34" fmla="*/ 372 w 697"/>
              <a:gd name="T35" fmla="*/ 377 h 500"/>
              <a:gd name="T36" fmla="*/ 344 w 697"/>
              <a:gd name="T37" fmla="*/ 380 h 500"/>
              <a:gd name="T38" fmla="*/ 316 w 697"/>
              <a:gd name="T39" fmla="*/ 396 h 500"/>
              <a:gd name="T40" fmla="*/ 290 w 697"/>
              <a:gd name="T41" fmla="*/ 417 h 500"/>
              <a:gd name="T42" fmla="*/ 265 w 697"/>
              <a:gd name="T43" fmla="*/ 426 h 500"/>
              <a:gd name="T44" fmla="*/ 5 w 697"/>
              <a:gd name="T45" fmla="*/ 496 h 500"/>
              <a:gd name="T46" fmla="*/ 32 w 697"/>
              <a:gd name="T47" fmla="*/ 487 h 500"/>
              <a:gd name="T48" fmla="*/ 85 w 697"/>
              <a:gd name="T49" fmla="*/ 473 h 500"/>
              <a:gd name="T50" fmla="*/ 93 w 697"/>
              <a:gd name="T51" fmla="*/ 459 h 500"/>
              <a:gd name="T52" fmla="*/ 99 w 697"/>
              <a:gd name="T53" fmla="*/ 438 h 500"/>
              <a:gd name="T54" fmla="*/ 119 w 697"/>
              <a:gd name="T55" fmla="*/ 422 h 500"/>
              <a:gd name="T56" fmla="*/ 160 w 697"/>
              <a:gd name="T57" fmla="*/ 399 h 500"/>
              <a:gd name="T58" fmla="*/ 181 w 697"/>
              <a:gd name="T59" fmla="*/ 382 h 500"/>
              <a:gd name="T60" fmla="*/ 192 w 697"/>
              <a:gd name="T61" fmla="*/ 357 h 500"/>
              <a:gd name="T62" fmla="*/ 193 w 697"/>
              <a:gd name="T63" fmla="*/ 316 h 500"/>
              <a:gd name="T64" fmla="*/ 195 w 697"/>
              <a:gd name="T65" fmla="*/ 254 h 500"/>
              <a:gd name="T66" fmla="*/ 192 w 697"/>
              <a:gd name="T67" fmla="*/ 192 h 500"/>
              <a:gd name="T68" fmla="*/ 214 w 697"/>
              <a:gd name="T69" fmla="*/ 189 h 500"/>
              <a:gd name="T70" fmla="*/ 228 w 697"/>
              <a:gd name="T71" fmla="*/ 179 h 500"/>
              <a:gd name="T72" fmla="*/ 241 w 697"/>
              <a:gd name="T73" fmla="*/ 165 h 500"/>
              <a:gd name="T74" fmla="*/ 252 w 697"/>
              <a:gd name="T75" fmla="*/ 152 h 500"/>
              <a:gd name="T76" fmla="*/ 281 w 697"/>
              <a:gd name="T77" fmla="*/ 146 h 500"/>
              <a:gd name="T78" fmla="*/ 314 w 697"/>
              <a:gd name="T79" fmla="*/ 143 h 500"/>
              <a:gd name="T80" fmla="*/ 340 w 697"/>
              <a:gd name="T81" fmla="*/ 131 h 500"/>
              <a:gd name="T82" fmla="*/ 360 w 697"/>
              <a:gd name="T83" fmla="*/ 108 h 500"/>
              <a:gd name="T84" fmla="*/ 388 w 697"/>
              <a:gd name="T85" fmla="*/ 48 h 500"/>
              <a:gd name="T86" fmla="*/ 407 w 697"/>
              <a:gd name="T87" fmla="*/ 12 h 500"/>
              <a:gd name="T88" fmla="*/ 426 w 697"/>
              <a:gd name="T89" fmla="*/ 8 h 500"/>
              <a:gd name="T90" fmla="*/ 449 w 697"/>
              <a:gd name="T91" fmla="*/ 20 h 500"/>
              <a:gd name="T92" fmla="*/ 512 w 697"/>
              <a:gd name="T93" fmla="*/ 18 h 500"/>
              <a:gd name="T94" fmla="*/ 590 w 697"/>
              <a:gd name="T95" fmla="*/ 13 h 500"/>
              <a:gd name="T96" fmla="*/ 597 w 697"/>
              <a:gd name="T97" fmla="*/ 17 h 500"/>
              <a:gd name="T98" fmla="*/ 605 w 697"/>
              <a:gd name="T99" fmla="*/ 36 h 500"/>
              <a:gd name="T100" fmla="*/ 611 w 697"/>
              <a:gd name="T101" fmla="*/ 51 h 500"/>
              <a:gd name="T102" fmla="*/ 618 w 697"/>
              <a:gd name="T103" fmla="*/ 5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42" name="Freeform 1141">
            <a:extLst>
              <a:ext uri="{FF2B5EF4-FFF2-40B4-BE49-F238E27FC236}">
                <a16:creationId xmlns:a16="http://schemas.microsoft.com/office/drawing/2014/main" id="{CD1D2A9A-522D-614C-8CD6-53A8815DB7F2}"/>
              </a:ext>
            </a:extLst>
          </p:cNvPr>
          <p:cNvSpPr>
            <a:spLocks/>
          </p:cNvSpPr>
          <p:nvPr userDrawn="1">
            <p:custDataLst>
              <p:tags r:id="rId375"/>
            </p:custDataLst>
          </p:nvPr>
        </p:nvSpPr>
        <p:spPr bwMode="auto">
          <a:xfrm>
            <a:off x="7739594" y="1755844"/>
            <a:ext cx="242377" cy="83492"/>
          </a:xfrm>
          <a:custGeom>
            <a:avLst/>
            <a:gdLst>
              <a:gd name="T0" fmla="*/ 74 w 546"/>
              <a:gd name="T1" fmla="*/ 19 h 173"/>
              <a:gd name="T2" fmla="*/ 94 w 546"/>
              <a:gd name="T3" fmla="*/ 34 h 173"/>
              <a:gd name="T4" fmla="*/ 110 w 546"/>
              <a:gd name="T5" fmla="*/ 27 h 173"/>
              <a:gd name="T6" fmla="*/ 132 w 546"/>
              <a:gd name="T7" fmla="*/ 27 h 173"/>
              <a:gd name="T8" fmla="*/ 161 w 546"/>
              <a:gd name="T9" fmla="*/ 44 h 173"/>
              <a:gd name="T10" fmla="*/ 209 w 546"/>
              <a:gd name="T11" fmla="*/ 19 h 173"/>
              <a:gd name="T12" fmla="*/ 243 w 546"/>
              <a:gd name="T13" fmla="*/ 19 h 173"/>
              <a:gd name="T14" fmla="*/ 260 w 546"/>
              <a:gd name="T15" fmla="*/ 16 h 173"/>
              <a:gd name="T16" fmla="*/ 269 w 546"/>
              <a:gd name="T17" fmla="*/ 14 h 173"/>
              <a:gd name="T18" fmla="*/ 279 w 546"/>
              <a:gd name="T19" fmla="*/ 11 h 173"/>
              <a:gd name="T20" fmla="*/ 286 w 546"/>
              <a:gd name="T21" fmla="*/ 3 h 173"/>
              <a:gd name="T22" fmla="*/ 321 w 546"/>
              <a:gd name="T23" fmla="*/ 5 h 173"/>
              <a:gd name="T24" fmla="*/ 333 w 546"/>
              <a:gd name="T25" fmla="*/ 12 h 173"/>
              <a:gd name="T26" fmla="*/ 348 w 546"/>
              <a:gd name="T27" fmla="*/ 7 h 173"/>
              <a:gd name="T28" fmla="*/ 353 w 546"/>
              <a:gd name="T29" fmla="*/ 0 h 173"/>
              <a:gd name="T30" fmla="*/ 367 w 546"/>
              <a:gd name="T31" fmla="*/ 7 h 173"/>
              <a:gd name="T32" fmla="*/ 389 w 546"/>
              <a:gd name="T33" fmla="*/ 7 h 173"/>
              <a:gd name="T34" fmla="*/ 436 w 546"/>
              <a:gd name="T35" fmla="*/ 1 h 173"/>
              <a:gd name="T36" fmla="*/ 482 w 546"/>
              <a:gd name="T37" fmla="*/ 6 h 173"/>
              <a:gd name="T38" fmla="*/ 528 w 546"/>
              <a:gd name="T39" fmla="*/ 12 h 173"/>
              <a:gd name="T40" fmla="*/ 545 w 546"/>
              <a:gd name="T41" fmla="*/ 49 h 173"/>
              <a:gd name="T42" fmla="*/ 537 w 546"/>
              <a:gd name="T43" fmla="*/ 60 h 173"/>
              <a:gd name="T44" fmla="*/ 513 w 546"/>
              <a:gd name="T45" fmla="*/ 62 h 173"/>
              <a:gd name="T46" fmla="*/ 483 w 546"/>
              <a:gd name="T47" fmla="*/ 54 h 173"/>
              <a:gd name="T48" fmla="*/ 413 w 546"/>
              <a:gd name="T49" fmla="*/ 44 h 173"/>
              <a:gd name="T50" fmla="*/ 438 w 546"/>
              <a:gd name="T51" fmla="*/ 81 h 173"/>
              <a:gd name="T52" fmla="*/ 471 w 546"/>
              <a:gd name="T53" fmla="*/ 102 h 173"/>
              <a:gd name="T54" fmla="*/ 493 w 546"/>
              <a:gd name="T55" fmla="*/ 119 h 173"/>
              <a:gd name="T56" fmla="*/ 475 w 546"/>
              <a:gd name="T57" fmla="*/ 136 h 173"/>
              <a:gd name="T58" fmla="*/ 449 w 546"/>
              <a:gd name="T59" fmla="*/ 142 h 173"/>
              <a:gd name="T60" fmla="*/ 426 w 546"/>
              <a:gd name="T61" fmla="*/ 141 h 173"/>
              <a:gd name="T62" fmla="*/ 412 w 546"/>
              <a:gd name="T63" fmla="*/ 134 h 173"/>
              <a:gd name="T64" fmla="*/ 399 w 546"/>
              <a:gd name="T65" fmla="*/ 130 h 173"/>
              <a:gd name="T66" fmla="*/ 385 w 546"/>
              <a:gd name="T67" fmla="*/ 121 h 173"/>
              <a:gd name="T68" fmla="*/ 375 w 546"/>
              <a:gd name="T69" fmla="*/ 104 h 173"/>
              <a:gd name="T70" fmla="*/ 365 w 546"/>
              <a:gd name="T71" fmla="*/ 92 h 173"/>
              <a:gd name="T72" fmla="*/ 344 w 546"/>
              <a:gd name="T73" fmla="*/ 84 h 173"/>
              <a:gd name="T74" fmla="*/ 325 w 546"/>
              <a:gd name="T75" fmla="*/ 76 h 173"/>
              <a:gd name="T76" fmla="*/ 303 w 546"/>
              <a:gd name="T77" fmla="*/ 87 h 173"/>
              <a:gd name="T78" fmla="*/ 258 w 546"/>
              <a:gd name="T79" fmla="*/ 134 h 173"/>
              <a:gd name="T80" fmla="*/ 236 w 546"/>
              <a:gd name="T81" fmla="*/ 163 h 173"/>
              <a:gd name="T82" fmla="*/ 220 w 546"/>
              <a:gd name="T83" fmla="*/ 172 h 173"/>
              <a:gd name="T84" fmla="*/ 188 w 546"/>
              <a:gd name="T85" fmla="*/ 167 h 173"/>
              <a:gd name="T86" fmla="*/ 165 w 546"/>
              <a:gd name="T87" fmla="*/ 155 h 173"/>
              <a:gd name="T88" fmla="*/ 113 w 546"/>
              <a:gd name="T89" fmla="*/ 105 h 173"/>
              <a:gd name="T90" fmla="*/ 95 w 546"/>
              <a:gd name="T91" fmla="*/ 91 h 173"/>
              <a:gd name="T92" fmla="*/ 60 w 546"/>
              <a:gd name="T93" fmla="*/ 76 h 173"/>
              <a:gd name="T94" fmla="*/ 16 w 546"/>
              <a:gd name="T95" fmla="*/ 58 h 173"/>
              <a:gd name="T96" fmla="*/ 11 w 546"/>
              <a:gd name="T97" fmla="*/ 34 h 173"/>
              <a:gd name="T98" fmla="*/ 28 w 546"/>
              <a:gd name="T99" fmla="*/ 19 h 173"/>
              <a:gd name="T100" fmla="*/ 47 w 546"/>
              <a:gd name="T101" fmla="*/ 1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43" name="Freeform 1142">
            <a:extLst>
              <a:ext uri="{FF2B5EF4-FFF2-40B4-BE49-F238E27FC236}">
                <a16:creationId xmlns:a16="http://schemas.microsoft.com/office/drawing/2014/main" id="{34DD7388-564D-AD42-B80C-18F102D6BBE2}"/>
              </a:ext>
            </a:extLst>
          </p:cNvPr>
          <p:cNvSpPr>
            <a:spLocks/>
          </p:cNvSpPr>
          <p:nvPr userDrawn="1">
            <p:custDataLst>
              <p:tags r:id="rId376"/>
            </p:custDataLst>
          </p:nvPr>
        </p:nvSpPr>
        <p:spPr bwMode="auto">
          <a:xfrm>
            <a:off x="8263390" y="1741448"/>
            <a:ext cx="110615" cy="54702"/>
          </a:xfrm>
          <a:custGeom>
            <a:avLst/>
            <a:gdLst>
              <a:gd name="T0" fmla="*/ 27 w 246"/>
              <a:gd name="T1" fmla="*/ 36 h 42"/>
              <a:gd name="T2" fmla="*/ 36 w 246"/>
              <a:gd name="T3" fmla="*/ 36 h 42"/>
              <a:gd name="T4" fmla="*/ 45 w 246"/>
              <a:gd name="T5" fmla="*/ 35 h 42"/>
              <a:gd name="T6" fmla="*/ 53 w 246"/>
              <a:gd name="T7" fmla="*/ 33 h 42"/>
              <a:gd name="T8" fmla="*/ 59 w 246"/>
              <a:gd name="T9" fmla="*/ 31 h 42"/>
              <a:gd name="T10" fmla="*/ 66 w 246"/>
              <a:gd name="T11" fmla="*/ 30 h 42"/>
              <a:gd name="T12" fmla="*/ 72 w 246"/>
              <a:gd name="T13" fmla="*/ 29 h 42"/>
              <a:gd name="T14" fmla="*/ 80 w 246"/>
              <a:gd name="T15" fmla="*/ 29 h 42"/>
              <a:gd name="T16" fmla="*/ 87 w 246"/>
              <a:gd name="T17" fmla="*/ 30 h 42"/>
              <a:gd name="T18" fmla="*/ 87 w 246"/>
              <a:gd name="T19" fmla="*/ 42 h 42"/>
              <a:gd name="T20" fmla="*/ 154 w 246"/>
              <a:gd name="T21" fmla="*/ 42 h 42"/>
              <a:gd name="T22" fmla="*/ 154 w 246"/>
              <a:gd name="T23" fmla="*/ 39 h 42"/>
              <a:gd name="T24" fmla="*/ 156 w 246"/>
              <a:gd name="T25" fmla="*/ 36 h 42"/>
              <a:gd name="T26" fmla="*/ 159 w 246"/>
              <a:gd name="T27" fmla="*/ 33 h 42"/>
              <a:gd name="T28" fmla="*/ 163 w 246"/>
              <a:gd name="T29" fmla="*/ 31 h 42"/>
              <a:gd name="T30" fmla="*/ 175 w 246"/>
              <a:gd name="T31" fmla="*/ 26 h 42"/>
              <a:gd name="T32" fmla="*/ 190 w 246"/>
              <a:gd name="T33" fmla="*/ 23 h 42"/>
              <a:gd name="T34" fmla="*/ 221 w 246"/>
              <a:gd name="T35" fmla="*/ 17 h 42"/>
              <a:gd name="T36" fmla="*/ 246 w 246"/>
              <a:gd name="T37" fmla="*/ 12 h 42"/>
              <a:gd name="T38" fmla="*/ 212 w 246"/>
              <a:gd name="T39" fmla="*/ 13 h 42"/>
              <a:gd name="T40" fmla="*/ 186 w 246"/>
              <a:gd name="T41" fmla="*/ 14 h 42"/>
              <a:gd name="T42" fmla="*/ 178 w 246"/>
              <a:gd name="T43" fmla="*/ 15 h 42"/>
              <a:gd name="T44" fmla="*/ 171 w 246"/>
              <a:gd name="T45" fmla="*/ 15 h 42"/>
              <a:gd name="T46" fmla="*/ 168 w 246"/>
              <a:gd name="T47" fmla="*/ 14 h 42"/>
              <a:gd name="T48" fmla="*/ 167 w 246"/>
              <a:gd name="T49" fmla="*/ 12 h 42"/>
              <a:gd name="T50" fmla="*/ 159 w 246"/>
              <a:gd name="T51" fmla="*/ 16 h 42"/>
              <a:gd name="T52" fmla="*/ 152 w 246"/>
              <a:gd name="T53" fmla="*/ 17 h 42"/>
              <a:gd name="T54" fmla="*/ 147 w 246"/>
              <a:gd name="T55" fmla="*/ 17 h 42"/>
              <a:gd name="T56" fmla="*/ 141 w 246"/>
              <a:gd name="T57" fmla="*/ 15 h 42"/>
              <a:gd name="T58" fmla="*/ 137 w 246"/>
              <a:gd name="T59" fmla="*/ 12 h 42"/>
              <a:gd name="T60" fmla="*/ 133 w 246"/>
              <a:gd name="T61" fmla="*/ 9 h 42"/>
              <a:gd name="T62" fmla="*/ 129 w 246"/>
              <a:gd name="T63" fmla="*/ 5 h 42"/>
              <a:gd name="T64" fmla="*/ 126 w 246"/>
              <a:gd name="T65" fmla="*/ 0 h 42"/>
              <a:gd name="T66" fmla="*/ 121 w 246"/>
              <a:gd name="T67" fmla="*/ 2 h 42"/>
              <a:gd name="T68" fmla="*/ 113 w 246"/>
              <a:gd name="T69" fmla="*/ 4 h 42"/>
              <a:gd name="T70" fmla="*/ 103 w 246"/>
              <a:gd name="T71" fmla="*/ 5 h 42"/>
              <a:gd name="T72" fmla="*/ 93 w 246"/>
              <a:gd name="T73" fmla="*/ 5 h 42"/>
              <a:gd name="T74" fmla="*/ 74 w 246"/>
              <a:gd name="T75" fmla="*/ 6 h 42"/>
              <a:gd name="T76" fmla="*/ 60 w 246"/>
              <a:gd name="T77" fmla="*/ 6 h 42"/>
              <a:gd name="T78" fmla="*/ 58 w 246"/>
              <a:gd name="T79" fmla="*/ 9 h 42"/>
              <a:gd name="T80" fmla="*/ 56 w 246"/>
              <a:gd name="T81" fmla="*/ 12 h 42"/>
              <a:gd name="T82" fmla="*/ 54 w 246"/>
              <a:gd name="T83" fmla="*/ 15 h 42"/>
              <a:gd name="T84" fmla="*/ 50 w 246"/>
              <a:gd name="T85" fmla="*/ 17 h 42"/>
              <a:gd name="T86" fmla="*/ 42 w 246"/>
              <a:gd name="T87" fmla="*/ 20 h 42"/>
              <a:gd name="T88" fmla="*/ 33 w 246"/>
              <a:gd name="T89" fmla="*/ 22 h 42"/>
              <a:gd name="T90" fmla="*/ 14 w 246"/>
              <a:gd name="T91" fmla="*/ 24 h 42"/>
              <a:gd name="T92" fmla="*/ 0 w 246"/>
              <a:gd name="T93" fmla="*/ 24 h 42"/>
              <a:gd name="T94" fmla="*/ 1 w 246"/>
              <a:gd name="T95" fmla="*/ 27 h 42"/>
              <a:gd name="T96" fmla="*/ 3 w 246"/>
              <a:gd name="T97" fmla="*/ 29 h 42"/>
              <a:gd name="T98" fmla="*/ 5 w 246"/>
              <a:gd name="T99" fmla="*/ 31 h 42"/>
              <a:gd name="T100" fmla="*/ 9 w 246"/>
              <a:gd name="T101" fmla="*/ 33 h 42"/>
              <a:gd name="T102" fmla="*/ 17 w 246"/>
              <a:gd name="T103" fmla="*/ 35 h 42"/>
              <a:gd name="T104" fmla="*/ 27 w 246"/>
              <a:gd name="T105"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DADADA"/>
          </a:solidFill>
          <a:ln w="9525" cap="flat" cmpd="sng">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44" name="Freeform 1143">
            <a:extLst>
              <a:ext uri="{FF2B5EF4-FFF2-40B4-BE49-F238E27FC236}">
                <a16:creationId xmlns:a16="http://schemas.microsoft.com/office/drawing/2014/main" id="{670EB436-698C-C048-B9C2-2BE49F2DCD85}"/>
              </a:ext>
            </a:extLst>
          </p:cNvPr>
          <p:cNvSpPr>
            <a:spLocks/>
          </p:cNvSpPr>
          <p:nvPr userDrawn="1">
            <p:custDataLst>
              <p:tags r:id="rId377"/>
            </p:custDataLst>
          </p:nvPr>
        </p:nvSpPr>
        <p:spPr bwMode="auto">
          <a:xfrm>
            <a:off x="8409793" y="1725613"/>
            <a:ext cx="65068" cy="51823"/>
          </a:xfrm>
          <a:custGeom>
            <a:avLst/>
            <a:gdLst>
              <a:gd name="T0" fmla="*/ 103 w 149"/>
              <a:gd name="T1" fmla="*/ 0 h 61"/>
              <a:gd name="T2" fmla="*/ 118 w 149"/>
              <a:gd name="T3" fmla="*/ 1 h 61"/>
              <a:gd name="T4" fmla="*/ 134 w 149"/>
              <a:gd name="T5" fmla="*/ 3 h 61"/>
              <a:gd name="T6" fmla="*/ 145 w 149"/>
              <a:gd name="T7" fmla="*/ 5 h 61"/>
              <a:gd name="T8" fmla="*/ 149 w 149"/>
              <a:gd name="T9" fmla="*/ 6 h 61"/>
              <a:gd name="T10" fmla="*/ 149 w 149"/>
              <a:gd name="T11" fmla="*/ 8 h 61"/>
              <a:gd name="T12" fmla="*/ 147 w 149"/>
              <a:gd name="T13" fmla="*/ 10 h 61"/>
              <a:gd name="T14" fmla="*/ 145 w 149"/>
              <a:gd name="T15" fmla="*/ 12 h 61"/>
              <a:gd name="T16" fmla="*/ 141 w 149"/>
              <a:gd name="T17" fmla="*/ 13 h 61"/>
              <a:gd name="T18" fmla="*/ 137 w 149"/>
              <a:gd name="T19" fmla="*/ 14 h 61"/>
              <a:gd name="T20" fmla="*/ 132 w 149"/>
              <a:gd name="T21" fmla="*/ 14 h 61"/>
              <a:gd name="T22" fmla="*/ 127 w 149"/>
              <a:gd name="T23" fmla="*/ 14 h 61"/>
              <a:gd name="T24" fmla="*/ 123 w 149"/>
              <a:gd name="T25" fmla="*/ 12 h 61"/>
              <a:gd name="T26" fmla="*/ 123 w 149"/>
              <a:gd name="T27" fmla="*/ 23 h 61"/>
              <a:gd name="T28" fmla="*/ 123 w 149"/>
              <a:gd name="T29" fmla="*/ 33 h 61"/>
              <a:gd name="T30" fmla="*/ 123 w 149"/>
              <a:gd name="T31" fmla="*/ 41 h 61"/>
              <a:gd name="T32" fmla="*/ 123 w 149"/>
              <a:gd name="T33" fmla="*/ 49 h 61"/>
              <a:gd name="T34" fmla="*/ 116 w 149"/>
              <a:gd name="T35" fmla="*/ 50 h 61"/>
              <a:gd name="T36" fmla="*/ 109 w 149"/>
              <a:gd name="T37" fmla="*/ 51 h 61"/>
              <a:gd name="T38" fmla="*/ 104 w 149"/>
              <a:gd name="T39" fmla="*/ 53 h 61"/>
              <a:gd name="T40" fmla="*/ 100 w 149"/>
              <a:gd name="T41" fmla="*/ 55 h 61"/>
              <a:gd name="T42" fmla="*/ 94 w 149"/>
              <a:gd name="T43" fmla="*/ 57 h 61"/>
              <a:gd name="T44" fmla="*/ 89 w 149"/>
              <a:gd name="T45" fmla="*/ 59 h 61"/>
              <a:gd name="T46" fmla="*/ 83 w 149"/>
              <a:gd name="T47" fmla="*/ 61 h 61"/>
              <a:gd name="T48" fmla="*/ 76 w 149"/>
              <a:gd name="T49" fmla="*/ 61 h 61"/>
              <a:gd name="T50" fmla="*/ 67 w 149"/>
              <a:gd name="T51" fmla="*/ 60 h 61"/>
              <a:gd name="T52" fmla="*/ 53 w 149"/>
              <a:gd name="T53" fmla="*/ 57 h 61"/>
              <a:gd name="T54" fmla="*/ 39 w 149"/>
              <a:gd name="T55" fmla="*/ 54 h 61"/>
              <a:gd name="T56" fmla="*/ 25 w 149"/>
              <a:gd name="T57" fmla="*/ 49 h 61"/>
              <a:gd name="T58" fmla="*/ 12 w 149"/>
              <a:gd name="T59" fmla="*/ 45 h 61"/>
              <a:gd name="T60" fmla="*/ 3 w 149"/>
              <a:gd name="T61" fmla="*/ 41 h 61"/>
              <a:gd name="T62" fmla="*/ 1 w 149"/>
              <a:gd name="T63" fmla="*/ 39 h 61"/>
              <a:gd name="T64" fmla="*/ 0 w 149"/>
              <a:gd name="T65" fmla="*/ 38 h 61"/>
              <a:gd name="T66" fmla="*/ 0 w 149"/>
              <a:gd name="T67" fmla="*/ 37 h 61"/>
              <a:gd name="T68" fmla="*/ 3 w 149"/>
              <a:gd name="T69" fmla="*/ 37 h 61"/>
              <a:gd name="T70" fmla="*/ 19 w 149"/>
              <a:gd name="T71" fmla="*/ 36 h 61"/>
              <a:gd name="T72" fmla="*/ 35 w 149"/>
              <a:gd name="T73" fmla="*/ 35 h 61"/>
              <a:gd name="T74" fmla="*/ 48 w 149"/>
              <a:gd name="T75" fmla="*/ 32 h 61"/>
              <a:gd name="T76" fmla="*/ 60 w 149"/>
              <a:gd name="T77" fmla="*/ 27 h 61"/>
              <a:gd name="T78" fmla="*/ 72 w 149"/>
              <a:gd name="T79" fmla="*/ 22 h 61"/>
              <a:gd name="T80" fmla="*/ 82 w 149"/>
              <a:gd name="T81" fmla="*/ 16 h 61"/>
              <a:gd name="T82" fmla="*/ 93 w 149"/>
              <a:gd name="T83" fmla="*/ 8 h 61"/>
              <a:gd name="T84" fmla="*/ 103 w 149"/>
              <a:gd name="T8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45" name="Freeform 1144">
            <a:extLst>
              <a:ext uri="{FF2B5EF4-FFF2-40B4-BE49-F238E27FC236}">
                <a16:creationId xmlns:a16="http://schemas.microsoft.com/office/drawing/2014/main" id="{97107CB4-6AAD-E54A-878E-EA5D7E6D158F}"/>
              </a:ext>
            </a:extLst>
          </p:cNvPr>
          <p:cNvSpPr>
            <a:spLocks/>
          </p:cNvSpPr>
          <p:nvPr userDrawn="1">
            <p:custDataLst>
              <p:tags r:id="rId378"/>
            </p:custDataLst>
          </p:nvPr>
        </p:nvSpPr>
        <p:spPr bwMode="auto">
          <a:xfrm>
            <a:off x="8447207" y="1732810"/>
            <a:ext cx="133389" cy="51823"/>
          </a:xfrm>
          <a:custGeom>
            <a:avLst/>
            <a:gdLst>
              <a:gd name="T0" fmla="*/ 133 w 299"/>
              <a:gd name="T1" fmla="*/ 72 h 74"/>
              <a:gd name="T2" fmla="*/ 154 w 299"/>
              <a:gd name="T3" fmla="*/ 65 h 74"/>
              <a:gd name="T4" fmla="*/ 178 w 299"/>
              <a:gd name="T5" fmla="*/ 54 h 74"/>
              <a:gd name="T6" fmla="*/ 199 w 299"/>
              <a:gd name="T7" fmla="*/ 42 h 74"/>
              <a:gd name="T8" fmla="*/ 207 w 299"/>
              <a:gd name="T9" fmla="*/ 40 h 74"/>
              <a:gd name="T10" fmla="*/ 211 w 299"/>
              <a:gd name="T11" fmla="*/ 46 h 74"/>
              <a:gd name="T12" fmla="*/ 220 w 299"/>
              <a:gd name="T13" fmla="*/ 51 h 74"/>
              <a:gd name="T14" fmla="*/ 243 w 299"/>
              <a:gd name="T15" fmla="*/ 55 h 74"/>
              <a:gd name="T16" fmla="*/ 269 w 299"/>
              <a:gd name="T17" fmla="*/ 55 h 74"/>
              <a:gd name="T18" fmla="*/ 286 w 299"/>
              <a:gd name="T19" fmla="*/ 55 h 74"/>
              <a:gd name="T20" fmla="*/ 293 w 299"/>
              <a:gd name="T21" fmla="*/ 46 h 74"/>
              <a:gd name="T22" fmla="*/ 298 w 299"/>
              <a:gd name="T23" fmla="*/ 31 h 74"/>
              <a:gd name="T24" fmla="*/ 279 w 299"/>
              <a:gd name="T25" fmla="*/ 25 h 74"/>
              <a:gd name="T26" fmla="*/ 244 w 299"/>
              <a:gd name="T27" fmla="*/ 25 h 74"/>
              <a:gd name="T28" fmla="*/ 225 w 299"/>
              <a:gd name="T29" fmla="*/ 25 h 74"/>
              <a:gd name="T30" fmla="*/ 214 w 299"/>
              <a:gd name="T31" fmla="*/ 27 h 74"/>
              <a:gd name="T32" fmla="*/ 204 w 299"/>
              <a:gd name="T33" fmla="*/ 33 h 74"/>
              <a:gd name="T34" fmla="*/ 172 w 299"/>
              <a:gd name="T35" fmla="*/ 37 h 74"/>
              <a:gd name="T36" fmla="*/ 176 w 299"/>
              <a:gd name="T37" fmla="*/ 28 h 74"/>
              <a:gd name="T38" fmla="*/ 180 w 299"/>
              <a:gd name="T39" fmla="*/ 21 h 74"/>
              <a:gd name="T40" fmla="*/ 194 w 299"/>
              <a:gd name="T41" fmla="*/ 13 h 74"/>
              <a:gd name="T42" fmla="*/ 210 w 299"/>
              <a:gd name="T43" fmla="*/ 9 h 74"/>
              <a:gd name="T44" fmla="*/ 225 w 299"/>
              <a:gd name="T45" fmla="*/ 0 h 74"/>
              <a:gd name="T46" fmla="*/ 185 w 299"/>
              <a:gd name="T47" fmla="*/ 3 h 74"/>
              <a:gd name="T48" fmla="*/ 157 w 299"/>
              <a:gd name="T49" fmla="*/ 11 h 74"/>
              <a:gd name="T50" fmla="*/ 134 w 299"/>
              <a:gd name="T51" fmla="*/ 25 h 74"/>
              <a:gd name="T52" fmla="*/ 114 w 299"/>
              <a:gd name="T53" fmla="*/ 40 h 74"/>
              <a:gd name="T54" fmla="*/ 100 w 299"/>
              <a:gd name="T55" fmla="*/ 53 h 74"/>
              <a:gd name="T56" fmla="*/ 87 w 299"/>
              <a:gd name="T57" fmla="*/ 59 h 74"/>
              <a:gd name="T58" fmla="*/ 64 w 299"/>
              <a:gd name="T59" fmla="*/ 63 h 74"/>
              <a:gd name="T60" fmla="*/ 32 w 299"/>
              <a:gd name="T61" fmla="*/ 64 h 74"/>
              <a:gd name="T62" fmla="*/ 12 w 299"/>
              <a:gd name="T63" fmla="*/ 67 h 74"/>
              <a:gd name="T64" fmla="*/ 2 w 299"/>
              <a:gd name="T65" fmla="*/ 70 h 74"/>
              <a:gd name="T66" fmla="*/ 39 w 299"/>
              <a:gd name="T67" fmla="*/ 74 h 74"/>
              <a:gd name="T68" fmla="*/ 102 w 299"/>
              <a:gd name="T6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DADADA"/>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46" name="Rectangle 1145">
            <a:extLst>
              <a:ext uri="{FF2B5EF4-FFF2-40B4-BE49-F238E27FC236}">
                <a16:creationId xmlns:a16="http://schemas.microsoft.com/office/drawing/2014/main" id="{D1AE0B26-1BE6-AF4E-98E0-EC1BD63B3EA0}"/>
              </a:ext>
            </a:extLst>
          </p:cNvPr>
          <p:cNvSpPr/>
          <p:nvPr userDrawn="1"/>
        </p:nvSpPr>
        <p:spPr>
          <a:xfrm>
            <a:off x="3747835" y="3878278"/>
            <a:ext cx="1141659" cy="338554"/>
          </a:xfrm>
          <a:prstGeom prst="rect">
            <a:avLst/>
          </a:prstGeom>
        </p:spPr>
        <p:txBody>
          <a:bodyPr wrap="square">
            <a:spAutoFit/>
          </a:bodyPr>
          <a:lstStyle/>
          <a:p>
            <a:pPr>
              <a:spcAft>
                <a:spcPts val="1600"/>
              </a:spcAft>
            </a:pPr>
            <a:r>
              <a:rPr lang="en-US" sz="1600" b="1">
                <a:solidFill>
                  <a:schemeClr val="tx2"/>
                </a:solidFill>
                <a:latin typeface="Arial" panose="020B0604020202020204" pitchFamily="34" charset="0"/>
              </a:rPr>
              <a:t>Countries</a:t>
            </a:r>
          </a:p>
        </p:txBody>
      </p:sp>
      <p:cxnSp>
        <p:nvCxnSpPr>
          <p:cNvPr id="1147" name="Straight Connector 1146">
            <a:extLst>
              <a:ext uri="{FF2B5EF4-FFF2-40B4-BE49-F238E27FC236}">
                <a16:creationId xmlns:a16="http://schemas.microsoft.com/office/drawing/2014/main" id="{71915B97-BDDF-684C-94E0-1020D954D5AD}"/>
              </a:ext>
            </a:extLst>
          </p:cNvPr>
          <p:cNvCxnSpPr>
            <a:cxnSpLocks/>
          </p:cNvCxnSpPr>
          <p:nvPr userDrawn="1"/>
        </p:nvCxnSpPr>
        <p:spPr>
          <a:xfrm flipH="1">
            <a:off x="5062049" y="3059781"/>
            <a:ext cx="341394" cy="0"/>
          </a:xfrm>
          <a:prstGeom prst="line">
            <a:avLst/>
          </a:prstGeom>
          <a:ln w="635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148" name="Straight Connector 1147">
            <a:extLst>
              <a:ext uri="{FF2B5EF4-FFF2-40B4-BE49-F238E27FC236}">
                <a16:creationId xmlns:a16="http://schemas.microsoft.com/office/drawing/2014/main" id="{8C44B6C8-E132-3241-B2AA-2013CB5DD62C}"/>
              </a:ext>
            </a:extLst>
          </p:cNvPr>
          <p:cNvCxnSpPr>
            <a:cxnSpLocks/>
          </p:cNvCxnSpPr>
          <p:nvPr userDrawn="1"/>
        </p:nvCxnSpPr>
        <p:spPr>
          <a:xfrm>
            <a:off x="5406147" y="2990627"/>
            <a:ext cx="0" cy="13874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49" name="Rectangle 1148">
            <a:extLst>
              <a:ext uri="{FF2B5EF4-FFF2-40B4-BE49-F238E27FC236}">
                <a16:creationId xmlns:a16="http://schemas.microsoft.com/office/drawing/2014/main" id="{F164F22E-8D83-6A4C-8A68-9575B0A86F52}"/>
              </a:ext>
            </a:extLst>
          </p:cNvPr>
          <p:cNvSpPr/>
          <p:nvPr userDrawn="1"/>
        </p:nvSpPr>
        <p:spPr>
          <a:xfrm>
            <a:off x="4159643" y="4640541"/>
            <a:ext cx="1374147" cy="230497"/>
          </a:xfrm>
          <a:prstGeom prst="rect">
            <a:avLst/>
          </a:prstGeom>
          <a:noFill/>
          <a:ln w="12700" cap="flat" cmpd="sng" algn="ctr">
            <a:noFill/>
            <a:prstDash val="solid"/>
          </a:ln>
          <a:effectLst/>
        </p:spPr>
        <p:txBody>
          <a:bodyPr rtlCol="0" anchor="ctr"/>
          <a:lstStyle/>
          <a:p>
            <a:pPr defTabSz="914400" fontAlgn="base">
              <a:spcBef>
                <a:spcPct val="0"/>
              </a:spcBef>
              <a:spcAft>
                <a:spcPct val="0"/>
              </a:spcAft>
              <a:defRPr/>
            </a:pPr>
            <a:r>
              <a:rPr lang="en-US" sz="1100" b="1" kern="0">
                <a:ea typeface="Regular Clarivate" panose="02000503040000020003" pitchFamily="2" charset="0"/>
                <a:cs typeface="Regular Clarivate" panose="02000503040000020003" pitchFamily="2" charset="0"/>
              </a:rPr>
              <a:t>Latin America</a:t>
            </a:r>
            <a:br>
              <a:rPr lang="en-US" sz="1100" b="1" kern="0">
                <a:ea typeface="Regular Clarivate" panose="02000503040000020003" pitchFamily="2" charset="0"/>
                <a:cs typeface="Regular Clarivate" panose="02000503040000020003" pitchFamily="2" charset="0"/>
              </a:rPr>
            </a:br>
            <a:r>
              <a:rPr lang="en-US" sz="800">
                <a:ea typeface="Regular Clarivate" panose="02000503040000020003" pitchFamily="2" charset="0"/>
                <a:cs typeface="Regular Clarivate" panose="02000503040000020003" pitchFamily="2" charset="0"/>
              </a:rPr>
              <a:t>Argentina, Brazil, </a:t>
            </a:r>
            <a:br>
              <a:rPr lang="en-US" sz="800">
                <a:ea typeface="Regular Clarivate" panose="02000503040000020003" pitchFamily="2" charset="0"/>
                <a:cs typeface="Regular Clarivate" panose="02000503040000020003" pitchFamily="2" charset="0"/>
              </a:rPr>
            </a:br>
            <a:r>
              <a:rPr lang="en-US" sz="800">
                <a:ea typeface="Regular Clarivate" panose="02000503040000020003" pitchFamily="2" charset="0"/>
                <a:cs typeface="Regular Clarivate" panose="02000503040000020003" pitchFamily="2" charset="0"/>
              </a:rPr>
              <a:t>Colombia, Mexico</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u="none" strike="noStrike" kern="0" cap="none" spc="0" normalizeH="0" baseline="0" noProof="0">
              <a:ln>
                <a:noFill/>
              </a:ln>
              <a:effectLst/>
              <a:uLnTx/>
              <a:uFillTx/>
              <a:ea typeface="Regular Clarivate" panose="02000503040000020003" pitchFamily="2" charset="0"/>
              <a:cs typeface="Regular Clarivate" panose="02000503040000020003" pitchFamily="2" charset="0"/>
            </a:endParaRPr>
          </a:p>
        </p:txBody>
      </p:sp>
      <p:cxnSp>
        <p:nvCxnSpPr>
          <p:cNvPr id="1150" name="Straight Connector 1149">
            <a:extLst>
              <a:ext uri="{FF2B5EF4-FFF2-40B4-BE49-F238E27FC236}">
                <a16:creationId xmlns:a16="http://schemas.microsoft.com/office/drawing/2014/main" id="{2DAB28C0-3617-CC42-A505-62C572832C6D}"/>
              </a:ext>
            </a:extLst>
          </p:cNvPr>
          <p:cNvCxnSpPr>
            <a:cxnSpLocks/>
          </p:cNvCxnSpPr>
          <p:nvPr userDrawn="1"/>
        </p:nvCxnSpPr>
        <p:spPr>
          <a:xfrm flipH="1" flipV="1">
            <a:off x="7409903" y="1042827"/>
            <a:ext cx="7" cy="1177404"/>
          </a:xfrm>
          <a:prstGeom prst="line">
            <a:avLst/>
          </a:prstGeom>
          <a:ln>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cxnSp>
        <p:nvCxnSpPr>
          <p:cNvPr id="1151" name="Straight Connector 1150">
            <a:extLst>
              <a:ext uri="{FF2B5EF4-FFF2-40B4-BE49-F238E27FC236}">
                <a16:creationId xmlns:a16="http://schemas.microsoft.com/office/drawing/2014/main" id="{2835D0C6-3586-BE49-A1B5-4657E2593FAC}"/>
              </a:ext>
            </a:extLst>
          </p:cNvPr>
          <p:cNvCxnSpPr>
            <a:cxnSpLocks/>
          </p:cNvCxnSpPr>
          <p:nvPr userDrawn="1"/>
        </p:nvCxnSpPr>
        <p:spPr>
          <a:xfrm flipH="1">
            <a:off x="6562306" y="1045742"/>
            <a:ext cx="85357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2" name="Straight Connector 1151">
            <a:extLst>
              <a:ext uri="{FF2B5EF4-FFF2-40B4-BE49-F238E27FC236}">
                <a16:creationId xmlns:a16="http://schemas.microsoft.com/office/drawing/2014/main" id="{A4962C89-A4A6-8E4A-92D1-A414DEAE18E7}"/>
              </a:ext>
            </a:extLst>
          </p:cNvPr>
          <p:cNvCxnSpPr>
            <a:cxnSpLocks/>
          </p:cNvCxnSpPr>
          <p:nvPr userDrawn="1"/>
        </p:nvCxnSpPr>
        <p:spPr>
          <a:xfrm flipH="1">
            <a:off x="5189458" y="4568203"/>
            <a:ext cx="341394" cy="0"/>
          </a:xfrm>
          <a:prstGeom prst="line">
            <a:avLst/>
          </a:prstGeom>
          <a:ln w="6350">
            <a:solidFill>
              <a:schemeClr val="tx1"/>
            </a:solidFill>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1153" name="Straight Connector 1152">
            <a:extLst>
              <a:ext uri="{FF2B5EF4-FFF2-40B4-BE49-F238E27FC236}">
                <a16:creationId xmlns:a16="http://schemas.microsoft.com/office/drawing/2014/main" id="{00B57751-3794-0C42-9581-09B10BFB1C92}"/>
              </a:ext>
            </a:extLst>
          </p:cNvPr>
          <p:cNvCxnSpPr>
            <a:cxnSpLocks/>
          </p:cNvCxnSpPr>
          <p:nvPr userDrawn="1"/>
        </p:nvCxnSpPr>
        <p:spPr>
          <a:xfrm>
            <a:off x="5183930" y="4495243"/>
            <a:ext cx="0" cy="13874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4" name="Straight Connector 1153">
            <a:extLst>
              <a:ext uri="{FF2B5EF4-FFF2-40B4-BE49-F238E27FC236}">
                <a16:creationId xmlns:a16="http://schemas.microsoft.com/office/drawing/2014/main" id="{451E3FD0-8689-3744-8D36-107F45270CD8}"/>
              </a:ext>
            </a:extLst>
          </p:cNvPr>
          <p:cNvCxnSpPr>
            <a:cxnSpLocks/>
          </p:cNvCxnSpPr>
          <p:nvPr userDrawn="1"/>
        </p:nvCxnSpPr>
        <p:spPr>
          <a:xfrm>
            <a:off x="6565446" y="981966"/>
            <a:ext cx="0" cy="13874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55" name="Rectangle 1154">
            <a:extLst>
              <a:ext uri="{FF2B5EF4-FFF2-40B4-BE49-F238E27FC236}">
                <a16:creationId xmlns:a16="http://schemas.microsoft.com/office/drawing/2014/main" id="{1917F65B-2E12-E641-8ADA-D9457ABD9B57}"/>
              </a:ext>
            </a:extLst>
          </p:cNvPr>
          <p:cNvSpPr/>
          <p:nvPr userDrawn="1"/>
        </p:nvSpPr>
        <p:spPr>
          <a:xfrm>
            <a:off x="10811522" y="3062413"/>
            <a:ext cx="1499164" cy="234245"/>
          </a:xfrm>
          <a:prstGeom prst="rect">
            <a:avLst/>
          </a:prstGeom>
          <a:noFill/>
          <a:ln w="6350" cap="flat" cmpd="sng" algn="ctr">
            <a:noFill/>
            <a:prstDash val="solid"/>
          </a:ln>
          <a:effectLst/>
        </p:spPr>
        <p:txBody>
          <a:bodyPr rtlCol="0" anchor="ctr"/>
          <a:lstStyle/>
          <a:p>
            <a:pPr defTabSz="914400" fontAlgn="base">
              <a:spcBef>
                <a:spcPct val="0"/>
              </a:spcBef>
              <a:spcAft>
                <a:spcPct val="0"/>
              </a:spcAft>
              <a:defRPr/>
            </a:pPr>
            <a:r>
              <a:rPr kumimoji="0" lang="en-US" sz="1100" b="1" u="none" strike="noStrike" kern="0" cap="none" spc="0" normalizeH="0" baseline="0" noProof="0">
                <a:ln>
                  <a:noFill/>
                </a:ln>
                <a:effectLst/>
                <a:uLnTx/>
                <a:uFillTx/>
                <a:ea typeface="Regular Clarivate" panose="02000503040000020003" pitchFamily="2" charset="0"/>
                <a:cs typeface="Regular Clarivate" panose="02000503040000020003" pitchFamily="2" charset="0"/>
              </a:rPr>
              <a:t>APAC</a:t>
            </a:r>
            <a:br>
              <a:rPr kumimoji="0" lang="en-US" sz="1100" b="1" u="none" strike="noStrike" kern="0" cap="none" spc="0" normalizeH="0" baseline="0" noProof="0">
                <a:ln>
                  <a:noFill/>
                </a:ln>
                <a:effectLst/>
                <a:uLnTx/>
                <a:uFillTx/>
                <a:ea typeface="Regular Clarivate" panose="02000503040000020003" pitchFamily="2" charset="0"/>
                <a:cs typeface="Regular Clarivate" panose="02000503040000020003" pitchFamily="2" charset="0"/>
              </a:rPr>
            </a:br>
            <a:r>
              <a:rPr lang="en-US" sz="800">
                <a:ea typeface="Regular Clarivate" panose="02000503040000020003" pitchFamily="2" charset="0"/>
                <a:cs typeface="Regular Clarivate" panose="02000503040000020003" pitchFamily="2" charset="0"/>
              </a:rPr>
              <a:t>Australia, China, </a:t>
            </a:r>
            <a:br>
              <a:rPr lang="en-US" sz="800">
                <a:ea typeface="Regular Clarivate" panose="02000503040000020003" pitchFamily="2" charset="0"/>
                <a:cs typeface="Regular Clarivate" panose="02000503040000020003" pitchFamily="2" charset="0"/>
              </a:rPr>
            </a:br>
            <a:r>
              <a:rPr lang="en-US" sz="800">
                <a:ea typeface="Regular Clarivate" panose="02000503040000020003" pitchFamily="2" charset="0"/>
                <a:cs typeface="Regular Clarivate" panose="02000503040000020003" pitchFamily="2" charset="0"/>
              </a:rPr>
              <a:t>India, Japan, </a:t>
            </a:r>
            <a:br>
              <a:rPr lang="en-US" sz="800">
                <a:ea typeface="Regular Clarivate" panose="02000503040000020003" pitchFamily="2" charset="0"/>
                <a:cs typeface="Regular Clarivate" panose="02000503040000020003" pitchFamily="2" charset="0"/>
              </a:rPr>
            </a:br>
            <a:r>
              <a:rPr lang="en-US" sz="800">
                <a:ea typeface="Regular Clarivate" panose="02000503040000020003" pitchFamily="2" charset="0"/>
                <a:cs typeface="Regular Clarivate" panose="02000503040000020003" pitchFamily="2" charset="0"/>
              </a:rPr>
              <a:t>South Korea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1" u="none" strike="noStrike" kern="0" cap="none" spc="0" normalizeH="0" baseline="0" noProof="0">
              <a:ln>
                <a:noFill/>
              </a:ln>
              <a:effectLst/>
              <a:uLnTx/>
              <a:uFillTx/>
              <a:ea typeface="Regular Clarivate" panose="02000503040000020003" pitchFamily="2" charset="0"/>
              <a:cs typeface="Regular Clarivate" panose="02000503040000020003" pitchFamily="2" charset="0"/>
            </a:endParaRPr>
          </a:p>
        </p:txBody>
      </p:sp>
      <p:cxnSp>
        <p:nvCxnSpPr>
          <p:cNvPr id="1156" name="Straight Connector 1155">
            <a:extLst>
              <a:ext uri="{FF2B5EF4-FFF2-40B4-BE49-F238E27FC236}">
                <a16:creationId xmlns:a16="http://schemas.microsoft.com/office/drawing/2014/main" id="{C40EAECD-F107-D84F-8879-3FDA4B8FD43A}"/>
              </a:ext>
            </a:extLst>
          </p:cNvPr>
          <p:cNvCxnSpPr>
            <a:cxnSpLocks/>
          </p:cNvCxnSpPr>
          <p:nvPr userDrawn="1"/>
        </p:nvCxnSpPr>
        <p:spPr>
          <a:xfrm flipH="1">
            <a:off x="10463673" y="2922573"/>
            <a:ext cx="341394" cy="0"/>
          </a:xfrm>
          <a:prstGeom prst="line">
            <a:avLst/>
          </a:prstGeom>
          <a:ln w="635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157" name="Straight Connector 1156">
            <a:extLst>
              <a:ext uri="{FF2B5EF4-FFF2-40B4-BE49-F238E27FC236}">
                <a16:creationId xmlns:a16="http://schemas.microsoft.com/office/drawing/2014/main" id="{7F155845-BEAD-5245-A1C3-E87558073C30}"/>
              </a:ext>
            </a:extLst>
          </p:cNvPr>
          <p:cNvCxnSpPr>
            <a:cxnSpLocks/>
          </p:cNvCxnSpPr>
          <p:nvPr userDrawn="1"/>
        </p:nvCxnSpPr>
        <p:spPr>
          <a:xfrm>
            <a:off x="10808622" y="2849722"/>
            <a:ext cx="0" cy="13874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58" name="Rectangle 1157">
            <a:extLst>
              <a:ext uri="{FF2B5EF4-FFF2-40B4-BE49-F238E27FC236}">
                <a16:creationId xmlns:a16="http://schemas.microsoft.com/office/drawing/2014/main" id="{FAEE2BEC-7C0B-B54F-95BD-DDF825BCC1FC}"/>
              </a:ext>
            </a:extLst>
          </p:cNvPr>
          <p:cNvSpPr/>
          <p:nvPr userDrawn="1"/>
        </p:nvSpPr>
        <p:spPr>
          <a:xfrm>
            <a:off x="5392257" y="3087580"/>
            <a:ext cx="1499164" cy="234245"/>
          </a:xfrm>
          <a:prstGeom prst="rect">
            <a:avLst/>
          </a:prstGeom>
          <a:noFill/>
          <a:ln w="6350" cap="flat" cmpd="sng" algn="ctr">
            <a:noFill/>
            <a:prstDash val="solid"/>
          </a:ln>
          <a:effectLst/>
        </p:spPr>
        <p:txBody>
          <a:bodyPr rtlCol="0" anchor="ctr"/>
          <a:lstStyle/>
          <a:p>
            <a:pPr defTabSz="914400" fontAlgn="base">
              <a:spcBef>
                <a:spcPct val="0"/>
              </a:spcBef>
              <a:spcAft>
                <a:spcPct val="0"/>
              </a:spcAft>
              <a:defRPr/>
            </a:pPr>
            <a:r>
              <a:rPr kumimoji="0" lang="en-US" sz="1100" b="1" u="none" strike="noStrike" kern="0" cap="none" spc="0" normalizeH="0" baseline="0" noProof="0">
                <a:ln>
                  <a:noFill/>
                </a:ln>
                <a:effectLst/>
                <a:uLnTx/>
                <a:uFillTx/>
                <a:ea typeface="Regular Clarivate" panose="02000503040000020003" pitchFamily="2" charset="0"/>
                <a:cs typeface="Regular Clarivate" panose="02000503040000020003" pitchFamily="2" charset="0"/>
              </a:rPr>
              <a:t>North America</a:t>
            </a:r>
            <a:br>
              <a:rPr kumimoji="0" lang="en-US" sz="1100" b="1" u="none" strike="noStrike" kern="0" cap="none" spc="0" normalizeH="0" baseline="0" noProof="0">
                <a:ln>
                  <a:noFill/>
                </a:ln>
                <a:effectLst/>
                <a:uLnTx/>
                <a:uFillTx/>
                <a:ea typeface="Regular Clarivate" panose="02000503040000020003" pitchFamily="2" charset="0"/>
                <a:cs typeface="Regular Clarivate" panose="02000503040000020003" pitchFamily="2" charset="0"/>
              </a:rPr>
            </a:br>
            <a:r>
              <a:rPr lang="en-US" sz="800">
                <a:ea typeface="Regular Clarivate" panose="02000503040000020003" pitchFamily="2" charset="0"/>
                <a:cs typeface="Regular Clarivate" panose="02000503040000020003" pitchFamily="2" charset="0"/>
              </a:rPr>
              <a:t>United States, Canada</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1100" b="1" u="none" strike="noStrike" kern="0" cap="none" spc="0" normalizeH="0" baseline="0" noProof="0">
              <a:ln>
                <a:noFill/>
              </a:ln>
              <a:effectLst/>
              <a:uLnTx/>
              <a:uFillTx/>
              <a:ea typeface="Regular Clarivate" panose="02000503040000020003" pitchFamily="2" charset="0"/>
              <a:cs typeface="Regular Clarivate" panose="02000503040000020003" pitchFamily="2" charset="0"/>
            </a:endParaRPr>
          </a:p>
        </p:txBody>
      </p:sp>
      <p:sp>
        <p:nvSpPr>
          <p:cNvPr id="1159" name="Rectangle 1158">
            <a:extLst>
              <a:ext uri="{FF2B5EF4-FFF2-40B4-BE49-F238E27FC236}">
                <a16:creationId xmlns:a16="http://schemas.microsoft.com/office/drawing/2014/main" id="{3290B415-FCBB-3242-9378-F32423C9A399}"/>
              </a:ext>
            </a:extLst>
          </p:cNvPr>
          <p:cNvSpPr/>
          <p:nvPr userDrawn="1"/>
        </p:nvSpPr>
        <p:spPr>
          <a:xfrm>
            <a:off x="6157304" y="1250592"/>
            <a:ext cx="1499164" cy="234245"/>
          </a:xfrm>
          <a:prstGeom prst="rect">
            <a:avLst/>
          </a:prstGeom>
          <a:noFill/>
          <a:ln w="6350" cap="flat" cmpd="sng" algn="ctr">
            <a:noFill/>
            <a:prstDash val="solid"/>
          </a:ln>
          <a:effectLst/>
        </p:spPr>
        <p:txBody>
          <a:bodyPr rtlCol="0" anchor="ctr"/>
          <a:lstStyle/>
          <a:p>
            <a:pPr defTabSz="914400" fontAlgn="base">
              <a:spcBef>
                <a:spcPct val="0"/>
              </a:spcBef>
              <a:spcAft>
                <a:spcPct val="0"/>
              </a:spcAft>
              <a:defRPr/>
            </a:pPr>
            <a:r>
              <a:rPr lang="en-US" sz="1100" b="1" kern="0">
                <a:ea typeface="Regular Clarivate" panose="02000503040000020003" pitchFamily="2" charset="0"/>
                <a:cs typeface="Regular Clarivate" panose="02000503040000020003" pitchFamily="2" charset="0"/>
              </a:rPr>
              <a:t>EU5</a:t>
            </a:r>
          </a:p>
          <a:p>
            <a:pPr defTabSz="914400" fontAlgn="base">
              <a:spcBef>
                <a:spcPct val="0"/>
              </a:spcBef>
              <a:spcAft>
                <a:spcPct val="0"/>
              </a:spcAft>
              <a:defRPr/>
            </a:pPr>
            <a:r>
              <a:rPr lang="en-US" sz="800">
                <a:ea typeface="Regular Clarivate" panose="02000503040000020003" pitchFamily="2" charset="0"/>
                <a:cs typeface="Regular Clarivate" panose="02000503040000020003" pitchFamily="2" charset="0"/>
              </a:rPr>
              <a:t>UK, France, </a:t>
            </a:r>
            <a:br>
              <a:rPr lang="en-US" sz="800">
                <a:ea typeface="Regular Clarivate" panose="02000503040000020003" pitchFamily="2" charset="0"/>
                <a:cs typeface="Regular Clarivate" panose="02000503040000020003" pitchFamily="2" charset="0"/>
              </a:rPr>
            </a:br>
            <a:r>
              <a:rPr lang="en-US" sz="800">
                <a:ea typeface="Regular Clarivate" panose="02000503040000020003" pitchFamily="2" charset="0"/>
                <a:cs typeface="Regular Clarivate" panose="02000503040000020003" pitchFamily="2" charset="0"/>
              </a:rPr>
              <a:t>Spain, Italy, </a:t>
            </a:r>
            <a:br>
              <a:rPr lang="en-US" sz="800">
                <a:ea typeface="Regular Clarivate" panose="02000503040000020003" pitchFamily="2" charset="0"/>
                <a:cs typeface="Regular Clarivate" panose="02000503040000020003" pitchFamily="2" charset="0"/>
              </a:rPr>
            </a:br>
            <a:r>
              <a:rPr lang="en-US" sz="800">
                <a:ea typeface="Regular Clarivate" panose="02000503040000020003" pitchFamily="2" charset="0"/>
                <a:cs typeface="Regular Clarivate" panose="02000503040000020003" pitchFamily="2" charset="0"/>
              </a:rPr>
              <a:t>Germany</a:t>
            </a:r>
          </a:p>
          <a:p>
            <a:pPr defTabSz="914400" fontAlgn="base">
              <a:spcBef>
                <a:spcPct val="0"/>
              </a:spcBef>
              <a:spcAft>
                <a:spcPct val="0"/>
              </a:spcAft>
              <a:defRPr/>
            </a:pPr>
            <a:endParaRPr lang="en-US" sz="800">
              <a:ea typeface="Regular Clarivate" panose="02000503040000020003" pitchFamily="2" charset="0"/>
              <a:cs typeface="Regular Clarivate" panose="02000503040000020003" pitchFamily="2" charset="0"/>
            </a:endParaRP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1100" b="1" u="none" strike="noStrike" kern="0" cap="none" spc="0" normalizeH="0" baseline="0" noProof="0">
              <a:ln>
                <a:noFill/>
              </a:ln>
              <a:effectLst/>
              <a:uLnTx/>
              <a:uFillTx/>
              <a:ea typeface="Regular Clarivate" panose="02000503040000020003" pitchFamily="2" charset="0"/>
              <a:cs typeface="Regular Clarivate" panose="02000503040000020003" pitchFamily="2" charset="0"/>
            </a:endParaRPr>
          </a:p>
        </p:txBody>
      </p:sp>
      <p:sp>
        <p:nvSpPr>
          <p:cNvPr id="1160" name="Rectangle 1159">
            <a:extLst>
              <a:ext uri="{FF2B5EF4-FFF2-40B4-BE49-F238E27FC236}">
                <a16:creationId xmlns:a16="http://schemas.microsoft.com/office/drawing/2014/main" id="{77A90401-8165-904D-8CDF-619AC965219E}"/>
              </a:ext>
            </a:extLst>
          </p:cNvPr>
          <p:cNvSpPr/>
          <p:nvPr userDrawn="1"/>
        </p:nvSpPr>
        <p:spPr>
          <a:xfrm>
            <a:off x="6166575" y="2360016"/>
            <a:ext cx="1499164" cy="234245"/>
          </a:xfrm>
          <a:prstGeom prst="rect">
            <a:avLst/>
          </a:prstGeom>
          <a:noFill/>
          <a:ln w="6350" cap="flat" cmpd="sng" algn="ctr">
            <a:noFill/>
            <a:prstDash val="solid"/>
          </a:ln>
          <a:effectLst/>
        </p:spPr>
        <p:txBody>
          <a:bodyPr rtlCol="0" anchor="ctr"/>
          <a:lstStyle/>
          <a:p>
            <a:pPr defTabSz="914400" fontAlgn="base">
              <a:spcBef>
                <a:spcPct val="0"/>
              </a:spcBef>
              <a:spcAft>
                <a:spcPct val="0"/>
              </a:spcAft>
              <a:defRPr/>
            </a:pPr>
            <a:r>
              <a:rPr lang="en-US" sz="1100" b="1" kern="0">
                <a:ea typeface="Regular Clarivate" panose="02000503040000020003" pitchFamily="2" charset="0"/>
                <a:cs typeface="Regular Clarivate" panose="02000503040000020003" pitchFamily="2" charset="0"/>
              </a:rPr>
              <a:t>Rest of EU</a:t>
            </a:r>
          </a:p>
          <a:p>
            <a:pPr>
              <a:spcAft>
                <a:spcPts val="1000"/>
              </a:spcAft>
              <a:buClr>
                <a:schemeClr val="tx2"/>
              </a:buClr>
            </a:pPr>
            <a:r>
              <a:rPr lang="en-US" sz="800">
                <a:ea typeface="Regular Clarivate" panose="02000503040000020003" pitchFamily="2" charset="0"/>
                <a:cs typeface="Regular Clarivate" panose="02000503040000020003" pitchFamily="2" charset="0"/>
              </a:rPr>
              <a:t>Belgium, </a:t>
            </a:r>
            <a:br>
              <a:rPr lang="en-US" sz="800">
                <a:ea typeface="Regular Clarivate" panose="02000503040000020003" pitchFamily="2" charset="0"/>
                <a:cs typeface="Regular Clarivate" panose="02000503040000020003" pitchFamily="2" charset="0"/>
              </a:rPr>
            </a:br>
            <a:r>
              <a:rPr lang="en-US" sz="800">
                <a:ea typeface="Regular Clarivate" panose="02000503040000020003" pitchFamily="2" charset="0"/>
                <a:cs typeface="Regular Clarivate" panose="02000503040000020003" pitchFamily="2" charset="0"/>
              </a:rPr>
              <a:t>Czech Republic, </a:t>
            </a:r>
            <a:br>
              <a:rPr lang="en-US" sz="800">
                <a:ea typeface="Regular Clarivate" panose="02000503040000020003" pitchFamily="2" charset="0"/>
                <a:cs typeface="Regular Clarivate" panose="02000503040000020003" pitchFamily="2" charset="0"/>
              </a:rPr>
            </a:br>
            <a:r>
              <a:rPr lang="en-US" sz="800">
                <a:ea typeface="Regular Clarivate" panose="02000503040000020003" pitchFamily="2" charset="0"/>
                <a:cs typeface="Regular Clarivate" panose="02000503040000020003" pitchFamily="2" charset="0"/>
              </a:rPr>
              <a:t>Hungary, Sweden, </a:t>
            </a:r>
            <a:br>
              <a:rPr lang="en-US" sz="800">
                <a:ea typeface="Regular Clarivate" panose="02000503040000020003" pitchFamily="2" charset="0"/>
                <a:cs typeface="Regular Clarivate" panose="02000503040000020003" pitchFamily="2" charset="0"/>
              </a:rPr>
            </a:br>
            <a:r>
              <a:rPr lang="en-US" sz="800">
                <a:ea typeface="Regular Clarivate" panose="02000503040000020003" pitchFamily="2" charset="0"/>
                <a:cs typeface="Regular Clarivate" panose="02000503040000020003" pitchFamily="2" charset="0"/>
              </a:rPr>
              <a:t>Switzerland, </a:t>
            </a:r>
            <a:br>
              <a:rPr lang="en-US" sz="800">
                <a:ea typeface="Regular Clarivate" panose="02000503040000020003" pitchFamily="2" charset="0"/>
                <a:cs typeface="Regular Clarivate" panose="02000503040000020003" pitchFamily="2" charset="0"/>
              </a:rPr>
            </a:br>
            <a:r>
              <a:rPr lang="en-US" sz="800">
                <a:ea typeface="Regular Clarivate" panose="02000503040000020003" pitchFamily="2" charset="0"/>
                <a:cs typeface="Regular Clarivate" panose="02000503040000020003" pitchFamily="2" charset="0"/>
              </a:rPr>
              <a:t>Netherlands, </a:t>
            </a:r>
            <a:br>
              <a:rPr lang="en-US" sz="800">
                <a:ea typeface="Regular Clarivate" panose="02000503040000020003" pitchFamily="2" charset="0"/>
                <a:cs typeface="Regular Clarivate" panose="02000503040000020003" pitchFamily="2" charset="0"/>
              </a:rPr>
            </a:br>
            <a:r>
              <a:rPr lang="en-US" sz="800">
                <a:ea typeface="Regular Clarivate" panose="02000503040000020003" pitchFamily="2" charset="0"/>
                <a:cs typeface="Regular Clarivate" panose="02000503040000020003" pitchFamily="2" charset="0"/>
              </a:rPr>
              <a:t>Poland, </a:t>
            </a:r>
            <a:br>
              <a:rPr lang="en-US" sz="800">
                <a:ea typeface="Regular Clarivate" panose="02000503040000020003" pitchFamily="2" charset="0"/>
                <a:cs typeface="Regular Clarivate" panose="02000503040000020003" pitchFamily="2" charset="0"/>
              </a:rPr>
            </a:br>
            <a:r>
              <a:rPr lang="en-US" sz="800">
                <a:ea typeface="Regular Clarivate" panose="02000503040000020003" pitchFamily="2" charset="0"/>
                <a:cs typeface="Regular Clarivate" panose="02000503040000020003" pitchFamily="2" charset="0"/>
              </a:rPr>
              <a:t>Romania, </a:t>
            </a:r>
            <a:br>
              <a:rPr lang="en-US" sz="800">
                <a:ea typeface="Regular Clarivate" panose="02000503040000020003" pitchFamily="2" charset="0"/>
                <a:cs typeface="Regular Clarivate" panose="02000503040000020003" pitchFamily="2" charset="0"/>
              </a:rPr>
            </a:br>
            <a:r>
              <a:rPr lang="en-US" sz="800">
                <a:ea typeface="Regular Clarivate" panose="02000503040000020003" pitchFamily="2" charset="0"/>
                <a:cs typeface="Regular Clarivate" panose="02000503040000020003" pitchFamily="2" charset="0"/>
              </a:rPr>
              <a:t>Russia</a:t>
            </a:r>
          </a:p>
          <a:p>
            <a:pPr defTabSz="914400" fontAlgn="base">
              <a:spcBef>
                <a:spcPct val="0"/>
              </a:spcBef>
              <a:spcAft>
                <a:spcPct val="0"/>
              </a:spcAft>
              <a:defRPr/>
            </a:pPr>
            <a:endParaRPr lang="en-US" sz="800">
              <a:ea typeface="Regular Clarivate" panose="02000503040000020003" pitchFamily="2" charset="0"/>
              <a:cs typeface="Regular Clarivate" panose="02000503040000020003" pitchFamily="2" charset="0"/>
            </a:endParaRP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1100" b="1" u="none" strike="noStrike" kern="0" cap="none" spc="0" normalizeH="0" baseline="0" noProof="0">
              <a:ln>
                <a:noFill/>
              </a:ln>
              <a:effectLst/>
              <a:uLnTx/>
              <a:uFillTx/>
              <a:ea typeface="Regular Clarivate" panose="02000503040000020003" pitchFamily="2" charset="0"/>
              <a:cs typeface="Regular Clarivate" panose="02000503040000020003" pitchFamily="2" charset="0"/>
            </a:endParaRPr>
          </a:p>
        </p:txBody>
      </p:sp>
      <p:cxnSp>
        <p:nvCxnSpPr>
          <p:cNvPr id="1161" name="Straight Connector 1160">
            <a:extLst>
              <a:ext uri="{FF2B5EF4-FFF2-40B4-BE49-F238E27FC236}">
                <a16:creationId xmlns:a16="http://schemas.microsoft.com/office/drawing/2014/main" id="{F3796C15-6935-E74D-BC46-68B227B4FF59}"/>
              </a:ext>
            </a:extLst>
          </p:cNvPr>
          <p:cNvCxnSpPr>
            <a:cxnSpLocks/>
          </p:cNvCxnSpPr>
          <p:nvPr userDrawn="1"/>
        </p:nvCxnSpPr>
        <p:spPr>
          <a:xfrm>
            <a:off x="6931019" y="1711609"/>
            <a:ext cx="0" cy="13874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2" name="Straight Connector 1161">
            <a:extLst>
              <a:ext uri="{FF2B5EF4-FFF2-40B4-BE49-F238E27FC236}">
                <a16:creationId xmlns:a16="http://schemas.microsoft.com/office/drawing/2014/main" id="{0D001FFF-B889-AB41-94A0-682A2C2A8BE4}"/>
              </a:ext>
            </a:extLst>
          </p:cNvPr>
          <p:cNvCxnSpPr>
            <a:cxnSpLocks/>
          </p:cNvCxnSpPr>
          <p:nvPr userDrawn="1"/>
        </p:nvCxnSpPr>
        <p:spPr>
          <a:xfrm flipH="1">
            <a:off x="6931020" y="1784633"/>
            <a:ext cx="484861" cy="189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3" name="Straight Connector 1162">
            <a:extLst>
              <a:ext uri="{FF2B5EF4-FFF2-40B4-BE49-F238E27FC236}">
                <a16:creationId xmlns:a16="http://schemas.microsoft.com/office/drawing/2014/main" id="{CC5B8BC8-D3BA-CB41-A6A1-1DACC37E7BB7}"/>
              </a:ext>
            </a:extLst>
          </p:cNvPr>
          <p:cNvCxnSpPr>
            <a:cxnSpLocks/>
          </p:cNvCxnSpPr>
          <p:nvPr userDrawn="1"/>
        </p:nvCxnSpPr>
        <p:spPr>
          <a:xfrm>
            <a:off x="8130396" y="4285075"/>
            <a:ext cx="8121" cy="548754"/>
          </a:xfrm>
          <a:prstGeom prst="line">
            <a:avLst/>
          </a:prstGeom>
          <a:ln>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cxnSp>
        <p:nvCxnSpPr>
          <p:cNvPr id="1164" name="Straight Connector 1163">
            <a:extLst>
              <a:ext uri="{FF2B5EF4-FFF2-40B4-BE49-F238E27FC236}">
                <a16:creationId xmlns:a16="http://schemas.microsoft.com/office/drawing/2014/main" id="{D17B9F96-9592-A94E-9234-9C3E29CC562A}"/>
              </a:ext>
            </a:extLst>
          </p:cNvPr>
          <p:cNvCxnSpPr>
            <a:cxnSpLocks/>
          </p:cNvCxnSpPr>
          <p:nvPr userDrawn="1"/>
        </p:nvCxnSpPr>
        <p:spPr>
          <a:xfrm flipH="1">
            <a:off x="8141771" y="4828643"/>
            <a:ext cx="226976" cy="189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5" name="Straight Connector 1164">
            <a:extLst>
              <a:ext uri="{FF2B5EF4-FFF2-40B4-BE49-F238E27FC236}">
                <a16:creationId xmlns:a16="http://schemas.microsoft.com/office/drawing/2014/main" id="{48503EF5-FCE7-DE4E-A127-1F17F6D3DC35}"/>
              </a:ext>
            </a:extLst>
          </p:cNvPr>
          <p:cNvCxnSpPr>
            <a:cxnSpLocks/>
          </p:cNvCxnSpPr>
          <p:nvPr userDrawn="1"/>
        </p:nvCxnSpPr>
        <p:spPr>
          <a:xfrm>
            <a:off x="8368625" y="4759750"/>
            <a:ext cx="0" cy="13874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66" name="Rectangle 1165">
            <a:extLst>
              <a:ext uri="{FF2B5EF4-FFF2-40B4-BE49-F238E27FC236}">
                <a16:creationId xmlns:a16="http://schemas.microsoft.com/office/drawing/2014/main" id="{6D7F9718-8FA6-6441-9154-F134CD150489}"/>
              </a:ext>
            </a:extLst>
          </p:cNvPr>
          <p:cNvSpPr/>
          <p:nvPr userDrawn="1"/>
        </p:nvSpPr>
        <p:spPr>
          <a:xfrm>
            <a:off x="8334370" y="5047683"/>
            <a:ext cx="1499164" cy="234245"/>
          </a:xfrm>
          <a:prstGeom prst="rect">
            <a:avLst/>
          </a:prstGeom>
          <a:noFill/>
          <a:ln w="6350" cap="flat" cmpd="sng" algn="ctr">
            <a:noFill/>
            <a:prstDash val="solid"/>
          </a:ln>
          <a:effectLst/>
        </p:spPr>
        <p:txBody>
          <a:bodyPr rtlCol="0" anchor="ctr"/>
          <a:lstStyle/>
          <a:p>
            <a:pPr defTabSz="914400" fontAlgn="base">
              <a:spcBef>
                <a:spcPct val="0"/>
              </a:spcBef>
              <a:spcAft>
                <a:spcPct val="0"/>
              </a:spcAft>
              <a:defRPr/>
            </a:pPr>
            <a:r>
              <a:rPr lang="en-US" sz="1100" b="1" kern="0">
                <a:ea typeface="Regular Clarivate" panose="02000503040000020003" pitchFamily="2" charset="0"/>
                <a:cs typeface="Regular Clarivate" panose="02000503040000020003" pitchFamily="2" charset="0"/>
              </a:rPr>
              <a:t>EMEA</a:t>
            </a:r>
          </a:p>
          <a:p>
            <a:pPr>
              <a:spcAft>
                <a:spcPts val="1000"/>
              </a:spcAft>
              <a:buClr>
                <a:schemeClr val="tx2"/>
              </a:buClr>
            </a:pPr>
            <a:r>
              <a:rPr lang="en-US" sz="800">
                <a:ea typeface="Regular Clarivate" panose="02000503040000020003" pitchFamily="2" charset="0"/>
                <a:cs typeface="Regular Clarivate" panose="02000503040000020003" pitchFamily="2" charset="0"/>
              </a:rPr>
              <a:t>Pakistan, Saudi Arabia, </a:t>
            </a:r>
            <a:br>
              <a:rPr lang="en-US" sz="800">
                <a:ea typeface="Regular Clarivate" panose="02000503040000020003" pitchFamily="2" charset="0"/>
                <a:cs typeface="Regular Clarivate" panose="02000503040000020003" pitchFamily="2" charset="0"/>
              </a:rPr>
            </a:br>
            <a:r>
              <a:rPr lang="en-US" sz="800">
                <a:ea typeface="Regular Clarivate" panose="02000503040000020003" pitchFamily="2" charset="0"/>
                <a:cs typeface="Regular Clarivate" panose="02000503040000020003" pitchFamily="2" charset="0"/>
              </a:rPr>
              <a:t>South Africa, Turkey</a:t>
            </a:r>
          </a:p>
          <a:p>
            <a:pPr defTabSz="914400" fontAlgn="base">
              <a:spcBef>
                <a:spcPct val="0"/>
              </a:spcBef>
              <a:spcAft>
                <a:spcPct val="0"/>
              </a:spcAft>
              <a:defRPr/>
            </a:pPr>
            <a:endParaRPr lang="en-US" sz="800">
              <a:ea typeface="Regular Clarivate" panose="02000503040000020003" pitchFamily="2" charset="0"/>
              <a:cs typeface="Regular Clarivate" panose="02000503040000020003" pitchFamily="2" charset="0"/>
            </a:endParaRP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1100" b="1" u="none" strike="noStrike" kern="0" cap="none" spc="0" normalizeH="0" baseline="0" noProof="0">
              <a:ln>
                <a:noFill/>
              </a:ln>
              <a:effectLst/>
              <a:uLnTx/>
              <a:uFillTx/>
              <a:ea typeface="Regular Clarivate" panose="02000503040000020003" pitchFamily="2" charset="0"/>
              <a:cs typeface="Regular Clarivate" panose="02000503040000020003" pitchFamily="2" charset="0"/>
            </a:endParaRPr>
          </a:p>
        </p:txBody>
      </p:sp>
      <p:sp>
        <p:nvSpPr>
          <p:cNvPr id="1167" name="Rectangle 1166">
            <a:extLst>
              <a:ext uri="{FF2B5EF4-FFF2-40B4-BE49-F238E27FC236}">
                <a16:creationId xmlns:a16="http://schemas.microsoft.com/office/drawing/2014/main" id="{96CB43F4-ACC4-6C4F-B92F-60B1DF76387F}"/>
              </a:ext>
            </a:extLst>
          </p:cNvPr>
          <p:cNvSpPr/>
          <p:nvPr userDrawn="1"/>
        </p:nvSpPr>
        <p:spPr>
          <a:xfrm>
            <a:off x="8352655" y="5549696"/>
            <a:ext cx="2871940" cy="646331"/>
          </a:xfrm>
          <a:prstGeom prst="rect">
            <a:avLst/>
          </a:prstGeom>
        </p:spPr>
        <p:txBody>
          <a:bodyPr wrap="square">
            <a:spAutoFit/>
          </a:bodyPr>
          <a:lstStyle/>
          <a:p>
            <a:pPr>
              <a:spcAft>
                <a:spcPts val="500"/>
              </a:spcAft>
              <a:buClr>
                <a:schemeClr val="tx2"/>
              </a:buClr>
            </a:pPr>
            <a:r>
              <a:rPr lang="en-US" sz="1200">
                <a:ea typeface="Regular Clarivate" panose="02000503040000020003" pitchFamily="2" charset="0"/>
                <a:cs typeface="Regular Clarivate" panose="02000503040000020003" pitchFamily="2" charset="0"/>
              </a:rPr>
              <a:t>Plus supplemental or aggregate coverage of smaller markets across Europe, </a:t>
            </a:r>
            <a:br>
              <a:rPr lang="en-US" sz="1200">
                <a:ea typeface="Regular Clarivate" panose="02000503040000020003" pitchFamily="2" charset="0"/>
                <a:cs typeface="Regular Clarivate" panose="02000503040000020003" pitchFamily="2" charset="0"/>
              </a:rPr>
            </a:br>
            <a:r>
              <a:rPr lang="en-US" sz="1200">
                <a:ea typeface="Regular Clarivate" panose="02000503040000020003" pitchFamily="2" charset="0"/>
                <a:cs typeface="Regular Clarivate" panose="02000503040000020003" pitchFamily="2" charset="0"/>
              </a:rPr>
              <a:t>Asia-Pacific and Latin America</a:t>
            </a:r>
          </a:p>
        </p:txBody>
      </p:sp>
      <p:sp>
        <p:nvSpPr>
          <p:cNvPr id="1168" name="Text Placeholder 3">
            <a:extLst>
              <a:ext uri="{FF2B5EF4-FFF2-40B4-BE49-F238E27FC236}">
                <a16:creationId xmlns:a16="http://schemas.microsoft.com/office/drawing/2014/main" id="{67E637C4-80F9-334B-9A19-5E0DF7372C77}"/>
              </a:ext>
            </a:extLst>
          </p:cNvPr>
          <p:cNvSpPr>
            <a:spLocks noGrp="1"/>
          </p:cNvSpPr>
          <p:nvPr>
            <p:ph type="body" sz="quarter" idx="34" hasCustomPrompt="1"/>
          </p:nvPr>
        </p:nvSpPr>
        <p:spPr>
          <a:xfrm>
            <a:off x="576000" y="1820252"/>
            <a:ext cx="3575313" cy="313350"/>
          </a:xfrm>
          <a:prstGeom prst="rect">
            <a:avLst/>
          </a:prstGeom>
        </p:spPr>
        <p:txBody>
          <a:bodyPr>
            <a:noAutofit/>
          </a:bodyPr>
          <a:lstStyle>
            <a:lvl1pPr marL="0" indent="0">
              <a:spcBef>
                <a:spcPts val="500"/>
              </a:spcBef>
              <a:buClr>
                <a:schemeClr val="bg1"/>
              </a:buClr>
              <a:buNone/>
              <a:defRPr sz="18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1169" name="Text Placeholder 3">
            <a:extLst>
              <a:ext uri="{FF2B5EF4-FFF2-40B4-BE49-F238E27FC236}">
                <a16:creationId xmlns:a16="http://schemas.microsoft.com/office/drawing/2014/main" id="{87848F88-572A-F644-8871-68CEF3A904D7}"/>
              </a:ext>
            </a:extLst>
          </p:cNvPr>
          <p:cNvSpPr>
            <a:spLocks noGrp="1"/>
          </p:cNvSpPr>
          <p:nvPr>
            <p:ph type="body" sz="quarter" idx="36" hasCustomPrompt="1"/>
          </p:nvPr>
        </p:nvSpPr>
        <p:spPr>
          <a:xfrm>
            <a:off x="576000" y="4062709"/>
            <a:ext cx="3575313" cy="313350"/>
          </a:xfrm>
          <a:prstGeom prst="rect">
            <a:avLst/>
          </a:prstGeom>
        </p:spPr>
        <p:txBody>
          <a:bodyPr>
            <a:noAutofit/>
          </a:bodyPr>
          <a:lstStyle>
            <a:lvl1pPr marL="0" indent="0">
              <a:spcBef>
                <a:spcPts val="500"/>
              </a:spcBef>
              <a:buClr>
                <a:schemeClr val="bg1"/>
              </a:buClr>
              <a:buNone/>
              <a:defRPr sz="18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1170" name="Text Placeholder 13">
            <a:extLst>
              <a:ext uri="{FF2B5EF4-FFF2-40B4-BE49-F238E27FC236}">
                <a16:creationId xmlns:a16="http://schemas.microsoft.com/office/drawing/2014/main" id="{B0394DBC-B8DB-D74D-8AB2-C4A6BC6D760A}"/>
              </a:ext>
            </a:extLst>
          </p:cNvPr>
          <p:cNvSpPr>
            <a:spLocks noGrp="1"/>
          </p:cNvSpPr>
          <p:nvPr>
            <p:ph type="body" sz="quarter" idx="63" hasCustomPrompt="1"/>
          </p:nvPr>
        </p:nvSpPr>
        <p:spPr>
          <a:xfrm>
            <a:off x="576000" y="2362199"/>
            <a:ext cx="3574800" cy="1456471"/>
          </a:xfrm>
          <a:prstGeom prst="rect">
            <a:avLst/>
          </a:prstGeom>
        </p:spPr>
        <p:txBody>
          <a:bodyPr>
            <a:noAutofit/>
          </a:bodyPr>
          <a:lstStyle>
            <a:lvl1pPr marL="182880" indent="-182880">
              <a:lnSpc>
                <a:spcPct val="100000"/>
              </a:lnSpc>
              <a:spcBef>
                <a:spcPts val="300"/>
              </a:spcBef>
              <a:spcAft>
                <a:spcPts val="200"/>
              </a:spcAft>
              <a:buClr>
                <a:schemeClr val="bg2"/>
              </a:buClr>
              <a:defRPr sz="1400">
                <a:solidFill>
                  <a:schemeClr val="tx1"/>
                </a:solidFill>
              </a:defRPr>
            </a:lvl1pPr>
            <a:lvl2pPr marL="365760" indent="-182880">
              <a:lnSpc>
                <a:spcPct val="100000"/>
              </a:lnSpc>
              <a:spcBef>
                <a:spcPts val="300"/>
              </a:spcBef>
              <a:spcAft>
                <a:spcPts val="200"/>
              </a:spcAft>
              <a:buClr>
                <a:schemeClr val="bg2"/>
              </a:buClr>
              <a:defRPr sz="1400">
                <a:solidFill>
                  <a:schemeClr val="tx1"/>
                </a:solidFill>
              </a:defRPr>
            </a:lvl2pPr>
            <a:lvl3pPr marL="548640" indent="-182880">
              <a:lnSpc>
                <a:spcPct val="100000"/>
              </a:lnSpc>
              <a:spcBef>
                <a:spcPts val="300"/>
              </a:spcBef>
              <a:spcAft>
                <a:spcPts val="200"/>
              </a:spcAft>
              <a:buClr>
                <a:schemeClr val="bg2"/>
              </a:buClr>
              <a:defRPr sz="1200">
                <a:solidFill>
                  <a:schemeClr val="tx1"/>
                </a:solidFill>
              </a:defRPr>
            </a:lvl3pPr>
            <a:lvl4pPr marL="731520" indent="-182880">
              <a:lnSpc>
                <a:spcPct val="100000"/>
              </a:lnSpc>
              <a:spcBef>
                <a:spcPts val="300"/>
              </a:spcBef>
              <a:spcAft>
                <a:spcPts val="200"/>
              </a:spcAft>
              <a:buClr>
                <a:schemeClr val="bg2"/>
              </a:buClr>
              <a:defRPr sz="1200">
                <a:solidFill>
                  <a:schemeClr val="tx1"/>
                </a:solidFill>
              </a:defRPr>
            </a:lvl4pPr>
            <a:lvl5pPr marL="914400" indent="-182880">
              <a:lnSpc>
                <a:spcPct val="100000"/>
              </a:lnSpc>
              <a:spcBef>
                <a:spcPts val="300"/>
              </a:spcBef>
              <a:spcAft>
                <a:spcPts val="200"/>
              </a:spcAft>
              <a:buClr>
                <a:schemeClr val="bg2"/>
              </a:buClr>
              <a:defRPr sz="1000">
                <a:solidFill>
                  <a:schemeClr val="tx1"/>
                </a:solidFill>
              </a:defRPr>
            </a:lvl5pPr>
            <a:lvl6pPr marL="1097280" indent="-182880">
              <a:lnSpc>
                <a:spcPct val="100000"/>
              </a:lnSpc>
              <a:spcBef>
                <a:spcPts val="300"/>
              </a:spcBef>
              <a:spcAft>
                <a:spcPts val="200"/>
              </a:spcAft>
              <a:buClr>
                <a:schemeClr val="bg2"/>
              </a:buClr>
              <a:defRPr sz="10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171" name="Text Placeholder 13">
            <a:extLst>
              <a:ext uri="{FF2B5EF4-FFF2-40B4-BE49-F238E27FC236}">
                <a16:creationId xmlns:a16="http://schemas.microsoft.com/office/drawing/2014/main" id="{A6BAA597-572B-DD4B-9BCB-19E1B292183A}"/>
              </a:ext>
            </a:extLst>
          </p:cNvPr>
          <p:cNvSpPr>
            <a:spLocks noGrp="1"/>
          </p:cNvSpPr>
          <p:nvPr>
            <p:ph type="body" sz="quarter" idx="64" hasCustomPrompt="1"/>
          </p:nvPr>
        </p:nvSpPr>
        <p:spPr>
          <a:xfrm>
            <a:off x="576000" y="4608442"/>
            <a:ext cx="3575313" cy="1456471"/>
          </a:xfrm>
          <a:prstGeom prst="rect">
            <a:avLst/>
          </a:prstGeom>
        </p:spPr>
        <p:txBody>
          <a:bodyPr>
            <a:noAutofit/>
          </a:bodyPr>
          <a:lstStyle>
            <a:lvl1pPr marL="182880" indent="-182880">
              <a:lnSpc>
                <a:spcPct val="100000"/>
              </a:lnSpc>
              <a:spcBef>
                <a:spcPts val="300"/>
              </a:spcBef>
              <a:spcAft>
                <a:spcPts val="200"/>
              </a:spcAft>
              <a:buClr>
                <a:schemeClr val="bg2"/>
              </a:buClr>
              <a:defRPr sz="1400">
                <a:solidFill>
                  <a:schemeClr val="tx1"/>
                </a:solidFill>
              </a:defRPr>
            </a:lvl1pPr>
            <a:lvl2pPr marL="365760" indent="-182880">
              <a:lnSpc>
                <a:spcPct val="100000"/>
              </a:lnSpc>
              <a:spcBef>
                <a:spcPts val="300"/>
              </a:spcBef>
              <a:spcAft>
                <a:spcPts val="200"/>
              </a:spcAft>
              <a:buClr>
                <a:schemeClr val="bg2"/>
              </a:buClr>
              <a:defRPr sz="1400">
                <a:solidFill>
                  <a:schemeClr val="tx1"/>
                </a:solidFill>
              </a:defRPr>
            </a:lvl2pPr>
            <a:lvl3pPr marL="548640" indent="-182880">
              <a:lnSpc>
                <a:spcPct val="100000"/>
              </a:lnSpc>
              <a:spcBef>
                <a:spcPts val="300"/>
              </a:spcBef>
              <a:spcAft>
                <a:spcPts val="200"/>
              </a:spcAft>
              <a:buClr>
                <a:schemeClr val="bg2"/>
              </a:buClr>
              <a:defRPr sz="1200">
                <a:solidFill>
                  <a:schemeClr val="tx1"/>
                </a:solidFill>
              </a:defRPr>
            </a:lvl3pPr>
            <a:lvl4pPr marL="731520" indent="-182880">
              <a:lnSpc>
                <a:spcPct val="100000"/>
              </a:lnSpc>
              <a:spcBef>
                <a:spcPts val="300"/>
              </a:spcBef>
              <a:spcAft>
                <a:spcPts val="200"/>
              </a:spcAft>
              <a:buClr>
                <a:schemeClr val="bg2"/>
              </a:buClr>
              <a:defRPr sz="1200">
                <a:solidFill>
                  <a:schemeClr val="tx1"/>
                </a:solidFill>
              </a:defRPr>
            </a:lvl4pPr>
            <a:lvl5pPr marL="914400" indent="-182880">
              <a:lnSpc>
                <a:spcPct val="100000"/>
              </a:lnSpc>
              <a:spcBef>
                <a:spcPts val="300"/>
              </a:spcBef>
              <a:spcAft>
                <a:spcPts val="200"/>
              </a:spcAft>
              <a:buClr>
                <a:schemeClr val="bg2"/>
              </a:buClr>
              <a:defRPr sz="1000">
                <a:solidFill>
                  <a:schemeClr val="tx1"/>
                </a:solidFill>
              </a:defRPr>
            </a:lvl5pPr>
            <a:lvl6pPr marL="1097280" indent="-182880">
              <a:lnSpc>
                <a:spcPct val="100000"/>
              </a:lnSpc>
              <a:spcBef>
                <a:spcPts val="300"/>
              </a:spcBef>
              <a:spcAft>
                <a:spcPts val="200"/>
              </a:spcAft>
              <a:buClr>
                <a:schemeClr val="bg2"/>
              </a:buClr>
              <a:defRPr sz="10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 name="Footer Placeholder 1">
            <a:extLst>
              <a:ext uri="{FF2B5EF4-FFF2-40B4-BE49-F238E27FC236}">
                <a16:creationId xmlns:a16="http://schemas.microsoft.com/office/drawing/2014/main" id="{3C10B1A2-89DB-FE43-AA99-9D6AF557D6CD}"/>
              </a:ext>
            </a:extLst>
          </p:cNvPr>
          <p:cNvSpPr>
            <a:spLocks noGrp="1"/>
          </p:cNvSpPr>
          <p:nvPr>
            <p:ph type="ftr" sz="quarter" idx="65"/>
          </p:nvPr>
        </p:nvSpPr>
        <p:spPr/>
        <p:txBody>
          <a:bodyPr/>
          <a:lstStyle/>
          <a:p>
            <a:endParaRPr lang="en-GB"/>
          </a:p>
        </p:txBody>
      </p:sp>
      <p:sp>
        <p:nvSpPr>
          <p:cNvPr id="3" name="Slide Number Placeholder 2">
            <a:extLst>
              <a:ext uri="{FF2B5EF4-FFF2-40B4-BE49-F238E27FC236}">
                <a16:creationId xmlns:a16="http://schemas.microsoft.com/office/drawing/2014/main" id="{AE3929A9-3B07-6848-B05D-638AAC1A0C12}"/>
              </a:ext>
            </a:extLst>
          </p:cNvPr>
          <p:cNvSpPr>
            <a:spLocks noGrp="1"/>
          </p:cNvSpPr>
          <p:nvPr>
            <p:ph type="sldNum" sz="quarter" idx="66"/>
          </p:nvPr>
        </p:nvSpPr>
        <p:spPr/>
        <p:txBody>
          <a:bodyPr/>
          <a:lstStyle/>
          <a:p>
            <a:fld id="{F18EFF25-22D3-7349-97D6-73D11F9E5B0D}" type="slidenum">
              <a:rPr lang="en-GB" smtClean="0"/>
              <a:pPr/>
              <a:t>‹#›</a:t>
            </a:fld>
            <a:endParaRPr lang="en-GB"/>
          </a:p>
        </p:txBody>
      </p:sp>
    </p:spTree>
    <p:extLst>
      <p:ext uri="{BB962C8B-B14F-4D97-AF65-F5344CB8AC3E}">
        <p14:creationId xmlns:p14="http://schemas.microsoft.com/office/powerpoint/2010/main" val="103062475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image" Target="../media/image1.png"/><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6" Type="http://schemas.openxmlformats.org/officeDocument/2006/relationships/image" Target="../media/image21.sv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image" Target="../media/image20.png"/><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5" Type="http://schemas.openxmlformats.org/officeDocument/2006/relationships/slideLayout" Target="../slideLayouts/slideLayout137.xml"/><Relationship Id="rId10" Type="http://schemas.openxmlformats.org/officeDocument/2006/relationships/image" Target="../media/image24.svg"/><Relationship Id="rId4" Type="http://schemas.openxmlformats.org/officeDocument/2006/relationships/slideLayout" Target="../slideLayouts/slideLayout136.xml"/><Relationship Id="rId9" Type="http://schemas.openxmlformats.org/officeDocument/2006/relationships/image" Target="../media/image23.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34" Type="http://schemas.openxmlformats.org/officeDocument/2006/relationships/image" Target="../media/image23.png"/><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33" Type="http://schemas.openxmlformats.org/officeDocument/2006/relationships/theme" Target="../theme/theme4.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29" Type="http://schemas.openxmlformats.org/officeDocument/2006/relationships/slideLayout" Target="../slideLayouts/slideLayout168.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32" Type="http://schemas.openxmlformats.org/officeDocument/2006/relationships/slideLayout" Target="../slideLayouts/slideLayout171.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slideLayout" Target="../slideLayouts/slideLayout167.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31" Type="http://schemas.openxmlformats.org/officeDocument/2006/relationships/slideLayout" Target="../slideLayouts/slideLayout170.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30" Type="http://schemas.openxmlformats.org/officeDocument/2006/relationships/slideLayout" Target="../slideLayouts/slideLayout169.xml"/><Relationship Id="rId35" Type="http://schemas.openxmlformats.org/officeDocument/2006/relationships/image" Target="../media/image24.svg"/><Relationship Id="rId8" Type="http://schemas.openxmlformats.org/officeDocument/2006/relationships/slideLayout" Target="../slideLayouts/slideLayout1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image" Target="../media/image24.svg"/><Relationship Id="rId5" Type="http://schemas.openxmlformats.org/officeDocument/2006/relationships/slideLayout" Target="../slideLayouts/slideLayout176.xml"/><Relationship Id="rId10" Type="http://schemas.openxmlformats.org/officeDocument/2006/relationships/image" Target="../media/image23.png"/><Relationship Id="rId4" Type="http://schemas.openxmlformats.org/officeDocument/2006/relationships/slideLayout" Target="../slideLayouts/slideLayout17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82.xml"/><Relationship Id="rId7" Type="http://schemas.openxmlformats.org/officeDocument/2006/relationships/theme" Target="../theme/theme6.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5" Type="http://schemas.openxmlformats.org/officeDocument/2006/relationships/slideLayout" Target="../slideLayouts/slideLayout184.xml"/><Relationship Id="rId4" Type="http://schemas.openxmlformats.org/officeDocument/2006/relationships/slideLayout" Target="../slideLayouts/slideLayout183.xml"/><Relationship Id="rId9" Type="http://schemas.openxmlformats.org/officeDocument/2006/relationships/image" Target="../media/image24.sv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3" Type="http://schemas.openxmlformats.org/officeDocument/2006/relationships/slideLayout" Target="../slideLayouts/slideLayout188.xml"/><Relationship Id="rId21" Type="http://schemas.openxmlformats.org/officeDocument/2006/relationships/image" Target="../media/image24.svg"/><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image" Target="../media/image23.png"/><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10" Type="http://schemas.openxmlformats.org/officeDocument/2006/relationships/slideLayout" Target="../slideLayouts/slideLayout195.xml"/><Relationship Id="rId19" Type="http://schemas.openxmlformats.org/officeDocument/2006/relationships/theme" Target="../theme/theme7.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26" Type="http://schemas.openxmlformats.org/officeDocument/2006/relationships/slideLayout" Target="../slideLayouts/slideLayout229.xml"/><Relationship Id="rId3" Type="http://schemas.openxmlformats.org/officeDocument/2006/relationships/slideLayout" Target="../slideLayouts/slideLayout206.xml"/><Relationship Id="rId21" Type="http://schemas.openxmlformats.org/officeDocument/2006/relationships/slideLayout" Target="../slideLayouts/slideLayout224.xml"/><Relationship Id="rId34" Type="http://schemas.openxmlformats.org/officeDocument/2006/relationships/theme" Target="../theme/theme8.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5" Type="http://schemas.openxmlformats.org/officeDocument/2006/relationships/slideLayout" Target="../slideLayouts/slideLayout228.xml"/><Relationship Id="rId33" Type="http://schemas.openxmlformats.org/officeDocument/2006/relationships/slideLayout" Target="../slideLayouts/slideLayout236.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0" Type="http://schemas.openxmlformats.org/officeDocument/2006/relationships/slideLayout" Target="../slideLayouts/slideLayout223.xml"/><Relationship Id="rId29" Type="http://schemas.openxmlformats.org/officeDocument/2006/relationships/slideLayout" Target="../slideLayouts/slideLayout232.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24" Type="http://schemas.openxmlformats.org/officeDocument/2006/relationships/slideLayout" Target="../slideLayouts/slideLayout227.xml"/><Relationship Id="rId32" Type="http://schemas.openxmlformats.org/officeDocument/2006/relationships/slideLayout" Target="../slideLayouts/slideLayout235.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23" Type="http://schemas.openxmlformats.org/officeDocument/2006/relationships/slideLayout" Target="../slideLayouts/slideLayout226.xml"/><Relationship Id="rId28" Type="http://schemas.openxmlformats.org/officeDocument/2006/relationships/slideLayout" Target="../slideLayouts/slideLayout231.xml"/><Relationship Id="rId36" Type="http://schemas.openxmlformats.org/officeDocument/2006/relationships/image" Target="../media/image24.svg"/><Relationship Id="rId10" Type="http://schemas.openxmlformats.org/officeDocument/2006/relationships/slideLayout" Target="../slideLayouts/slideLayout213.xml"/><Relationship Id="rId19" Type="http://schemas.openxmlformats.org/officeDocument/2006/relationships/slideLayout" Target="../slideLayouts/slideLayout222.xml"/><Relationship Id="rId31" Type="http://schemas.openxmlformats.org/officeDocument/2006/relationships/slideLayout" Target="../slideLayouts/slideLayout234.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 Id="rId22" Type="http://schemas.openxmlformats.org/officeDocument/2006/relationships/slideLayout" Target="../slideLayouts/slideLayout225.xml"/><Relationship Id="rId27" Type="http://schemas.openxmlformats.org/officeDocument/2006/relationships/slideLayout" Target="../slideLayouts/slideLayout230.xml"/><Relationship Id="rId30" Type="http://schemas.openxmlformats.org/officeDocument/2006/relationships/slideLayout" Target="../slideLayouts/slideLayout233.xml"/><Relationship Id="rId35" Type="http://schemas.openxmlformats.org/officeDocument/2006/relationships/image" Target="../media/image23.png"/><Relationship Id="rId8" Type="http://schemas.openxmlformats.org/officeDocument/2006/relationships/slideLayout" Target="../slideLayouts/slideLayout2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F38E8-70C3-524E-B05F-8D4D1A46C352}"/>
              </a:ext>
            </a:extLst>
          </p:cNvPr>
          <p:cNvSpPr>
            <a:spLocks noGrp="1"/>
          </p:cNvSpPr>
          <p:nvPr>
            <p:ph type="title"/>
          </p:nvPr>
        </p:nvSpPr>
        <p:spPr>
          <a:xfrm>
            <a:off x="576000" y="825019"/>
            <a:ext cx="7561260" cy="387093"/>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8050ED-1F67-F84D-AEDB-66D6E6B63112}"/>
              </a:ext>
            </a:extLst>
          </p:cNvPr>
          <p:cNvSpPr>
            <a:spLocks noGrp="1"/>
          </p:cNvSpPr>
          <p:nvPr>
            <p:ph type="body" idx="1"/>
          </p:nvPr>
        </p:nvSpPr>
        <p:spPr>
          <a:xfrm>
            <a:off x="576000" y="1812926"/>
            <a:ext cx="7561262" cy="428307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close up of a flower&#10;&#10;Description automatically generated">
            <a:extLst>
              <a:ext uri="{FF2B5EF4-FFF2-40B4-BE49-F238E27FC236}">
                <a16:creationId xmlns:a16="http://schemas.microsoft.com/office/drawing/2014/main" id="{682BE5F3-928F-5E40-A2D0-FDA105E3B8D5}"/>
              </a:ext>
            </a:extLst>
          </p:cNvPr>
          <p:cNvPicPr>
            <a:picLocks noChangeAspect="1"/>
          </p:cNvPicPr>
          <p:nvPr userDrawn="1"/>
        </p:nvPicPr>
        <p:blipFill>
          <a:blip r:embed="rId121" cstate="print">
            <a:extLst>
              <a:ext uri="{28A0092B-C50C-407E-A947-70E740481C1C}">
                <a14:useLocalDpi xmlns:a14="http://schemas.microsoft.com/office/drawing/2010/main"/>
              </a:ext>
            </a:extLst>
          </a:blip>
          <a:stretch>
            <a:fillRect/>
          </a:stretch>
        </p:blipFill>
        <p:spPr>
          <a:xfrm>
            <a:off x="469165" y="6364617"/>
            <a:ext cx="1629410" cy="487847"/>
          </a:xfrm>
          <a:prstGeom prst="rect">
            <a:avLst/>
          </a:prstGeom>
        </p:spPr>
      </p:pic>
      <p:sp>
        <p:nvSpPr>
          <p:cNvPr id="4" name="Footer Placeholder 3">
            <a:extLst>
              <a:ext uri="{FF2B5EF4-FFF2-40B4-BE49-F238E27FC236}">
                <a16:creationId xmlns:a16="http://schemas.microsoft.com/office/drawing/2014/main" id="{6788D574-75C1-644A-97C9-BEAFA0937028}"/>
              </a:ext>
            </a:extLst>
          </p:cNvPr>
          <p:cNvSpPr>
            <a:spLocks noGrp="1"/>
          </p:cNvSpPr>
          <p:nvPr>
            <p:ph type="ftr" sz="quarter" idx="3"/>
          </p:nvPr>
        </p:nvSpPr>
        <p:spPr>
          <a:xfrm>
            <a:off x="6299950" y="6541200"/>
            <a:ext cx="4651200" cy="162000"/>
          </a:xfrm>
          <a:prstGeom prst="rect">
            <a:avLst/>
          </a:prstGeom>
        </p:spPr>
        <p:txBody>
          <a:bodyPr vert="horz" lIns="91440" tIns="45720" rIns="91440" bIns="45720" rtlCol="0" anchor="ctr"/>
          <a:lstStyle>
            <a:lvl1pPr algn="r">
              <a:defRPr sz="8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DAFE2DF9-98C6-9147-9B94-2A5A5D475B08}"/>
              </a:ext>
            </a:extLst>
          </p:cNvPr>
          <p:cNvSpPr>
            <a:spLocks noGrp="1"/>
          </p:cNvSpPr>
          <p:nvPr>
            <p:ph type="sldNum" sz="quarter" idx="4"/>
          </p:nvPr>
        </p:nvSpPr>
        <p:spPr>
          <a:xfrm>
            <a:off x="11336459" y="6541200"/>
            <a:ext cx="366016" cy="162000"/>
          </a:xfrm>
          <a:prstGeom prst="rect">
            <a:avLst/>
          </a:prstGeom>
        </p:spPr>
        <p:txBody>
          <a:bodyPr vert="horz" lIns="91440" tIns="45720" rIns="91440" bIns="45720" rtlCol="0" anchor="ctr"/>
          <a:lstStyle>
            <a:lvl1pPr algn="r">
              <a:defRPr sz="800">
                <a:solidFill>
                  <a:schemeClr val="tx1"/>
                </a:solidFill>
              </a:defRPr>
            </a:lvl1pPr>
          </a:lstStyle>
          <a:p>
            <a:fld id="{F18EFF25-22D3-7349-97D6-73D11F9E5B0D}" type="slidenum">
              <a:rPr lang="en-GB" smtClean="0"/>
              <a:pPr/>
              <a:t>‹#›</a:t>
            </a:fld>
            <a:endParaRPr lang="en-GB"/>
          </a:p>
        </p:txBody>
      </p:sp>
    </p:spTree>
    <p:extLst>
      <p:ext uri="{BB962C8B-B14F-4D97-AF65-F5344CB8AC3E}">
        <p14:creationId xmlns:p14="http://schemas.microsoft.com/office/powerpoint/2010/main" val="356470412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 id="2147483780" r:id="rId39"/>
    <p:sldLayoutId id="2147483781" r:id="rId40"/>
    <p:sldLayoutId id="2147483782" r:id="rId41"/>
    <p:sldLayoutId id="2147483783" r:id="rId42"/>
    <p:sldLayoutId id="2147483784" r:id="rId43"/>
    <p:sldLayoutId id="2147483785" r:id="rId44"/>
    <p:sldLayoutId id="2147483786" r:id="rId45"/>
    <p:sldLayoutId id="2147483787" r:id="rId46"/>
    <p:sldLayoutId id="2147483788" r:id="rId47"/>
    <p:sldLayoutId id="2147483789" r:id="rId48"/>
    <p:sldLayoutId id="2147483790" r:id="rId49"/>
    <p:sldLayoutId id="2147483791" r:id="rId50"/>
    <p:sldLayoutId id="2147483792" r:id="rId51"/>
    <p:sldLayoutId id="2147483793" r:id="rId52"/>
    <p:sldLayoutId id="2147483794" r:id="rId53"/>
    <p:sldLayoutId id="2147483795" r:id="rId54"/>
    <p:sldLayoutId id="2147483796" r:id="rId55"/>
    <p:sldLayoutId id="2147483797" r:id="rId56"/>
    <p:sldLayoutId id="2147483798" r:id="rId57"/>
    <p:sldLayoutId id="2147483799" r:id="rId58"/>
    <p:sldLayoutId id="2147483800" r:id="rId59"/>
    <p:sldLayoutId id="2147483801" r:id="rId60"/>
    <p:sldLayoutId id="2147483802" r:id="rId61"/>
    <p:sldLayoutId id="2147483803" r:id="rId62"/>
    <p:sldLayoutId id="2147483804" r:id="rId63"/>
    <p:sldLayoutId id="2147483805" r:id="rId64"/>
    <p:sldLayoutId id="2147483806" r:id="rId65"/>
    <p:sldLayoutId id="2147483807" r:id="rId66"/>
    <p:sldLayoutId id="2147483808" r:id="rId67"/>
    <p:sldLayoutId id="2147483809" r:id="rId68"/>
    <p:sldLayoutId id="2147483810" r:id="rId69"/>
    <p:sldLayoutId id="2147483811" r:id="rId70"/>
    <p:sldLayoutId id="2147483812" r:id="rId71"/>
    <p:sldLayoutId id="2147483813" r:id="rId72"/>
    <p:sldLayoutId id="2147483814" r:id="rId73"/>
    <p:sldLayoutId id="2147483815" r:id="rId74"/>
    <p:sldLayoutId id="2147483816" r:id="rId75"/>
    <p:sldLayoutId id="2147483817" r:id="rId76"/>
    <p:sldLayoutId id="2147483818" r:id="rId77"/>
    <p:sldLayoutId id="2147483819" r:id="rId78"/>
    <p:sldLayoutId id="2147483820" r:id="rId79"/>
    <p:sldLayoutId id="2147483821" r:id="rId80"/>
    <p:sldLayoutId id="2147483822" r:id="rId81"/>
    <p:sldLayoutId id="2147483823" r:id="rId82"/>
    <p:sldLayoutId id="2147483824" r:id="rId83"/>
    <p:sldLayoutId id="2147483825" r:id="rId84"/>
    <p:sldLayoutId id="2147483826" r:id="rId85"/>
    <p:sldLayoutId id="2147483827" r:id="rId86"/>
    <p:sldLayoutId id="2147483828" r:id="rId87"/>
    <p:sldLayoutId id="2147483829" r:id="rId88"/>
    <p:sldLayoutId id="2147483830" r:id="rId89"/>
    <p:sldLayoutId id="2147483831" r:id="rId90"/>
    <p:sldLayoutId id="2147483832" r:id="rId91"/>
    <p:sldLayoutId id="2147483833" r:id="rId92"/>
    <p:sldLayoutId id="2147483834" r:id="rId93"/>
    <p:sldLayoutId id="2147483835" r:id="rId94"/>
    <p:sldLayoutId id="2147483836" r:id="rId95"/>
    <p:sldLayoutId id="2147483837" r:id="rId96"/>
    <p:sldLayoutId id="2147483838" r:id="rId97"/>
    <p:sldLayoutId id="2147483839" r:id="rId98"/>
    <p:sldLayoutId id="2147483840" r:id="rId99"/>
    <p:sldLayoutId id="2147483841" r:id="rId100"/>
    <p:sldLayoutId id="2147483842" r:id="rId101"/>
    <p:sldLayoutId id="2147483843" r:id="rId102"/>
    <p:sldLayoutId id="2147483844" r:id="rId103"/>
    <p:sldLayoutId id="2147483845" r:id="rId104"/>
    <p:sldLayoutId id="2147483846" r:id="rId105"/>
    <p:sldLayoutId id="2147483847" r:id="rId106"/>
    <p:sldLayoutId id="2147483848" r:id="rId107"/>
    <p:sldLayoutId id="2147483849" r:id="rId108"/>
    <p:sldLayoutId id="2147483850" r:id="rId109"/>
    <p:sldLayoutId id="2147483851" r:id="rId110"/>
    <p:sldLayoutId id="2147483852" r:id="rId111"/>
    <p:sldLayoutId id="2147483853" r:id="rId112"/>
    <p:sldLayoutId id="2147483854" r:id="rId113"/>
    <p:sldLayoutId id="2147483855" r:id="rId114"/>
    <p:sldLayoutId id="2147483856" r:id="rId115"/>
    <p:sldLayoutId id="2147483857" r:id="rId116"/>
    <p:sldLayoutId id="2147483858" r:id="rId117"/>
    <p:sldLayoutId id="2147483859" r:id="rId118"/>
    <p:sldLayoutId id="2147483860" r:id="rId119"/>
  </p:sldLayoutIdLst>
  <p:hf hdr="0" dt="0"/>
  <p:txStyles>
    <p:title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182880" indent="-182880" algn="l" defTabSz="914377" rtl="0" eaLnBrk="1" latinLnBrk="0" hangingPunct="1">
        <a:lnSpc>
          <a:spcPct val="100000"/>
        </a:lnSpc>
        <a:spcBef>
          <a:spcPts val="300"/>
        </a:spcBef>
        <a:spcAft>
          <a:spcPts val="200"/>
        </a:spcAft>
        <a:buClr>
          <a:schemeClr val="bg2"/>
        </a:buClr>
        <a:buFont typeface="Arial" panose="020B0604020202020204" pitchFamily="34" charset="0"/>
        <a:buChar char="•"/>
        <a:defRPr sz="2000" kern="1200">
          <a:solidFill>
            <a:schemeClr val="tx1"/>
          </a:solidFill>
          <a:latin typeface="+mn-lt"/>
          <a:ea typeface="+mn-ea"/>
          <a:cs typeface="+mn-cs"/>
        </a:defRPr>
      </a:lvl1pPr>
      <a:lvl2pPr marL="365760" indent="-182880" algn="l" defTabSz="914377" rtl="0" eaLnBrk="1" latinLnBrk="0" hangingPunct="1">
        <a:lnSpc>
          <a:spcPct val="100000"/>
        </a:lnSpc>
        <a:spcBef>
          <a:spcPts val="300"/>
        </a:spcBef>
        <a:spcAft>
          <a:spcPts val="200"/>
        </a:spcAft>
        <a:buClr>
          <a:schemeClr val="bg2"/>
        </a:buClr>
        <a:buFont typeface=".AppleSystemUIFont"/>
        <a:buChar char="–"/>
        <a:tabLst/>
        <a:defRPr sz="2000" kern="1200">
          <a:solidFill>
            <a:schemeClr val="tx1"/>
          </a:solidFill>
          <a:latin typeface="+mn-lt"/>
          <a:ea typeface="+mn-ea"/>
          <a:cs typeface="+mn-cs"/>
        </a:defRPr>
      </a:lvl2pPr>
      <a:lvl3pPr marL="548640" indent="-182880" algn="l" defTabSz="914377" rtl="0" eaLnBrk="1" latinLnBrk="0" hangingPunct="1">
        <a:lnSpc>
          <a:spcPct val="100000"/>
        </a:lnSpc>
        <a:spcBef>
          <a:spcPts val="300"/>
        </a:spcBef>
        <a:spcAft>
          <a:spcPts val="200"/>
        </a:spcAft>
        <a:buClr>
          <a:schemeClr val="bg2"/>
        </a:buClr>
        <a:buFont typeface=".AppleSystemUIFont"/>
        <a:buChar char="–"/>
        <a:tabLst/>
        <a:defRPr sz="1800" kern="1200">
          <a:solidFill>
            <a:schemeClr val="tx1"/>
          </a:solidFill>
          <a:latin typeface="+mn-lt"/>
          <a:ea typeface="+mn-ea"/>
          <a:cs typeface="+mn-cs"/>
        </a:defRPr>
      </a:lvl3pPr>
      <a:lvl4pPr marL="731520" indent="-182880" algn="l" defTabSz="914377" rtl="0" eaLnBrk="1" latinLnBrk="0" hangingPunct="1">
        <a:lnSpc>
          <a:spcPct val="100000"/>
        </a:lnSpc>
        <a:spcBef>
          <a:spcPts val="300"/>
        </a:spcBef>
        <a:spcAft>
          <a:spcPts val="200"/>
        </a:spcAft>
        <a:buClr>
          <a:schemeClr val="bg2"/>
        </a:buClr>
        <a:buFont typeface=".AppleSystemUIFont"/>
        <a:buChar char="–"/>
        <a:tabLst/>
        <a:defRPr sz="1800" kern="1200">
          <a:solidFill>
            <a:schemeClr val="tx1"/>
          </a:solidFill>
          <a:latin typeface="+mn-lt"/>
          <a:ea typeface="+mn-ea"/>
          <a:cs typeface="+mn-cs"/>
        </a:defRPr>
      </a:lvl4pPr>
      <a:lvl5pPr marL="914400" indent="-182880" algn="l" defTabSz="914377" rtl="0" eaLnBrk="1" latinLnBrk="0" hangingPunct="1">
        <a:lnSpc>
          <a:spcPct val="100000"/>
        </a:lnSpc>
        <a:spcBef>
          <a:spcPts val="300"/>
        </a:spcBef>
        <a:spcAft>
          <a:spcPts val="200"/>
        </a:spcAft>
        <a:buClr>
          <a:schemeClr val="bg2"/>
        </a:buClr>
        <a:buFont typeface=".AppleSystemUIFont"/>
        <a:buChar char="–"/>
        <a:tabLst/>
        <a:defRPr sz="16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8" pos="7310">
          <p15:clr>
            <a:srgbClr val="F26B43"/>
          </p15:clr>
        </p15:guide>
        <p15:guide id="39" pos="370">
          <p15:clr>
            <a:srgbClr val="F26B43"/>
          </p15:clr>
        </p15:guide>
        <p15:guide id="40" orient="horz" pos="967">
          <p15:clr>
            <a:srgbClr val="F26B43"/>
          </p15:clr>
        </p15:guide>
        <p15:guide id="41" orient="horz" pos="257">
          <p15:clr>
            <a:srgbClr val="F26B43"/>
          </p15:clr>
        </p15:guide>
        <p15:guide id="42" pos="846">
          <p15:clr>
            <a:srgbClr val="F26B43"/>
          </p15:clr>
        </p15:guide>
        <p15:guide id="43" pos="960">
          <p15:clr>
            <a:srgbClr val="F26B43"/>
          </p15:clr>
        </p15:guide>
        <p15:guide id="44" pos="1436">
          <p15:clr>
            <a:srgbClr val="F26B43"/>
          </p15:clr>
        </p15:guide>
        <p15:guide id="45" pos="1549">
          <p15:clr>
            <a:srgbClr val="F26B43"/>
          </p15:clr>
        </p15:guide>
        <p15:guide id="46" pos="2026">
          <p15:clr>
            <a:srgbClr val="C35EA4"/>
          </p15:clr>
        </p15:guide>
        <p15:guide id="47" pos="2139">
          <p15:clr>
            <a:srgbClr val="C35EA4"/>
          </p15:clr>
        </p15:guide>
        <p15:guide id="48" pos="2615">
          <p15:clr>
            <a:srgbClr val="547EBF"/>
          </p15:clr>
        </p15:guide>
        <p15:guide id="49" pos="2729">
          <p15:clr>
            <a:srgbClr val="547EBF"/>
          </p15:clr>
        </p15:guide>
        <p15:guide id="50" pos="3205">
          <p15:clr>
            <a:srgbClr val="F26B43"/>
          </p15:clr>
        </p15:guide>
        <p15:guide id="51" pos="3318">
          <p15:clr>
            <a:srgbClr val="F26B43"/>
          </p15:clr>
        </p15:guide>
        <p15:guide id="52" pos="3795">
          <p15:clr>
            <a:srgbClr val="C35EA4"/>
          </p15:clr>
        </p15:guide>
        <p15:guide id="53" pos="3885">
          <p15:clr>
            <a:srgbClr val="C35EA4"/>
          </p15:clr>
        </p15:guide>
        <p15:guide id="54" pos="4362">
          <p15:clr>
            <a:srgbClr val="F26B43"/>
          </p15:clr>
        </p15:guide>
        <p15:guide id="55" pos="4475">
          <p15:clr>
            <a:srgbClr val="F26B43"/>
          </p15:clr>
        </p15:guide>
        <p15:guide id="56" pos="4951">
          <p15:clr>
            <a:srgbClr val="547EBF"/>
          </p15:clr>
        </p15:guide>
        <p15:guide id="57" pos="5065">
          <p15:clr>
            <a:srgbClr val="547EBF"/>
          </p15:clr>
        </p15:guide>
        <p15:guide id="58" pos="5541">
          <p15:clr>
            <a:srgbClr val="C35EA4"/>
          </p15:clr>
        </p15:guide>
        <p15:guide id="59" pos="5654">
          <p15:clr>
            <a:srgbClr val="C35EA4"/>
          </p15:clr>
        </p15:guide>
        <p15:guide id="60" pos="6131">
          <p15:clr>
            <a:srgbClr val="F26B43"/>
          </p15:clr>
        </p15:guide>
        <p15:guide id="61" pos="6244">
          <p15:clr>
            <a:srgbClr val="F26B43"/>
          </p15:clr>
        </p15:guide>
        <p15:guide id="62" pos="6720">
          <p15:clr>
            <a:srgbClr val="F26B43"/>
          </p15:clr>
        </p15:guide>
        <p15:guide id="63" pos="6834">
          <p15:clr>
            <a:srgbClr val="F26B43"/>
          </p15:clr>
        </p15:guide>
        <p15:guide id="64" orient="horz" pos="512">
          <p15:clr>
            <a:srgbClr val="F26B43"/>
          </p15:clr>
        </p15:guide>
        <p15:guide id="65" orient="horz" pos="1142">
          <p15:clr>
            <a:srgbClr val="9FCC3B"/>
          </p15:clr>
        </p15:guide>
        <p15:guide id="66" orient="horz" pos="4007">
          <p15:clr>
            <a:srgbClr val="F26B43"/>
          </p15:clr>
        </p15:guide>
        <p15:guide id="67" pos="3840">
          <p15:clr>
            <a:srgbClr val="F26B43"/>
          </p15:clr>
        </p15:guide>
        <p15:guide id="68" orient="horz" pos="3840">
          <p15:clr>
            <a:srgbClr val="9FCC3B"/>
          </p15:clr>
        </p15:guide>
        <p15:guide id="69" orient="horz" pos="1488">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8E8CDF53-4FE8-15C2-243A-51319AE344A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30901C6D-D659-DF4B-235B-F43FAC451014}"/>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4EF9568-0FAE-D2D4-BC5F-BEDD4C4CACCD}"/>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C30E379-D5B5-012F-2937-8C32948CD04F}"/>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A12DEA6-279B-AC8E-DD1F-CA4A1269E0A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F2E0786F-9438-5721-54CD-ACC88EF3020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CD2C44-B8F7-A0CB-8474-725DBCE9D940}"/>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1025BAE-3BA9-63E5-E0E2-269B8FD53FE3}"/>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1BAFA63-62C5-5E72-59DE-07190B72B3F7}"/>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7F5D498-2AED-D8A4-CA52-99FF209043D9}"/>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055F5ED-67F8-2C72-E525-E17491506361}"/>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1F5A364-269F-022A-26D8-EE9619B136E4}"/>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5FC700C-7899-FBD9-DCA4-D238854D7A78}"/>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30724047"/>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cxnSp>
        <p:nvCxnSpPr>
          <p:cNvPr id="210" name="Straight Connector 209">
            <a:extLst>
              <a:ext uri="{FF2B5EF4-FFF2-40B4-BE49-F238E27FC236}">
                <a16:creationId xmlns:a16="http://schemas.microsoft.com/office/drawing/2014/main" id="{66F11BD9-1D17-E792-B77F-E3B558258D6C}"/>
              </a:ext>
            </a:extLst>
          </p:cNvPr>
          <p:cNvCxnSpPr>
            <a:cxnSpLocks/>
          </p:cNvCxnSpPr>
          <p:nvPr userDrawn="1"/>
        </p:nvCxnSpPr>
        <p:spPr>
          <a:xfrm>
            <a:off x="11420476" y="6344781"/>
            <a:ext cx="0" cy="2158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l="6945" t="19498" r="6909" b="15243"/>
          <a:stretch/>
        </p:blipFill>
        <p:spPr>
          <a:xfrm>
            <a:off x="548482" y="6308725"/>
            <a:ext cx="1381418" cy="309766"/>
          </a:xfrm>
          <a:prstGeom prst="rect">
            <a:avLst/>
          </a:prstGeom>
        </p:spPr>
      </p:pic>
      <p:sp>
        <p:nvSpPr>
          <p:cNvPr id="18" name="Rectangle 17">
            <a:extLst>
              <a:ext uri="{FF2B5EF4-FFF2-40B4-BE49-F238E27FC236}">
                <a16:creationId xmlns:a16="http://schemas.microsoft.com/office/drawing/2014/main" id="{236E76E6-CF3C-6D8E-CA6B-EFBBDA6187E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086FD8B-46B9-CF19-8354-54CACA65EAFD}"/>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BDA631E-C7D8-4FE9-17CB-7A1046D13FFC}"/>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50B1C7D-947E-E213-2585-004895C51B85}"/>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12A5A73-56B0-3765-E279-C3F6142FF12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DF9FBA2-EB70-0A0D-5CAA-228A12243058}"/>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1127A08-81F0-0775-04BB-D5B3C295B257}"/>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2C316C6-F14C-DD79-FC33-4AC77249778E}"/>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1B9B121-F440-5C67-4588-D6B18ECAD9ED}"/>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DB325BF-1045-FC5C-9650-78E1DBFBA799}"/>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01A0515-925F-CBA1-84D8-022D3058F549}"/>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C1F52D1-3C0F-64C6-B11C-A139D88AFB8F}"/>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768117"/>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9" r:id="rId7"/>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34" cstate="print">
            <a:extLst>
              <a:ext uri="{28A0092B-C50C-407E-A947-70E740481C1C}">
                <a14:useLocalDpi xmlns:a14="http://schemas.microsoft.com/office/drawing/2010/main"/>
              </a:ext>
              <a:ext uri="{96DAC541-7B7A-43D3-8B79-37D633B846F1}">
                <asvg:svgBlip xmlns:asvg="http://schemas.microsoft.com/office/drawing/2016/SVG/main" r:embed="rId35"/>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ADCE2269-69DA-04F2-DBD0-1281C6804897}"/>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2B2DA727-A8B9-DA92-0F12-5082AE01E64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01F7F33-63B7-FDB5-1360-148DA1FB35D9}"/>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B6520FC-DDFC-1D28-7D21-58787C85BD6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F34FEDE-A544-32CB-956C-08B6851A6CB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3344DCD-D25F-16D3-F805-22497F233DD6}"/>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4BA6AE9-08C6-8141-C8E3-9F6675B8C579}"/>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DEB21DF-8918-9A58-B073-ABCFEFC6332E}"/>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DE56E9A-AC7D-7BD1-2547-8191229C587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3A256C3-A341-5BEF-6DC7-405690412DF3}"/>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5CCCA90-1DF3-0A59-7FFC-5C2CC4BAF64A}"/>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8F60BD6-64C7-59E8-1FA3-9C35CCFCDEB7}"/>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EAA7B64-67D6-512C-069B-EE0FAE1DB219}"/>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75152504"/>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 id="2147483931" r:id="rId21"/>
    <p:sldLayoutId id="2147483932" r:id="rId22"/>
    <p:sldLayoutId id="2147483933" r:id="rId23"/>
    <p:sldLayoutId id="2147483934" r:id="rId24"/>
    <p:sldLayoutId id="2147483935" r:id="rId25"/>
    <p:sldLayoutId id="2147483936" r:id="rId26"/>
    <p:sldLayoutId id="2147483937" r:id="rId27"/>
    <p:sldLayoutId id="2147483938" r:id="rId28"/>
    <p:sldLayoutId id="2147483939" r:id="rId29"/>
    <p:sldLayoutId id="2147483940" r:id="rId30"/>
    <p:sldLayoutId id="2147483941" r:id="rId31"/>
    <p:sldLayoutId id="2147483942" r:id="rId32"/>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cxnSp>
        <p:nvCxnSpPr>
          <p:cNvPr id="210" name="Straight Connector 209">
            <a:extLst>
              <a:ext uri="{FF2B5EF4-FFF2-40B4-BE49-F238E27FC236}">
                <a16:creationId xmlns:a16="http://schemas.microsoft.com/office/drawing/2014/main" id="{66F11BD9-1D17-E792-B77F-E3B558258D6C}"/>
              </a:ext>
            </a:extLst>
          </p:cNvPr>
          <p:cNvCxnSpPr>
            <a:cxnSpLocks/>
          </p:cNvCxnSpPr>
          <p:nvPr userDrawn="1"/>
        </p:nvCxnSpPr>
        <p:spPr>
          <a:xfrm>
            <a:off x="11420476" y="6344781"/>
            <a:ext cx="0" cy="2158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l="6945" t="19498" r="6909" b="15243"/>
          <a:stretch/>
        </p:blipFill>
        <p:spPr>
          <a:xfrm>
            <a:off x="548482" y="6308725"/>
            <a:ext cx="1381418" cy="309766"/>
          </a:xfrm>
          <a:prstGeom prst="rect">
            <a:avLst/>
          </a:prstGeom>
        </p:spPr>
      </p:pic>
      <p:sp>
        <p:nvSpPr>
          <p:cNvPr id="18" name="Rectangle 17">
            <a:extLst>
              <a:ext uri="{FF2B5EF4-FFF2-40B4-BE49-F238E27FC236}">
                <a16:creationId xmlns:a16="http://schemas.microsoft.com/office/drawing/2014/main" id="{236E76E6-CF3C-6D8E-CA6B-EFBBDA6187E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086FD8B-46B9-CF19-8354-54CACA65EAFD}"/>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BDA631E-C7D8-4FE9-17CB-7A1046D13FFC}"/>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50B1C7D-947E-E213-2585-004895C51B85}"/>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12A5A73-56B0-3765-E279-C3F6142FF12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DF9FBA2-EB70-0A0D-5CAA-228A12243058}"/>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1127A08-81F0-0775-04BB-D5B3C295B257}"/>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2C316C6-F14C-DD79-FC33-4AC77249778E}"/>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1B9B121-F440-5C67-4588-D6B18ECAD9ED}"/>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DB325BF-1045-FC5C-9650-78E1DBFBA799}"/>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01A0515-925F-CBA1-84D8-022D3058F549}"/>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C1F52D1-3C0F-64C6-B11C-A139D88AFB8F}"/>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570026"/>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09A74F2F-003B-A6FA-2C92-23010AF9B81D}"/>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03439B86-C8A7-C1D8-0A0A-3E4D44A5D94C}"/>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CCABDC0-2C16-CE7E-DE15-1E740CDEF89A}"/>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3A5C73C-A3DE-4A52-C9C3-6DD520AED126}"/>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60786931-87A6-957F-3B28-CEDB3C07CCE3}"/>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5050E12-5C7D-DA38-DF1A-B5D18C3297FD}"/>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62C73F2-DFCE-9269-760A-C3C37B47E744}"/>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B8CB8EC-A29B-7ADF-1ECD-EE99FCA640DB}"/>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127A615-A0AC-E290-C8CE-62C5FAF91ACA}"/>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7FEF309-A379-F3C8-ED13-289F021A44AC}"/>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088A37E-15E4-92D3-5A9C-2D1F476E18D3}"/>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D152A58-CF47-9875-E963-88D1E08B9E74}"/>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E278830-5E4E-B852-BC64-563458CEF831}"/>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74603261"/>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28pt</a:t>
            </a:r>
            <a:endParaRPr lang="en-GB" dirty="0"/>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rcRect l="6945" t="19498" r="6909" b="15243"/>
          <a:stretch/>
        </p:blipFill>
        <p:spPr>
          <a:xfrm>
            <a:off x="548482" y="6308725"/>
            <a:ext cx="1381418" cy="309766"/>
          </a:xfrm>
          <a:prstGeom prst="rect">
            <a:avLst/>
          </a:prstGeom>
        </p:spPr>
      </p:pic>
      <p:grpSp>
        <p:nvGrpSpPr>
          <p:cNvPr id="26" name="Group 25">
            <a:extLst>
              <a:ext uri="{FF2B5EF4-FFF2-40B4-BE49-F238E27FC236}">
                <a16:creationId xmlns:a16="http://schemas.microsoft.com/office/drawing/2014/main" id="{A1A5E482-4574-DBBB-6D07-43038BC36058}"/>
              </a:ext>
            </a:extLst>
          </p:cNvPr>
          <p:cNvGrpSpPr/>
          <p:nvPr userDrawn="1"/>
        </p:nvGrpSpPr>
        <p:grpSpPr>
          <a:xfrm>
            <a:off x="12337200" y="0"/>
            <a:ext cx="288000" cy="6858000"/>
            <a:chOff x="12337200" y="0"/>
            <a:chExt cx="288000" cy="6858000"/>
          </a:xfrm>
        </p:grpSpPr>
        <p:sp>
          <p:nvSpPr>
            <p:cNvPr id="8" name="Rectangle 7">
              <a:extLst>
                <a:ext uri="{FF2B5EF4-FFF2-40B4-BE49-F238E27FC236}">
                  <a16:creationId xmlns:a16="http://schemas.microsoft.com/office/drawing/2014/main" id="{6F0A564E-5B5A-C16B-74D2-EFAA6CB755C4}"/>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918FA31-A0FC-BD87-1F11-F7469FA73F08}"/>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358B965-7EBE-8A86-596A-3EB98DBA23AA}"/>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03C6244-8725-3CDB-756C-1B5982DCCFF9}"/>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4855A70-A130-E8A5-28DB-3D97EB97732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AD76882-1CBE-BF9E-9628-C5C4FBCF6270}"/>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04913EB-D3C2-17BF-B68F-0D480F35C1F5}"/>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66ACA2C-3BF2-7940-99B3-4B87A6340AB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9E425DA-A88F-B815-0B38-63D6C4C47EEE}"/>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F0620C3-5122-73F3-8D42-6FC72D1CF88D}"/>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E28140C-25FC-A8FA-1DC7-61CFC4C3F9A5}"/>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FA055DC-0472-FC3F-F639-36EB111EA36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22023191"/>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Lst>
  <p:hf hdr="0" dt="0"/>
  <p:txStyles>
    <p:titleStyle>
      <a:lvl1pPr algn="l" defTabSz="914400" rtl="0" eaLnBrk="1" latinLnBrk="0" hangingPunct="1">
        <a:lnSpc>
          <a:spcPct val="90000"/>
        </a:lnSpc>
        <a:spcBef>
          <a:spcPct val="0"/>
        </a:spcBef>
        <a:buNone/>
        <a:defRPr sz="28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24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24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24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GB"/>
              <a:t>© Clarivate 2024</a:t>
            </a:r>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35" cstate="print">
            <a:extLst>
              <a:ext uri="{28A0092B-C50C-407E-A947-70E740481C1C}">
                <a14:useLocalDpi xmlns:a14="http://schemas.microsoft.com/office/drawing/2010/main"/>
              </a:ext>
              <a:ext uri="{96DAC541-7B7A-43D3-8B79-37D633B846F1}">
                <asvg:svgBlip xmlns:asvg="http://schemas.microsoft.com/office/drawing/2016/SVG/main" r:embed="rId36"/>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ADCE2269-69DA-04F2-DBD0-1281C6804897}"/>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2B2DA727-A8B9-DA92-0F12-5082AE01E64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01F7F33-63B7-FDB5-1360-148DA1FB35D9}"/>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B6520FC-DDFC-1D28-7D21-58787C85BD6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F34FEDE-A544-32CB-956C-08B6851A6CB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3344DCD-D25F-16D3-F805-22497F233DD6}"/>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4BA6AE9-08C6-8141-C8E3-9F6675B8C579}"/>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DEB21DF-8918-9A58-B073-ABCFEFC6332E}"/>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DE56E9A-AC7D-7BD1-2547-8191229C587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3A256C3-A341-5BEF-6DC7-405690412DF3}"/>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5CCCA90-1DF3-0A59-7FFC-5C2CC4BAF64A}"/>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8F60BD6-64C7-59E8-1FA3-9C35CCFCDEB7}"/>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EAA7B64-67D6-512C-069B-EE0FAE1DB219}"/>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73167303"/>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 id="2147484005" r:id="rId27"/>
    <p:sldLayoutId id="2147484006" r:id="rId28"/>
    <p:sldLayoutId id="2147484007" r:id="rId29"/>
    <p:sldLayoutId id="2147484008" r:id="rId30"/>
    <p:sldLayoutId id="2147484009" r:id="rId31"/>
    <p:sldLayoutId id="2147484010" r:id="rId32"/>
    <p:sldLayoutId id="2147484011" r:id="rId33"/>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14" pos="347">
          <p15:clr>
            <a:srgbClr val="9FCC3B"/>
          </p15:clr>
        </p15:guide>
        <p15:guide id="26" pos="7333">
          <p15:clr>
            <a:srgbClr val="9FCC3B"/>
          </p15:clr>
        </p15:guide>
        <p15:guide id="35" orient="horz" pos="1139">
          <p15:clr>
            <a:srgbClr val="F26B43"/>
          </p15:clr>
        </p15:guide>
        <p15:guide id="41" orient="horz" pos="119">
          <p15:clr>
            <a:srgbClr val="9FCC3B"/>
          </p15:clr>
        </p15:guide>
        <p15:guide id="55" orient="horz" pos="3888">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20.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41.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41.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41.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41.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41.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1.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41.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41.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41.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41.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0.xml"/></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1.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1.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41.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41.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41.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4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06.xml"/><Relationship Id="rId5" Type="http://schemas.openxmlformats.org/officeDocument/2006/relationships/image" Target="../media/image21.sv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4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9.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06.xml"/><Relationship Id="rId5" Type="http://schemas.openxmlformats.org/officeDocument/2006/relationships/image" Target="../media/image21.sv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06.xml"/><Relationship Id="rId5" Type="http://schemas.openxmlformats.org/officeDocument/2006/relationships/image" Target="../media/image21.sv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90.xml"/></Relationships>
</file>

<file path=ppt/slides/_rels/slide31.xml.rels><?xml version="1.0" encoding="UTF-8" standalone="yes"?>
<Relationships xmlns="http://schemas.openxmlformats.org/package/2006/relationships"><Relationship Id="rId3" Type="http://schemas.openxmlformats.org/officeDocument/2006/relationships/hyperlink" Target="https://proquest.libguides.com/proquest_etd/education" TargetMode="External"/><Relationship Id="rId2" Type="http://schemas.openxmlformats.org/officeDocument/2006/relationships/notesSlide" Target="../notesSlides/notesSlide27.xml"/><Relationship Id="rId1" Type="http://schemas.openxmlformats.org/officeDocument/2006/relationships/slideLayout" Target="../slideLayouts/slideLayout119.xml"/><Relationship Id="rId5" Type="http://schemas.openxmlformats.org/officeDocument/2006/relationships/hyperlink" Target="mailto:training@proquest.com" TargetMode="External"/><Relationship Id="rId4" Type="http://schemas.openxmlformats.org/officeDocument/2006/relationships/hyperlink" Target="mailto:disspub@proquest.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7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3.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41.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41.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06.xml"/><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41.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06.xml"/><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sky, water, outdoor, nature&#10;&#10;Description automatically generated">
            <a:extLst>
              <a:ext uri="{FF2B5EF4-FFF2-40B4-BE49-F238E27FC236}">
                <a16:creationId xmlns:a16="http://schemas.microsoft.com/office/drawing/2014/main" id="{4BEC04AF-9197-354F-26D4-3BEF867EFAE1}"/>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6E968893-E8DB-AD20-8AA3-3E7D32E0EE94}"/>
              </a:ext>
            </a:extLst>
          </p:cNvPr>
          <p:cNvSpPr>
            <a:spLocks noGrp="1"/>
          </p:cNvSpPr>
          <p:nvPr>
            <p:ph type="body" sz="quarter" idx="16"/>
          </p:nvPr>
        </p:nvSpPr>
        <p:spPr>
          <a:xfrm>
            <a:off x="0" y="1904612"/>
            <a:ext cx="12192000" cy="719138"/>
          </a:xfrm>
        </p:spPr>
        <p:txBody>
          <a:bodyPr/>
          <a:lstStyle/>
          <a:p>
            <a:r>
              <a:rPr lang="en-US" sz="5400" dirty="0"/>
              <a:t>ProQuest Electronic Thesis and Dissertation (ETD) Administrator</a:t>
            </a:r>
            <a:endParaRPr lang="en-US" b="1" dirty="0">
              <a:solidFill>
                <a:schemeClr val="bg1"/>
              </a:solidFill>
            </a:endParaRPr>
          </a:p>
        </p:txBody>
      </p:sp>
      <p:sp>
        <p:nvSpPr>
          <p:cNvPr id="5" name="Text Placeholder 4">
            <a:extLst>
              <a:ext uri="{FF2B5EF4-FFF2-40B4-BE49-F238E27FC236}">
                <a16:creationId xmlns:a16="http://schemas.microsoft.com/office/drawing/2014/main" id="{9399D177-2795-7F28-842E-6888772E21DF}"/>
              </a:ext>
            </a:extLst>
          </p:cNvPr>
          <p:cNvSpPr>
            <a:spLocks noGrp="1"/>
          </p:cNvSpPr>
          <p:nvPr>
            <p:ph type="body" sz="quarter" idx="15"/>
          </p:nvPr>
        </p:nvSpPr>
        <p:spPr>
          <a:xfrm>
            <a:off x="2178783" y="6178810"/>
            <a:ext cx="7343775" cy="221599"/>
          </a:xfrm>
        </p:spPr>
        <p:txBody>
          <a:bodyPr/>
          <a:lstStyle/>
          <a:p>
            <a:r>
              <a:rPr lang="en-US" sz="1600" b="1" i="0" dirty="0">
                <a:effectLst/>
                <a:latin typeface="Calibri Light" panose="020F0302020204030204" pitchFamily="34" charset="0"/>
                <a:cs typeface="Calibri Light" panose="020F0302020204030204" pitchFamily="34" charset="0"/>
              </a:rPr>
              <a:t>Sanjay Rajan  | </a:t>
            </a:r>
            <a:r>
              <a:rPr lang="en-US" b="1" dirty="0">
                <a:latin typeface="Calibri Light" panose="020F0302020204030204" pitchFamily="34" charset="0"/>
                <a:cs typeface="Calibri Light" panose="020F0302020204030204" pitchFamily="34" charset="0"/>
              </a:rPr>
              <a:t>Dec</a:t>
            </a:r>
            <a:r>
              <a:rPr lang="en-US" sz="1600" b="1" i="0" dirty="0">
                <a:effectLst/>
                <a:latin typeface="Calibri Light" panose="020F0302020204030204" pitchFamily="34" charset="0"/>
                <a:cs typeface="Calibri Light" panose="020F0302020204030204" pitchFamily="34" charset="0"/>
              </a:rPr>
              <a:t> 1</a:t>
            </a:r>
            <a:r>
              <a:rPr lang="en-US" b="1" dirty="0">
                <a:latin typeface="Calibri Light" panose="020F0302020204030204" pitchFamily="34" charset="0"/>
                <a:cs typeface="Calibri Light" panose="020F0302020204030204" pitchFamily="34" charset="0"/>
              </a:rPr>
              <a:t>8</a:t>
            </a:r>
            <a:r>
              <a:rPr lang="en-US" sz="1600" b="1" i="0" dirty="0">
                <a:effectLst/>
                <a:latin typeface="Calibri Light" panose="020F0302020204030204" pitchFamily="34" charset="0"/>
                <a:cs typeface="Calibri Light" panose="020F0302020204030204" pitchFamily="34" charset="0"/>
              </a:rPr>
              <a:t>, 2024</a:t>
            </a:r>
            <a:endParaRPr lang="en-US" dirty="0"/>
          </a:p>
        </p:txBody>
      </p:sp>
      <p:sp>
        <p:nvSpPr>
          <p:cNvPr id="2" name="Text Placeholder 3">
            <a:extLst>
              <a:ext uri="{FF2B5EF4-FFF2-40B4-BE49-F238E27FC236}">
                <a16:creationId xmlns:a16="http://schemas.microsoft.com/office/drawing/2014/main" id="{9F834A37-273B-F620-FCA3-8F40D87DB0CA}"/>
              </a:ext>
            </a:extLst>
          </p:cNvPr>
          <p:cNvSpPr>
            <a:spLocks noGrp="1"/>
          </p:cNvSpPr>
          <p:nvPr>
            <p:ph type="body" sz="quarter" idx="17"/>
          </p:nvPr>
        </p:nvSpPr>
        <p:spPr>
          <a:xfrm>
            <a:off x="2018672" y="4375003"/>
            <a:ext cx="8798313" cy="546547"/>
          </a:xfrm>
        </p:spPr>
        <p:txBody>
          <a:bodyPr/>
          <a:lstStyle/>
          <a:p>
            <a:pPr marL="1828800" lvl="4" indent="0">
              <a:spcBef>
                <a:spcPts val="0"/>
              </a:spcBef>
              <a:buClrTx/>
              <a:buNone/>
              <a:defRPr/>
            </a:pPr>
            <a:r>
              <a:rPr kumimoji="0" lang="en-US" sz="2400" b="0" u="none" strike="noStrike" kern="1200" cap="none" spc="0" normalizeH="0" baseline="0" noProof="0" dirty="0">
                <a:ln>
                  <a:noFill/>
                </a:ln>
                <a:effectLst/>
                <a:uLnTx/>
                <a:uFillTx/>
                <a:ea typeface="+mn-ea"/>
                <a:cs typeface="+mn-cs"/>
              </a:rPr>
              <a:t>"</a:t>
            </a:r>
            <a:r>
              <a:rPr lang="en-US" sz="2400" i="1" dirty="0">
                <a:ea typeface="Open Sans Light"/>
                <a:cs typeface="Calibri"/>
              </a:rPr>
              <a:t>Student Submission Libguide</a:t>
            </a:r>
            <a:r>
              <a:rPr kumimoji="0" lang="en-US" sz="2400" b="0" u="none" strike="noStrike" kern="1200" cap="none" spc="0" normalizeH="0" baseline="0" noProof="0" dirty="0">
                <a:ln>
                  <a:noFill/>
                </a:ln>
                <a:effectLst/>
                <a:uLnTx/>
                <a:uFillTx/>
                <a:ea typeface="+mn-ea"/>
                <a:cs typeface="+mn-cs"/>
              </a:rPr>
              <a:t>"</a:t>
            </a:r>
          </a:p>
        </p:txBody>
      </p:sp>
    </p:spTree>
    <p:extLst>
      <p:ext uri="{BB962C8B-B14F-4D97-AF65-F5344CB8AC3E}">
        <p14:creationId xmlns:p14="http://schemas.microsoft.com/office/powerpoint/2010/main" val="1298801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B29CB-D80B-A0B9-ACBA-DC73DD26D7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8E7D95-9F80-6C46-DB1B-3815FD8EEA6F}"/>
              </a:ext>
            </a:extLst>
          </p:cNvPr>
          <p:cNvSpPr>
            <a:spLocks noGrp="1"/>
          </p:cNvSpPr>
          <p:nvPr>
            <p:ph type="title"/>
          </p:nvPr>
        </p:nvSpPr>
        <p:spPr/>
        <p:txBody>
          <a:bodyPr/>
          <a:lstStyle/>
          <a:p>
            <a:r>
              <a:rPr lang="en-US" sz="2400" b="0" dirty="0">
                <a:solidFill>
                  <a:srgbClr val="B175E1"/>
                </a:solidFill>
                <a:latin typeface="Avenir Next LT Pro Demi"/>
                <a:cs typeface="+mj-cs"/>
              </a:rPr>
              <a:t>Publishing Information - Instructions</a:t>
            </a:r>
            <a:r>
              <a:rPr lang="en-US" dirty="0"/>
              <a:t> </a:t>
            </a:r>
            <a:endParaRPr lang="en-IN" dirty="0"/>
          </a:p>
        </p:txBody>
      </p:sp>
      <p:sp>
        <p:nvSpPr>
          <p:cNvPr id="4" name="Slide Number Placeholder 3">
            <a:extLst>
              <a:ext uri="{FF2B5EF4-FFF2-40B4-BE49-F238E27FC236}">
                <a16:creationId xmlns:a16="http://schemas.microsoft.com/office/drawing/2014/main" id="{AC0F91D2-A628-6AE9-7746-D73AA44AB2D5}"/>
              </a:ext>
            </a:extLst>
          </p:cNvPr>
          <p:cNvSpPr>
            <a:spLocks noGrp="1"/>
          </p:cNvSpPr>
          <p:nvPr>
            <p:ph type="sldNum" sz="quarter" idx="11"/>
          </p:nvPr>
        </p:nvSpPr>
        <p:spPr/>
        <p:txBody>
          <a:bodyPr/>
          <a:lstStyle/>
          <a:p>
            <a:fld id="{F59CD943-D024-467A-B36E-F11E1285ED75}" type="slidenum">
              <a:rPr lang="en-GB" smtClean="0"/>
              <a:pPr/>
              <a:t>10</a:t>
            </a:fld>
            <a:endParaRPr lang="en-GB" dirty="0"/>
          </a:p>
        </p:txBody>
      </p:sp>
      <p:pic>
        <p:nvPicPr>
          <p:cNvPr id="5" name="Picture 4">
            <a:extLst>
              <a:ext uri="{FF2B5EF4-FFF2-40B4-BE49-F238E27FC236}">
                <a16:creationId xmlns:a16="http://schemas.microsoft.com/office/drawing/2014/main" id="{7D6B9DE9-C7C6-9A7C-B71C-9300A0AB5725}"/>
              </a:ext>
            </a:extLst>
          </p:cNvPr>
          <p:cNvPicPr>
            <a:picLocks noChangeAspect="1"/>
          </p:cNvPicPr>
          <p:nvPr/>
        </p:nvPicPr>
        <p:blipFill>
          <a:blip r:embed="rId3"/>
          <a:stretch>
            <a:fillRect/>
          </a:stretch>
        </p:blipFill>
        <p:spPr>
          <a:xfrm>
            <a:off x="156411" y="911579"/>
            <a:ext cx="9480884" cy="5034842"/>
          </a:xfrm>
          <a:prstGeom prst="rect">
            <a:avLst/>
          </a:prstGeom>
        </p:spPr>
      </p:pic>
      <p:sp>
        <p:nvSpPr>
          <p:cNvPr id="6" name="Rectangle 5">
            <a:extLst>
              <a:ext uri="{FF2B5EF4-FFF2-40B4-BE49-F238E27FC236}">
                <a16:creationId xmlns:a16="http://schemas.microsoft.com/office/drawing/2014/main" id="{843A5989-6C72-BA09-374F-A8CD82C279AF}"/>
              </a:ext>
            </a:extLst>
          </p:cNvPr>
          <p:cNvSpPr/>
          <p:nvPr/>
        </p:nvSpPr>
        <p:spPr>
          <a:xfrm>
            <a:off x="1499842" y="1612233"/>
            <a:ext cx="732719" cy="15767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54AC17E3-7ABA-E80F-E8A5-EBF94C369ABB}"/>
              </a:ext>
            </a:extLst>
          </p:cNvPr>
          <p:cNvSpPr/>
          <p:nvPr/>
        </p:nvSpPr>
        <p:spPr>
          <a:xfrm>
            <a:off x="0" y="1315049"/>
            <a:ext cx="422224" cy="356209"/>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A57B82F6-A48B-4A2E-062B-7F7045FD6D0B}"/>
              </a:ext>
            </a:extLst>
          </p:cNvPr>
          <p:cNvSpPr/>
          <p:nvPr/>
        </p:nvSpPr>
        <p:spPr>
          <a:xfrm rot="10800000">
            <a:off x="2103473" y="4357402"/>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CFA3B006-6C4D-A006-BB02-E1A7EF73B6DA}"/>
              </a:ext>
            </a:extLst>
          </p:cNvPr>
          <p:cNvSpPr/>
          <p:nvPr/>
        </p:nvSpPr>
        <p:spPr>
          <a:xfrm rot="10800000">
            <a:off x="2554705" y="2768383"/>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B0A55648-B7C3-E001-3826-00AAC03BE9D2}"/>
              </a:ext>
            </a:extLst>
          </p:cNvPr>
          <p:cNvSpPr/>
          <p:nvPr/>
        </p:nvSpPr>
        <p:spPr>
          <a:xfrm rot="10800000">
            <a:off x="5564372" y="3622617"/>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DECAD07E-ECAD-54E6-6658-DA6F85CE415A}"/>
              </a:ext>
            </a:extLst>
          </p:cNvPr>
          <p:cNvSpPr/>
          <p:nvPr/>
        </p:nvSpPr>
        <p:spPr>
          <a:xfrm rot="10800000">
            <a:off x="1057993" y="2298298"/>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336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A39DA-8431-2A64-589B-793386DD1D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FAA41A-5C65-D065-F621-2C68D8253E35}"/>
              </a:ext>
            </a:extLst>
          </p:cNvPr>
          <p:cNvSpPr>
            <a:spLocks noGrp="1"/>
          </p:cNvSpPr>
          <p:nvPr>
            <p:ph type="title"/>
          </p:nvPr>
        </p:nvSpPr>
        <p:spPr/>
        <p:txBody>
          <a:bodyPr/>
          <a:lstStyle/>
          <a:p>
            <a:r>
              <a:rPr lang="en-US" sz="2400" b="0" dirty="0">
                <a:solidFill>
                  <a:srgbClr val="B175E1"/>
                </a:solidFill>
                <a:latin typeface="Avenir Next LT Pro Demi"/>
                <a:cs typeface="+mj-cs"/>
              </a:rPr>
              <a:t>Publishing Information - Publishing Options </a:t>
            </a:r>
            <a:endParaRPr lang="en-IN" dirty="0"/>
          </a:p>
        </p:txBody>
      </p:sp>
      <p:sp>
        <p:nvSpPr>
          <p:cNvPr id="4" name="Slide Number Placeholder 3">
            <a:extLst>
              <a:ext uri="{FF2B5EF4-FFF2-40B4-BE49-F238E27FC236}">
                <a16:creationId xmlns:a16="http://schemas.microsoft.com/office/drawing/2014/main" id="{07AAE4D7-AE44-8851-709A-93AEF0289042}"/>
              </a:ext>
            </a:extLst>
          </p:cNvPr>
          <p:cNvSpPr>
            <a:spLocks noGrp="1"/>
          </p:cNvSpPr>
          <p:nvPr>
            <p:ph type="sldNum" sz="quarter" idx="11"/>
          </p:nvPr>
        </p:nvSpPr>
        <p:spPr/>
        <p:txBody>
          <a:bodyPr/>
          <a:lstStyle/>
          <a:p>
            <a:fld id="{F59CD943-D024-467A-B36E-F11E1285ED75}" type="slidenum">
              <a:rPr lang="en-GB" smtClean="0"/>
              <a:pPr/>
              <a:t>11</a:t>
            </a:fld>
            <a:endParaRPr lang="en-GB" dirty="0"/>
          </a:p>
        </p:txBody>
      </p:sp>
      <p:pic>
        <p:nvPicPr>
          <p:cNvPr id="5" name="Picture 4">
            <a:extLst>
              <a:ext uri="{FF2B5EF4-FFF2-40B4-BE49-F238E27FC236}">
                <a16:creationId xmlns:a16="http://schemas.microsoft.com/office/drawing/2014/main" id="{57EEB32B-1F0C-6167-1198-5929774F1566}"/>
              </a:ext>
            </a:extLst>
          </p:cNvPr>
          <p:cNvPicPr>
            <a:picLocks noChangeAspect="1"/>
          </p:cNvPicPr>
          <p:nvPr/>
        </p:nvPicPr>
        <p:blipFill>
          <a:blip r:embed="rId3"/>
          <a:stretch>
            <a:fillRect/>
          </a:stretch>
        </p:blipFill>
        <p:spPr>
          <a:xfrm>
            <a:off x="304288" y="903488"/>
            <a:ext cx="9053467" cy="5360133"/>
          </a:xfrm>
          <a:prstGeom prst="rect">
            <a:avLst/>
          </a:prstGeom>
        </p:spPr>
      </p:pic>
    </p:spTree>
    <p:extLst>
      <p:ext uri="{BB962C8B-B14F-4D97-AF65-F5344CB8AC3E}">
        <p14:creationId xmlns:p14="http://schemas.microsoft.com/office/powerpoint/2010/main" val="1287500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A0A6-6A1B-521A-9878-D0E2C91604A6}"/>
              </a:ext>
            </a:extLst>
          </p:cNvPr>
          <p:cNvSpPr>
            <a:spLocks noGrp="1"/>
          </p:cNvSpPr>
          <p:nvPr>
            <p:ph type="title"/>
          </p:nvPr>
        </p:nvSpPr>
        <p:spPr>
          <a:xfrm>
            <a:off x="192049" y="378841"/>
            <a:ext cx="10692574" cy="251885"/>
          </a:xfrm>
        </p:spPr>
        <p:txBody>
          <a:bodyPr/>
          <a:lstStyle/>
          <a:p>
            <a:r>
              <a:rPr lang="en-US" sz="2400" b="0" dirty="0">
                <a:solidFill>
                  <a:srgbClr val="B175E1"/>
                </a:solidFill>
                <a:latin typeface="Avenir Next LT Pro Demi"/>
                <a:cs typeface="+mj-cs"/>
              </a:rPr>
              <a:t>Publishing Information- Search Engine Discovery</a:t>
            </a:r>
            <a:endParaRPr lang="en-IN" dirty="0"/>
          </a:p>
        </p:txBody>
      </p:sp>
      <p:sp>
        <p:nvSpPr>
          <p:cNvPr id="4" name="Slide Number Placeholder 3">
            <a:extLst>
              <a:ext uri="{FF2B5EF4-FFF2-40B4-BE49-F238E27FC236}">
                <a16:creationId xmlns:a16="http://schemas.microsoft.com/office/drawing/2014/main" id="{DA804241-F8BE-2231-BEAD-2B9AC309811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7" name="Picture 6">
            <a:extLst>
              <a:ext uri="{FF2B5EF4-FFF2-40B4-BE49-F238E27FC236}">
                <a16:creationId xmlns:a16="http://schemas.microsoft.com/office/drawing/2014/main" id="{34A79FE8-D710-F625-B63F-CEDA9DFD0DC6}"/>
              </a:ext>
            </a:extLst>
          </p:cNvPr>
          <p:cNvPicPr>
            <a:picLocks noChangeAspect="1"/>
          </p:cNvPicPr>
          <p:nvPr/>
        </p:nvPicPr>
        <p:blipFill>
          <a:blip r:embed="rId3"/>
          <a:stretch>
            <a:fillRect/>
          </a:stretch>
        </p:blipFill>
        <p:spPr>
          <a:xfrm>
            <a:off x="108592" y="784758"/>
            <a:ext cx="11072551" cy="5434005"/>
          </a:xfrm>
          <a:prstGeom prst="rect">
            <a:avLst/>
          </a:prstGeom>
          <a:ln>
            <a:solidFill>
              <a:schemeClr val="accent2">
                <a:lumMod val="60000"/>
                <a:lumOff val="40000"/>
              </a:schemeClr>
            </a:solidFill>
          </a:ln>
        </p:spPr>
      </p:pic>
      <p:pic>
        <p:nvPicPr>
          <p:cNvPr id="9" name="Picture 8">
            <a:extLst>
              <a:ext uri="{FF2B5EF4-FFF2-40B4-BE49-F238E27FC236}">
                <a16:creationId xmlns:a16="http://schemas.microsoft.com/office/drawing/2014/main" id="{7A21B696-92CF-4715-DA5C-1F22A22746DD}"/>
              </a:ext>
            </a:extLst>
          </p:cNvPr>
          <p:cNvPicPr>
            <a:picLocks noChangeAspect="1"/>
          </p:cNvPicPr>
          <p:nvPr/>
        </p:nvPicPr>
        <p:blipFill>
          <a:blip r:embed="rId4"/>
          <a:stretch>
            <a:fillRect/>
          </a:stretch>
        </p:blipFill>
        <p:spPr>
          <a:xfrm>
            <a:off x="10777114" y="6005453"/>
            <a:ext cx="1085850" cy="685800"/>
          </a:xfrm>
          <a:prstGeom prst="rect">
            <a:avLst/>
          </a:prstGeom>
        </p:spPr>
      </p:pic>
      <p:sp>
        <p:nvSpPr>
          <p:cNvPr id="10" name="Arrow: Right 9">
            <a:extLst>
              <a:ext uri="{FF2B5EF4-FFF2-40B4-BE49-F238E27FC236}">
                <a16:creationId xmlns:a16="http://schemas.microsoft.com/office/drawing/2014/main" id="{133DA2A9-A0F9-ABAD-1675-CADD90E644A2}"/>
              </a:ext>
            </a:extLst>
          </p:cNvPr>
          <p:cNvSpPr/>
          <p:nvPr/>
        </p:nvSpPr>
        <p:spPr>
          <a:xfrm rot="10800000">
            <a:off x="1512537" y="5696432"/>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368D0F51-E238-A300-9520-7BD6554B9B07}"/>
              </a:ext>
            </a:extLst>
          </p:cNvPr>
          <p:cNvSpPr/>
          <p:nvPr/>
        </p:nvSpPr>
        <p:spPr>
          <a:xfrm rot="10800000">
            <a:off x="1778352" y="2087060"/>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6A1BC9DF-6803-53D2-73FB-751ACA8DB519}"/>
              </a:ext>
            </a:extLst>
          </p:cNvPr>
          <p:cNvSpPr/>
          <p:nvPr/>
        </p:nvSpPr>
        <p:spPr>
          <a:xfrm rot="10800000">
            <a:off x="1512537" y="776169"/>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94050529-99EC-936C-A5C4-548A34B8DCF0}"/>
              </a:ext>
            </a:extLst>
          </p:cNvPr>
          <p:cNvSpPr/>
          <p:nvPr/>
        </p:nvSpPr>
        <p:spPr>
          <a:xfrm rot="10800000">
            <a:off x="5379053" y="5354152"/>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5837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A0A6-6A1B-521A-9878-D0E2C91604A6}"/>
              </a:ext>
            </a:extLst>
          </p:cNvPr>
          <p:cNvSpPr>
            <a:spLocks noGrp="1"/>
          </p:cNvSpPr>
          <p:nvPr>
            <p:ph type="title"/>
          </p:nvPr>
        </p:nvSpPr>
        <p:spPr>
          <a:xfrm>
            <a:off x="261497" y="368828"/>
            <a:ext cx="10692574" cy="251885"/>
          </a:xfrm>
        </p:spPr>
        <p:txBody>
          <a:bodyPr/>
          <a:lstStyle/>
          <a:p>
            <a:r>
              <a:rPr lang="en-US" sz="2400" b="0" dirty="0">
                <a:solidFill>
                  <a:srgbClr val="B175E1"/>
                </a:solidFill>
                <a:latin typeface="Avenir Next LT Pro Demi"/>
                <a:cs typeface="+mj-cs"/>
              </a:rPr>
              <a:t>Publishing Information – ProQuest Agreement </a:t>
            </a:r>
            <a:endParaRPr lang="en-IN" dirty="0"/>
          </a:p>
        </p:txBody>
      </p:sp>
      <p:sp>
        <p:nvSpPr>
          <p:cNvPr id="4" name="Slide Number Placeholder 3">
            <a:extLst>
              <a:ext uri="{FF2B5EF4-FFF2-40B4-BE49-F238E27FC236}">
                <a16:creationId xmlns:a16="http://schemas.microsoft.com/office/drawing/2014/main" id="{DA804241-F8BE-2231-BEAD-2B9AC309811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2A94139B-EF57-CF9E-B381-463E83EC4382}"/>
              </a:ext>
            </a:extLst>
          </p:cNvPr>
          <p:cNvPicPr>
            <a:picLocks noChangeAspect="1"/>
          </p:cNvPicPr>
          <p:nvPr/>
        </p:nvPicPr>
        <p:blipFill>
          <a:blip r:embed="rId3"/>
          <a:stretch>
            <a:fillRect/>
          </a:stretch>
        </p:blipFill>
        <p:spPr>
          <a:xfrm>
            <a:off x="136252" y="1023339"/>
            <a:ext cx="7977602" cy="5116669"/>
          </a:xfrm>
          <a:prstGeom prst="rect">
            <a:avLst/>
          </a:prstGeom>
        </p:spPr>
      </p:pic>
      <p:sp>
        <p:nvSpPr>
          <p:cNvPr id="6" name="Arrow: Right 5">
            <a:extLst>
              <a:ext uri="{FF2B5EF4-FFF2-40B4-BE49-F238E27FC236}">
                <a16:creationId xmlns:a16="http://schemas.microsoft.com/office/drawing/2014/main" id="{AB6F7AE1-A61F-CE8E-9D40-F5E17E42278B}"/>
              </a:ext>
            </a:extLst>
          </p:cNvPr>
          <p:cNvSpPr/>
          <p:nvPr/>
        </p:nvSpPr>
        <p:spPr>
          <a:xfrm rot="10800000">
            <a:off x="2149145" y="1336525"/>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A9850D6-70CD-699B-B2E4-80332EFFB674}"/>
              </a:ext>
            </a:extLst>
          </p:cNvPr>
          <p:cNvSpPr/>
          <p:nvPr/>
        </p:nvSpPr>
        <p:spPr>
          <a:xfrm>
            <a:off x="642909" y="5700181"/>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4AE3244C-BD59-65FB-72B3-6660E1CFD653}"/>
              </a:ext>
            </a:extLst>
          </p:cNvPr>
          <p:cNvSpPr/>
          <p:nvPr/>
        </p:nvSpPr>
        <p:spPr>
          <a:xfrm rot="10800000">
            <a:off x="1074629" y="2067659"/>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3766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A0A6-6A1B-521A-9878-D0E2C91604A6}"/>
              </a:ext>
            </a:extLst>
          </p:cNvPr>
          <p:cNvSpPr>
            <a:spLocks noGrp="1"/>
          </p:cNvSpPr>
          <p:nvPr>
            <p:ph type="title"/>
          </p:nvPr>
        </p:nvSpPr>
        <p:spPr/>
        <p:txBody>
          <a:bodyPr/>
          <a:lstStyle/>
          <a:p>
            <a:r>
              <a:rPr lang="en-US" sz="2400" b="0" dirty="0">
                <a:solidFill>
                  <a:srgbClr val="B175E1"/>
                </a:solidFill>
                <a:latin typeface="Avenir Next LT Pro Demi"/>
                <a:cs typeface="+mj-cs"/>
              </a:rPr>
              <a:t>Publishing Information - </a:t>
            </a:r>
            <a:r>
              <a:rPr lang="en-IN" dirty="0"/>
              <a:t>Institutional Repository (IR) Publishing Options</a:t>
            </a:r>
          </a:p>
        </p:txBody>
      </p:sp>
      <p:sp>
        <p:nvSpPr>
          <p:cNvPr id="4" name="Slide Number Placeholder 3">
            <a:extLst>
              <a:ext uri="{FF2B5EF4-FFF2-40B4-BE49-F238E27FC236}">
                <a16:creationId xmlns:a16="http://schemas.microsoft.com/office/drawing/2014/main" id="{DA804241-F8BE-2231-BEAD-2B9AC309811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9" name="Picture 8">
            <a:extLst>
              <a:ext uri="{FF2B5EF4-FFF2-40B4-BE49-F238E27FC236}">
                <a16:creationId xmlns:a16="http://schemas.microsoft.com/office/drawing/2014/main" id="{C51DFBF4-F617-3527-74EC-3B2FC1BAE674}"/>
              </a:ext>
            </a:extLst>
          </p:cNvPr>
          <p:cNvPicPr>
            <a:picLocks noChangeAspect="1"/>
          </p:cNvPicPr>
          <p:nvPr/>
        </p:nvPicPr>
        <p:blipFill>
          <a:blip r:embed="rId3"/>
          <a:stretch>
            <a:fillRect/>
          </a:stretch>
        </p:blipFill>
        <p:spPr>
          <a:xfrm>
            <a:off x="212765" y="857637"/>
            <a:ext cx="11030673" cy="5359768"/>
          </a:xfrm>
          <a:prstGeom prst="rect">
            <a:avLst/>
          </a:prstGeom>
        </p:spPr>
      </p:pic>
      <p:sp>
        <p:nvSpPr>
          <p:cNvPr id="10" name="Arrow: Right 9">
            <a:extLst>
              <a:ext uri="{FF2B5EF4-FFF2-40B4-BE49-F238E27FC236}">
                <a16:creationId xmlns:a16="http://schemas.microsoft.com/office/drawing/2014/main" id="{A965E8D3-AD59-1A71-55C9-0A08E53579D5}"/>
              </a:ext>
            </a:extLst>
          </p:cNvPr>
          <p:cNvSpPr/>
          <p:nvPr/>
        </p:nvSpPr>
        <p:spPr>
          <a:xfrm rot="10800000">
            <a:off x="4116841" y="1397397"/>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406C921A-769D-E3FB-AF4B-449F72FC9F78}"/>
              </a:ext>
            </a:extLst>
          </p:cNvPr>
          <p:cNvSpPr/>
          <p:nvPr/>
        </p:nvSpPr>
        <p:spPr>
          <a:xfrm rot="10800000">
            <a:off x="2590912" y="2464197"/>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38609C7-1A97-8D7D-9FB0-4FF79D936699}"/>
              </a:ext>
            </a:extLst>
          </p:cNvPr>
          <p:cNvSpPr/>
          <p:nvPr/>
        </p:nvSpPr>
        <p:spPr>
          <a:xfrm rot="10800000">
            <a:off x="2856725" y="3537521"/>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39510550-6500-B354-02FC-82615CE7924A}"/>
              </a:ext>
            </a:extLst>
          </p:cNvPr>
          <p:cNvSpPr/>
          <p:nvPr/>
        </p:nvSpPr>
        <p:spPr>
          <a:xfrm>
            <a:off x="0" y="2684110"/>
            <a:ext cx="282213" cy="34845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3719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A0A6-6A1B-521A-9878-D0E2C91604A6}"/>
              </a:ext>
            </a:extLst>
          </p:cNvPr>
          <p:cNvSpPr>
            <a:spLocks noGrp="1"/>
          </p:cNvSpPr>
          <p:nvPr>
            <p:ph type="title"/>
          </p:nvPr>
        </p:nvSpPr>
        <p:spPr/>
        <p:txBody>
          <a:bodyPr/>
          <a:lstStyle/>
          <a:p>
            <a:r>
              <a:rPr lang="en-US" sz="2400" b="0" dirty="0">
                <a:solidFill>
                  <a:srgbClr val="B175E1"/>
                </a:solidFill>
                <a:latin typeface="Avenir Next LT Pro Demi"/>
                <a:cs typeface="+mj-cs"/>
              </a:rPr>
              <a:t>Publishing Information – University Agreement </a:t>
            </a:r>
            <a:endParaRPr lang="en-IN" dirty="0"/>
          </a:p>
        </p:txBody>
      </p:sp>
      <p:sp>
        <p:nvSpPr>
          <p:cNvPr id="4" name="Slide Number Placeholder 3">
            <a:extLst>
              <a:ext uri="{FF2B5EF4-FFF2-40B4-BE49-F238E27FC236}">
                <a16:creationId xmlns:a16="http://schemas.microsoft.com/office/drawing/2014/main" id="{DA804241-F8BE-2231-BEAD-2B9AC309811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7" name="Picture 6">
            <a:extLst>
              <a:ext uri="{FF2B5EF4-FFF2-40B4-BE49-F238E27FC236}">
                <a16:creationId xmlns:a16="http://schemas.microsoft.com/office/drawing/2014/main" id="{82DFD302-BE12-AE39-F170-B5F9EC8E714D}"/>
              </a:ext>
            </a:extLst>
          </p:cNvPr>
          <p:cNvPicPr>
            <a:picLocks noChangeAspect="1"/>
          </p:cNvPicPr>
          <p:nvPr/>
        </p:nvPicPr>
        <p:blipFill>
          <a:blip r:embed="rId2"/>
          <a:stretch>
            <a:fillRect/>
          </a:stretch>
        </p:blipFill>
        <p:spPr>
          <a:xfrm>
            <a:off x="150471" y="759004"/>
            <a:ext cx="9977377" cy="5390016"/>
          </a:xfrm>
          <a:prstGeom prst="rect">
            <a:avLst/>
          </a:prstGeom>
        </p:spPr>
      </p:pic>
      <p:sp>
        <p:nvSpPr>
          <p:cNvPr id="8" name="Arrow: Right 7">
            <a:extLst>
              <a:ext uri="{FF2B5EF4-FFF2-40B4-BE49-F238E27FC236}">
                <a16:creationId xmlns:a16="http://schemas.microsoft.com/office/drawing/2014/main" id="{8B9397AA-B51A-5993-181E-A28D2689FEEA}"/>
              </a:ext>
            </a:extLst>
          </p:cNvPr>
          <p:cNvSpPr/>
          <p:nvPr/>
        </p:nvSpPr>
        <p:spPr>
          <a:xfrm rot="10800000">
            <a:off x="2590910" y="5709193"/>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CFFE99B0-D779-1C87-9E1F-90BE88B0F06F}"/>
              </a:ext>
            </a:extLst>
          </p:cNvPr>
          <p:cNvSpPr/>
          <p:nvPr/>
        </p:nvSpPr>
        <p:spPr>
          <a:xfrm rot="10800000">
            <a:off x="3944745" y="1616123"/>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BEBB0451-62BB-181F-9D9C-BF471F13584E}"/>
              </a:ext>
            </a:extLst>
          </p:cNvPr>
          <p:cNvSpPr/>
          <p:nvPr/>
        </p:nvSpPr>
        <p:spPr>
          <a:xfrm rot="10800000">
            <a:off x="1377095" y="2544027"/>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6349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A0A6-6A1B-521A-9878-D0E2C91604A6}"/>
              </a:ext>
            </a:extLst>
          </p:cNvPr>
          <p:cNvSpPr>
            <a:spLocks noGrp="1"/>
          </p:cNvSpPr>
          <p:nvPr>
            <p:ph type="title"/>
          </p:nvPr>
        </p:nvSpPr>
        <p:spPr/>
        <p:txBody>
          <a:bodyPr/>
          <a:lstStyle/>
          <a:p>
            <a:r>
              <a:rPr lang="en-US" sz="2400" b="0" dirty="0">
                <a:solidFill>
                  <a:srgbClr val="B175E1"/>
                </a:solidFill>
                <a:latin typeface="Avenir Next LT Pro Demi"/>
                <a:cs typeface="+mj-cs"/>
              </a:rPr>
              <a:t>Publishing Information – Creative Commons (Custom)</a:t>
            </a:r>
            <a:endParaRPr lang="en-IN" dirty="0"/>
          </a:p>
        </p:txBody>
      </p:sp>
      <p:sp>
        <p:nvSpPr>
          <p:cNvPr id="4" name="Slide Number Placeholder 3">
            <a:extLst>
              <a:ext uri="{FF2B5EF4-FFF2-40B4-BE49-F238E27FC236}">
                <a16:creationId xmlns:a16="http://schemas.microsoft.com/office/drawing/2014/main" id="{DA804241-F8BE-2231-BEAD-2B9AC309811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30C6875B-61A7-78B4-9E85-48F700248FE5}"/>
              </a:ext>
            </a:extLst>
          </p:cNvPr>
          <p:cNvPicPr>
            <a:picLocks noChangeAspect="1"/>
          </p:cNvPicPr>
          <p:nvPr/>
        </p:nvPicPr>
        <p:blipFill>
          <a:blip r:embed="rId3"/>
          <a:stretch>
            <a:fillRect/>
          </a:stretch>
        </p:blipFill>
        <p:spPr>
          <a:xfrm>
            <a:off x="107691" y="899479"/>
            <a:ext cx="7820968" cy="5321912"/>
          </a:xfrm>
          <a:prstGeom prst="rect">
            <a:avLst/>
          </a:prstGeom>
        </p:spPr>
      </p:pic>
      <p:sp>
        <p:nvSpPr>
          <p:cNvPr id="6" name="Arrow: Right 5">
            <a:extLst>
              <a:ext uri="{FF2B5EF4-FFF2-40B4-BE49-F238E27FC236}">
                <a16:creationId xmlns:a16="http://schemas.microsoft.com/office/drawing/2014/main" id="{D006649F-065C-4B00-6169-C043DF5524FB}"/>
              </a:ext>
            </a:extLst>
          </p:cNvPr>
          <p:cNvSpPr/>
          <p:nvPr/>
        </p:nvSpPr>
        <p:spPr>
          <a:xfrm rot="10800000">
            <a:off x="2059282" y="5908526"/>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8E1DD6D6-63EE-9263-347B-4067E75C46DC}"/>
              </a:ext>
            </a:extLst>
          </p:cNvPr>
          <p:cNvSpPr/>
          <p:nvPr/>
        </p:nvSpPr>
        <p:spPr>
          <a:xfrm rot="10800000">
            <a:off x="2220520" y="1195066"/>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33EB9A40-CDB8-E6EA-4285-A2FF4290B687}"/>
              </a:ext>
            </a:extLst>
          </p:cNvPr>
          <p:cNvSpPr/>
          <p:nvPr/>
        </p:nvSpPr>
        <p:spPr>
          <a:xfrm rot="10800000">
            <a:off x="924155" y="2398834"/>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878F23DB-2EAF-8D34-8F0A-055427023862}"/>
              </a:ext>
            </a:extLst>
          </p:cNvPr>
          <p:cNvSpPr/>
          <p:nvPr/>
        </p:nvSpPr>
        <p:spPr>
          <a:xfrm rot="10800000">
            <a:off x="7662845" y="2398833"/>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9E4CC984-FECD-9449-2A5C-73AFF20C4A4B}"/>
              </a:ext>
            </a:extLst>
          </p:cNvPr>
          <p:cNvSpPr/>
          <p:nvPr/>
        </p:nvSpPr>
        <p:spPr>
          <a:xfrm rot="10800000">
            <a:off x="7795752" y="4019341"/>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AB04BB57-B95B-3E72-C589-1A03C6484A7F}"/>
              </a:ext>
            </a:extLst>
          </p:cNvPr>
          <p:cNvSpPr/>
          <p:nvPr/>
        </p:nvSpPr>
        <p:spPr>
          <a:xfrm rot="10800000">
            <a:off x="7795752" y="4900452"/>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0589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A0A6-6A1B-521A-9878-D0E2C91604A6}"/>
              </a:ext>
            </a:extLst>
          </p:cNvPr>
          <p:cNvSpPr>
            <a:spLocks noGrp="1"/>
          </p:cNvSpPr>
          <p:nvPr>
            <p:ph type="title"/>
          </p:nvPr>
        </p:nvSpPr>
        <p:spPr/>
        <p:txBody>
          <a:bodyPr/>
          <a:lstStyle/>
          <a:p>
            <a:r>
              <a:rPr lang="en-US" sz="2400" b="0" dirty="0">
                <a:solidFill>
                  <a:srgbClr val="B175E1"/>
                </a:solidFill>
                <a:latin typeface="Avenir Next LT Pro Demi"/>
                <a:cs typeface="+mj-cs"/>
              </a:rPr>
              <a:t>Publishing Information – Contact Information</a:t>
            </a:r>
            <a:endParaRPr lang="en-IN" dirty="0"/>
          </a:p>
        </p:txBody>
      </p:sp>
      <p:sp>
        <p:nvSpPr>
          <p:cNvPr id="4" name="Slide Number Placeholder 3">
            <a:extLst>
              <a:ext uri="{FF2B5EF4-FFF2-40B4-BE49-F238E27FC236}">
                <a16:creationId xmlns:a16="http://schemas.microsoft.com/office/drawing/2014/main" id="{DA804241-F8BE-2231-BEAD-2B9AC309811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04AA7288-AD9B-E300-4696-5B9190F77D7E}"/>
              </a:ext>
            </a:extLst>
          </p:cNvPr>
          <p:cNvPicPr>
            <a:picLocks noChangeAspect="1"/>
          </p:cNvPicPr>
          <p:nvPr/>
        </p:nvPicPr>
        <p:blipFill>
          <a:blip r:embed="rId3"/>
          <a:stretch>
            <a:fillRect/>
          </a:stretch>
        </p:blipFill>
        <p:spPr>
          <a:xfrm>
            <a:off x="107319" y="723455"/>
            <a:ext cx="7404651" cy="5411090"/>
          </a:xfrm>
          <a:prstGeom prst="rect">
            <a:avLst/>
          </a:prstGeom>
        </p:spPr>
      </p:pic>
      <p:sp>
        <p:nvSpPr>
          <p:cNvPr id="6" name="Arrow: Right 5">
            <a:extLst>
              <a:ext uri="{FF2B5EF4-FFF2-40B4-BE49-F238E27FC236}">
                <a16:creationId xmlns:a16="http://schemas.microsoft.com/office/drawing/2014/main" id="{9C388433-AC8B-8720-2F21-46A679D713F0}"/>
              </a:ext>
            </a:extLst>
          </p:cNvPr>
          <p:cNvSpPr/>
          <p:nvPr/>
        </p:nvSpPr>
        <p:spPr>
          <a:xfrm rot="10800000">
            <a:off x="1692641" y="5694718"/>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502E66BC-7F4E-0525-AFDE-6693AD3830E2}"/>
              </a:ext>
            </a:extLst>
          </p:cNvPr>
          <p:cNvSpPr/>
          <p:nvPr/>
        </p:nvSpPr>
        <p:spPr>
          <a:xfrm rot="10800000">
            <a:off x="1889007" y="1671017"/>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53E13FC8-4583-6DD9-2E57-702497CBECF9}"/>
              </a:ext>
            </a:extLst>
          </p:cNvPr>
          <p:cNvSpPr/>
          <p:nvPr/>
        </p:nvSpPr>
        <p:spPr>
          <a:xfrm rot="10800000">
            <a:off x="1971959" y="977322"/>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D63F1156-F049-ABBB-A12C-97310E910A31}"/>
              </a:ext>
            </a:extLst>
          </p:cNvPr>
          <p:cNvSpPr/>
          <p:nvPr/>
        </p:nvSpPr>
        <p:spPr>
          <a:xfrm rot="10800000">
            <a:off x="4423863" y="2618746"/>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F94F23F9-CB4A-90DB-2708-C9BE4B8E3CA8}"/>
              </a:ext>
            </a:extLst>
          </p:cNvPr>
          <p:cNvSpPr/>
          <p:nvPr/>
        </p:nvSpPr>
        <p:spPr>
          <a:xfrm rot="10800000">
            <a:off x="880081" y="2306235"/>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4BAD4B37-6BAA-5CC7-52DE-23D19B39FAE6}"/>
              </a:ext>
            </a:extLst>
          </p:cNvPr>
          <p:cNvSpPr/>
          <p:nvPr/>
        </p:nvSpPr>
        <p:spPr>
          <a:xfrm rot="10800000">
            <a:off x="1623192" y="3639435"/>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92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A0A6-6A1B-521A-9878-D0E2C91604A6}"/>
              </a:ext>
            </a:extLst>
          </p:cNvPr>
          <p:cNvSpPr>
            <a:spLocks noGrp="1"/>
          </p:cNvSpPr>
          <p:nvPr>
            <p:ph type="title"/>
          </p:nvPr>
        </p:nvSpPr>
        <p:spPr>
          <a:xfrm>
            <a:off x="238348" y="368828"/>
            <a:ext cx="10692574" cy="251885"/>
          </a:xfrm>
        </p:spPr>
        <p:txBody>
          <a:bodyPr/>
          <a:lstStyle/>
          <a:p>
            <a:r>
              <a:rPr lang="en-US" sz="2400" b="0" dirty="0">
                <a:solidFill>
                  <a:srgbClr val="B175E1"/>
                </a:solidFill>
                <a:latin typeface="Avenir Next LT Pro Demi"/>
                <a:cs typeface="+mj-cs"/>
              </a:rPr>
              <a:t>About My Dissertation/Thesis - Dissertation/Thesis - Details</a:t>
            </a:r>
            <a:endParaRPr lang="en-IN" dirty="0"/>
          </a:p>
        </p:txBody>
      </p:sp>
      <p:sp>
        <p:nvSpPr>
          <p:cNvPr id="4" name="Slide Number Placeholder 3">
            <a:extLst>
              <a:ext uri="{FF2B5EF4-FFF2-40B4-BE49-F238E27FC236}">
                <a16:creationId xmlns:a16="http://schemas.microsoft.com/office/drawing/2014/main" id="{DA804241-F8BE-2231-BEAD-2B9AC309811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7" name="Picture 6">
            <a:extLst>
              <a:ext uri="{FF2B5EF4-FFF2-40B4-BE49-F238E27FC236}">
                <a16:creationId xmlns:a16="http://schemas.microsoft.com/office/drawing/2014/main" id="{BD1818ED-3680-EC83-83EC-07032CF11CE0}"/>
              </a:ext>
            </a:extLst>
          </p:cNvPr>
          <p:cNvPicPr>
            <a:picLocks noChangeAspect="1"/>
          </p:cNvPicPr>
          <p:nvPr/>
        </p:nvPicPr>
        <p:blipFill>
          <a:blip r:embed="rId3"/>
          <a:stretch>
            <a:fillRect/>
          </a:stretch>
        </p:blipFill>
        <p:spPr>
          <a:xfrm>
            <a:off x="28786" y="1088020"/>
            <a:ext cx="9624500" cy="4561665"/>
          </a:xfrm>
          <a:prstGeom prst="rect">
            <a:avLst/>
          </a:prstGeom>
        </p:spPr>
      </p:pic>
      <p:pic>
        <p:nvPicPr>
          <p:cNvPr id="9" name="Picture 8">
            <a:extLst>
              <a:ext uri="{FF2B5EF4-FFF2-40B4-BE49-F238E27FC236}">
                <a16:creationId xmlns:a16="http://schemas.microsoft.com/office/drawing/2014/main" id="{E65C00E0-E03B-5DA7-F142-AEC28AC283C6}"/>
              </a:ext>
            </a:extLst>
          </p:cNvPr>
          <p:cNvPicPr>
            <a:picLocks noChangeAspect="1"/>
          </p:cNvPicPr>
          <p:nvPr/>
        </p:nvPicPr>
        <p:blipFill>
          <a:blip r:embed="rId4"/>
          <a:stretch>
            <a:fillRect/>
          </a:stretch>
        </p:blipFill>
        <p:spPr>
          <a:xfrm>
            <a:off x="7257327" y="3707161"/>
            <a:ext cx="4464874" cy="3069815"/>
          </a:xfrm>
          <a:prstGeom prst="rect">
            <a:avLst/>
          </a:prstGeom>
          <a:ln>
            <a:solidFill>
              <a:schemeClr val="accent2">
                <a:lumMod val="60000"/>
                <a:lumOff val="40000"/>
              </a:schemeClr>
            </a:solidFill>
          </a:ln>
        </p:spPr>
      </p:pic>
      <p:sp>
        <p:nvSpPr>
          <p:cNvPr id="10" name="Arrow: Right 9">
            <a:extLst>
              <a:ext uri="{FF2B5EF4-FFF2-40B4-BE49-F238E27FC236}">
                <a16:creationId xmlns:a16="http://schemas.microsoft.com/office/drawing/2014/main" id="{2DD25DE7-90A5-BA82-29FC-62B2E8565134}"/>
              </a:ext>
            </a:extLst>
          </p:cNvPr>
          <p:cNvSpPr/>
          <p:nvPr/>
        </p:nvSpPr>
        <p:spPr>
          <a:xfrm>
            <a:off x="6588329" y="3707160"/>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7C554B20-2D6C-08D3-B4B5-3B5C05CEB7F1}"/>
              </a:ext>
            </a:extLst>
          </p:cNvPr>
          <p:cNvSpPr/>
          <p:nvPr/>
        </p:nvSpPr>
        <p:spPr>
          <a:xfrm rot="10800000">
            <a:off x="7863473" y="2178919"/>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3F3D0CB8-67A1-6E77-F959-889C72EF951B}"/>
              </a:ext>
            </a:extLst>
          </p:cNvPr>
          <p:cNvSpPr/>
          <p:nvPr/>
        </p:nvSpPr>
        <p:spPr>
          <a:xfrm rot="10800000">
            <a:off x="2645220" y="1504196"/>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6206B110-CEB3-7111-CEE7-F3D952787453}"/>
              </a:ext>
            </a:extLst>
          </p:cNvPr>
          <p:cNvSpPr/>
          <p:nvPr/>
        </p:nvSpPr>
        <p:spPr>
          <a:xfrm rot="10800000">
            <a:off x="1223463" y="3707161"/>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7421E264-065C-03B4-F426-ACAC9350EFD2}"/>
              </a:ext>
            </a:extLst>
          </p:cNvPr>
          <p:cNvSpPr/>
          <p:nvPr/>
        </p:nvSpPr>
        <p:spPr>
          <a:xfrm>
            <a:off x="6588329" y="5022154"/>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69486BB9-D840-50C1-05C0-2E3BAEF17EA8}"/>
              </a:ext>
            </a:extLst>
          </p:cNvPr>
          <p:cNvSpPr/>
          <p:nvPr/>
        </p:nvSpPr>
        <p:spPr>
          <a:xfrm rot="10800000">
            <a:off x="9223950" y="6370589"/>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948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A0A6-6A1B-521A-9878-D0E2C91604A6}"/>
              </a:ext>
            </a:extLst>
          </p:cNvPr>
          <p:cNvSpPr>
            <a:spLocks noGrp="1"/>
          </p:cNvSpPr>
          <p:nvPr>
            <p:ph type="title"/>
          </p:nvPr>
        </p:nvSpPr>
        <p:spPr>
          <a:xfrm>
            <a:off x="233927" y="355691"/>
            <a:ext cx="10692574" cy="251885"/>
          </a:xfrm>
        </p:spPr>
        <p:txBody>
          <a:bodyPr/>
          <a:lstStyle/>
          <a:p>
            <a:r>
              <a:rPr lang="en-US" sz="2400" b="0" dirty="0">
                <a:solidFill>
                  <a:srgbClr val="B175E1"/>
                </a:solidFill>
                <a:latin typeface="Avenir Next LT Pro Demi"/>
                <a:cs typeface="+mj-cs"/>
              </a:rPr>
              <a:t>About My Dissertation/Thesis– Uploading PDF File of Dissertation or Thesis</a:t>
            </a:r>
            <a:endParaRPr lang="en-IN" dirty="0"/>
          </a:p>
        </p:txBody>
      </p:sp>
      <p:sp>
        <p:nvSpPr>
          <p:cNvPr id="4" name="Slide Number Placeholder 3">
            <a:extLst>
              <a:ext uri="{FF2B5EF4-FFF2-40B4-BE49-F238E27FC236}">
                <a16:creationId xmlns:a16="http://schemas.microsoft.com/office/drawing/2014/main" id="{DA804241-F8BE-2231-BEAD-2B9AC309811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3" name="Picture 12">
            <a:extLst>
              <a:ext uri="{FF2B5EF4-FFF2-40B4-BE49-F238E27FC236}">
                <a16:creationId xmlns:a16="http://schemas.microsoft.com/office/drawing/2014/main" id="{3EF3831A-35A3-8980-BA3C-62A4D2A45C15}"/>
              </a:ext>
            </a:extLst>
          </p:cNvPr>
          <p:cNvPicPr>
            <a:picLocks noChangeAspect="1"/>
          </p:cNvPicPr>
          <p:nvPr/>
        </p:nvPicPr>
        <p:blipFill>
          <a:blip r:embed="rId3"/>
          <a:stretch>
            <a:fillRect/>
          </a:stretch>
        </p:blipFill>
        <p:spPr>
          <a:xfrm>
            <a:off x="0" y="948558"/>
            <a:ext cx="12192000" cy="4960883"/>
          </a:xfrm>
          <a:prstGeom prst="rect">
            <a:avLst/>
          </a:prstGeom>
        </p:spPr>
      </p:pic>
      <p:sp>
        <p:nvSpPr>
          <p:cNvPr id="14" name="Arrow: Right 13">
            <a:extLst>
              <a:ext uri="{FF2B5EF4-FFF2-40B4-BE49-F238E27FC236}">
                <a16:creationId xmlns:a16="http://schemas.microsoft.com/office/drawing/2014/main" id="{54C3244A-CBCB-2211-C3E7-139DC838B433}"/>
              </a:ext>
            </a:extLst>
          </p:cNvPr>
          <p:cNvSpPr/>
          <p:nvPr/>
        </p:nvSpPr>
        <p:spPr>
          <a:xfrm rot="10800000">
            <a:off x="771225" y="3946967"/>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18983831-17B7-8281-BCB7-D2889F092A3F}"/>
              </a:ext>
            </a:extLst>
          </p:cNvPr>
          <p:cNvSpPr/>
          <p:nvPr/>
        </p:nvSpPr>
        <p:spPr>
          <a:xfrm rot="10800000">
            <a:off x="2338491" y="2388079"/>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04D3E302-C0AC-0CB5-7948-75D6498277DD}"/>
              </a:ext>
            </a:extLst>
          </p:cNvPr>
          <p:cNvSpPr/>
          <p:nvPr/>
        </p:nvSpPr>
        <p:spPr>
          <a:xfrm rot="10800000">
            <a:off x="4268413" y="2989172"/>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B608974-025E-6872-82CA-3B1CC595432A}"/>
              </a:ext>
            </a:extLst>
          </p:cNvPr>
          <p:cNvPicPr>
            <a:picLocks noChangeAspect="1"/>
          </p:cNvPicPr>
          <p:nvPr/>
        </p:nvPicPr>
        <p:blipFill>
          <a:blip r:embed="rId4"/>
          <a:stretch>
            <a:fillRect/>
          </a:stretch>
        </p:blipFill>
        <p:spPr>
          <a:xfrm>
            <a:off x="7678464" y="1790685"/>
            <a:ext cx="4467237" cy="5067314"/>
          </a:xfrm>
          <a:prstGeom prst="rect">
            <a:avLst/>
          </a:prstGeom>
        </p:spPr>
      </p:pic>
      <p:sp>
        <p:nvSpPr>
          <p:cNvPr id="3" name="Arrow: Right 2">
            <a:extLst>
              <a:ext uri="{FF2B5EF4-FFF2-40B4-BE49-F238E27FC236}">
                <a16:creationId xmlns:a16="http://schemas.microsoft.com/office/drawing/2014/main" id="{6240DC57-64E7-E8E4-B95F-F727CD94D08C}"/>
              </a:ext>
            </a:extLst>
          </p:cNvPr>
          <p:cNvSpPr/>
          <p:nvPr/>
        </p:nvSpPr>
        <p:spPr>
          <a:xfrm>
            <a:off x="7100537" y="1721051"/>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B41911E-182A-DCC2-AD08-3637F34E9387}"/>
              </a:ext>
            </a:extLst>
          </p:cNvPr>
          <p:cNvSpPr txBox="1"/>
          <p:nvPr/>
        </p:nvSpPr>
        <p:spPr>
          <a:xfrm>
            <a:off x="3042568" y="5604716"/>
            <a:ext cx="4589597" cy="954107"/>
          </a:xfrm>
          <a:prstGeom prst="rect">
            <a:avLst/>
          </a:prstGeom>
          <a:noFill/>
          <a:ln>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To ensure the proper presentation and layout, it is best to embed fonts.  Instructions are provided for embedding fonts if this is not already done.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Security settings should be turned off.</a:t>
            </a:r>
          </a:p>
        </p:txBody>
      </p:sp>
      <p:sp>
        <p:nvSpPr>
          <p:cNvPr id="6" name="Arrow: Right 5">
            <a:extLst>
              <a:ext uri="{FF2B5EF4-FFF2-40B4-BE49-F238E27FC236}">
                <a16:creationId xmlns:a16="http://schemas.microsoft.com/office/drawing/2014/main" id="{54708D3C-233A-605E-BE6B-959672B337E6}"/>
              </a:ext>
            </a:extLst>
          </p:cNvPr>
          <p:cNvSpPr/>
          <p:nvPr/>
        </p:nvSpPr>
        <p:spPr>
          <a:xfrm>
            <a:off x="7100537" y="2952088"/>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846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C703EA4-4836-EE6D-A79A-E665417FF5C3}"/>
              </a:ext>
            </a:extLst>
          </p:cNvPr>
          <p:cNvSpPr>
            <a:spLocks noGrp="1"/>
          </p:cNvSpPr>
          <p:nvPr>
            <p:ph type="title"/>
          </p:nvPr>
        </p:nvSpPr>
        <p:spPr/>
        <p:txBody>
          <a:bodyPr/>
          <a:lstStyle/>
          <a:p>
            <a:r>
              <a:rPr lang="en-US" dirty="0"/>
              <a:t>Objective of the Session </a:t>
            </a:r>
            <a:endParaRPr lang="en-IN" dirty="0"/>
          </a:p>
        </p:txBody>
      </p:sp>
      <p:sp>
        <p:nvSpPr>
          <p:cNvPr id="4" name="Slide Number Placeholder 3">
            <a:extLst>
              <a:ext uri="{FF2B5EF4-FFF2-40B4-BE49-F238E27FC236}">
                <a16:creationId xmlns:a16="http://schemas.microsoft.com/office/drawing/2014/main" id="{04098755-A676-0485-CA41-9744B832313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0" name="Text Placeholder 9">
            <a:extLst>
              <a:ext uri="{FF2B5EF4-FFF2-40B4-BE49-F238E27FC236}">
                <a16:creationId xmlns:a16="http://schemas.microsoft.com/office/drawing/2014/main" id="{8E69A5BD-CE26-8567-8D4C-29B7D5CFA2C9}"/>
              </a:ext>
            </a:extLst>
          </p:cNvPr>
          <p:cNvSpPr>
            <a:spLocks noGrp="1"/>
          </p:cNvSpPr>
          <p:nvPr>
            <p:ph type="body" sz="quarter" idx="14"/>
          </p:nvPr>
        </p:nvSpPr>
        <p:spPr>
          <a:xfrm>
            <a:off x="550864" y="1808164"/>
            <a:ext cx="9373721" cy="4101982"/>
          </a:xfrm>
        </p:spPr>
        <p:txBody>
          <a:bodyPr/>
          <a:lstStyle/>
          <a:p>
            <a:pPr marL="0" indent="0">
              <a:spcAft>
                <a:spcPts val="825"/>
              </a:spcAft>
              <a:buSzPts val="1000"/>
              <a:buNone/>
              <a:tabLst>
                <a:tab pos="457200" algn="l"/>
              </a:tabLst>
              <a:defRPr/>
            </a:pPr>
            <a:r>
              <a:rPr lang="en-US" sz="1800" b="1" dirty="0"/>
              <a:t>At the end of this session, you will be able to</a:t>
            </a:r>
            <a:endParaRPr lang="en-IN" sz="1600" dirty="0"/>
          </a:p>
          <a:p>
            <a:pPr marL="105750" lvl="1" indent="-285750">
              <a:buFont typeface="Arial" panose="020B0604020202020204" pitchFamily="34" charset="0"/>
              <a:buChar char="•"/>
            </a:pPr>
            <a:r>
              <a:rPr lang="en-US" sz="1600" dirty="0"/>
              <a:t>Identify and review pre-submission Resources &amp; Guidelines</a:t>
            </a:r>
          </a:p>
          <a:p>
            <a:pPr marL="105750" lvl="1" indent="-285750">
              <a:buFont typeface="Arial" panose="020B0604020202020204" pitchFamily="34" charset="0"/>
              <a:buChar char="•"/>
            </a:pPr>
            <a:r>
              <a:rPr lang="en-US" sz="1600" dirty="0"/>
              <a:t>Create new student account and apply the ordered steps for submission</a:t>
            </a:r>
          </a:p>
          <a:p>
            <a:pPr marL="105750" lvl="1" indent="-285750">
              <a:buFont typeface="Arial" panose="020B0604020202020204" pitchFamily="34" charset="0"/>
              <a:buChar char="•"/>
            </a:pPr>
            <a:r>
              <a:rPr lang="en-US" sz="1600" dirty="0"/>
              <a:t>Select copyright, process payment, and submit for publication</a:t>
            </a:r>
          </a:p>
          <a:p>
            <a:pPr marL="0" lvl="1"/>
            <a:endParaRPr lang="en-US" sz="1600" dirty="0"/>
          </a:p>
          <a:p>
            <a:pPr marL="0" lvl="1"/>
            <a:endParaRPr lang="en-US" sz="1600" dirty="0"/>
          </a:p>
          <a:p>
            <a:pPr marL="285750" marR="0" lvl="0" indent="-285750" fontAlgn="auto">
              <a:spcAft>
                <a:spcPts val="825"/>
              </a:spcAft>
              <a:buClrTx/>
              <a:buSzPts val="1000"/>
              <a:tabLst>
                <a:tab pos="457200" algn="l"/>
              </a:tabLst>
              <a:defRPr/>
            </a:pPr>
            <a:endParaRPr lang="en-US" sz="1600" dirty="0"/>
          </a:p>
        </p:txBody>
      </p:sp>
    </p:spTree>
    <p:extLst>
      <p:ext uri="{BB962C8B-B14F-4D97-AF65-F5344CB8AC3E}">
        <p14:creationId xmlns:p14="http://schemas.microsoft.com/office/powerpoint/2010/main" val="2505775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A0A6-6A1B-521A-9878-D0E2C91604A6}"/>
              </a:ext>
            </a:extLst>
          </p:cNvPr>
          <p:cNvSpPr>
            <a:spLocks noGrp="1"/>
          </p:cNvSpPr>
          <p:nvPr>
            <p:ph type="title"/>
          </p:nvPr>
        </p:nvSpPr>
        <p:spPr/>
        <p:txBody>
          <a:bodyPr/>
          <a:lstStyle/>
          <a:p>
            <a:r>
              <a:rPr lang="en-US" sz="2400" b="0" dirty="0">
                <a:solidFill>
                  <a:srgbClr val="B175E1"/>
                </a:solidFill>
                <a:latin typeface="Avenir Next LT Pro Demi"/>
                <a:cs typeface="+mj-cs"/>
              </a:rPr>
              <a:t>About My Dissertation/Thesis – Supplemental Files (Optional)</a:t>
            </a:r>
            <a:endParaRPr lang="en-IN" dirty="0"/>
          </a:p>
        </p:txBody>
      </p:sp>
      <p:sp>
        <p:nvSpPr>
          <p:cNvPr id="4" name="Slide Number Placeholder 3">
            <a:extLst>
              <a:ext uri="{FF2B5EF4-FFF2-40B4-BE49-F238E27FC236}">
                <a16:creationId xmlns:a16="http://schemas.microsoft.com/office/drawing/2014/main" id="{DA804241-F8BE-2231-BEAD-2B9AC309811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0AFF0150-EE10-F083-0A53-FE95E4DABFD4}"/>
              </a:ext>
            </a:extLst>
          </p:cNvPr>
          <p:cNvPicPr>
            <a:picLocks noChangeAspect="1"/>
          </p:cNvPicPr>
          <p:nvPr/>
        </p:nvPicPr>
        <p:blipFill>
          <a:blip r:embed="rId2"/>
          <a:stretch>
            <a:fillRect/>
          </a:stretch>
        </p:blipFill>
        <p:spPr>
          <a:xfrm>
            <a:off x="0" y="1066435"/>
            <a:ext cx="12192000" cy="4725129"/>
          </a:xfrm>
          <a:prstGeom prst="rect">
            <a:avLst/>
          </a:prstGeom>
        </p:spPr>
      </p:pic>
      <p:sp>
        <p:nvSpPr>
          <p:cNvPr id="6" name="Arrow: Right 5">
            <a:extLst>
              <a:ext uri="{FF2B5EF4-FFF2-40B4-BE49-F238E27FC236}">
                <a16:creationId xmlns:a16="http://schemas.microsoft.com/office/drawing/2014/main" id="{C3841664-FE36-5148-EEF5-638DFAB1ADA9}"/>
              </a:ext>
            </a:extLst>
          </p:cNvPr>
          <p:cNvSpPr/>
          <p:nvPr/>
        </p:nvSpPr>
        <p:spPr>
          <a:xfrm rot="10800000">
            <a:off x="3632927" y="1752969"/>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48084693-05B3-A89E-56F2-AEB2978773F8}"/>
              </a:ext>
            </a:extLst>
          </p:cNvPr>
          <p:cNvSpPr/>
          <p:nvPr/>
        </p:nvSpPr>
        <p:spPr>
          <a:xfrm rot="10800000">
            <a:off x="2593134" y="3334127"/>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F1B3C35C-5234-54EB-9437-BC1095CDCCEA}"/>
              </a:ext>
            </a:extLst>
          </p:cNvPr>
          <p:cNvSpPr/>
          <p:nvPr/>
        </p:nvSpPr>
        <p:spPr>
          <a:xfrm rot="10800000">
            <a:off x="1622790" y="4974588"/>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508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A0A6-6A1B-521A-9878-D0E2C91604A6}"/>
              </a:ext>
            </a:extLst>
          </p:cNvPr>
          <p:cNvSpPr>
            <a:spLocks noGrp="1"/>
          </p:cNvSpPr>
          <p:nvPr>
            <p:ph type="title"/>
          </p:nvPr>
        </p:nvSpPr>
        <p:spPr/>
        <p:txBody>
          <a:bodyPr/>
          <a:lstStyle/>
          <a:p>
            <a:r>
              <a:rPr lang="en-US" sz="2400" b="0" dirty="0">
                <a:solidFill>
                  <a:srgbClr val="B175E1"/>
                </a:solidFill>
                <a:latin typeface="Avenir Next LT Pro Demi"/>
                <a:cs typeface="+mj-cs"/>
              </a:rPr>
              <a:t>About My Dissertation/Thesis – Administrative Documents</a:t>
            </a:r>
            <a:endParaRPr lang="en-IN" dirty="0"/>
          </a:p>
        </p:txBody>
      </p:sp>
      <p:sp>
        <p:nvSpPr>
          <p:cNvPr id="4" name="Slide Number Placeholder 3">
            <a:extLst>
              <a:ext uri="{FF2B5EF4-FFF2-40B4-BE49-F238E27FC236}">
                <a16:creationId xmlns:a16="http://schemas.microsoft.com/office/drawing/2014/main" id="{DA804241-F8BE-2231-BEAD-2B9AC309811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23C2ED12-14A7-79F3-2745-1A3FF817F88E}"/>
              </a:ext>
            </a:extLst>
          </p:cNvPr>
          <p:cNvPicPr>
            <a:picLocks noChangeAspect="1"/>
          </p:cNvPicPr>
          <p:nvPr/>
        </p:nvPicPr>
        <p:blipFill>
          <a:blip r:embed="rId2"/>
          <a:stretch>
            <a:fillRect/>
          </a:stretch>
        </p:blipFill>
        <p:spPr>
          <a:xfrm>
            <a:off x="131742" y="794722"/>
            <a:ext cx="11111696" cy="5449459"/>
          </a:xfrm>
          <a:prstGeom prst="rect">
            <a:avLst/>
          </a:prstGeom>
        </p:spPr>
      </p:pic>
      <p:sp>
        <p:nvSpPr>
          <p:cNvPr id="6" name="Arrow: Right 5">
            <a:extLst>
              <a:ext uri="{FF2B5EF4-FFF2-40B4-BE49-F238E27FC236}">
                <a16:creationId xmlns:a16="http://schemas.microsoft.com/office/drawing/2014/main" id="{FBB2B910-8B2B-22C4-70C2-DD45CE026BBD}"/>
              </a:ext>
            </a:extLst>
          </p:cNvPr>
          <p:cNvSpPr/>
          <p:nvPr/>
        </p:nvSpPr>
        <p:spPr>
          <a:xfrm rot="10800000">
            <a:off x="2546433" y="3114212"/>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B01BD4E7-261A-CEC3-E556-D0C0AF8CED00}"/>
              </a:ext>
            </a:extLst>
          </p:cNvPr>
          <p:cNvSpPr/>
          <p:nvPr/>
        </p:nvSpPr>
        <p:spPr>
          <a:xfrm rot="10800000">
            <a:off x="2604306" y="4569240"/>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35F4F27B-EE6C-CD20-F7DB-C5CEA944D65F}"/>
              </a:ext>
            </a:extLst>
          </p:cNvPr>
          <p:cNvSpPr/>
          <p:nvPr/>
        </p:nvSpPr>
        <p:spPr>
          <a:xfrm rot="10800000">
            <a:off x="2492820" y="2375063"/>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ED07A522-3C06-D887-D3C4-B4612ED65073}"/>
              </a:ext>
            </a:extLst>
          </p:cNvPr>
          <p:cNvSpPr/>
          <p:nvPr/>
        </p:nvSpPr>
        <p:spPr>
          <a:xfrm rot="10800000">
            <a:off x="3277162" y="1344621"/>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7634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A0A6-6A1B-521A-9878-D0E2C91604A6}"/>
              </a:ext>
            </a:extLst>
          </p:cNvPr>
          <p:cNvSpPr>
            <a:spLocks noGrp="1"/>
          </p:cNvSpPr>
          <p:nvPr>
            <p:ph type="title"/>
          </p:nvPr>
        </p:nvSpPr>
        <p:spPr/>
        <p:txBody>
          <a:bodyPr/>
          <a:lstStyle/>
          <a:p>
            <a:r>
              <a:rPr lang="en-US" sz="2400" b="0" dirty="0">
                <a:solidFill>
                  <a:srgbClr val="B175E1"/>
                </a:solidFill>
                <a:latin typeface="Avenir Next LT Pro Demi"/>
                <a:cs typeface="+mj-cs"/>
              </a:rPr>
              <a:t>About My Dissertation/Thesis – Notes (Optional)</a:t>
            </a:r>
            <a:endParaRPr lang="en-IN" dirty="0"/>
          </a:p>
        </p:txBody>
      </p:sp>
      <p:sp>
        <p:nvSpPr>
          <p:cNvPr id="4" name="Slide Number Placeholder 3">
            <a:extLst>
              <a:ext uri="{FF2B5EF4-FFF2-40B4-BE49-F238E27FC236}">
                <a16:creationId xmlns:a16="http://schemas.microsoft.com/office/drawing/2014/main" id="{DA804241-F8BE-2231-BEAD-2B9AC309811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12D1FE88-191A-90EE-7400-1DAFEC23FA8D}"/>
              </a:ext>
            </a:extLst>
          </p:cNvPr>
          <p:cNvPicPr>
            <a:picLocks noChangeAspect="1"/>
          </p:cNvPicPr>
          <p:nvPr/>
        </p:nvPicPr>
        <p:blipFill>
          <a:blip r:embed="rId3"/>
          <a:stretch>
            <a:fillRect/>
          </a:stretch>
        </p:blipFill>
        <p:spPr>
          <a:xfrm>
            <a:off x="0" y="895794"/>
            <a:ext cx="10914927" cy="5318272"/>
          </a:xfrm>
          <a:prstGeom prst="rect">
            <a:avLst/>
          </a:prstGeom>
        </p:spPr>
      </p:pic>
      <p:sp>
        <p:nvSpPr>
          <p:cNvPr id="6" name="Arrow: Right 5">
            <a:extLst>
              <a:ext uri="{FF2B5EF4-FFF2-40B4-BE49-F238E27FC236}">
                <a16:creationId xmlns:a16="http://schemas.microsoft.com/office/drawing/2014/main" id="{D1358399-0CCE-BB75-03E7-8CA1C66F594F}"/>
              </a:ext>
            </a:extLst>
          </p:cNvPr>
          <p:cNvSpPr/>
          <p:nvPr/>
        </p:nvSpPr>
        <p:spPr>
          <a:xfrm rot="10800000">
            <a:off x="3147107" y="1401159"/>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E35A0C97-CA73-F6D4-FC60-E556B79BAFBA}"/>
              </a:ext>
            </a:extLst>
          </p:cNvPr>
          <p:cNvSpPr/>
          <p:nvPr/>
        </p:nvSpPr>
        <p:spPr>
          <a:xfrm rot="10800000">
            <a:off x="2546432" y="3389294"/>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3B71AF02-754B-5DA3-2BA9-4CD66485E8B9}"/>
              </a:ext>
            </a:extLst>
          </p:cNvPr>
          <p:cNvSpPr/>
          <p:nvPr/>
        </p:nvSpPr>
        <p:spPr>
          <a:xfrm rot="10800000">
            <a:off x="1172904" y="4784825"/>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47E6612C-F1C7-E350-164E-7CB1834330A1}"/>
              </a:ext>
            </a:extLst>
          </p:cNvPr>
          <p:cNvSpPr/>
          <p:nvPr/>
        </p:nvSpPr>
        <p:spPr>
          <a:xfrm rot="10800000">
            <a:off x="2615479" y="2346351"/>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744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A0A6-6A1B-521A-9878-D0E2C91604A6}"/>
              </a:ext>
            </a:extLst>
          </p:cNvPr>
          <p:cNvSpPr>
            <a:spLocks noGrp="1"/>
          </p:cNvSpPr>
          <p:nvPr>
            <p:ph type="title"/>
          </p:nvPr>
        </p:nvSpPr>
        <p:spPr/>
        <p:txBody>
          <a:bodyPr/>
          <a:lstStyle/>
          <a:p>
            <a:r>
              <a:rPr lang="en-US" sz="2400" b="0" dirty="0">
                <a:solidFill>
                  <a:srgbClr val="B175E1"/>
                </a:solidFill>
                <a:latin typeface="Avenir Next LT Pro Demi"/>
                <a:cs typeface="+mj-cs"/>
              </a:rPr>
              <a:t>Submission &amp; Payment – Register U.S. Copyright</a:t>
            </a:r>
            <a:endParaRPr lang="en-IN" dirty="0"/>
          </a:p>
        </p:txBody>
      </p:sp>
      <p:sp>
        <p:nvSpPr>
          <p:cNvPr id="4" name="Slide Number Placeholder 3">
            <a:extLst>
              <a:ext uri="{FF2B5EF4-FFF2-40B4-BE49-F238E27FC236}">
                <a16:creationId xmlns:a16="http://schemas.microsoft.com/office/drawing/2014/main" id="{DA804241-F8BE-2231-BEAD-2B9AC309811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3CD6F9B2-6566-78C6-C1FB-CC0A8370E348}"/>
              </a:ext>
            </a:extLst>
          </p:cNvPr>
          <p:cNvPicPr>
            <a:picLocks noChangeAspect="1"/>
          </p:cNvPicPr>
          <p:nvPr/>
        </p:nvPicPr>
        <p:blipFill>
          <a:blip r:embed="rId3"/>
          <a:stretch>
            <a:fillRect/>
          </a:stretch>
        </p:blipFill>
        <p:spPr>
          <a:xfrm>
            <a:off x="81024" y="877865"/>
            <a:ext cx="7477246" cy="5267066"/>
          </a:xfrm>
          <a:prstGeom prst="rect">
            <a:avLst/>
          </a:prstGeom>
        </p:spPr>
      </p:pic>
      <p:sp>
        <p:nvSpPr>
          <p:cNvPr id="6" name="Arrow: Right 5">
            <a:extLst>
              <a:ext uri="{FF2B5EF4-FFF2-40B4-BE49-F238E27FC236}">
                <a16:creationId xmlns:a16="http://schemas.microsoft.com/office/drawing/2014/main" id="{6DC0B79B-BF8A-F297-E08A-90CAD6A77D94}"/>
              </a:ext>
            </a:extLst>
          </p:cNvPr>
          <p:cNvSpPr/>
          <p:nvPr/>
        </p:nvSpPr>
        <p:spPr>
          <a:xfrm rot="10800000">
            <a:off x="2134723" y="2764261"/>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EACAA7DE-879A-8433-3181-9E28EF56A87D}"/>
              </a:ext>
            </a:extLst>
          </p:cNvPr>
          <p:cNvSpPr/>
          <p:nvPr/>
        </p:nvSpPr>
        <p:spPr>
          <a:xfrm rot="10800000">
            <a:off x="3819647" y="1435102"/>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9D62CE31-E672-E9FA-6282-34E1A8CBFC0F}"/>
              </a:ext>
            </a:extLst>
          </p:cNvPr>
          <p:cNvSpPr/>
          <p:nvPr/>
        </p:nvSpPr>
        <p:spPr>
          <a:xfrm rot="10800000">
            <a:off x="1047108" y="3829122"/>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C900B621-7419-48B5-B44F-9B66A7E93E01}"/>
              </a:ext>
            </a:extLst>
          </p:cNvPr>
          <p:cNvSpPr/>
          <p:nvPr/>
        </p:nvSpPr>
        <p:spPr>
          <a:xfrm rot="10800000">
            <a:off x="1915611" y="5760221"/>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781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A0A6-6A1B-521A-9878-D0E2C91604A6}"/>
              </a:ext>
            </a:extLst>
          </p:cNvPr>
          <p:cNvSpPr>
            <a:spLocks noGrp="1"/>
          </p:cNvSpPr>
          <p:nvPr>
            <p:ph type="title"/>
          </p:nvPr>
        </p:nvSpPr>
        <p:spPr/>
        <p:txBody>
          <a:bodyPr/>
          <a:lstStyle/>
          <a:p>
            <a:r>
              <a:rPr lang="en-US" sz="2400" b="0" dirty="0">
                <a:solidFill>
                  <a:srgbClr val="B175E1"/>
                </a:solidFill>
                <a:latin typeface="Avenir Next LT Pro Demi"/>
                <a:cs typeface="+mj-cs"/>
              </a:rPr>
              <a:t>Submission &amp; Payment – Pre-order Copies</a:t>
            </a:r>
            <a:endParaRPr lang="en-IN" dirty="0"/>
          </a:p>
        </p:txBody>
      </p:sp>
      <p:sp>
        <p:nvSpPr>
          <p:cNvPr id="4" name="Slide Number Placeholder 3">
            <a:extLst>
              <a:ext uri="{FF2B5EF4-FFF2-40B4-BE49-F238E27FC236}">
                <a16:creationId xmlns:a16="http://schemas.microsoft.com/office/drawing/2014/main" id="{DA804241-F8BE-2231-BEAD-2B9AC309811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01826497-55D7-96E9-DB6A-76EAFF41E6F6}"/>
              </a:ext>
            </a:extLst>
          </p:cNvPr>
          <p:cNvPicPr>
            <a:picLocks noChangeAspect="1"/>
          </p:cNvPicPr>
          <p:nvPr/>
        </p:nvPicPr>
        <p:blipFill>
          <a:blip r:embed="rId3"/>
          <a:stretch>
            <a:fillRect/>
          </a:stretch>
        </p:blipFill>
        <p:spPr>
          <a:xfrm>
            <a:off x="168694" y="1023515"/>
            <a:ext cx="5259833" cy="4845541"/>
          </a:xfrm>
          <a:prstGeom prst="rect">
            <a:avLst/>
          </a:prstGeom>
        </p:spPr>
      </p:pic>
      <p:sp>
        <p:nvSpPr>
          <p:cNvPr id="6" name="Arrow: Right 5">
            <a:extLst>
              <a:ext uri="{FF2B5EF4-FFF2-40B4-BE49-F238E27FC236}">
                <a16:creationId xmlns:a16="http://schemas.microsoft.com/office/drawing/2014/main" id="{6D193AD6-76C0-0D8C-8D8D-0E03DFC8B7A1}"/>
              </a:ext>
            </a:extLst>
          </p:cNvPr>
          <p:cNvSpPr/>
          <p:nvPr/>
        </p:nvSpPr>
        <p:spPr>
          <a:xfrm rot="10800000">
            <a:off x="2181425" y="5540307"/>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85B54137-5E1C-A804-BE13-5C95C1E79264}"/>
              </a:ext>
            </a:extLst>
          </p:cNvPr>
          <p:cNvSpPr/>
          <p:nvPr/>
        </p:nvSpPr>
        <p:spPr>
          <a:xfrm rot="10800000">
            <a:off x="2266982" y="2473011"/>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FE707EE3-1437-87B9-86BC-884CF6AEB25E}"/>
              </a:ext>
            </a:extLst>
          </p:cNvPr>
          <p:cNvSpPr/>
          <p:nvPr/>
        </p:nvSpPr>
        <p:spPr>
          <a:xfrm rot="10800000">
            <a:off x="877748" y="3209086"/>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D9399B11-519B-C36A-A6AD-E7C6FD3B1C13}"/>
              </a:ext>
            </a:extLst>
          </p:cNvPr>
          <p:cNvSpPr/>
          <p:nvPr/>
        </p:nvSpPr>
        <p:spPr>
          <a:xfrm rot="10800000">
            <a:off x="4218973" y="2473011"/>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3436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A0A6-6A1B-521A-9878-D0E2C91604A6}"/>
              </a:ext>
            </a:extLst>
          </p:cNvPr>
          <p:cNvSpPr>
            <a:spLocks noGrp="1"/>
          </p:cNvSpPr>
          <p:nvPr>
            <p:ph type="title"/>
          </p:nvPr>
        </p:nvSpPr>
        <p:spPr/>
        <p:txBody>
          <a:bodyPr/>
          <a:lstStyle/>
          <a:p>
            <a:r>
              <a:rPr lang="en-US" sz="2400" b="0" dirty="0">
                <a:solidFill>
                  <a:srgbClr val="B175E1"/>
                </a:solidFill>
                <a:latin typeface="Avenir Next LT Pro Demi"/>
                <a:cs typeface="+mj-cs"/>
              </a:rPr>
              <a:t>Submission &amp; Payment – Submit</a:t>
            </a:r>
            <a:endParaRPr lang="en-IN" dirty="0"/>
          </a:p>
        </p:txBody>
      </p:sp>
      <p:sp>
        <p:nvSpPr>
          <p:cNvPr id="4" name="Slide Number Placeholder 3">
            <a:extLst>
              <a:ext uri="{FF2B5EF4-FFF2-40B4-BE49-F238E27FC236}">
                <a16:creationId xmlns:a16="http://schemas.microsoft.com/office/drawing/2014/main" id="{DA804241-F8BE-2231-BEAD-2B9AC309811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673D4F9A-93B3-AD16-4C67-5E374B3A2767}"/>
              </a:ext>
            </a:extLst>
          </p:cNvPr>
          <p:cNvPicPr>
            <a:picLocks noChangeAspect="1"/>
          </p:cNvPicPr>
          <p:nvPr/>
        </p:nvPicPr>
        <p:blipFill>
          <a:blip r:embed="rId3"/>
          <a:stretch>
            <a:fillRect/>
          </a:stretch>
        </p:blipFill>
        <p:spPr>
          <a:xfrm>
            <a:off x="173619" y="884833"/>
            <a:ext cx="10857053" cy="5344744"/>
          </a:xfrm>
          <a:prstGeom prst="rect">
            <a:avLst/>
          </a:prstGeom>
        </p:spPr>
      </p:pic>
    </p:spTree>
    <p:extLst>
      <p:ext uri="{BB962C8B-B14F-4D97-AF65-F5344CB8AC3E}">
        <p14:creationId xmlns:p14="http://schemas.microsoft.com/office/powerpoint/2010/main" val="1531232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70024-3074-E9A9-4709-DC62B90C8709}"/>
            </a:ext>
          </a:extLst>
        </p:cNvPr>
        <p:cNvGrpSpPr/>
        <p:nvPr/>
      </p:nvGrpSpPr>
      <p:grpSpPr>
        <a:xfrm>
          <a:off x="0" y="0"/>
          <a:ext cx="0" cy="0"/>
          <a:chOff x="0" y="0"/>
          <a:chExt cx="0" cy="0"/>
        </a:xfrm>
      </p:grpSpPr>
      <p:sp>
        <p:nvSpPr>
          <p:cNvPr id="2" name="Footer Placeholder 2">
            <a:extLst>
              <a:ext uri="{FF2B5EF4-FFF2-40B4-BE49-F238E27FC236}">
                <a16:creationId xmlns:a16="http://schemas.microsoft.com/office/drawing/2014/main" id="{0B803966-3A87-4968-9662-F0B3B3293B70}"/>
              </a:ext>
            </a:extLst>
          </p:cNvPr>
          <p:cNvSpPr>
            <a:spLocks noGrp="1"/>
          </p:cNvSpPr>
          <p:nvPr>
            <p:ph type="ftr" sz="quarter" idx="10"/>
          </p:nvPr>
        </p:nvSpPr>
        <p:spPr>
          <a:xfrm>
            <a:off x="8040688" y="6348353"/>
            <a:ext cx="3292473" cy="215901"/>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libri" panose="020F0502020204030204"/>
                <a:ea typeface="+mn-ea"/>
                <a:cs typeface="+mn-cs"/>
              </a:rPr>
              <a:t>© Clarivate 2024</a:t>
            </a:r>
          </a:p>
        </p:txBody>
      </p:sp>
      <p:sp>
        <p:nvSpPr>
          <p:cNvPr id="3" name="Slide Number Placeholder 3">
            <a:extLst>
              <a:ext uri="{FF2B5EF4-FFF2-40B4-BE49-F238E27FC236}">
                <a16:creationId xmlns:a16="http://schemas.microsoft.com/office/drawing/2014/main" id="{84215F1F-4AEF-5D85-ECCC-0D8CD662D96C}"/>
              </a:ext>
            </a:extLst>
          </p:cNvPr>
          <p:cNvSpPr>
            <a:spLocks noGrp="1"/>
          </p:cNvSpPr>
          <p:nvPr>
            <p:ph type="sldNum" sz="quarter" idx="11"/>
          </p:nvPr>
        </p:nvSpPr>
        <p:spPr>
          <a:xfrm>
            <a:off x="11506200" y="6348353"/>
            <a:ext cx="216000" cy="215900"/>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8E41FBD-D311-4E5E-AAC3-412DB01E3F7E}" type="slidenum">
              <a:rPr kumimoji="0" lang="en-US"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77D5AF4-C12D-1E9D-3361-5A48EF82CF1B}"/>
              </a:ext>
            </a:extLst>
          </p:cNvPr>
          <p:cNvPicPr>
            <a:picLocks/>
          </p:cNvPicPr>
          <p:nvPr/>
        </p:nvPicPr>
        <p:blipFill rotWithShape="1">
          <a:blip r:embed="rId3">
            <a:extLst>
              <a:ext uri="{28A0092B-C50C-407E-A947-70E740481C1C}">
                <a14:useLocalDpi xmlns:a14="http://schemas.microsoft.com/office/drawing/2010/main" val="0"/>
              </a:ext>
            </a:extLst>
          </a:blip>
          <a:srcRect l="3333" r="3333"/>
          <a:stretch/>
        </p:blipFill>
        <p:spPr>
          <a:xfrm>
            <a:off x="0" y="0"/>
            <a:ext cx="12192000" cy="6858000"/>
          </a:xfrm>
          <a:prstGeom prst="rect">
            <a:avLst/>
          </a:prstGeom>
        </p:spPr>
      </p:pic>
      <p:sp>
        <p:nvSpPr>
          <p:cNvPr id="5" name="Rectangle 4">
            <a:extLst>
              <a:ext uri="{FF2B5EF4-FFF2-40B4-BE49-F238E27FC236}">
                <a16:creationId xmlns:a16="http://schemas.microsoft.com/office/drawing/2014/main" id="{181AA3F8-BE65-1375-1055-60653F79DAC3}"/>
              </a:ext>
            </a:extLst>
          </p:cNvPr>
          <p:cNvSpPr/>
          <p:nvPr/>
        </p:nvSpPr>
        <p:spPr>
          <a:xfrm rot="10800000">
            <a:off x="-1" y="0"/>
            <a:ext cx="12191999" cy="6858000"/>
          </a:xfrm>
          <a:prstGeom prst="rect">
            <a:avLst/>
          </a:prstGeom>
          <a:gradFill flip="none" rotWithShape="1">
            <a:gsLst>
              <a:gs pos="50000">
                <a:srgbClr val="7188E9">
                  <a:alpha val="80000"/>
                </a:srgbClr>
              </a:gs>
              <a:gs pos="85000">
                <a:srgbClr val="319AF0">
                  <a:alpha val="80000"/>
                </a:srgbClr>
              </a:gs>
              <a:gs pos="15000">
                <a:schemeClr val="accent2">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6" name="Graphic 5">
            <a:extLst>
              <a:ext uri="{FF2B5EF4-FFF2-40B4-BE49-F238E27FC236}">
                <a16:creationId xmlns:a16="http://schemas.microsoft.com/office/drawing/2014/main" id="{367BA9F4-EA61-465C-A8BD-F653F9D647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95132" y="3250842"/>
            <a:ext cx="4601736" cy="777764"/>
          </a:xfrm>
          <a:prstGeom prst="rect">
            <a:avLst/>
          </a:prstGeom>
        </p:spPr>
      </p:pic>
      <p:sp>
        <p:nvSpPr>
          <p:cNvPr id="8" name="Parallelogram 7">
            <a:extLst>
              <a:ext uri="{FF2B5EF4-FFF2-40B4-BE49-F238E27FC236}">
                <a16:creationId xmlns:a16="http://schemas.microsoft.com/office/drawing/2014/main" id="{B89D9CCD-ADFF-C0CE-7679-8D1A30D2891F}"/>
              </a:ext>
            </a:extLst>
          </p:cNvPr>
          <p:cNvSpPr/>
          <p:nvPr/>
        </p:nvSpPr>
        <p:spPr>
          <a:xfrm flipH="1" flipV="1">
            <a:off x="10942723" y="5884918"/>
            <a:ext cx="637296" cy="60751"/>
          </a:xfrm>
          <a:prstGeom prst="parallelogram">
            <a:avLst>
              <a:gd name="adj" fmla="val 49479"/>
            </a:avLst>
          </a:prstGeom>
          <a:solidFill>
            <a:srgbClr val="F1E8F8"/>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9" name="Straight Connector 8">
            <a:extLst>
              <a:ext uri="{FF2B5EF4-FFF2-40B4-BE49-F238E27FC236}">
                <a16:creationId xmlns:a16="http://schemas.microsoft.com/office/drawing/2014/main" id="{690E401C-52F0-2580-8258-BD9C7417FF92}"/>
              </a:ext>
            </a:extLst>
          </p:cNvPr>
          <p:cNvCxnSpPr>
            <a:cxnSpLocks/>
          </p:cNvCxnSpPr>
          <p:nvPr/>
        </p:nvCxnSpPr>
        <p:spPr>
          <a:xfrm flipH="1">
            <a:off x="0" y="5915294"/>
            <a:ext cx="10911683" cy="0"/>
          </a:xfrm>
          <a:prstGeom prst="line">
            <a:avLst/>
          </a:prstGeom>
          <a:noFill/>
          <a:ln>
            <a:solidFill>
              <a:srgbClr val="F1E8F8"/>
            </a:solidFill>
          </a:ln>
        </p:spPr>
        <p:style>
          <a:lnRef idx="2">
            <a:schemeClr val="accent1">
              <a:shade val="50000"/>
            </a:schemeClr>
          </a:lnRef>
          <a:fillRef idx="1">
            <a:schemeClr val="accent1"/>
          </a:fillRef>
          <a:effectRef idx="0">
            <a:schemeClr val="accent1"/>
          </a:effectRef>
          <a:fontRef idx="minor">
            <a:schemeClr val="lt1"/>
          </a:fontRef>
        </p:style>
      </p:cxnSp>
      <p:sp>
        <p:nvSpPr>
          <p:cNvPr id="10" name="Parallelogram 9">
            <a:extLst>
              <a:ext uri="{FF2B5EF4-FFF2-40B4-BE49-F238E27FC236}">
                <a16:creationId xmlns:a16="http://schemas.microsoft.com/office/drawing/2014/main" id="{24850963-7353-B9C2-624E-988B1CCCFA83}"/>
              </a:ext>
            </a:extLst>
          </p:cNvPr>
          <p:cNvSpPr>
            <a:spLocks/>
          </p:cNvSpPr>
          <p:nvPr/>
        </p:nvSpPr>
        <p:spPr>
          <a:xfrm>
            <a:off x="606425" y="4346985"/>
            <a:ext cx="637296" cy="60751"/>
          </a:xfrm>
          <a:prstGeom prst="parallelogram">
            <a:avLst>
              <a:gd name="adj" fmla="val 49479"/>
            </a:avLst>
          </a:prstGeom>
          <a:solidFill>
            <a:srgbClr val="F1E8F8"/>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11" name="Straight Connector 10">
            <a:extLst>
              <a:ext uri="{FF2B5EF4-FFF2-40B4-BE49-F238E27FC236}">
                <a16:creationId xmlns:a16="http://schemas.microsoft.com/office/drawing/2014/main" id="{109243A4-5612-BA4A-E869-BD525D3D7F04}"/>
              </a:ext>
            </a:extLst>
          </p:cNvPr>
          <p:cNvCxnSpPr>
            <a:cxnSpLocks/>
          </p:cNvCxnSpPr>
          <p:nvPr/>
        </p:nvCxnSpPr>
        <p:spPr>
          <a:xfrm>
            <a:off x="1274761" y="4377360"/>
            <a:ext cx="10929939" cy="0"/>
          </a:xfrm>
          <a:prstGeom prst="line">
            <a:avLst/>
          </a:prstGeom>
          <a:noFill/>
          <a:ln>
            <a:solidFill>
              <a:srgbClr val="F1E8F8"/>
            </a:solidFill>
          </a:ln>
        </p:spPr>
        <p:style>
          <a:lnRef idx="2">
            <a:schemeClr val="accent1">
              <a:shade val="50000"/>
            </a:schemeClr>
          </a:lnRef>
          <a:fillRef idx="1">
            <a:schemeClr val="accent1"/>
          </a:fillRef>
          <a:effectRef idx="0">
            <a:schemeClr val="accent1"/>
          </a:effectRef>
          <a:fontRef idx="minor">
            <a:schemeClr val="lt1"/>
          </a:fontRef>
        </p:style>
      </p:cxnSp>
      <p:sp>
        <p:nvSpPr>
          <p:cNvPr id="12" name="Text Placeholder 4">
            <a:extLst>
              <a:ext uri="{FF2B5EF4-FFF2-40B4-BE49-F238E27FC236}">
                <a16:creationId xmlns:a16="http://schemas.microsoft.com/office/drawing/2014/main" id="{4E4A84DE-55FE-807B-2935-552D190D94F7}"/>
              </a:ext>
            </a:extLst>
          </p:cNvPr>
          <p:cNvSpPr txBox="1">
            <a:spLocks/>
          </p:cNvSpPr>
          <p:nvPr/>
        </p:nvSpPr>
        <p:spPr>
          <a:xfrm>
            <a:off x="0" y="4465290"/>
            <a:ext cx="12192000" cy="1362074"/>
          </a:xfrm>
          <a:prstGeom prst="rect">
            <a:avLst/>
          </a:prstGeom>
          <a:gradFill flip="none" rotWithShape="1">
            <a:gsLst>
              <a:gs pos="0">
                <a:schemeClr val="tx1">
                  <a:alpha val="25000"/>
                </a:schemeClr>
              </a:gs>
              <a:gs pos="50000">
                <a:srgbClr val="000000">
                  <a:alpha val="35000"/>
                </a:srgbClr>
              </a:gs>
              <a:gs pos="100000">
                <a:schemeClr val="tx1">
                  <a:alpha val="25000"/>
                </a:schemeClr>
              </a:gs>
            </a:gsLst>
            <a:lin ang="10800000" scaled="1"/>
            <a:tileRect/>
          </a:gradFill>
        </p:spPr>
        <p:txBody>
          <a:bodyPr vert="horz" lIns="0" tIns="0" rIns="0" bIns="0" rtlCol="0" anchor="ct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Avenir Next LT Pro Demi"/>
                <a:ea typeface="+mn-ea"/>
                <a:cs typeface="+mn-cs"/>
              </a:rPr>
              <a:t> Step </a:t>
            </a:r>
            <a:r>
              <a:rPr lang="en-US" sz="3600" dirty="0">
                <a:solidFill>
                  <a:prstClr val="white"/>
                </a:solidFill>
                <a:latin typeface="Avenir Next LT Pro Demi"/>
              </a:rPr>
              <a:t>4</a:t>
            </a:r>
            <a:r>
              <a:rPr kumimoji="0" lang="en-US" sz="3600" b="0" i="0" u="none" strike="noStrike" kern="1200" cap="none" spc="0" normalizeH="0" baseline="0" noProof="0" dirty="0">
                <a:ln>
                  <a:noFill/>
                </a:ln>
                <a:solidFill>
                  <a:prstClr val="white"/>
                </a:solidFill>
                <a:effectLst/>
                <a:uLnTx/>
                <a:uFillTx/>
                <a:latin typeface="Avenir Next LT Pro Demi"/>
                <a:ea typeface="+mn-ea"/>
                <a:cs typeface="+mn-cs"/>
              </a:rPr>
              <a:t>: Update Your Profile if Required</a:t>
            </a:r>
          </a:p>
        </p:txBody>
      </p:sp>
      <p:sp>
        <p:nvSpPr>
          <p:cNvPr id="13" name="Freeform: Shape 12">
            <a:extLst>
              <a:ext uri="{FF2B5EF4-FFF2-40B4-BE49-F238E27FC236}">
                <a16:creationId xmlns:a16="http://schemas.microsoft.com/office/drawing/2014/main" id="{219ABC7F-EA5E-F498-D65C-2715814677D3}"/>
              </a:ext>
            </a:extLst>
          </p:cNvPr>
          <p:cNvSpPr/>
          <p:nvPr/>
        </p:nvSpPr>
        <p:spPr>
          <a:xfrm flipH="1" flipV="1">
            <a:off x="0" y="4465289"/>
            <a:ext cx="591116" cy="1362075"/>
          </a:xfrm>
          <a:custGeom>
            <a:avLst/>
            <a:gdLst>
              <a:gd name="connsiteX0" fmla="*/ 591116 w 591116"/>
              <a:gd name="connsiteY0" fmla="*/ 1362075 h 1362075"/>
              <a:gd name="connsiteX1" fmla="*/ 0 w 591116"/>
              <a:gd name="connsiteY1" fmla="*/ 1362075 h 1362075"/>
              <a:gd name="connsiteX2" fmla="*/ 591116 w 591116"/>
              <a:gd name="connsiteY2" fmla="*/ 0 h 1362075"/>
            </a:gdLst>
            <a:ahLst/>
            <a:cxnLst>
              <a:cxn ang="0">
                <a:pos x="connsiteX0" y="connsiteY0"/>
              </a:cxn>
              <a:cxn ang="0">
                <a:pos x="connsiteX1" y="connsiteY1"/>
              </a:cxn>
              <a:cxn ang="0">
                <a:pos x="connsiteX2" y="connsiteY2"/>
              </a:cxn>
            </a:cxnLst>
            <a:rect l="l" t="t" r="r" b="b"/>
            <a:pathLst>
              <a:path w="591116" h="1362075">
                <a:moveTo>
                  <a:pt x="591116" y="1362075"/>
                </a:moveTo>
                <a:lnTo>
                  <a:pt x="0" y="1362075"/>
                </a:lnTo>
                <a:lnTo>
                  <a:pt x="591116" y="0"/>
                </a:lnTo>
                <a:close/>
              </a:path>
            </a:pathLst>
          </a:custGeom>
          <a:gradFill flip="none" rotWithShape="1">
            <a:gsLst>
              <a:gs pos="85000">
                <a:srgbClr val="917FE5">
                  <a:alpha val="70000"/>
                </a:srgbClr>
              </a:gs>
              <a:gs pos="15000">
                <a:schemeClr val="accent2">
                  <a:alpha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4" name="Freeform: Shape 13">
            <a:extLst>
              <a:ext uri="{FF2B5EF4-FFF2-40B4-BE49-F238E27FC236}">
                <a16:creationId xmlns:a16="http://schemas.microsoft.com/office/drawing/2014/main" id="{61981725-63B0-93FE-F6FE-5B7259129048}"/>
              </a:ext>
            </a:extLst>
          </p:cNvPr>
          <p:cNvSpPr/>
          <p:nvPr/>
        </p:nvSpPr>
        <p:spPr>
          <a:xfrm>
            <a:off x="11600884" y="4465289"/>
            <a:ext cx="591116" cy="1362075"/>
          </a:xfrm>
          <a:custGeom>
            <a:avLst/>
            <a:gdLst>
              <a:gd name="connsiteX0" fmla="*/ 591116 w 591116"/>
              <a:gd name="connsiteY0" fmla="*/ 1362075 h 1362075"/>
              <a:gd name="connsiteX1" fmla="*/ 0 w 591116"/>
              <a:gd name="connsiteY1" fmla="*/ 1362075 h 1362075"/>
              <a:gd name="connsiteX2" fmla="*/ 591116 w 591116"/>
              <a:gd name="connsiteY2" fmla="*/ 0 h 1362075"/>
            </a:gdLst>
            <a:ahLst/>
            <a:cxnLst>
              <a:cxn ang="0">
                <a:pos x="connsiteX0" y="connsiteY0"/>
              </a:cxn>
              <a:cxn ang="0">
                <a:pos x="connsiteX1" y="connsiteY1"/>
              </a:cxn>
              <a:cxn ang="0">
                <a:pos x="connsiteX2" y="connsiteY2"/>
              </a:cxn>
            </a:cxnLst>
            <a:rect l="l" t="t" r="r" b="b"/>
            <a:pathLst>
              <a:path w="591116" h="1362075">
                <a:moveTo>
                  <a:pt x="591116" y="1362075"/>
                </a:moveTo>
                <a:lnTo>
                  <a:pt x="0" y="1362075"/>
                </a:lnTo>
                <a:lnTo>
                  <a:pt x="591116" y="0"/>
                </a:lnTo>
                <a:close/>
              </a:path>
            </a:pathLst>
          </a:custGeom>
          <a:gradFill flip="none" rotWithShape="1">
            <a:gsLst>
              <a:gs pos="15000">
                <a:srgbClr val="5191ED">
                  <a:alpha val="70000"/>
                </a:srgbClr>
              </a:gs>
              <a:gs pos="85000">
                <a:srgbClr val="319AF0">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1475322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A0A6-6A1B-521A-9878-D0E2C91604A6}"/>
              </a:ext>
            </a:extLst>
          </p:cNvPr>
          <p:cNvSpPr>
            <a:spLocks noGrp="1"/>
          </p:cNvSpPr>
          <p:nvPr>
            <p:ph type="title"/>
          </p:nvPr>
        </p:nvSpPr>
        <p:spPr>
          <a:xfrm>
            <a:off x="319370" y="368828"/>
            <a:ext cx="10692574" cy="251885"/>
          </a:xfrm>
        </p:spPr>
        <p:txBody>
          <a:bodyPr/>
          <a:lstStyle/>
          <a:p>
            <a:r>
              <a:rPr lang="en-US" dirty="0"/>
              <a:t>My Profile</a:t>
            </a:r>
            <a:endParaRPr lang="en-IN" dirty="0"/>
          </a:p>
        </p:txBody>
      </p:sp>
      <p:sp>
        <p:nvSpPr>
          <p:cNvPr id="4" name="Slide Number Placeholder 3">
            <a:extLst>
              <a:ext uri="{FF2B5EF4-FFF2-40B4-BE49-F238E27FC236}">
                <a16:creationId xmlns:a16="http://schemas.microsoft.com/office/drawing/2014/main" id="{DA804241-F8BE-2231-BEAD-2B9AC309811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7" name="Picture 6">
            <a:extLst>
              <a:ext uri="{FF2B5EF4-FFF2-40B4-BE49-F238E27FC236}">
                <a16:creationId xmlns:a16="http://schemas.microsoft.com/office/drawing/2014/main" id="{3823A9BB-E3A3-FC3D-F624-35FB50B1E204}"/>
              </a:ext>
            </a:extLst>
          </p:cNvPr>
          <p:cNvPicPr>
            <a:picLocks noChangeAspect="1"/>
          </p:cNvPicPr>
          <p:nvPr/>
        </p:nvPicPr>
        <p:blipFill>
          <a:blip r:embed="rId3"/>
          <a:stretch>
            <a:fillRect/>
          </a:stretch>
        </p:blipFill>
        <p:spPr>
          <a:xfrm>
            <a:off x="0" y="1491285"/>
            <a:ext cx="12192000" cy="3875430"/>
          </a:xfrm>
          <a:prstGeom prst="rect">
            <a:avLst/>
          </a:prstGeom>
        </p:spPr>
      </p:pic>
      <p:sp>
        <p:nvSpPr>
          <p:cNvPr id="8" name="Arrow: Right 7">
            <a:extLst>
              <a:ext uri="{FF2B5EF4-FFF2-40B4-BE49-F238E27FC236}">
                <a16:creationId xmlns:a16="http://schemas.microsoft.com/office/drawing/2014/main" id="{313722C0-3A16-C396-4119-78D808C1DE31}"/>
              </a:ext>
            </a:extLst>
          </p:cNvPr>
          <p:cNvSpPr/>
          <p:nvPr/>
        </p:nvSpPr>
        <p:spPr>
          <a:xfrm rot="10800000">
            <a:off x="2494859" y="3429000"/>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Arrow: Right 8">
            <a:extLst>
              <a:ext uri="{FF2B5EF4-FFF2-40B4-BE49-F238E27FC236}">
                <a16:creationId xmlns:a16="http://schemas.microsoft.com/office/drawing/2014/main" id="{AF88F841-AFD0-B251-D071-7FF3A0B7563E}"/>
              </a:ext>
            </a:extLst>
          </p:cNvPr>
          <p:cNvSpPr/>
          <p:nvPr/>
        </p:nvSpPr>
        <p:spPr>
          <a:xfrm rot="10800000">
            <a:off x="1211998" y="4926888"/>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1646736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0A0488-2969-B803-E779-9852E236DFE5}"/>
              </a:ext>
            </a:extLst>
          </p:cNvPr>
          <p:cNvSpPr>
            <a:spLocks noGrp="1"/>
          </p:cNvSpPr>
          <p:nvPr>
            <p:ph type="body" sz="quarter" idx="10"/>
          </p:nvPr>
        </p:nvSpPr>
        <p:spPr/>
        <p:txBody>
          <a:bodyPr/>
          <a:lstStyle/>
          <a:p>
            <a:pPr marL="0" indent="0">
              <a:buNone/>
            </a:pPr>
            <a:r>
              <a:rPr lang="en-US" b="1" dirty="0">
                <a:latin typeface="Avenir Next"/>
              </a:rPr>
              <a:t>This session has shown how to:</a:t>
            </a:r>
            <a:endParaRPr lang="en-US" dirty="0">
              <a:latin typeface="Avenir Next"/>
            </a:endParaRPr>
          </a:p>
          <a:p>
            <a:endParaRPr lang="en-US" dirty="0">
              <a:latin typeface="Avenir Next"/>
            </a:endParaRPr>
          </a:p>
          <a:p>
            <a:r>
              <a:rPr lang="en-US" dirty="0">
                <a:latin typeface="Avenir Next"/>
              </a:rPr>
              <a:t>Identify and review pre-submission Resources &amp; Guidelines</a:t>
            </a:r>
          </a:p>
          <a:p>
            <a:r>
              <a:rPr lang="en-US" dirty="0">
                <a:latin typeface="Avenir Next"/>
              </a:rPr>
              <a:t>Apply the ordered steps for submission</a:t>
            </a:r>
          </a:p>
          <a:p>
            <a:r>
              <a:rPr lang="en-US" dirty="0">
                <a:latin typeface="Avenir Next"/>
              </a:rPr>
              <a:t>Select copyright, process payment, and submit for publication</a:t>
            </a:r>
          </a:p>
          <a:p>
            <a:endParaRPr lang="en-US" dirty="0">
              <a:latin typeface="Avenir Next"/>
            </a:endParaRPr>
          </a:p>
        </p:txBody>
      </p:sp>
      <p:sp>
        <p:nvSpPr>
          <p:cNvPr id="2" name="Title 1">
            <a:extLst>
              <a:ext uri="{FF2B5EF4-FFF2-40B4-BE49-F238E27FC236}">
                <a16:creationId xmlns:a16="http://schemas.microsoft.com/office/drawing/2014/main" id="{66C97659-271B-A7AE-A5FA-7FCCCAC57A19}"/>
              </a:ext>
            </a:extLst>
          </p:cNvPr>
          <p:cNvSpPr>
            <a:spLocks noGrp="1"/>
          </p:cNvSpPr>
          <p:nvPr>
            <p:ph type="title"/>
          </p:nvPr>
        </p:nvSpPr>
        <p:spPr/>
        <p:txBody>
          <a:bodyPr>
            <a:normAutofit/>
          </a:bodyPr>
          <a:lstStyle/>
          <a:p>
            <a:r>
              <a:rPr lang="en-US" sz="2400" b="0" dirty="0">
                <a:solidFill>
                  <a:srgbClr val="B175E1"/>
                </a:solidFill>
                <a:latin typeface="Avenir Next LT Pro Demi"/>
                <a:cs typeface="+mj-cs"/>
              </a:rPr>
              <a:t>Summary</a:t>
            </a:r>
          </a:p>
        </p:txBody>
      </p:sp>
      <p:sp>
        <p:nvSpPr>
          <p:cNvPr id="4" name="Slide Number Placeholder 3">
            <a:extLst>
              <a:ext uri="{FF2B5EF4-FFF2-40B4-BE49-F238E27FC236}">
                <a16:creationId xmlns:a16="http://schemas.microsoft.com/office/drawing/2014/main" id="{F167F1E4-4F85-71A8-658D-B922F986BA90}"/>
              </a:ext>
            </a:extLst>
          </p:cNvPr>
          <p:cNvSpPr>
            <a:spLocks noGrp="1"/>
          </p:cNvSpPr>
          <p:nvPr>
            <p:ph type="sldNum" sz="quarter" idx="4294967295"/>
          </p:nvPr>
        </p:nvSpPr>
        <p:spPr>
          <a:xfrm>
            <a:off x="11825288" y="6540500"/>
            <a:ext cx="366712" cy="161925"/>
          </a:xfrm>
        </p:spPr>
        <p:txBody>
          <a:bodyPr/>
          <a:lstStyle/>
          <a:p>
            <a:fld id="{B044159E-D75D-1D4C-AB47-8DAEB39BDE1C}" type="slidenum">
              <a:rPr lang="en-US" smtClean="0"/>
              <a:pPr/>
              <a:t>28</a:t>
            </a:fld>
            <a:endParaRPr lang="en-US" dirty="0"/>
          </a:p>
        </p:txBody>
      </p:sp>
    </p:spTree>
    <p:extLst>
      <p:ext uri="{BB962C8B-B14F-4D97-AF65-F5344CB8AC3E}">
        <p14:creationId xmlns:p14="http://schemas.microsoft.com/office/powerpoint/2010/main" val="3246111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6E2AA-B683-8C68-FE6F-123C81950FDB}"/>
            </a:ext>
          </a:extLst>
        </p:cNvPr>
        <p:cNvGrpSpPr/>
        <p:nvPr/>
      </p:nvGrpSpPr>
      <p:grpSpPr>
        <a:xfrm>
          <a:off x="0" y="0"/>
          <a:ext cx="0" cy="0"/>
          <a:chOff x="0" y="0"/>
          <a:chExt cx="0" cy="0"/>
        </a:xfrm>
      </p:grpSpPr>
      <p:sp>
        <p:nvSpPr>
          <p:cNvPr id="2" name="Footer Placeholder 2">
            <a:extLst>
              <a:ext uri="{FF2B5EF4-FFF2-40B4-BE49-F238E27FC236}">
                <a16:creationId xmlns:a16="http://schemas.microsoft.com/office/drawing/2014/main" id="{65A94E6A-295E-DD41-078D-C867F4ACA7AB}"/>
              </a:ext>
            </a:extLst>
          </p:cNvPr>
          <p:cNvSpPr>
            <a:spLocks noGrp="1"/>
          </p:cNvSpPr>
          <p:nvPr>
            <p:ph type="ftr" sz="quarter" idx="10"/>
          </p:nvPr>
        </p:nvSpPr>
        <p:spPr>
          <a:xfrm>
            <a:off x="8040688" y="6348353"/>
            <a:ext cx="3292473" cy="215901"/>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libri" panose="020F0502020204030204"/>
                <a:ea typeface="+mn-ea"/>
                <a:cs typeface="+mn-cs"/>
              </a:rPr>
              <a:t>© Clarivate 2024</a:t>
            </a:r>
          </a:p>
        </p:txBody>
      </p:sp>
      <p:sp>
        <p:nvSpPr>
          <p:cNvPr id="3" name="Slide Number Placeholder 3">
            <a:extLst>
              <a:ext uri="{FF2B5EF4-FFF2-40B4-BE49-F238E27FC236}">
                <a16:creationId xmlns:a16="http://schemas.microsoft.com/office/drawing/2014/main" id="{480FA3E9-57B7-90E6-4F25-CA81869041B8}"/>
              </a:ext>
            </a:extLst>
          </p:cNvPr>
          <p:cNvSpPr>
            <a:spLocks noGrp="1"/>
          </p:cNvSpPr>
          <p:nvPr>
            <p:ph type="sldNum" sz="quarter" idx="11"/>
          </p:nvPr>
        </p:nvSpPr>
        <p:spPr>
          <a:xfrm>
            <a:off x="11506200" y="6348353"/>
            <a:ext cx="216000" cy="215900"/>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8E41FBD-D311-4E5E-AAC3-412DB01E3F7E}" type="slidenum">
              <a:rPr kumimoji="0" lang="en-US"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29</a:t>
            </a:fld>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71F737C-8735-80A1-1F83-8162CCA2C606}"/>
              </a:ext>
            </a:extLst>
          </p:cNvPr>
          <p:cNvPicPr>
            <a:picLocks/>
          </p:cNvPicPr>
          <p:nvPr/>
        </p:nvPicPr>
        <p:blipFill rotWithShape="1">
          <a:blip r:embed="rId3">
            <a:extLst>
              <a:ext uri="{28A0092B-C50C-407E-A947-70E740481C1C}">
                <a14:useLocalDpi xmlns:a14="http://schemas.microsoft.com/office/drawing/2010/main" val="0"/>
              </a:ext>
            </a:extLst>
          </a:blip>
          <a:srcRect l="3333" r="3333"/>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2D916A4-1A4A-95E8-1561-56B187D3F2CA}"/>
              </a:ext>
            </a:extLst>
          </p:cNvPr>
          <p:cNvSpPr/>
          <p:nvPr/>
        </p:nvSpPr>
        <p:spPr>
          <a:xfrm rot="10800000">
            <a:off x="-1" y="0"/>
            <a:ext cx="12191999" cy="6858000"/>
          </a:xfrm>
          <a:prstGeom prst="rect">
            <a:avLst/>
          </a:prstGeom>
          <a:gradFill flip="none" rotWithShape="1">
            <a:gsLst>
              <a:gs pos="50000">
                <a:srgbClr val="7188E9">
                  <a:alpha val="80000"/>
                </a:srgbClr>
              </a:gs>
              <a:gs pos="85000">
                <a:srgbClr val="319AF0">
                  <a:alpha val="80000"/>
                </a:srgbClr>
              </a:gs>
              <a:gs pos="15000">
                <a:schemeClr val="accent2">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6" name="Graphic 5">
            <a:extLst>
              <a:ext uri="{FF2B5EF4-FFF2-40B4-BE49-F238E27FC236}">
                <a16:creationId xmlns:a16="http://schemas.microsoft.com/office/drawing/2014/main" id="{D1C473A6-B180-207E-7F56-CEB6334CA5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95132" y="3250842"/>
            <a:ext cx="4601736" cy="777764"/>
          </a:xfrm>
          <a:prstGeom prst="rect">
            <a:avLst/>
          </a:prstGeom>
        </p:spPr>
      </p:pic>
      <p:sp>
        <p:nvSpPr>
          <p:cNvPr id="8" name="Parallelogram 7">
            <a:extLst>
              <a:ext uri="{FF2B5EF4-FFF2-40B4-BE49-F238E27FC236}">
                <a16:creationId xmlns:a16="http://schemas.microsoft.com/office/drawing/2014/main" id="{2D0489C4-B18C-F23E-0F0A-7BF493BFF346}"/>
              </a:ext>
            </a:extLst>
          </p:cNvPr>
          <p:cNvSpPr/>
          <p:nvPr/>
        </p:nvSpPr>
        <p:spPr>
          <a:xfrm flipH="1" flipV="1">
            <a:off x="10942723" y="5884918"/>
            <a:ext cx="637296" cy="60751"/>
          </a:xfrm>
          <a:prstGeom prst="parallelogram">
            <a:avLst>
              <a:gd name="adj" fmla="val 49479"/>
            </a:avLst>
          </a:prstGeom>
          <a:solidFill>
            <a:srgbClr val="F1E8F8"/>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9" name="Straight Connector 8">
            <a:extLst>
              <a:ext uri="{FF2B5EF4-FFF2-40B4-BE49-F238E27FC236}">
                <a16:creationId xmlns:a16="http://schemas.microsoft.com/office/drawing/2014/main" id="{2917DD27-901F-7397-94AC-AE322261D106}"/>
              </a:ext>
            </a:extLst>
          </p:cNvPr>
          <p:cNvCxnSpPr>
            <a:cxnSpLocks/>
          </p:cNvCxnSpPr>
          <p:nvPr/>
        </p:nvCxnSpPr>
        <p:spPr>
          <a:xfrm flipH="1">
            <a:off x="0" y="5915294"/>
            <a:ext cx="10911683" cy="0"/>
          </a:xfrm>
          <a:prstGeom prst="line">
            <a:avLst/>
          </a:prstGeom>
          <a:noFill/>
          <a:ln>
            <a:solidFill>
              <a:srgbClr val="F1E8F8"/>
            </a:solidFill>
          </a:ln>
        </p:spPr>
        <p:style>
          <a:lnRef idx="2">
            <a:schemeClr val="accent1">
              <a:shade val="50000"/>
            </a:schemeClr>
          </a:lnRef>
          <a:fillRef idx="1">
            <a:schemeClr val="accent1"/>
          </a:fillRef>
          <a:effectRef idx="0">
            <a:schemeClr val="accent1"/>
          </a:effectRef>
          <a:fontRef idx="minor">
            <a:schemeClr val="lt1"/>
          </a:fontRef>
        </p:style>
      </p:cxnSp>
      <p:sp>
        <p:nvSpPr>
          <p:cNvPr id="10" name="Parallelogram 9">
            <a:extLst>
              <a:ext uri="{FF2B5EF4-FFF2-40B4-BE49-F238E27FC236}">
                <a16:creationId xmlns:a16="http://schemas.microsoft.com/office/drawing/2014/main" id="{359672AF-C461-D382-5A30-7A177E9ABDF9}"/>
              </a:ext>
            </a:extLst>
          </p:cNvPr>
          <p:cNvSpPr>
            <a:spLocks/>
          </p:cNvSpPr>
          <p:nvPr/>
        </p:nvSpPr>
        <p:spPr>
          <a:xfrm>
            <a:off x="606425" y="4346985"/>
            <a:ext cx="637296" cy="60751"/>
          </a:xfrm>
          <a:prstGeom prst="parallelogram">
            <a:avLst>
              <a:gd name="adj" fmla="val 49479"/>
            </a:avLst>
          </a:prstGeom>
          <a:solidFill>
            <a:srgbClr val="F1E8F8"/>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11" name="Straight Connector 10">
            <a:extLst>
              <a:ext uri="{FF2B5EF4-FFF2-40B4-BE49-F238E27FC236}">
                <a16:creationId xmlns:a16="http://schemas.microsoft.com/office/drawing/2014/main" id="{B8A7BA50-DF2C-420B-4151-A881DB90EE69}"/>
              </a:ext>
            </a:extLst>
          </p:cNvPr>
          <p:cNvCxnSpPr>
            <a:cxnSpLocks/>
          </p:cNvCxnSpPr>
          <p:nvPr/>
        </p:nvCxnSpPr>
        <p:spPr>
          <a:xfrm>
            <a:off x="1274761" y="4377360"/>
            <a:ext cx="10929939" cy="0"/>
          </a:xfrm>
          <a:prstGeom prst="line">
            <a:avLst/>
          </a:prstGeom>
          <a:noFill/>
          <a:ln>
            <a:solidFill>
              <a:srgbClr val="F1E8F8"/>
            </a:solidFill>
          </a:ln>
        </p:spPr>
        <p:style>
          <a:lnRef idx="2">
            <a:schemeClr val="accent1">
              <a:shade val="50000"/>
            </a:schemeClr>
          </a:lnRef>
          <a:fillRef idx="1">
            <a:schemeClr val="accent1"/>
          </a:fillRef>
          <a:effectRef idx="0">
            <a:schemeClr val="accent1"/>
          </a:effectRef>
          <a:fontRef idx="minor">
            <a:schemeClr val="lt1"/>
          </a:fontRef>
        </p:style>
      </p:cxnSp>
      <p:sp>
        <p:nvSpPr>
          <p:cNvPr id="12" name="Text Placeholder 4">
            <a:extLst>
              <a:ext uri="{FF2B5EF4-FFF2-40B4-BE49-F238E27FC236}">
                <a16:creationId xmlns:a16="http://schemas.microsoft.com/office/drawing/2014/main" id="{F25A75A8-E5B6-79F4-8BC9-B554BD842CAF}"/>
              </a:ext>
            </a:extLst>
          </p:cNvPr>
          <p:cNvSpPr txBox="1">
            <a:spLocks/>
          </p:cNvSpPr>
          <p:nvPr/>
        </p:nvSpPr>
        <p:spPr>
          <a:xfrm>
            <a:off x="0" y="4465290"/>
            <a:ext cx="12192000" cy="1362074"/>
          </a:xfrm>
          <a:prstGeom prst="rect">
            <a:avLst/>
          </a:prstGeom>
          <a:gradFill flip="none" rotWithShape="1">
            <a:gsLst>
              <a:gs pos="0">
                <a:schemeClr val="tx1">
                  <a:alpha val="25000"/>
                </a:schemeClr>
              </a:gs>
              <a:gs pos="50000">
                <a:srgbClr val="000000">
                  <a:alpha val="35000"/>
                </a:srgbClr>
              </a:gs>
              <a:gs pos="100000">
                <a:schemeClr val="tx1">
                  <a:alpha val="25000"/>
                </a:schemeClr>
              </a:gs>
            </a:gsLst>
            <a:lin ang="10800000" scaled="1"/>
            <a:tileRect/>
          </a:gradFill>
        </p:spPr>
        <p:txBody>
          <a:bodyPr vert="horz" lIns="0" tIns="0" rIns="0" bIns="0" rtlCol="0" anchor="ct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Avenir Next LT Pro Demi"/>
                <a:ea typeface="+mn-ea"/>
                <a:cs typeface="+mn-cs"/>
              </a:rPr>
              <a:t>Additional Resources for Your Support </a:t>
            </a:r>
          </a:p>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prstClr val="white"/>
              </a:solidFill>
              <a:effectLst/>
              <a:uLnTx/>
              <a:uFillTx/>
              <a:latin typeface="Avenir Next LT Pro Demi"/>
              <a:ea typeface="+mn-ea"/>
              <a:cs typeface="+mn-cs"/>
            </a:endParaRPr>
          </a:p>
        </p:txBody>
      </p:sp>
      <p:sp>
        <p:nvSpPr>
          <p:cNvPr id="13" name="Freeform: Shape 12">
            <a:extLst>
              <a:ext uri="{FF2B5EF4-FFF2-40B4-BE49-F238E27FC236}">
                <a16:creationId xmlns:a16="http://schemas.microsoft.com/office/drawing/2014/main" id="{782D1D4D-3DDC-F58B-15D8-89D693C43E40}"/>
              </a:ext>
            </a:extLst>
          </p:cNvPr>
          <p:cNvSpPr/>
          <p:nvPr/>
        </p:nvSpPr>
        <p:spPr>
          <a:xfrm flipH="1" flipV="1">
            <a:off x="0" y="4465289"/>
            <a:ext cx="591116" cy="1362075"/>
          </a:xfrm>
          <a:custGeom>
            <a:avLst/>
            <a:gdLst>
              <a:gd name="connsiteX0" fmla="*/ 591116 w 591116"/>
              <a:gd name="connsiteY0" fmla="*/ 1362075 h 1362075"/>
              <a:gd name="connsiteX1" fmla="*/ 0 w 591116"/>
              <a:gd name="connsiteY1" fmla="*/ 1362075 h 1362075"/>
              <a:gd name="connsiteX2" fmla="*/ 591116 w 591116"/>
              <a:gd name="connsiteY2" fmla="*/ 0 h 1362075"/>
            </a:gdLst>
            <a:ahLst/>
            <a:cxnLst>
              <a:cxn ang="0">
                <a:pos x="connsiteX0" y="connsiteY0"/>
              </a:cxn>
              <a:cxn ang="0">
                <a:pos x="connsiteX1" y="connsiteY1"/>
              </a:cxn>
              <a:cxn ang="0">
                <a:pos x="connsiteX2" y="connsiteY2"/>
              </a:cxn>
            </a:cxnLst>
            <a:rect l="l" t="t" r="r" b="b"/>
            <a:pathLst>
              <a:path w="591116" h="1362075">
                <a:moveTo>
                  <a:pt x="591116" y="1362075"/>
                </a:moveTo>
                <a:lnTo>
                  <a:pt x="0" y="1362075"/>
                </a:lnTo>
                <a:lnTo>
                  <a:pt x="591116" y="0"/>
                </a:lnTo>
                <a:close/>
              </a:path>
            </a:pathLst>
          </a:custGeom>
          <a:gradFill flip="none" rotWithShape="1">
            <a:gsLst>
              <a:gs pos="85000">
                <a:srgbClr val="917FE5">
                  <a:alpha val="70000"/>
                </a:srgbClr>
              </a:gs>
              <a:gs pos="15000">
                <a:schemeClr val="accent2">
                  <a:alpha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4" name="Freeform: Shape 13">
            <a:extLst>
              <a:ext uri="{FF2B5EF4-FFF2-40B4-BE49-F238E27FC236}">
                <a16:creationId xmlns:a16="http://schemas.microsoft.com/office/drawing/2014/main" id="{D18FA4A5-5F3F-77D4-093C-195438CD9AD0}"/>
              </a:ext>
            </a:extLst>
          </p:cNvPr>
          <p:cNvSpPr/>
          <p:nvPr/>
        </p:nvSpPr>
        <p:spPr>
          <a:xfrm>
            <a:off x="11600884" y="4465289"/>
            <a:ext cx="591116" cy="1362075"/>
          </a:xfrm>
          <a:custGeom>
            <a:avLst/>
            <a:gdLst>
              <a:gd name="connsiteX0" fmla="*/ 591116 w 591116"/>
              <a:gd name="connsiteY0" fmla="*/ 1362075 h 1362075"/>
              <a:gd name="connsiteX1" fmla="*/ 0 w 591116"/>
              <a:gd name="connsiteY1" fmla="*/ 1362075 h 1362075"/>
              <a:gd name="connsiteX2" fmla="*/ 591116 w 591116"/>
              <a:gd name="connsiteY2" fmla="*/ 0 h 1362075"/>
            </a:gdLst>
            <a:ahLst/>
            <a:cxnLst>
              <a:cxn ang="0">
                <a:pos x="connsiteX0" y="connsiteY0"/>
              </a:cxn>
              <a:cxn ang="0">
                <a:pos x="connsiteX1" y="connsiteY1"/>
              </a:cxn>
              <a:cxn ang="0">
                <a:pos x="connsiteX2" y="connsiteY2"/>
              </a:cxn>
            </a:cxnLst>
            <a:rect l="l" t="t" r="r" b="b"/>
            <a:pathLst>
              <a:path w="591116" h="1362075">
                <a:moveTo>
                  <a:pt x="591116" y="1362075"/>
                </a:moveTo>
                <a:lnTo>
                  <a:pt x="0" y="1362075"/>
                </a:lnTo>
                <a:lnTo>
                  <a:pt x="591116" y="0"/>
                </a:lnTo>
                <a:close/>
              </a:path>
            </a:pathLst>
          </a:custGeom>
          <a:gradFill flip="none" rotWithShape="1">
            <a:gsLst>
              <a:gs pos="15000">
                <a:srgbClr val="5191ED">
                  <a:alpha val="70000"/>
                </a:srgbClr>
              </a:gs>
              <a:gs pos="85000">
                <a:srgbClr val="319AF0">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980592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3870C-07CB-64D6-6277-E9C2E8EAD5EE}"/>
            </a:ext>
          </a:extLst>
        </p:cNvPr>
        <p:cNvGrpSpPr/>
        <p:nvPr/>
      </p:nvGrpSpPr>
      <p:grpSpPr>
        <a:xfrm>
          <a:off x="0" y="0"/>
          <a:ext cx="0" cy="0"/>
          <a:chOff x="0" y="0"/>
          <a:chExt cx="0" cy="0"/>
        </a:xfrm>
      </p:grpSpPr>
      <p:sp>
        <p:nvSpPr>
          <p:cNvPr id="2" name="Footer Placeholder 2">
            <a:extLst>
              <a:ext uri="{FF2B5EF4-FFF2-40B4-BE49-F238E27FC236}">
                <a16:creationId xmlns:a16="http://schemas.microsoft.com/office/drawing/2014/main" id="{B365E992-BC85-49D4-0B83-807815EC32B0}"/>
              </a:ext>
            </a:extLst>
          </p:cNvPr>
          <p:cNvSpPr>
            <a:spLocks noGrp="1"/>
          </p:cNvSpPr>
          <p:nvPr>
            <p:ph type="ftr" sz="quarter" idx="10"/>
          </p:nvPr>
        </p:nvSpPr>
        <p:spPr>
          <a:xfrm>
            <a:off x="8040688" y="6348353"/>
            <a:ext cx="3292473" cy="215901"/>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libri" panose="020F0502020204030204"/>
                <a:ea typeface="+mn-ea"/>
                <a:cs typeface="+mn-cs"/>
              </a:rPr>
              <a:t>© Clarivate 2024</a:t>
            </a:r>
          </a:p>
        </p:txBody>
      </p:sp>
      <p:sp>
        <p:nvSpPr>
          <p:cNvPr id="3" name="Slide Number Placeholder 3">
            <a:extLst>
              <a:ext uri="{FF2B5EF4-FFF2-40B4-BE49-F238E27FC236}">
                <a16:creationId xmlns:a16="http://schemas.microsoft.com/office/drawing/2014/main" id="{1C8E0422-94DE-5FCC-D99C-4D7948E7CC6E}"/>
              </a:ext>
            </a:extLst>
          </p:cNvPr>
          <p:cNvSpPr>
            <a:spLocks noGrp="1"/>
          </p:cNvSpPr>
          <p:nvPr>
            <p:ph type="sldNum" sz="quarter" idx="11"/>
          </p:nvPr>
        </p:nvSpPr>
        <p:spPr>
          <a:xfrm>
            <a:off x="11506200" y="6348353"/>
            <a:ext cx="216000" cy="215900"/>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8E41FBD-D311-4E5E-AAC3-412DB01E3F7E}" type="slidenum">
              <a:rPr kumimoji="0" lang="en-US"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E3D62CC-5A15-D253-94EC-C4441999B96B}"/>
              </a:ext>
            </a:extLst>
          </p:cNvPr>
          <p:cNvPicPr>
            <a:picLocks/>
          </p:cNvPicPr>
          <p:nvPr/>
        </p:nvPicPr>
        <p:blipFill rotWithShape="1">
          <a:blip r:embed="rId3">
            <a:extLst>
              <a:ext uri="{28A0092B-C50C-407E-A947-70E740481C1C}">
                <a14:useLocalDpi xmlns:a14="http://schemas.microsoft.com/office/drawing/2010/main" val="0"/>
              </a:ext>
            </a:extLst>
          </a:blip>
          <a:srcRect l="3333" r="3333"/>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20BF511-C7C4-7AC9-20C7-858A0633D2D8}"/>
              </a:ext>
            </a:extLst>
          </p:cNvPr>
          <p:cNvSpPr/>
          <p:nvPr/>
        </p:nvSpPr>
        <p:spPr>
          <a:xfrm rot="10800000">
            <a:off x="-1" y="0"/>
            <a:ext cx="12191999" cy="6858000"/>
          </a:xfrm>
          <a:prstGeom prst="rect">
            <a:avLst/>
          </a:prstGeom>
          <a:gradFill flip="none" rotWithShape="1">
            <a:gsLst>
              <a:gs pos="50000">
                <a:srgbClr val="7188E9">
                  <a:alpha val="80000"/>
                </a:srgbClr>
              </a:gs>
              <a:gs pos="85000">
                <a:srgbClr val="319AF0">
                  <a:alpha val="80000"/>
                </a:srgbClr>
              </a:gs>
              <a:gs pos="15000">
                <a:schemeClr val="accent2">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6" name="Graphic 5">
            <a:extLst>
              <a:ext uri="{FF2B5EF4-FFF2-40B4-BE49-F238E27FC236}">
                <a16:creationId xmlns:a16="http://schemas.microsoft.com/office/drawing/2014/main" id="{F5748652-DD7A-031A-82ED-1B69DA5AB6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95132" y="3250842"/>
            <a:ext cx="4601736" cy="777764"/>
          </a:xfrm>
          <a:prstGeom prst="rect">
            <a:avLst/>
          </a:prstGeom>
        </p:spPr>
      </p:pic>
      <p:sp>
        <p:nvSpPr>
          <p:cNvPr id="8" name="Parallelogram 7">
            <a:extLst>
              <a:ext uri="{FF2B5EF4-FFF2-40B4-BE49-F238E27FC236}">
                <a16:creationId xmlns:a16="http://schemas.microsoft.com/office/drawing/2014/main" id="{4053C4CD-5F9E-8EE5-2575-87DEF646CC4E}"/>
              </a:ext>
            </a:extLst>
          </p:cNvPr>
          <p:cNvSpPr/>
          <p:nvPr/>
        </p:nvSpPr>
        <p:spPr>
          <a:xfrm flipH="1" flipV="1">
            <a:off x="10942723" y="5884918"/>
            <a:ext cx="637296" cy="60751"/>
          </a:xfrm>
          <a:prstGeom prst="parallelogram">
            <a:avLst>
              <a:gd name="adj" fmla="val 49479"/>
            </a:avLst>
          </a:prstGeom>
          <a:solidFill>
            <a:srgbClr val="F1E8F8"/>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9" name="Straight Connector 8">
            <a:extLst>
              <a:ext uri="{FF2B5EF4-FFF2-40B4-BE49-F238E27FC236}">
                <a16:creationId xmlns:a16="http://schemas.microsoft.com/office/drawing/2014/main" id="{2A2A9572-1E14-7548-9AD0-CF70D4523C02}"/>
              </a:ext>
            </a:extLst>
          </p:cNvPr>
          <p:cNvCxnSpPr>
            <a:cxnSpLocks/>
          </p:cNvCxnSpPr>
          <p:nvPr/>
        </p:nvCxnSpPr>
        <p:spPr>
          <a:xfrm flipH="1">
            <a:off x="0" y="5915294"/>
            <a:ext cx="10911683" cy="0"/>
          </a:xfrm>
          <a:prstGeom prst="line">
            <a:avLst/>
          </a:prstGeom>
          <a:noFill/>
          <a:ln>
            <a:solidFill>
              <a:srgbClr val="F1E8F8"/>
            </a:solidFill>
          </a:ln>
        </p:spPr>
        <p:style>
          <a:lnRef idx="2">
            <a:schemeClr val="accent1">
              <a:shade val="50000"/>
            </a:schemeClr>
          </a:lnRef>
          <a:fillRef idx="1">
            <a:schemeClr val="accent1"/>
          </a:fillRef>
          <a:effectRef idx="0">
            <a:schemeClr val="accent1"/>
          </a:effectRef>
          <a:fontRef idx="minor">
            <a:schemeClr val="lt1"/>
          </a:fontRef>
        </p:style>
      </p:cxnSp>
      <p:sp>
        <p:nvSpPr>
          <p:cNvPr id="10" name="Parallelogram 9">
            <a:extLst>
              <a:ext uri="{FF2B5EF4-FFF2-40B4-BE49-F238E27FC236}">
                <a16:creationId xmlns:a16="http://schemas.microsoft.com/office/drawing/2014/main" id="{AFA9DB7B-4EAA-8836-92E5-7B41F87A8A8B}"/>
              </a:ext>
            </a:extLst>
          </p:cNvPr>
          <p:cNvSpPr>
            <a:spLocks/>
          </p:cNvSpPr>
          <p:nvPr/>
        </p:nvSpPr>
        <p:spPr>
          <a:xfrm>
            <a:off x="606425" y="4346985"/>
            <a:ext cx="637296" cy="60751"/>
          </a:xfrm>
          <a:prstGeom prst="parallelogram">
            <a:avLst>
              <a:gd name="adj" fmla="val 49479"/>
            </a:avLst>
          </a:prstGeom>
          <a:solidFill>
            <a:srgbClr val="F1E8F8"/>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11" name="Straight Connector 10">
            <a:extLst>
              <a:ext uri="{FF2B5EF4-FFF2-40B4-BE49-F238E27FC236}">
                <a16:creationId xmlns:a16="http://schemas.microsoft.com/office/drawing/2014/main" id="{09990100-1540-2649-6B4C-AC315778A1E4}"/>
              </a:ext>
            </a:extLst>
          </p:cNvPr>
          <p:cNvCxnSpPr>
            <a:cxnSpLocks/>
          </p:cNvCxnSpPr>
          <p:nvPr/>
        </p:nvCxnSpPr>
        <p:spPr>
          <a:xfrm>
            <a:off x="1274761" y="4377360"/>
            <a:ext cx="10929939" cy="0"/>
          </a:xfrm>
          <a:prstGeom prst="line">
            <a:avLst/>
          </a:prstGeom>
          <a:noFill/>
          <a:ln>
            <a:solidFill>
              <a:srgbClr val="F1E8F8"/>
            </a:solidFill>
          </a:ln>
        </p:spPr>
        <p:style>
          <a:lnRef idx="2">
            <a:schemeClr val="accent1">
              <a:shade val="50000"/>
            </a:schemeClr>
          </a:lnRef>
          <a:fillRef idx="1">
            <a:schemeClr val="accent1"/>
          </a:fillRef>
          <a:effectRef idx="0">
            <a:schemeClr val="accent1"/>
          </a:effectRef>
          <a:fontRef idx="minor">
            <a:schemeClr val="lt1"/>
          </a:fontRef>
        </p:style>
      </p:cxnSp>
      <p:sp>
        <p:nvSpPr>
          <p:cNvPr id="12" name="Text Placeholder 4">
            <a:extLst>
              <a:ext uri="{FF2B5EF4-FFF2-40B4-BE49-F238E27FC236}">
                <a16:creationId xmlns:a16="http://schemas.microsoft.com/office/drawing/2014/main" id="{16C0F5E9-771B-BADF-D1C5-83BE5AAC7F2A}"/>
              </a:ext>
            </a:extLst>
          </p:cNvPr>
          <p:cNvSpPr txBox="1">
            <a:spLocks/>
          </p:cNvSpPr>
          <p:nvPr/>
        </p:nvSpPr>
        <p:spPr>
          <a:xfrm>
            <a:off x="0" y="4465290"/>
            <a:ext cx="12192000" cy="1362074"/>
          </a:xfrm>
          <a:prstGeom prst="rect">
            <a:avLst/>
          </a:prstGeom>
          <a:gradFill flip="none" rotWithShape="1">
            <a:gsLst>
              <a:gs pos="0">
                <a:schemeClr val="tx1">
                  <a:alpha val="25000"/>
                </a:schemeClr>
              </a:gs>
              <a:gs pos="50000">
                <a:srgbClr val="000000">
                  <a:alpha val="35000"/>
                </a:srgbClr>
              </a:gs>
              <a:gs pos="100000">
                <a:schemeClr val="tx1">
                  <a:alpha val="25000"/>
                </a:schemeClr>
              </a:gs>
            </a:gsLst>
            <a:lin ang="10800000" scaled="1"/>
            <a:tileRect/>
          </a:gradFill>
        </p:spPr>
        <p:txBody>
          <a:bodyPr vert="horz" lIns="0" tIns="0" rIns="0" bIns="0" rtlCol="0" anchor="ct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Avenir Next LT Pro Demi"/>
                <a:ea typeface="+mn-ea"/>
                <a:cs typeface="+mn-cs"/>
              </a:rPr>
              <a:t> Step 1: Creating New Student Account </a:t>
            </a:r>
          </a:p>
        </p:txBody>
      </p:sp>
      <p:sp>
        <p:nvSpPr>
          <p:cNvPr id="13" name="Freeform: Shape 12">
            <a:extLst>
              <a:ext uri="{FF2B5EF4-FFF2-40B4-BE49-F238E27FC236}">
                <a16:creationId xmlns:a16="http://schemas.microsoft.com/office/drawing/2014/main" id="{14AF3C11-A7B9-6564-B793-DD6055EC7025}"/>
              </a:ext>
            </a:extLst>
          </p:cNvPr>
          <p:cNvSpPr/>
          <p:nvPr/>
        </p:nvSpPr>
        <p:spPr>
          <a:xfrm flipH="1" flipV="1">
            <a:off x="0" y="4465289"/>
            <a:ext cx="591116" cy="1362075"/>
          </a:xfrm>
          <a:custGeom>
            <a:avLst/>
            <a:gdLst>
              <a:gd name="connsiteX0" fmla="*/ 591116 w 591116"/>
              <a:gd name="connsiteY0" fmla="*/ 1362075 h 1362075"/>
              <a:gd name="connsiteX1" fmla="*/ 0 w 591116"/>
              <a:gd name="connsiteY1" fmla="*/ 1362075 h 1362075"/>
              <a:gd name="connsiteX2" fmla="*/ 591116 w 591116"/>
              <a:gd name="connsiteY2" fmla="*/ 0 h 1362075"/>
            </a:gdLst>
            <a:ahLst/>
            <a:cxnLst>
              <a:cxn ang="0">
                <a:pos x="connsiteX0" y="connsiteY0"/>
              </a:cxn>
              <a:cxn ang="0">
                <a:pos x="connsiteX1" y="connsiteY1"/>
              </a:cxn>
              <a:cxn ang="0">
                <a:pos x="connsiteX2" y="connsiteY2"/>
              </a:cxn>
            </a:cxnLst>
            <a:rect l="l" t="t" r="r" b="b"/>
            <a:pathLst>
              <a:path w="591116" h="1362075">
                <a:moveTo>
                  <a:pt x="591116" y="1362075"/>
                </a:moveTo>
                <a:lnTo>
                  <a:pt x="0" y="1362075"/>
                </a:lnTo>
                <a:lnTo>
                  <a:pt x="591116" y="0"/>
                </a:lnTo>
                <a:close/>
              </a:path>
            </a:pathLst>
          </a:custGeom>
          <a:gradFill flip="none" rotWithShape="1">
            <a:gsLst>
              <a:gs pos="85000">
                <a:srgbClr val="917FE5">
                  <a:alpha val="70000"/>
                </a:srgbClr>
              </a:gs>
              <a:gs pos="15000">
                <a:schemeClr val="accent2">
                  <a:alpha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4" name="Freeform: Shape 13">
            <a:extLst>
              <a:ext uri="{FF2B5EF4-FFF2-40B4-BE49-F238E27FC236}">
                <a16:creationId xmlns:a16="http://schemas.microsoft.com/office/drawing/2014/main" id="{B1D83F6E-5B6D-85B6-A992-F0936E0CEDB2}"/>
              </a:ext>
            </a:extLst>
          </p:cNvPr>
          <p:cNvSpPr/>
          <p:nvPr/>
        </p:nvSpPr>
        <p:spPr>
          <a:xfrm>
            <a:off x="11600884" y="4465289"/>
            <a:ext cx="591116" cy="1362075"/>
          </a:xfrm>
          <a:custGeom>
            <a:avLst/>
            <a:gdLst>
              <a:gd name="connsiteX0" fmla="*/ 591116 w 591116"/>
              <a:gd name="connsiteY0" fmla="*/ 1362075 h 1362075"/>
              <a:gd name="connsiteX1" fmla="*/ 0 w 591116"/>
              <a:gd name="connsiteY1" fmla="*/ 1362075 h 1362075"/>
              <a:gd name="connsiteX2" fmla="*/ 591116 w 591116"/>
              <a:gd name="connsiteY2" fmla="*/ 0 h 1362075"/>
            </a:gdLst>
            <a:ahLst/>
            <a:cxnLst>
              <a:cxn ang="0">
                <a:pos x="connsiteX0" y="connsiteY0"/>
              </a:cxn>
              <a:cxn ang="0">
                <a:pos x="connsiteX1" y="connsiteY1"/>
              </a:cxn>
              <a:cxn ang="0">
                <a:pos x="connsiteX2" y="connsiteY2"/>
              </a:cxn>
            </a:cxnLst>
            <a:rect l="l" t="t" r="r" b="b"/>
            <a:pathLst>
              <a:path w="591116" h="1362075">
                <a:moveTo>
                  <a:pt x="591116" y="1362075"/>
                </a:moveTo>
                <a:lnTo>
                  <a:pt x="0" y="1362075"/>
                </a:lnTo>
                <a:lnTo>
                  <a:pt x="591116" y="0"/>
                </a:lnTo>
                <a:close/>
              </a:path>
            </a:pathLst>
          </a:custGeom>
          <a:gradFill flip="none" rotWithShape="1">
            <a:gsLst>
              <a:gs pos="15000">
                <a:srgbClr val="5191ED">
                  <a:alpha val="70000"/>
                </a:srgbClr>
              </a:gs>
              <a:gs pos="85000">
                <a:srgbClr val="319AF0">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1804745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B40A-FD68-C90C-FC94-AB562EC8C5F8}"/>
              </a:ext>
            </a:extLst>
          </p:cNvPr>
          <p:cNvSpPr>
            <a:spLocks noGrp="1"/>
          </p:cNvSpPr>
          <p:nvPr>
            <p:ph type="title"/>
          </p:nvPr>
        </p:nvSpPr>
        <p:spPr/>
        <p:txBody>
          <a:bodyPr/>
          <a:lstStyle/>
          <a:p>
            <a:r>
              <a:rPr lang="en-US" sz="2800" dirty="0"/>
              <a:t>Additional Resources</a:t>
            </a:r>
          </a:p>
        </p:txBody>
      </p:sp>
      <p:sp>
        <p:nvSpPr>
          <p:cNvPr id="3" name="Footer Placeholder 2">
            <a:extLst>
              <a:ext uri="{FF2B5EF4-FFF2-40B4-BE49-F238E27FC236}">
                <a16:creationId xmlns:a16="http://schemas.microsoft.com/office/drawing/2014/main" id="{1EEC3019-2DBF-2204-71BC-BA22E9B7D6C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Slide Number Placeholder 3">
            <a:extLst>
              <a:ext uri="{FF2B5EF4-FFF2-40B4-BE49-F238E27FC236}">
                <a16:creationId xmlns:a16="http://schemas.microsoft.com/office/drawing/2014/main" id="{631A72E7-CD31-195E-289A-81BB57D54CD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US" sz="12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Text Placeholder 5">
            <a:extLst>
              <a:ext uri="{FF2B5EF4-FFF2-40B4-BE49-F238E27FC236}">
                <a16:creationId xmlns:a16="http://schemas.microsoft.com/office/drawing/2014/main" id="{FC137B9D-CCE8-1D3B-4207-4576FC1D2AA9}"/>
              </a:ext>
            </a:extLst>
          </p:cNvPr>
          <p:cNvSpPr>
            <a:spLocks noGrp="1"/>
          </p:cNvSpPr>
          <p:nvPr>
            <p:ph type="body" sz="quarter" idx="13"/>
          </p:nvPr>
        </p:nvSpPr>
        <p:spPr>
          <a:xfrm>
            <a:off x="1600738" y="5266562"/>
            <a:ext cx="3659632" cy="610131"/>
          </a:xfrm>
          <a:solidFill>
            <a:schemeClr val="accent2"/>
          </a:solidFill>
        </p:spPr>
        <p:txBody>
          <a:bodyPr/>
          <a:lstStyle/>
          <a:p>
            <a:pPr marL="0" indent="0" algn="ctr">
              <a:lnSpc>
                <a:spcPct val="100000"/>
              </a:lnSpc>
              <a:buNone/>
            </a:pPr>
            <a:r>
              <a:rPr lang="en-US" sz="1800" b="0" i="0" dirty="0">
                <a:solidFill>
                  <a:srgbClr val="000000"/>
                </a:solidFill>
                <a:effectLst/>
              </a:rPr>
              <a:t>Live Training Page https://tinyurl.com/yy4yecpt</a:t>
            </a:r>
            <a:endParaRPr lang="en-US" sz="1800" dirty="0"/>
          </a:p>
        </p:txBody>
      </p:sp>
      <p:cxnSp>
        <p:nvCxnSpPr>
          <p:cNvPr id="13" name="Straight Connector 12" descr="Footnote">
            <a:extLst>
              <a:ext uri="{FF2B5EF4-FFF2-40B4-BE49-F238E27FC236}">
                <a16:creationId xmlns:a16="http://schemas.microsoft.com/office/drawing/2014/main" id="{68E1556A-4C3E-3D17-C4E3-9F19E1AFAD3B}"/>
              </a:ext>
            </a:extLst>
          </p:cNvPr>
          <p:cNvCxnSpPr>
            <a:cxnSpLocks/>
          </p:cNvCxnSpPr>
          <p:nvPr/>
        </p:nvCxnSpPr>
        <p:spPr>
          <a:xfrm>
            <a:off x="11420476" y="6344781"/>
            <a:ext cx="0" cy="2158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qr code on a white background">
            <a:extLst>
              <a:ext uri="{FF2B5EF4-FFF2-40B4-BE49-F238E27FC236}">
                <a16:creationId xmlns:a16="http://schemas.microsoft.com/office/drawing/2014/main" id="{A432343D-E99C-3258-284E-68A319224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737" y="1351914"/>
            <a:ext cx="3659632" cy="3659632"/>
          </a:xfrm>
          <a:prstGeom prst="rect">
            <a:avLst/>
          </a:prstGeom>
        </p:spPr>
      </p:pic>
      <p:pic>
        <p:nvPicPr>
          <p:cNvPr id="12" name="Picture 11" descr="A qr code with black squares">
            <a:extLst>
              <a:ext uri="{FF2B5EF4-FFF2-40B4-BE49-F238E27FC236}">
                <a16:creationId xmlns:a16="http://schemas.microsoft.com/office/drawing/2014/main" id="{B6FB99E7-D30D-8B16-4E1C-D8DF56E8C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7786" y="1271462"/>
            <a:ext cx="3926233" cy="3823476"/>
          </a:xfrm>
          <a:prstGeom prst="rect">
            <a:avLst/>
          </a:prstGeom>
        </p:spPr>
      </p:pic>
      <p:sp>
        <p:nvSpPr>
          <p:cNvPr id="14" name="TextBox 13">
            <a:extLst>
              <a:ext uri="{FF2B5EF4-FFF2-40B4-BE49-F238E27FC236}">
                <a16:creationId xmlns:a16="http://schemas.microsoft.com/office/drawing/2014/main" id="{0DFEEDB4-525B-1391-5E34-35B22FE53054}"/>
              </a:ext>
            </a:extLst>
          </p:cNvPr>
          <p:cNvSpPr txBox="1"/>
          <p:nvPr/>
        </p:nvSpPr>
        <p:spPr>
          <a:xfrm>
            <a:off x="6767786" y="5224602"/>
            <a:ext cx="3926233" cy="610131"/>
          </a:xfrm>
          <a:prstGeom prst="rect">
            <a:avLst/>
          </a:prstGeom>
          <a:solidFill>
            <a:schemeClr val="accent2"/>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venir Next LT Pro"/>
                <a:ea typeface="+mn-ea"/>
                <a:cs typeface="+mn-cs"/>
              </a:rPr>
              <a:t>ProQuest </a:t>
            </a:r>
            <a:r>
              <a:rPr kumimoji="0" lang="fr-FR" sz="1800" b="0" i="0" u="none" strike="noStrike" kern="1200" cap="none" spc="0" normalizeH="0" baseline="0" noProof="0" dirty="0" err="1">
                <a:ln>
                  <a:noFill/>
                </a:ln>
                <a:solidFill>
                  <a:srgbClr val="000000"/>
                </a:solidFill>
                <a:effectLst/>
                <a:uLnTx/>
                <a:uFillTx/>
                <a:latin typeface="Avenir Next LT Pro"/>
                <a:ea typeface="+mn-ea"/>
                <a:cs typeface="+mn-cs"/>
              </a:rPr>
              <a:t>Libguides</a:t>
            </a:r>
            <a:r>
              <a:rPr kumimoji="0" lang="fr-FR" sz="1800" b="0" i="0" u="none" strike="noStrike" kern="1200" cap="none" spc="0" normalizeH="0" baseline="0" noProof="0" dirty="0">
                <a:ln>
                  <a:noFill/>
                </a:ln>
                <a:solidFill>
                  <a:srgbClr val="000000"/>
                </a:solidFill>
                <a:effectLst/>
                <a:uLnTx/>
                <a:uFillTx/>
                <a:latin typeface="Avenir Next LT Pro"/>
                <a:ea typeface="+mn-ea"/>
                <a:cs typeface="+mn-cs"/>
              </a:rPr>
              <a:t> https://tinyurl.com/4npc67f2</a:t>
            </a:r>
            <a:endParaRPr kumimoji="0" lang="en-US" sz="1800" b="0" i="0" u="none" strike="noStrike" kern="1200" cap="none" spc="0" normalizeH="0" baseline="0" noProof="0" dirty="0" err="1">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396780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B7C40-A3C6-821F-7215-52524E061A34}"/>
              </a:ext>
            </a:extLst>
          </p:cNvPr>
          <p:cNvSpPr>
            <a:spLocks noGrp="1"/>
          </p:cNvSpPr>
          <p:nvPr>
            <p:ph type="title"/>
          </p:nvPr>
        </p:nvSpPr>
        <p:spPr/>
        <p:txBody>
          <a:bodyPr>
            <a:normAutofit/>
          </a:bodyPr>
          <a:lstStyle/>
          <a:p>
            <a:r>
              <a:rPr lang="en-US" sz="2400" b="0" dirty="0">
                <a:solidFill>
                  <a:srgbClr val="B175E1"/>
                </a:solidFill>
                <a:latin typeface="Avenir Next LT Pro Demi"/>
                <a:cs typeface="+mj-cs"/>
              </a:rPr>
              <a:t>Additional Resources and Contacts</a:t>
            </a:r>
          </a:p>
        </p:txBody>
      </p:sp>
      <p:sp>
        <p:nvSpPr>
          <p:cNvPr id="4" name="Slide Number Placeholder 3">
            <a:extLst>
              <a:ext uri="{FF2B5EF4-FFF2-40B4-BE49-F238E27FC236}">
                <a16:creationId xmlns:a16="http://schemas.microsoft.com/office/drawing/2014/main" id="{C2A3E5CB-5E5E-C9CA-9D86-2472F0F8F38E}"/>
              </a:ext>
            </a:extLst>
          </p:cNvPr>
          <p:cNvSpPr>
            <a:spLocks noGrp="1"/>
          </p:cNvSpPr>
          <p:nvPr>
            <p:ph type="sldNum" sz="quarter" idx="4294967295"/>
          </p:nvPr>
        </p:nvSpPr>
        <p:spPr>
          <a:xfrm>
            <a:off x="11825288" y="6540500"/>
            <a:ext cx="366712" cy="1619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159E-D75D-1D4C-AB47-8DAEB39BDE1C}" type="slidenum">
              <a:rPr kumimoji="0" lang="en-US"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ED8B94FC-559E-1348-70EE-239D28BEBE60}"/>
              </a:ext>
            </a:extLst>
          </p:cNvPr>
          <p:cNvGraphicFramePr>
            <a:graphicFrameLocks noGrp="1"/>
          </p:cNvGraphicFramePr>
          <p:nvPr/>
        </p:nvGraphicFramePr>
        <p:xfrm>
          <a:off x="560214" y="1830836"/>
          <a:ext cx="9127796" cy="1651000"/>
        </p:xfrm>
        <a:graphic>
          <a:graphicData uri="http://schemas.openxmlformats.org/drawingml/2006/table">
            <a:tbl>
              <a:tblPr firstRow="1" bandRow="1">
                <a:tableStyleId>{5C22544A-7EE6-4342-B048-85BDC9FD1C3A}</a:tableStyleId>
              </a:tblPr>
              <a:tblGrid>
                <a:gridCol w="3178409">
                  <a:extLst>
                    <a:ext uri="{9D8B030D-6E8A-4147-A177-3AD203B41FA5}">
                      <a16:colId xmlns:a16="http://schemas.microsoft.com/office/drawing/2014/main" val="330001685"/>
                    </a:ext>
                  </a:extLst>
                </a:gridCol>
                <a:gridCol w="5949387">
                  <a:extLst>
                    <a:ext uri="{9D8B030D-6E8A-4147-A177-3AD203B41FA5}">
                      <a16:colId xmlns:a16="http://schemas.microsoft.com/office/drawing/2014/main" val="295880579"/>
                    </a:ext>
                  </a:extLst>
                </a:gridCol>
              </a:tblGrid>
              <a:tr h="370840">
                <a:tc>
                  <a:txBody>
                    <a:bodyPr/>
                    <a:lstStyle/>
                    <a:p>
                      <a:r>
                        <a:rPr lang="en-US" dirty="0">
                          <a:latin typeface="Avenir Next"/>
                        </a:rPr>
                        <a:t>ETD Libguide</a:t>
                      </a:r>
                      <a:endParaRPr lang="en-IN" dirty="0"/>
                    </a:p>
                  </a:txBody>
                  <a:tcPr/>
                </a:tc>
                <a:tc>
                  <a:txBody>
                    <a:bodyPr/>
                    <a:lstStyle/>
                    <a:p>
                      <a:r>
                        <a:rPr lang="en-US" dirty="0">
                          <a:solidFill>
                            <a:schemeClr val="bg1"/>
                          </a:solidFill>
                          <a:latin typeface="Avenir Next"/>
                          <a:hlinkClick r:id="rId3">
                            <a:extLst>
                              <a:ext uri="{A12FA001-AC4F-418D-AE19-62706E023703}">
                                <ahyp:hlinkClr xmlns:ahyp="http://schemas.microsoft.com/office/drawing/2018/hyperlinkcolor" val="tx"/>
                              </a:ext>
                            </a:extLst>
                          </a:hlinkClick>
                        </a:rPr>
                        <a:t>https://proquest.libguides.com/proquest_etd/education</a:t>
                      </a:r>
                      <a:r>
                        <a:rPr lang="en-US" dirty="0">
                          <a:solidFill>
                            <a:schemeClr val="bg1"/>
                          </a:solidFill>
                          <a:latin typeface="Avenir Next"/>
                        </a:rPr>
                        <a:t> </a:t>
                      </a:r>
                      <a:endParaRPr lang="en-IN" dirty="0">
                        <a:solidFill>
                          <a:schemeClr val="bg1"/>
                        </a:solidFill>
                      </a:endParaRPr>
                    </a:p>
                  </a:txBody>
                  <a:tcPr/>
                </a:tc>
                <a:extLst>
                  <a:ext uri="{0D108BD9-81ED-4DB2-BD59-A6C34878D82A}">
                    <a16:rowId xmlns:a16="http://schemas.microsoft.com/office/drawing/2014/main" val="3382239315"/>
                  </a:ext>
                </a:extLst>
              </a:tr>
              <a:tr h="370840">
                <a:tc>
                  <a:txBody>
                    <a:bodyPr/>
                    <a:lstStyle/>
                    <a:p>
                      <a:r>
                        <a:rPr lang="en-US" dirty="0">
                          <a:latin typeface="Avenir Next"/>
                        </a:rPr>
                        <a:t>Author and School Relations</a:t>
                      </a:r>
                      <a:endParaRPr lang="en-IN"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latin typeface="Avenir Next"/>
                          <a:hlinkClick r:id="rId4"/>
                        </a:rPr>
                        <a:t>disspub@proquest.com</a:t>
                      </a:r>
                      <a:r>
                        <a:rPr lang="en-US" dirty="0">
                          <a:latin typeface="Avenir Next"/>
                        </a:rPr>
                        <a:t> </a:t>
                      </a:r>
                    </a:p>
                    <a:p>
                      <a:endParaRPr lang="en-IN" dirty="0"/>
                    </a:p>
                  </a:txBody>
                  <a:tcPr/>
                </a:tc>
                <a:extLst>
                  <a:ext uri="{0D108BD9-81ED-4DB2-BD59-A6C34878D82A}">
                    <a16:rowId xmlns:a16="http://schemas.microsoft.com/office/drawing/2014/main" val="365828413"/>
                  </a:ext>
                </a:extLst>
              </a:tr>
              <a:tr h="370840">
                <a:tc>
                  <a:txBody>
                    <a:bodyPr/>
                    <a:lstStyle/>
                    <a:p>
                      <a:r>
                        <a:rPr lang="en-US" dirty="0">
                          <a:latin typeface="Avenir Next"/>
                        </a:rPr>
                        <a:t>Contact for Training and Consulting</a:t>
                      </a:r>
                      <a:endParaRPr lang="en-IN" dirty="0"/>
                    </a:p>
                  </a:txBody>
                  <a:tcPr/>
                </a:tc>
                <a:tc>
                  <a:txBody>
                    <a:bodyPr/>
                    <a:lstStyle/>
                    <a:p>
                      <a:r>
                        <a:rPr lang="en-US" dirty="0">
                          <a:latin typeface="Avenir Next"/>
                          <a:hlinkClick r:id="rId5"/>
                        </a:rPr>
                        <a:t>training@proquest.com</a:t>
                      </a:r>
                      <a:r>
                        <a:rPr lang="en-US" dirty="0">
                          <a:latin typeface="Avenir Next"/>
                        </a:rPr>
                        <a:t> </a:t>
                      </a:r>
                      <a:endParaRPr lang="en-IN" dirty="0"/>
                    </a:p>
                  </a:txBody>
                  <a:tcPr/>
                </a:tc>
                <a:extLst>
                  <a:ext uri="{0D108BD9-81ED-4DB2-BD59-A6C34878D82A}">
                    <a16:rowId xmlns:a16="http://schemas.microsoft.com/office/drawing/2014/main" val="2986719568"/>
                  </a:ext>
                </a:extLst>
              </a:tr>
            </a:tbl>
          </a:graphicData>
        </a:graphic>
      </p:graphicFrame>
    </p:spTree>
    <p:extLst>
      <p:ext uri="{BB962C8B-B14F-4D97-AF65-F5344CB8AC3E}">
        <p14:creationId xmlns:p14="http://schemas.microsoft.com/office/powerpoint/2010/main" val="2949297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7A3A9B-6B4C-A8C5-6F47-D71C48E7CCED}"/>
              </a:ext>
            </a:extLst>
          </p:cNvPr>
          <p:cNvSpPr>
            <a:spLocks noGrp="1"/>
          </p:cNvSpPr>
          <p:nvPr>
            <p:ph type="sldNum" sz="quarter"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32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8" name="Picture Placeholder 6" descr="Question mark on green pastel background">
            <a:extLst>
              <a:ext uri="{FF2B5EF4-FFF2-40B4-BE49-F238E27FC236}">
                <a16:creationId xmlns:a16="http://schemas.microsoft.com/office/drawing/2014/main" id="{E687895D-C1BA-157D-3389-FF4695F1EBFD}"/>
              </a:ext>
            </a:extLst>
          </p:cNvPr>
          <p:cNvPicPr>
            <a:picLocks noChangeAspect="1"/>
          </p:cNvPicPr>
          <p:nvPr/>
        </p:nvPicPr>
        <p:blipFill rotWithShape="1">
          <a:blip r:embed="rId2"/>
          <a:srcRect l="43426" r="6169" b="1114"/>
          <a:stretch/>
        </p:blipFill>
        <p:spPr>
          <a:xfrm>
            <a:off x="7530860" y="0"/>
            <a:ext cx="4661140" cy="6858000"/>
          </a:xfrm>
          <a:prstGeom prst="rect">
            <a:avLst/>
          </a:prstGeom>
        </p:spPr>
      </p:pic>
      <p:sp>
        <p:nvSpPr>
          <p:cNvPr id="6" name="TextBox 5">
            <a:extLst>
              <a:ext uri="{FF2B5EF4-FFF2-40B4-BE49-F238E27FC236}">
                <a16:creationId xmlns:a16="http://schemas.microsoft.com/office/drawing/2014/main" id="{505DEE00-16BF-4DA2-B4D4-4D0B9156402D}"/>
              </a:ext>
            </a:extLst>
          </p:cNvPr>
          <p:cNvSpPr txBox="1"/>
          <p:nvPr/>
        </p:nvSpPr>
        <p:spPr>
          <a:xfrm>
            <a:off x="919296" y="5731702"/>
            <a:ext cx="5435987" cy="369332"/>
          </a:xfrm>
          <a:prstGeom prst="rect">
            <a:avLst/>
          </a:prstGeom>
          <a:solidFill>
            <a:schemeClr val="bg1"/>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Avenir Next LT Pro"/>
                <a:ea typeface="+mn-ea"/>
                <a:cs typeface="+mn-cs"/>
              </a:rPr>
              <a:t>Feedback</a:t>
            </a:r>
            <a:r>
              <a:rPr lang="en-IN" dirty="0">
                <a:solidFill>
                  <a:prstClr val="black"/>
                </a:solidFill>
                <a:latin typeface="Avenir Next LT Pro"/>
              </a:rPr>
              <a:t> Link: ………………………..</a:t>
            </a:r>
            <a:endParaRPr kumimoji="0" lang="en-IN" sz="18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026" name="Picture 2">
            <a:extLst>
              <a:ext uri="{FF2B5EF4-FFF2-40B4-BE49-F238E27FC236}">
                <a16:creationId xmlns:a16="http://schemas.microsoft.com/office/drawing/2014/main" id="{8A239648-35FC-8ED7-021B-371144B39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296" y="82007"/>
            <a:ext cx="5435987" cy="5435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010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8C348E-5895-2B24-D9B5-1B548F170527}"/>
              </a:ext>
            </a:extLst>
          </p:cNvPr>
          <p:cNvSpPr>
            <a:spLocks noGrp="1"/>
          </p:cNvSpPr>
          <p:nvPr>
            <p:ph type="body" sz="quarter" idx="13"/>
          </p:nvPr>
        </p:nvSpPr>
        <p:spPr/>
        <p:txBody>
          <a:bodyPr/>
          <a:lstStyle/>
          <a:p>
            <a:r>
              <a:rPr lang="en-US" dirty="0"/>
              <a:t>Sanjay Rajan</a:t>
            </a:r>
          </a:p>
          <a:p>
            <a:endParaRPr lang="en-IN" dirty="0"/>
          </a:p>
        </p:txBody>
      </p:sp>
      <p:sp>
        <p:nvSpPr>
          <p:cNvPr id="3" name="Text Placeholder 2">
            <a:extLst>
              <a:ext uri="{FF2B5EF4-FFF2-40B4-BE49-F238E27FC236}">
                <a16:creationId xmlns:a16="http://schemas.microsoft.com/office/drawing/2014/main" id="{C6819DB0-BD74-B2A0-C441-A9AD9266BD9B}"/>
              </a:ext>
            </a:extLst>
          </p:cNvPr>
          <p:cNvSpPr>
            <a:spLocks noGrp="1"/>
          </p:cNvSpPr>
          <p:nvPr>
            <p:ph type="body" sz="quarter" idx="14"/>
          </p:nvPr>
        </p:nvSpPr>
        <p:spPr/>
        <p:txBody>
          <a:bodyPr/>
          <a:lstStyle/>
          <a:p>
            <a:r>
              <a:rPr lang="en-US" dirty="0"/>
              <a:t>sanjay.rajan@clarivate.com</a:t>
            </a:r>
          </a:p>
          <a:p>
            <a:endParaRPr lang="en-IN" dirty="0"/>
          </a:p>
        </p:txBody>
      </p:sp>
      <p:sp>
        <p:nvSpPr>
          <p:cNvPr id="4" name="Text Placeholder 3">
            <a:extLst>
              <a:ext uri="{FF2B5EF4-FFF2-40B4-BE49-F238E27FC236}">
                <a16:creationId xmlns:a16="http://schemas.microsoft.com/office/drawing/2014/main" id="{DBDB2E31-7A05-4B04-E5D9-B04179ED6430}"/>
              </a:ext>
            </a:extLst>
          </p:cNvPr>
          <p:cNvSpPr>
            <a:spLocks noGrp="1"/>
          </p:cNvSpPr>
          <p:nvPr>
            <p:ph type="body" sz="quarter" idx="15"/>
          </p:nvPr>
        </p:nvSpPr>
        <p:spPr/>
        <p:txBody>
          <a:bodyPr/>
          <a:lstStyle/>
          <a:p>
            <a:r>
              <a:rPr lang="en-US" dirty="0"/>
              <a:t>Mobile:9654355648</a:t>
            </a:r>
          </a:p>
          <a:p>
            <a:endParaRPr lang="en-IN" dirty="0"/>
          </a:p>
        </p:txBody>
      </p:sp>
      <p:sp>
        <p:nvSpPr>
          <p:cNvPr id="9" name="Text Placeholder 8">
            <a:extLst>
              <a:ext uri="{FF2B5EF4-FFF2-40B4-BE49-F238E27FC236}">
                <a16:creationId xmlns:a16="http://schemas.microsoft.com/office/drawing/2014/main" id="{65844F43-6D86-C089-3A7A-18E32C1DFF02}"/>
              </a:ext>
            </a:extLst>
          </p:cNvPr>
          <p:cNvSpPr>
            <a:spLocks noGrp="1"/>
          </p:cNvSpPr>
          <p:nvPr>
            <p:ph type="body" sz="quarter" idx="16"/>
          </p:nvPr>
        </p:nvSpPr>
        <p:spPr/>
        <p:txBody>
          <a:bodyPr/>
          <a:lstStyle/>
          <a:p>
            <a:endParaRPr lang="en-IN"/>
          </a:p>
        </p:txBody>
      </p:sp>
    </p:spTree>
    <p:extLst>
      <p:ext uri="{BB962C8B-B14F-4D97-AF65-F5344CB8AC3E}">
        <p14:creationId xmlns:p14="http://schemas.microsoft.com/office/powerpoint/2010/main" val="4042194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3BF68-2096-4321-1F71-74B4797C21C4}"/>
              </a:ext>
            </a:extLst>
          </p:cNvPr>
          <p:cNvSpPr>
            <a:spLocks noGrp="1"/>
          </p:cNvSpPr>
          <p:nvPr>
            <p:ph type="title"/>
          </p:nvPr>
        </p:nvSpPr>
        <p:spPr/>
        <p:txBody>
          <a:bodyPr/>
          <a:lstStyle/>
          <a:p>
            <a:r>
              <a:rPr lang="en-US" dirty="0"/>
              <a:t>ETD Administrator Home Page </a:t>
            </a:r>
            <a:endParaRPr lang="en-IN" dirty="0"/>
          </a:p>
        </p:txBody>
      </p:sp>
      <p:sp>
        <p:nvSpPr>
          <p:cNvPr id="4" name="Slide Number Placeholder 3">
            <a:extLst>
              <a:ext uri="{FF2B5EF4-FFF2-40B4-BE49-F238E27FC236}">
                <a16:creationId xmlns:a16="http://schemas.microsoft.com/office/drawing/2014/main" id="{3D294D5F-4303-2C65-6D2D-AAAF470C7B59}"/>
              </a:ext>
            </a:extLst>
          </p:cNvPr>
          <p:cNvSpPr>
            <a:spLocks noGrp="1"/>
          </p:cNvSpPr>
          <p:nvPr>
            <p:ph type="sldNum" sz="quarter" idx="11"/>
          </p:nvPr>
        </p:nvSpPr>
        <p:spPr/>
        <p:txBody>
          <a:bodyPr/>
          <a:lstStyle/>
          <a:p>
            <a:fld id="{F59CD943-D024-467A-B36E-F11E1285ED75}" type="slidenum">
              <a:rPr lang="en-GB" smtClean="0"/>
              <a:pPr/>
              <a:t>4</a:t>
            </a:fld>
            <a:endParaRPr lang="en-GB" dirty="0"/>
          </a:p>
        </p:txBody>
      </p:sp>
      <p:pic>
        <p:nvPicPr>
          <p:cNvPr id="9" name="Picture 8">
            <a:extLst>
              <a:ext uri="{FF2B5EF4-FFF2-40B4-BE49-F238E27FC236}">
                <a16:creationId xmlns:a16="http://schemas.microsoft.com/office/drawing/2014/main" id="{69D5FDD3-E164-859E-A436-618184B6DDBD}"/>
              </a:ext>
            </a:extLst>
          </p:cNvPr>
          <p:cNvPicPr>
            <a:picLocks noChangeAspect="1"/>
          </p:cNvPicPr>
          <p:nvPr/>
        </p:nvPicPr>
        <p:blipFill>
          <a:blip r:embed="rId3"/>
          <a:stretch>
            <a:fillRect/>
          </a:stretch>
        </p:blipFill>
        <p:spPr>
          <a:xfrm>
            <a:off x="0" y="893064"/>
            <a:ext cx="12192000" cy="5071872"/>
          </a:xfrm>
          <a:prstGeom prst="rect">
            <a:avLst/>
          </a:prstGeom>
        </p:spPr>
      </p:pic>
      <p:sp>
        <p:nvSpPr>
          <p:cNvPr id="10" name="Arrow: Right 9">
            <a:extLst>
              <a:ext uri="{FF2B5EF4-FFF2-40B4-BE49-F238E27FC236}">
                <a16:creationId xmlns:a16="http://schemas.microsoft.com/office/drawing/2014/main" id="{152634CC-1FCD-E292-5C92-7E62C3E3C993}"/>
              </a:ext>
            </a:extLst>
          </p:cNvPr>
          <p:cNvSpPr/>
          <p:nvPr/>
        </p:nvSpPr>
        <p:spPr>
          <a:xfrm>
            <a:off x="1871597" y="4836858"/>
            <a:ext cx="416688" cy="375182"/>
          </a:xfrm>
          <a:prstGeom prst="rightArrow">
            <a:avLst/>
          </a:prstGeom>
          <a:solidFill>
            <a:schemeClr val="accent2"/>
          </a:solidFill>
          <a:ln>
            <a:solidFill>
              <a:schemeClr val="accent2"/>
            </a:solidFill>
          </a:ln>
        </p:spPr>
        <p:txBody>
          <a:bodyPr wrap="square" rtlCol="0" anchor="ctr">
            <a:noAutofit/>
          </a:bodyPr>
          <a:lstStyle/>
          <a:p>
            <a:pPr algn="l"/>
            <a:endParaRPr lang="en-IN">
              <a:solidFill>
                <a:schemeClr val="tx1"/>
              </a:solidFill>
            </a:endParaRPr>
          </a:p>
        </p:txBody>
      </p:sp>
    </p:spTree>
    <p:extLst>
      <p:ext uri="{BB962C8B-B14F-4D97-AF65-F5344CB8AC3E}">
        <p14:creationId xmlns:p14="http://schemas.microsoft.com/office/powerpoint/2010/main" val="3567320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E9CE0-3AF0-A6D4-1343-921CDB36B1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1B45E9-7416-24DC-DAE0-065F0FD7158B}"/>
              </a:ext>
            </a:extLst>
          </p:cNvPr>
          <p:cNvSpPr>
            <a:spLocks noGrp="1"/>
          </p:cNvSpPr>
          <p:nvPr>
            <p:ph type="title"/>
          </p:nvPr>
        </p:nvSpPr>
        <p:spPr/>
        <p:txBody>
          <a:bodyPr/>
          <a:lstStyle/>
          <a:p>
            <a:r>
              <a:rPr lang="en-US" dirty="0"/>
              <a:t>Create New Student Account </a:t>
            </a:r>
            <a:endParaRPr lang="en-IN" dirty="0"/>
          </a:p>
        </p:txBody>
      </p:sp>
      <p:sp>
        <p:nvSpPr>
          <p:cNvPr id="4" name="Slide Number Placeholder 3">
            <a:extLst>
              <a:ext uri="{FF2B5EF4-FFF2-40B4-BE49-F238E27FC236}">
                <a16:creationId xmlns:a16="http://schemas.microsoft.com/office/drawing/2014/main" id="{DCAD6390-CD72-E57D-4865-E854FBA28844}"/>
              </a:ext>
            </a:extLst>
          </p:cNvPr>
          <p:cNvSpPr>
            <a:spLocks noGrp="1"/>
          </p:cNvSpPr>
          <p:nvPr>
            <p:ph type="sldNum" sz="quarter" idx="11"/>
          </p:nvPr>
        </p:nvSpPr>
        <p:spPr/>
        <p:txBody>
          <a:bodyPr/>
          <a:lstStyle/>
          <a:p>
            <a:fld id="{F59CD943-D024-467A-B36E-F11E1285ED75}" type="slidenum">
              <a:rPr lang="en-GB" smtClean="0"/>
              <a:pPr/>
              <a:t>5</a:t>
            </a:fld>
            <a:endParaRPr lang="en-GB" dirty="0"/>
          </a:p>
        </p:txBody>
      </p:sp>
      <p:pic>
        <p:nvPicPr>
          <p:cNvPr id="5" name="Picture 4">
            <a:extLst>
              <a:ext uri="{FF2B5EF4-FFF2-40B4-BE49-F238E27FC236}">
                <a16:creationId xmlns:a16="http://schemas.microsoft.com/office/drawing/2014/main" id="{5DBD5AA4-74C9-AD83-488B-1F156FE327D0}"/>
              </a:ext>
            </a:extLst>
          </p:cNvPr>
          <p:cNvPicPr>
            <a:picLocks noChangeAspect="1"/>
          </p:cNvPicPr>
          <p:nvPr/>
        </p:nvPicPr>
        <p:blipFill>
          <a:blip r:embed="rId3"/>
          <a:stretch>
            <a:fillRect/>
          </a:stretch>
        </p:blipFill>
        <p:spPr>
          <a:xfrm>
            <a:off x="144379" y="973858"/>
            <a:ext cx="10876547" cy="5229999"/>
          </a:xfrm>
          <a:prstGeom prst="rect">
            <a:avLst/>
          </a:prstGeom>
        </p:spPr>
      </p:pic>
      <p:sp>
        <p:nvSpPr>
          <p:cNvPr id="6" name="Arrow: Right 5">
            <a:extLst>
              <a:ext uri="{FF2B5EF4-FFF2-40B4-BE49-F238E27FC236}">
                <a16:creationId xmlns:a16="http://schemas.microsoft.com/office/drawing/2014/main" id="{54EAAF95-5719-40E2-58BF-66CC2466DECE}"/>
              </a:ext>
            </a:extLst>
          </p:cNvPr>
          <p:cNvSpPr/>
          <p:nvPr/>
        </p:nvSpPr>
        <p:spPr>
          <a:xfrm rot="10800000">
            <a:off x="5365523" y="2248189"/>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272BDF3D-4668-768A-D6BA-85155C920335}"/>
              </a:ext>
            </a:extLst>
          </p:cNvPr>
          <p:cNvSpPr/>
          <p:nvPr/>
        </p:nvSpPr>
        <p:spPr>
          <a:xfrm rot="10800000">
            <a:off x="7346723" y="5764030"/>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8268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E8CD8-E16C-DFD6-CB7D-D281741F43D0}"/>
            </a:ext>
          </a:extLst>
        </p:cNvPr>
        <p:cNvGrpSpPr/>
        <p:nvPr/>
      </p:nvGrpSpPr>
      <p:grpSpPr>
        <a:xfrm>
          <a:off x="0" y="0"/>
          <a:ext cx="0" cy="0"/>
          <a:chOff x="0" y="0"/>
          <a:chExt cx="0" cy="0"/>
        </a:xfrm>
      </p:grpSpPr>
      <p:sp>
        <p:nvSpPr>
          <p:cNvPr id="2" name="Footer Placeholder 2">
            <a:extLst>
              <a:ext uri="{FF2B5EF4-FFF2-40B4-BE49-F238E27FC236}">
                <a16:creationId xmlns:a16="http://schemas.microsoft.com/office/drawing/2014/main" id="{025EA517-EEAA-7174-A540-048696457E87}"/>
              </a:ext>
            </a:extLst>
          </p:cNvPr>
          <p:cNvSpPr>
            <a:spLocks noGrp="1"/>
          </p:cNvSpPr>
          <p:nvPr>
            <p:ph type="ftr" sz="quarter" idx="10"/>
          </p:nvPr>
        </p:nvSpPr>
        <p:spPr>
          <a:xfrm>
            <a:off x="8040688" y="6348353"/>
            <a:ext cx="3292473" cy="215901"/>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libri" panose="020F0502020204030204"/>
                <a:ea typeface="+mn-ea"/>
                <a:cs typeface="+mn-cs"/>
              </a:rPr>
              <a:t>© Clarivate 2024</a:t>
            </a:r>
          </a:p>
        </p:txBody>
      </p:sp>
      <p:sp>
        <p:nvSpPr>
          <p:cNvPr id="3" name="Slide Number Placeholder 3">
            <a:extLst>
              <a:ext uri="{FF2B5EF4-FFF2-40B4-BE49-F238E27FC236}">
                <a16:creationId xmlns:a16="http://schemas.microsoft.com/office/drawing/2014/main" id="{6405E162-021E-BA73-59CD-8EF4DA5C18DF}"/>
              </a:ext>
            </a:extLst>
          </p:cNvPr>
          <p:cNvSpPr>
            <a:spLocks noGrp="1"/>
          </p:cNvSpPr>
          <p:nvPr>
            <p:ph type="sldNum" sz="quarter" idx="11"/>
          </p:nvPr>
        </p:nvSpPr>
        <p:spPr>
          <a:xfrm>
            <a:off x="11506200" y="6348353"/>
            <a:ext cx="216000" cy="215900"/>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8E41FBD-D311-4E5E-AAC3-412DB01E3F7E}" type="slidenum">
              <a:rPr kumimoji="0" lang="en-US"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FA8BE69-AEBF-F563-FCBC-9A0D2E3F0E69}"/>
              </a:ext>
            </a:extLst>
          </p:cNvPr>
          <p:cNvPicPr>
            <a:picLocks/>
          </p:cNvPicPr>
          <p:nvPr/>
        </p:nvPicPr>
        <p:blipFill rotWithShape="1">
          <a:blip r:embed="rId3">
            <a:extLst>
              <a:ext uri="{28A0092B-C50C-407E-A947-70E740481C1C}">
                <a14:useLocalDpi xmlns:a14="http://schemas.microsoft.com/office/drawing/2010/main" val="0"/>
              </a:ext>
            </a:extLst>
          </a:blip>
          <a:srcRect l="3333" r="3333"/>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0F3258F-C38A-78A6-8953-83924F46E9A8}"/>
              </a:ext>
            </a:extLst>
          </p:cNvPr>
          <p:cNvSpPr/>
          <p:nvPr/>
        </p:nvSpPr>
        <p:spPr>
          <a:xfrm rot="10800000">
            <a:off x="-1" y="0"/>
            <a:ext cx="12191999" cy="6858000"/>
          </a:xfrm>
          <a:prstGeom prst="rect">
            <a:avLst/>
          </a:prstGeom>
          <a:gradFill flip="none" rotWithShape="1">
            <a:gsLst>
              <a:gs pos="50000">
                <a:srgbClr val="7188E9">
                  <a:alpha val="80000"/>
                </a:srgbClr>
              </a:gs>
              <a:gs pos="85000">
                <a:srgbClr val="319AF0">
                  <a:alpha val="80000"/>
                </a:srgbClr>
              </a:gs>
              <a:gs pos="15000">
                <a:schemeClr val="accent2">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6" name="Graphic 5">
            <a:extLst>
              <a:ext uri="{FF2B5EF4-FFF2-40B4-BE49-F238E27FC236}">
                <a16:creationId xmlns:a16="http://schemas.microsoft.com/office/drawing/2014/main" id="{41B203BC-8EBF-76F9-7A1F-AE7681BA25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95132" y="3250842"/>
            <a:ext cx="4601736" cy="777764"/>
          </a:xfrm>
          <a:prstGeom prst="rect">
            <a:avLst/>
          </a:prstGeom>
        </p:spPr>
      </p:pic>
      <p:sp>
        <p:nvSpPr>
          <p:cNvPr id="8" name="Parallelogram 7">
            <a:extLst>
              <a:ext uri="{FF2B5EF4-FFF2-40B4-BE49-F238E27FC236}">
                <a16:creationId xmlns:a16="http://schemas.microsoft.com/office/drawing/2014/main" id="{2F4DC162-8004-35B8-E9F8-5A0B160B8738}"/>
              </a:ext>
            </a:extLst>
          </p:cNvPr>
          <p:cNvSpPr/>
          <p:nvPr/>
        </p:nvSpPr>
        <p:spPr>
          <a:xfrm flipH="1" flipV="1">
            <a:off x="10942723" y="5884918"/>
            <a:ext cx="637296" cy="60751"/>
          </a:xfrm>
          <a:prstGeom prst="parallelogram">
            <a:avLst>
              <a:gd name="adj" fmla="val 49479"/>
            </a:avLst>
          </a:prstGeom>
          <a:solidFill>
            <a:srgbClr val="F1E8F8"/>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9" name="Straight Connector 8">
            <a:extLst>
              <a:ext uri="{FF2B5EF4-FFF2-40B4-BE49-F238E27FC236}">
                <a16:creationId xmlns:a16="http://schemas.microsoft.com/office/drawing/2014/main" id="{DE948EDD-5A16-6568-5482-6B0878C1F164}"/>
              </a:ext>
            </a:extLst>
          </p:cNvPr>
          <p:cNvCxnSpPr>
            <a:cxnSpLocks/>
          </p:cNvCxnSpPr>
          <p:nvPr/>
        </p:nvCxnSpPr>
        <p:spPr>
          <a:xfrm flipH="1">
            <a:off x="0" y="5915294"/>
            <a:ext cx="10911683" cy="0"/>
          </a:xfrm>
          <a:prstGeom prst="line">
            <a:avLst/>
          </a:prstGeom>
          <a:noFill/>
          <a:ln>
            <a:solidFill>
              <a:srgbClr val="F1E8F8"/>
            </a:solidFill>
          </a:ln>
        </p:spPr>
        <p:style>
          <a:lnRef idx="2">
            <a:schemeClr val="accent1">
              <a:shade val="50000"/>
            </a:schemeClr>
          </a:lnRef>
          <a:fillRef idx="1">
            <a:schemeClr val="accent1"/>
          </a:fillRef>
          <a:effectRef idx="0">
            <a:schemeClr val="accent1"/>
          </a:effectRef>
          <a:fontRef idx="minor">
            <a:schemeClr val="lt1"/>
          </a:fontRef>
        </p:style>
      </p:cxnSp>
      <p:sp>
        <p:nvSpPr>
          <p:cNvPr id="10" name="Parallelogram 9">
            <a:extLst>
              <a:ext uri="{FF2B5EF4-FFF2-40B4-BE49-F238E27FC236}">
                <a16:creationId xmlns:a16="http://schemas.microsoft.com/office/drawing/2014/main" id="{9DF94281-3FF2-5F02-D677-3888DAA4E774}"/>
              </a:ext>
            </a:extLst>
          </p:cNvPr>
          <p:cNvSpPr>
            <a:spLocks/>
          </p:cNvSpPr>
          <p:nvPr/>
        </p:nvSpPr>
        <p:spPr>
          <a:xfrm>
            <a:off x="606425" y="4346985"/>
            <a:ext cx="637296" cy="60751"/>
          </a:xfrm>
          <a:prstGeom prst="parallelogram">
            <a:avLst>
              <a:gd name="adj" fmla="val 49479"/>
            </a:avLst>
          </a:prstGeom>
          <a:solidFill>
            <a:srgbClr val="F1E8F8"/>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11" name="Straight Connector 10">
            <a:extLst>
              <a:ext uri="{FF2B5EF4-FFF2-40B4-BE49-F238E27FC236}">
                <a16:creationId xmlns:a16="http://schemas.microsoft.com/office/drawing/2014/main" id="{92602D89-62E7-C6DA-B892-CA3E688E0D3F}"/>
              </a:ext>
            </a:extLst>
          </p:cNvPr>
          <p:cNvCxnSpPr>
            <a:cxnSpLocks/>
          </p:cNvCxnSpPr>
          <p:nvPr/>
        </p:nvCxnSpPr>
        <p:spPr>
          <a:xfrm>
            <a:off x="1274761" y="4377360"/>
            <a:ext cx="10929939" cy="0"/>
          </a:xfrm>
          <a:prstGeom prst="line">
            <a:avLst/>
          </a:prstGeom>
          <a:noFill/>
          <a:ln>
            <a:solidFill>
              <a:srgbClr val="F1E8F8"/>
            </a:solidFill>
          </a:ln>
        </p:spPr>
        <p:style>
          <a:lnRef idx="2">
            <a:schemeClr val="accent1">
              <a:shade val="50000"/>
            </a:schemeClr>
          </a:lnRef>
          <a:fillRef idx="1">
            <a:schemeClr val="accent1"/>
          </a:fillRef>
          <a:effectRef idx="0">
            <a:schemeClr val="accent1"/>
          </a:effectRef>
          <a:fontRef idx="minor">
            <a:schemeClr val="lt1"/>
          </a:fontRef>
        </p:style>
      </p:cxnSp>
      <p:sp>
        <p:nvSpPr>
          <p:cNvPr id="12" name="Text Placeholder 4">
            <a:extLst>
              <a:ext uri="{FF2B5EF4-FFF2-40B4-BE49-F238E27FC236}">
                <a16:creationId xmlns:a16="http://schemas.microsoft.com/office/drawing/2014/main" id="{E79446BB-63EC-7264-9F32-4EAD4F211E02}"/>
              </a:ext>
            </a:extLst>
          </p:cNvPr>
          <p:cNvSpPr txBox="1">
            <a:spLocks/>
          </p:cNvSpPr>
          <p:nvPr/>
        </p:nvSpPr>
        <p:spPr>
          <a:xfrm>
            <a:off x="0" y="4465290"/>
            <a:ext cx="12192000" cy="1362074"/>
          </a:xfrm>
          <a:prstGeom prst="rect">
            <a:avLst/>
          </a:prstGeom>
          <a:gradFill flip="none" rotWithShape="1">
            <a:gsLst>
              <a:gs pos="0">
                <a:schemeClr val="tx1">
                  <a:alpha val="25000"/>
                </a:schemeClr>
              </a:gs>
              <a:gs pos="50000">
                <a:srgbClr val="000000">
                  <a:alpha val="35000"/>
                </a:srgbClr>
              </a:gs>
              <a:gs pos="100000">
                <a:schemeClr val="tx1">
                  <a:alpha val="25000"/>
                </a:schemeClr>
              </a:gs>
            </a:gsLst>
            <a:lin ang="10800000" scaled="1"/>
            <a:tileRect/>
          </a:gradFill>
        </p:spPr>
        <p:txBody>
          <a:bodyPr vert="horz" lIns="0" tIns="0" rIns="0" bIns="0" rtlCol="0" anchor="ct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Avenir Next LT Pro Demi"/>
                <a:ea typeface="+mn-ea"/>
                <a:cs typeface="+mn-cs"/>
              </a:rPr>
              <a:t> Step 2: Consult the Resources &amp; Guidelines </a:t>
            </a:r>
          </a:p>
        </p:txBody>
      </p:sp>
      <p:sp>
        <p:nvSpPr>
          <p:cNvPr id="13" name="Freeform: Shape 12">
            <a:extLst>
              <a:ext uri="{FF2B5EF4-FFF2-40B4-BE49-F238E27FC236}">
                <a16:creationId xmlns:a16="http://schemas.microsoft.com/office/drawing/2014/main" id="{EA6FBC53-141C-A2B1-20DF-7E8B7B17DD00}"/>
              </a:ext>
            </a:extLst>
          </p:cNvPr>
          <p:cNvSpPr/>
          <p:nvPr/>
        </p:nvSpPr>
        <p:spPr>
          <a:xfrm flipH="1" flipV="1">
            <a:off x="0" y="4465289"/>
            <a:ext cx="591116" cy="1362075"/>
          </a:xfrm>
          <a:custGeom>
            <a:avLst/>
            <a:gdLst>
              <a:gd name="connsiteX0" fmla="*/ 591116 w 591116"/>
              <a:gd name="connsiteY0" fmla="*/ 1362075 h 1362075"/>
              <a:gd name="connsiteX1" fmla="*/ 0 w 591116"/>
              <a:gd name="connsiteY1" fmla="*/ 1362075 h 1362075"/>
              <a:gd name="connsiteX2" fmla="*/ 591116 w 591116"/>
              <a:gd name="connsiteY2" fmla="*/ 0 h 1362075"/>
            </a:gdLst>
            <a:ahLst/>
            <a:cxnLst>
              <a:cxn ang="0">
                <a:pos x="connsiteX0" y="connsiteY0"/>
              </a:cxn>
              <a:cxn ang="0">
                <a:pos x="connsiteX1" y="connsiteY1"/>
              </a:cxn>
              <a:cxn ang="0">
                <a:pos x="connsiteX2" y="connsiteY2"/>
              </a:cxn>
            </a:cxnLst>
            <a:rect l="l" t="t" r="r" b="b"/>
            <a:pathLst>
              <a:path w="591116" h="1362075">
                <a:moveTo>
                  <a:pt x="591116" y="1362075"/>
                </a:moveTo>
                <a:lnTo>
                  <a:pt x="0" y="1362075"/>
                </a:lnTo>
                <a:lnTo>
                  <a:pt x="591116" y="0"/>
                </a:lnTo>
                <a:close/>
              </a:path>
            </a:pathLst>
          </a:custGeom>
          <a:gradFill flip="none" rotWithShape="1">
            <a:gsLst>
              <a:gs pos="85000">
                <a:srgbClr val="917FE5">
                  <a:alpha val="70000"/>
                </a:srgbClr>
              </a:gs>
              <a:gs pos="15000">
                <a:schemeClr val="accent2">
                  <a:alpha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4" name="Freeform: Shape 13">
            <a:extLst>
              <a:ext uri="{FF2B5EF4-FFF2-40B4-BE49-F238E27FC236}">
                <a16:creationId xmlns:a16="http://schemas.microsoft.com/office/drawing/2014/main" id="{FABFBCF4-A53E-95A5-981E-A6407845EE5A}"/>
              </a:ext>
            </a:extLst>
          </p:cNvPr>
          <p:cNvSpPr/>
          <p:nvPr/>
        </p:nvSpPr>
        <p:spPr>
          <a:xfrm>
            <a:off x="11600884" y="4465289"/>
            <a:ext cx="591116" cy="1362075"/>
          </a:xfrm>
          <a:custGeom>
            <a:avLst/>
            <a:gdLst>
              <a:gd name="connsiteX0" fmla="*/ 591116 w 591116"/>
              <a:gd name="connsiteY0" fmla="*/ 1362075 h 1362075"/>
              <a:gd name="connsiteX1" fmla="*/ 0 w 591116"/>
              <a:gd name="connsiteY1" fmla="*/ 1362075 h 1362075"/>
              <a:gd name="connsiteX2" fmla="*/ 591116 w 591116"/>
              <a:gd name="connsiteY2" fmla="*/ 0 h 1362075"/>
            </a:gdLst>
            <a:ahLst/>
            <a:cxnLst>
              <a:cxn ang="0">
                <a:pos x="connsiteX0" y="connsiteY0"/>
              </a:cxn>
              <a:cxn ang="0">
                <a:pos x="connsiteX1" y="connsiteY1"/>
              </a:cxn>
              <a:cxn ang="0">
                <a:pos x="connsiteX2" y="connsiteY2"/>
              </a:cxn>
            </a:cxnLst>
            <a:rect l="l" t="t" r="r" b="b"/>
            <a:pathLst>
              <a:path w="591116" h="1362075">
                <a:moveTo>
                  <a:pt x="591116" y="1362075"/>
                </a:moveTo>
                <a:lnTo>
                  <a:pt x="0" y="1362075"/>
                </a:lnTo>
                <a:lnTo>
                  <a:pt x="591116" y="0"/>
                </a:lnTo>
                <a:close/>
              </a:path>
            </a:pathLst>
          </a:custGeom>
          <a:gradFill flip="none" rotWithShape="1">
            <a:gsLst>
              <a:gs pos="15000">
                <a:srgbClr val="5191ED">
                  <a:alpha val="70000"/>
                </a:srgbClr>
              </a:gs>
              <a:gs pos="85000">
                <a:srgbClr val="319AF0">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1010390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4A431-4508-6B37-5A40-48BFDD9D190D}"/>
              </a:ext>
            </a:extLst>
          </p:cNvPr>
          <p:cNvSpPr>
            <a:spLocks noGrp="1"/>
          </p:cNvSpPr>
          <p:nvPr>
            <p:ph type="title"/>
          </p:nvPr>
        </p:nvSpPr>
        <p:spPr/>
        <p:txBody>
          <a:bodyPr/>
          <a:lstStyle/>
          <a:p>
            <a:r>
              <a:rPr lang="en-US" dirty="0"/>
              <a:t>Resources &amp; Guidelines </a:t>
            </a:r>
            <a:endParaRPr lang="en-IN" dirty="0"/>
          </a:p>
        </p:txBody>
      </p:sp>
      <p:sp>
        <p:nvSpPr>
          <p:cNvPr id="4" name="Slide Number Placeholder 3">
            <a:extLst>
              <a:ext uri="{FF2B5EF4-FFF2-40B4-BE49-F238E27FC236}">
                <a16:creationId xmlns:a16="http://schemas.microsoft.com/office/drawing/2014/main" id="{14FFEEEB-C690-AE02-8685-3CFF5C85CF1A}"/>
              </a:ext>
            </a:extLst>
          </p:cNvPr>
          <p:cNvSpPr>
            <a:spLocks noGrp="1"/>
          </p:cNvSpPr>
          <p:nvPr>
            <p:ph type="sldNum" sz="quarter" idx="11"/>
          </p:nvPr>
        </p:nvSpPr>
        <p:spPr/>
        <p:txBody>
          <a:bodyPr/>
          <a:lstStyle/>
          <a:p>
            <a:fld id="{F59CD943-D024-467A-B36E-F11E1285ED75}" type="slidenum">
              <a:rPr lang="en-GB" smtClean="0"/>
              <a:pPr/>
              <a:t>7</a:t>
            </a:fld>
            <a:endParaRPr lang="en-GB" dirty="0"/>
          </a:p>
        </p:txBody>
      </p:sp>
      <p:pic>
        <p:nvPicPr>
          <p:cNvPr id="9" name="Picture 8">
            <a:extLst>
              <a:ext uri="{FF2B5EF4-FFF2-40B4-BE49-F238E27FC236}">
                <a16:creationId xmlns:a16="http://schemas.microsoft.com/office/drawing/2014/main" id="{EB790413-C7E8-479F-5820-835DB7256442}"/>
              </a:ext>
            </a:extLst>
          </p:cNvPr>
          <p:cNvPicPr>
            <a:picLocks noChangeAspect="1"/>
          </p:cNvPicPr>
          <p:nvPr/>
        </p:nvPicPr>
        <p:blipFill>
          <a:blip r:embed="rId3"/>
          <a:stretch>
            <a:fillRect/>
          </a:stretch>
        </p:blipFill>
        <p:spPr>
          <a:xfrm>
            <a:off x="156410" y="842793"/>
            <a:ext cx="9877926" cy="5417971"/>
          </a:xfrm>
          <a:prstGeom prst="rect">
            <a:avLst/>
          </a:prstGeom>
        </p:spPr>
      </p:pic>
      <p:pic>
        <p:nvPicPr>
          <p:cNvPr id="10" name="Picture 9">
            <a:extLst>
              <a:ext uri="{FF2B5EF4-FFF2-40B4-BE49-F238E27FC236}">
                <a16:creationId xmlns:a16="http://schemas.microsoft.com/office/drawing/2014/main" id="{60C1AFBF-0BFE-672C-14B1-D41FDCFBF722}"/>
              </a:ext>
            </a:extLst>
          </p:cNvPr>
          <p:cNvPicPr>
            <a:picLocks noChangeAspect="1"/>
          </p:cNvPicPr>
          <p:nvPr/>
        </p:nvPicPr>
        <p:blipFill>
          <a:blip r:embed="rId4"/>
          <a:stretch>
            <a:fillRect/>
          </a:stretch>
        </p:blipFill>
        <p:spPr>
          <a:xfrm>
            <a:off x="9369015" y="1229182"/>
            <a:ext cx="2245185" cy="1477923"/>
          </a:xfrm>
          <a:prstGeom prst="rect">
            <a:avLst/>
          </a:prstGeom>
        </p:spPr>
      </p:pic>
      <p:sp>
        <p:nvSpPr>
          <p:cNvPr id="11" name="Arrow: Right 10">
            <a:extLst>
              <a:ext uri="{FF2B5EF4-FFF2-40B4-BE49-F238E27FC236}">
                <a16:creationId xmlns:a16="http://schemas.microsoft.com/office/drawing/2014/main" id="{75EDFE4D-0FFF-A7E4-4CEE-E9E656480BF1}"/>
              </a:ext>
            </a:extLst>
          </p:cNvPr>
          <p:cNvSpPr/>
          <p:nvPr/>
        </p:nvSpPr>
        <p:spPr>
          <a:xfrm rot="10800000">
            <a:off x="3647049" y="2033285"/>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3CDA49B4-C8B5-F9BB-63EB-6FA466D85843}"/>
              </a:ext>
            </a:extLst>
          </p:cNvPr>
          <p:cNvSpPr/>
          <p:nvPr/>
        </p:nvSpPr>
        <p:spPr>
          <a:xfrm rot="10800000">
            <a:off x="2011874" y="3209086"/>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7B8C5B71-B676-CB03-F52A-51BD839EB8C3}"/>
              </a:ext>
            </a:extLst>
          </p:cNvPr>
          <p:cNvSpPr/>
          <p:nvPr/>
        </p:nvSpPr>
        <p:spPr>
          <a:xfrm rot="10800000">
            <a:off x="1204999" y="4295222"/>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B399FC-DC4C-F06E-5A49-C4F1AFBE4426}"/>
              </a:ext>
            </a:extLst>
          </p:cNvPr>
          <p:cNvSpPr/>
          <p:nvPr/>
        </p:nvSpPr>
        <p:spPr>
          <a:xfrm>
            <a:off x="1070288" y="1315049"/>
            <a:ext cx="1179617" cy="35620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776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B2A56-0AA5-0B72-4D9A-E841397A7A82}"/>
            </a:ext>
          </a:extLst>
        </p:cNvPr>
        <p:cNvGrpSpPr/>
        <p:nvPr/>
      </p:nvGrpSpPr>
      <p:grpSpPr>
        <a:xfrm>
          <a:off x="0" y="0"/>
          <a:ext cx="0" cy="0"/>
          <a:chOff x="0" y="0"/>
          <a:chExt cx="0" cy="0"/>
        </a:xfrm>
      </p:grpSpPr>
      <p:sp>
        <p:nvSpPr>
          <p:cNvPr id="2" name="Footer Placeholder 2">
            <a:extLst>
              <a:ext uri="{FF2B5EF4-FFF2-40B4-BE49-F238E27FC236}">
                <a16:creationId xmlns:a16="http://schemas.microsoft.com/office/drawing/2014/main" id="{55FF60A7-F6B6-6164-6F47-4C4DF7A902F2}"/>
              </a:ext>
            </a:extLst>
          </p:cNvPr>
          <p:cNvSpPr>
            <a:spLocks noGrp="1"/>
          </p:cNvSpPr>
          <p:nvPr>
            <p:ph type="ftr" sz="quarter" idx="10"/>
          </p:nvPr>
        </p:nvSpPr>
        <p:spPr>
          <a:xfrm>
            <a:off x="8040688" y="6348353"/>
            <a:ext cx="3292473" cy="215901"/>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libri" panose="020F0502020204030204"/>
                <a:ea typeface="+mn-ea"/>
                <a:cs typeface="+mn-cs"/>
              </a:rPr>
              <a:t>© Clarivate 2024</a:t>
            </a:r>
          </a:p>
        </p:txBody>
      </p:sp>
      <p:sp>
        <p:nvSpPr>
          <p:cNvPr id="3" name="Slide Number Placeholder 3">
            <a:extLst>
              <a:ext uri="{FF2B5EF4-FFF2-40B4-BE49-F238E27FC236}">
                <a16:creationId xmlns:a16="http://schemas.microsoft.com/office/drawing/2014/main" id="{B5AECA70-9F8D-FC1A-9517-B6716BFA7892}"/>
              </a:ext>
            </a:extLst>
          </p:cNvPr>
          <p:cNvSpPr>
            <a:spLocks noGrp="1"/>
          </p:cNvSpPr>
          <p:nvPr>
            <p:ph type="sldNum" sz="quarter" idx="11"/>
          </p:nvPr>
        </p:nvSpPr>
        <p:spPr>
          <a:xfrm>
            <a:off x="11506200" y="6348353"/>
            <a:ext cx="216000" cy="215900"/>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8E41FBD-D311-4E5E-AAC3-412DB01E3F7E}" type="slidenum">
              <a:rPr kumimoji="0" lang="en-US"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6B0C994-4AC4-CE48-3EBB-6303DFA02144}"/>
              </a:ext>
            </a:extLst>
          </p:cNvPr>
          <p:cNvPicPr>
            <a:picLocks/>
          </p:cNvPicPr>
          <p:nvPr/>
        </p:nvPicPr>
        <p:blipFill rotWithShape="1">
          <a:blip r:embed="rId3">
            <a:extLst>
              <a:ext uri="{28A0092B-C50C-407E-A947-70E740481C1C}">
                <a14:useLocalDpi xmlns:a14="http://schemas.microsoft.com/office/drawing/2010/main" val="0"/>
              </a:ext>
            </a:extLst>
          </a:blip>
          <a:srcRect l="3333" r="3333"/>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659A2B1-5AAB-CD87-E902-EC6AA2BB1E43}"/>
              </a:ext>
            </a:extLst>
          </p:cNvPr>
          <p:cNvSpPr/>
          <p:nvPr/>
        </p:nvSpPr>
        <p:spPr>
          <a:xfrm rot="10800000">
            <a:off x="-1" y="0"/>
            <a:ext cx="12191999" cy="6858000"/>
          </a:xfrm>
          <a:prstGeom prst="rect">
            <a:avLst/>
          </a:prstGeom>
          <a:gradFill flip="none" rotWithShape="1">
            <a:gsLst>
              <a:gs pos="50000">
                <a:srgbClr val="7188E9">
                  <a:alpha val="80000"/>
                </a:srgbClr>
              </a:gs>
              <a:gs pos="85000">
                <a:srgbClr val="319AF0">
                  <a:alpha val="80000"/>
                </a:srgbClr>
              </a:gs>
              <a:gs pos="15000">
                <a:schemeClr val="accent2">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6" name="Graphic 5">
            <a:extLst>
              <a:ext uri="{FF2B5EF4-FFF2-40B4-BE49-F238E27FC236}">
                <a16:creationId xmlns:a16="http://schemas.microsoft.com/office/drawing/2014/main" id="{A4216D2B-1741-E9A4-F75F-2090D3C72C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95132" y="3250842"/>
            <a:ext cx="4601736" cy="777764"/>
          </a:xfrm>
          <a:prstGeom prst="rect">
            <a:avLst/>
          </a:prstGeom>
        </p:spPr>
      </p:pic>
      <p:sp>
        <p:nvSpPr>
          <p:cNvPr id="8" name="Parallelogram 7">
            <a:extLst>
              <a:ext uri="{FF2B5EF4-FFF2-40B4-BE49-F238E27FC236}">
                <a16:creationId xmlns:a16="http://schemas.microsoft.com/office/drawing/2014/main" id="{933B6C5E-14BE-D70A-5232-DF31C7FB5F7B}"/>
              </a:ext>
            </a:extLst>
          </p:cNvPr>
          <p:cNvSpPr/>
          <p:nvPr/>
        </p:nvSpPr>
        <p:spPr>
          <a:xfrm flipH="1" flipV="1">
            <a:off x="10942723" y="5884918"/>
            <a:ext cx="637296" cy="60751"/>
          </a:xfrm>
          <a:prstGeom prst="parallelogram">
            <a:avLst>
              <a:gd name="adj" fmla="val 49479"/>
            </a:avLst>
          </a:prstGeom>
          <a:solidFill>
            <a:srgbClr val="F1E8F8"/>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9" name="Straight Connector 8">
            <a:extLst>
              <a:ext uri="{FF2B5EF4-FFF2-40B4-BE49-F238E27FC236}">
                <a16:creationId xmlns:a16="http://schemas.microsoft.com/office/drawing/2014/main" id="{FF1C93B8-EF8F-3B80-E70E-75B8C8D18F1F}"/>
              </a:ext>
            </a:extLst>
          </p:cNvPr>
          <p:cNvCxnSpPr>
            <a:cxnSpLocks/>
          </p:cNvCxnSpPr>
          <p:nvPr/>
        </p:nvCxnSpPr>
        <p:spPr>
          <a:xfrm flipH="1">
            <a:off x="0" y="5915294"/>
            <a:ext cx="10911683" cy="0"/>
          </a:xfrm>
          <a:prstGeom prst="line">
            <a:avLst/>
          </a:prstGeom>
          <a:noFill/>
          <a:ln>
            <a:solidFill>
              <a:srgbClr val="F1E8F8"/>
            </a:solidFill>
          </a:ln>
        </p:spPr>
        <p:style>
          <a:lnRef idx="2">
            <a:schemeClr val="accent1">
              <a:shade val="50000"/>
            </a:schemeClr>
          </a:lnRef>
          <a:fillRef idx="1">
            <a:schemeClr val="accent1"/>
          </a:fillRef>
          <a:effectRef idx="0">
            <a:schemeClr val="accent1"/>
          </a:effectRef>
          <a:fontRef idx="minor">
            <a:schemeClr val="lt1"/>
          </a:fontRef>
        </p:style>
      </p:cxnSp>
      <p:sp>
        <p:nvSpPr>
          <p:cNvPr id="10" name="Parallelogram 9">
            <a:extLst>
              <a:ext uri="{FF2B5EF4-FFF2-40B4-BE49-F238E27FC236}">
                <a16:creationId xmlns:a16="http://schemas.microsoft.com/office/drawing/2014/main" id="{397A94FC-20C1-EF1A-A181-802595D148CD}"/>
              </a:ext>
            </a:extLst>
          </p:cNvPr>
          <p:cNvSpPr>
            <a:spLocks/>
          </p:cNvSpPr>
          <p:nvPr/>
        </p:nvSpPr>
        <p:spPr>
          <a:xfrm>
            <a:off x="606425" y="4346985"/>
            <a:ext cx="637296" cy="60751"/>
          </a:xfrm>
          <a:prstGeom prst="parallelogram">
            <a:avLst>
              <a:gd name="adj" fmla="val 49479"/>
            </a:avLst>
          </a:prstGeom>
          <a:solidFill>
            <a:srgbClr val="F1E8F8"/>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11" name="Straight Connector 10">
            <a:extLst>
              <a:ext uri="{FF2B5EF4-FFF2-40B4-BE49-F238E27FC236}">
                <a16:creationId xmlns:a16="http://schemas.microsoft.com/office/drawing/2014/main" id="{EC4457BE-0190-A424-1599-17C33E2D2FF7}"/>
              </a:ext>
            </a:extLst>
          </p:cNvPr>
          <p:cNvCxnSpPr>
            <a:cxnSpLocks/>
          </p:cNvCxnSpPr>
          <p:nvPr/>
        </p:nvCxnSpPr>
        <p:spPr>
          <a:xfrm>
            <a:off x="1274761" y="4377360"/>
            <a:ext cx="10929939" cy="0"/>
          </a:xfrm>
          <a:prstGeom prst="line">
            <a:avLst/>
          </a:prstGeom>
          <a:noFill/>
          <a:ln>
            <a:solidFill>
              <a:srgbClr val="F1E8F8"/>
            </a:solidFill>
          </a:ln>
        </p:spPr>
        <p:style>
          <a:lnRef idx="2">
            <a:schemeClr val="accent1">
              <a:shade val="50000"/>
            </a:schemeClr>
          </a:lnRef>
          <a:fillRef idx="1">
            <a:schemeClr val="accent1"/>
          </a:fillRef>
          <a:effectRef idx="0">
            <a:schemeClr val="accent1"/>
          </a:effectRef>
          <a:fontRef idx="minor">
            <a:schemeClr val="lt1"/>
          </a:fontRef>
        </p:style>
      </p:cxnSp>
      <p:sp>
        <p:nvSpPr>
          <p:cNvPr id="12" name="Text Placeholder 4">
            <a:extLst>
              <a:ext uri="{FF2B5EF4-FFF2-40B4-BE49-F238E27FC236}">
                <a16:creationId xmlns:a16="http://schemas.microsoft.com/office/drawing/2014/main" id="{12528BA5-7681-31DC-7C22-E5256579FCD6}"/>
              </a:ext>
            </a:extLst>
          </p:cNvPr>
          <p:cNvSpPr txBox="1">
            <a:spLocks/>
          </p:cNvSpPr>
          <p:nvPr/>
        </p:nvSpPr>
        <p:spPr>
          <a:xfrm>
            <a:off x="0" y="4465290"/>
            <a:ext cx="12192000" cy="1362074"/>
          </a:xfrm>
          <a:prstGeom prst="rect">
            <a:avLst/>
          </a:prstGeom>
          <a:gradFill flip="none" rotWithShape="1">
            <a:gsLst>
              <a:gs pos="0">
                <a:schemeClr val="tx1">
                  <a:alpha val="25000"/>
                </a:schemeClr>
              </a:gs>
              <a:gs pos="50000">
                <a:srgbClr val="000000">
                  <a:alpha val="35000"/>
                </a:srgbClr>
              </a:gs>
              <a:gs pos="100000">
                <a:schemeClr val="tx1">
                  <a:alpha val="25000"/>
                </a:schemeClr>
              </a:gs>
            </a:gsLst>
            <a:lin ang="10800000" scaled="1"/>
            <a:tileRect/>
          </a:gradFill>
        </p:spPr>
        <p:txBody>
          <a:bodyPr vert="horz" lIns="0" tIns="0" rIns="0" bIns="0" rtlCol="0" anchor="ct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Avenir Next LT Pro Demi"/>
                <a:ea typeface="+mn-ea"/>
                <a:cs typeface="+mn-cs"/>
              </a:rPr>
              <a:t> Step </a:t>
            </a:r>
            <a:r>
              <a:rPr lang="en-US" sz="3600" dirty="0">
                <a:solidFill>
                  <a:prstClr val="white"/>
                </a:solidFill>
                <a:latin typeface="Avenir Next LT Pro Demi"/>
              </a:rPr>
              <a:t>3</a:t>
            </a:r>
            <a:r>
              <a:rPr kumimoji="0" lang="en-US" sz="3600" b="0" i="0" u="none" strike="noStrike" kern="1200" cap="none" spc="0" normalizeH="0" baseline="0" noProof="0" dirty="0">
                <a:ln>
                  <a:noFill/>
                </a:ln>
                <a:solidFill>
                  <a:prstClr val="white"/>
                </a:solidFill>
                <a:effectLst/>
                <a:uLnTx/>
                <a:uFillTx/>
                <a:latin typeface="Avenir Next LT Pro Demi"/>
                <a:ea typeface="+mn-ea"/>
                <a:cs typeface="+mn-cs"/>
              </a:rPr>
              <a:t>: Initiate the Submission Process of Dissertations &amp; Thesis</a:t>
            </a:r>
          </a:p>
        </p:txBody>
      </p:sp>
      <p:sp>
        <p:nvSpPr>
          <p:cNvPr id="13" name="Freeform: Shape 12">
            <a:extLst>
              <a:ext uri="{FF2B5EF4-FFF2-40B4-BE49-F238E27FC236}">
                <a16:creationId xmlns:a16="http://schemas.microsoft.com/office/drawing/2014/main" id="{F980A3D7-CF96-B171-D9F9-C5E9A7CC9A43}"/>
              </a:ext>
            </a:extLst>
          </p:cNvPr>
          <p:cNvSpPr/>
          <p:nvPr/>
        </p:nvSpPr>
        <p:spPr>
          <a:xfrm flipH="1" flipV="1">
            <a:off x="0" y="4465289"/>
            <a:ext cx="591116" cy="1362075"/>
          </a:xfrm>
          <a:custGeom>
            <a:avLst/>
            <a:gdLst>
              <a:gd name="connsiteX0" fmla="*/ 591116 w 591116"/>
              <a:gd name="connsiteY0" fmla="*/ 1362075 h 1362075"/>
              <a:gd name="connsiteX1" fmla="*/ 0 w 591116"/>
              <a:gd name="connsiteY1" fmla="*/ 1362075 h 1362075"/>
              <a:gd name="connsiteX2" fmla="*/ 591116 w 591116"/>
              <a:gd name="connsiteY2" fmla="*/ 0 h 1362075"/>
            </a:gdLst>
            <a:ahLst/>
            <a:cxnLst>
              <a:cxn ang="0">
                <a:pos x="connsiteX0" y="connsiteY0"/>
              </a:cxn>
              <a:cxn ang="0">
                <a:pos x="connsiteX1" y="connsiteY1"/>
              </a:cxn>
              <a:cxn ang="0">
                <a:pos x="connsiteX2" y="connsiteY2"/>
              </a:cxn>
            </a:cxnLst>
            <a:rect l="l" t="t" r="r" b="b"/>
            <a:pathLst>
              <a:path w="591116" h="1362075">
                <a:moveTo>
                  <a:pt x="591116" y="1362075"/>
                </a:moveTo>
                <a:lnTo>
                  <a:pt x="0" y="1362075"/>
                </a:lnTo>
                <a:lnTo>
                  <a:pt x="591116" y="0"/>
                </a:lnTo>
                <a:close/>
              </a:path>
            </a:pathLst>
          </a:custGeom>
          <a:gradFill flip="none" rotWithShape="1">
            <a:gsLst>
              <a:gs pos="85000">
                <a:srgbClr val="917FE5">
                  <a:alpha val="70000"/>
                </a:srgbClr>
              </a:gs>
              <a:gs pos="15000">
                <a:schemeClr val="accent2">
                  <a:alpha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4" name="Freeform: Shape 13">
            <a:extLst>
              <a:ext uri="{FF2B5EF4-FFF2-40B4-BE49-F238E27FC236}">
                <a16:creationId xmlns:a16="http://schemas.microsoft.com/office/drawing/2014/main" id="{127B5193-DC1D-548F-C7F7-E4CF305BCCBE}"/>
              </a:ext>
            </a:extLst>
          </p:cNvPr>
          <p:cNvSpPr/>
          <p:nvPr/>
        </p:nvSpPr>
        <p:spPr>
          <a:xfrm>
            <a:off x="11600884" y="4465289"/>
            <a:ext cx="591116" cy="1362075"/>
          </a:xfrm>
          <a:custGeom>
            <a:avLst/>
            <a:gdLst>
              <a:gd name="connsiteX0" fmla="*/ 591116 w 591116"/>
              <a:gd name="connsiteY0" fmla="*/ 1362075 h 1362075"/>
              <a:gd name="connsiteX1" fmla="*/ 0 w 591116"/>
              <a:gd name="connsiteY1" fmla="*/ 1362075 h 1362075"/>
              <a:gd name="connsiteX2" fmla="*/ 591116 w 591116"/>
              <a:gd name="connsiteY2" fmla="*/ 0 h 1362075"/>
            </a:gdLst>
            <a:ahLst/>
            <a:cxnLst>
              <a:cxn ang="0">
                <a:pos x="connsiteX0" y="connsiteY0"/>
              </a:cxn>
              <a:cxn ang="0">
                <a:pos x="connsiteX1" y="connsiteY1"/>
              </a:cxn>
              <a:cxn ang="0">
                <a:pos x="connsiteX2" y="connsiteY2"/>
              </a:cxn>
            </a:cxnLst>
            <a:rect l="l" t="t" r="r" b="b"/>
            <a:pathLst>
              <a:path w="591116" h="1362075">
                <a:moveTo>
                  <a:pt x="591116" y="1362075"/>
                </a:moveTo>
                <a:lnTo>
                  <a:pt x="0" y="1362075"/>
                </a:lnTo>
                <a:lnTo>
                  <a:pt x="591116" y="0"/>
                </a:lnTo>
                <a:close/>
              </a:path>
            </a:pathLst>
          </a:custGeom>
          <a:gradFill flip="none" rotWithShape="1">
            <a:gsLst>
              <a:gs pos="15000">
                <a:srgbClr val="5191ED">
                  <a:alpha val="70000"/>
                </a:srgbClr>
              </a:gs>
              <a:gs pos="85000">
                <a:srgbClr val="319AF0">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2388055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D90DC-B053-EF9E-7C5F-1B47AF316B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D3A537-BC03-2E79-555C-15D73E9007C8}"/>
              </a:ext>
            </a:extLst>
          </p:cNvPr>
          <p:cNvSpPr>
            <a:spLocks noGrp="1"/>
          </p:cNvSpPr>
          <p:nvPr>
            <p:ph type="title"/>
          </p:nvPr>
        </p:nvSpPr>
        <p:spPr/>
        <p:txBody>
          <a:bodyPr/>
          <a:lstStyle/>
          <a:p>
            <a:r>
              <a:rPr lang="en-US" dirty="0"/>
              <a:t> My ETDs</a:t>
            </a:r>
            <a:endParaRPr lang="en-IN" dirty="0"/>
          </a:p>
        </p:txBody>
      </p:sp>
      <p:sp>
        <p:nvSpPr>
          <p:cNvPr id="4" name="Slide Number Placeholder 3">
            <a:extLst>
              <a:ext uri="{FF2B5EF4-FFF2-40B4-BE49-F238E27FC236}">
                <a16:creationId xmlns:a16="http://schemas.microsoft.com/office/drawing/2014/main" id="{31099067-EAD6-A98D-CB53-B4B94F5D1475}"/>
              </a:ext>
            </a:extLst>
          </p:cNvPr>
          <p:cNvSpPr>
            <a:spLocks noGrp="1"/>
          </p:cNvSpPr>
          <p:nvPr>
            <p:ph type="sldNum" sz="quarter" idx="11"/>
          </p:nvPr>
        </p:nvSpPr>
        <p:spPr/>
        <p:txBody>
          <a:bodyPr/>
          <a:lstStyle/>
          <a:p>
            <a:fld id="{F59CD943-D024-467A-B36E-F11E1285ED75}" type="slidenum">
              <a:rPr lang="en-GB" smtClean="0"/>
              <a:pPr/>
              <a:t>9</a:t>
            </a:fld>
            <a:endParaRPr lang="en-GB" dirty="0"/>
          </a:p>
        </p:txBody>
      </p:sp>
      <p:pic>
        <p:nvPicPr>
          <p:cNvPr id="5" name="Picture 4">
            <a:extLst>
              <a:ext uri="{FF2B5EF4-FFF2-40B4-BE49-F238E27FC236}">
                <a16:creationId xmlns:a16="http://schemas.microsoft.com/office/drawing/2014/main" id="{CAE00632-E8F9-89D8-B0C3-185763CD8BB2}"/>
              </a:ext>
            </a:extLst>
          </p:cNvPr>
          <p:cNvPicPr>
            <a:picLocks noChangeAspect="1"/>
          </p:cNvPicPr>
          <p:nvPr/>
        </p:nvPicPr>
        <p:blipFill>
          <a:blip r:embed="rId3"/>
          <a:stretch>
            <a:fillRect/>
          </a:stretch>
        </p:blipFill>
        <p:spPr>
          <a:xfrm>
            <a:off x="0" y="1516150"/>
            <a:ext cx="12192000" cy="3825699"/>
          </a:xfrm>
          <a:prstGeom prst="rect">
            <a:avLst/>
          </a:prstGeom>
        </p:spPr>
      </p:pic>
      <p:sp>
        <p:nvSpPr>
          <p:cNvPr id="6" name="Arrow: Right 5">
            <a:extLst>
              <a:ext uri="{FF2B5EF4-FFF2-40B4-BE49-F238E27FC236}">
                <a16:creationId xmlns:a16="http://schemas.microsoft.com/office/drawing/2014/main" id="{45F8A224-9F95-16EF-8E98-FCD8AE892248}"/>
              </a:ext>
            </a:extLst>
          </p:cNvPr>
          <p:cNvSpPr/>
          <p:nvPr/>
        </p:nvSpPr>
        <p:spPr>
          <a:xfrm rot="10800000">
            <a:off x="2942063" y="4690351"/>
            <a:ext cx="531628" cy="439827"/>
          </a:xfrm>
          <a:prstGeom prst="rightArrow">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36094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WlDnGgMBJUOosEVC6Jujp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GQnkx.cXnEmg7J6ZzXjIDA"/>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J9Wq1k2uPEiP00IpLWJ9Y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f6iB4nK190S_NYBwEbrFX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iIc8b4RXEUOHU.m6RMcao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lQWfQzDBEkG3zGMvAL.7Rg"/>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3lPSUmBaRke0IfIfxL.bG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AwF4h8ZRd0eShPfA5Mm8T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vii24HOWf02Q6pUyevoSL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CuXV1mXpskeBdPC9RRbTe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ORIhW3nE5U.0xjuRHL5FZ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mNEF8PwB5UaMn1DplTq7e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nE9zDjNe2UOKS9UpYyxPt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hPr4nrhh5kunukGBetMK8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h_9vwXCt_kaqt93_I_0wgQ"/>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xsEFRAcLkUG4.D4yiQ0OM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cXceady1DkyYEHpqGJQso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DxmkzlL_06P3qdxRJN3N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oDVKhuvf20G3pxE3rPGRU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QykMnv3zlEKDSJGrmiFeow"/>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ch5u6petYUq6GelXeFA7p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glBWZlsW60G25Gj2zTYvG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PoseDfpTpkWkGRU9ufGRs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e_0WeLBjf0O5HNxtwnif4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2voTXi.a8k29hZwoKHVUr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4kqkn5jtNE.PxoBHZYul8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l_RfRG1DiEq46CiZYMcsT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riHtMxV1OUCVLbZgg8uBB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H8FTXuruXkaeXH3pHZBUy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N8mKvu9F2UqOWV.jKpi8W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fR2xfNTVk06iIOPzTtH.ug"/>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wYv8hXAZWkCYS8D5SyMVP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6dnLKf6o.E6SSCaRFPVIF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LWWH1kZKxkKh6YkXiGJ4a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CJV8WQ.O40iYLObvL.Pq5w"/>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SRC4yckLzEOEh1LHcqJfW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wGWOSpdhYUuQ0lueYC19G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QVAgMGyR.0.2OBP8b8jxX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Ye5vRv_W9US_Jg91xduhx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hVjk9Fd0FECf_dngJKzPC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dSVi3DVEqU6FdN4pN_fkW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40_STKyxCUGMR26hUFMWZ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HPXPStkVLEencfHFvUpL3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9ERfcixgEkas50_0.lwgw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VBpPsI.YpEOlT28RR7FXq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423UtxJHGU.II7vimLHheg"/>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8NnBvIcDqUmcWbLh09a5oQ"/>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d42ChbI1Uq1B7Oakd4LJ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xQoxi2A4qEG9IajKHVggF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qqtVgvAf.UKwqbAXJ5Vqh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ePTGvVkcrkeatwczJ6U3eA"/>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PT3Q5P56DUe4U8IETSWmo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76sHzi_zQUif9tgOXAxHVQ"/>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6IYc9rtgTk.Lb3AhQMaEkQ"/>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yyEb4_aSbkKoc46CN9FujA"/>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UHC9sdKopEyj5pFXagmUS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Nxvsdx3xr0qUPSFTvNdYxQ"/>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wN8ZnrTSH0eH8zJ5gvuzv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BSpYUF6P8UizPLPJWKUrT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W8embS9OBECTAZgtCVKf4Q"/>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hBxc7kAlq0q..2dF7dqiD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88YUeuh7M0ajOFY2ow5HG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m9lPJkC1Dkax6XCCXHdCIA"/>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PstLYQtC7EG0NYQ8m9lwC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SlCSiRqRAkmNr06KzdXAxA"/>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9NbF39aLrEq9kDegasBCQw"/>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EBAHvb0wQkuUciZ8Q1G59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YkUT3dMkHk2g6Pi4xQ3h3w"/>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iO9xSqAF3UGld20e.g4Ly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zC3idTAd5Eu6LuYB7xBlr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XmP8qHwef0G.fg4PWFFGn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_ZbShBBuJ0yr3OeWYNIot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PDj0e1blbkWu4f6TdSanVA"/>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IdLyZSnTR0e8ZObyykviRw"/>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PgzbX7xC706pVFmUYUl3a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WLrpX3Q7RUSh_wdv1Vjixg"/>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wMhkDa3qLEOMVFlevwgde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_c7CZEIGOkuLMDgUALFku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8v6jGyjCFECvDuetubeMy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37Vpfiz3Hkq5_b3Sm8PXfQ"/>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kHIIXCG1tkaOTMCh23pIcg"/>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nvSbnGkMGkmR0WxtxOoCU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LomRUV5NbUqjnSHfgDsvyA"/>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WKsGq70Bh0.96lSHl0r39g"/>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E2KQXGuuX0mvCdXLD_BJcw"/>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A7ZPJyxl6k2TCZpUqGWns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AQrhhhNNHEa2Dx_sYknyu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OLfSDorybkOoezonnCQ0.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nTIdt7z80keKpMb9HGo00Q"/>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ICYb3Kmxq0e4OB1bXPiDr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Kkm6O3J3L066EUBFzB3v5Q"/>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YY8dSPdzlE.m_rpCioloPg"/>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A9Sizzi840.LiNTG8UVDbQ"/>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BhpuM940MUSeXxQBzkdzng"/>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uOgBt32EnUeho7Uz0f0VQ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kHz8D.p_LkCxmMOrbfCI5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fNzO8sgqNUSkchh94pbPIA"/>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3eiSkaSTtEWXxL8UuMPPl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KBUChXo_nUeXhYoxb.MpS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kc06pAfgfkGaGKC0r.FCOQ"/>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Th3nr5L510u.7WzFx5LsrQ"/>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z_Dr2ZenNEeAu7zViCNPZg"/>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pRKn4WbJLkmWVP1QJs4flw"/>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bvZqesrxgUu59S4rQBI._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JC.MVP3QAEGJjHVtLGzEAg"/>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AlvThuNRm0q6WntXEpWiH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jBgwqcWv.UW.2DecAAyT_A"/>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vdDxRufkSkWt0L5oOQv3Gw"/>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3xO0CReBL0WiYmOhaNIl8w"/>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0XBFkFzZqUWE2xdKFG6jU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FKj1HqgCLkOQAJDVF0h7U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eeujXvIBgU2gFvm7yOYpvg"/>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Ow1if8U_kkGRbmTVFqmnH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6kLiWtjQUE.DY8EyBT7ABA"/>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i0CXi8y3rkWT2N0TNDcBLw"/>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7NC1z8NsBkKqhkcVXOqZU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w3ecyprNG0aR0tJL5e3Ut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d.c8kkt4q0e.ZrLgD36kOg"/>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rIWgqzpZyk.0.Gd7n1AIyg"/>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Anl84YlLhUaaoYi7s90WFg"/>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zGDSpjFO8EWtLeIsaUqPE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bergY6VK6k6XEP4QJuqA8w"/>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Lsj2IPyFxECfvo1gw9Sbww"/>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_6s2zvHYdEil09VeTvEf6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rJotP6Di0eOWSDd30vk.Q"/>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cFp9GFKhUieQsCqXlIHuA"/>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lFMEBUZEP0GsVgX8zaljoQ"/>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UAHohiDLWEisxP_yOIOfD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RhLH8BsF6EmK5vWXEpLfA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KkzJTor7Pk2ErGKMhi6Ih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mlgEnU6Npkmsawl6_T0dt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4S8Qg5sPv0SWAJvICnZTU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AxQot1yjK0a0X7j9vp1YaQ"/>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O5RKL946_k.T7OLgXmrIVA"/>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ybgP_BoBtU2W2fKf7zUfZw"/>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XcK3GWVLI0aoBoHVvTCiG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3c8TlB50x0q7MY2hclGu5Q"/>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aYkX4fT2hkyqieKGzVuJTg"/>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IVKoTKuU2kWJq5_mUo61Tg"/>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Ig0bAEKDlEOgKZqud9DGKA"/>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XvNkl4BDm0yeYT5nsgSpaA"/>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ztf9xI6RkEG2vzREIBYAG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uUsY0nDBg0OB3p3RNEHmGA"/>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i.8O33vRwk61GjtU.Oydwg"/>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xIjMNLu58kCkf8yt8SRDdA"/>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DGj8xQ7OMU6AiGciNqwDog"/>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C.LNBYoZ.kCOuU7B2V4_vQ"/>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6x7zE5eyd0GFC.JEDQsbSA"/>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edtAtmc46UmWdtrA4QwIBA"/>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teubUT6Fl0CUWNvRn1Nlhg"/>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b3hzDNxW9kCsPNJYAel5n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bMwBbXqgF0yqhoayw7_5Zw"/>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q5GgXnkU2kOj.r2j7WhGf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r21wUj2l90uG3EoegeRN.w"/>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tIdN4B_m4USf1SHNvQr38w"/>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wU8RhCYG1kmWNu9kTwt6mA"/>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tMxqV4gGA0eWbkOH9h5zmQ"/>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T4_hxAhcjUefUAIIgw.gNQ"/>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Hsf6jgdkqU6sOY1JRsk9yQ"/>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rVpr1D0u90mZAqeOV1hIvA"/>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eW3kVGSD8E2R3a_uiz4uy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Fvpgm6x2_EeDmf0g_DV_6Q"/>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0.RqEUlRyk2rRfUd1Qemmw"/>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ETcNZB1xhkmdvAvNdP90hw"/>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gqevLIyIkUaOHXXRiS7NXg"/>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hUk7_zEYFUqGR92W0eUF.Q"/>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dDX_bzdjZEG.TwFxTGramg"/>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GPqCnxqHdU68pN3zmniVYw"/>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XDj4yuZlQ0ygwe55UkkzJA"/>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t.CIAQe320ifVlq_jDHOSg"/>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nMc5S_JgjUekhJoSO4cD0A"/>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hvAmX7t8pkO5M7P6nsgLU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jaEbxMsa9067IFHyYdGAkw"/>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x2sHtCYT.U2.da0_MDqLFA"/>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Fy6Hc8C6QkelXfa25mKf3Q"/>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pO3D8rKCMkKQtGGzdcwLyw"/>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fJLpmmEE_UyDMzK4.SPAAg"/>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FK8cvlXIdkSmO8JdNpWDoQ"/>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h0FHMF2bY0yn4v0UCbatcg"/>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SjkXBK8mjE23Vdsi34RMpw"/>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hsmy8oAKY0aMgr4hUO575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NKZrXYSsP0KXDbwb5C2Xw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xa1_9Cg6EkyVps3nOi70BA"/>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akrrDj9u2U6xdwgmwsFcQw"/>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p05zhrVzTJE2N2zcidPpao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OZNZMPm7F0aPDmajKXJyXg"/>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QhBcrwO4PkSRxd6LjWcBlQ"/>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JbmXTNduWUS3aG3YYnHkvA"/>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pasoRTT7bQUawpJs2XBcPQA"/>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5mzXb9kwUE.wFZMRail7WQ"/>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vSvWJSEN4keunilgtHn0pw"/>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zqRI8Yx3rkiRV0cBVP79F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l1HM6e4rj0uhDZTKOz91Vg"/>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sBN4imiM702igRhJXF8hYg"/>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30Icd.4Hl06ADxfuz7gkmw"/>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oB6i8eG6lkGsuxSfvVbBYA"/>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uI9HZfPJck.YT3cB21ZUqQ"/>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w6SiZgU5C0KRJ3NRUQDb1Q"/>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p__OE0SFeUEq0GuF.rd3AwA"/>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YkbOqv1clkCej3WHUe6Kg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hF7pTu4.SEO1a0Bu.GBDFQ"/>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sndrP9MIuUCjSTrOJ858Rw"/>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B7A3SRqmCUOiCH2e3vAy8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1528dKmeqk.2LlA0UzQ8B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HWt4xj7U7kClNC3foFazoA"/>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Mo7QFIgC202wKh8rIsuw5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QstHjDOu10Oyf0_PMzAymA"/>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vWGQsa77NEGh0ePRcntwlw"/>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zLPAc.xljkqa9_1EATV0Lw"/>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p.pFegCkXUECt7yR3ZWznN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p9TcseZ8lS0WMYUPYrrdGxg"/>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yai5H1HpYEeJcR1.RzDOgA"/>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wGeiKrwBt0ieShaGvjOnDw"/>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Hn1_CYR57Eq88XT8VRrqn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wZZ0isQK0kiTvQOVRW3MwA"/>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xGkBHvZd6kGvxSEKsKfLrQ"/>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6LuQXjGFSESzNYPEjU2nKA"/>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pD2aQQSOGbEaSvcTujzPv3A"/>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EBiK_YmSSEuaO.5_TwUneg"/>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Sx0yX4eurEyR1btNlyBsTw"/>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pNEYOYIvuZUK7vL5D4InzcA"/>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pS_UU6.v9VkGNQri0dDfnWA"/>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pkeiCRjzDck24YT2fwPZFT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FetWxHXP8UiMo1OsTTqFXg"/>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fX7poSVEz0WtgcKiPhdCPw"/>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oxRXsWDufES_7Sh6NEWII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27h1ByZc.06ZjuZn7e2g1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BqpzWRg8dku8Jb3gf2zWk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0wJusvZu9kCC6ak2cuBQVw"/>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ncY4D23bzEaNrzydBSYADQ"/>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G_mDKyA86kOM0bjedfvEZ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y_VK9o_lBEiW_jjZq23vhg"/>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pHYRj7h1sDUymoNuEnkwJzg"/>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RYoIvoZFaUGd5sH.karlKg"/>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OotDNiCzIU.ZLYarAYz_Gw"/>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yqWx6YloDkGy_kS_F_XBgQ"/>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gQVsWh42skWMQ9rV_qByXQ"/>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pgEZ0XmBs8kegmRrj4i83s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pXqxKVKGmdkSUA61x9_QId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puVpKX5g2QkKz9LKmgklIcA"/>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clvAFrcGwEK81CTHhYdE7g"/>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ukWylrfjkasb5WPvteMY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xNZJwjSc.kWzdZmgqa2zdg"/>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OxoMuHCIbUC8w1k_PM3w6g"/>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9lEQhkPPUEeVf3ZSAl8LOg"/>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65laaMDQPUKLYGpNiTkikw"/>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b9yV47rAOUqQYlqECp1hMA"/>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v9o4ke5zBUiGKFcxAndRgg"/>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p419E2Y3OdEa2Pd0jMPX1og"/>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3C9L9y7KnkG7xKWXIUTRrQ"/>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r8fePBBRZkirfsCZZkwHPg"/>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gkwOggn15USZCCzNqdefwQ"/>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PMvoMpFV4US6YqovARnID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hiQ7WbpnNECUeu72B0vj2w"/>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06tXRq3Sg0uHynw1ro0M2A"/>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IhgqIgscpkGYWr5g9JoVxA"/>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nBDPmZTpDUeYIzbn0Jb0gg"/>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zzJOQyINIE2hWqpqIZKhP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Nv2APsZY7UyuapJTiZvGEw"/>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xUDgOE4MGk.mrwh4qyDW3g"/>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u1O1ABoiAEWr_BTQ1LE7CA"/>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Xr3Fy05q2kS2xnuRbWgMDg"/>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p4Bww18KPVU6aQbQuHbXGQQ"/>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4erYnzPg80iGV6nDsYa3_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u2f7czwVlU.ZzMdN2hVjqw"/>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eYqnJSxjEUWHKvXa83ZkzQ"/>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CLQ9JHMeIUiMk8oyoRisDg"/>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pmOpq.3zDmkSx7CTl.T46TQ"/>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H7khyViBXEqB_ZG.g0MjVg"/>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sAPVYBbRl0qv8HdjTXjU7Q"/>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3Gpe3ds09kqRC36uMJyVqA"/>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pdKPu_r3.dEy2P8YDwWaROA"/>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h5IUtXOWaky.v0EENhvtIg"/>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ompjSJuip06YNxTsDcyIcg"/>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GyrifwEtv02plr2AV1E77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0NTF4N_m6UCjBbYTx1or6g"/>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ZHGihATCBkawWi_zDFQ4x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2_iABPtR.U6ET_bpHX8DbA"/>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p0mmcE4_Jw0.igFPxV1iaFg"/>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MMNComMW8k2NI54MPI6leQ"/>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fdQ6pfjZMUas75hfGP2hQg"/>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OfX2_q3qPk.ZHDqIFCogTg"/>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I2cDZg77SUu4gr8K9dLweQ"/>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pWlDnGgMBJUOosEVC6JujpA"/>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pKBUChXo_nUeXhYoxb.MpSg"/>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p1528dKmeqk.2LlA0UzQ8Bg"/>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pjttbYLyEbkyIVp3rqipD5Q"/>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priRtM18uS0KZlPVn2g69CQ"/>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pNFDVC2Kjqk.9epEZDxgyhw"/>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pKXH0bVZJpEGMZf1oyhtU1A"/>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ppAlkKdPE6kKizLR6imONT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soJplmT8SUuXCeBLOSANyA"/>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ph2El7XKhQEaGj_TUpF1RIQ"/>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pGQnkx.cXnEmg7J6ZzXjIDA"/>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pnE9zDjNe2UOKS9UpYyxPtg"/>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pe_0WeLBjf0O5HNxtwnif4w"/>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pCJV8WQ.O40iYLObvL.Pq5w"/>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p9ERfcixgEkas50_0.lwgww"/>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p76sHzi_zQUif9tgOXAxHVQ"/>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pW8embS9OBECTAZgtCVKf4Q"/>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jttbYLyEbkyIVp3rqipD5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an5_OKSj10u4EFHZym7rRw"/>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pkc06pAfgfkGaGKC0r.FCOQ"/>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pFKj1HqgCLkOQAJDVF0h7Ug"/>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pbergY6VK6k6XEP4QJuqA8w"/>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pAxQot1yjK0a0X7j9vp1YaQ"/>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puUsY0nDBg0OB3p3RNEHmGA"/>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pr21wUj2l90uG3EoegeRN.w"/>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pFvpgm6x2_EeDmf0g_DV_6Q"/>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pjaEbxMsa9067IFHyYdGAkw"/>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pxa1_9Cg6EkyVps3nOi70B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7MAKslXLb0K2nTFDcWwEwg"/>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pl1HM6e4rj0uhDZTKOz91Vg"/>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pHWt4xj7U7kClNC3foFazoA"/>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pwZZ0isQK0kiTvQOVRW3MwA"/>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pFetWxHXP8UiMo1OsTTqFXg"/>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pu2f7czwVlU.ZzMdN2hVjqw"/>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psoJplmT8SUuXCeBLOSANyA"/>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pan5_OKSj10u4EFHZym7rRw"/>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p7MAKslXLb0K2nTFDcWwEw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12SCF7K5jUuBzXH.I6CYaw"/>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p12SCF7K5jUuBzXH.I6CYaw"/>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pfAz7A8sUfUOGPiZPb.CZYQ"/>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pTmQiJJLXskSm_N3iYMcRqw"/>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pNweG2Zf8v0mlvBios7Sy7Q"/>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ps6LLm4JPGkeBTbiuaXxfvQ"/>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pdQC.PDPTIUmydEN_FB7EcQ"/>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p2VJVcvH4XkuNHaEqInWOmA"/>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pv9bXJxse70WBoNfG5VoESQ"/>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pvSYYtpjJgk217rT2rubEY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fAz7A8sUfUOGPiZPb.CZYQ"/>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pFieuV5hW5Eijg6ZeMel1Tw"/>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pbiBMq1cpeEKIE4fDMB5b9Q"/>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pPaa21afFvU27.CePXGVSdw"/>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p6aYWbkeG90uaf4h5uqXm0Q"/>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p3e3OXfCtikaP6GqJL_MyAQ"/>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pqx.VBm6MjUGslyaSVjam8w"/>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p.13zGpEE5ESAs3sCQE1YKw"/>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psOyNhhKT9EaZjP8ypRXzTA"/>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p_zd8n9dciU2lOOU_F6QPCA"/>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pknXMM7W7Pken_E5zPJqO0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TmQiJJLXskSm_N3iYMcRqw"/>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pXT8xRARCy0WMujoBlFFh7A"/>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piSBDIz_ex0S45.vp57Z5ZQ"/>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pMc4KfLJQEkapxtYUfKSrmw"/>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pcxXEDzEFf023Cck6.kOYFw"/>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pSfMoMhEiskGS8dcTWyBy2A"/>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pbXzRnfu8YE.TpKGz7DECrw"/>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pSzc2gO_wrEyobii_fUC7pA"/>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piUlzBXtZFUW7k840.HSnWg"/>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pTFKc4aMTWkexewir9tEghA"/>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pBMDZ7Da6s0OnTdZ11Ym4e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NweG2Zf8v0mlvBios7Sy7Q"/>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pYcAtSbYuAEq27_e6TBVfjw"/>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pMbDfUliNcE2s2JZ3l8B7ig"/>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pMrmdit4GBEybgrl1EDVrsQ"/>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pL5FgiavccEymIkC4O2zxRQ"/>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prCz_G0cRUUSPFfaI4HGfUw"/>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p.ttmTnk4TkSHQ52A11zsGg"/>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pmXtIfkN5j0W7fAbt2bh2mw"/>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pKqRhWOMcUk64nKp7R3XsdQ"/>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pdIV.kMn0OEuzfLKA1PdTEQ"/>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pIxkjNB.mOkmEv7mlHOgZI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pZ1uLmJYrj0GNwUXFjqMTLA"/>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pGIftQQhTdEamZKojTfCgDw"/>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p.myix8h_E0OwFiDPNjCHkw"/>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pB7n_HmIe2EK866vv2.bCdg"/>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pVuts24.8s06YbRlkYrra0A"/>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peBXTrtAL3k.5jF6SJ.SKDA"/>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pYQFjCpaJEEuW7D9P735Hdw"/>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p51dZDwxhjUi08vW1N97hKg"/>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pRxp1kA4PPUW3rgOS82cTbw"/>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piktNkkwBB0Sohg.bE8xpi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s6LLm4JPGkeBTbiuaXxfvQ"/>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pD7NIpEOq70yXpfDsMKS7Ng"/>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p0X7j9aM.AUmasam1Ylp5Sg"/>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pCCAM28NAukyygFCnfmIp6w"/>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pVHW49Gaz3kGnDJlYf1sgng"/>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pEWHEUkb2HUuBSEvW2WOpNA"/>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pGdb9zDt2XUGOiZi2vmjNGA"/>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piekOsqTtWUOciuAbZRINng"/>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pJ9Wq1k2uPEiP00IpLWJ9YA"/>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pf6iB4nK190S_NYBwEbrFX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dQC.PDPTIUmydEN_FB7EcQ"/>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piIc8b4RXEUOHU.m6RMcaow"/>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plQWfQzDBEkG3zGMvAL.7Rg"/>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p3lPSUmBaRke0IfIfxL.bGg"/>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pAwF4h8ZRd0eShPfA5Mm8TQ"/>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pvii24HOWf02Q6pUyevoSLA"/>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pCuXV1mXpskeBdPC9RRbTeA"/>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pORIhW3nE5U.0xjuRHL5FZA"/>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pmNEF8PwB5UaMn1DplTq7eQ"/>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phPr4nrhh5kunukGBetMK8g"/>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ph_9vwXCt_kaqt93_I_0wg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2VJVcvH4XkuNHaEqInWOmA"/>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pxsEFRAcLkUG4.D4yiQ0OMg"/>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pcXceady1DkyYEHpqGJQsow"/>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p.DxmkzlL_06P3qdxRJN3NQ"/>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poDVKhuvf20G3pxE3rPGRUw"/>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pQykMnv3zlEKDSJGrmiFeow"/>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pch5u6petYUq6GelXeFA7pg"/>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pglBWZlsW60G25Gj2zTYvGw"/>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pPoseDfpTpkWkGRU9ufGRsQ"/>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p2voTXi.a8k29hZwoKHVUrA"/>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p4kqkn5jtNE.PxoBHZYul8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riRtM18uS0KZlPVn2g69C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v9bXJxse70WBoNfG5VoESQ"/>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pl_RfRG1DiEq46CiZYMcsTg"/>
</p:tagLst>
</file>

<file path=ppt/tags/tag501.xml><?xml version="1.0" encoding="utf-8"?>
<p:tagLst xmlns:a="http://schemas.openxmlformats.org/drawingml/2006/main" xmlns:r="http://schemas.openxmlformats.org/officeDocument/2006/relationships" xmlns:p="http://schemas.openxmlformats.org/presentationml/2006/main">
  <p:tag name="THINKCELLSHAPEDONOTDELETE" val="priHtMxV1OUCVLbZgg8uBBQ"/>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pH8FTXuruXkaeXH3pHZBUyw"/>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pN8mKvu9F2UqOWV.jKpi8Ww"/>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pfR2xfNTVk06iIOPzTtH.ug"/>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pwYv8hXAZWkCYS8D5SyMVPQ"/>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p6dnLKf6o.E6SSCaRFPVIFg"/>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pLWWH1kZKxkKh6YkXiGJ4aw"/>
</p:tagLst>
</file>

<file path=ppt/tags/tag508.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pSRC4yckLzEOEh1LHcqJfW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vSYYtpjJgk217rT2rubEYw"/>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pwGWOSpdhYUuQ0lueYC19GA"/>
</p:tagLst>
</file>

<file path=ppt/tags/tag512.xml><?xml version="1.0" encoding="utf-8"?>
<p:tagLst xmlns:a="http://schemas.openxmlformats.org/drawingml/2006/main" xmlns:r="http://schemas.openxmlformats.org/officeDocument/2006/relationships" xmlns:p="http://schemas.openxmlformats.org/presentationml/2006/main">
  <p:tag name="THINKCELLSHAPEDONOTDELETE" val="pQVAgMGyR.0.2OBP8b8jxXw"/>
</p:tagLst>
</file>

<file path=ppt/tags/tag513.xml><?xml version="1.0" encoding="utf-8"?>
<p:tagLst xmlns:a="http://schemas.openxmlformats.org/drawingml/2006/main" xmlns:r="http://schemas.openxmlformats.org/officeDocument/2006/relationships" xmlns:p="http://schemas.openxmlformats.org/presentationml/2006/main">
  <p:tag name="THINKCELLSHAPEDONOTDELETE" val="pYe5vRv_W9US_Jg91xduhxA"/>
</p:tagLst>
</file>

<file path=ppt/tags/tag514.xml><?xml version="1.0" encoding="utf-8"?>
<p:tagLst xmlns:a="http://schemas.openxmlformats.org/drawingml/2006/main" xmlns:r="http://schemas.openxmlformats.org/officeDocument/2006/relationships" xmlns:p="http://schemas.openxmlformats.org/presentationml/2006/main">
  <p:tag name="THINKCELLSHAPEDONOTDELETE" val="phVjk9Fd0FECf_dngJKzPCw"/>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pdSVi3DVEqU6FdN4pN_fkWg"/>
</p:tagLst>
</file>

<file path=ppt/tags/tag516.xml><?xml version="1.0" encoding="utf-8"?>
<p:tagLst xmlns:a="http://schemas.openxmlformats.org/drawingml/2006/main" xmlns:r="http://schemas.openxmlformats.org/officeDocument/2006/relationships" xmlns:p="http://schemas.openxmlformats.org/presentationml/2006/main">
  <p:tag name="THINKCELLSHAPEDONOTDELETE" val="p40_STKyxCUGMR26hUFMWZg"/>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pHPXPStkVLEencfHFvUpL3Q"/>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pVBpPsI.YpEOlT28RR7FXqw"/>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p423UtxJHGU.II7vimLHhe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FieuV5hW5Eijg6ZeMel1Tw"/>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p8NnBvIcDqUmcWbLh09a5oQ"/>
</p:tagLst>
</file>

<file path=ppt/tags/tag521.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522.xml><?xml version="1.0" encoding="utf-8"?>
<p:tagLst xmlns:a="http://schemas.openxmlformats.org/drawingml/2006/main" xmlns:r="http://schemas.openxmlformats.org/officeDocument/2006/relationships" xmlns:p="http://schemas.openxmlformats.org/presentationml/2006/main">
  <p:tag name="THINKCELLSHAPEDONOTDELETE" val="p.d42ChbI1Uq1B7Oakd4LJA"/>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pxQoxi2A4qEG9IajKHVggFg"/>
</p:tagLst>
</file>

<file path=ppt/tags/tag524.xml><?xml version="1.0" encoding="utf-8"?>
<p:tagLst xmlns:a="http://schemas.openxmlformats.org/drawingml/2006/main" xmlns:r="http://schemas.openxmlformats.org/officeDocument/2006/relationships" xmlns:p="http://schemas.openxmlformats.org/presentationml/2006/main">
  <p:tag name="THINKCELLSHAPEDONOTDELETE" val="pqqtVgvAf.UKwqbAXJ5Vqhw"/>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pePTGvVkcrkeatwczJ6U3eA"/>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527.xml><?xml version="1.0" encoding="utf-8"?>
<p:tagLst xmlns:a="http://schemas.openxmlformats.org/drawingml/2006/main" xmlns:r="http://schemas.openxmlformats.org/officeDocument/2006/relationships" xmlns:p="http://schemas.openxmlformats.org/presentationml/2006/main">
  <p:tag name="THINKCELLSHAPEDONOTDELETE" val="pPT3Q5P56DUe4U8IETSWmoA"/>
</p:tagLst>
</file>

<file path=ppt/tags/tag528.xml><?xml version="1.0" encoding="utf-8"?>
<p:tagLst xmlns:a="http://schemas.openxmlformats.org/drawingml/2006/main" xmlns:r="http://schemas.openxmlformats.org/officeDocument/2006/relationships" xmlns:p="http://schemas.openxmlformats.org/presentationml/2006/main">
  <p:tag name="THINKCELLSHAPEDONOTDELETE" val="p6IYc9rtgTk.Lb3AhQMaEkQ"/>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biBMq1cpeEKIE4fDMB5b9Q"/>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pyyEb4_aSbkKoc46CN9FujA"/>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pUHC9sdKopEyj5pFXagmUSQ"/>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pNxvsdx3xr0qUPSFTvNdYxQ"/>
</p:tagLst>
</file>

<file path=ppt/tags/tag536.xml><?xml version="1.0" encoding="utf-8"?>
<p:tagLst xmlns:a="http://schemas.openxmlformats.org/drawingml/2006/main" xmlns:r="http://schemas.openxmlformats.org/officeDocument/2006/relationships" xmlns:p="http://schemas.openxmlformats.org/presentationml/2006/main">
  <p:tag name="THINKCELLSHAPEDONOTDELETE" val="pwN8ZnrTSH0eH8zJ5gvuzvw"/>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pBSpYUF6P8UizPLPJWKUrTA"/>
</p:tagLst>
</file>

<file path=ppt/tags/tag538.xml><?xml version="1.0" encoding="utf-8"?>
<p:tagLst xmlns:a="http://schemas.openxmlformats.org/drawingml/2006/main" xmlns:r="http://schemas.openxmlformats.org/officeDocument/2006/relationships" xmlns:p="http://schemas.openxmlformats.org/presentationml/2006/main">
  <p:tag name="THINKCELLSHAPEDONOTDELETE" val="phBxc7kAlq0q..2dF7dqiDA"/>
</p:tagLst>
</file>

<file path=ppt/tags/tag539.xml><?xml version="1.0" encoding="utf-8"?>
<p:tagLst xmlns:a="http://schemas.openxmlformats.org/drawingml/2006/main" xmlns:r="http://schemas.openxmlformats.org/officeDocument/2006/relationships" xmlns:p="http://schemas.openxmlformats.org/presentationml/2006/main">
  <p:tag name="THINKCELLSHAPEDONOTDELETE" val="p88YUeuh7M0ajOFY2ow5HG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Paa21afFvU27.CePXGVSdw"/>
</p:tagLst>
</file>

<file path=ppt/tags/tag540.xml><?xml version="1.0" encoding="utf-8"?>
<p:tagLst xmlns:a="http://schemas.openxmlformats.org/drawingml/2006/main" xmlns:r="http://schemas.openxmlformats.org/officeDocument/2006/relationships" xmlns:p="http://schemas.openxmlformats.org/presentationml/2006/main">
  <p:tag name="THINKCELLSHAPEDONOTDELETE" val="pm9lPJkC1Dkax6XCCXHdCIA"/>
</p:tagLst>
</file>

<file path=ppt/tags/tag541.xml><?xml version="1.0" encoding="utf-8"?>
<p:tagLst xmlns:a="http://schemas.openxmlformats.org/drawingml/2006/main" xmlns:r="http://schemas.openxmlformats.org/officeDocument/2006/relationships" xmlns:p="http://schemas.openxmlformats.org/presentationml/2006/main">
  <p:tag name="THINKCELLSHAPEDONOTDELETE" val="pPstLYQtC7EG0NYQ8m9lwCQ"/>
</p:tagLst>
</file>

<file path=ppt/tags/tag542.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pSlCSiRqRAkmNr06KzdXAxA"/>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p9NbF39aLrEq9kDegasBCQw"/>
</p:tagLst>
</file>

<file path=ppt/tags/tag545.xml><?xml version="1.0" encoding="utf-8"?>
<p:tagLst xmlns:a="http://schemas.openxmlformats.org/drawingml/2006/main" xmlns:r="http://schemas.openxmlformats.org/officeDocument/2006/relationships" xmlns:p="http://schemas.openxmlformats.org/presentationml/2006/main">
  <p:tag name="THINKCELLSHAPEDONOTDELETE" val="pEBAHvb0wQkuUciZ8Q1G59Q"/>
</p:tagLst>
</file>

<file path=ppt/tags/tag546.xml><?xml version="1.0" encoding="utf-8"?>
<p:tagLst xmlns:a="http://schemas.openxmlformats.org/drawingml/2006/main" xmlns:r="http://schemas.openxmlformats.org/officeDocument/2006/relationships" xmlns:p="http://schemas.openxmlformats.org/presentationml/2006/main">
  <p:tag name="THINKCELLSHAPEDONOTDELETE" val="pYkUT3dMkHk2g6Pi4xQ3h3w"/>
</p:tagLst>
</file>

<file path=ppt/tags/tag547.xml><?xml version="1.0" encoding="utf-8"?>
<p:tagLst xmlns:a="http://schemas.openxmlformats.org/drawingml/2006/main" xmlns:r="http://schemas.openxmlformats.org/officeDocument/2006/relationships" xmlns:p="http://schemas.openxmlformats.org/presentationml/2006/main">
  <p:tag name="THINKCELLSHAPEDONOTDELETE" val="piO9xSqAF3UGld20e.g4LyQ"/>
</p:tagLst>
</file>

<file path=ppt/tags/tag548.xml><?xml version="1.0" encoding="utf-8"?>
<p:tagLst xmlns:a="http://schemas.openxmlformats.org/drawingml/2006/main" xmlns:r="http://schemas.openxmlformats.org/officeDocument/2006/relationships" xmlns:p="http://schemas.openxmlformats.org/presentationml/2006/main">
  <p:tag name="THINKCELLSHAPEDONOTDELETE" val="pzC3idTAd5Eu6LuYB7xBlrQ"/>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pXmP8qHwef0G.fg4PWFFGn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6aYWbkeG90uaf4h5uqXm0Q"/>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p_ZbShBBuJ0yr3OeWYNIotA"/>
</p:tagLst>
</file>

<file path=ppt/tags/tag551.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552.xml><?xml version="1.0" encoding="utf-8"?>
<p:tagLst xmlns:a="http://schemas.openxmlformats.org/drawingml/2006/main" xmlns:r="http://schemas.openxmlformats.org/officeDocument/2006/relationships" xmlns:p="http://schemas.openxmlformats.org/presentationml/2006/main">
  <p:tag name="THINKCELLSHAPEDONOTDELETE" val="pPDj0e1blbkWu4f6TdSanVA"/>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pIdLyZSnTR0e8ZObyykviRw"/>
</p:tagLst>
</file>

<file path=ppt/tags/tag554.xml><?xml version="1.0" encoding="utf-8"?>
<p:tagLst xmlns:a="http://schemas.openxmlformats.org/drawingml/2006/main" xmlns:r="http://schemas.openxmlformats.org/officeDocument/2006/relationships" xmlns:p="http://schemas.openxmlformats.org/presentationml/2006/main">
  <p:tag name="THINKCELLSHAPEDONOTDELETE" val="pPgzbX7xC706pVFmUYUl3ag"/>
</p:tagLst>
</file>

<file path=ppt/tags/tag555.xml><?xml version="1.0" encoding="utf-8"?>
<p:tagLst xmlns:a="http://schemas.openxmlformats.org/drawingml/2006/main" xmlns:r="http://schemas.openxmlformats.org/officeDocument/2006/relationships" xmlns:p="http://schemas.openxmlformats.org/presentationml/2006/main">
  <p:tag name="THINKCELLSHAPEDONOTDELETE" val="pWLrpX3Q7RUSh_wdv1Vjixg"/>
</p:tagLst>
</file>

<file path=ppt/tags/tag556.xml><?xml version="1.0" encoding="utf-8"?>
<p:tagLst xmlns:a="http://schemas.openxmlformats.org/drawingml/2006/main" xmlns:r="http://schemas.openxmlformats.org/officeDocument/2006/relationships" xmlns:p="http://schemas.openxmlformats.org/presentationml/2006/main">
  <p:tag name="THINKCELLSHAPEDONOTDELETE" val="pwMhkDa3qLEOMVFlevwgdew"/>
</p:tagLst>
</file>

<file path=ppt/tags/tag557.xml><?xml version="1.0" encoding="utf-8"?>
<p:tagLst xmlns:a="http://schemas.openxmlformats.org/drawingml/2006/main" xmlns:r="http://schemas.openxmlformats.org/officeDocument/2006/relationships" xmlns:p="http://schemas.openxmlformats.org/presentationml/2006/main">
  <p:tag name="THINKCELLSHAPEDONOTDELETE" val="p_c7CZEIGOkuLMDgUALFkuw"/>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p8v6jGyjCFECvDuetubeMyQ"/>
</p:tagLst>
</file>

<file path=ppt/tags/tag559.xml><?xml version="1.0" encoding="utf-8"?>
<p:tagLst xmlns:a="http://schemas.openxmlformats.org/drawingml/2006/main" xmlns:r="http://schemas.openxmlformats.org/officeDocument/2006/relationships" xmlns:p="http://schemas.openxmlformats.org/presentationml/2006/main">
  <p:tag name="THINKCELLSHAPEDONOTDELETE" val="p37Vpfiz3Hkq5_b3Sm8PXf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3e3OXfCtikaP6GqJL_MyAQ"/>
</p:tagLst>
</file>

<file path=ppt/tags/tag560.xml><?xml version="1.0" encoding="utf-8"?>
<p:tagLst xmlns:a="http://schemas.openxmlformats.org/drawingml/2006/main" xmlns:r="http://schemas.openxmlformats.org/officeDocument/2006/relationships" xmlns:p="http://schemas.openxmlformats.org/presentationml/2006/main">
  <p:tag name="THINKCELLSHAPEDONOTDELETE" val="pkHIIXCG1tkaOTMCh23pIcg"/>
</p:tagLst>
</file>

<file path=ppt/tags/tag561.xml><?xml version="1.0" encoding="utf-8"?>
<p:tagLst xmlns:a="http://schemas.openxmlformats.org/drawingml/2006/main" xmlns:r="http://schemas.openxmlformats.org/officeDocument/2006/relationships" xmlns:p="http://schemas.openxmlformats.org/presentationml/2006/main">
  <p:tag name="THINKCELLSHAPEDONOTDELETE" val="pnvSbnGkMGkmR0WxtxOoCUw"/>
</p:tagLst>
</file>

<file path=ppt/tags/tag562.xml><?xml version="1.0" encoding="utf-8"?>
<p:tagLst xmlns:a="http://schemas.openxmlformats.org/drawingml/2006/main" xmlns:r="http://schemas.openxmlformats.org/officeDocument/2006/relationships" xmlns:p="http://schemas.openxmlformats.org/presentationml/2006/main">
  <p:tag name="THINKCELLSHAPEDONOTDELETE" val="pLomRUV5NbUqjnSHfgDsvyA"/>
</p:tagLst>
</file>

<file path=ppt/tags/tag563.xml><?xml version="1.0" encoding="utf-8"?>
<p:tagLst xmlns:a="http://schemas.openxmlformats.org/drawingml/2006/main" xmlns:r="http://schemas.openxmlformats.org/officeDocument/2006/relationships" xmlns:p="http://schemas.openxmlformats.org/presentationml/2006/main">
  <p:tag name="THINKCELLSHAPEDONOTDELETE" val="pWKsGq70Bh0.96lSHl0r39g"/>
</p:tagLst>
</file>

<file path=ppt/tags/tag564.xml><?xml version="1.0" encoding="utf-8"?>
<p:tagLst xmlns:a="http://schemas.openxmlformats.org/drawingml/2006/main" xmlns:r="http://schemas.openxmlformats.org/officeDocument/2006/relationships" xmlns:p="http://schemas.openxmlformats.org/presentationml/2006/main">
  <p:tag name="THINKCELLSHAPEDONOTDELETE" val="pE2KQXGuuX0mvCdXLD_BJcw"/>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pA7ZPJyxl6k2TCZpUqGWnsg"/>
</p:tagLst>
</file>

<file path=ppt/tags/tag566.xml><?xml version="1.0" encoding="utf-8"?>
<p:tagLst xmlns:a="http://schemas.openxmlformats.org/drawingml/2006/main" xmlns:r="http://schemas.openxmlformats.org/officeDocument/2006/relationships" xmlns:p="http://schemas.openxmlformats.org/presentationml/2006/main">
  <p:tag name="THINKCELLSHAPEDONOTDELETE" val="pAQrhhhNNHEa2Dx_sYknyuA"/>
</p:tagLst>
</file>

<file path=ppt/tags/tag567.xml><?xml version="1.0" encoding="utf-8"?>
<p:tagLst xmlns:a="http://schemas.openxmlformats.org/drawingml/2006/main" xmlns:r="http://schemas.openxmlformats.org/officeDocument/2006/relationships" xmlns:p="http://schemas.openxmlformats.org/presentationml/2006/main">
  <p:tag name="THINKCELLSHAPEDONOTDELETE" val="pOLfSDorybkOoezonnCQ0.A"/>
</p:tagLst>
</file>

<file path=ppt/tags/tag568.xml><?xml version="1.0" encoding="utf-8"?>
<p:tagLst xmlns:a="http://schemas.openxmlformats.org/drawingml/2006/main" xmlns:r="http://schemas.openxmlformats.org/officeDocument/2006/relationships" xmlns:p="http://schemas.openxmlformats.org/presentationml/2006/main">
  <p:tag name="THINKCELLSHAPEDONOTDELETE" val="pnTIdt7z80keKpMb9HGo00Q"/>
</p:tagLst>
</file>

<file path=ppt/tags/tag569.xml><?xml version="1.0" encoding="utf-8"?>
<p:tagLst xmlns:a="http://schemas.openxmlformats.org/drawingml/2006/main" xmlns:r="http://schemas.openxmlformats.org/officeDocument/2006/relationships" xmlns:p="http://schemas.openxmlformats.org/presentationml/2006/main">
  <p:tag name="THINKCELLSHAPEDONOTDELETE" val="pICYb3Kmxq0e4OB1bXPiDr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qx.VBm6MjUGslyaSVjam8w"/>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pKkm6O3J3L066EUBFzB3v5Q"/>
</p:tagLst>
</file>

<file path=ppt/tags/tag571.xml><?xml version="1.0" encoding="utf-8"?>
<p:tagLst xmlns:a="http://schemas.openxmlformats.org/drawingml/2006/main" xmlns:r="http://schemas.openxmlformats.org/officeDocument/2006/relationships" xmlns:p="http://schemas.openxmlformats.org/presentationml/2006/main">
  <p:tag name="THINKCELLSHAPEDONOTDELETE" val="pYY8dSPdzlE.m_rpCioloPg"/>
</p:tagLst>
</file>

<file path=ppt/tags/tag572.xml><?xml version="1.0" encoding="utf-8"?>
<p:tagLst xmlns:a="http://schemas.openxmlformats.org/drawingml/2006/main" xmlns:r="http://schemas.openxmlformats.org/officeDocument/2006/relationships" xmlns:p="http://schemas.openxmlformats.org/presentationml/2006/main">
  <p:tag name="THINKCELLSHAPEDONOTDELETE" val="pA9Sizzi840.LiNTG8UVDbQ"/>
</p:tagLst>
</file>

<file path=ppt/tags/tag573.xml><?xml version="1.0" encoding="utf-8"?>
<p:tagLst xmlns:a="http://schemas.openxmlformats.org/drawingml/2006/main" xmlns:r="http://schemas.openxmlformats.org/officeDocument/2006/relationships" xmlns:p="http://schemas.openxmlformats.org/presentationml/2006/main">
  <p:tag name="THINKCELLSHAPEDONOTDELETE" val="pBhpuM940MUSeXxQBzkdzng"/>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puOgBt32EnUeho7Uz0f0VQA"/>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pkHz8D.p_LkCxmMOrbfCI5A"/>
</p:tagLst>
</file>

<file path=ppt/tags/tag576.xml><?xml version="1.0" encoding="utf-8"?>
<p:tagLst xmlns:a="http://schemas.openxmlformats.org/drawingml/2006/main" xmlns:r="http://schemas.openxmlformats.org/officeDocument/2006/relationships" xmlns:p="http://schemas.openxmlformats.org/presentationml/2006/main">
  <p:tag name="THINKCELLSHAPEDONOTDELETE" val="pfNzO8sgqNUSkchh94pbPIA"/>
</p:tagLst>
</file>

<file path=ppt/tags/tag577.xml><?xml version="1.0" encoding="utf-8"?>
<p:tagLst xmlns:a="http://schemas.openxmlformats.org/drawingml/2006/main" xmlns:r="http://schemas.openxmlformats.org/officeDocument/2006/relationships" xmlns:p="http://schemas.openxmlformats.org/presentationml/2006/main">
  <p:tag name="THINKCELLSHAPEDONOTDELETE" val="p3eiSkaSTtEWXxL8UuMPPlQ"/>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pTh3nr5L510u.7WzFx5LsrQ"/>
</p:tagLst>
</file>

<file path=ppt/tags/tag579.xml><?xml version="1.0" encoding="utf-8"?>
<p:tagLst xmlns:a="http://schemas.openxmlformats.org/drawingml/2006/main" xmlns:r="http://schemas.openxmlformats.org/officeDocument/2006/relationships" xmlns:p="http://schemas.openxmlformats.org/presentationml/2006/main">
  <p:tag name="THINKCELLSHAPEDONOTDELETE" val="pz_Dr2ZenNEeAu7zViCNPZ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13zGpEE5ESAs3sCQE1YKw"/>
</p:tagLst>
</file>

<file path=ppt/tags/tag580.xml><?xml version="1.0" encoding="utf-8"?>
<p:tagLst xmlns:a="http://schemas.openxmlformats.org/drawingml/2006/main" xmlns:r="http://schemas.openxmlformats.org/officeDocument/2006/relationships" xmlns:p="http://schemas.openxmlformats.org/presentationml/2006/main">
  <p:tag name="THINKCELLSHAPEDONOTDELETE" val="ppRKn4WbJLkmWVP1QJs4flw"/>
</p:tagLst>
</file>

<file path=ppt/tags/tag581.xml><?xml version="1.0" encoding="utf-8"?>
<p:tagLst xmlns:a="http://schemas.openxmlformats.org/drawingml/2006/main" xmlns:r="http://schemas.openxmlformats.org/officeDocument/2006/relationships" xmlns:p="http://schemas.openxmlformats.org/presentationml/2006/main">
  <p:tag name="THINKCELLSHAPEDONOTDELETE" val="pbvZqesrxgUu59S4rQBI._A"/>
</p:tagLst>
</file>

<file path=ppt/tags/tag582.xml><?xml version="1.0" encoding="utf-8"?>
<p:tagLst xmlns:a="http://schemas.openxmlformats.org/drawingml/2006/main" xmlns:r="http://schemas.openxmlformats.org/officeDocument/2006/relationships" xmlns:p="http://schemas.openxmlformats.org/presentationml/2006/main">
  <p:tag name="THINKCELLSHAPEDONOTDELETE" val="pJC.MVP3QAEGJjHVtLGzEAg"/>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pAlvThuNRm0q6WntXEpWiHw"/>
</p:tagLst>
</file>

<file path=ppt/tags/tag584.xml><?xml version="1.0" encoding="utf-8"?>
<p:tagLst xmlns:a="http://schemas.openxmlformats.org/drawingml/2006/main" xmlns:r="http://schemas.openxmlformats.org/officeDocument/2006/relationships" xmlns:p="http://schemas.openxmlformats.org/presentationml/2006/main">
  <p:tag name="THINKCELLSHAPEDONOTDELETE" val="pjBgwqcWv.UW.2DecAAyT_A"/>
</p:tagLst>
</file>

<file path=ppt/tags/tag585.xml><?xml version="1.0" encoding="utf-8"?>
<p:tagLst xmlns:a="http://schemas.openxmlformats.org/drawingml/2006/main" xmlns:r="http://schemas.openxmlformats.org/officeDocument/2006/relationships" xmlns:p="http://schemas.openxmlformats.org/presentationml/2006/main">
  <p:tag name="THINKCELLSHAPEDONOTDELETE" val="pvdDxRufkSkWt0L5oOQv3Gw"/>
</p:tagLst>
</file>

<file path=ppt/tags/tag586.xml><?xml version="1.0" encoding="utf-8"?>
<p:tagLst xmlns:a="http://schemas.openxmlformats.org/drawingml/2006/main" xmlns:r="http://schemas.openxmlformats.org/officeDocument/2006/relationships" xmlns:p="http://schemas.openxmlformats.org/presentationml/2006/main">
  <p:tag name="THINKCELLSHAPEDONOTDELETE" val="p3xO0CReBL0WiYmOhaNIl8w"/>
</p:tagLst>
</file>

<file path=ppt/tags/tag587.xml><?xml version="1.0" encoding="utf-8"?>
<p:tagLst xmlns:a="http://schemas.openxmlformats.org/drawingml/2006/main" xmlns:r="http://schemas.openxmlformats.org/officeDocument/2006/relationships" xmlns:p="http://schemas.openxmlformats.org/presentationml/2006/main">
  <p:tag name="THINKCELLSHAPEDONOTDELETE" val="p0XBFkFzZqUWE2xdKFG6jUQ"/>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peeujXvIBgU2gFvm7yOYpvg"/>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pOw1if8U_kkGRbmTVFqmnH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sOyNhhKT9EaZjP8ypRXzTA"/>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p6kLiWtjQUE.DY8EyBT7ABA"/>
</p:tagLst>
</file>

<file path=ppt/tags/tag591.xml><?xml version="1.0" encoding="utf-8"?>
<p:tagLst xmlns:a="http://schemas.openxmlformats.org/drawingml/2006/main" xmlns:r="http://schemas.openxmlformats.org/officeDocument/2006/relationships" xmlns:p="http://schemas.openxmlformats.org/presentationml/2006/main">
  <p:tag name="THINKCELLSHAPEDONOTDELETE" val="pi0CXi8y3rkWT2N0TNDcBLw"/>
</p:tagLst>
</file>

<file path=ppt/tags/tag592.xml><?xml version="1.0" encoding="utf-8"?>
<p:tagLst xmlns:a="http://schemas.openxmlformats.org/drawingml/2006/main" xmlns:r="http://schemas.openxmlformats.org/officeDocument/2006/relationships" xmlns:p="http://schemas.openxmlformats.org/presentationml/2006/main">
  <p:tag name="THINKCELLSHAPEDONOTDELETE" val="p7NC1z8NsBkKqhkcVXOqZUg"/>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pw3ecyprNG0aR0tJL5e3Utg"/>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pd.c8kkt4q0e.ZrLgD36kOg"/>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prIWgqzpZyk.0.Gd7n1AIyg"/>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pAnl84YlLhUaaoYi7s90WFg"/>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pzGDSpjFO8EWtLeIsaUqPEA"/>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pLsj2IPyFxECfvo1gw9Sbww"/>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p_6s2zvHYdEil09VeTvEf6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NFDVC2Kjqk.9epEZDxgyh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_zd8n9dciU2lOOU_F6QPCA"/>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p.rJotP6Di0eOWSDd30vk.Q"/>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p.cFp9GFKhUieQsCqXlIHuA"/>
</p:tagLst>
</file>

<file path=ppt/tags/tag602.xml><?xml version="1.0" encoding="utf-8"?>
<p:tagLst xmlns:a="http://schemas.openxmlformats.org/drawingml/2006/main" xmlns:r="http://schemas.openxmlformats.org/officeDocument/2006/relationships" xmlns:p="http://schemas.openxmlformats.org/presentationml/2006/main">
  <p:tag name="THINKCELLSHAPEDONOTDELETE" val="plFMEBUZEP0GsVgX8zaljoQ"/>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pUAHohiDLWEisxP_yOIOfDg"/>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pRhLH8BsF6EmK5vWXEpLfAg"/>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pKkzJTor7Pk2ErGKMhi6Ihg"/>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pmlgEnU6Npkmsawl6_T0dtw"/>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p4S8Qg5sPv0SWAJvICnZTUg"/>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pO5RKL946_k.T7OLgXmrIVA"/>
</p:tagLst>
</file>

<file path=ppt/tags/tag609.xml><?xml version="1.0" encoding="utf-8"?>
<p:tagLst xmlns:a="http://schemas.openxmlformats.org/drawingml/2006/main" xmlns:r="http://schemas.openxmlformats.org/officeDocument/2006/relationships" xmlns:p="http://schemas.openxmlformats.org/presentationml/2006/main">
  <p:tag name="THINKCELLSHAPEDONOTDELETE" val="pybgP_BoBtU2W2fKf7zUfZ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knXMM7W7Pken_E5zPJqO0Q"/>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pXcK3GWVLI0aoBoHVvTCiGQ"/>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p3c8TlB50x0q7MY2hclGu5Q"/>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paYkX4fT2hkyqieKGzVuJTg"/>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pIVKoTKuU2kWJq5_mUo61Tg"/>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pIg0bAEKDlEOgKZqud9DGKA"/>
</p:tagLst>
</file>

<file path=ppt/tags/tag616.xml><?xml version="1.0" encoding="utf-8"?>
<p:tagLst xmlns:a="http://schemas.openxmlformats.org/drawingml/2006/main" xmlns:r="http://schemas.openxmlformats.org/officeDocument/2006/relationships" xmlns:p="http://schemas.openxmlformats.org/presentationml/2006/main">
  <p:tag name="THINKCELLSHAPEDONOTDELETE" val="pXvNkl4BDm0yeYT5nsgSpaA"/>
</p:tagLst>
</file>

<file path=ppt/tags/tag617.xml><?xml version="1.0" encoding="utf-8"?>
<p:tagLst xmlns:a="http://schemas.openxmlformats.org/drawingml/2006/main" xmlns:r="http://schemas.openxmlformats.org/officeDocument/2006/relationships" xmlns:p="http://schemas.openxmlformats.org/presentationml/2006/main">
  <p:tag name="THINKCELLSHAPEDONOTDELETE" val="pztf9xI6RkEG2vzREIBYAGw"/>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pi.8O33vRwk61GjtU.Oydwg"/>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pxIjMNLu58kCkf8yt8SRDd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XT8xRARCy0WMujoBlFFh7A"/>
</p:tagLst>
</file>

<file path=ppt/tags/tag620.xml><?xml version="1.0" encoding="utf-8"?>
<p:tagLst xmlns:a="http://schemas.openxmlformats.org/drawingml/2006/main" xmlns:r="http://schemas.openxmlformats.org/officeDocument/2006/relationships" xmlns:p="http://schemas.openxmlformats.org/presentationml/2006/main">
  <p:tag name="THINKCELLSHAPEDONOTDELETE" val="pDGj8xQ7OMU6AiGciNqwDog"/>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pC.LNBYoZ.kCOuU7B2V4_vQ"/>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p6x7zE5eyd0GFC.JEDQsbSA"/>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pedtAtmc46UmWdtrA4QwIBA"/>
</p:tagLst>
</file>

<file path=ppt/tags/tag624.xml><?xml version="1.0" encoding="utf-8"?>
<p:tagLst xmlns:a="http://schemas.openxmlformats.org/drawingml/2006/main" xmlns:r="http://schemas.openxmlformats.org/officeDocument/2006/relationships" xmlns:p="http://schemas.openxmlformats.org/presentationml/2006/main">
  <p:tag name="THINKCELLSHAPEDONOTDELETE" val="pteubUT6Fl0CUWNvRn1Nlhg"/>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pb3hzDNxW9kCsPNJYAel5nw"/>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pbMwBbXqgF0yqhoayw7_5Zw"/>
</p:tagLst>
</file>

<file path=ppt/tags/tag627.xml><?xml version="1.0" encoding="utf-8"?>
<p:tagLst xmlns:a="http://schemas.openxmlformats.org/drawingml/2006/main" xmlns:r="http://schemas.openxmlformats.org/officeDocument/2006/relationships" xmlns:p="http://schemas.openxmlformats.org/presentationml/2006/main">
  <p:tag name="THINKCELLSHAPEDONOTDELETE" val="pq5GgXnkU2kOj.r2j7WhGfA"/>
</p:tagLst>
</file>

<file path=ppt/tags/tag628.xml><?xml version="1.0" encoding="utf-8"?>
<p:tagLst xmlns:a="http://schemas.openxmlformats.org/drawingml/2006/main" xmlns:r="http://schemas.openxmlformats.org/officeDocument/2006/relationships" xmlns:p="http://schemas.openxmlformats.org/presentationml/2006/main">
  <p:tag name="THINKCELLSHAPEDONOTDELETE" val="ptIdN4B_m4USf1SHNvQr38w"/>
</p:tagLst>
</file>

<file path=ppt/tags/tag629.xml><?xml version="1.0" encoding="utf-8"?>
<p:tagLst xmlns:a="http://schemas.openxmlformats.org/drawingml/2006/main" xmlns:r="http://schemas.openxmlformats.org/officeDocument/2006/relationships" xmlns:p="http://schemas.openxmlformats.org/presentationml/2006/main">
  <p:tag name="THINKCELLSHAPEDONOTDELETE" val="pwU8RhCYG1kmWNu9kTwt6m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iSBDIz_ex0S45.vp57Z5ZQ"/>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ptMxqV4gGA0eWbkOH9h5zmQ"/>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pT4_hxAhcjUefUAIIgw.gNQ"/>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633.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634.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ags/tag635.xml><?xml version="1.0" encoding="utf-8"?>
<p:tagLst xmlns:a="http://schemas.openxmlformats.org/drawingml/2006/main" xmlns:r="http://schemas.openxmlformats.org/officeDocument/2006/relationships" xmlns:p="http://schemas.openxmlformats.org/presentationml/2006/main">
  <p:tag name="THINKCELLSHAPEDONOTDELETE" val="pHsf6jgdkqU6sOY1JRsk9yQ"/>
</p:tagLst>
</file>

<file path=ppt/tags/tag636.xml><?xml version="1.0" encoding="utf-8"?>
<p:tagLst xmlns:a="http://schemas.openxmlformats.org/drawingml/2006/main" xmlns:r="http://schemas.openxmlformats.org/officeDocument/2006/relationships" xmlns:p="http://schemas.openxmlformats.org/presentationml/2006/main">
  <p:tag name="THINKCELLSHAPEDONOTDELETE" val="prVpr1D0u90mZAqeOV1hIvA"/>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peW3kVGSD8E2R3a_uiz4uyA"/>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p0.RqEUlRyk2rRfUd1Qemmw"/>
</p:tagLst>
</file>

<file path=ppt/tags/tag639.xml><?xml version="1.0" encoding="utf-8"?>
<p:tagLst xmlns:a="http://schemas.openxmlformats.org/drawingml/2006/main" xmlns:r="http://schemas.openxmlformats.org/officeDocument/2006/relationships" xmlns:p="http://schemas.openxmlformats.org/presentationml/2006/main">
  <p:tag name="THINKCELLSHAPEDONOTDELETE" val="pETcNZB1xhkmdvAvNdP90h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Mc4KfLJQEkapxtYUfKSrmw"/>
</p:tagLst>
</file>

<file path=ppt/tags/tag640.xml><?xml version="1.0" encoding="utf-8"?>
<p:tagLst xmlns:a="http://schemas.openxmlformats.org/drawingml/2006/main" xmlns:r="http://schemas.openxmlformats.org/officeDocument/2006/relationships" xmlns:p="http://schemas.openxmlformats.org/presentationml/2006/main">
  <p:tag name="THINKCELLSHAPEDONOTDELETE" val="pgqevLIyIkUaOHXXRiS7NXg"/>
</p:tagLst>
</file>

<file path=ppt/tags/tag641.xml><?xml version="1.0" encoding="utf-8"?>
<p:tagLst xmlns:a="http://schemas.openxmlformats.org/drawingml/2006/main" xmlns:r="http://schemas.openxmlformats.org/officeDocument/2006/relationships" xmlns:p="http://schemas.openxmlformats.org/presentationml/2006/main">
  <p:tag name="THINKCELLSHAPEDONOTDELETE" val="phUk7_zEYFUqGR92W0eUF.Q"/>
</p:tagLst>
</file>

<file path=ppt/tags/tag642.xml><?xml version="1.0" encoding="utf-8"?>
<p:tagLst xmlns:a="http://schemas.openxmlformats.org/drawingml/2006/main" xmlns:r="http://schemas.openxmlformats.org/officeDocument/2006/relationships" xmlns:p="http://schemas.openxmlformats.org/presentationml/2006/main">
  <p:tag name="THINKCELLSHAPEDONOTDELETE" val="pdDX_bzdjZEG.TwFxTGramg"/>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pGPqCnxqHdU68pN3zmniVYw"/>
</p:tagLst>
</file>

<file path=ppt/tags/tag644.xml><?xml version="1.0" encoding="utf-8"?>
<p:tagLst xmlns:a="http://schemas.openxmlformats.org/drawingml/2006/main" xmlns:r="http://schemas.openxmlformats.org/officeDocument/2006/relationships" xmlns:p="http://schemas.openxmlformats.org/presentationml/2006/main">
  <p:tag name="THINKCELLSHAPEDONOTDELETE" val="pXDj4yuZlQ0ygwe55UkkzJA"/>
</p:tagLst>
</file>

<file path=ppt/tags/tag645.xml><?xml version="1.0" encoding="utf-8"?>
<p:tagLst xmlns:a="http://schemas.openxmlformats.org/drawingml/2006/main" xmlns:r="http://schemas.openxmlformats.org/officeDocument/2006/relationships" xmlns:p="http://schemas.openxmlformats.org/presentationml/2006/main">
  <p:tag name="THINKCELLSHAPEDONOTDELETE" val="pt.CIAQe320ifVlq_jDHOSg"/>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pnMc5S_JgjUekhJoSO4cD0A"/>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phvAmX7t8pkO5M7P6nsgLUQ"/>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px2sHtCYT.U2.da0_MDqLFA"/>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pFy6Hc8C6QkelXfa25mKf3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cxXEDzEFf023Cck6.kOYFw"/>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ppO3D8rKCMkKQtGGzdcwLyw"/>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pfJLpmmEE_UyDMzK4.SPAAg"/>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pFK8cvlXIdkSmO8JdNpWDoQ"/>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ph0FHMF2bY0yn4v0UCbatcg"/>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pSjkXBK8mjE23Vdsi34RMpw"/>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phsmy8oAKY0aMgr4hUO575A"/>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pNKZrXYSsP0KXDbwb5C2XwA"/>
</p:tagLst>
</file>

<file path=ppt/tags/tag658.xml><?xml version="1.0" encoding="utf-8"?>
<p:tagLst xmlns:a="http://schemas.openxmlformats.org/drawingml/2006/main" xmlns:r="http://schemas.openxmlformats.org/officeDocument/2006/relationships" xmlns:p="http://schemas.openxmlformats.org/presentationml/2006/main">
  <p:tag name="THINKCELLSHAPEDONOTDELETE" val="pakrrDj9u2U6xdwgmwsFcQw"/>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p05zhrVzTJE2N2zcidPpao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SfMoMhEiskGS8dcTWyBy2A"/>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pOZNZMPm7F0aPDmajKXJyXg"/>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pQhBcrwO4PkSRxd6LjWcBlQ"/>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pJbmXTNduWUS3aG3YYnHkvA"/>
</p:tagLst>
</file>

<file path=ppt/tags/tag663.xml><?xml version="1.0" encoding="utf-8"?>
<p:tagLst xmlns:a="http://schemas.openxmlformats.org/drawingml/2006/main" xmlns:r="http://schemas.openxmlformats.org/officeDocument/2006/relationships" xmlns:p="http://schemas.openxmlformats.org/presentationml/2006/main">
  <p:tag name="THINKCELLSHAPEDONOTDELETE" val="pasoRTT7bQUawpJs2XBcPQA"/>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p5mzXb9kwUE.wFZMRail7WQ"/>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pvSvWJSEN4keunilgtHn0pw"/>
</p:tagLst>
</file>

<file path=ppt/tags/tag666.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pzqRI8Yx3rkiRV0cBVP79FQ"/>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psBN4imiM702igRhJXF8hYg"/>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p30Icd.4Hl06ADxfuz7gkm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bXzRnfu8YE.TpKGz7DECrw"/>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poB6i8eG6lkGsuxSfvVbBYA"/>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puI9HZfPJck.YT3cB21ZUqQ"/>
</p:tagLst>
</file>

<file path=ppt/tags/tag672.xml><?xml version="1.0" encoding="utf-8"?>
<p:tagLst xmlns:a="http://schemas.openxmlformats.org/drawingml/2006/main" xmlns:r="http://schemas.openxmlformats.org/officeDocument/2006/relationships" xmlns:p="http://schemas.openxmlformats.org/presentationml/2006/main">
  <p:tag name="THINKCELLSHAPEDONOTDELETE" val="pw6SiZgU5C0KRJ3NRUQDb1Q"/>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p__OE0SFeUEq0GuF.rd3AwA"/>
</p:tagLst>
</file>

<file path=ppt/tags/tag674.xml><?xml version="1.0" encoding="utf-8"?>
<p:tagLst xmlns:a="http://schemas.openxmlformats.org/drawingml/2006/main" xmlns:r="http://schemas.openxmlformats.org/officeDocument/2006/relationships" xmlns:p="http://schemas.openxmlformats.org/presentationml/2006/main">
  <p:tag name="THINKCELLSHAPEDONOTDELETE" val="pYkbOqv1clkCej3WHUe6Kgw"/>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phF7pTu4.SEO1a0Bu.GBDFQ"/>
</p:tagLst>
</file>

<file path=ppt/tags/tag676.xml><?xml version="1.0" encoding="utf-8"?>
<p:tagLst xmlns:a="http://schemas.openxmlformats.org/drawingml/2006/main" xmlns:r="http://schemas.openxmlformats.org/officeDocument/2006/relationships" xmlns:p="http://schemas.openxmlformats.org/presentationml/2006/main">
  <p:tag name="THINKCELLSHAPEDONOTDELETE" val="psndrP9MIuUCjSTrOJ858Rw"/>
</p:tagLst>
</file>

<file path=ppt/tags/tag677.xml><?xml version="1.0" encoding="utf-8"?>
<p:tagLst xmlns:a="http://schemas.openxmlformats.org/drawingml/2006/main" xmlns:r="http://schemas.openxmlformats.org/officeDocument/2006/relationships" xmlns:p="http://schemas.openxmlformats.org/presentationml/2006/main">
  <p:tag name="THINKCELLSHAPEDONOTDELETE" val="pB7A3SRqmCUOiCH2e3vAy8Q"/>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pMo7QFIgC202wKh8rIsuw5w"/>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pQstHjDOu10Oyf0_PMzAym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Szc2gO_wrEyobii_fUC7pA"/>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pvWGQsa77NEGh0ePRcntwlw"/>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pzLPAc.xljkqa9_1EATV0Lw"/>
</p:tagLst>
</file>

<file path=ppt/tags/tag682.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p.pFegCkXUECt7yR3ZWznNA"/>
</p:tagLst>
</file>

<file path=ppt/tags/tag684.xml><?xml version="1.0" encoding="utf-8"?>
<p:tagLst xmlns:a="http://schemas.openxmlformats.org/drawingml/2006/main" xmlns:r="http://schemas.openxmlformats.org/officeDocument/2006/relationships" xmlns:p="http://schemas.openxmlformats.org/presentationml/2006/main">
  <p:tag name="THINKCELLSHAPEDONOTDELETE" val="p9TcseZ8lS0WMYUPYrrdGxg"/>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pyai5H1HpYEeJcR1.RzDOgA"/>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pwGeiKrwBt0ieShaGvjOnDw"/>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pHn1_CYR57Eq88XT8VRrqnw"/>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pxGkBHvZd6kGvxSEKsKfLrQ"/>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p6LuQXjGFSESzNYPEjU2nK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iUlzBXtZFUW7k840.HSnWg"/>
</p:tagLst>
</file>

<file path=ppt/tags/tag690.xml><?xml version="1.0" encoding="utf-8"?>
<p:tagLst xmlns:a="http://schemas.openxmlformats.org/drawingml/2006/main" xmlns:r="http://schemas.openxmlformats.org/officeDocument/2006/relationships" xmlns:p="http://schemas.openxmlformats.org/presentationml/2006/main">
  <p:tag name="THINKCELLSHAPEDONOTDELETE" val="pD2aQQSOGbEaSvcTujzPv3A"/>
</p:tagLst>
</file>

<file path=ppt/tags/tag691.xml><?xml version="1.0" encoding="utf-8"?>
<p:tagLst xmlns:a="http://schemas.openxmlformats.org/drawingml/2006/main" xmlns:r="http://schemas.openxmlformats.org/officeDocument/2006/relationships" xmlns:p="http://schemas.openxmlformats.org/presentationml/2006/main">
  <p:tag name="THINKCELLSHAPEDONOTDELETE" val="pEBiK_YmSSEuaO.5_TwUneg"/>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pSx0yX4eurEyR1btNlyBsTw"/>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694.xml><?xml version="1.0" encoding="utf-8"?>
<p:tagLst xmlns:a="http://schemas.openxmlformats.org/drawingml/2006/main" xmlns:r="http://schemas.openxmlformats.org/officeDocument/2006/relationships" xmlns:p="http://schemas.openxmlformats.org/presentationml/2006/main">
  <p:tag name="THINKCELLSHAPEDONOTDELETE" val="pNEYOYIvuZUK7vL5D4InzcA"/>
</p:tagLst>
</file>

<file path=ppt/tags/tag695.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696.xml><?xml version="1.0" encoding="utf-8"?>
<p:tagLst xmlns:a="http://schemas.openxmlformats.org/drawingml/2006/main" xmlns:r="http://schemas.openxmlformats.org/officeDocument/2006/relationships" xmlns:p="http://schemas.openxmlformats.org/presentationml/2006/main">
  <p:tag name="THINKCELLSHAPEDONOTDELETE" val="pS_UU6.v9VkGNQri0dDfnWA"/>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pkeiCRjzDck24YT2fwPZFTA"/>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pfX7poSVEz0WtgcKiPhdCPw"/>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poxRXsWDufES_7Sh6NEWII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XH0bVZJpEGMZf1oyhtU1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TFKc4aMTWkexewir9tEghA"/>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p27h1ByZc.06ZjuZn7e2g1w"/>
</p:tagLst>
</file>

<file path=ppt/tags/tag701.xml><?xml version="1.0" encoding="utf-8"?>
<p:tagLst xmlns:a="http://schemas.openxmlformats.org/drawingml/2006/main" xmlns:r="http://schemas.openxmlformats.org/officeDocument/2006/relationships" xmlns:p="http://schemas.openxmlformats.org/presentationml/2006/main">
  <p:tag name="THINKCELLSHAPEDONOTDELETE" val="pBqpzWRg8dku8Jb3gf2zWkw"/>
</p:tagLst>
</file>

<file path=ppt/tags/tag702.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703.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704.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705.xml><?xml version="1.0" encoding="utf-8"?>
<p:tagLst xmlns:a="http://schemas.openxmlformats.org/drawingml/2006/main" xmlns:r="http://schemas.openxmlformats.org/officeDocument/2006/relationships" xmlns:p="http://schemas.openxmlformats.org/presentationml/2006/main">
  <p:tag name="THINKCELLSHAPEDONOTDELETE" val="p0wJusvZu9kCC6ak2cuBQVw"/>
</p:tagLst>
</file>

<file path=ppt/tags/tag706.xml><?xml version="1.0" encoding="utf-8"?>
<p:tagLst xmlns:a="http://schemas.openxmlformats.org/drawingml/2006/main" xmlns:r="http://schemas.openxmlformats.org/officeDocument/2006/relationships" xmlns:p="http://schemas.openxmlformats.org/presentationml/2006/main">
  <p:tag name="THINKCELLSHAPEDONOTDELETE" val="pncY4D23bzEaNrzydBSYADQ"/>
</p:tagLst>
</file>

<file path=ppt/tags/tag707.xml><?xml version="1.0" encoding="utf-8"?>
<p:tagLst xmlns:a="http://schemas.openxmlformats.org/drawingml/2006/main" xmlns:r="http://schemas.openxmlformats.org/officeDocument/2006/relationships" xmlns:p="http://schemas.openxmlformats.org/presentationml/2006/main">
  <p:tag name="THINKCELLSHAPEDONOTDELETE" val="pG_mDKyA86kOM0bjedfvEZQ"/>
</p:tagLst>
</file>

<file path=ppt/tags/tag708.xml><?xml version="1.0" encoding="utf-8"?>
<p:tagLst xmlns:a="http://schemas.openxmlformats.org/drawingml/2006/main" xmlns:r="http://schemas.openxmlformats.org/officeDocument/2006/relationships" xmlns:p="http://schemas.openxmlformats.org/presentationml/2006/main">
  <p:tag name="THINKCELLSHAPEDONOTDELETE" val="pHYRj7h1sDUymoNuEnkwJzg"/>
</p:tagLst>
</file>

<file path=ppt/tags/tag709.xml><?xml version="1.0" encoding="utf-8"?>
<p:tagLst xmlns:a="http://schemas.openxmlformats.org/drawingml/2006/main" xmlns:r="http://schemas.openxmlformats.org/officeDocument/2006/relationships" xmlns:p="http://schemas.openxmlformats.org/presentationml/2006/main">
  <p:tag name="THINKCELLSHAPEDONOTDELETE" val="pRYoIvoZFaUGd5sH.karlK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BMDZ7Da6s0OnTdZ11Ym4ew"/>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pOotDNiCzIU.ZLYarAYz_Gw"/>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pyqWx6YloDkGy_kS_F_XBgQ"/>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pgQVsWh42skWMQ9rV_qByXQ"/>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pgEZ0XmBs8kegmRrj4i83sA"/>
</p:tagLst>
</file>

<file path=ppt/tags/tag714.xml><?xml version="1.0" encoding="utf-8"?>
<p:tagLst xmlns:a="http://schemas.openxmlformats.org/drawingml/2006/main" xmlns:r="http://schemas.openxmlformats.org/officeDocument/2006/relationships" xmlns:p="http://schemas.openxmlformats.org/presentationml/2006/main">
  <p:tag name="THINKCELLSHAPEDONOTDELETE" val="pXqxKVKGmdkSUA61x9_QIdA"/>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puVpKX5g2QkKz9LKmgklIcA"/>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pclvAFrcGwEK81CTHhYdE7g"/>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p.ukWylrfjkasb5WPvteMYw"/>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pOxoMuHCIbUC8w1k_PM3w6g"/>
</p:tagLst>
</file>

<file path=ppt/tags/tag719.xml><?xml version="1.0" encoding="utf-8"?>
<p:tagLst xmlns:a="http://schemas.openxmlformats.org/drawingml/2006/main" xmlns:r="http://schemas.openxmlformats.org/officeDocument/2006/relationships" xmlns:p="http://schemas.openxmlformats.org/presentationml/2006/main">
  <p:tag name="THINKCELLSHAPEDONOTDELETE" val="p9lEQhkPPUEeVf3ZSAl8LO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YcAtSbYuAEq27_e6TBVfjw"/>
</p:tagLst>
</file>

<file path=ppt/tags/tag720.xml><?xml version="1.0" encoding="utf-8"?>
<p:tagLst xmlns:a="http://schemas.openxmlformats.org/drawingml/2006/main" xmlns:r="http://schemas.openxmlformats.org/officeDocument/2006/relationships" xmlns:p="http://schemas.openxmlformats.org/presentationml/2006/main">
  <p:tag name="THINKCELLSHAPEDONOTDELETE" val="p65laaMDQPUKLYGpNiTkikw"/>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pb9yV47rAOUqQYlqECp1hMA"/>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pv9o4ke5zBUiGKFcxAndRgg"/>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p419E2Y3OdEa2Pd0jMPX1og"/>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p3C9L9y7KnkG7xKWXIUTRrQ"/>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pr8fePBBRZkirfsCZZkwHPg"/>
</p:tagLst>
</file>

<file path=ppt/tags/tag726.xml><?xml version="1.0" encoding="utf-8"?>
<p:tagLst xmlns:a="http://schemas.openxmlformats.org/drawingml/2006/main" xmlns:r="http://schemas.openxmlformats.org/officeDocument/2006/relationships" xmlns:p="http://schemas.openxmlformats.org/presentationml/2006/main">
  <p:tag name="THINKCELLSHAPEDONOTDELETE" val="pgkwOggn15USZCCzNqdefwQ"/>
</p:tagLst>
</file>

<file path=ppt/tags/tag727.xml><?xml version="1.0" encoding="utf-8"?>
<p:tagLst xmlns:a="http://schemas.openxmlformats.org/drawingml/2006/main" xmlns:r="http://schemas.openxmlformats.org/officeDocument/2006/relationships" xmlns:p="http://schemas.openxmlformats.org/presentationml/2006/main">
  <p:tag name="THINKCELLSHAPEDONOTDELETE" val="pPMvoMpFV4US6YqovARnIDQ"/>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p06tXRq3Sg0uHynw1ro0M2A"/>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pIhgqIgscpkGYWr5g9JoVx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MbDfUliNcE2s2JZ3l8B7ig"/>
</p:tagLst>
</file>

<file path=ppt/tags/tag730.xml><?xml version="1.0" encoding="utf-8"?>
<p:tagLst xmlns:a="http://schemas.openxmlformats.org/drawingml/2006/main" xmlns:r="http://schemas.openxmlformats.org/officeDocument/2006/relationships" xmlns:p="http://schemas.openxmlformats.org/presentationml/2006/main">
  <p:tag name="THINKCELLSHAPEDONOTDELETE" val="pnBDPmZTpDUeYIzbn0Jb0gg"/>
</p:tagLst>
</file>

<file path=ppt/tags/tag731.xml><?xml version="1.0" encoding="utf-8"?>
<p:tagLst xmlns:a="http://schemas.openxmlformats.org/drawingml/2006/main" xmlns:r="http://schemas.openxmlformats.org/officeDocument/2006/relationships" xmlns:p="http://schemas.openxmlformats.org/presentationml/2006/main">
  <p:tag name="THINKCELLSHAPEDONOTDELETE" val="pzzJOQyINIE2hWqpqIZKhPg"/>
</p:tagLst>
</file>

<file path=ppt/tags/tag732.xml><?xml version="1.0" encoding="utf-8"?>
<p:tagLst xmlns:a="http://schemas.openxmlformats.org/drawingml/2006/main" xmlns:r="http://schemas.openxmlformats.org/officeDocument/2006/relationships" xmlns:p="http://schemas.openxmlformats.org/presentationml/2006/main">
  <p:tag name="THINKCELLSHAPEDONOTDELETE" val="pNv2APsZY7UyuapJTiZvGEw"/>
</p:tagLst>
</file>

<file path=ppt/tags/tag733.xml><?xml version="1.0" encoding="utf-8"?>
<p:tagLst xmlns:a="http://schemas.openxmlformats.org/drawingml/2006/main" xmlns:r="http://schemas.openxmlformats.org/officeDocument/2006/relationships" xmlns:p="http://schemas.openxmlformats.org/presentationml/2006/main">
  <p:tag name="THINKCELLSHAPEDONOTDELETE" val="pxUDgOE4MGk.mrwh4qyDW3g"/>
</p:tagLst>
</file>

<file path=ppt/tags/tag734.xml><?xml version="1.0" encoding="utf-8"?>
<p:tagLst xmlns:a="http://schemas.openxmlformats.org/drawingml/2006/main" xmlns:r="http://schemas.openxmlformats.org/officeDocument/2006/relationships" xmlns:p="http://schemas.openxmlformats.org/presentationml/2006/main">
  <p:tag name="THINKCELLSHAPEDONOTDELETE" val="pu1O1ABoiAEWr_BTQ1LE7CA"/>
</p:tagLst>
</file>

<file path=ppt/tags/tag735.xml><?xml version="1.0" encoding="utf-8"?>
<p:tagLst xmlns:a="http://schemas.openxmlformats.org/drawingml/2006/main" xmlns:r="http://schemas.openxmlformats.org/officeDocument/2006/relationships" xmlns:p="http://schemas.openxmlformats.org/presentationml/2006/main">
  <p:tag name="THINKCELLSHAPEDONOTDELETE" val="pXr3Fy05q2kS2xnuRbWgMDg"/>
</p:tagLst>
</file>

<file path=ppt/tags/tag736.xml><?xml version="1.0" encoding="utf-8"?>
<p:tagLst xmlns:a="http://schemas.openxmlformats.org/drawingml/2006/main" xmlns:r="http://schemas.openxmlformats.org/officeDocument/2006/relationships" xmlns:p="http://schemas.openxmlformats.org/presentationml/2006/main">
  <p:tag name="THINKCELLSHAPEDONOTDELETE" val="p4Bww18KPVU6aQbQuHbXGQQ"/>
</p:tagLst>
</file>

<file path=ppt/tags/tag737.xml><?xml version="1.0" encoding="utf-8"?>
<p:tagLst xmlns:a="http://schemas.openxmlformats.org/drawingml/2006/main" xmlns:r="http://schemas.openxmlformats.org/officeDocument/2006/relationships" xmlns:p="http://schemas.openxmlformats.org/presentationml/2006/main">
  <p:tag name="THINKCELLSHAPEDONOTDELETE" val="p4erYnzPg80iGV6nDsYa3_g"/>
</p:tagLst>
</file>

<file path=ppt/tags/tag738.xml><?xml version="1.0" encoding="utf-8"?>
<p:tagLst xmlns:a="http://schemas.openxmlformats.org/drawingml/2006/main" xmlns:r="http://schemas.openxmlformats.org/officeDocument/2006/relationships" xmlns:p="http://schemas.openxmlformats.org/presentationml/2006/main">
  <p:tag name="THINKCELLSHAPEDONOTDELETE" val="peYqnJSxjEUWHKvXa83ZkzQ"/>
</p:tagLst>
</file>

<file path=ppt/tags/tag739.xml><?xml version="1.0" encoding="utf-8"?>
<p:tagLst xmlns:a="http://schemas.openxmlformats.org/drawingml/2006/main" xmlns:r="http://schemas.openxmlformats.org/officeDocument/2006/relationships" xmlns:p="http://schemas.openxmlformats.org/presentationml/2006/main">
  <p:tag name="THINKCELLSHAPEDONOTDELETE" val="pCLQ9JHMeIUiMk8oyoRisD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Mrmdit4GBEybgrl1EDVrsQ"/>
</p:tagLst>
</file>

<file path=ppt/tags/tag740.xml><?xml version="1.0" encoding="utf-8"?>
<p:tagLst xmlns:a="http://schemas.openxmlformats.org/drawingml/2006/main" xmlns:r="http://schemas.openxmlformats.org/officeDocument/2006/relationships" xmlns:p="http://schemas.openxmlformats.org/presentationml/2006/main">
  <p:tag name="THINKCELLSHAPEDONOTDELETE" val="pmOpq.3zDmkSx7CTl.T46TQ"/>
</p:tagLst>
</file>

<file path=ppt/tags/tag741.xml><?xml version="1.0" encoding="utf-8"?>
<p:tagLst xmlns:a="http://schemas.openxmlformats.org/drawingml/2006/main" xmlns:r="http://schemas.openxmlformats.org/officeDocument/2006/relationships" xmlns:p="http://schemas.openxmlformats.org/presentationml/2006/main">
  <p:tag name="THINKCELLSHAPEDONOTDELETE" val="pH7khyViBXEqB_ZG.g0MjVg"/>
</p:tagLst>
</file>

<file path=ppt/tags/tag742.xml><?xml version="1.0" encoding="utf-8"?>
<p:tagLst xmlns:a="http://schemas.openxmlformats.org/drawingml/2006/main" xmlns:r="http://schemas.openxmlformats.org/officeDocument/2006/relationships" xmlns:p="http://schemas.openxmlformats.org/presentationml/2006/main">
  <p:tag name="THINKCELLSHAPEDONOTDELETE" val="psAPVYBbRl0qv8HdjTXjU7Q"/>
</p:tagLst>
</file>

<file path=ppt/tags/tag743.xml><?xml version="1.0" encoding="utf-8"?>
<p:tagLst xmlns:a="http://schemas.openxmlformats.org/drawingml/2006/main" xmlns:r="http://schemas.openxmlformats.org/officeDocument/2006/relationships" xmlns:p="http://schemas.openxmlformats.org/presentationml/2006/main">
  <p:tag name="THINKCELLSHAPEDONOTDELETE" val="p3Gpe3ds09kqRC36uMJyVqA"/>
</p:tagLst>
</file>

<file path=ppt/tags/tag744.xml><?xml version="1.0" encoding="utf-8"?>
<p:tagLst xmlns:a="http://schemas.openxmlformats.org/drawingml/2006/main" xmlns:r="http://schemas.openxmlformats.org/officeDocument/2006/relationships" xmlns:p="http://schemas.openxmlformats.org/presentationml/2006/main">
  <p:tag name="THINKCELLSHAPEDONOTDELETE" val="pdKPu_r3.dEy2P8YDwWaROA"/>
</p:tagLst>
</file>

<file path=ppt/tags/tag745.xml><?xml version="1.0" encoding="utf-8"?>
<p:tagLst xmlns:a="http://schemas.openxmlformats.org/drawingml/2006/main" xmlns:r="http://schemas.openxmlformats.org/officeDocument/2006/relationships" xmlns:p="http://schemas.openxmlformats.org/presentationml/2006/main">
  <p:tag name="THINKCELLSHAPEDONOTDELETE" val="ph5IUtXOWaky.v0EENhvtIg"/>
</p:tagLst>
</file>

<file path=ppt/tags/tag746.xml><?xml version="1.0" encoding="utf-8"?>
<p:tagLst xmlns:a="http://schemas.openxmlformats.org/drawingml/2006/main" xmlns:r="http://schemas.openxmlformats.org/officeDocument/2006/relationships" xmlns:p="http://schemas.openxmlformats.org/presentationml/2006/main">
  <p:tag name="THINKCELLSHAPEDONOTDELETE" val="pompjSJuip06YNxTsDcyIcg"/>
</p:tagLst>
</file>

<file path=ppt/tags/tag747.xml><?xml version="1.0" encoding="utf-8"?>
<p:tagLst xmlns:a="http://schemas.openxmlformats.org/drawingml/2006/main" xmlns:r="http://schemas.openxmlformats.org/officeDocument/2006/relationships" xmlns:p="http://schemas.openxmlformats.org/presentationml/2006/main">
  <p:tag name="THINKCELLSHAPEDONOTDELETE" val="pGyrifwEtv02plr2AV1E77Q"/>
</p:tagLst>
</file>

<file path=ppt/tags/tag748.xml><?xml version="1.0" encoding="utf-8"?>
<p:tagLst xmlns:a="http://schemas.openxmlformats.org/drawingml/2006/main" xmlns:r="http://schemas.openxmlformats.org/officeDocument/2006/relationships" xmlns:p="http://schemas.openxmlformats.org/presentationml/2006/main">
  <p:tag name="THINKCELLSHAPEDONOTDELETE" val="p0NTF4N_m6UCjBbYTx1or6g"/>
</p:tagLst>
</file>

<file path=ppt/tags/tag749.xml><?xml version="1.0" encoding="utf-8"?>
<p:tagLst xmlns:a="http://schemas.openxmlformats.org/drawingml/2006/main" xmlns:r="http://schemas.openxmlformats.org/officeDocument/2006/relationships" xmlns:p="http://schemas.openxmlformats.org/presentationml/2006/main">
  <p:tag name="THINKCELLSHAPEDONOTDELETE" val="pZHGihATCBkawWi_zDFQ4x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L5FgiavccEymIkC4O2zxRQ"/>
</p:tagLst>
</file>

<file path=ppt/tags/tag750.xml><?xml version="1.0" encoding="utf-8"?>
<p:tagLst xmlns:a="http://schemas.openxmlformats.org/drawingml/2006/main" xmlns:r="http://schemas.openxmlformats.org/officeDocument/2006/relationships" xmlns:p="http://schemas.openxmlformats.org/presentationml/2006/main">
  <p:tag name="THINKCELLSHAPEDONOTDELETE" val="p2_iABPtR.U6ET_bpHX8DbA"/>
</p:tagLst>
</file>

<file path=ppt/tags/tag751.xml><?xml version="1.0" encoding="utf-8"?>
<p:tagLst xmlns:a="http://schemas.openxmlformats.org/drawingml/2006/main" xmlns:r="http://schemas.openxmlformats.org/officeDocument/2006/relationships" xmlns:p="http://schemas.openxmlformats.org/presentationml/2006/main">
  <p:tag name="THINKCELLSHAPEDONOTDELETE" val="p0mmcE4_Jw0.igFPxV1iaFg"/>
</p:tagLst>
</file>

<file path=ppt/tags/tag752.xml><?xml version="1.0" encoding="utf-8"?>
<p:tagLst xmlns:a="http://schemas.openxmlformats.org/drawingml/2006/main" xmlns:r="http://schemas.openxmlformats.org/officeDocument/2006/relationships" xmlns:p="http://schemas.openxmlformats.org/presentationml/2006/main">
  <p:tag name="THINKCELLSHAPEDONOTDELETE" val="pMMNComMW8k2NI54MPI6leQ"/>
</p:tagLst>
</file>

<file path=ppt/tags/tag753.xml><?xml version="1.0" encoding="utf-8"?>
<p:tagLst xmlns:a="http://schemas.openxmlformats.org/drawingml/2006/main" xmlns:r="http://schemas.openxmlformats.org/officeDocument/2006/relationships" xmlns:p="http://schemas.openxmlformats.org/presentationml/2006/main">
  <p:tag name="THINKCELLSHAPEDONOTDELETE" val="pfdQ6pfjZMUas75hfGP2hQg"/>
</p:tagLst>
</file>

<file path=ppt/tags/tag754.xml><?xml version="1.0" encoding="utf-8"?>
<p:tagLst xmlns:a="http://schemas.openxmlformats.org/drawingml/2006/main" xmlns:r="http://schemas.openxmlformats.org/officeDocument/2006/relationships" xmlns:p="http://schemas.openxmlformats.org/presentationml/2006/main">
  <p:tag name="THINKCELLSHAPEDONOTDELETE" val="pOfX2_q3qPk.ZHDqIFCogTg"/>
</p:tagLst>
</file>

<file path=ppt/tags/tag755.xml><?xml version="1.0" encoding="utf-8"?>
<p:tagLst xmlns:a="http://schemas.openxmlformats.org/drawingml/2006/main" xmlns:r="http://schemas.openxmlformats.org/officeDocument/2006/relationships" xmlns:p="http://schemas.openxmlformats.org/presentationml/2006/main">
  <p:tag name="THINKCELLSHAPEDONOTDELETE" val="pI2cDZg77SUu4gr8K9dLweQ"/>
</p:tagLst>
</file>

<file path=ppt/tags/tag756.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757.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758.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759.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rCz_G0cRUUSPFfaI4HGfUw"/>
</p:tagLst>
</file>

<file path=ppt/tags/tag7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1.xml><?xml version="1.0" encoding="utf-8"?>
<p:tagLst xmlns:a="http://schemas.openxmlformats.org/drawingml/2006/main" xmlns:r="http://schemas.openxmlformats.org/officeDocument/2006/relationships" xmlns:p="http://schemas.openxmlformats.org/presentationml/2006/main">
  <p:tag name="MM_SLIDE_TYPE" val="6"/>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ttmTnk4TkSHQ52A11zsG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mXtIfkN5j0W7fAbt2bh2m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KqRhWOMcUk64nKp7R3Xsd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pAlkKdPE6kKizLR6imONT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dIV.kMn0OEuzfLKA1PdTE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IxkjNB.mOkmEv7mlHOgZI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Z1uLmJYrj0GNwUXFjqMTL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GIftQQhTdEamZKojTfCgD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myix8h_E0OwFiDPNjCHk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B7n_HmIe2EK866vv2.bCd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Vuts24.8s06YbRlkYrra0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eBXTrtAL3k.5jF6SJ.SKD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YQFjCpaJEEuW7D9P735Hd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51dZDwxhjUi08vW1N97hK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h2El7XKhQEaGj_TUpF1RI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Rxp1kA4PPUW3rgOS82cTb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iktNkkwBB0Sohg.bE8xpi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D7NIpEOq70yXpfDsMKS7N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0X7j9aM.AUmasam1Ylp5S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CCAM28NAukyygFCnfmIp6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VHW49Gaz3kGnDJlYf1sgn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EWHEUkb2HUuBSEvW2WOpN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Gdb9zDt2XUGOiZi2vmjNG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iekOsqTtWUOciuAbZRINng"/>
</p:tagLst>
</file>

<file path=ppt/theme/theme1.xml><?xml version="1.0" encoding="utf-8"?>
<a:theme xmlns:a="http://schemas.openxmlformats.org/drawingml/2006/main" name="Clarivate PPT Template - 14pt Version">
  <a:themeElements>
    <a:clrScheme name="Clarivate 4">
      <a:dk1>
        <a:srgbClr val="000000"/>
      </a:dk1>
      <a:lt1>
        <a:srgbClr val="FFFFFF"/>
      </a:lt1>
      <a:dk2>
        <a:srgbClr val="FFFFFF"/>
      </a:dk2>
      <a:lt2>
        <a:srgbClr val="000000"/>
      </a:lt2>
      <a:accent1>
        <a:srgbClr val="5E33BF"/>
      </a:accent1>
      <a:accent2>
        <a:srgbClr val="16AB03"/>
      </a:accent2>
      <a:accent3>
        <a:srgbClr val="001750"/>
      </a:accent3>
      <a:accent4>
        <a:srgbClr val="5693F5"/>
      </a:accent4>
      <a:accent5>
        <a:srgbClr val="FF4E3E"/>
      </a:accent5>
      <a:accent6>
        <a:srgbClr val="0090A8"/>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dnight Blue">
      <a:srgbClr val="001750"/>
    </a:custClr>
    <a:custClr name="Crimson">
      <a:srgbClr val="CF005B"/>
    </a:custClr>
    <a:custClr name="Red">
      <a:srgbClr val="FF4E3E"/>
    </a:custClr>
    <a:custClr name="Medium Grey">
      <a:srgbClr val="9D9D9C"/>
    </a:custClr>
    <a:custClr name="Regular Grey">
      <a:srgbClr val="DADADA"/>
    </a:custClr>
    <a:custClr name="Light Grey">
      <a:srgbClr val="F0F0EB"/>
    </a:custClr>
  </a:custClrLst>
  <a:extLst>
    <a:ext uri="{05A4C25C-085E-4340-85A3-A5531E510DB2}">
      <thm15:themeFamily xmlns:thm15="http://schemas.microsoft.com/office/thememl/2012/main" name="Clarivate_Regular_PPT_Template_Final" id="{232E18F3-7DAF-BA4B-B51F-BF0C88CE1A21}" vid="{70C2FE0F-2632-A14B-8375-AA1CD5F0CCEC}"/>
    </a:ext>
  </a:extLst>
</a:theme>
</file>

<file path=ppt/theme/theme2.xml><?xml version="1.0" encoding="utf-8"?>
<a:theme xmlns:a="http://schemas.openxmlformats.org/drawingml/2006/main" name="Title Layouts - Dark">
  <a:themeElements>
    <a:clrScheme name="Custom 42">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8BA251A-CC2F-4031-87B1-FBF8AA66DF83}"/>
    </a:ext>
  </a:extLst>
</a:theme>
</file>

<file path=ppt/theme/theme3.xml><?xml version="1.0" encoding="utf-8"?>
<a:theme xmlns:a="http://schemas.openxmlformats.org/drawingml/2006/main" name="Section Break Layouts">
  <a:themeElements>
    <a:clrScheme name="Custom 46">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spAutoFit/>
      </a:bodyPr>
      <a:lstStyle>
        <a:defPPr algn="l">
          <a:defRPr dirty="0"/>
        </a:defPPr>
      </a:lstStyle>
    </a:txDef>
  </a:objectDefaults>
  <a:extraClrSchemeLst/>
  <a:extLst>
    <a:ext uri="{05A4C25C-085E-4340-85A3-A5531E510DB2}">
      <thm15:themeFamily xmlns:thm15="http://schemas.microsoft.com/office/thememl/2012/main" name="Clarivate Template EXTENDED V13.pptx" id="{94F85648-5CC4-4711-8DE0-D0E6C3AC3E86}" vid="{1F593C6C-C453-42AA-ABD5-3F6C1DA5D0C6}"/>
    </a:ext>
  </a:extLst>
</a:theme>
</file>

<file path=ppt/theme/theme4.xml><?xml version="1.0" encoding="utf-8"?>
<a:theme xmlns:a="http://schemas.openxmlformats.org/drawingml/2006/main" name="Content Layouts - Light">
  <a:themeElements>
    <a:clrScheme name="Custom 45">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52FF09A4-AB24-4D87-9520-83E3BC44AB7D}"/>
    </a:ext>
  </a:extLst>
</a:theme>
</file>

<file path=ppt/theme/theme5.xml><?xml version="1.0" encoding="utf-8"?>
<a:theme xmlns:a="http://schemas.openxmlformats.org/drawingml/2006/main" name="1_Section Break Layouts">
  <a:themeElements>
    <a:clrScheme name="Custom 46">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spAutoFit/>
      </a:bodyPr>
      <a:lstStyle>
        <a:defPPr algn="l">
          <a:defRPr dirty="0"/>
        </a:defPPr>
      </a:lstStyle>
    </a:txDef>
  </a:objectDefaults>
  <a:extraClrSchemeLst/>
  <a:extLst>
    <a:ext uri="{05A4C25C-085E-4340-85A3-A5531E510DB2}">
      <thm15:themeFamily xmlns:thm15="http://schemas.microsoft.com/office/thememl/2012/main" name="Clarivate Template EXTENDED V13.pptx" id="{94F85648-5CC4-4711-8DE0-D0E6C3AC3E86}" vid="{1F593C6C-C453-42AA-ABD5-3F6C1DA5D0C6}"/>
    </a:ext>
  </a:extLst>
</a:theme>
</file>

<file path=ppt/theme/theme6.xml><?xml version="1.0" encoding="utf-8"?>
<a:theme xmlns:a="http://schemas.openxmlformats.org/drawingml/2006/main" name="Closing Layouts - Light">
  <a:themeElements>
    <a:clrScheme name="Custom 36">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larivate Template MASTER V13.pptx" id="{2D6F4BB7-53DC-480C-9C89-BDA7F9F88EE1}" vid="{9308C6D7-630B-49EA-B64F-9DA64369C31B}"/>
    </a:ext>
  </a:extLst>
</a:theme>
</file>

<file path=ppt/theme/theme7.xml><?xml version="1.0" encoding="utf-8"?>
<a:theme xmlns:a="http://schemas.openxmlformats.org/drawingml/2006/main" name="1_Title Layouts - Light">
  <a:themeElements>
    <a:clrScheme name="Custom 48">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B4979305-3193-4111-8FAB-2532C0C5D57A}"/>
    </a:ext>
  </a:extLst>
</a:theme>
</file>

<file path=ppt/theme/theme8.xml><?xml version="1.0" encoding="utf-8"?>
<a:theme xmlns:a="http://schemas.openxmlformats.org/drawingml/2006/main" name="7_Content Layouts - Light">
  <a:themeElements>
    <a:clrScheme name="Custom 45">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2023 brand refresh" id="{D268B06B-20B7-4C70-867C-1AC3A2E93D66}" vid="{82D89247-9F02-4361-BB3A-D15E38006D1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7578FCB892B14C802657582D278E98" ma:contentTypeVersion="16" ma:contentTypeDescription="Create a new document." ma:contentTypeScope="" ma:versionID="9dfa125dd196601ff8e80aaa70802984">
  <xsd:schema xmlns:xsd="http://www.w3.org/2001/XMLSchema" xmlns:xs="http://www.w3.org/2001/XMLSchema" xmlns:p="http://schemas.microsoft.com/office/2006/metadata/properties" xmlns:ns2="25cc8cac-d9aa-47e0-a7d7-1922f3e9f02d" xmlns:ns3="f22cd03b-2ba1-4634-9e8f-ea3da276604a" targetNamespace="http://schemas.microsoft.com/office/2006/metadata/properties" ma:root="true" ma:fieldsID="48f45e9590c9a1ce110065ab634cdd9a" ns2:_="" ns3:_="">
    <xsd:import namespace="25cc8cac-d9aa-47e0-a7d7-1922f3e9f02d"/>
    <xsd:import namespace="f22cd03b-2ba1-4634-9e8f-ea3da276604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Note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c8cac-d9aa-47e0-a7d7-1922f3e9f0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Notes" ma:index="14" nillable="true" ma:displayName="Notes" ma:format="Dropdown" ma:internalName="Notes">
      <xsd:simpleType>
        <xsd:restriction base="dms:Text">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22cd03b-2ba1-4634-9e8f-ea3da276604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2aeb53c-395a-4435-8ef0-f96a05a179ff}" ma:internalName="TaxCatchAll" ma:showField="CatchAllData" ma:web="f22cd03b-2ba1-4634-9e8f-ea3da27660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25cc8cac-d9aa-47e0-a7d7-1922f3e9f02d" xsi:nil="true"/>
    <TaxCatchAll xmlns="f22cd03b-2ba1-4634-9e8f-ea3da276604a" xsi:nil="true"/>
    <lcf76f155ced4ddcb4097134ff3c332f xmlns="25cc8cac-d9aa-47e0-a7d7-1922f3e9f02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D88461D-34CA-48C8-9D1D-59F35225A7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c8cac-d9aa-47e0-a7d7-1922f3e9f02d"/>
    <ds:schemaRef ds:uri="f22cd03b-2ba1-4634-9e8f-ea3da27660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013EE5-18B1-4ABF-8FAA-7385304EF076}">
  <ds:schemaRefs>
    <ds:schemaRef ds:uri="http://schemas.microsoft.com/sharepoint/v3/contenttype/forms"/>
  </ds:schemaRefs>
</ds:datastoreItem>
</file>

<file path=customXml/itemProps3.xml><?xml version="1.0" encoding="utf-8"?>
<ds:datastoreItem xmlns:ds="http://schemas.openxmlformats.org/officeDocument/2006/customXml" ds:itemID="{2A7C602C-36CD-4B60-8F3C-8B1AEE8D2DFF}">
  <ds:schemaRefs>
    <ds:schemaRef ds:uri="http://purl.org/dc/elements/1.1/"/>
    <ds:schemaRef ds:uri="http://schemas.microsoft.com/office/2006/documentManagement/types"/>
    <ds:schemaRef ds:uri="f22cd03b-2ba1-4634-9e8f-ea3da276604a"/>
    <ds:schemaRef ds:uri="http://purl.org/dc/terms/"/>
    <ds:schemaRef ds:uri="http://www.w3.org/XML/1998/namespace"/>
    <ds:schemaRef ds:uri="http://schemas.microsoft.com/office/2006/metadata/properties"/>
    <ds:schemaRef ds:uri="http://purl.org/dc/dcmitype/"/>
    <ds:schemaRef ds:uri="http://schemas.microsoft.com/office/infopath/2007/PartnerControls"/>
    <ds:schemaRef ds:uri="http://schemas.openxmlformats.org/package/2006/metadata/core-properties"/>
    <ds:schemaRef ds:uri="25cc8cac-d9aa-47e0-a7d7-1922f3e9f02d"/>
  </ds:schemaRefs>
</ds:datastoreItem>
</file>

<file path=docProps/app.xml><?xml version="1.0" encoding="utf-8"?>
<Properties xmlns="http://schemas.openxmlformats.org/officeDocument/2006/extended-properties" xmlns:vt="http://schemas.openxmlformats.org/officeDocument/2006/docPropsVTypes">
  <TotalTime>2459</TotalTime>
  <Words>2926</Words>
  <Application>Microsoft Office PowerPoint</Application>
  <PresentationFormat>Widescreen</PresentationFormat>
  <Paragraphs>234</Paragraphs>
  <Slides>33</Slides>
  <Notes>28</Notes>
  <HiddenSlides>0</HiddenSlides>
  <MMClips>0</MMClips>
  <ScaleCrop>false</ScaleCrop>
  <HeadingPairs>
    <vt:vector size="8" baseType="variant">
      <vt:variant>
        <vt:lpstr>Fonts Used</vt:lpstr>
      </vt:variant>
      <vt:variant>
        <vt:i4>13</vt:i4>
      </vt:variant>
      <vt:variant>
        <vt:lpstr>Theme</vt:lpstr>
      </vt:variant>
      <vt:variant>
        <vt:i4>8</vt:i4>
      </vt:variant>
      <vt:variant>
        <vt:lpstr>Embedded OLE Servers</vt:lpstr>
      </vt:variant>
      <vt:variant>
        <vt:i4>1</vt:i4>
      </vt:variant>
      <vt:variant>
        <vt:lpstr>Slide Titles</vt:lpstr>
      </vt:variant>
      <vt:variant>
        <vt:i4>33</vt:i4>
      </vt:variant>
    </vt:vector>
  </HeadingPairs>
  <TitlesOfParts>
    <vt:vector size="55" baseType="lpstr">
      <vt:lpstr>.AppleSystemUIFont</vt:lpstr>
      <vt:lpstr>Arial</vt:lpstr>
      <vt:lpstr>Avenir Next</vt:lpstr>
      <vt:lpstr>Avenir Next LT Pro</vt:lpstr>
      <vt:lpstr>Avenir Next LT Pro Demi</vt:lpstr>
      <vt:lpstr>Calibri</vt:lpstr>
      <vt:lpstr>Calibri Light</vt:lpstr>
      <vt:lpstr>Courier New</vt:lpstr>
      <vt:lpstr>Open Sans Light</vt:lpstr>
      <vt:lpstr>Regular Clarivate</vt:lpstr>
      <vt:lpstr>Segoe UI</vt:lpstr>
      <vt:lpstr>System Font</vt:lpstr>
      <vt:lpstr>Wingdings</vt:lpstr>
      <vt:lpstr>Clarivate PPT Template - 14pt Version</vt:lpstr>
      <vt:lpstr>Title Layouts - Dark</vt:lpstr>
      <vt:lpstr>Section Break Layouts</vt:lpstr>
      <vt:lpstr>Content Layouts - Light</vt:lpstr>
      <vt:lpstr>1_Section Break Layouts</vt:lpstr>
      <vt:lpstr>Closing Layouts - Light</vt:lpstr>
      <vt:lpstr>1_Title Layouts - Light</vt:lpstr>
      <vt:lpstr>7_Content Layouts - Light</vt:lpstr>
      <vt:lpstr>think-cell Slide</vt:lpstr>
      <vt:lpstr>PowerPoint Presentation</vt:lpstr>
      <vt:lpstr>Objective of the Session </vt:lpstr>
      <vt:lpstr>PowerPoint Presentation</vt:lpstr>
      <vt:lpstr>ETD Administrator Home Page </vt:lpstr>
      <vt:lpstr>Create New Student Account </vt:lpstr>
      <vt:lpstr>PowerPoint Presentation</vt:lpstr>
      <vt:lpstr>Resources &amp; Guidelines </vt:lpstr>
      <vt:lpstr>PowerPoint Presentation</vt:lpstr>
      <vt:lpstr> My ETDs</vt:lpstr>
      <vt:lpstr>Publishing Information - Instructions </vt:lpstr>
      <vt:lpstr>Publishing Information - Publishing Options </vt:lpstr>
      <vt:lpstr>Publishing Information- Search Engine Discovery</vt:lpstr>
      <vt:lpstr>Publishing Information – ProQuest Agreement </vt:lpstr>
      <vt:lpstr>Publishing Information - Institutional Repository (IR) Publishing Options</vt:lpstr>
      <vt:lpstr>Publishing Information – University Agreement </vt:lpstr>
      <vt:lpstr>Publishing Information – Creative Commons (Custom)</vt:lpstr>
      <vt:lpstr>Publishing Information – Contact Information</vt:lpstr>
      <vt:lpstr>About My Dissertation/Thesis - Dissertation/Thesis - Details</vt:lpstr>
      <vt:lpstr>About My Dissertation/Thesis– Uploading PDF File of Dissertation or Thesis</vt:lpstr>
      <vt:lpstr>About My Dissertation/Thesis – Supplemental Files (Optional)</vt:lpstr>
      <vt:lpstr>About My Dissertation/Thesis – Administrative Documents</vt:lpstr>
      <vt:lpstr>About My Dissertation/Thesis – Notes (Optional)</vt:lpstr>
      <vt:lpstr>Submission &amp; Payment – Register U.S. Copyright</vt:lpstr>
      <vt:lpstr>Submission &amp; Payment – Pre-order Copies</vt:lpstr>
      <vt:lpstr>Submission &amp; Payment – Submit</vt:lpstr>
      <vt:lpstr>PowerPoint Presentation</vt:lpstr>
      <vt:lpstr>My Profile</vt:lpstr>
      <vt:lpstr>Summary</vt:lpstr>
      <vt:lpstr>PowerPoint Presentation</vt:lpstr>
      <vt:lpstr>Additional Resources</vt:lpstr>
      <vt:lpstr>Additional Resources and Contacts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PQDT Global</dc:title>
  <dc:creator>Jess Byrne</dc:creator>
  <cp:lastModifiedBy>Sanjay Rajan</cp:lastModifiedBy>
  <cp:revision>56</cp:revision>
  <dcterms:created xsi:type="dcterms:W3CDTF">2022-02-03T19:16:01Z</dcterms:created>
  <dcterms:modified xsi:type="dcterms:W3CDTF">2024-12-19T08:24:34Z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0x010100AD7578FCB892B14C802657582D278E98</vt:lpwstr>
  </property>
</Properties>
</file>