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8"/>
  </p:notesMasterIdLst>
  <p:handoutMasterIdLst>
    <p:handoutMasterId r:id="rId9"/>
  </p:handoutMasterIdLst>
  <p:sldIdLst>
    <p:sldId id="256" r:id="rId2"/>
    <p:sldId id="257" r:id="rId3"/>
    <p:sldId id="258" r:id="rId4"/>
    <p:sldId id="289" r:id="rId5"/>
    <p:sldId id="288" r:id="rId6"/>
    <p:sldId id="286"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023"/>
    <a:srgbClr val="FF6600"/>
    <a:srgbClr val="F3F2F1"/>
    <a:srgbClr val="FF9789"/>
    <a:srgbClr val="DA1500"/>
    <a:srgbClr val="FFB9AF"/>
    <a:srgbClr val="A5462B"/>
    <a:srgbClr val="B2685E"/>
    <a:srgbClr val="E27D51"/>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66E2A-27CE-4FA2-AD81-74BD7581D189}" v="18" dt="2024-09-11T20:33:44.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60" autoAdjust="0"/>
    <p:restoredTop sz="0" autoAdjust="0"/>
  </p:normalViewPr>
  <p:slideViewPr>
    <p:cSldViewPr>
      <p:cViewPr>
        <p:scale>
          <a:sx n="120" d="100"/>
          <a:sy n="120" d="100"/>
        </p:scale>
        <p:origin x="90" y="84"/>
      </p:cViewPr>
      <p:guideLst>
        <p:guide orient="horz" pos="2160"/>
        <p:guide pos="2880"/>
      </p:guideLst>
    </p:cSldViewPr>
  </p:slideViewPr>
  <p:outlineViewPr>
    <p:cViewPr>
      <p:scale>
        <a:sx n="33" d="100"/>
        <a:sy n="33" d="100"/>
      </p:scale>
      <p:origin x="222" y="24612"/>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Mittelstaedt" userId="fc4e1b89-1e13-4075-bd4a-8baaadd785bf" providerId="ADAL" clId="{A7B94F95-87DF-408C-AF2B-12D9C321B8E1}"/>
    <pc:docChg chg="undo redo custSel addSld delSld modSld">
      <pc:chgData name="Jennifer Mittelstaedt" userId="fc4e1b89-1e13-4075-bd4a-8baaadd785bf" providerId="ADAL" clId="{A7B94F95-87DF-408C-AF2B-12D9C321B8E1}" dt="2024-06-06T19:11:02.248" v="6739" actId="20577"/>
      <pc:docMkLst>
        <pc:docMk/>
      </pc:docMkLst>
      <pc:sldChg chg="addSp modSp mod">
        <pc:chgData name="Jennifer Mittelstaedt" userId="fc4e1b89-1e13-4075-bd4a-8baaadd785bf" providerId="ADAL" clId="{A7B94F95-87DF-408C-AF2B-12D9C321B8E1}" dt="2024-06-06T19:11:02.248" v="6739" actId="20577"/>
        <pc:sldMkLst>
          <pc:docMk/>
          <pc:sldMk cId="0" sldId="256"/>
        </pc:sldMkLst>
        <pc:spChg chg="mod">
          <ac:chgData name="Jennifer Mittelstaedt" userId="fc4e1b89-1e13-4075-bd4a-8baaadd785bf" providerId="ADAL" clId="{A7B94F95-87DF-408C-AF2B-12D9C321B8E1}" dt="2024-01-30T20:43:25.609" v="4882" actId="207"/>
          <ac:spMkLst>
            <pc:docMk/>
            <pc:sldMk cId="0" sldId="256"/>
            <ac:spMk id="2" creationId="{00000000-0000-0000-0000-000000000000}"/>
          </ac:spMkLst>
        </pc:spChg>
        <pc:spChg chg="add mod">
          <ac:chgData name="Jennifer Mittelstaedt" userId="fc4e1b89-1e13-4075-bd4a-8baaadd785bf" providerId="ADAL" clId="{A7B94F95-87DF-408C-AF2B-12D9C321B8E1}" dt="2024-06-06T19:11:02.248" v="6739" actId="20577"/>
          <ac:spMkLst>
            <pc:docMk/>
            <pc:sldMk cId="0" sldId="256"/>
            <ac:spMk id="3" creationId="{4FA920C8-58B8-2C11-C944-78D309DD0771}"/>
          </ac:spMkLst>
        </pc:spChg>
        <pc:picChg chg="mod">
          <ac:chgData name="Jennifer Mittelstaedt" userId="fc4e1b89-1e13-4075-bd4a-8baaadd785bf" providerId="ADAL" clId="{A7B94F95-87DF-408C-AF2B-12D9C321B8E1}" dt="2024-02-10T16:50:18.126" v="6449" actId="14826"/>
          <ac:picMkLst>
            <pc:docMk/>
            <pc:sldMk cId="0" sldId="256"/>
            <ac:picMk id="10" creationId="{736F2413-8B9B-4034-C6AA-EDF0B8C5B8B3}"/>
          </ac:picMkLst>
        </pc:picChg>
      </pc:sldChg>
      <pc:sldChg chg="addSp delSp modSp mod setBg setClrOvrMap modNotesTx">
        <pc:chgData name="Jennifer Mittelstaedt" userId="fc4e1b89-1e13-4075-bd4a-8baaadd785bf" providerId="ADAL" clId="{A7B94F95-87DF-408C-AF2B-12D9C321B8E1}" dt="2024-06-06T19:02:45.039" v="6655" actId="20577"/>
        <pc:sldMkLst>
          <pc:docMk/>
          <pc:sldMk cId="0" sldId="257"/>
        </pc:sldMkLst>
        <pc:spChg chg="mod">
          <ac:chgData name="Jennifer Mittelstaedt" userId="fc4e1b89-1e13-4075-bd4a-8baaadd785bf" providerId="ADAL" clId="{A7B94F95-87DF-408C-AF2B-12D9C321B8E1}" dt="2024-06-06T18:58:48.033" v="6642" actId="108"/>
          <ac:spMkLst>
            <pc:docMk/>
            <pc:sldMk cId="0" sldId="257"/>
            <ac:spMk id="2" creationId="{00000000-0000-0000-0000-000000000000}"/>
          </ac:spMkLst>
        </pc:spChg>
        <pc:spChg chg="del mod">
          <ac:chgData name="Jennifer Mittelstaedt" userId="fc4e1b89-1e13-4075-bd4a-8baaadd785bf" providerId="ADAL" clId="{A7B94F95-87DF-408C-AF2B-12D9C321B8E1}" dt="2024-01-29T18:57:45.840" v="23" actId="931"/>
          <ac:spMkLst>
            <pc:docMk/>
            <pc:sldMk cId="0" sldId="257"/>
            <ac:spMk id="3" creationId="{00000000-0000-0000-0000-000000000000}"/>
          </ac:spMkLst>
        </pc:spChg>
        <pc:spChg chg="add del mod">
          <ac:chgData name="Jennifer Mittelstaedt" userId="fc4e1b89-1e13-4075-bd4a-8baaadd785bf" providerId="ADAL" clId="{A7B94F95-87DF-408C-AF2B-12D9C321B8E1}" dt="2024-01-29T18:58:38.703" v="25" actId="931"/>
          <ac:spMkLst>
            <pc:docMk/>
            <pc:sldMk cId="0" sldId="257"/>
            <ac:spMk id="7" creationId="{FB29CCC9-DEF1-7223-79DD-164FDF0A07A7}"/>
          </ac:spMkLst>
        </pc:spChg>
        <pc:spChg chg="add mod">
          <ac:chgData name="Jennifer Mittelstaedt" userId="fc4e1b89-1e13-4075-bd4a-8baaadd785bf" providerId="ADAL" clId="{A7B94F95-87DF-408C-AF2B-12D9C321B8E1}" dt="2024-06-06T19:02:45.039" v="6655" actId="20577"/>
          <ac:spMkLst>
            <pc:docMk/>
            <pc:sldMk cId="0" sldId="257"/>
            <ac:spMk id="13" creationId="{7F6E1DB5-3DDC-5606-1811-88EEDEBD522D}"/>
          </ac:spMkLst>
        </pc:spChg>
        <pc:spChg chg="add">
          <ac:chgData name="Jennifer Mittelstaedt" userId="fc4e1b89-1e13-4075-bd4a-8baaadd785bf" providerId="ADAL" clId="{A7B94F95-87DF-408C-AF2B-12D9C321B8E1}" dt="2024-01-29T18:59:41.002" v="33" actId="26606"/>
          <ac:spMkLst>
            <pc:docMk/>
            <pc:sldMk cId="0" sldId="257"/>
            <ac:spMk id="26" creationId="{95CB840F-8E41-4CA5-B79B-25CC80AD234A}"/>
          </ac:spMkLst>
        </pc:spChg>
        <pc:picChg chg="add del mod">
          <ac:chgData name="Jennifer Mittelstaedt" userId="fc4e1b89-1e13-4075-bd4a-8baaadd785bf" providerId="ADAL" clId="{A7B94F95-87DF-408C-AF2B-12D9C321B8E1}" dt="2024-01-29T18:57:49.991" v="24" actId="478"/>
          <ac:picMkLst>
            <pc:docMk/>
            <pc:sldMk cId="0" sldId="257"/>
            <ac:picMk id="5" creationId="{9058C85A-8873-77BF-9D48-8DDC679F3B19}"/>
          </ac:picMkLst>
        </pc:picChg>
        <pc:picChg chg="add mod ord">
          <ac:chgData name="Jennifer Mittelstaedt" userId="fc4e1b89-1e13-4075-bd4a-8baaadd785bf" providerId="ADAL" clId="{A7B94F95-87DF-408C-AF2B-12D9C321B8E1}" dt="2024-06-06T18:55:21.578" v="6631" actId="14826"/>
          <ac:picMkLst>
            <pc:docMk/>
            <pc:sldMk cId="0" sldId="257"/>
            <ac:picMk id="9" creationId="{4FD7DEE3-64CC-A21D-668E-BDB5FCDE14C2}"/>
          </ac:picMkLst>
        </pc:picChg>
        <pc:picChg chg="add del">
          <ac:chgData name="Jennifer Mittelstaedt" userId="fc4e1b89-1e13-4075-bd4a-8baaadd785bf" providerId="ADAL" clId="{A7B94F95-87DF-408C-AF2B-12D9C321B8E1}" dt="2024-01-29T18:59:30.104" v="32" actId="26606"/>
          <ac:picMkLst>
            <pc:docMk/>
            <pc:sldMk cId="0" sldId="257"/>
            <ac:picMk id="16" creationId="{5405F23C-C82E-4181-95EA-321F3D891A40}"/>
          </ac:picMkLst>
        </pc:picChg>
        <pc:picChg chg="add del">
          <ac:chgData name="Jennifer Mittelstaedt" userId="fc4e1b89-1e13-4075-bd4a-8baaadd785bf" providerId="ADAL" clId="{A7B94F95-87DF-408C-AF2B-12D9C321B8E1}" dt="2024-01-29T18:59:41.002" v="33" actId="26606"/>
          <ac:picMkLst>
            <pc:docMk/>
            <pc:sldMk cId="0" sldId="257"/>
            <ac:picMk id="21" creationId="{B536FA4E-0152-4E27-91DA-0FC22D1846BB}"/>
          </ac:picMkLst>
        </pc:picChg>
      </pc:sldChg>
      <pc:sldChg chg="addSp delSp modSp mod setBg setClrOvrMap">
        <pc:chgData name="Jennifer Mittelstaedt" userId="fc4e1b89-1e13-4075-bd4a-8baaadd785bf" providerId="ADAL" clId="{A7B94F95-87DF-408C-AF2B-12D9C321B8E1}" dt="2024-03-11T17:30:56.483" v="6559" actId="20577"/>
        <pc:sldMkLst>
          <pc:docMk/>
          <pc:sldMk cId="0" sldId="258"/>
        </pc:sldMkLst>
        <pc:spChg chg="del mod">
          <ac:chgData name="Jennifer Mittelstaedt" userId="fc4e1b89-1e13-4075-bd4a-8baaadd785bf" providerId="ADAL" clId="{A7B94F95-87DF-408C-AF2B-12D9C321B8E1}" dt="2024-01-29T19:12:22.877" v="553" actId="478"/>
          <ac:spMkLst>
            <pc:docMk/>
            <pc:sldMk cId="0" sldId="258"/>
            <ac:spMk id="2" creationId="{00000000-0000-0000-0000-000000000000}"/>
          </ac:spMkLst>
        </pc:spChg>
        <pc:spChg chg="add del mod">
          <ac:chgData name="Jennifer Mittelstaedt" userId="fc4e1b89-1e13-4075-bd4a-8baaadd785bf" providerId="ADAL" clId="{A7B94F95-87DF-408C-AF2B-12D9C321B8E1}" dt="2024-01-29T19:08:30.489" v="544" actId="931"/>
          <ac:spMkLst>
            <pc:docMk/>
            <pc:sldMk cId="0" sldId="258"/>
            <ac:spMk id="4" creationId="{B7E350BC-93CA-2C76-ACB7-D33D96829E65}"/>
          </ac:spMkLst>
        </pc:spChg>
        <pc:spChg chg="add del mod">
          <ac:chgData name="Jennifer Mittelstaedt" userId="fc4e1b89-1e13-4075-bd4a-8baaadd785bf" providerId="ADAL" clId="{A7B94F95-87DF-408C-AF2B-12D9C321B8E1}" dt="2024-01-29T19:12:29.467" v="554" actId="478"/>
          <ac:spMkLst>
            <pc:docMk/>
            <pc:sldMk cId="0" sldId="258"/>
            <ac:spMk id="8" creationId="{8D3F8A6D-C6C4-4986-6187-C1A94925B717}"/>
          </ac:spMkLst>
        </pc:spChg>
        <pc:spChg chg="add mod">
          <ac:chgData name="Jennifer Mittelstaedt" userId="fc4e1b89-1e13-4075-bd4a-8baaadd785bf" providerId="ADAL" clId="{A7B94F95-87DF-408C-AF2B-12D9C321B8E1}" dt="2024-01-31T17:07:32.987" v="6019" actId="207"/>
          <ac:spMkLst>
            <pc:docMk/>
            <pc:sldMk cId="0" sldId="258"/>
            <ac:spMk id="9" creationId="{76DA6FBB-D324-ADE0-B765-7E04C93FE660}"/>
          </ac:spMkLst>
        </pc:spChg>
        <pc:spChg chg="add mod">
          <ac:chgData name="Jennifer Mittelstaedt" userId="fc4e1b89-1e13-4075-bd4a-8baaadd785bf" providerId="ADAL" clId="{A7B94F95-87DF-408C-AF2B-12D9C321B8E1}" dt="2024-03-11T17:30:56.483" v="6559" actId="20577"/>
          <ac:spMkLst>
            <pc:docMk/>
            <pc:sldMk cId="0" sldId="258"/>
            <ac:spMk id="10" creationId="{F5302F66-DCFC-761C-5602-25BBAF7E9861}"/>
          </ac:spMkLst>
        </pc:spChg>
        <pc:spChg chg="add">
          <ac:chgData name="Jennifer Mittelstaedt" userId="fc4e1b89-1e13-4075-bd4a-8baaadd785bf" providerId="ADAL" clId="{A7B94F95-87DF-408C-AF2B-12D9C321B8E1}" dt="2024-01-29T19:08:39.192" v="547" actId="26606"/>
          <ac:spMkLst>
            <pc:docMk/>
            <pc:sldMk cId="0" sldId="258"/>
            <ac:spMk id="13" creationId="{95CB840F-8E41-4CA5-B79B-25CC80AD234A}"/>
          </ac:spMkLst>
        </pc:spChg>
        <pc:picChg chg="add mod">
          <ac:chgData name="Jennifer Mittelstaedt" userId="fc4e1b89-1e13-4075-bd4a-8baaadd785bf" providerId="ADAL" clId="{A7B94F95-87DF-408C-AF2B-12D9C321B8E1}" dt="2024-01-29T19:11:45.098" v="552" actId="1037"/>
          <ac:picMkLst>
            <pc:docMk/>
            <pc:sldMk cId="0" sldId="258"/>
            <ac:picMk id="6" creationId="{DAE110CB-BD49-B861-5333-D4A97271C420}"/>
          </ac:picMkLst>
        </pc:picChg>
        <pc:picChg chg="del">
          <ac:chgData name="Jennifer Mittelstaedt" userId="fc4e1b89-1e13-4075-bd4a-8baaadd785bf" providerId="ADAL" clId="{A7B94F95-87DF-408C-AF2B-12D9C321B8E1}" dt="2024-01-29T19:08:18.237" v="543" actId="478"/>
          <ac:picMkLst>
            <pc:docMk/>
            <pc:sldMk cId="0" sldId="258"/>
            <ac:picMk id="1026" creationId="{00000000-0000-0000-0000-000000000000}"/>
          </ac:picMkLst>
        </pc:picChg>
      </pc:sldChg>
      <pc:sldChg chg="addSp delSp modSp del mod">
        <pc:chgData name="Jennifer Mittelstaedt" userId="fc4e1b89-1e13-4075-bd4a-8baaadd785bf" providerId="ADAL" clId="{A7B94F95-87DF-408C-AF2B-12D9C321B8E1}" dt="2024-01-30T17:55:32.729" v="3892" actId="2696"/>
        <pc:sldMkLst>
          <pc:docMk/>
          <pc:sldMk cId="0" sldId="259"/>
        </pc:sldMkLst>
        <pc:spChg chg="mod">
          <ac:chgData name="Jennifer Mittelstaedt" userId="fc4e1b89-1e13-4075-bd4a-8baaadd785bf" providerId="ADAL" clId="{A7B94F95-87DF-408C-AF2B-12D9C321B8E1}" dt="2024-01-29T19:28:41.872" v="1135" actId="20577"/>
          <ac:spMkLst>
            <pc:docMk/>
            <pc:sldMk cId="0" sldId="259"/>
            <ac:spMk id="2" creationId="{00000000-0000-0000-0000-000000000000}"/>
          </ac:spMkLst>
        </pc:spChg>
        <pc:spChg chg="add mod">
          <ac:chgData name="Jennifer Mittelstaedt" userId="fc4e1b89-1e13-4075-bd4a-8baaadd785bf" providerId="ADAL" clId="{A7B94F95-87DF-408C-AF2B-12D9C321B8E1}" dt="2024-01-30T17:17:08.333" v="3418" actId="20577"/>
          <ac:spMkLst>
            <pc:docMk/>
            <pc:sldMk cId="0" sldId="259"/>
            <ac:spMk id="4" creationId="{26DAC658-AB9C-332A-8D46-F8D1E4894111}"/>
          </ac:spMkLst>
        </pc:spChg>
        <pc:picChg chg="del">
          <ac:chgData name="Jennifer Mittelstaedt" userId="fc4e1b89-1e13-4075-bd4a-8baaadd785bf" providerId="ADAL" clId="{A7B94F95-87DF-408C-AF2B-12D9C321B8E1}" dt="2024-01-29T19:28:47.794" v="1136" actId="478"/>
          <ac:picMkLst>
            <pc:docMk/>
            <pc:sldMk cId="0" sldId="259"/>
            <ac:picMk id="1027" creationId="{00000000-0000-0000-0000-000000000000}"/>
          </ac:picMkLst>
        </pc:picChg>
      </pc:sldChg>
      <pc:sldChg chg="del">
        <pc:chgData name="Jennifer Mittelstaedt" userId="fc4e1b89-1e13-4075-bd4a-8baaadd785bf" providerId="ADAL" clId="{A7B94F95-87DF-408C-AF2B-12D9C321B8E1}" dt="2024-01-29T19:38:42.171" v="1461" actId="2696"/>
        <pc:sldMkLst>
          <pc:docMk/>
          <pc:sldMk cId="0" sldId="261"/>
        </pc:sldMkLst>
      </pc:sldChg>
      <pc:sldChg chg="del">
        <pc:chgData name="Jennifer Mittelstaedt" userId="fc4e1b89-1e13-4075-bd4a-8baaadd785bf" providerId="ADAL" clId="{A7B94F95-87DF-408C-AF2B-12D9C321B8E1}" dt="2024-01-29T19:39:05.766" v="1462" actId="2696"/>
        <pc:sldMkLst>
          <pc:docMk/>
          <pc:sldMk cId="0" sldId="263"/>
        </pc:sldMkLst>
      </pc:sldChg>
      <pc:sldChg chg="del">
        <pc:chgData name="Jennifer Mittelstaedt" userId="fc4e1b89-1e13-4075-bd4a-8baaadd785bf" providerId="ADAL" clId="{A7B94F95-87DF-408C-AF2B-12D9C321B8E1}" dt="2024-01-29T19:39:05.766" v="1462" actId="2696"/>
        <pc:sldMkLst>
          <pc:docMk/>
          <pc:sldMk cId="0" sldId="264"/>
        </pc:sldMkLst>
      </pc:sldChg>
      <pc:sldChg chg="del">
        <pc:chgData name="Jennifer Mittelstaedt" userId="fc4e1b89-1e13-4075-bd4a-8baaadd785bf" providerId="ADAL" clId="{A7B94F95-87DF-408C-AF2B-12D9C321B8E1}" dt="2024-01-29T19:39:05.766" v="1462" actId="2696"/>
        <pc:sldMkLst>
          <pc:docMk/>
          <pc:sldMk cId="0" sldId="265"/>
        </pc:sldMkLst>
      </pc:sldChg>
      <pc:sldChg chg="del">
        <pc:chgData name="Jennifer Mittelstaedt" userId="fc4e1b89-1e13-4075-bd4a-8baaadd785bf" providerId="ADAL" clId="{A7B94F95-87DF-408C-AF2B-12D9C321B8E1}" dt="2024-01-29T19:39:16.224" v="1463" actId="2696"/>
        <pc:sldMkLst>
          <pc:docMk/>
          <pc:sldMk cId="0" sldId="266"/>
        </pc:sldMkLst>
      </pc:sldChg>
      <pc:sldChg chg="del">
        <pc:chgData name="Jennifer Mittelstaedt" userId="fc4e1b89-1e13-4075-bd4a-8baaadd785bf" providerId="ADAL" clId="{A7B94F95-87DF-408C-AF2B-12D9C321B8E1}" dt="2024-01-29T19:39:16.224" v="1463" actId="2696"/>
        <pc:sldMkLst>
          <pc:docMk/>
          <pc:sldMk cId="0" sldId="267"/>
        </pc:sldMkLst>
      </pc:sldChg>
      <pc:sldChg chg="del">
        <pc:chgData name="Jennifer Mittelstaedt" userId="fc4e1b89-1e13-4075-bd4a-8baaadd785bf" providerId="ADAL" clId="{A7B94F95-87DF-408C-AF2B-12D9C321B8E1}" dt="2024-01-29T19:45:17.076" v="1497" actId="2696"/>
        <pc:sldMkLst>
          <pc:docMk/>
          <pc:sldMk cId="0" sldId="269"/>
        </pc:sldMkLst>
      </pc:sldChg>
      <pc:sldChg chg="del">
        <pc:chgData name="Jennifer Mittelstaedt" userId="fc4e1b89-1e13-4075-bd4a-8baaadd785bf" providerId="ADAL" clId="{A7B94F95-87DF-408C-AF2B-12D9C321B8E1}" dt="2024-01-29T19:44:57.218" v="1494" actId="2696"/>
        <pc:sldMkLst>
          <pc:docMk/>
          <pc:sldMk cId="0" sldId="270"/>
        </pc:sldMkLst>
      </pc:sldChg>
      <pc:sldChg chg="del">
        <pc:chgData name="Jennifer Mittelstaedt" userId="fc4e1b89-1e13-4075-bd4a-8baaadd785bf" providerId="ADAL" clId="{A7B94F95-87DF-408C-AF2B-12D9C321B8E1}" dt="2024-01-29T19:39:30.637" v="1464" actId="2696"/>
        <pc:sldMkLst>
          <pc:docMk/>
          <pc:sldMk cId="0" sldId="271"/>
        </pc:sldMkLst>
      </pc:sldChg>
      <pc:sldChg chg="del">
        <pc:chgData name="Jennifer Mittelstaedt" userId="fc4e1b89-1e13-4075-bd4a-8baaadd785bf" providerId="ADAL" clId="{A7B94F95-87DF-408C-AF2B-12D9C321B8E1}" dt="2024-01-29T19:39:30.637" v="1464" actId="2696"/>
        <pc:sldMkLst>
          <pc:docMk/>
          <pc:sldMk cId="0" sldId="275"/>
        </pc:sldMkLst>
      </pc:sldChg>
      <pc:sldChg chg="del">
        <pc:chgData name="Jennifer Mittelstaedt" userId="fc4e1b89-1e13-4075-bd4a-8baaadd785bf" providerId="ADAL" clId="{A7B94F95-87DF-408C-AF2B-12D9C321B8E1}" dt="2024-01-29T19:39:30.637" v="1464" actId="2696"/>
        <pc:sldMkLst>
          <pc:docMk/>
          <pc:sldMk cId="0" sldId="276"/>
        </pc:sldMkLst>
      </pc:sldChg>
      <pc:sldChg chg="del">
        <pc:chgData name="Jennifer Mittelstaedt" userId="fc4e1b89-1e13-4075-bd4a-8baaadd785bf" providerId="ADAL" clId="{A7B94F95-87DF-408C-AF2B-12D9C321B8E1}" dt="2024-01-29T19:39:30.637" v="1464" actId="2696"/>
        <pc:sldMkLst>
          <pc:docMk/>
          <pc:sldMk cId="0" sldId="277"/>
        </pc:sldMkLst>
      </pc:sldChg>
      <pc:sldChg chg="del">
        <pc:chgData name="Jennifer Mittelstaedt" userId="fc4e1b89-1e13-4075-bd4a-8baaadd785bf" providerId="ADAL" clId="{A7B94F95-87DF-408C-AF2B-12D9C321B8E1}" dt="2024-01-29T19:39:44.489" v="1465" actId="2696"/>
        <pc:sldMkLst>
          <pc:docMk/>
          <pc:sldMk cId="0" sldId="278"/>
        </pc:sldMkLst>
      </pc:sldChg>
      <pc:sldChg chg="del">
        <pc:chgData name="Jennifer Mittelstaedt" userId="fc4e1b89-1e13-4075-bd4a-8baaadd785bf" providerId="ADAL" clId="{A7B94F95-87DF-408C-AF2B-12D9C321B8E1}" dt="2024-01-29T19:45:06.124" v="1495" actId="2696"/>
        <pc:sldMkLst>
          <pc:docMk/>
          <pc:sldMk cId="0" sldId="279"/>
        </pc:sldMkLst>
      </pc:sldChg>
      <pc:sldChg chg="del">
        <pc:chgData name="Jennifer Mittelstaedt" userId="fc4e1b89-1e13-4075-bd4a-8baaadd785bf" providerId="ADAL" clId="{A7B94F95-87DF-408C-AF2B-12D9C321B8E1}" dt="2024-01-29T19:39:51.821" v="1466" actId="2696"/>
        <pc:sldMkLst>
          <pc:docMk/>
          <pc:sldMk cId="0" sldId="280"/>
        </pc:sldMkLst>
      </pc:sldChg>
      <pc:sldChg chg="del">
        <pc:chgData name="Jennifer Mittelstaedt" userId="fc4e1b89-1e13-4075-bd4a-8baaadd785bf" providerId="ADAL" clId="{A7B94F95-87DF-408C-AF2B-12D9C321B8E1}" dt="2024-01-29T19:39:51.821" v="1466" actId="2696"/>
        <pc:sldMkLst>
          <pc:docMk/>
          <pc:sldMk cId="0" sldId="281"/>
        </pc:sldMkLst>
      </pc:sldChg>
      <pc:sldChg chg="del">
        <pc:chgData name="Jennifer Mittelstaedt" userId="fc4e1b89-1e13-4075-bd4a-8baaadd785bf" providerId="ADAL" clId="{A7B94F95-87DF-408C-AF2B-12D9C321B8E1}" dt="2024-01-29T19:39:51.821" v="1466" actId="2696"/>
        <pc:sldMkLst>
          <pc:docMk/>
          <pc:sldMk cId="0" sldId="283"/>
        </pc:sldMkLst>
      </pc:sldChg>
      <pc:sldChg chg="del">
        <pc:chgData name="Jennifer Mittelstaedt" userId="fc4e1b89-1e13-4075-bd4a-8baaadd785bf" providerId="ADAL" clId="{A7B94F95-87DF-408C-AF2B-12D9C321B8E1}" dt="2024-01-29T19:40:20.116" v="1467" actId="2696"/>
        <pc:sldMkLst>
          <pc:docMk/>
          <pc:sldMk cId="0" sldId="284"/>
        </pc:sldMkLst>
      </pc:sldChg>
      <pc:sldChg chg="del">
        <pc:chgData name="Jennifer Mittelstaedt" userId="fc4e1b89-1e13-4075-bd4a-8baaadd785bf" providerId="ADAL" clId="{A7B94F95-87DF-408C-AF2B-12D9C321B8E1}" dt="2024-01-29T19:45:10.865" v="1496" actId="2696"/>
        <pc:sldMkLst>
          <pc:docMk/>
          <pc:sldMk cId="0" sldId="285"/>
        </pc:sldMkLst>
      </pc:sldChg>
      <pc:sldChg chg="modSp mod">
        <pc:chgData name="Jennifer Mittelstaedt" userId="fc4e1b89-1e13-4075-bd4a-8baaadd785bf" providerId="ADAL" clId="{A7B94F95-87DF-408C-AF2B-12D9C321B8E1}" dt="2024-01-31T17:23:17.151" v="6020" actId="20577"/>
        <pc:sldMkLst>
          <pc:docMk/>
          <pc:sldMk cId="0" sldId="286"/>
        </pc:sldMkLst>
        <pc:spChg chg="mod">
          <ac:chgData name="Jennifer Mittelstaedt" userId="fc4e1b89-1e13-4075-bd4a-8baaadd785bf" providerId="ADAL" clId="{A7B94F95-87DF-408C-AF2B-12D9C321B8E1}" dt="2024-01-29T20:07:54.556" v="2687" actId="113"/>
          <ac:spMkLst>
            <pc:docMk/>
            <pc:sldMk cId="0" sldId="286"/>
            <ac:spMk id="2" creationId="{00000000-0000-0000-0000-000000000000}"/>
          </ac:spMkLst>
        </pc:spChg>
        <pc:graphicFrameChg chg="mod modGraphic">
          <ac:chgData name="Jennifer Mittelstaedt" userId="fc4e1b89-1e13-4075-bd4a-8baaadd785bf" providerId="ADAL" clId="{A7B94F95-87DF-408C-AF2B-12D9C321B8E1}" dt="2024-01-31T17:23:17.151" v="6020" actId="20577"/>
          <ac:graphicFrameMkLst>
            <pc:docMk/>
            <pc:sldMk cId="0" sldId="286"/>
            <ac:graphicFrameMk id="5" creationId="{EBC64454-CA36-4A52-82A6-C0440EE41B4A}"/>
          </ac:graphicFrameMkLst>
        </pc:graphicFrameChg>
      </pc:sldChg>
      <pc:sldChg chg="addSp delSp modSp add del mod setBg addAnim modAnim">
        <pc:chgData name="Jennifer Mittelstaedt" userId="fc4e1b89-1e13-4075-bd4a-8baaadd785bf" providerId="ADAL" clId="{A7B94F95-87DF-408C-AF2B-12D9C321B8E1}" dt="2024-03-11T17:31:56.921" v="6604" actId="2696"/>
        <pc:sldMkLst>
          <pc:docMk/>
          <pc:sldMk cId="2589165087" sldId="287"/>
        </pc:sldMkLst>
        <pc:spChg chg="mod">
          <ac:chgData name="Jennifer Mittelstaedt" userId="fc4e1b89-1e13-4075-bd4a-8baaadd785bf" providerId="ADAL" clId="{A7B94F95-87DF-408C-AF2B-12D9C321B8E1}" dt="2024-02-05T20:35:15.751" v="6385" actId="27636"/>
          <ac:spMkLst>
            <pc:docMk/>
            <pc:sldMk cId="2589165087" sldId="287"/>
            <ac:spMk id="2" creationId="{00000000-0000-0000-0000-000000000000}"/>
          </ac:spMkLst>
        </pc:spChg>
        <pc:spChg chg="del">
          <ac:chgData name="Jennifer Mittelstaedt" userId="fc4e1b89-1e13-4075-bd4a-8baaadd785bf" providerId="ADAL" clId="{A7B94F95-87DF-408C-AF2B-12D9C321B8E1}" dt="2024-01-30T17:19:29.072" v="3423" actId="478"/>
          <ac:spMkLst>
            <pc:docMk/>
            <pc:sldMk cId="2589165087" sldId="287"/>
            <ac:spMk id="4" creationId="{26DAC658-AB9C-332A-8D46-F8D1E4894111}"/>
          </ac:spMkLst>
        </pc:spChg>
        <pc:spChg chg="add del mod">
          <ac:chgData name="Jennifer Mittelstaedt" userId="fc4e1b89-1e13-4075-bd4a-8baaadd785bf" providerId="ADAL" clId="{A7B94F95-87DF-408C-AF2B-12D9C321B8E1}" dt="2024-01-30T17:19:34.088" v="3424" actId="478"/>
          <ac:spMkLst>
            <pc:docMk/>
            <pc:sldMk cId="2589165087" sldId="287"/>
            <ac:spMk id="7" creationId="{3B6A98BB-0C3A-E877-08AF-C4889CC51580}"/>
          </ac:spMkLst>
        </pc:spChg>
        <pc:spChg chg="add mod ord">
          <ac:chgData name="Jennifer Mittelstaedt" userId="fc4e1b89-1e13-4075-bd4a-8baaadd785bf" providerId="ADAL" clId="{A7B94F95-87DF-408C-AF2B-12D9C321B8E1}" dt="2024-01-30T20:47:04.020" v="4892" actId="208"/>
          <ac:spMkLst>
            <pc:docMk/>
            <pc:sldMk cId="2589165087" sldId="287"/>
            <ac:spMk id="8" creationId="{5FBEFC7A-EC5D-8EED-4DEE-B134576B7247}"/>
          </ac:spMkLst>
        </pc:spChg>
        <pc:spChg chg="add del mod">
          <ac:chgData name="Jennifer Mittelstaedt" userId="fc4e1b89-1e13-4075-bd4a-8baaadd785bf" providerId="ADAL" clId="{A7B94F95-87DF-408C-AF2B-12D9C321B8E1}" dt="2024-01-30T17:22:53.865" v="3450" actId="478"/>
          <ac:spMkLst>
            <pc:docMk/>
            <pc:sldMk cId="2589165087" sldId="287"/>
            <ac:spMk id="9" creationId="{8BE00B8F-370C-B5D7-C22E-B5C61375E032}"/>
          </ac:spMkLst>
        </pc:spChg>
        <pc:spChg chg="add mod">
          <ac:chgData name="Jennifer Mittelstaedt" userId="fc4e1b89-1e13-4075-bd4a-8baaadd785bf" providerId="ADAL" clId="{A7B94F95-87DF-408C-AF2B-12D9C321B8E1}" dt="2024-01-30T20:47:11.268" v="4895" actId="20577"/>
          <ac:spMkLst>
            <pc:docMk/>
            <pc:sldMk cId="2589165087" sldId="287"/>
            <ac:spMk id="11" creationId="{6BFA1739-F6B4-C5D9-4625-CC6EC8CD570F}"/>
          </ac:spMkLst>
        </pc:spChg>
        <pc:picChg chg="add del mod">
          <ac:chgData name="Jennifer Mittelstaedt" userId="fc4e1b89-1e13-4075-bd4a-8baaadd785bf" providerId="ADAL" clId="{A7B94F95-87DF-408C-AF2B-12D9C321B8E1}" dt="2024-01-30T17:48:06.991" v="3768" actId="478"/>
          <ac:picMkLst>
            <pc:docMk/>
            <pc:sldMk cId="2589165087" sldId="287"/>
            <ac:picMk id="5" creationId="{E85C15EE-9222-BE24-8E4D-69E3FC6587A9}"/>
          </ac:picMkLst>
        </pc:picChg>
        <pc:picChg chg="add">
          <ac:chgData name="Jennifer Mittelstaedt" userId="fc4e1b89-1e13-4075-bd4a-8baaadd785bf" providerId="ADAL" clId="{A7B94F95-87DF-408C-AF2B-12D9C321B8E1}" dt="2024-01-30T17:20:07.287" v="3430" actId="26606"/>
          <ac:picMkLst>
            <pc:docMk/>
            <pc:sldMk cId="2589165087" sldId="287"/>
            <ac:picMk id="10" creationId="{08187575-5CB4-477B-AA47-020C6D2A786E}"/>
          </ac:picMkLst>
        </pc:picChg>
        <pc:picChg chg="add">
          <ac:chgData name="Jennifer Mittelstaedt" userId="fc4e1b89-1e13-4075-bd4a-8baaadd785bf" providerId="ADAL" clId="{A7B94F95-87DF-408C-AF2B-12D9C321B8E1}" dt="2024-01-30T17:20:07.287" v="3430" actId="26606"/>
          <ac:picMkLst>
            <pc:docMk/>
            <pc:sldMk cId="2589165087" sldId="287"/>
            <ac:picMk id="12" creationId="{EE585F70-7C5D-424E-A182-39507AF48A0C}"/>
          </ac:picMkLst>
        </pc:picChg>
        <pc:picChg chg="add mod">
          <ac:chgData name="Jennifer Mittelstaedt" userId="fc4e1b89-1e13-4075-bd4a-8baaadd785bf" providerId="ADAL" clId="{A7B94F95-87DF-408C-AF2B-12D9C321B8E1}" dt="2024-01-30T17:48:34.279" v="3775" actId="1076"/>
          <ac:picMkLst>
            <pc:docMk/>
            <pc:sldMk cId="2589165087" sldId="287"/>
            <ac:picMk id="14" creationId="{E3537731-C66C-500E-2103-F3A805BCEDEF}"/>
          </ac:picMkLst>
        </pc:picChg>
      </pc:sldChg>
      <pc:sldChg chg="addSp delSp modSp new mod setBg">
        <pc:chgData name="Jennifer Mittelstaedt" userId="fc4e1b89-1e13-4075-bd4a-8baaadd785bf" providerId="ADAL" clId="{A7B94F95-87DF-408C-AF2B-12D9C321B8E1}" dt="2024-06-06T19:09:48.863" v="6738" actId="20577"/>
        <pc:sldMkLst>
          <pc:docMk/>
          <pc:sldMk cId="658997634" sldId="288"/>
        </pc:sldMkLst>
        <pc:spChg chg="del">
          <ac:chgData name="Jennifer Mittelstaedt" userId="fc4e1b89-1e13-4075-bd4a-8baaadd785bf" providerId="ADAL" clId="{A7B94F95-87DF-408C-AF2B-12D9C321B8E1}" dt="2024-01-30T18:17:22.843" v="3909" actId="478"/>
          <ac:spMkLst>
            <pc:docMk/>
            <pc:sldMk cId="658997634" sldId="288"/>
            <ac:spMk id="2" creationId="{2E8E0251-7624-EF4C-0FEA-02148117B39C}"/>
          </ac:spMkLst>
        </pc:spChg>
        <pc:spChg chg="del">
          <ac:chgData name="Jennifer Mittelstaedt" userId="fc4e1b89-1e13-4075-bd4a-8baaadd785bf" providerId="ADAL" clId="{A7B94F95-87DF-408C-AF2B-12D9C321B8E1}" dt="2024-01-30T18:17:24.129" v="3910" actId="478"/>
          <ac:spMkLst>
            <pc:docMk/>
            <pc:sldMk cId="658997634" sldId="288"/>
            <ac:spMk id="3" creationId="{47DC1D72-1268-C9C9-36DB-388609A3ED25}"/>
          </ac:spMkLst>
        </pc:spChg>
        <pc:spChg chg="mod">
          <ac:chgData name="Jennifer Mittelstaedt" userId="fc4e1b89-1e13-4075-bd4a-8baaadd785bf" providerId="ADAL" clId="{A7B94F95-87DF-408C-AF2B-12D9C321B8E1}" dt="2024-06-06T19:08:46.543" v="6712" actId="3064"/>
          <ac:spMkLst>
            <pc:docMk/>
            <pc:sldMk cId="658997634" sldId="288"/>
            <ac:spMk id="3" creationId="{FF391F31-0C03-EA5C-882E-374B183367B1}"/>
          </ac:spMkLst>
        </pc:spChg>
        <pc:spChg chg="mod">
          <ac:chgData name="Jennifer Mittelstaedt" userId="fc4e1b89-1e13-4075-bd4a-8baaadd785bf" providerId="ADAL" clId="{A7B94F95-87DF-408C-AF2B-12D9C321B8E1}" dt="2024-06-06T19:09:48.863" v="6738" actId="20577"/>
          <ac:spMkLst>
            <pc:docMk/>
            <pc:sldMk cId="658997634" sldId="288"/>
            <ac:spMk id="4" creationId="{4FF2308F-6BAB-958F-3897-FE749BE25F48}"/>
          </ac:spMkLst>
        </pc:spChg>
        <pc:spChg chg="add mod">
          <ac:chgData name="Jennifer Mittelstaedt" userId="fc4e1b89-1e13-4075-bd4a-8baaadd785bf" providerId="ADAL" clId="{A7B94F95-87DF-408C-AF2B-12D9C321B8E1}" dt="2024-01-30T18:37:30.786" v="4647" actId="1076"/>
          <ac:spMkLst>
            <pc:docMk/>
            <pc:sldMk cId="658997634" sldId="288"/>
            <ac:spMk id="5" creationId="{50A57D85-E31B-C3E7-1EF8-A879A7471442}"/>
          </ac:spMkLst>
        </pc:spChg>
        <pc:spChg chg="mod">
          <ac:chgData name="Jennifer Mittelstaedt" userId="fc4e1b89-1e13-4075-bd4a-8baaadd785bf" providerId="ADAL" clId="{A7B94F95-87DF-408C-AF2B-12D9C321B8E1}" dt="2024-06-06T19:04:07.741" v="6660" actId="18245"/>
          <ac:spMkLst>
            <pc:docMk/>
            <pc:sldMk cId="658997634" sldId="288"/>
            <ac:spMk id="6" creationId="{1380A4FE-1443-CD52-84D3-704AAF33FBA8}"/>
          </ac:spMkLst>
        </pc:spChg>
        <pc:spChg chg="add mod">
          <ac:chgData name="Jennifer Mittelstaedt" userId="fc4e1b89-1e13-4075-bd4a-8baaadd785bf" providerId="ADAL" clId="{A7B94F95-87DF-408C-AF2B-12D9C321B8E1}" dt="2024-01-30T18:19:32.792" v="3921"/>
          <ac:spMkLst>
            <pc:docMk/>
            <pc:sldMk cId="658997634" sldId="288"/>
            <ac:spMk id="7" creationId="{E4B2791C-A1C8-DB29-30B3-B1166BCBB05C}"/>
          </ac:spMkLst>
        </pc:spChg>
        <pc:spChg chg="add mod">
          <ac:chgData name="Jennifer Mittelstaedt" userId="fc4e1b89-1e13-4075-bd4a-8baaadd785bf" providerId="ADAL" clId="{A7B94F95-87DF-408C-AF2B-12D9C321B8E1}" dt="2024-01-30T18:19:32.792" v="3921"/>
          <ac:spMkLst>
            <pc:docMk/>
            <pc:sldMk cId="658997634" sldId="288"/>
            <ac:spMk id="8" creationId="{23B46609-1288-8642-5ED3-4AF9C27F5DD3}"/>
          </ac:spMkLst>
        </pc:spChg>
        <pc:spChg chg="add del">
          <ac:chgData name="Jennifer Mittelstaedt" userId="fc4e1b89-1e13-4075-bd4a-8baaadd785bf" providerId="ADAL" clId="{A7B94F95-87DF-408C-AF2B-12D9C321B8E1}" dt="2024-01-30T18:18:04.438" v="3915" actId="26606"/>
          <ac:spMkLst>
            <pc:docMk/>
            <pc:sldMk cId="658997634" sldId="288"/>
            <ac:spMk id="9" creationId="{3385F975-4404-4237-86DB-4C018161DDD3}"/>
          </ac:spMkLst>
        </pc:spChg>
        <pc:spChg chg="add del">
          <ac:chgData name="Jennifer Mittelstaedt" userId="fc4e1b89-1e13-4075-bd4a-8baaadd785bf" providerId="ADAL" clId="{A7B94F95-87DF-408C-AF2B-12D9C321B8E1}" dt="2024-01-30T18:18:04.438" v="3915" actId="26606"/>
          <ac:spMkLst>
            <pc:docMk/>
            <pc:sldMk cId="658997634" sldId="288"/>
            <ac:spMk id="11" creationId="{DCAE6285-6D7E-42D2-8A66-CDA633FB9EE8}"/>
          </ac:spMkLst>
        </pc:spChg>
        <pc:spChg chg="add del">
          <ac:chgData name="Jennifer Mittelstaedt" userId="fc4e1b89-1e13-4075-bd4a-8baaadd785bf" providerId="ADAL" clId="{A7B94F95-87DF-408C-AF2B-12D9C321B8E1}" dt="2024-01-30T18:18:06.529" v="3917" actId="26606"/>
          <ac:spMkLst>
            <pc:docMk/>
            <pc:sldMk cId="658997634" sldId="288"/>
            <ac:spMk id="13" creationId="{D64A12F0-8158-4372-9761-AD0A6ED30C2E}"/>
          </ac:spMkLst>
        </pc:spChg>
        <pc:spChg chg="add mod">
          <ac:chgData name="Jennifer Mittelstaedt" userId="fc4e1b89-1e13-4075-bd4a-8baaadd785bf" providerId="ADAL" clId="{A7B94F95-87DF-408C-AF2B-12D9C321B8E1}" dt="2024-01-30T20:58:24.369" v="5888" actId="207"/>
          <ac:spMkLst>
            <pc:docMk/>
            <pc:sldMk cId="658997634" sldId="288"/>
            <ac:spMk id="18" creationId="{C7A425D2-9E12-5E7A-DE7C-E2A6634687CD}"/>
          </ac:spMkLst>
        </pc:spChg>
        <pc:grpChg chg="mod">
          <ac:chgData name="Jennifer Mittelstaedt" userId="fc4e1b89-1e13-4075-bd4a-8baaadd785bf" providerId="ADAL" clId="{A7B94F95-87DF-408C-AF2B-12D9C321B8E1}" dt="2024-06-06T19:06:44.491" v="6682" actId="14100"/>
          <ac:grpSpMkLst>
            <pc:docMk/>
            <pc:sldMk cId="658997634" sldId="288"/>
            <ac:grpSpMk id="2" creationId="{2F235981-4FD8-4133-DC7D-E7F3CA4156CF}"/>
          </ac:grpSpMkLst>
        </pc:grpChg>
        <pc:grpChg chg="add del mod">
          <ac:chgData name="Jennifer Mittelstaedt" userId="fc4e1b89-1e13-4075-bd4a-8baaadd785bf" providerId="ADAL" clId="{A7B94F95-87DF-408C-AF2B-12D9C321B8E1}" dt="2024-01-30T18:20:35.593" v="3924" actId="478"/>
          <ac:grpSpMkLst>
            <pc:docMk/>
            <pc:sldMk cId="658997634" sldId="288"/>
            <ac:grpSpMk id="6" creationId="{A45CA675-A3DD-4390-0555-F628E92496BA}"/>
          </ac:grpSpMkLst>
        </pc:grpChg>
        <pc:graphicFrameChg chg="add del mod modGraphic">
          <ac:chgData name="Jennifer Mittelstaedt" userId="fc4e1b89-1e13-4075-bd4a-8baaadd785bf" providerId="ADAL" clId="{A7B94F95-87DF-408C-AF2B-12D9C321B8E1}" dt="2024-06-06T19:04:07.741" v="6660" actId="18245"/>
          <ac:graphicFrameMkLst>
            <pc:docMk/>
            <pc:sldMk cId="658997634" sldId="288"/>
            <ac:graphicFrameMk id="10" creationId="{C0A9A261-D0D2-2DDB-5FBE-D078DEEFCD6F}"/>
          </ac:graphicFrameMkLst>
        </pc:graphicFrameChg>
        <pc:picChg chg="add del mod">
          <ac:chgData name="Jennifer Mittelstaedt" userId="fc4e1b89-1e13-4075-bd4a-8baaadd785bf" providerId="ADAL" clId="{A7B94F95-87DF-408C-AF2B-12D9C321B8E1}" dt="2024-01-30T18:19:08.364" v="3919" actId="478"/>
          <ac:picMkLst>
            <pc:docMk/>
            <pc:sldMk cId="658997634" sldId="288"/>
            <ac:picMk id="4" creationId="{FDC42F78-DADD-3552-E4FB-F01B18EFE0C5}"/>
          </ac:picMkLst>
        </pc:picChg>
        <pc:picChg chg="add del">
          <ac:chgData name="Jennifer Mittelstaedt" userId="fc4e1b89-1e13-4075-bd4a-8baaadd785bf" providerId="ADAL" clId="{A7B94F95-87DF-408C-AF2B-12D9C321B8E1}" dt="2024-01-30T18:27:26.767" v="4427" actId="26606"/>
          <ac:picMkLst>
            <pc:docMk/>
            <pc:sldMk cId="658997634" sldId="288"/>
            <ac:picMk id="12" creationId="{A8D526D7-C782-4F65-A21F-A6B40D869B47}"/>
          </ac:picMkLst>
        </pc:picChg>
        <pc:picChg chg="add del">
          <ac:chgData name="Jennifer Mittelstaedt" userId="fc4e1b89-1e13-4075-bd4a-8baaadd785bf" providerId="ADAL" clId="{A7B94F95-87DF-408C-AF2B-12D9C321B8E1}" dt="2024-01-30T18:27:50.605" v="4431" actId="26606"/>
          <ac:picMkLst>
            <pc:docMk/>
            <pc:sldMk cId="658997634" sldId="288"/>
            <ac:picMk id="14" creationId="{A8D526D7-C782-4F65-A21F-A6B40D869B47}"/>
          </ac:picMkLst>
        </pc:picChg>
        <pc:picChg chg="add del">
          <ac:chgData name="Jennifer Mittelstaedt" userId="fc4e1b89-1e13-4075-bd4a-8baaadd785bf" providerId="ADAL" clId="{A7B94F95-87DF-408C-AF2B-12D9C321B8E1}" dt="2024-01-30T18:21:10.621" v="3926" actId="26606"/>
          <ac:picMkLst>
            <pc:docMk/>
            <pc:sldMk cId="658997634" sldId="288"/>
            <ac:picMk id="15" creationId="{B577D423-FE81-4236-89DE-39776B810941}"/>
          </ac:picMkLst>
        </pc:picChg>
        <pc:picChg chg="add del">
          <ac:chgData name="Jennifer Mittelstaedt" userId="fc4e1b89-1e13-4075-bd4a-8baaadd785bf" providerId="ADAL" clId="{A7B94F95-87DF-408C-AF2B-12D9C321B8E1}" dt="2024-01-30T18:28:00.001" v="4433" actId="26606"/>
          <ac:picMkLst>
            <pc:docMk/>
            <pc:sldMk cId="658997634" sldId="288"/>
            <ac:picMk id="16" creationId="{A8D526D7-C782-4F65-A21F-A6B40D869B47}"/>
          </ac:picMkLst>
        </pc:picChg>
        <pc:picChg chg="add del">
          <ac:chgData name="Jennifer Mittelstaedt" userId="fc4e1b89-1e13-4075-bd4a-8baaadd785bf" providerId="ADAL" clId="{A7B94F95-87DF-408C-AF2B-12D9C321B8E1}" dt="2024-01-30T18:29:23.871" v="4437" actId="26606"/>
          <ac:picMkLst>
            <pc:docMk/>
            <pc:sldMk cId="658997634" sldId="288"/>
            <ac:picMk id="17" creationId="{A8D526D7-C782-4F65-A21F-A6B40D869B47}"/>
          </ac:picMkLst>
        </pc:picChg>
        <pc:picChg chg="add del">
          <ac:chgData name="Jennifer Mittelstaedt" userId="fc4e1b89-1e13-4075-bd4a-8baaadd785bf" providerId="ADAL" clId="{A7B94F95-87DF-408C-AF2B-12D9C321B8E1}" dt="2024-01-30T18:29:36.506" v="4439" actId="26606"/>
          <ac:picMkLst>
            <pc:docMk/>
            <pc:sldMk cId="658997634" sldId="288"/>
            <ac:picMk id="19" creationId="{A8D526D7-C782-4F65-A21F-A6B40D869B47}"/>
          </ac:picMkLst>
        </pc:picChg>
        <pc:picChg chg="add">
          <ac:chgData name="Jennifer Mittelstaedt" userId="fc4e1b89-1e13-4075-bd4a-8baaadd785bf" providerId="ADAL" clId="{A7B94F95-87DF-408C-AF2B-12D9C321B8E1}" dt="2024-01-30T18:29:36.560" v="4440" actId="26606"/>
          <ac:picMkLst>
            <pc:docMk/>
            <pc:sldMk cId="658997634" sldId="288"/>
            <ac:picMk id="21" creationId="{A8D526D7-C782-4F65-A21F-A6B40D869B47}"/>
          </ac:picMkLst>
        </pc:picChg>
      </pc:sldChg>
      <pc:sldChg chg="delSp modSp add mod modAnim">
        <pc:chgData name="Jennifer Mittelstaedt" userId="fc4e1b89-1e13-4075-bd4a-8baaadd785bf" providerId="ADAL" clId="{A7B94F95-87DF-408C-AF2B-12D9C321B8E1}" dt="2024-02-06T20:03:28.323" v="6448" actId="14826"/>
        <pc:sldMkLst>
          <pc:docMk/>
          <pc:sldMk cId="1207608451" sldId="289"/>
        </pc:sldMkLst>
        <pc:spChg chg="mod">
          <ac:chgData name="Jennifer Mittelstaedt" userId="fc4e1b89-1e13-4075-bd4a-8baaadd785bf" providerId="ADAL" clId="{A7B94F95-87DF-408C-AF2B-12D9C321B8E1}" dt="2024-01-30T20:00:42.060" v="4695" actId="1076"/>
          <ac:spMkLst>
            <pc:docMk/>
            <pc:sldMk cId="1207608451" sldId="289"/>
            <ac:spMk id="2" creationId="{00000000-0000-0000-0000-000000000000}"/>
          </ac:spMkLst>
        </pc:spChg>
        <pc:spChg chg="del">
          <ac:chgData name="Jennifer Mittelstaedt" userId="fc4e1b89-1e13-4075-bd4a-8baaadd785bf" providerId="ADAL" clId="{A7B94F95-87DF-408C-AF2B-12D9C321B8E1}" dt="2024-01-30T19:59:00.676" v="4649" actId="478"/>
          <ac:spMkLst>
            <pc:docMk/>
            <pc:sldMk cId="1207608451" sldId="289"/>
            <ac:spMk id="8" creationId="{5FBEFC7A-EC5D-8EED-4DEE-B134576B7247}"/>
          </ac:spMkLst>
        </pc:spChg>
        <pc:spChg chg="mod">
          <ac:chgData name="Jennifer Mittelstaedt" userId="fc4e1b89-1e13-4075-bd4a-8baaadd785bf" providerId="ADAL" clId="{A7B94F95-87DF-408C-AF2B-12D9C321B8E1}" dt="2024-01-31T14:21:43.467" v="6005" actId="20577"/>
          <ac:spMkLst>
            <pc:docMk/>
            <pc:sldMk cId="1207608451" sldId="289"/>
            <ac:spMk id="11" creationId="{6BFA1739-F6B4-C5D9-4625-CC6EC8CD570F}"/>
          </ac:spMkLst>
        </pc:spChg>
        <pc:picChg chg="mod">
          <ac:chgData name="Jennifer Mittelstaedt" userId="fc4e1b89-1e13-4075-bd4a-8baaadd785bf" providerId="ADAL" clId="{A7B94F95-87DF-408C-AF2B-12D9C321B8E1}" dt="2024-02-06T20:03:28.323" v="6448" actId="14826"/>
          <ac:picMkLst>
            <pc:docMk/>
            <pc:sldMk cId="1207608451" sldId="289"/>
            <ac:picMk id="14" creationId="{E3537731-C66C-500E-2103-F3A805BCEDEF}"/>
          </ac:picMkLst>
        </pc:picChg>
      </pc:sldChg>
      <pc:sldChg chg="del">
        <pc:chgData name="Jennifer Mittelstaedt" userId="fc4e1b89-1e13-4075-bd4a-8baaadd785bf" providerId="ADAL" clId="{A7B94F95-87DF-408C-AF2B-12D9C321B8E1}" dt="2024-01-29T19:44:39.680" v="1493" actId="2696"/>
        <pc:sldMkLst>
          <pc:docMk/>
          <pc:sldMk cId="1295411844" sldId="289"/>
        </pc:sldMkLst>
      </pc:sldChg>
    </pc:docChg>
  </pc:docChgLst>
  <pc:docChgLst>
    <pc:chgData name="Jennifer Mittelstaedt" userId="fc4e1b89-1e13-4075-bd4a-8baaadd785bf" providerId="ADAL" clId="{14766E2A-27CE-4FA2-AD81-74BD7581D189}"/>
    <pc:docChg chg="undo redo custSel modSld">
      <pc:chgData name="Jennifer Mittelstaedt" userId="fc4e1b89-1e13-4075-bd4a-8baaadd785bf" providerId="ADAL" clId="{14766E2A-27CE-4FA2-AD81-74BD7581D189}" dt="2024-09-11T20:46:12.432" v="411" actId="207"/>
      <pc:docMkLst>
        <pc:docMk/>
      </pc:docMkLst>
      <pc:sldChg chg="modSp mod">
        <pc:chgData name="Jennifer Mittelstaedt" userId="fc4e1b89-1e13-4075-bd4a-8baaadd785bf" providerId="ADAL" clId="{14766E2A-27CE-4FA2-AD81-74BD7581D189}" dt="2024-09-11T20:38:42.964" v="357" actId="20577"/>
        <pc:sldMkLst>
          <pc:docMk/>
          <pc:sldMk cId="0" sldId="256"/>
        </pc:sldMkLst>
        <pc:spChg chg="mod">
          <ac:chgData name="Jennifer Mittelstaedt" userId="fc4e1b89-1e13-4075-bd4a-8baaadd785bf" providerId="ADAL" clId="{14766E2A-27CE-4FA2-AD81-74BD7581D189}" dt="2024-09-11T20:38:42.964" v="357" actId="20577"/>
          <ac:spMkLst>
            <pc:docMk/>
            <pc:sldMk cId="0" sldId="256"/>
            <ac:spMk id="3" creationId="{4FA920C8-58B8-2C11-C944-78D309DD0771}"/>
          </ac:spMkLst>
        </pc:spChg>
      </pc:sldChg>
      <pc:sldChg chg="modSp mod">
        <pc:chgData name="Jennifer Mittelstaedt" userId="fc4e1b89-1e13-4075-bd4a-8baaadd785bf" providerId="ADAL" clId="{14766E2A-27CE-4FA2-AD81-74BD7581D189}" dt="2024-09-11T20:44:12.318" v="400" actId="1076"/>
        <pc:sldMkLst>
          <pc:docMk/>
          <pc:sldMk cId="0" sldId="257"/>
        </pc:sldMkLst>
        <pc:spChg chg="mod">
          <ac:chgData name="Jennifer Mittelstaedt" userId="fc4e1b89-1e13-4075-bd4a-8baaadd785bf" providerId="ADAL" clId="{14766E2A-27CE-4FA2-AD81-74BD7581D189}" dt="2024-09-11T20:43:40.474" v="394" actId="1036"/>
          <ac:spMkLst>
            <pc:docMk/>
            <pc:sldMk cId="0" sldId="257"/>
            <ac:spMk id="2" creationId="{00000000-0000-0000-0000-000000000000}"/>
          </ac:spMkLst>
        </pc:spChg>
        <pc:spChg chg="mod">
          <ac:chgData name="Jennifer Mittelstaedt" userId="fc4e1b89-1e13-4075-bd4a-8baaadd785bf" providerId="ADAL" clId="{14766E2A-27CE-4FA2-AD81-74BD7581D189}" dt="2024-09-11T20:44:12.318" v="400" actId="1076"/>
          <ac:spMkLst>
            <pc:docMk/>
            <pc:sldMk cId="0" sldId="257"/>
            <ac:spMk id="13" creationId="{7F6E1DB5-3DDC-5606-1811-88EEDEBD522D}"/>
          </ac:spMkLst>
        </pc:spChg>
        <pc:picChg chg="mod">
          <ac:chgData name="Jennifer Mittelstaedt" userId="fc4e1b89-1e13-4075-bd4a-8baaadd785bf" providerId="ADAL" clId="{14766E2A-27CE-4FA2-AD81-74BD7581D189}" dt="2024-09-11T20:22:43.260" v="158" actId="14826"/>
          <ac:picMkLst>
            <pc:docMk/>
            <pc:sldMk cId="0" sldId="257"/>
            <ac:picMk id="9" creationId="{4FD7DEE3-64CC-A21D-668E-BDB5FCDE14C2}"/>
          </ac:picMkLst>
        </pc:picChg>
      </pc:sldChg>
      <pc:sldChg chg="modSp">
        <pc:chgData name="Jennifer Mittelstaedt" userId="fc4e1b89-1e13-4075-bd4a-8baaadd785bf" providerId="ADAL" clId="{14766E2A-27CE-4FA2-AD81-74BD7581D189}" dt="2024-09-11T20:24:22.423" v="159" actId="14826"/>
        <pc:sldMkLst>
          <pc:docMk/>
          <pc:sldMk cId="0" sldId="258"/>
        </pc:sldMkLst>
        <pc:picChg chg="mod">
          <ac:chgData name="Jennifer Mittelstaedt" userId="fc4e1b89-1e13-4075-bd4a-8baaadd785bf" providerId="ADAL" clId="{14766E2A-27CE-4FA2-AD81-74BD7581D189}" dt="2024-09-11T20:24:22.423" v="159" actId="14826"/>
          <ac:picMkLst>
            <pc:docMk/>
            <pc:sldMk cId="0" sldId="258"/>
            <ac:picMk id="6" creationId="{DAE110CB-BD49-B861-5333-D4A97271C420}"/>
          </ac:picMkLst>
        </pc:picChg>
      </pc:sldChg>
      <pc:sldChg chg="addSp delSp modSp mod">
        <pc:chgData name="Jennifer Mittelstaedt" userId="fc4e1b89-1e13-4075-bd4a-8baaadd785bf" providerId="ADAL" clId="{14766E2A-27CE-4FA2-AD81-74BD7581D189}" dt="2024-09-11T20:37:54.292" v="356" actId="207"/>
        <pc:sldMkLst>
          <pc:docMk/>
          <pc:sldMk cId="658997634" sldId="288"/>
        </pc:sldMkLst>
        <pc:spChg chg="mod topLvl">
          <ac:chgData name="Jennifer Mittelstaedt" userId="fc4e1b89-1e13-4075-bd4a-8baaadd785bf" providerId="ADAL" clId="{14766E2A-27CE-4FA2-AD81-74BD7581D189}" dt="2024-09-11T20:34:06.698" v="253" actId="1037"/>
          <ac:spMkLst>
            <pc:docMk/>
            <pc:sldMk cId="658997634" sldId="288"/>
            <ac:spMk id="3" creationId="{FF391F31-0C03-EA5C-882E-374B183367B1}"/>
          </ac:spMkLst>
        </pc:spChg>
        <pc:spChg chg="mod topLvl">
          <ac:chgData name="Jennifer Mittelstaedt" userId="fc4e1b89-1e13-4075-bd4a-8baaadd785bf" providerId="ADAL" clId="{14766E2A-27CE-4FA2-AD81-74BD7581D189}" dt="2024-09-11T20:37:54.292" v="356" actId="207"/>
          <ac:spMkLst>
            <pc:docMk/>
            <pc:sldMk cId="658997634" sldId="288"/>
            <ac:spMk id="4" creationId="{4FF2308F-6BAB-958F-3897-FE749BE25F48}"/>
          </ac:spMkLst>
        </pc:spChg>
        <pc:spChg chg="mod topLvl">
          <ac:chgData name="Jennifer Mittelstaedt" userId="fc4e1b89-1e13-4075-bd4a-8baaadd785bf" providerId="ADAL" clId="{14766E2A-27CE-4FA2-AD81-74BD7581D189}" dt="2024-09-11T20:33:44.396" v="251" actId="338"/>
          <ac:spMkLst>
            <pc:docMk/>
            <pc:sldMk cId="658997634" sldId="288"/>
            <ac:spMk id="6" creationId="{1380A4FE-1443-CD52-84D3-704AAF33FBA8}"/>
          </ac:spMkLst>
        </pc:spChg>
        <pc:grpChg chg="del mod">
          <ac:chgData name="Jennifer Mittelstaedt" userId="fc4e1b89-1e13-4075-bd4a-8baaadd785bf" providerId="ADAL" clId="{14766E2A-27CE-4FA2-AD81-74BD7581D189}" dt="2024-09-11T20:33:01.060" v="243" actId="165"/>
          <ac:grpSpMkLst>
            <pc:docMk/>
            <pc:sldMk cId="658997634" sldId="288"/>
            <ac:grpSpMk id="2" creationId="{2F235981-4FD8-4133-DC7D-E7F3CA4156CF}"/>
          </ac:grpSpMkLst>
        </pc:grpChg>
        <pc:grpChg chg="add mod">
          <ac:chgData name="Jennifer Mittelstaedt" userId="fc4e1b89-1e13-4075-bd4a-8baaadd785bf" providerId="ADAL" clId="{14766E2A-27CE-4FA2-AD81-74BD7581D189}" dt="2024-09-11T20:33:44.396" v="251" actId="338"/>
          <ac:grpSpMkLst>
            <pc:docMk/>
            <pc:sldMk cId="658997634" sldId="288"/>
            <ac:grpSpMk id="7" creationId="{3C4CED5A-3A9E-5DDC-D566-1F633870C76C}"/>
          </ac:grpSpMkLst>
        </pc:grpChg>
      </pc:sldChg>
      <pc:sldChg chg="modSp mod">
        <pc:chgData name="Jennifer Mittelstaedt" userId="fc4e1b89-1e13-4075-bd4a-8baaadd785bf" providerId="ADAL" clId="{14766E2A-27CE-4FA2-AD81-74BD7581D189}" dt="2024-09-11T20:46:12.432" v="411" actId="207"/>
        <pc:sldMkLst>
          <pc:docMk/>
          <pc:sldMk cId="1207608451" sldId="289"/>
        </pc:sldMkLst>
        <pc:spChg chg="mod">
          <ac:chgData name="Jennifer Mittelstaedt" userId="fc4e1b89-1e13-4075-bd4a-8baaadd785bf" providerId="ADAL" clId="{14766E2A-27CE-4FA2-AD81-74BD7581D189}" dt="2024-09-11T20:44:48.291" v="403" actId="1037"/>
          <ac:spMkLst>
            <pc:docMk/>
            <pc:sldMk cId="1207608451" sldId="289"/>
            <ac:spMk id="2" creationId="{00000000-0000-0000-0000-000000000000}"/>
          </ac:spMkLst>
        </pc:spChg>
        <pc:spChg chg="mod">
          <ac:chgData name="Jennifer Mittelstaedt" userId="fc4e1b89-1e13-4075-bd4a-8baaadd785bf" providerId="ADAL" clId="{14766E2A-27CE-4FA2-AD81-74BD7581D189}" dt="2024-09-11T20:46:12.432" v="411" actId="207"/>
          <ac:spMkLst>
            <pc:docMk/>
            <pc:sldMk cId="1207608451" sldId="289"/>
            <ac:spMk id="11" creationId="{6BFA1739-F6B4-C5D9-4625-CC6EC8CD570F}"/>
          </ac:spMkLst>
        </pc:spChg>
        <pc:picChg chg="mod">
          <ac:chgData name="Jennifer Mittelstaedt" userId="fc4e1b89-1e13-4075-bd4a-8baaadd785bf" providerId="ADAL" clId="{14766E2A-27CE-4FA2-AD81-74BD7581D189}" dt="2024-09-11T20:28:30.276" v="162" actId="14826"/>
          <ac:picMkLst>
            <pc:docMk/>
            <pc:sldMk cId="1207608451" sldId="289"/>
            <ac:picMk id="14" creationId="{E3537731-C66C-500E-2103-F3A805BCEDEF}"/>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outlook.office365.com/owa/calendar/GraduateCollegeThesisDissertation@utrgv.onmicrosoft.com/bookings/" TargetMode="External"/><Relationship Id="rId2" Type="http://schemas.openxmlformats.org/officeDocument/2006/relationships/hyperlink" Target="https://www.utrgv.edu/graduate/_files/documents/thesis-formatting-guide.pdf" TargetMode="External"/><Relationship Id="rId1" Type="http://schemas.openxmlformats.org/officeDocument/2006/relationships/hyperlink" Target="http://www.etdadmin.com/utrgv" TargetMode="External"/><Relationship Id="rId6" Type="http://schemas.openxmlformats.org/officeDocument/2006/relationships/hyperlink" Target="https://www.utrgv.edu/graduate/_files/documents/dissertation-formatting-guide.pdf" TargetMode="External"/><Relationship Id="rId5" Type="http://schemas.openxmlformats.org/officeDocument/2006/relationships/hyperlink" Target="mailto:ETD@utrgv.edu" TargetMode="External"/><Relationship Id="rId4" Type="http://schemas.openxmlformats.org/officeDocument/2006/relationships/hyperlink" Target="https://www.utrgv.edu/graduate/for-new-and-current-students/thesis-and-dissertation/index.htm"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utrgv.edu/graduate/_files/documents/thesis-formatting-guide.pdf" TargetMode="External"/><Relationship Id="rId2" Type="http://schemas.openxmlformats.org/officeDocument/2006/relationships/hyperlink" Target="https://www.utrgv.edu/graduate/for-new-and-current-students/thesis-and-dissertation/index.htm" TargetMode="External"/><Relationship Id="rId1" Type="http://schemas.openxmlformats.org/officeDocument/2006/relationships/hyperlink" Target="http://www.etdadmin.com/utrgv" TargetMode="External"/><Relationship Id="rId6" Type="http://schemas.openxmlformats.org/officeDocument/2006/relationships/hyperlink" Target="https://outlook.office365.com/owa/calendar/GraduateCollegeThesisDissertation@utrgv.onmicrosoft.com/bookings/" TargetMode="External"/><Relationship Id="rId5" Type="http://schemas.openxmlformats.org/officeDocument/2006/relationships/hyperlink" Target="mailto:ETD@utrgv.edu" TargetMode="External"/><Relationship Id="rId4" Type="http://schemas.openxmlformats.org/officeDocument/2006/relationships/hyperlink" Target="https://www.utrgv.edu/graduate/_files/documents/dissertation-formatting-guide.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060AE1-26BA-4F36-B246-29238AB216BB}"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97F89D3A-1D6A-4282-8413-461EE2658E92}">
      <dgm:prSet/>
      <dgm:spPr>
        <a:solidFill>
          <a:srgbClr val="F05023"/>
        </a:solidFill>
        <a:effectLst>
          <a:innerShdw blurRad="114300">
            <a:prstClr val="black"/>
          </a:innerShdw>
        </a:effectLst>
      </dgm:spPr>
      <dgm:t>
        <a:bodyPr/>
        <a:lstStyle/>
        <a:p>
          <a:r>
            <a:rPr lang="en-US" dirty="0"/>
            <a:t>ProQuest</a:t>
          </a:r>
        </a:p>
      </dgm:t>
    </dgm:pt>
    <dgm:pt modelId="{BD89D94F-30D7-4BDC-8E1F-D79D695F11F8}" type="parTrans" cxnId="{2EE23840-FCFA-4131-B544-B2A0EBF8D6A3}">
      <dgm:prSet/>
      <dgm:spPr/>
      <dgm:t>
        <a:bodyPr/>
        <a:lstStyle/>
        <a:p>
          <a:endParaRPr lang="en-US"/>
        </a:p>
      </dgm:t>
    </dgm:pt>
    <dgm:pt modelId="{3E118BC5-2B62-4434-AAFD-2388C4814F91}" type="sibTrans" cxnId="{2EE23840-FCFA-4131-B544-B2A0EBF8D6A3}">
      <dgm:prSet/>
      <dgm:spPr/>
      <dgm:t>
        <a:bodyPr/>
        <a:lstStyle/>
        <a:p>
          <a:endParaRPr lang="en-US"/>
        </a:p>
      </dgm:t>
    </dgm:pt>
    <dgm:pt modelId="{5CF8047C-0843-4DB6-BBE6-F172E3339306}">
      <dgm:prSet/>
      <dgm:spPr>
        <a:solidFill>
          <a:srgbClr val="D0D0D0">
            <a:alpha val="90000"/>
          </a:srgbClr>
        </a:solidFill>
      </dgm:spPr>
      <dgm:t>
        <a:bodyPr/>
        <a:lstStyle/>
        <a:p>
          <a:pPr algn="l">
            <a:buFontTx/>
            <a:buNone/>
          </a:pPr>
          <a:r>
            <a:rPr lang="en-US" dirty="0"/>
            <a:t>   Log on directly to ProQuest ETD at </a:t>
          </a:r>
          <a:r>
            <a:rPr lang="en-US" dirty="0">
              <a:solidFill>
                <a:srgbClr val="F05023"/>
              </a:solidFill>
              <a:hlinkClick xmlns:r="http://schemas.openxmlformats.org/officeDocument/2006/relationships" r:id="rId1">
                <a:extLst>
                  <a:ext uri="{A12FA001-AC4F-418D-AE19-62706E023703}">
                    <ahyp:hlinkClr xmlns:ahyp="http://schemas.microsoft.com/office/drawing/2018/hyperlinkcolor" val="tx"/>
                  </a:ext>
                </a:extLst>
              </a:hlinkClick>
            </a:rPr>
            <a:t>www.etdadmin.com/utrgv</a:t>
          </a:r>
          <a:endParaRPr lang="en-US" dirty="0">
            <a:solidFill>
              <a:srgbClr val="F05023"/>
            </a:solidFill>
          </a:endParaRPr>
        </a:p>
      </dgm:t>
    </dgm:pt>
    <dgm:pt modelId="{30D96F08-7526-4138-9C4E-9E8A4B200A4F}" type="parTrans" cxnId="{F1B235E4-3BA2-4667-A7DC-87B86DC459F3}">
      <dgm:prSet/>
      <dgm:spPr/>
      <dgm:t>
        <a:bodyPr/>
        <a:lstStyle/>
        <a:p>
          <a:endParaRPr lang="en-US"/>
        </a:p>
      </dgm:t>
    </dgm:pt>
    <dgm:pt modelId="{D98BD873-C186-48D4-AD96-7740FAC32543}" type="sibTrans" cxnId="{F1B235E4-3BA2-4667-A7DC-87B86DC459F3}">
      <dgm:prSet/>
      <dgm:spPr/>
      <dgm:t>
        <a:bodyPr/>
        <a:lstStyle/>
        <a:p>
          <a:endParaRPr lang="en-US"/>
        </a:p>
      </dgm:t>
    </dgm:pt>
    <dgm:pt modelId="{83508392-161F-4F72-9D31-7E0FDD265B48}">
      <dgm:prSet/>
      <dgm:spPr>
        <a:solidFill>
          <a:srgbClr val="F05023"/>
        </a:solidFill>
        <a:effectLst>
          <a:innerShdw blurRad="114300">
            <a:prstClr val="black"/>
          </a:innerShdw>
        </a:effectLst>
      </dgm:spPr>
      <dgm:t>
        <a:bodyPr/>
        <a:lstStyle/>
        <a:p>
          <a:r>
            <a:rPr lang="en-US" dirty="0"/>
            <a:t>T/D Page</a:t>
          </a:r>
        </a:p>
      </dgm:t>
    </dgm:pt>
    <dgm:pt modelId="{65A68BCF-2566-4B46-A6D4-C0B404DA01B5}" type="parTrans" cxnId="{B8CB31DB-E95E-409A-A107-AD8D0C0F5136}">
      <dgm:prSet/>
      <dgm:spPr/>
      <dgm:t>
        <a:bodyPr/>
        <a:lstStyle/>
        <a:p>
          <a:endParaRPr lang="en-US"/>
        </a:p>
      </dgm:t>
    </dgm:pt>
    <dgm:pt modelId="{C95DED9E-C694-4F45-A527-43E0E124DBA5}" type="sibTrans" cxnId="{B8CB31DB-E95E-409A-A107-AD8D0C0F5136}">
      <dgm:prSet/>
      <dgm:spPr/>
      <dgm:t>
        <a:bodyPr/>
        <a:lstStyle/>
        <a:p>
          <a:endParaRPr lang="en-US"/>
        </a:p>
      </dgm:t>
    </dgm:pt>
    <dgm:pt modelId="{00CA2EF3-8497-4B72-8B81-886BB7C37067}">
      <dgm:prSet/>
      <dgm:spPr>
        <a:solidFill>
          <a:srgbClr val="D0D0D0">
            <a:alpha val="90000"/>
          </a:srgbClr>
        </a:solidFill>
      </dgm:spPr>
      <dgm:t>
        <a:bodyPr/>
        <a:lstStyle/>
        <a:p>
          <a:pPr>
            <a:buFontTx/>
            <a:buNone/>
          </a:pPr>
          <a:r>
            <a:rPr lang="en-US" dirty="0"/>
            <a:t> Graduate College</a:t>
          </a:r>
        </a:p>
      </dgm:t>
    </dgm:pt>
    <dgm:pt modelId="{E696676D-F9FC-4125-B373-4FAC18167394}" type="parTrans" cxnId="{8C6430E9-4924-4008-A730-62961ED9AC25}">
      <dgm:prSet/>
      <dgm:spPr/>
      <dgm:t>
        <a:bodyPr/>
        <a:lstStyle/>
        <a:p>
          <a:endParaRPr lang="en-US"/>
        </a:p>
      </dgm:t>
    </dgm:pt>
    <dgm:pt modelId="{589CB556-FC52-41FB-83B0-6652DAD6C936}" type="sibTrans" cxnId="{8C6430E9-4924-4008-A730-62961ED9AC25}">
      <dgm:prSet/>
      <dgm:spPr/>
      <dgm:t>
        <a:bodyPr/>
        <a:lstStyle/>
        <a:p>
          <a:endParaRPr lang="en-US"/>
        </a:p>
      </dgm:t>
    </dgm:pt>
    <dgm:pt modelId="{07B277CB-F0EE-4179-A62E-1626820E3A3E}">
      <dgm:prSet/>
      <dgm:spPr>
        <a:solidFill>
          <a:srgbClr val="F05023"/>
        </a:solidFill>
        <a:effectLst>
          <a:innerShdw blurRad="114300">
            <a:prstClr val="black"/>
          </a:innerShdw>
        </a:effectLst>
      </dgm:spPr>
      <dgm:t>
        <a:bodyPr/>
        <a:lstStyle/>
        <a:p>
          <a:r>
            <a:rPr lang="en-US" dirty="0"/>
            <a:t>Formatting Guides</a:t>
          </a:r>
        </a:p>
      </dgm:t>
    </dgm:pt>
    <dgm:pt modelId="{948B7CC8-9869-453E-81E9-6AA9A7DF5CD2}" type="parTrans" cxnId="{6EE6202F-EA1B-4220-8642-78DBE6E0D56D}">
      <dgm:prSet/>
      <dgm:spPr/>
      <dgm:t>
        <a:bodyPr/>
        <a:lstStyle/>
        <a:p>
          <a:endParaRPr lang="en-US"/>
        </a:p>
      </dgm:t>
    </dgm:pt>
    <dgm:pt modelId="{942BBF5A-26E7-41EE-BC88-71BE9B810D12}" type="sibTrans" cxnId="{6EE6202F-EA1B-4220-8642-78DBE6E0D56D}">
      <dgm:prSet/>
      <dgm:spPr/>
      <dgm:t>
        <a:bodyPr/>
        <a:lstStyle/>
        <a:p>
          <a:endParaRPr lang="en-US"/>
        </a:p>
      </dgm:t>
    </dgm:pt>
    <dgm:pt modelId="{9D0894DF-9A44-4CCE-822C-34E7C39FC21E}">
      <dgm:prSet/>
      <dgm:spPr>
        <a:solidFill>
          <a:srgbClr val="D0D0D0">
            <a:alpha val="90000"/>
          </a:srgbClr>
        </a:solidFill>
      </dgm:spPr>
      <dgm:t>
        <a:bodyPr/>
        <a:lstStyle/>
        <a:p>
          <a:pPr>
            <a:buFontTx/>
            <a:buNone/>
          </a:pPr>
          <a:r>
            <a:rPr lang="en-US" dirty="0"/>
            <a:t>  Thesis/Dissertation Formatting Guides</a:t>
          </a:r>
          <a:r>
            <a:rPr lang="en-US" dirty="0">
              <a:solidFill>
                <a:srgbClr val="F05023"/>
              </a:solidFill>
              <a:hlinkClick xmlns:r="http://schemas.openxmlformats.org/officeDocument/2006/relationships" r:id="rId2">
                <a:extLst>
                  <a:ext uri="{A12FA001-AC4F-418D-AE19-62706E023703}">
                    <ahyp:hlinkClr xmlns:ahyp="http://schemas.microsoft.com/office/drawing/2018/hyperlinkcolor" val="tx"/>
                  </a:ext>
                </a:extLst>
              </a:hlinkClick>
            </a:rPr>
            <a:t>  Thesis Formatting Guide</a:t>
          </a:r>
          <a:endParaRPr lang="en-US" dirty="0"/>
        </a:p>
      </dgm:t>
    </dgm:pt>
    <dgm:pt modelId="{08FE9A63-64B0-44CC-A01A-CCD0E7906B80}" type="parTrans" cxnId="{CD63BC7F-A601-4EC4-B87F-DCE4AB5A7084}">
      <dgm:prSet/>
      <dgm:spPr/>
      <dgm:t>
        <a:bodyPr/>
        <a:lstStyle/>
        <a:p>
          <a:endParaRPr lang="en-US"/>
        </a:p>
      </dgm:t>
    </dgm:pt>
    <dgm:pt modelId="{4681B5B8-4809-4488-B6FA-EF4A872CB154}" type="sibTrans" cxnId="{CD63BC7F-A601-4EC4-B87F-DCE4AB5A7084}">
      <dgm:prSet/>
      <dgm:spPr/>
      <dgm:t>
        <a:bodyPr/>
        <a:lstStyle/>
        <a:p>
          <a:endParaRPr lang="en-US"/>
        </a:p>
      </dgm:t>
    </dgm:pt>
    <dgm:pt modelId="{97381414-49C4-43D8-898C-62CAE8A92D1B}">
      <dgm:prSet/>
      <dgm:spPr>
        <a:solidFill>
          <a:srgbClr val="D0D0D0">
            <a:alpha val="90000"/>
          </a:srgbClr>
        </a:solidFill>
      </dgm:spPr>
      <dgm:t>
        <a:bodyPr/>
        <a:lstStyle/>
        <a:p>
          <a:pPr>
            <a:buFontTx/>
            <a:buNone/>
          </a:pPr>
          <a:r>
            <a:rPr lang="en-US" dirty="0"/>
            <a:t>  To schedule an appointment with a Formatting Editor. </a:t>
          </a:r>
          <a:r>
            <a:rPr lang="en-US" b="1" dirty="0">
              <a:solidFill>
                <a:srgbClr val="F05023"/>
              </a:solidFill>
              <a:hlinkClick xmlns:r="http://schemas.openxmlformats.org/officeDocument/2006/relationships" r:id="rId3">
                <a:extLst>
                  <a:ext uri="{A12FA001-AC4F-418D-AE19-62706E023703}">
                    <ahyp:hlinkClr xmlns:ahyp="http://schemas.microsoft.com/office/drawing/2018/hyperlinkcolor" val="tx"/>
                  </a:ext>
                </a:extLst>
              </a:hlinkClick>
            </a:rPr>
            <a:t>Click here</a:t>
          </a:r>
          <a:endParaRPr lang="en-US" b="1" dirty="0">
            <a:solidFill>
              <a:srgbClr val="F05023"/>
            </a:solidFill>
          </a:endParaRPr>
        </a:p>
      </dgm:t>
    </dgm:pt>
    <dgm:pt modelId="{5C810A04-C895-48E2-9371-F97AA3B050C1}" type="parTrans" cxnId="{6253E899-89AF-410E-A20A-A8872338C9B5}">
      <dgm:prSet/>
      <dgm:spPr/>
      <dgm:t>
        <a:bodyPr/>
        <a:lstStyle/>
        <a:p>
          <a:endParaRPr lang="en-US"/>
        </a:p>
      </dgm:t>
    </dgm:pt>
    <dgm:pt modelId="{F869AC2E-4AD7-47CB-8D4C-659AED6BB60F}" type="sibTrans" cxnId="{6253E899-89AF-410E-A20A-A8872338C9B5}">
      <dgm:prSet/>
      <dgm:spPr/>
      <dgm:t>
        <a:bodyPr/>
        <a:lstStyle/>
        <a:p>
          <a:endParaRPr lang="en-US"/>
        </a:p>
      </dgm:t>
    </dgm:pt>
    <dgm:pt modelId="{CA73D2B7-6057-4FFD-8E4C-D53A13BAF13E}">
      <dgm:prSet/>
      <dgm:spPr>
        <a:solidFill>
          <a:srgbClr val="D0D0D0">
            <a:alpha val="90000"/>
          </a:srgbClr>
        </a:solidFill>
      </dgm:spPr>
      <dgm:t>
        <a:bodyPr/>
        <a:lstStyle/>
        <a:p>
          <a:pPr>
            <a:buFontTx/>
            <a:buNone/>
          </a:pPr>
          <a:r>
            <a:rPr lang="en-US" dirty="0">
              <a:solidFill>
                <a:srgbClr val="F05023"/>
              </a:solidFill>
              <a:hlinkClick xmlns:r="http://schemas.openxmlformats.org/officeDocument/2006/relationships" r:id="rId4">
                <a:extLst>
                  <a:ext uri="{A12FA001-AC4F-418D-AE19-62706E023703}">
                    <ahyp:hlinkClr xmlns:ahyp="http://schemas.microsoft.com/office/drawing/2018/hyperlinkcolor" val="tx"/>
                  </a:ext>
                </a:extLst>
              </a:hlinkClick>
            </a:rPr>
            <a:t> Thesis &amp; Dissertation Info Page</a:t>
          </a:r>
          <a:endParaRPr lang="en-US" dirty="0">
            <a:solidFill>
              <a:srgbClr val="F05023"/>
            </a:solidFill>
          </a:endParaRPr>
        </a:p>
      </dgm:t>
    </dgm:pt>
    <dgm:pt modelId="{08872614-3B65-44D8-AEC0-9A3F6E29C7EF}" type="parTrans" cxnId="{49D0D52B-4F81-4484-BB23-F20400DFD948}">
      <dgm:prSet/>
      <dgm:spPr/>
      <dgm:t>
        <a:bodyPr/>
        <a:lstStyle/>
        <a:p>
          <a:endParaRPr lang="en-US"/>
        </a:p>
      </dgm:t>
    </dgm:pt>
    <dgm:pt modelId="{2D3BA016-E557-4A3F-9C5E-958819B6BDE6}" type="sibTrans" cxnId="{49D0D52B-4F81-4484-BB23-F20400DFD948}">
      <dgm:prSet/>
      <dgm:spPr/>
      <dgm:t>
        <a:bodyPr/>
        <a:lstStyle/>
        <a:p>
          <a:endParaRPr lang="en-US"/>
        </a:p>
      </dgm:t>
    </dgm:pt>
    <dgm:pt modelId="{38EDF8F3-B423-4BEE-95F1-621ABCDE33D2}">
      <dgm:prSet/>
      <dgm:spPr>
        <a:solidFill>
          <a:srgbClr val="F05023"/>
        </a:solidFill>
        <a:effectLst>
          <a:innerShdw blurRad="114300">
            <a:prstClr val="black"/>
          </a:innerShdw>
        </a:effectLst>
      </dgm:spPr>
      <dgm:t>
        <a:bodyPr/>
        <a:lstStyle/>
        <a:p>
          <a:r>
            <a:rPr lang="en-US" dirty="0"/>
            <a:t>Schedule an Appointment</a:t>
          </a:r>
        </a:p>
      </dgm:t>
    </dgm:pt>
    <dgm:pt modelId="{FCBF3A98-FA29-4314-8E66-13FB86A95F9B}" type="sibTrans" cxnId="{12B08EB6-D820-47AB-B1A8-41848E87AAB9}">
      <dgm:prSet/>
      <dgm:spPr/>
      <dgm:t>
        <a:bodyPr/>
        <a:lstStyle/>
        <a:p>
          <a:endParaRPr lang="en-US"/>
        </a:p>
      </dgm:t>
    </dgm:pt>
    <dgm:pt modelId="{4EC5C031-20B2-4BAA-9334-D3EF44B924BA}" type="parTrans" cxnId="{12B08EB6-D820-47AB-B1A8-41848E87AAB9}">
      <dgm:prSet/>
      <dgm:spPr/>
      <dgm:t>
        <a:bodyPr/>
        <a:lstStyle/>
        <a:p>
          <a:endParaRPr lang="en-US"/>
        </a:p>
      </dgm:t>
    </dgm:pt>
    <dgm:pt modelId="{0A771B57-9283-4A7E-B084-758CF5F8BAEE}">
      <dgm:prSet/>
      <dgm:spPr>
        <a:solidFill>
          <a:srgbClr val="F05023"/>
        </a:solidFill>
        <a:effectLst>
          <a:innerShdw blurRad="114300">
            <a:prstClr val="black"/>
          </a:innerShdw>
        </a:effectLst>
      </dgm:spPr>
      <dgm:t>
        <a:bodyPr/>
        <a:lstStyle/>
        <a:p>
          <a:r>
            <a:rPr lang="en-US" dirty="0"/>
            <a:t>email</a:t>
          </a:r>
        </a:p>
      </dgm:t>
    </dgm:pt>
    <dgm:pt modelId="{209C55B3-AE4B-4A8C-B8A3-09A43AD20A71}" type="sibTrans" cxnId="{732C9D71-C4B0-4665-9F34-E38D175EB291}">
      <dgm:prSet/>
      <dgm:spPr/>
      <dgm:t>
        <a:bodyPr/>
        <a:lstStyle/>
        <a:p>
          <a:endParaRPr lang="en-US"/>
        </a:p>
      </dgm:t>
    </dgm:pt>
    <dgm:pt modelId="{3D579593-8A79-472C-8119-A5D3B90B95B4}" type="parTrans" cxnId="{732C9D71-C4B0-4665-9F34-E38D175EB291}">
      <dgm:prSet/>
      <dgm:spPr/>
      <dgm:t>
        <a:bodyPr/>
        <a:lstStyle/>
        <a:p>
          <a:endParaRPr lang="en-US"/>
        </a:p>
      </dgm:t>
    </dgm:pt>
    <dgm:pt modelId="{FCE846F8-117C-4268-95E6-D957D72B3C5E}">
      <dgm:prSet/>
      <dgm:spPr>
        <a:solidFill>
          <a:srgbClr val="D0D0D0">
            <a:alpha val="90000"/>
          </a:srgbClr>
        </a:solidFill>
      </dgm:spPr>
      <dgm:t>
        <a:bodyPr/>
        <a:lstStyle/>
        <a:p>
          <a:pPr>
            <a:buFontTx/>
            <a:buNone/>
          </a:pPr>
          <a:r>
            <a:rPr lang="en-US" dirty="0"/>
            <a:t>  For any questions you may have email: </a:t>
          </a:r>
          <a:r>
            <a:rPr lang="en-US" dirty="0">
              <a:solidFill>
                <a:srgbClr val="F05023"/>
              </a:solidFill>
              <a:hlinkClick xmlns:r="http://schemas.openxmlformats.org/officeDocument/2006/relationships" r:id="rId5">
                <a:extLst>
                  <a:ext uri="{A12FA001-AC4F-418D-AE19-62706E023703}">
                    <ahyp:hlinkClr xmlns:ahyp="http://schemas.microsoft.com/office/drawing/2018/hyperlinkcolor" val="tx"/>
                  </a:ext>
                </a:extLst>
              </a:hlinkClick>
            </a:rPr>
            <a:t>ETD@utrgv.edu</a:t>
          </a:r>
          <a:r>
            <a:rPr lang="en-US" dirty="0">
              <a:solidFill>
                <a:srgbClr val="F05023"/>
              </a:solidFill>
            </a:rPr>
            <a:t> </a:t>
          </a:r>
        </a:p>
      </dgm:t>
    </dgm:pt>
    <dgm:pt modelId="{06D7299C-4842-4092-B51B-ED51FD758C81}" type="sibTrans" cxnId="{9C487B9D-B5DA-4D26-8164-76899E641DDD}">
      <dgm:prSet/>
      <dgm:spPr/>
      <dgm:t>
        <a:bodyPr/>
        <a:lstStyle/>
        <a:p>
          <a:endParaRPr lang="en-US"/>
        </a:p>
      </dgm:t>
    </dgm:pt>
    <dgm:pt modelId="{0CF090A6-4BB0-4DD5-A2AC-702FD07354B9}" type="parTrans" cxnId="{9C487B9D-B5DA-4D26-8164-76899E641DDD}">
      <dgm:prSet/>
      <dgm:spPr/>
      <dgm:t>
        <a:bodyPr/>
        <a:lstStyle/>
        <a:p>
          <a:endParaRPr lang="en-US"/>
        </a:p>
      </dgm:t>
    </dgm:pt>
    <dgm:pt modelId="{6EA87563-D160-47D6-AE2F-0CF31E543723}">
      <dgm:prSet/>
      <dgm:spPr>
        <a:solidFill>
          <a:srgbClr val="D0D0D0">
            <a:alpha val="90000"/>
          </a:srgbClr>
        </a:solidFill>
      </dgm:spPr>
      <dgm:t>
        <a:bodyPr/>
        <a:lstStyle/>
        <a:p>
          <a:pPr>
            <a:buFontTx/>
            <a:buNone/>
          </a:pPr>
          <a:r>
            <a:rPr lang="en-US" dirty="0">
              <a:solidFill>
                <a:srgbClr val="F05023"/>
              </a:solidFill>
            </a:rPr>
            <a:t>  </a:t>
          </a:r>
          <a:r>
            <a:rPr lang="en-US" dirty="0">
              <a:solidFill>
                <a:srgbClr val="F05023"/>
              </a:solidFill>
              <a:hlinkClick xmlns:r="http://schemas.openxmlformats.org/officeDocument/2006/relationships" r:id="rId6">
                <a:extLst>
                  <a:ext uri="{A12FA001-AC4F-418D-AE19-62706E023703}">
                    <ahyp:hlinkClr xmlns:ahyp="http://schemas.microsoft.com/office/drawing/2018/hyperlinkcolor" val="tx"/>
                  </a:ext>
                </a:extLst>
              </a:hlinkClick>
            </a:rPr>
            <a:t>Dissertation Formatting Guide</a:t>
          </a:r>
          <a:endParaRPr lang="en-US" dirty="0">
            <a:solidFill>
              <a:srgbClr val="F05023"/>
            </a:solidFill>
          </a:endParaRPr>
        </a:p>
      </dgm:t>
    </dgm:pt>
    <dgm:pt modelId="{94F1A246-1D62-4307-BC09-105E3E6FF29F}" type="parTrans" cxnId="{5B39186C-130F-433F-8DD5-CD190987D80E}">
      <dgm:prSet/>
      <dgm:spPr/>
      <dgm:t>
        <a:bodyPr/>
        <a:lstStyle/>
        <a:p>
          <a:endParaRPr lang="en-US"/>
        </a:p>
      </dgm:t>
    </dgm:pt>
    <dgm:pt modelId="{63BF3B55-7AE3-4212-9B24-0939B378A985}" type="sibTrans" cxnId="{5B39186C-130F-433F-8DD5-CD190987D80E}">
      <dgm:prSet/>
      <dgm:spPr/>
      <dgm:t>
        <a:bodyPr/>
        <a:lstStyle/>
        <a:p>
          <a:endParaRPr lang="en-US"/>
        </a:p>
      </dgm:t>
    </dgm:pt>
    <dgm:pt modelId="{0226EB3B-E25A-44D5-A483-6B18F1B517A7}" type="pres">
      <dgm:prSet presAssocID="{C7060AE1-26BA-4F36-B246-29238AB216BB}" presName="Name0" presStyleCnt="0">
        <dgm:presLayoutVars>
          <dgm:dir/>
          <dgm:animLvl val="lvl"/>
          <dgm:resizeHandles val="exact"/>
        </dgm:presLayoutVars>
      </dgm:prSet>
      <dgm:spPr/>
    </dgm:pt>
    <dgm:pt modelId="{E0C88B49-DCA7-4166-87BE-0B2C42A79114}" type="pres">
      <dgm:prSet presAssocID="{97F89D3A-1D6A-4282-8413-461EE2658E92}" presName="linNode" presStyleCnt="0"/>
      <dgm:spPr/>
    </dgm:pt>
    <dgm:pt modelId="{15548DA9-A205-48D6-86BC-8009ECE9D3AD}" type="pres">
      <dgm:prSet presAssocID="{97F89D3A-1D6A-4282-8413-461EE2658E92}" presName="parentText" presStyleLbl="node1" presStyleIdx="0" presStyleCnt="5">
        <dgm:presLayoutVars>
          <dgm:chMax val="1"/>
          <dgm:bulletEnabled val="1"/>
        </dgm:presLayoutVars>
      </dgm:prSet>
      <dgm:spPr/>
    </dgm:pt>
    <dgm:pt modelId="{4DC23AD3-825D-436D-BC91-0F51376BD3B6}" type="pres">
      <dgm:prSet presAssocID="{97F89D3A-1D6A-4282-8413-461EE2658E92}" presName="descendantText" presStyleLbl="alignAccFollowNode1" presStyleIdx="0" presStyleCnt="5">
        <dgm:presLayoutVars>
          <dgm:bulletEnabled val="1"/>
        </dgm:presLayoutVars>
      </dgm:prSet>
      <dgm:spPr/>
    </dgm:pt>
    <dgm:pt modelId="{A8A1E8B0-80AF-4AE5-9EF3-04BDD000116D}" type="pres">
      <dgm:prSet presAssocID="{3E118BC5-2B62-4434-AAFD-2388C4814F91}" presName="sp" presStyleCnt="0"/>
      <dgm:spPr/>
    </dgm:pt>
    <dgm:pt modelId="{620D17E2-8D94-431A-8FF9-0BA4F03526AC}" type="pres">
      <dgm:prSet presAssocID="{83508392-161F-4F72-9D31-7E0FDD265B48}" presName="linNode" presStyleCnt="0"/>
      <dgm:spPr/>
    </dgm:pt>
    <dgm:pt modelId="{47346AB2-5F94-4F0C-9425-9A86AA6BAD27}" type="pres">
      <dgm:prSet presAssocID="{83508392-161F-4F72-9D31-7E0FDD265B48}" presName="parentText" presStyleLbl="node1" presStyleIdx="1" presStyleCnt="5" custScaleX="102044">
        <dgm:presLayoutVars>
          <dgm:chMax val="1"/>
          <dgm:bulletEnabled val="1"/>
        </dgm:presLayoutVars>
      </dgm:prSet>
      <dgm:spPr/>
    </dgm:pt>
    <dgm:pt modelId="{AF1FA23E-7597-4E31-96CD-B8C32C936079}" type="pres">
      <dgm:prSet presAssocID="{83508392-161F-4F72-9D31-7E0FDD265B48}" presName="descendantText" presStyleLbl="alignAccFollowNode1" presStyleIdx="1" presStyleCnt="5" custScaleX="104366">
        <dgm:presLayoutVars>
          <dgm:bulletEnabled val="1"/>
        </dgm:presLayoutVars>
      </dgm:prSet>
      <dgm:spPr/>
    </dgm:pt>
    <dgm:pt modelId="{87AA5CF8-2A66-49A2-B151-9C1732618D42}" type="pres">
      <dgm:prSet presAssocID="{C95DED9E-C694-4F45-A527-43E0E124DBA5}" presName="sp" presStyleCnt="0"/>
      <dgm:spPr/>
    </dgm:pt>
    <dgm:pt modelId="{F6DD4A98-80CC-40EA-A2C3-558540031B2D}" type="pres">
      <dgm:prSet presAssocID="{07B277CB-F0EE-4179-A62E-1626820E3A3E}" presName="linNode" presStyleCnt="0"/>
      <dgm:spPr/>
    </dgm:pt>
    <dgm:pt modelId="{9B6121D7-E5C6-4004-B054-DB8FDC3F7DA0}" type="pres">
      <dgm:prSet presAssocID="{07B277CB-F0EE-4179-A62E-1626820E3A3E}" presName="parentText" presStyleLbl="node1" presStyleIdx="2" presStyleCnt="5">
        <dgm:presLayoutVars>
          <dgm:chMax val="1"/>
          <dgm:bulletEnabled val="1"/>
        </dgm:presLayoutVars>
      </dgm:prSet>
      <dgm:spPr/>
    </dgm:pt>
    <dgm:pt modelId="{C9283BA5-B79D-4AB7-B8D6-7160BE50950B}" type="pres">
      <dgm:prSet presAssocID="{07B277CB-F0EE-4179-A62E-1626820E3A3E}" presName="descendantText" presStyleLbl="alignAccFollowNode1" presStyleIdx="2" presStyleCnt="5">
        <dgm:presLayoutVars>
          <dgm:bulletEnabled val="1"/>
        </dgm:presLayoutVars>
      </dgm:prSet>
      <dgm:spPr/>
    </dgm:pt>
    <dgm:pt modelId="{2D81A953-BB5E-413E-9828-79EC79F8354E}" type="pres">
      <dgm:prSet presAssocID="{942BBF5A-26E7-41EE-BC88-71BE9B810D12}" presName="sp" presStyleCnt="0"/>
      <dgm:spPr/>
    </dgm:pt>
    <dgm:pt modelId="{F571FC39-65E1-4F2A-8E87-F140E4A7FA60}" type="pres">
      <dgm:prSet presAssocID="{0A771B57-9283-4A7E-B084-758CF5F8BAEE}" presName="linNode" presStyleCnt="0"/>
      <dgm:spPr/>
    </dgm:pt>
    <dgm:pt modelId="{D47D4C01-94A5-48A4-8683-C1DC20273FB9}" type="pres">
      <dgm:prSet presAssocID="{0A771B57-9283-4A7E-B084-758CF5F8BAEE}" presName="parentText" presStyleLbl="node1" presStyleIdx="3" presStyleCnt="5">
        <dgm:presLayoutVars>
          <dgm:chMax val="1"/>
          <dgm:bulletEnabled val="1"/>
        </dgm:presLayoutVars>
      </dgm:prSet>
      <dgm:spPr/>
    </dgm:pt>
    <dgm:pt modelId="{3C601A4F-AD5D-4A1F-9D32-89C71D4500A0}" type="pres">
      <dgm:prSet presAssocID="{0A771B57-9283-4A7E-B084-758CF5F8BAEE}" presName="descendantText" presStyleLbl="alignAccFollowNode1" presStyleIdx="3" presStyleCnt="5">
        <dgm:presLayoutVars>
          <dgm:bulletEnabled val="1"/>
        </dgm:presLayoutVars>
      </dgm:prSet>
      <dgm:spPr/>
    </dgm:pt>
    <dgm:pt modelId="{2CDC8A53-B735-481F-BECA-A35D681D9F51}" type="pres">
      <dgm:prSet presAssocID="{209C55B3-AE4B-4A8C-B8A3-09A43AD20A71}" presName="sp" presStyleCnt="0"/>
      <dgm:spPr/>
    </dgm:pt>
    <dgm:pt modelId="{AA953BC0-FC98-468D-8891-88D8701FF682}" type="pres">
      <dgm:prSet presAssocID="{38EDF8F3-B423-4BEE-95F1-621ABCDE33D2}" presName="linNode" presStyleCnt="0"/>
      <dgm:spPr/>
    </dgm:pt>
    <dgm:pt modelId="{6A838317-E403-489D-B072-A34BA4E9E9A6}" type="pres">
      <dgm:prSet presAssocID="{38EDF8F3-B423-4BEE-95F1-621ABCDE33D2}" presName="parentText" presStyleLbl="node1" presStyleIdx="4" presStyleCnt="5" custLinFactNeighborX="-675" custLinFactNeighborY="3096">
        <dgm:presLayoutVars>
          <dgm:chMax val="1"/>
          <dgm:bulletEnabled val="1"/>
        </dgm:presLayoutVars>
      </dgm:prSet>
      <dgm:spPr/>
    </dgm:pt>
    <dgm:pt modelId="{F306B265-600D-4687-BA54-2F1C54580019}" type="pres">
      <dgm:prSet presAssocID="{38EDF8F3-B423-4BEE-95F1-621ABCDE33D2}" presName="descendantText" presStyleLbl="alignAccFollowNode1" presStyleIdx="4" presStyleCnt="5">
        <dgm:presLayoutVars>
          <dgm:bulletEnabled val="1"/>
        </dgm:presLayoutVars>
      </dgm:prSet>
      <dgm:spPr/>
    </dgm:pt>
  </dgm:ptLst>
  <dgm:cxnLst>
    <dgm:cxn modelId="{3EE68621-0129-443A-B4B1-05596A857E55}" type="presOf" srcId="{6EA87563-D160-47D6-AE2F-0CF31E543723}" destId="{C9283BA5-B79D-4AB7-B8D6-7160BE50950B}" srcOrd="0" destOrd="1" presId="urn:microsoft.com/office/officeart/2005/8/layout/vList5"/>
    <dgm:cxn modelId="{0F4CDB21-D9D3-46FA-9339-CD26C18D9505}" type="presOf" srcId="{07B277CB-F0EE-4179-A62E-1626820E3A3E}" destId="{9B6121D7-E5C6-4004-B054-DB8FDC3F7DA0}" srcOrd="0" destOrd="0" presId="urn:microsoft.com/office/officeart/2005/8/layout/vList5"/>
    <dgm:cxn modelId="{49D0D52B-4F81-4484-BB23-F20400DFD948}" srcId="{83508392-161F-4F72-9D31-7E0FDD265B48}" destId="{CA73D2B7-6057-4FFD-8E4C-D53A13BAF13E}" srcOrd="1" destOrd="0" parTransId="{08872614-3B65-44D8-AEC0-9A3F6E29C7EF}" sibTransId="{2D3BA016-E557-4A3F-9C5E-958819B6BDE6}"/>
    <dgm:cxn modelId="{6EE6202F-EA1B-4220-8642-78DBE6E0D56D}" srcId="{C7060AE1-26BA-4F36-B246-29238AB216BB}" destId="{07B277CB-F0EE-4179-A62E-1626820E3A3E}" srcOrd="2" destOrd="0" parTransId="{948B7CC8-9869-453E-81E9-6AA9A7DF5CD2}" sibTransId="{942BBF5A-26E7-41EE-BC88-71BE9B810D12}"/>
    <dgm:cxn modelId="{72E92A39-577F-4961-8D8A-E2797138D4F3}" type="presOf" srcId="{5CF8047C-0843-4DB6-BBE6-F172E3339306}" destId="{4DC23AD3-825D-436D-BC91-0F51376BD3B6}" srcOrd="0" destOrd="0" presId="urn:microsoft.com/office/officeart/2005/8/layout/vList5"/>
    <dgm:cxn modelId="{2EE23840-FCFA-4131-B544-B2A0EBF8D6A3}" srcId="{C7060AE1-26BA-4F36-B246-29238AB216BB}" destId="{97F89D3A-1D6A-4282-8413-461EE2658E92}" srcOrd="0" destOrd="0" parTransId="{BD89D94F-30D7-4BDC-8E1F-D79D695F11F8}" sibTransId="{3E118BC5-2B62-4434-AAFD-2388C4814F91}"/>
    <dgm:cxn modelId="{1E040543-DD5D-4187-9C3D-28138455DB3D}" type="presOf" srcId="{83508392-161F-4F72-9D31-7E0FDD265B48}" destId="{47346AB2-5F94-4F0C-9425-9A86AA6BAD27}" srcOrd="0" destOrd="0" presId="urn:microsoft.com/office/officeart/2005/8/layout/vList5"/>
    <dgm:cxn modelId="{51F58164-F6C3-41DB-9D51-ECC1DEF99C84}" type="presOf" srcId="{00CA2EF3-8497-4B72-8B81-886BB7C37067}" destId="{AF1FA23E-7597-4E31-96CD-B8C32C936079}" srcOrd="0" destOrd="0" presId="urn:microsoft.com/office/officeart/2005/8/layout/vList5"/>
    <dgm:cxn modelId="{CC342465-F436-44C1-AAF6-D42C128FE022}" type="presOf" srcId="{9D0894DF-9A44-4CCE-822C-34E7C39FC21E}" destId="{C9283BA5-B79D-4AB7-B8D6-7160BE50950B}" srcOrd="0" destOrd="0" presId="urn:microsoft.com/office/officeart/2005/8/layout/vList5"/>
    <dgm:cxn modelId="{5B39186C-130F-433F-8DD5-CD190987D80E}" srcId="{07B277CB-F0EE-4179-A62E-1626820E3A3E}" destId="{6EA87563-D160-47D6-AE2F-0CF31E543723}" srcOrd="1" destOrd="0" parTransId="{94F1A246-1D62-4307-BC09-105E3E6FF29F}" sibTransId="{63BF3B55-7AE3-4212-9B24-0939B378A985}"/>
    <dgm:cxn modelId="{732C9D71-C4B0-4665-9F34-E38D175EB291}" srcId="{C7060AE1-26BA-4F36-B246-29238AB216BB}" destId="{0A771B57-9283-4A7E-B084-758CF5F8BAEE}" srcOrd="3" destOrd="0" parTransId="{3D579593-8A79-472C-8119-A5D3B90B95B4}" sibTransId="{209C55B3-AE4B-4A8C-B8A3-09A43AD20A71}"/>
    <dgm:cxn modelId="{0C3A2375-0EAC-4A96-ADAC-AD82F52DD4AD}" type="presOf" srcId="{FCE846F8-117C-4268-95E6-D957D72B3C5E}" destId="{3C601A4F-AD5D-4A1F-9D32-89C71D4500A0}" srcOrd="0" destOrd="0" presId="urn:microsoft.com/office/officeart/2005/8/layout/vList5"/>
    <dgm:cxn modelId="{CD63BC7F-A601-4EC4-B87F-DCE4AB5A7084}" srcId="{07B277CB-F0EE-4179-A62E-1626820E3A3E}" destId="{9D0894DF-9A44-4CCE-822C-34E7C39FC21E}" srcOrd="0" destOrd="0" parTransId="{08FE9A63-64B0-44CC-A01A-CCD0E7906B80}" sibTransId="{4681B5B8-4809-4488-B6FA-EF4A872CB154}"/>
    <dgm:cxn modelId="{DAD73482-38C0-4CA5-9E30-BA6FBC9D4EC2}" type="presOf" srcId="{97381414-49C4-43D8-898C-62CAE8A92D1B}" destId="{F306B265-600D-4687-BA54-2F1C54580019}" srcOrd="0" destOrd="0" presId="urn:microsoft.com/office/officeart/2005/8/layout/vList5"/>
    <dgm:cxn modelId="{EB8D2E98-3B9D-43BF-97DC-5A6BA72943B6}" type="presOf" srcId="{97F89D3A-1D6A-4282-8413-461EE2658E92}" destId="{15548DA9-A205-48D6-86BC-8009ECE9D3AD}" srcOrd="0" destOrd="0" presId="urn:microsoft.com/office/officeart/2005/8/layout/vList5"/>
    <dgm:cxn modelId="{6253E899-89AF-410E-A20A-A8872338C9B5}" srcId="{38EDF8F3-B423-4BEE-95F1-621ABCDE33D2}" destId="{97381414-49C4-43D8-898C-62CAE8A92D1B}" srcOrd="0" destOrd="0" parTransId="{5C810A04-C895-48E2-9371-F97AA3B050C1}" sibTransId="{F869AC2E-4AD7-47CB-8D4C-659AED6BB60F}"/>
    <dgm:cxn modelId="{F607659C-4731-4990-BFD8-2943E941FBFD}" type="presOf" srcId="{38EDF8F3-B423-4BEE-95F1-621ABCDE33D2}" destId="{6A838317-E403-489D-B072-A34BA4E9E9A6}" srcOrd="0" destOrd="0" presId="urn:microsoft.com/office/officeart/2005/8/layout/vList5"/>
    <dgm:cxn modelId="{9C487B9D-B5DA-4D26-8164-76899E641DDD}" srcId="{0A771B57-9283-4A7E-B084-758CF5F8BAEE}" destId="{FCE846F8-117C-4268-95E6-D957D72B3C5E}" srcOrd="0" destOrd="0" parTransId="{0CF090A6-4BB0-4DD5-A2AC-702FD07354B9}" sibTransId="{06D7299C-4842-4092-B51B-ED51FD758C81}"/>
    <dgm:cxn modelId="{988757AD-E6CD-4AC2-877C-5E6AC68FBF27}" type="presOf" srcId="{0A771B57-9283-4A7E-B084-758CF5F8BAEE}" destId="{D47D4C01-94A5-48A4-8683-C1DC20273FB9}" srcOrd="0" destOrd="0" presId="urn:microsoft.com/office/officeart/2005/8/layout/vList5"/>
    <dgm:cxn modelId="{12B08EB6-D820-47AB-B1A8-41848E87AAB9}" srcId="{C7060AE1-26BA-4F36-B246-29238AB216BB}" destId="{38EDF8F3-B423-4BEE-95F1-621ABCDE33D2}" srcOrd="4" destOrd="0" parTransId="{4EC5C031-20B2-4BAA-9334-D3EF44B924BA}" sibTransId="{FCBF3A98-FA29-4314-8E66-13FB86A95F9B}"/>
    <dgm:cxn modelId="{AE201FD0-4691-416B-A427-83D1E1815031}" type="presOf" srcId="{CA73D2B7-6057-4FFD-8E4C-D53A13BAF13E}" destId="{AF1FA23E-7597-4E31-96CD-B8C32C936079}" srcOrd="0" destOrd="1" presId="urn:microsoft.com/office/officeart/2005/8/layout/vList5"/>
    <dgm:cxn modelId="{B8CB31DB-E95E-409A-A107-AD8D0C0F5136}" srcId="{C7060AE1-26BA-4F36-B246-29238AB216BB}" destId="{83508392-161F-4F72-9D31-7E0FDD265B48}" srcOrd="1" destOrd="0" parTransId="{65A68BCF-2566-4B46-A6D4-C0B404DA01B5}" sibTransId="{C95DED9E-C694-4F45-A527-43E0E124DBA5}"/>
    <dgm:cxn modelId="{F1B235E4-3BA2-4667-A7DC-87B86DC459F3}" srcId="{97F89D3A-1D6A-4282-8413-461EE2658E92}" destId="{5CF8047C-0843-4DB6-BBE6-F172E3339306}" srcOrd="0" destOrd="0" parTransId="{30D96F08-7526-4138-9C4E-9E8A4B200A4F}" sibTransId="{D98BD873-C186-48D4-AD96-7740FAC32543}"/>
    <dgm:cxn modelId="{8C6430E9-4924-4008-A730-62961ED9AC25}" srcId="{83508392-161F-4F72-9D31-7E0FDD265B48}" destId="{00CA2EF3-8497-4B72-8B81-886BB7C37067}" srcOrd="0" destOrd="0" parTransId="{E696676D-F9FC-4125-B373-4FAC18167394}" sibTransId="{589CB556-FC52-41FB-83B0-6652DAD6C936}"/>
    <dgm:cxn modelId="{2A531CEA-0AE2-4BD9-B7FD-9D6BE5DBA0AE}" type="presOf" srcId="{C7060AE1-26BA-4F36-B246-29238AB216BB}" destId="{0226EB3B-E25A-44D5-A483-6B18F1B517A7}" srcOrd="0" destOrd="0" presId="urn:microsoft.com/office/officeart/2005/8/layout/vList5"/>
    <dgm:cxn modelId="{2E6014C9-E3E2-4239-89E7-DAEC19979995}" type="presParOf" srcId="{0226EB3B-E25A-44D5-A483-6B18F1B517A7}" destId="{E0C88B49-DCA7-4166-87BE-0B2C42A79114}" srcOrd="0" destOrd="0" presId="urn:microsoft.com/office/officeart/2005/8/layout/vList5"/>
    <dgm:cxn modelId="{1DCBAF31-598C-46D9-81F7-EC4E86FB9CBD}" type="presParOf" srcId="{E0C88B49-DCA7-4166-87BE-0B2C42A79114}" destId="{15548DA9-A205-48D6-86BC-8009ECE9D3AD}" srcOrd="0" destOrd="0" presId="urn:microsoft.com/office/officeart/2005/8/layout/vList5"/>
    <dgm:cxn modelId="{6F1A8BCA-C840-4AC0-BB9F-8EED68B907B0}" type="presParOf" srcId="{E0C88B49-DCA7-4166-87BE-0B2C42A79114}" destId="{4DC23AD3-825D-436D-BC91-0F51376BD3B6}" srcOrd="1" destOrd="0" presId="urn:microsoft.com/office/officeart/2005/8/layout/vList5"/>
    <dgm:cxn modelId="{568E6767-64D6-4C37-9B1A-03B9E09A57F2}" type="presParOf" srcId="{0226EB3B-E25A-44D5-A483-6B18F1B517A7}" destId="{A8A1E8B0-80AF-4AE5-9EF3-04BDD000116D}" srcOrd="1" destOrd="0" presId="urn:microsoft.com/office/officeart/2005/8/layout/vList5"/>
    <dgm:cxn modelId="{489B7F39-31B9-4A27-924F-231677A8BD85}" type="presParOf" srcId="{0226EB3B-E25A-44D5-A483-6B18F1B517A7}" destId="{620D17E2-8D94-431A-8FF9-0BA4F03526AC}" srcOrd="2" destOrd="0" presId="urn:microsoft.com/office/officeart/2005/8/layout/vList5"/>
    <dgm:cxn modelId="{DE8A9FC3-979A-4F82-8576-AB7F93C6E203}" type="presParOf" srcId="{620D17E2-8D94-431A-8FF9-0BA4F03526AC}" destId="{47346AB2-5F94-4F0C-9425-9A86AA6BAD27}" srcOrd="0" destOrd="0" presId="urn:microsoft.com/office/officeart/2005/8/layout/vList5"/>
    <dgm:cxn modelId="{5F9C1FF6-8A8E-4AFC-9BE5-C3003A06EF8E}" type="presParOf" srcId="{620D17E2-8D94-431A-8FF9-0BA4F03526AC}" destId="{AF1FA23E-7597-4E31-96CD-B8C32C936079}" srcOrd="1" destOrd="0" presId="urn:microsoft.com/office/officeart/2005/8/layout/vList5"/>
    <dgm:cxn modelId="{82DAB960-B093-4209-A27E-578CB5C805F8}" type="presParOf" srcId="{0226EB3B-E25A-44D5-A483-6B18F1B517A7}" destId="{87AA5CF8-2A66-49A2-B151-9C1732618D42}" srcOrd="3" destOrd="0" presId="urn:microsoft.com/office/officeart/2005/8/layout/vList5"/>
    <dgm:cxn modelId="{3ED9D7A6-457B-4DCC-B199-C9CADECCCF5B}" type="presParOf" srcId="{0226EB3B-E25A-44D5-A483-6B18F1B517A7}" destId="{F6DD4A98-80CC-40EA-A2C3-558540031B2D}" srcOrd="4" destOrd="0" presId="urn:microsoft.com/office/officeart/2005/8/layout/vList5"/>
    <dgm:cxn modelId="{9812AD78-87DF-495C-BB85-0B450665EDE5}" type="presParOf" srcId="{F6DD4A98-80CC-40EA-A2C3-558540031B2D}" destId="{9B6121D7-E5C6-4004-B054-DB8FDC3F7DA0}" srcOrd="0" destOrd="0" presId="urn:microsoft.com/office/officeart/2005/8/layout/vList5"/>
    <dgm:cxn modelId="{1B6A0CB7-4EE6-460C-93E8-B10914361AF3}" type="presParOf" srcId="{F6DD4A98-80CC-40EA-A2C3-558540031B2D}" destId="{C9283BA5-B79D-4AB7-B8D6-7160BE50950B}" srcOrd="1" destOrd="0" presId="urn:microsoft.com/office/officeart/2005/8/layout/vList5"/>
    <dgm:cxn modelId="{BE40E61E-CAD5-4830-97AA-7A2A0775B0C1}" type="presParOf" srcId="{0226EB3B-E25A-44D5-A483-6B18F1B517A7}" destId="{2D81A953-BB5E-413E-9828-79EC79F8354E}" srcOrd="5" destOrd="0" presId="urn:microsoft.com/office/officeart/2005/8/layout/vList5"/>
    <dgm:cxn modelId="{73FA7866-0DA7-403A-B4B1-D0B0D5422433}" type="presParOf" srcId="{0226EB3B-E25A-44D5-A483-6B18F1B517A7}" destId="{F571FC39-65E1-4F2A-8E87-F140E4A7FA60}" srcOrd="6" destOrd="0" presId="urn:microsoft.com/office/officeart/2005/8/layout/vList5"/>
    <dgm:cxn modelId="{56A66B36-6625-4959-A87E-46C18D2A00EA}" type="presParOf" srcId="{F571FC39-65E1-4F2A-8E87-F140E4A7FA60}" destId="{D47D4C01-94A5-48A4-8683-C1DC20273FB9}" srcOrd="0" destOrd="0" presId="urn:microsoft.com/office/officeart/2005/8/layout/vList5"/>
    <dgm:cxn modelId="{A0500077-4391-4213-B772-7BB867FB8C68}" type="presParOf" srcId="{F571FC39-65E1-4F2A-8E87-F140E4A7FA60}" destId="{3C601A4F-AD5D-4A1F-9D32-89C71D4500A0}" srcOrd="1" destOrd="0" presId="urn:microsoft.com/office/officeart/2005/8/layout/vList5"/>
    <dgm:cxn modelId="{0700DDBB-9E08-4212-B6F3-BD91B4199A62}" type="presParOf" srcId="{0226EB3B-E25A-44D5-A483-6B18F1B517A7}" destId="{2CDC8A53-B735-481F-BECA-A35D681D9F51}" srcOrd="7" destOrd="0" presId="urn:microsoft.com/office/officeart/2005/8/layout/vList5"/>
    <dgm:cxn modelId="{5F1EBF06-F974-4F0F-9BF0-D9E643428CDB}" type="presParOf" srcId="{0226EB3B-E25A-44D5-A483-6B18F1B517A7}" destId="{AA953BC0-FC98-468D-8891-88D8701FF682}" srcOrd="8" destOrd="0" presId="urn:microsoft.com/office/officeart/2005/8/layout/vList5"/>
    <dgm:cxn modelId="{929B1693-194E-46E0-9E7F-304BA4C4FF6C}" type="presParOf" srcId="{AA953BC0-FC98-468D-8891-88D8701FF682}" destId="{6A838317-E403-489D-B072-A34BA4E9E9A6}" srcOrd="0" destOrd="0" presId="urn:microsoft.com/office/officeart/2005/8/layout/vList5"/>
    <dgm:cxn modelId="{B16F3225-DF17-44DC-BA0E-8740A9265192}" type="presParOf" srcId="{AA953BC0-FC98-468D-8891-88D8701FF682}" destId="{F306B265-600D-4687-BA54-2F1C5458001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23AD3-825D-436D-BC91-0F51376BD3B6}">
      <dsp:nvSpPr>
        <dsp:cNvPr id="0" name=""/>
        <dsp:cNvSpPr/>
      </dsp:nvSpPr>
      <dsp:spPr>
        <a:xfrm rot="5400000">
          <a:off x="3544532" y="-1372369"/>
          <a:ext cx="753113" cy="3690437"/>
        </a:xfrm>
        <a:prstGeom prst="round2SameRect">
          <a:avLst/>
        </a:prstGeom>
        <a:solidFill>
          <a:srgbClr val="D0D0D0">
            <a:alpha val="90000"/>
          </a:srgb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FontTx/>
            <a:buNone/>
          </a:pPr>
          <a:r>
            <a:rPr lang="en-US" sz="1400" kern="1200" dirty="0"/>
            <a:t>   Log on directly to ProQuest ETD at </a:t>
          </a:r>
          <a:r>
            <a:rPr lang="en-US" sz="1400" kern="1200" dirty="0">
              <a:solidFill>
                <a:srgbClr val="F05023"/>
              </a:solidFill>
              <a:hlinkClick xmlns:r="http://schemas.openxmlformats.org/officeDocument/2006/relationships" r:id="rId1">
                <a:extLst>
                  <a:ext uri="{A12FA001-AC4F-418D-AE19-62706E023703}">
                    <ahyp:hlinkClr xmlns:ahyp="http://schemas.microsoft.com/office/drawing/2018/hyperlinkcolor" val="tx"/>
                  </a:ext>
                </a:extLst>
              </a:hlinkClick>
            </a:rPr>
            <a:t>www.etdadmin.com/utrgv</a:t>
          </a:r>
          <a:endParaRPr lang="en-US" sz="1400" kern="1200" dirty="0">
            <a:solidFill>
              <a:srgbClr val="F05023"/>
            </a:solidFill>
          </a:endParaRPr>
        </a:p>
      </dsp:txBody>
      <dsp:txXfrm rot="-5400000">
        <a:off x="2075870" y="133057"/>
        <a:ext cx="3653673" cy="679585"/>
      </dsp:txXfrm>
    </dsp:sp>
    <dsp:sp modelId="{15548DA9-A205-48D6-86BC-8009ECE9D3AD}">
      <dsp:nvSpPr>
        <dsp:cNvPr id="0" name=""/>
        <dsp:cNvSpPr/>
      </dsp:nvSpPr>
      <dsp:spPr>
        <a:xfrm>
          <a:off x="0" y="2153"/>
          <a:ext cx="2075870" cy="941392"/>
        </a:xfrm>
        <a:prstGeom prst="roundRect">
          <a:avLst/>
        </a:prstGeom>
        <a:solidFill>
          <a:srgbClr val="F05023"/>
        </a:solidFill>
        <a:ln>
          <a:noFill/>
        </a:ln>
        <a:effectLst>
          <a:innerShdw blurRad="114300">
            <a:prstClr val="black"/>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ProQuest</a:t>
          </a:r>
        </a:p>
      </dsp:txBody>
      <dsp:txXfrm>
        <a:off x="45955" y="48108"/>
        <a:ext cx="1983960" cy="849482"/>
      </dsp:txXfrm>
    </dsp:sp>
    <dsp:sp modelId="{AF1FA23E-7597-4E31-96CD-B8C32C936079}">
      <dsp:nvSpPr>
        <dsp:cNvPr id="0" name=""/>
        <dsp:cNvSpPr/>
      </dsp:nvSpPr>
      <dsp:spPr>
        <a:xfrm rot="5400000">
          <a:off x="3529300" y="-398646"/>
          <a:ext cx="753113" cy="3719916"/>
        </a:xfrm>
        <a:prstGeom prst="round2SameRect">
          <a:avLst/>
        </a:prstGeom>
        <a:solidFill>
          <a:srgbClr val="D0D0D0">
            <a:alpha val="90000"/>
          </a:srgbClr>
        </a:solidFill>
        <a:ln w="9525" cap="rnd" cmpd="sng" algn="ctr">
          <a:solidFill>
            <a:schemeClr val="accent5">
              <a:tint val="40000"/>
              <a:alpha val="90000"/>
              <a:hueOff val="440811"/>
              <a:satOff val="-1328"/>
              <a:lumOff val="50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FontTx/>
            <a:buNone/>
          </a:pPr>
          <a:r>
            <a:rPr lang="en-US" sz="1400" kern="1200" dirty="0"/>
            <a:t> Graduate College</a:t>
          </a:r>
        </a:p>
        <a:p>
          <a:pPr marL="114300" lvl="1" indent="-114300" algn="l" defTabSz="622300">
            <a:lnSpc>
              <a:spcPct val="90000"/>
            </a:lnSpc>
            <a:spcBef>
              <a:spcPct val="0"/>
            </a:spcBef>
            <a:spcAft>
              <a:spcPct val="15000"/>
            </a:spcAft>
            <a:buFontTx/>
            <a:buNone/>
          </a:pPr>
          <a:r>
            <a:rPr lang="en-US" sz="1400" kern="1200" dirty="0">
              <a:solidFill>
                <a:srgbClr val="F05023"/>
              </a:solidFill>
              <a:hlinkClick xmlns:r="http://schemas.openxmlformats.org/officeDocument/2006/relationships" r:id="rId2">
                <a:extLst>
                  <a:ext uri="{A12FA001-AC4F-418D-AE19-62706E023703}">
                    <ahyp:hlinkClr xmlns:ahyp="http://schemas.microsoft.com/office/drawing/2018/hyperlinkcolor" val="tx"/>
                  </a:ext>
                </a:extLst>
              </a:hlinkClick>
            </a:rPr>
            <a:t> Thesis &amp; Dissertation Info Page</a:t>
          </a:r>
          <a:endParaRPr lang="en-US" sz="1400" kern="1200" dirty="0">
            <a:solidFill>
              <a:srgbClr val="F05023"/>
            </a:solidFill>
          </a:endParaRPr>
        </a:p>
      </dsp:txBody>
      <dsp:txXfrm rot="-5400000">
        <a:off x="2045899" y="1121519"/>
        <a:ext cx="3683152" cy="679585"/>
      </dsp:txXfrm>
    </dsp:sp>
    <dsp:sp modelId="{47346AB2-5F94-4F0C-9425-9A86AA6BAD27}">
      <dsp:nvSpPr>
        <dsp:cNvPr id="0" name=""/>
        <dsp:cNvSpPr/>
      </dsp:nvSpPr>
      <dsp:spPr>
        <a:xfrm>
          <a:off x="0" y="990615"/>
          <a:ext cx="2045898" cy="941392"/>
        </a:xfrm>
        <a:prstGeom prst="roundRect">
          <a:avLst/>
        </a:prstGeom>
        <a:solidFill>
          <a:srgbClr val="F05023"/>
        </a:solidFill>
        <a:ln>
          <a:noFill/>
        </a:ln>
        <a:effectLst>
          <a:innerShdw blurRad="114300">
            <a:prstClr val="black"/>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T/D Page</a:t>
          </a:r>
        </a:p>
      </dsp:txBody>
      <dsp:txXfrm>
        <a:off x="45955" y="1036570"/>
        <a:ext cx="1953988" cy="849482"/>
      </dsp:txXfrm>
    </dsp:sp>
    <dsp:sp modelId="{C9283BA5-B79D-4AB7-B8D6-7160BE50950B}">
      <dsp:nvSpPr>
        <dsp:cNvPr id="0" name=""/>
        <dsp:cNvSpPr/>
      </dsp:nvSpPr>
      <dsp:spPr>
        <a:xfrm rot="5400000">
          <a:off x="3544532" y="604554"/>
          <a:ext cx="753113" cy="3690437"/>
        </a:xfrm>
        <a:prstGeom prst="round2SameRect">
          <a:avLst/>
        </a:prstGeom>
        <a:solidFill>
          <a:srgbClr val="D0D0D0">
            <a:alpha val="90000"/>
          </a:srgbClr>
        </a:solidFill>
        <a:ln w="9525" cap="rnd" cmpd="sng" algn="ctr">
          <a:solidFill>
            <a:schemeClr val="accent5">
              <a:tint val="40000"/>
              <a:alpha val="90000"/>
              <a:hueOff val="881621"/>
              <a:satOff val="-2657"/>
              <a:lumOff val="10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FontTx/>
            <a:buNone/>
          </a:pPr>
          <a:r>
            <a:rPr lang="en-US" sz="1400" kern="1200" dirty="0"/>
            <a:t>  Thesis/Dissertation Formatting Guides</a:t>
          </a:r>
          <a:r>
            <a:rPr lang="en-US" sz="1400" kern="1200" dirty="0">
              <a:solidFill>
                <a:srgbClr val="F05023"/>
              </a:solidFill>
              <a:hlinkClick xmlns:r="http://schemas.openxmlformats.org/officeDocument/2006/relationships" r:id="rId3">
                <a:extLst>
                  <a:ext uri="{A12FA001-AC4F-418D-AE19-62706E023703}">
                    <ahyp:hlinkClr xmlns:ahyp="http://schemas.microsoft.com/office/drawing/2018/hyperlinkcolor" val="tx"/>
                  </a:ext>
                </a:extLst>
              </a:hlinkClick>
            </a:rPr>
            <a:t>  Thesis Formatting Guide</a:t>
          </a:r>
          <a:endParaRPr lang="en-US" sz="1400" kern="1200" dirty="0"/>
        </a:p>
        <a:p>
          <a:pPr marL="114300" lvl="1" indent="-114300" algn="l" defTabSz="622300">
            <a:lnSpc>
              <a:spcPct val="90000"/>
            </a:lnSpc>
            <a:spcBef>
              <a:spcPct val="0"/>
            </a:spcBef>
            <a:spcAft>
              <a:spcPct val="15000"/>
            </a:spcAft>
            <a:buFontTx/>
            <a:buNone/>
          </a:pPr>
          <a:r>
            <a:rPr lang="en-US" sz="1400" kern="1200" dirty="0">
              <a:solidFill>
                <a:srgbClr val="F05023"/>
              </a:solidFill>
            </a:rPr>
            <a:t>  </a:t>
          </a:r>
          <a:r>
            <a:rPr lang="en-US" sz="1400" kern="1200" dirty="0">
              <a:solidFill>
                <a:srgbClr val="F05023"/>
              </a:solidFill>
              <a:hlinkClick xmlns:r="http://schemas.openxmlformats.org/officeDocument/2006/relationships" r:id="rId4">
                <a:extLst>
                  <a:ext uri="{A12FA001-AC4F-418D-AE19-62706E023703}">
                    <ahyp:hlinkClr xmlns:ahyp="http://schemas.microsoft.com/office/drawing/2018/hyperlinkcolor" val="tx"/>
                  </a:ext>
                </a:extLst>
              </a:hlinkClick>
            </a:rPr>
            <a:t>Dissertation Formatting Guide</a:t>
          </a:r>
          <a:endParaRPr lang="en-US" sz="1400" kern="1200" dirty="0">
            <a:solidFill>
              <a:srgbClr val="F05023"/>
            </a:solidFill>
          </a:endParaRPr>
        </a:p>
      </dsp:txBody>
      <dsp:txXfrm rot="-5400000">
        <a:off x="2075870" y="2109980"/>
        <a:ext cx="3653673" cy="679585"/>
      </dsp:txXfrm>
    </dsp:sp>
    <dsp:sp modelId="{9B6121D7-E5C6-4004-B054-DB8FDC3F7DA0}">
      <dsp:nvSpPr>
        <dsp:cNvPr id="0" name=""/>
        <dsp:cNvSpPr/>
      </dsp:nvSpPr>
      <dsp:spPr>
        <a:xfrm>
          <a:off x="0" y="1979077"/>
          <a:ext cx="2075870" cy="941392"/>
        </a:xfrm>
        <a:prstGeom prst="roundRect">
          <a:avLst/>
        </a:prstGeom>
        <a:solidFill>
          <a:srgbClr val="F05023"/>
        </a:solidFill>
        <a:ln>
          <a:noFill/>
        </a:ln>
        <a:effectLst>
          <a:innerShdw blurRad="114300">
            <a:prstClr val="black"/>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Formatting Guides</a:t>
          </a:r>
        </a:p>
      </dsp:txBody>
      <dsp:txXfrm>
        <a:off x="45955" y="2025032"/>
        <a:ext cx="1983960" cy="849482"/>
      </dsp:txXfrm>
    </dsp:sp>
    <dsp:sp modelId="{3C601A4F-AD5D-4A1F-9D32-89C71D4500A0}">
      <dsp:nvSpPr>
        <dsp:cNvPr id="0" name=""/>
        <dsp:cNvSpPr/>
      </dsp:nvSpPr>
      <dsp:spPr>
        <a:xfrm rot="5400000">
          <a:off x="3544532" y="1593017"/>
          <a:ext cx="753113" cy="3690437"/>
        </a:xfrm>
        <a:prstGeom prst="round2SameRect">
          <a:avLst/>
        </a:prstGeom>
        <a:solidFill>
          <a:srgbClr val="D0D0D0">
            <a:alpha val="90000"/>
          </a:srgbClr>
        </a:solidFill>
        <a:ln w="9525" cap="rnd" cmpd="sng" algn="ctr">
          <a:solidFill>
            <a:schemeClr val="accent5">
              <a:tint val="40000"/>
              <a:alpha val="90000"/>
              <a:hueOff val="1322432"/>
              <a:satOff val="-3985"/>
              <a:lumOff val="15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FontTx/>
            <a:buNone/>
          </a:pPr>
          <a:r>
            <a:rPr lang="en-US" sz="1400" kern="1200" dirty="0"/>
            <a:t>  For any questions you may have email: </a:t>
          </a:r>
          <a:r>
            <a:rPr lang="en-US" sz="1400" kern="1200" dirty="0">
              <a:solidFill>
                <a:srgbClr val="F05023"/>
              </a:solidFill>
              <a:hlinkClick xmlns:r="http://schemas.openxmlformats.org/officeDocument/2006/relationships" r:id="rId5">
                <a:extLst>
                  <a:ext uri="{A12FA001-AC4F-418D-AE19-62706E023703}">
                    <ahyp:hlinkClr xmlns:ahyp="http://schemas.microsoft.com/office/drawing/2018/hyperlinkcolor" val="tx"/>
                  </a:ext>
                </a:extLst>
              </a:hlinkClick>
            </a:rPr>
            <a:t>ETD@utrgv.edu</a:t>
          </a:r>
          <a:r>
            <a:rPr lang="en-US" sz="1400" kern="1200" dirty="0">
              <a:solidFill>
                <a:srgbClr val="F05023"/>
              </a:solidFill>
            </a:rPr>
            <a:t> </a:t>
          </a:r>
        </a:p>
      </dsp:txBody>
      <dsp:txXfrm rot="-5400000">
        <a:off x="2075870" y="3098443"/>
        <a:ext cx="3653673" cy="679585"/>
      </dsp:txXfrm>
    </dsp:sp>
    <dsp:sp modelId="{D47D4C01-94A5-48A4-8683-C1DC20273FB9}">
      <dsp:nvSpPr>
        <dsp:cNvPr id="0" name=""/>
        <dsp:cNvSpPr/>
      </dsp:nvSpPr>
      <dsp:spPr>
        <a:xfrm>
          <a:off x="0" y="2967539"/>
          <a:ext cx="2075870" cy="941392"/>
        </a:xfrm>
        <a:prstGeom prst="roundRect">
          <a:avLst/>
        </a:prstGeom>
        <a:solidFill>
          <a:srgbClr val="F05023"/>
        </a:solidFill>
        <a:ln>
          <a:noFill/>
        </a:ln>
        <a:effectLst>
          <a:innerShdw blurRad="114300">
            <a:prstClr val="black"/>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email</a:t>
          </a:r>
        </a:p>
      </dsp:txBody>
      <dsp:txXfrm>
        <a:off x="45955" y="3013494"/>
        <a:ext cx="1983960" cy="849482"/>
      </dsp:txXfrm>
    </dsp:sp>
    <dsp:sp modelId="{F306B265-600D-4687-BA54-2F1C54580019}">
      <dsp:nvSpPr>
        <dsp:cNvPr id="0" name=""/>
        <dsp:cNvSpPr/>
      </dsp:nvSpPr>
      <dsp:spPr>
        <a:xfrm rot="5400000">
          <a:off x="3544532" y="2581479"/>
          <a:ext cx="753113" cy="3690437"/>
        </a:xfrm>
        <a:prstGeom prst="round2SameRect">
          <a:avLst/>
        </a:prstGeom>
        <a:solidFill>
          <a:srgbClr val="D0D0D0">
            <a:alpha val="90000"/>
          </a:srgbClr>
        </a:solidFill>
        <a:ln w="9525" cap="rnd" cmpd="sng" algn="ctr">
          <a:solidFill>
            <a:schemeClr val="accent5">
              <a:tint val="40000"/>
              <a:alpha val="90000"/>
              <a:hueOff val="1763242"/>
              <a:satOff val="-5313"/>
              <a:lumOff val="203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FontTx/>
            <a:buNone/>
          </a:pPr>
          <a:r>
            <a:rPr lang="en-US" sz="1400" kern="1200" dirty="0"/>
            <a:t>  To schedule an appointment with a Formatting Editor. </a:t>
          </a:r>
          <a:r>
            <a:rPr lang="en-US" sz="1400" b="1" kern="1200" dirty="0">
              <a:solidFill>
                <a:srgbClr val="F05023"/>
              </a:solidFill>
              <a:hlinkClick xmlns:r="http://schemas.openxmlformats.org/officeDocument/2006/relationships" r:id="rId6">
                <a:extLst>
                  <a:ext uri="{A12FA001-AC4F-418D-AE19-62706E023703}">
                    <ahyp:hlinkClr xmlns:ahyp="http://schemas.microsoft.com/office/drawing/2018/hyperlinkcolor" val="tx"/>
                  </a:ext>
                </a:extLst>
              </a:hlinkClick>
            </a:rPr>
            <a:t>Click here</a:t>
          </a:r>
          <a:endParaRPr lang="en-US" sz="1400" b="1" kern="1200" dirty="0">
            <a:solidFill>
              <a:srgbClr val="F05023"/>
            </a:solidFill>
          </a:endParaRPr>
        </a:p>
      </dsp:txBody>
      <dsp:txXfrm rot="-5400000">
        <a:off x="2075870" y="4086905"/>
        <a:ext cx="3653673" cy="679585"/>
      </dsp:txXfrm>
    </dsp:sp>
    <dsp:sp modelId="{6A838317-E403-489D-B072-A34BA4E9E9A6}">
      <dsp:nvSpPr>
        <dsp:cNvPr id="0" name=""/>
        <dsp:cNvSpPr/>
      </dsp:nvSpPr>
      <dsp:spPr>
        <a:xfrm>
          <a:off x="0" y="3958154"/>
          <a:ext cx="2075870" cy="941392"/>
        </a:xfrm>
        <a:prstGeom prst="roundRect">
          <a:avLst/>
        </a:prstGeom>
        <a:solidFill>
          <a:srgbClr val="F05023"/>
        </a:solidFill>
        <a:ln>
          <a:noFill/>
        </a:ln>
        <a:effectLst>
          <a:innerShdw blurRad="114300">
            <a:prstClr val="black"/>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Schedule an Appointment</a:t>
          </a:r>
        </a:p>
      </dsp:txBody>
      <dsp:txXfrm>
        <a:off x="45955" y="4004109"/>
        <a:ext cx="1983960" cy="84948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1344" y="1"/>
            <a:ext cx="3037840" cy="466972"/>
          </a:xfrm>
          <a:prstGeom prst="rect">
            <a:avLst/>
          </a:prstGeom>
        </p:spPr>
        <p:txBody>
          <a:bodyPr vert="horz" lIns="93177" tIns="46589" rIns="93177" bIns="46589" rtlCol="0"/>
          <a:lstStyle>
            <a:lvl1pPr algn="r">
              <a:defRPr sz="1200"/>
            </a:lvl1pPr>
          </a:lstStyle>
          <a:p>
            <a:fld id="{C9CBE586-1DE7-4CC2-9E0E-F7D6C635F654}" type="datetimeFigureOut">
              <a:rPr lang="en-US" smtClean="0"/>
              <a:t>9/11/2024</a:t>
            </a:fld>
            <a:endParaRPr lang="en-US"/>
          </a:p>
        </p:txBody>
      </p:sp>
      <p:sp>
        <p:nvSpPr>
          <p:cNvPr id="4" name="Footer Placeholder 3"/>
          <p:cNvSpPr>
            <a:spLocks noGrp="1"/>
          </p:cNvSpPr>
          <p:nvPr>
            <p:ph type="ftr" sz="quarter" idx="2"/>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1344" y="8829430"/>
            <a:ext cx="3037840" cy="466971"/>
          </a:xfrm>
          <a:prstGeom prst="rect">
            <a:avLst/>
          </a:prstGeom>
        </p:spPr>
        <p:txBody>
          <a:bodyPr vert="horz" lIns="93177" tIns="46589" rIns="93177" bIns="46589" rtlCol="0" anchor="b"/>
          <a:lstStyle>
            <a:lvl1pPr algn="r">
              <a:defRPr sz="1200"/>
            </a:lvl1pPr>
          </a:lstStyle>
          <a:p>
            <a:fld id="{84D54E28-27F6-48E6-AAB6-57C73B033BA7}" type="slidenum">
              <a:rPr lang="en-US" smtClean="0"/>
              <a:t>‹#›</a:t>
            </a:fld>
            <a:endParaRPr lang="en-US"/>
          </a:p>
        </p:txBody>
      </p:sp>
    </p:spTree>
    <p:extLst>
      <p:ext uri="{BB962C8B-B14F-4D97-AF65-F5344CB8AC3E}">
        <p14:creationId xmlns:p14="http://schemas.microsoft.com/office/powerpoint/2010/main" val="427549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9B86FB6-719E-490B-A25F-B10FE0EAC0B3}" type="datetimeFigureOut">
              <a:rPr lang="en-US" smtClean="0"/>
              <a:t>9/11/2024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3CB3994-9A90-470B-96F4-DF0F4901612A}" type="slidenum">
              <a:rPr lang="en-US" smtClean="0"/>
              <a:t>‹#›</a:t>
            </a:fld>
            <a:endParaRPr lang="en-US"/>
          </a:p>
        </p:txBody>
      </p:sp>
    </p:spTree>
    <p:extLst>
      <p:ext uri="{BB962C8B-B14F-4D97-AF65-F5344CB8AC3E}">
        <p14:creationId xmlns:p14="http://schemas.microsoft.com/office/powerpoint/2010/main" val="356180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need to have their committee forms on file with the Grad College before their last semester. Ideally, we would like them in before we begin reviewing your drafts. So, if you know that you have not sent in a signed copy to the GC please do so before the draft deadline of Feb. 26. </a:t>
            </a:r>
          </a:p>
        </p:txBody>
      </p:sp>
      <p:sp>
        <p:nvSpPr>
          <p:cNvPr id="4" name="Slide Number Placeholder 3"/>
          <p:cNvSpPr>
            <a:spLocks noGrp="1"/>
          </p:cNvSpPr>
          <p:nvPr>
            <p:ph type="sldNum" sz="quarter" idx="5"/>
          </p:nvPr>
        </p:nvSpPr>
        <p:spPr/>
        <p:txBody>
          <a:bodyPr/>
          <a:lstStyle/>
          <a:p>
            <a:fld id="{B3CB3994-9A90-470B-96F4-DF0F4901612A}" type="slidenum">
              <a:rPr lang="en-US" smtClean="0"/>
              <a:t>2</a:t>
            </a:fld>
            <a:endParaRPr lang="en-US"/>
          </a:p>
        </p:txBody>
      </p:sp>
    </p:spTree>
    <p:extLst>
      <p:ext uri="{BB962C8B-B14F-4D97-AF65-F5344CB8AC3E}">
        <p14:creationId xmlns:p14="http://schemas.microsoft.com/office/powerpoint/2010/main" val="3397591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866BE-6314-4F72-A48A-DCD23012482C}"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58F9C-6529-4A65-A4A0-45D73CBFE2D1}" type="slidenum">
              <a:rPr lang="en-US" smtClean="0"/>
              <a:pPr/>
              <a:t>‹#›</a:t>
            </a:fld>
            <a:endParaRPr lang="en-US"/>
          </a:p>
        </p:txBody>
      </p:sp>
    </p:spTree>
    <p:extLst>
      <p:ext uri="{BB962C8B-B14F-4D97-AF65-F5344CB8AC3E}">
        <p14:creationId xmlns:p14="http://schemas.microsoft.com/office/powerpoint/2010/main" val="427404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866BE-6314-4F72-A48A-DCD23012482C}"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58F9C-6529-4A65-A4A0-45D73CBFE2D1}" type="slidenum">
              <a:rPr lang="en-US" smtClean="0"/>
              <a:pPr/>
              <a:t>‹#›</a:t>
            </a:fld>
            <a:endParaRPr lang="en-US"/>
          </a:p>
        </p:txBody>
      </p:sp>
    </p:spTree>
    <p:extLst>
      <p:ext uri="{BB962C8B-B14F-4D97-AF65-F5344CB8AC3E}">
        <p14:creationId xmlns:p14="http://schemas.microsoft.com/office/powerpoint/2010/main" val="4158181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866BE-6314-4F72-A48A-DCD23012482C}"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58F9C-6529-4A65-A4A0-45D73CBFE2D1}" type="slidenum">
              <a:rPr lang="en-US" smtClean="0"/>
              <a:pPr/>
              <a:t>‹#›</a:t>
            </a:fld>
            <a:endParaRPr lang="en-US"/>
          </a:p>
        </p:txBody>
      </p:sp>
    </p:spTree>
    <p:extLst>
      <p:ext uri="{BB962C8B-B14F-4D97-AF65-F5344CB8AC3E}">
        <p14:creationId xmlns:p14="http://schemas.microsoft.com/office/powerpoint/2010/main" val="3540112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866BE-6314-4F72-A48A-DCD23012482C}"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58F9C-6529-4A65-A4A0-45D73CBFE2D1}"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43043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866BE-6314-4F72-A48A-DCD23012482C}"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58F9C-6529-4A65-A4A0-45D73CBFE2D1}" type="slidenum">
              <a:rPr lang="en-US" smtClean="0"/>
              <a:pPr/>
              <a:t>‹#›</a:t>
            </a:fld>
            <a:endParaRPr lang="en-US"/>
          </a:p>
        </p:txBody>
      </p:sp>
    </p:spTree>
    <p:extLst>
      <p:ext uri="{BB962C8B-B14F-4D97-AF65-F5344CB8AC3E}">
        <p14:creationId xmlns:p14="http://schemas.microsoft.com/office/powerpoint/2010/main" val="2474705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BA866BE-6314-4F72-A48A-DCD23012482C}" type="datetimeFigureOut">
              <a:rPr lang="en-US" smtClean="0"/>
              <a:pPr/>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58F9C-6529-4A65-A4A0-45D73CBFE2D1}" type="slidenum">
              <a:rPr lang="en-US" smtClean="0"/>
              <a:pPr/>
              <a:t>‹#›</a:t>
            </a:fld>
            <a:endParaRPr lang="en-US"/>
          </a:p>
        </p:txBody>
      </p:sp>
    </p:spTree>
    <p:extLst>
      <p:ext uri="{BB962C8B-B14F-4D97-AF65-F5344CB8AC3E}">
        <p14:creationId xmlns:p14="http://schemas.microsoft.com/office/powerpoint/2010/main" val="3921364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BA866BE-6314-4F72-A48A-DCD23012482C}" type="datetimeFigureOut">
              <a:rPr lang="en-US" smtClean="0"/>
              <a:pPr/>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58F9C-6529-4A65-A4A0-45D73CBFE2D1}" type="slidenum">
              <a:rPr lang="en-US" smtClean="0"/>
              <a:pPr/>
              <a:t>‹#›</a:t>
            </a:fld>
            <a:endParaRPr lang="en-US"/>
          </a:p>
        </p:txBody>
      </p:sp>
    </p:spTree>
    <p:extLst>
      <p:ext uri="{BB962C8B-B14F-4D97-AF65-F5344CB8AC3E}">
        <p14:creationId xmlns:p14="http://schemas.microsoft.com/office/powerpoint/2010/main" val="68987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866BE-6314-4F72-A48A-DCD23012482C}"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58F9C-6529-4A65-A4A0-45D73CBFE2D1}" type="slidenum">
              <a:rPr lang="en-US" smtClean="0"/>
              <a:pPr/>
              <a:t>‹#›</a:t>
            </a:fld>
            <a:endParaRPr lang="en-US"/>
          </a:p>
        </p:txBody>
      </p:sp>
    </p:spTree>
    <p:extLst>
      <p:ext uri="{BB962C8B-B14F-4D97-AF65-F5344CB8AC3E}">
        <p14:creationId xmlns:p14="http://schemas.microsoft.com/office/powerpoint/2010/main" val="23027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866BE-6314-4F72-A48A-DCD23012482C}"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58F9C-6529-4A65-A4A0-45D73CBFE2D1}" type="slidenum">
              <a:rPr lang="en-US" smtClean="0"/>
              <a:pPr/>
              <a:t>‹#›</a:t>
            </a:fld>
            <a:endParaRPr lang="en-US"/>
          </a:p>
        </p:txBody>
      </p:sp>
    </p:spTree>
    <p:extLst>
      <p:ext uri="{BB962C8B-B14F-4D97-AF65-F5344CB8AC3E}">
        <p14:creationId xmlns:p14="http://schemas.microsoft.com/office/powerpoint/2010/main" val="91671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866BE-6314-4F72-A48A-DCD23012482C}"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58F9C-6529-4A65-A4A0-45D73CBFE2D1}" type="slidenum">
              <a:rPr lang="en-US" smtClean="0"/>
              <a:pPr/>
              <a:t>‹#›</a:t>
            </a:fld>
            <a:endParaRPr lang="en-US"/>
          </a:p>
        </p:txBody>
      </p:sp>
    </p:spTree>
    <p:extLst>
      <p:ext uri="{BB962C8B-B14F-4D97-AF65-F5344CB8AC3E}">
        <p14:creationId xmlns:p14="http://schemas.microsoft.com/office/powerpoint/2010/main" val="348206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866BE-6314-4F72-A48A-DCD23012482C}"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58F9C-6529-4A65-A4A0-45D73CBFE2D1}" type="slidenum">
              <a:rPr lang="en-US" smtClean="0"/>
              <a:pPr/>
              <a:t>‹#›</a:t>
            </a:fld>
            <a:endParaRPr lang="en-US"/>
          </a:p>
        </p:txBody>
      </p:sp>
    </p:spTree>
    <p:extLst>
      <p:ext uri="{BB962C8B-B14F-4D97-AF65-F5344CB8AC3E}">
        <p14:creationId xmlns:p14="http://schemas.microsoft.com/office/powerpoint/2010/main" val="235640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866BE-6314-4F72-A48A-DCD23012482C}"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58F9C-6529-4A65-A4A0-45D73CBFE2D1}" type="slidenum">
              <a:rPr lang="en-US" smtClean="0"/>
              <a:pPr/>
              <a:t>‹#›</a:t>
            </a:fld>
            <a:endParaRPr lang="en-US"/>
          </a:p>
        </p:txBody>
      </p:sp>
    </p:spTree>
    <p:extLst>
      <p:ext uri="{BB962C8B-B14F-4D97-AF65-F5344CB8AC3E}">
        <p14:creationId xmlns:p14="http://schemas.microsoft.com/office/powerpoint/2010/main" val="427959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866BE-6314-4F72-A48A-DCD23012482C}" type="datetimeFigureOut">
              <a:rPr lang="en-US" smtClean="0"/>
              <a:pPr/>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58F9C-6529-4A65-A4A0-45D73CBFE2D1}" type="slidenum">
              <a:rPr lang="en-US" smtClean="0"/>
              <a:pPr/>
              <a:t>‹#›</a:t>
            </a:fld>
            <a:endParaRPr lang="en-US"/>
          </a:p>
        </p:txBody>
      </p:sp>
    </p:spTree>
    <p:extLst>
      <p:ext uri="{BB962C8B-B14F-4D97-AF65-F5344CB8AC3E}">
        <p14:creationId xmlns:p14="http://schemas.microsoft.com/office/powerpoint/2010/main" val="197799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A866BE-6314-4F72-A48A-DCD23012482C}" type="datetimeFigureOut">
              <a:rPr lang="en-US" smtClean="0"/>
              <a:pPr/>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58F9C-6529-4A65-A4A0-45D73CBFE2D1}" type="slidenum">
              <a:rPr lang="en-US" smtClean="0"/>
              <a:pPr/>
              <a:t>‹#›</a:t>
            </a:fld>
            <a:endParaRPr lang="en-US"/>
          </a:p>
        </p:txBody>
      </p:sp>
    </p:spTree>
    <p:extLst>
      <p:ext uri="{BB962C8B-B14F-4D97-AF65-F5344CB8AC3E}">
        <p14:creationId xmlns:p14="http://schemas.microsoft.com/office/powerpoint/2010/main" val="184398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866BE-6314-4F72-A48A-DCD23012482C}" type="datetimeFigureOut">
              <a:rPr lang="en-US" smtClean="0"/>
              <a:pPr/>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58F9C-6529-4A65-A4A0-45D73CBFE2D1}" type="slidenum">
              <a:rPr lang="en-US" smtClean="0"/>
              <a:pPr/>
              <a:t>‹#›</a:t>
            </a:fld>
            <a:endParaRPr lang="en-US"/>
          </a:p>
        </p:txBody>
      </p:sp>
    </p:spTree>
    <p:extLst>
      <p:ext uri="{BB962C8B-B14F-4D97-AF65-F5344CB8AC3E}">
        <p14:creationId xmlns:p14="http://schemas.microsoft.com/office/powerpoint/2010/main" val="139988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A866BE-6314-4F72-A48A-DCD23012482C}"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58F9C-6529-4A65-A4A0-45D73CBFE2D1}" type="slidenum">
              <a:rPr lang="en-US" smtClean="0"/>
              <a:pPr/>
              <a:t>‹#›</a:t>
            </a:fld>
            <a:endParaRPr lang="en-US"/>
          </a:p>
        </p:txBody>
      </p:sp>
    </p:spTree>
    <p:extLst>
      <p:ext uri="{BB962C8B-B14F-4D97-AF65-F5344CB8AC3E}">
        <p14:creationId xmlns:p14="http://schemas.microsoft.com/office/powerpoint/2010/main" val="67587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A866BE-6314-4F72-A48A-DCD23012482C}"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58F9C-6529-4A65-A4A0-45D73CBFE2D1}" type="slidenum">
              <a:rPr lang="en-US" smtClean="0"/>
              <a:pPr/>
              <a:t>‹#›</a:t>
            </a:fld>
            <a:endParaRPr lang="en-US"/>
          </a:p>
        </p:txBody>
      </p:sp>
    </p:spTree>
    <p:extLst>
      <p:ext uri="{BB962C8B-B14F-4D97-AF65-F5344CB8AC3E}">
        <p14:creationId xmlns:p14="http://schemas.microsoft.com/office/powerpoint/2010/main" val="2174328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BA866BE-6314-4F72-A48A-DCD23012482C}" type="datetimeFigureOut">
              <a:rPr lang="en-US" smtClean="0"/>
              <a:pPr/>
              <a:t>9/11/2024</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2758F9C-6529-4A65-A4A0-45D73CBFE2D1}" type="slidenum">
              <a:rPr lang="en-US" smtClean="0"/>
              <a:pPr/>
              <a:t>‹#›</a:t>
            </a:fld>
            <a:endParaRPr lang="en-US"/>
          </a:p>
        </p:txBody>
      </p:sp>
    </p:spTree>
    <p:extLst>
      <p:ext uri="{BB962C8B-B14F-4D97-AF65-F5344CB8AC3E}">
        <p14:creationId xmlns:p14="http://schemas.microsoft.com/office/powerpoint/2010/main" val="1164623406"/>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utrgv.edu/graduate/_files/documents/forms/utrgv-applications-for-dissertation-committee.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utrgv.edu/graduate/_files/documents/forms/utrgv-applications-for-thesis-committee.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utrgv.edu/graduate/_files/documents/petition-to-change-thesis_dissertation-committee-form.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utrgv.edu/graduate/for-new-and-current-students/thesis-and-dissertation/index.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mailto:etd@utrgv.edu"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908175"/>
          </a:xfrm>
        </p:spPr>
        <p:txBody>
          <a:bodyPr>
            <a:normAutofit fontScale="90000"/>
          </a:bodyPr>
          <a:lstStyle/>
          <a:p>
            <a:pPr algn="ctr"/>
            <a:br>
              <a:rPr lang="en-US" sz="3600" dirty="0"/>
            </a:br>
            <a:br>
              <a:rPr lang="en-US" sz="3600" dirty="0"/>
            </a:br>
            <a:br>
              <a:rPr lang="en-US" sz="3600" dirty="0"/>
            </a:br>
            <a:br>
              <a:rPr lang="en-US" sz="3600" dirty="0"/>
            </a:br>
            <a:br>
              <a:rPr lang="en-US" sz="3600" dirty="0"/>
            </a:br>
            <a:r>
              <a:rPr lang="en-US" sz="3600" dirty="0">
                <a:solidFill>
                  <a:schemeClr val="tx1"/>
                </a:solidFill>
              </a:rPr>
              <a:t>Pre-Submission Guide for </a:t>
            </a:r>
            <a:br>
              <a:rPr lang="en-US" sz="3800" dirty="0">
                <a:solidFill>
                  <a:schemeClr val="tx1"/>
                </a:solidFill>
              </a:rPr>
            </a:br>
            <a:r>
              <a:rPr lang="en-US" sz="3800" dirty="0">
                <a:solidFill>
                  <a:srgbClr val="F05023"/>
                </a:solidFill>
              </a:rPr>
              <a:t>The University of Texas</a:t>
            </a:r>
            <a:br>
              <a:rPr lang="en-US" sz="3800" dirty="0">
                <a:solidFill>
                  <a:srgbClr val="F05023"/>
                </a:solidFill>
              </a:rPr>
            </a:br>
            <a:r>
              <a:rPr lang="en-US" sz="3800" dirty="0">
                <a:solidFill>
                  <a:srgbClr val="F05023"/>
                </a:solidFill>
              </a:rPr>
              <a:t>Rio Grande Valley</a:t>
            </a:r>
            <a:br>
              <a:rPr lang="en-US" sz="3800" dirty="0">
                <a:solidFill>
                  <a:srgbClr val="FF6600"/>
                </a:solidFill>
              </a:rPr>
            </a:br>
            <a:r>
              <a:rPr lang="en-US" sz="3800" dirty="0">
                <a:solidFill>
                  <a:schemeClr val="tx1"/>
                </a:solidFill>
              </a:rPr>
              <a:t>Graduate Students</a:t>
            </a:r>
          </a:p>
        </p:txBody>
      </p:sp>
      <p:pic>
        <p:nvPicPr>
          <p:cNvPr id="10" name="Picture 9">
            <a:extLst>
              <a:ext uri="{FF2B5EF4-FFF2-40B4-BE49-F238E27FC236}">
                <a16:creationId xmlns:a16="http://schemas.microsoft.com/office/drawing/2014/main" id="{736F2413-8B9B-4034-C6AA-EDF0B8C5B8B3}"/>
              </a:ext>
            </a:extLst>
          </p:cNvPr>
          <p:cNvPicPr>
            <a:picLocks noChangeAspect="1"/>
          </p:cNvPicPr>
          <p:nvPr/>
        </p:nvPicPr>
        <p:blipFill>
          <a:blip r:embed="rId2">
            <a:extLst>
              <a:ext uri="{28A0092B-C50C-407E-A947-70E740481C1C}">
                <a14:useLocalDpi xmlns:a14="http://schemas.microsoft.com/office/drawing/2010/main" val="0"/>
              </a:ext>
            </a:extLst>
          </a:blip>
          <a:srcRect t="24185" b="24185"/>
          <a:stretch/>
        </p:blipFill>
        <p:spPr>
          <a:xfrm>
            <a:off x="3048000" y="4038600"/>
            <a:ext cx="3048000" cy="1216026"/>
          </a:xfrm>
          <a:prstGeom prst="rect">
            <a:avLst/>
          </a:prstGeom>
        </p:spPr>
      </p:pic>
      <p:sp>
        <p:nvSpPr>
          <p:cNvPr id="3" name="TextBox 2">
            <a:extLst>
              <a:ext uri="{FF2B5EF4-FFF2-40B4-BE49-F238E27FC236}">
                <a16:creationId xmlns:a16="http://schemas.microsoft.com/office/drawing/2014/main" id="{4FA920C8-58B8-2C11-C944-78D309DD0771}"/>
              </a:ext>
            </a:extLst>
          </p:cNvPr>
          <p:cNvSpPr txBox="1"/>
          <p:nvPr/>
        </p:nvSpPr>
        <p:spPr>
          <a:xfrm>
            <a:off x="8592339" y="6553200"/>
            <a:ext cx="503664" cy="215444"/>
          </a:xfrm>
          <a:prstGeom prst="rect">
            <a:avLst/>
          </a:prstGeom>
          <a:noFill/>
        </p:spPr>
        <p:txBody>
          <a:bodyPr wrap="none" rtlCol="0">
            <a:spAutoFit/>
          </a:bodyPr>
          <a:lstStyle/>
          <a:p>
            <a:r>
              <a:rPr lang="en-US" sz="800" dirty="0">
                <a:solidFill>
                  <a:srgbClr val="D0D0D0"/>
                </a:solidFill>
              </a:rPr>
              <a:t>9/2024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7700" y="324950"/>
            <a:ext cx="2590800" cy="818050"/>
          </a:xfrm>
        </p:spPr>
        <p:txBody>
          <a:bodyPr anchor="b">
            <a:noAutofit/>
          </a:bodyPr>
          <a:lstStyle/>
          <a:p>
            <a:r>
              <a:rPr lang="en-US" sz="2400" b="1" dirty="0">
                <a:ln>
                  <a:solidFill>
                    <a:srgbClr val="404040">
                      <a:alpha val="10000"/>
                    </a:srgbClr>
                  </a:solidFill>
                </a:ln>
                <a:solidFill>
                  <a:srgbClr val="F05023"/>
                </a:solidFill>
                <a:effectLst/>
              </a:rPr>
              <a:t>Application for Committee Form</a:t>
            </a:r>
          </a:p>
        </p:txBody>
      </p:sp>
      <p:sp>
        <p:nvSpPr>
          <p:cNvPr id="13" name="Content Placeholder 12">
            <a:extLst>
              <a:ext uri="{FF2B5EF4-FFF2-40B4-BE49-F238E27FC236}">
                <a16:creationId xmlns:a16="http://schemas.microsoft.com/office/drawing/2014/main" id="{7F6E1DB5-3DDC-5606-1811-88EEDEBD522D}"/>
              </a:ext>
            </a:extLst>
          </p:cNvPr>
          <p:cNvSpPr>
            <a:spLocks noGrp="1"/>
          </p:cNvSpPr>
          <p:nvPr>
            <p:ph idx="1"/>
          </p:nvPr>
        </p:nvSpPr>
        <p:spPr>
          <a:xfrm>
            <a:off x="821037" y="1371600"/>
            <a:ext cx="2309062" cy="4482084"/>
          </a:xfrm>
        </p:spPr>
        <p:txBody>
          <a:bodyPr anchor="t">
            <a:normAutofit fontScale="92500" lnSpcReduction="10000"/>
          </a:bodyPr>
          <a:lstStyle/>
          <a:p>
            <a:pPr>
              <a:buClr>
                <a:srgbClr val="F05023"/>
              </a:buClr>
            </a:pPr>
            <a:r>
              <a:rPr lang="en-US" sz="1400" dirty="0">
                <a:ln>
                  <a:solidFill>
                    <a:srgbClr val="404040">
                      <a:alpha val="10000"/>
                    </a:srgbClr>
                  </a:solidFill>
                </a:ln>
                <a:solidFill>
                  <a:srgbClr val="DADADA"/>
                </a:solidFill>
              </a:rPr>
              <a:t> The student will fill out the top section.</a:t>
            </a:r>
          </a:p>
          <a:p>
            <a:pPr>
              <a:buClr>
                <a:srgbClr val="EF583C"/>
              </a:buClr>
            </a:pPr>
            <a:r>
              <a:rPr lang="en-US" sz="1400" dirty="0">
                <a:ln>
                  <a:solidFill>
                    <a:srgbClr val="404040">
                      <a:alpha val="10000"/>
                    </a:srgbClr>
                  </a:solidFill>
                </a:ln>
                <a:solidFill>
                  <a:srgbClr val="DADADA"/>
                </a:solidFill>
              </a:rPr>
              <a:t>The bottom section will be signed and dated by the Committee Chair, the GPC, the Dean of the College, and the Associate Dean of the Graduate College.</a:t>
            </a:r>
          </a:p>
          <a:p>
            <a:pPr>
              <a:buClr>
                <a:srgbClr val="EF583C"/>
              </a:buClr>
            </a:pPr>
            <a:r>
              <a:rPr lang="en-US" sz="1400" dirty="0">
                <a:ln>
                  <a:solidFill>
                    <a:srgbClr val="404040">
                      <a:alpha val="10000"/>
                    </a:srgbClr>
                  </a:solidFill>
                </a:ln>
                <a:solidFill>
                  <a:srgbClr val="DADADA"/>
                </a:solidFill>
              </a:rPr>
              <a:t>It is highly recommended that all forms be routed through DocuSign for all signatures for easier tracking. </a:t>
            </a:r>
          </a:p>
          <a:p>
            <a:pPr>
              <a:buClr>
                <a:srgbClr val="EF583C"/>
              </a:buClr>
            </a:pPr>
            <a:r>
              <a:rPr lang="en-US" sz="1400" dirty="0">
                <a:ln>
                  <a:solidFill>
                    <a:srgbClr val="404040">
                      <a:alpha val="10000"/>
                    </a:srgbClr>
                  </a:solidFill>
                </a:ln>
                <a:solidFill>
                  <a:srgbClr val="DADADA"/>
                </a:solidFill>
              </a:rPr>
              <a:t>Contact your GPC for assistance in routing forms through DocuSign. </a:t>
            </a:r>
          </a:p>
          <a:p>
            <a:pPr>
              <a:buClr>
                <a:srgbClr val="EF583C"/>
              </a:buClr>
            </a:pPr>
            <a:r>
              <a:rPr lang="en-US" sz="1400" dirty="0">
                <a:ln>
                  <a:solidFill>
                    <a:srgbClr val="404040">
                      <a:alpha val="10000"/>
                    </a:srgbClr>
                  </a:solidFill>
                </a:ln>
                <a:solidFill>
                  <a:srgbClr val="F05023"/>
                </a:solidFill>
                <a:hlinkClick r:id="rId3">
                  <a:extLst>
                    <a:ext uri="{A12FA001-AC4F-418D-AE19-62706E023703}">
                      <ahyp:hlinkClr xmlns:ahyp="http://schemas.microsoft.com/office/drawing/2018/hyperlinkcolor" val="tx"/>
                    </a:ext>
                  </a:extLst>
                </a:hlinkClick>
              </a:rPr>
              <a:t>Dissertation Committee Form</a:t>
            </a:r>
            <a:endParaRPr lang="en-US" sz="1400" dirty="0">
              <a:ln>
                <a:solidFill>
                  <a:srgbClr val="404040">
                    <a:alpha val="10000"/>
                  </a:srgbClr>
                </a:solidFill>
              </a:ln>
              <a:solidFill>
                <a:srgbClr val="F05023"/>
              </a:solidFill>
            </a:endParaRPr>
          </a:p>
          <a:p>
            <a:pPr>
              <a:buClr>
                <a:srgbClr val="EF583C"/>
              </a:buClr>
            </a:pPr>
            <a:r>
              <a:rPr lang="en-US" sz="1400" dirty="0">
                <a:ln>
                  <a:solidFill>
                    <a:srgbClr val="404040">
                      <a:alpha val="10000"/>
                    </a:srgbClr>
                  </a:solidFill>
                </a:ln>
                <a:solidFill>
                  <a:srgbClr val="F05023"/>
                </a:solidFill>
                <a:hlinkClick r:id="rId4">
                  <a:extLst>
                    <a:ext uri="{A12FA001-AC4F-418D-AE19-62706E023703}">
                      <ahyp:hlinkClr xmlns:ahyp="http://schemas.microsoft.com/office/drawing/2018/hyperlinkcolor" val="tx"/>
                    </a:ext>
                  </a:extLst>
                </a:hlinkClick>
              </a:rPr>
              <a:t>Thesis Committee Form</a:t>
            </a:r>
            <a:endParaRPr lang="en-US" sz="1400" dirty="0">
              <a:ln>
                <a:solidFill>
                  <a:srgbClr val="404040">
                    <a:alpha val="10000"/>
                  </a:srgbClr>
                </a:solidFill>
              </a:ln>
              <a:solidFill>
                <a:srgbClr val="F05023"/>
              </a:solidFill>
            </a:endParaRPr>
          </a:p>
        </p:txBody>
      </p:sp>
      <p:pic>
        <p:nvPicPr>
          <p:cNvPr id="9" name="Content Placeholder 8">
            <a:extLst>
              <a:ext uri="{FF2B5EF4-FFF2-40B4-BE49-F238E27FC236}">
                <a16:creationId xmlns:a16="http://schemas.microsoft.com/office/drawing/2014/main" id="{4FD7DEE3-64CC-A21D-668E-BDB5FCDE14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86200" y="195784"/>
            <a:ext cx="4996787" cy="646643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5302F66-DCFC-761C-5602-25BBAF7E9861}"/>
              </a:ext>
            </a:extLst>
          </p:cNvPr>
          <p:cNvSpPr>
            <a:spLocks noGrp="1"/>
          </p:cNvSpPr>
          <p:nvPr>
            <p:ph idx="1"/>
          </p:nvPr>
        </p:nvSpPr>
        <p:spPr>
          <a:xfrm>
            <a:off x="685346" y="1732449"/>
            <a:ext cx="2309062" cy="4482084"/>
          </a:xfrm>
        </p:spPr>
        <p:txBody>
          <a:bodyPr anchor="t">
            <a:normAutofit fontScale="92500" lnSpcReduction="10000"/>
          </a:bodyPr>
          <a:lstStyle/>
          <a:p>
            <a:pPr>
              <a:buClr>
                <a:srgbClr val="EF583C"/>
              </a:buClr>
            </a:pPr>
            <a:r>
              <a:rPr lang="en-US" sz="1400" dirty="0">
                <a:ln>
                  <a:solidFill>
                    <a:srgbClr val="404040">
                      <a:alpha val="10000"/>
                    </a:srgbClr>
                  </a:solidFill>
                </a:ln>
                <a:solidFill>
                  <a:srgbClr val="DADADA"/>
                </a:solidFill>
              </a:rPr>
              <a:t>Students fill out all sections above the dotted line. </a:t>
            </a:r>
          </a:p>
          <a:p>
            <a:pPr>
              <a:buClr>
                <a:srgbClr val="F05023"/>
              </a:buClr>
            </a:pPr>
            <a:r>
              <a:rPr lang="en-US" sz="1400" dirty="0">
                <a:ln>
                  <a:solidFill>
                    <a:srgbClr val="404040">
                      <a:alpha val="10000"/>
                    </a:srgbClr>
                  </a:solidFill>
                </a:ln>
                <a:solidFill>
                  <a:srgbClr val="DADADA"/>
                </a:solidFill>
              </a:rPr>
              <a:t>The Committee Chair, GPC, the Dean of the College, and the </a:t>
            </a:r>
            <a:r>
              <a:rPr lang="en-US" sz="1400" dirty="0">
                <a:ln>
                  <a:solidFill>
                    <a:srgbClr val="404040">
                      <a:alpha val="10000"/>
                    </a:srgbClr>
                  </a:solidFill>
                </a:ln>
                <a:solidFill>
                  <a:srgbClr val="D0D0D0"/>
                </a:solidFill>
              </a:rPr>
              <a:t>Associate D</a:t>
            </a:r>
            <a:r>
              <a:rPr lang="en-US" sz="1400" dirty="0">
                <a:ln>
                  <a:solidFill>
                    <a:srgbClr val="404040">
                      <a:alpha val="10000"/>
                    </a:srgbClr>
                  </a:solidFill>
                </a:ln>
                <a:solidFill>
                  <a:srgbClr val="DADADA"/>
                </a:solidFill>
              </a:rPr>
              <a:t>ean of the Graduate College sign and date below the dotted line. </a:t>
            </a:r>
          </a:p>
          <a:p>
            <a:pPr>
              <a:buClr>
                <a:srgbClr val="F05023"/>
              </a:buClr>
            </a:pPr>
            <a:r>
              <a:rPr lang="en-US" sz="1400" dirty="0">
                <a:ln>
                  <a:solidFill>
                    <a:srgbClr val="404040">
                      <a:alpha val="10000"/>
                    </a:srgbClr>
                  </a:solidFill>
                </a:ln>
                <a:solidFill>
                  <a:srgbClr val="DADADA"/>
                </a:solidFill>
              </a:rPr>
              <a:t>NOTE: External committee members must have a current CV attached to this form.</a:t>
            </a:r>
          </a:p>
          <a:p>
            <a:pPr>
              <a:buClr>
                <a:srgbClr val="EF583C"/>
              </a:buClr>
            </a:pPr>
            <a:r>
              <a:rPr lang="en-US" sz="1400" dirty="0">
                <a:ln>
                  <a:solidFill>
                    <a:srgbClr val="404040">
                      <a:alpha val="10000"/>
                    </a:srgbClr>
                  </a:solidFill>
                </a:ln>
                <a:solidFill>
                  <a:srgbClr val="DADADA"/>
                </a:solidFill>
              </a:rPr>
              <a:t>Contact your GPC for assistance in routing the form through DocuSign.</a:t>
            </a:r>
          </a:p>
          <a:p>
            <a:pPr>
              <a:buClr>
                <a:srgbClr val="F05023"/>
              </a:buClr>
            </a:pPr>
            <a:r>
              <a:rPr lang="en-US" sz="1400" b="1" dirty="0">
                <a:ln>
                  <a:solidFill>
                    <a:srgbClr val="404040">
                      <a:alpha val="10000"/>
                    </a:srgbClr>
                  </a:solidFill>
                </a:ln>
                <a:solidFill>
                  <a:srgbClr val="F05023"/>
                </a:solidFill>
                <a:hlinkClick r:id="rId2">
                  <a:extLst>
                    <a:ext uri="{A12FA001-AC4F-418D-AE19-62706E023703}">
                      <ahyp:hlinkClr xmlns:ahyp="http://schemas.microsoft.com/office/drawing/2018/hyperlinkcolor" val="tx"/>
                    </a:ext>
                  </a:extLst>
                </a:hlinkClick>
              </a:rPr>
              <a:t>Link to Change Thesis/Dissertation Committee form</a:t>
            </a:r>
            <a:endParaRPr lang="en-US" sz="1400" b="1" dirty="0">
              <a:ln>
                <a:solidFill>
                  <a:srgbClr val="404040">
                    <a:alpha val="10000"/>
                  </a:srgbClr>
                </a:solidFill>
              </a:ln>
              <a:solidFill>
                <a:srgbClr val="F05023"/>
              </a:solidFill>
            </a:endParaRPr>
          </a:p>
          <a:p>
            <a:endParaRPr lang="en-US" sz="1400" dirty="0">
              <a:ln>
                <a:solidFill>
                  <a:srgbClr val="404040">
                    <a:alpha val="10000"/>
                  </a:srgbClr>
                </a:solidFill>
              </a:ln>
              <a:solidFill>
                <a:srgbClr val="DADADA"/>
              </a:solidFill>
            </a:endParaRPr>
          </a:p>
          <a:p>
            <a:endParaRPr lang="en-US" sz="1400" dirty="0">
              <a:ln>
                <a:solidFill>
                  <a:srgbClr val="404040">
                    <a:alpha val="10000"/>
                  </a:srgbClr>
                </a:solidFill>
              </a:ln>
              <a:solidFill>
                <a:srgbClr val="DADADA"/>
              </a:solidFill>
            </a:endParaRPr>
          </a:p>
        </p:txBody>
      </p:sp>
      <p:pic>
        <p:nvPicPr>
          <p:cNvPr id="6" name="Content Placeholder 5">
            <a:extLst>
              <a:ext uri="{FF2B5EF4-FFF2-40B4-BE49-F238E27FC236}">
                <a16:creationId xmlns:a16="http://schemas.microsoft.com/office/drawing/2014/main" id="{DAE110CB-BD49-B861-5333-D4A97271C4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86200" y="189146"/>
            <a:ext cx="5007046" cy="6479707"/>
          </a:xfrm>
          <a:prstGeom prst="rect">
            <a:avLst/>
          </a:prstGeom>
        </p:spPr>
      </p:pic>
      <p:sp>
        <p:nvSpPr>
          <p:cNvPr id="9" name="Title 1">
            <a:extLst>
              <a:ext uri="{FF2B5EF4-FFF2-40B4-BE49-F238E27FC236}">
                <a16:creationId xmlns:a16="http://schemas.microsoft.com/office/drawing/2014/main" id="{76DA6FBB-D324-ADE0-B765-7E04C93FE660}"/>
              </a:ext>
            </a:extLst>
          </p:cNvPr>
          <p:cNvSpPr>
            <a:spLocks noGrp="1"/>
          </p:cNvSpPr>
          <p:nvPr>
            <p:ph type="title"/>
          </p:nvPr>
        </p:nvSpPr>
        <p:spPr>
          <a:xfrm>
            <a:off x="449227" y="685800"/>
            <a:ext cx="2987746" cy="818050"/>
          </a:xfrm>
        </p:spPr>
        <p:txBody>
          <a:bodyPr anchor="b">
            <a:noAutofit/>
          </a:bodyPr>
          <a:lstStyle/>
          <a:p>
            <a:r>
              <a:rPr lang="en-US" sz="2400" b="1" dirty="0">
                <a:ln>
                  <a:solidFill>
                    <a:srgbClr val="404040">
                      <a:alpha val="10000"/>
                    </a:srgbClr>
                  </a:solidFill>
                </a:ln>
                <a:solidFill>
                  <a:srgbClr val="F05023"/>
                </a:solidFill>
                <a:effectLst/>
              </a:rPr>
              <a:t>Petition to Change Thesis/Dissertation Committee Form</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2362200" cy="612417"/>
          </a:xfrm>
        </p:spPr>
        <p:txBody>
          <a:bodyPr vert="horz" lIns="91440" tIns="45720" rIns="91440" bIns="45720" rtlCol="0" anchor="b">
            <a:noAutofit/>
          </a:bodyPr>
          <a:lstStyle/>
          <a:p>
            <a:pPr algn="l"/>
            <a:r>
              <a:rPr lang="en-US" sz="2800" b="1" dirty="0">
                <a:solidFill>
                  <a:srgbClr val="F05023"/>
                </a:solidFill>
              </a:rPr>
              <a:t>Thesis &amp; Dissertation Checklist</a:t>
            </a:r>
          </a:p>
        </p:txBody>
      </p:sp>
      <p:pic>
        <p:nvPicPr>
          <p:cNvPr id="10" name="Picture 9">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12" name="Picture 11">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
        <p:nvSpPr>
          <p:cNvPr id="11" name="Content Placeholder 3">
            <a:extLst>
              <a:ext uri="{FF2B5EF4-FFF2-40B4-BE49-F238E27FC236}">
                <a16:creationId xmlns:a16="http://schemas.microsoft.com/office/drawing/2014/main" id="{6BFA1739-F6B4-C5D9-4625-CC6EC8CD570F}"/>
              </a:ext>
            </a:extLst>
          </p:cNvPr>
          <p:cNvSpPr>
            <a:spLocks noGrp="1"/>
          </p:cNvSpPr>
          <p:nvPr>
            <p:ph idx="1"/>
          </p:nvPr>
        </p:nvSpPr>
        <p:spPr>
          <a:xfrm>
            <a:off x="650492" y="1981200"/>
            <a:ext cx="2473708" cy="3200400"/>
          </a:xfrm>
        </p:spPr>
        <p:txBody>
          <a:bodyPr>
            <a:normAutofit/>
          </a:bodyPr>
          <a:lstStyle/>
          <a:p>
            <a:pPr>
              <a:buClr>
                <a:srgbClr val="F05023"/>
              </a:buClr>
            </a:pPr>
            <a:r>
              <a:rPr lang="en-US" sz="1400" dirty="0">
                <a:ln>
                  <a:solidFill>
                    <a:srgbClr val="404040">
                      <a:alpha val="10000"/>
                    </a:srgbClr>
                  </a:solidFill>
                </a:ln>
                <a:solidFill>
                  <a:srgbClr val="DADADA"/>
                </a:solidFill>
                <a:effectLst/>
              </a:rPr>
              <a:t>Can also be found at the end of the Thesis and Dissertation Formatting Guides and under the </a:t>
            </a:r>
            <a:r>
              <a:rPr lang="en-US" sz="1400" i="1" dirty="0">
                <a:ln>
                  <a:solidFill>
                    <a:srgbClr val="404040">
                      <a:alpha val="10000"/>
                    </a:srgbClr>
                  </a:solidFill>
                </a:ln>
                <a:solidFill>
                  <a:srgbClr val="DADADA"/>
                </a:solidFill>
                <a:effectLst/>
              </a:rPr>
              <a:t>Useful Tools and Information</a:t>
            </a:r>
            <a:r>
              <a:rPr lang="en-US" sz="1400" dirty="0">
                <a:ln>
                  <a:solidFill>
                    <a:srgbClr val="404040">
                      <a:alpha val="10000"/>
                    </a:srgbClr>
                  </a:solidFill>
                </a:ln>
                <a:solidFill>
                  <a:srgbClr val="DADADA"/>
                </a:solidFill>
                <a:effectLst/>
              </a:rPr>
              <a:t> section of the T/D webpage.</a:t>
            </a:r>
          </a:p>
          <a:p>
            <a:pPr>
              <a:buClr>
                <a:srgbClr val="F05023"/>
              </a:buClr>
            </a:pPr>
            <a:r>
              <a:rPr lang="en-US" sz="1400" dirty="0">
                <a:ln>
                  <a:solidFill>
                    <a:srgbClr val="404040">
                      <a:alpha val="10000"/>
                    </a:srgbClr>
                  </a:solidFill>
                </a:ln>
                <a:solidFill>
                  <a:srgbClr val="F05023"/>
                </a:solidFill>
                <a:effectLst/>
                <a:hlinkClick r:id="rId4">
                  <a:extLst>
                    <a:ext uri="{A12FA001-AC4F-418D-AE19-62706E023703}">
                      <ahyp:hlinkClr xmlns:ahyp="http://schemas.microsoft.com/office/drawing/2018/hyperlinkcolor" val="tx"/>
                    </a:ext>
                  </a:extLst>
                </a:hlinkClick>
              </a:rPr>
              <a:t>Link to T/D webpage</a:t>
            </a:r>
            <a:endParaRPr lang="en-US" sz="1400" dirty="0">
              <a:ln>
                <a:solidFill>
                  <a:srgbClr val="404040">
                    <a:alpha val="10000"/>
                  </a:srgbClr>
                </a:solidFill>
              </a:ln>
              <a:solidFill>
                <a:srgbClr val="F05023"/>
              </a:solidFill>
              <a:effectLst/>
            </a:endParaRPr>
          </a:p>
        </p:txBody>
      </p:sp>
      <p:pic>
        <p:nvPicPr>
          <p:cNvPr id="14" name="Picture 13">
            <a:extLst>
              <a:ext uri="{FF2B5EF4-FFF2-40B4-BE49-F238E27FC236}">
                <a16:creationId xmlns:a16="http://schemas.microsoft.com/office/drawing/2014/main" id="{E3537731-C66C-500E-2103-F3A805BCEDE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62400" y="245914"/>
            <a:ext cx="4919313" cy="6366170"/>
          </a:xfrm>
          <a:prstGeom prst="rect">
            <a:avLst/>
          </a:prstGeom>
        </p:spPr>
      </p:pic>
    </p:spTree>
    <p:extLst>
      <p:ext uri="{BB962C8B-B14F-4D97-AF65-F5344CB8AC3E}">
        <p14:creationId xmlns:p14="http://schemas.microsoft.com/office/powerpoint/2010/main" val="120760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A57D85-E31B-C3E7-1EF8-A879A7471442}"/>
              </a:ext>
            </a:extLst>
          </p:cNvPr>
          <p:cNvSpPr>
            <a:spLocks noGrp="1"/>
          </p:cNvSpPr>
          <p:nvPr>
            <p:ph type="title"/>
          </p:nvPr>
        </p:nvSpPr>
        <p:spPr>
          <a:xfrm>
            <a:off x="685800" y="533400"/>
            <a:ext cx="7765321" cy="734460"/>
          </a:xfrm>
        </p:spPr>
        <p:txBody>
          <a:bodyPr>
            <a:normAutofit/>
          </a:bodyPr>
          <a:lstStyle/>
          <a:p>
            <a:pPr>
              <a:lnSpc>
                <a:spcPct val="90000"/>
              </a:lnSpc>
            </a:pPr>
            <a:r>
              <a:rPr lang="en-US" sz="3300" dirty="0"/>
              <a:t>Other useful information!</a:t>
            </a:r>
            <a:endParaRPr lang="en-US" sz="3100" dirty="0"/>
          </a:p>
        </p:txBody>
      </p:sp>
      <p:pic>
        <p:nvPicPr>
          <p:cNvPr id="21" name="Picture 20">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0" y="1731964"/>
            <a:ext cx="9144000" cy="5126036"/>
          </a:xfrm>
          <a:prstGeom prst="rect">
            <a:avLst/>
          </a:prstGeom>
          <a:effectLst>
            <a:innerShdw blurRad="63500" dist="50800" dir="16200000">
              <a:prstClr val="black">
                <a:alpha val="50000"/>
              </a:prstClr>
            </a:innerShdw>
          </a:effectLst>
        </p:spPr>
      </p:pic>
      <p:grpSp>
        <p:nvGrpSpPr>
          <p:cNvPr id="7" name="Group 6">
            <a:extLst>
              <a:ext uri="{FF2B5EF4-FFF2-40B4-BE49-F238E27FC236}">
                <a16:creationId xmlns:a16="http://schemas.microsoft.com/office/drawing/2014/main" id="{3C4CED5A-3A9E-5DDC-D566-1F633870C76C}"/>
              </a:ext>
            </a:extLst>
          </p:cNvPr>
          <p:cNvGrpSpPr/>
          <p:nvPr/>
        </p:nvGrpSpPr>
        <p:grpSpPr>
          <a:xfrm>
            <a:off x="838200" y="1943935"/>
            <a:ext cx="7696200" cy="3847263"/>
            <a:chOff x="838200" y="1943935"/>
            <a:chExt cx="7696200" cy="3847263"/>
          </a:xfrm>
        </p:grpSpPr>
        <p:sp>
          <p:nvSpPr>
            <p:cNvPr id="3" name="Freeform: Shape 2">
              <a:extLst>
                <a:ext uri="{FF2B5EF4-FFF2-40B4-BE49-F238E27FC236}">
                  <a16:creationId xmlns:a16="http://schemas.microsoft.com/office/drawing/2014/main" id="{FF391F31-0C03-EA5C-882E-374B183367B1}"/>
                </a:ext>
              </a:extLst>
            </p:cNvPr>
            <p:cNvSpPr/>
            <p:nvPr/>
          </p:nvSpPr>
          <p:spPr>
            <a:xfrm>
              <a:off x="838200" y="1943935"/>
              <a:ext cx="6766560" cy="1754266"/>
            </a:xfrm>
            <a:custGeom>
              <a:avLst/>
              <a:gdLst>
                <a:gd name="connsiteX0" fmla="*/ 0 w 6448062"/>
                <a:gd name="connsiteY0" fmla="*/ 175427 h 1754266"/>
                <a:gd name="connsiteX1" fmla="*/ 175427 w 6448062"/>
                <a:gd name="connsiteY1" fmla="*/ 0 h 1754266"/>
                <a:gd name="connsiteX2" fmla="*/ 6272635 w 6448062"/>
                <a:gd name="connsiteY2" fmla="*/ 0 h 1754266"/>
                <a:gd name="connsiteX3" fmla="*/ 6448062 w 6448062"/>
                <a:gd name="connsiteY3" fmla="*/ 175427 h 1754266"/>
                <a:gd name="connsiteX4" fmla="*/ 6448062 w 6448062"/>
                <a:gd name="connsiteY4" fmla="*/ 1578839 h 1754266"/>
                <a:gd name="connsiteX5" fmla="*/ 6272635 w 6448062"/>
                <a:gd name="connsiteY5" fmla="*/ 1754266 h 1754266"/>
                <a:gd name="connsiteX6" fmla="*/ 175427 w 6448062"/>
                <a:gd name="connsiteY6" fmla="*/ 1754266 h 1754266"/>
                <a:gd name="connsiteX7" fmla="*/ 0 w 6448062"/>
                <a:gd name="connsiteY7" fmla="*/ 1578839 h 1754266"/>
                <a:gd name="connsiteX8" fmla="*/ 0 w 6448062"/>
                <a:gd name="connsiteY8" fmla="*/ 175427 h 175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8062" h="1754266">
                  <a:moveTo>
                    <a:pt x="0" y="175427"/>
                  </a:moveTo>
                  <a:cubicBezTo>
                    <a:pt x="0" y="78541"/>
                    <a:pt x="78541" y="0"/>
                    <a:pt x="175427" y="0"/>
                  </a:cubicBezTo>
                  <a:lnTo>
                    <a:pt x="6272635" y="0"/>
                  </a:lnTo>
                  <a:cubicBezTo>
                    <a:pt x="6369521" y="0"/>
                    <a:pt x="6448062" y="78541"/>
                    <a:pt x="6448062" y="175427"/>
                  </a:cubicBezTo>
                  <a:lnTo>
                    <a:pt x="6448062" y="1578839"/>
                  </a:lnTo>
                  <a:cubicBezTo>
                    <a:pt x="6448062" y="1675725"/>
                    <a:pt x="6369521" y="1754266"/>
                    <a:pt x="6272635" y="1754266"/>
                  </a:cubicBezTo>
                  <a:lnTo>
                    <a:pt x="175427" y="1754266"/>
                  </a:lnTo>
                  <a:cubicBezTo>
                    <a:pt x="78541" y="1754266"/>
                    <a:pt x="0" y="1675725"/>
                    <a:pt x="0" y="1578839"/>
                  </a:cubicBezTo>
                  <a:lnTo>
                    <a:pt x="0" y="175427"/>
                  </a:lnTo>
                  <a:close/>
                </a:path>
              </a:pathLst>
            </a:custGeom>
            <a:gradFill rotWithShape="0">
              <a:gsLst>
                <a:gs pos="6000">
                  <a:srgbClr val="F05023"/>
                </a:gs>
                <a:gs pos="43000">
                  <a:srgbClr val="F05023"/>
                </a:gs>
                <a:gs pos="100000">
                  <a:srgbClr val="F05023">
                    <a:tint val="23500"/>
                    <a:satMod val="160000"/>
                  </a:srgbClr>
                </a:gs>
              </a:gsLst>
              <a:lin ang="15000000" scaled="0"/>
            </a:gradFill>
            <a:effectLst>
              <a:innerShdw blurRad="63500" dist="50800" dir="18900000">
                <a:prstClr val="black">
                  <a:alpha val="50000"/>
                </a:prstClr>
              </a:inn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548640" tIns="123771" rIns="914400" bIns="123771" numCol="1" spcCol="1270" anchor="ctr" anchorCtr="0">
              <a:noAutofit/>
            </a:bodyPr>
            <a:lstStyle/>
            <a:p>
              <a:pPr marL="0" lvl="0" indent="0" algn="l" defTabSz="844550">
                <a:lnSpc>
                  <a:spcPct val="90000"/>
                </a:lnSpc>
                <a:spcBef>
                  <a:spcPct val="0"/>
                </a:spcBef>
                <a:spcAft>
                  <a:spcPct val="35000"/>
                </a:spcAft>
                <a:buNone/>
              </a:pPr>
              <a:r>
                <a:rPr lang="en-US" sz="1900" kern="1200" dirty="0"/>
                <a:t>If you do not submit by the preliminary draft deadline, your name/title will not appear in the commencement booklet. </a:t>
              </a:r>
            </a:p>
            <a:p>
              <a:pPr marL="0" lvl="0" indent="0" algn="l" defTabSz="844550">
                <a:lnSpc>
                  <a:spcPct val="90000"/>
                </a:lnSpc>
                <a:spcBef>
                  <a:spcPct val="0"/>
                </a:spcBef>
                <a:spcAft>
                  <a:spcPct val="35000"/>
                </a:spcAft>
                <a:buNone/>
              </a:pPr>
              <a:r>
                <a:rPr lang="en-US" sz="1900" kern="1200" dirty="0"/>
                <a:t>The name in the commencement booklet is the name on file at the registrar’s office. Check with the Registrar’s Office to verify or update your name. </a:t>
              </a:r>
            </a:p>
          </p:txBody>
        </p:sp>
        <p:sp>
          <p:nvSpPr>
            <p:cNvPr id="4" name="Freeform: Shape 3">
              <a:extLst>
                <a:ext uri="{FF2B5EF4-FFF2-40B4-BE49-F238E27FC236}">
                  <a16:creationId xmlns:a16="http://schemas.microsoft.com/office/drawing/2014/main" id="{4FF2308F-6BAB-958F-3897-FE749BE25F48}"/>
                </a:ext>
              </a:extLst>
            </p:cNvPr>
            <p:cNvSpPr/>
            <p:nvPr/>
          </p:nvSpPr>
          <p:spPr>
            <a:xfrm>
              <a:off x="1861672" y="4036932"/>
              <a:ext cx="6672728" cy="1754266"/>
            </a:xfrm>
            <a:custGeom>
              <a:avLst/>
              <a:gdLst>
                <a:gd name="connsiteX0" fmla="*/ 0 w 6600467"/>
                <a:gd name="connsiteY0" fmla="*/ 175427 h 1754266"/>
                <a:gd name="connsiteX1" fmla="*/ 175427 w 6600467"/>
                <a:gd name="connsiteY1" fmla="*/ 0 h 1754266"/>
                <a:gd name="connsiteX2" fmla="*/ 6425040 w 6600467"/>
                <a:gd name="connsiteY2" fmla="*/ 0 h 1754266"/>
                <a:gd name="connsiteX3" fmla="*/ 6600467 w 6600467"/>
                <a:gd name="connsiteY3" fmla="*/ 175427 h 1754266"/>
                <a:gd name="connsiteX4" fmla="*/ 6600467 w 6600467"/>
                <a:gd name="connsiteY4" fmla="*/ 1578839 h 1754266"/>
                <a:gd name="connsiteX5" fmla="*/ 6425040 w 6600467"/>
                <a:gd name="connsiteY5" fmla="*/ 1754266 h 1754266"/>
                <a:gd name="connsiteX6" fmla="*/ 175427 w 6600467"/>
                <a:gd name="connsiteY6" fmla="*/ 1754266 h 1754266"/>
                <a:gd name="connsiteX7" fmla="*/ 0 w 6600467"/>
                <a:gd name="connsiteY7" fmla="*/ 1578839 h 1754266"/>
                <a:gd name="connsiteX8" fmla="*/ 0 w 6600467"/>
                <a:gd name="connsiteY8" fmla="*/ 175427 h 175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0467" h="1754266">
                  <a:moveTo>
                    <a:pt x="0" y="175427"/>
                  </a:moveTo>
                  <a:cubicBezTo>
                    <a:pt x="0" y="78541"/>
                    <a:pt x="78541" y="0"/>
                    <a:pt x="175427" y="0"/>
                  </a:cubicBezTo>
                  <a:lnTo>
                    <a:pt x="6425040" y="0"/>
                  </a:lnTo>
                  <a:cubicBezTo>
                    <a:pt x="6521926" y="0"/>
                    <a:pt x="6600467" y="78541"/>
                    <a:pt x="6600467" y="175427"/>
                  </a:cubicBezTo>
                  <a:lnTo>
                    <a:pt x="6600467" y="1578839"/>
                  </a:lnTo>
                  <a:cubicBezTo>
                    <a:pt x="6600467" y="1675725"/>
                    <a:pt x="6521926" y="1754266"/>
                    <a:pt x="6425040" y="1754266"/>
                  </a:cubicBezTo>
                  <a:lnTo>
                    <a:pt x="175427" y="1754266"/>
                  </a:lnTo>
                  <a:cubicBezTo>
                    <a:pt x="78541" y="1754266"/>
                    <a:pt x="0" y="1675725"/>
                    <a:pt x="0" y="1578839"/>
                  </a:cubicBezTo>
                  <a:lnTo>
                    <a:pt x="0" y="175427"/>
                  </a:lnTo>
                  <a:close/>
                </a:path>
              </a:pathLst>
            </a:custGeom>
            <a:gradFill flip="none" rotWithShape="1">
              <a:gsLst>
                <a:gs pos="0">
                  <a:srgbClr val="FF9789"/>
                </a:gs>
                <a:gs pos="25000">
                  <a:schemeClr val="tx2">
                    <a:lumMod val="50000"/>
                  </a:schemeClr>
                </a:gs>
                <a:gs pos="77000">
                  <a:schemeClr val="tx2">
                    <a:lumMod val="75000"/>
                  </a:schemeClr>
                </a:gs>
              </a:gsLst>
              <a:lin ang="15000000" scaled="0"/>
              <a:tileRect/>
            </a:gradFill>
            <a:effectLst>
              <a:innerShdw blurRad="63500" dist="50800" dir="18900000">
                <a:prstClr val="black">
                  <a:alpha val="50000"/>
                </a:prstClr>
              </a:innerShdw>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548640" tIns="123771" rIns="914400" bIns="123771" numCol="1" spcCol="1270" anchor="ctr" anchorCtr="0">
              <a:noAutofit/>
            </a:bodyPr>
            <a:lstStyle/>
            <a:p>
              <a:pPr marL="0" lvl="0" indent="0" algn="l" defTabSz="844550">
                <a:lnSpc>
                  <a:spcPct val="90000"/>
                </a:lnSpc>
                <a:spcBef>
                  <a:spcPct val="0"/>
                </a:spcBef>
                <a:spcAft>
                  <a:spcPct val="35000"/>
                </a:spcAft>
                <a:buNone/>
              </a:pPr>
              <a:r>
                <a:rPr lang="en-US" sz="1900" u="none" kern="1200" dirty="0"/>
                <a:t>Your defense must be scheduled at least two weeks before the final draft deadline. Defense Date Announcements may be made to the Graduate College at </a:t>
              </a:r>
              <a:r>
                <a:rPr lang="en-US" sz="1900" u="sng" kern="1200" dirty="0">
                  <a:solidFill>
                    <a:srgbClr val="FF6600"/>
                  </a:solidFill>
                  <a:hlinkClick r:id="rId4">
                    <a:extLst>
                      <a:ext uri="{A12FA001-AC4F-418D-AE19-62706E023703}">
                        <ahyp:hlinkClr xmlns:ahyp="http://schemas.microsoft.com/office/drawing/2018/hyperlinkcolor" val="tx"/>
                      </a:ext>
                    </a:extLst>
                  </a:hlinkClick>
                </a:rPr>
                <a:t>etd@utrgv.edu</a:t>
              </a:r>
              <a:r>
                <a:rPr lang="en-US" sz="1900" u="sng" kern="1200" dirty="0">
                  <a:solidFill>
                    <a:srgbClr val="FF6600"/>
                  </a:solidFill>
                </a:rPr>
                <a:t>.</a:t>
              </a:r>
              <a:r>
                <a:rPr lang="en-US" sz="1900" kern="1200" dirty="0">
                  <a:solidFill>
                    <a:srgbClr val="FF6600"/>
                  </a:solidFill>
                </a:rPr>
                <a:t>  </a:t>
              </a:r>
              <a:r>
                <a:rPr lang="en-US" sz="1900" kern="1200" dirty="0">
                  <a:solidFill>
                    <a:srgbClr val="F3F2F1"/>
                  </a:solidFill>
                </a:rPr>
                <a:t>The online form can be found under </a:t>
              </a:r>
              <a:r>
                <a:rPr lang="en-US" sz="1900" i="1" kern="1200" dirty="0">
                  <a:solidFill>
                    <a:srgbClr val="F3F2F1"/>
                  </a:solidFill>
                </a:rPr>
                <a:t>Useful Tools </a:t>
              </a:r>
              <a:r>
                <a:rPr lang="en-US" sz="1900" kern="1200" dirty="0">
                  <a:solidFill>
                    <a:srgbClr val="F3F2F1"/>
                  </a:solidFill>
                </a:rPr>
                <a:t>on the T/D webpage. </a:t>
              </a:r>
            </a:p>
          </p:txBody>
        </p:sp>
        <p:sp>
          <p:nvSpPr>
            <p:cNvPr id="6" name="Freeform: Shape 5">
              <a:extLst>
                <a:ext uri="{FF2B5EF4-FFF2-40B4-BE49-F238E27FC236}">
                  <a16:creationId xmlns:a16="http://schemas.microsoft.com/office/drawing/2014/main" id="{1380A4FE-1443-CD52-84D3-704AAF33FBA8}"/>
                </a:ext>
              </a:extLst>
            </p:cNvPr>
            <p:cNvSpPr/>
            <p:nvPr/>
          </p:nvSpPr>
          <p:spPr>
            <a:xfrm rot="5400000" flipH="1">
              <a:off x="7894692" y="2522927"/>
              <a:ext cx="392561" cy="429655"/>
            </a:xfrm>
            <a:custGeom>
              <a:avLst/>
              <a:gdLst>
                <a:gd name="connsiteX0" fmla="*/ 0 w 392561"/>
                <a:gd name="connsiteY0" fmla="*/ 248350 h 425002"/>
                <a:gd name="connsiteX1" fmla="*/ 88326 w 392561"/>
                <a:gd name="connsiteY1" fmla="*/ 248350 h 425002"/>
                <a:gd name="connsiteX2" fmla="*/ 88326 w 392561"/>
                <a:gd name="connsiteY2" fmla="*/ 0 h 425002"/>
                <a:gd name="connsiteX3" fmla="*/ 304235 w 392561"/>
                <a:gd name="connsiteY3" fmla="*/ 0 h 425002"/>
                <a:gd name="connsiteX4" fmla="*/ 304235 w 392561"/>
                <a:gd name="connsiteY4" fmla="*/ 248350 h 425002"/>
                <a:gd name="connsiteX5" fmla="*/ 392561 w 392561"/>
                <a:gd name="connsiteY5" fmla="*/ 248350 h 425002"/>
                <a:gd name="connsiteX6" fmla="*/ 196281 w 392561"/>
                <a:gd name="connsiteY6" fmla="*/ 425002 h 425002"/>
                <a:gd name="connsiteX7" fmla="*/ 0 w 392561"/>
                <a:gd name="connsiteY7" fmla="*/ 248350 h 42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561" h="425002">
                  <a:moveTo>
                    <a:pt x="0" y="248350"/>
                  </a:moveTo>
                  <a:lnTo>
                    <a:pt x="88326" y="248350"/>
                  </a:lnTo>
                  <a:lnTo>
                    <a:pt x="88326" y="0"/>
                  </a:lnTo>
                  <a:lnTo>
                    <a:pt x="304235" y="0"/>
                  </a:lnTo>
                  <a:lnTo>
                    <a:pt x="304235" y="248350"/>
                  </a:lnTo>
                  <a:lnTo>
                    <a:pt x="392561" y="248350"/>
                  </a:lnTo>
                  <a:lnTo>
                    <a:pt x="196281" y="425002"/>
                  </a:lnTo>
                  <a:lnTo>
                    <a:pt x="0" y="248350"/>
                  </a:lnTo>
                  <a:close/>
                </a:path>
              </a:pathLst>
            </a:custGeom>
            <a:solidFill>
              <a:srgbClr val="FF9789">
                <a:alpha val="90000"/>
              </a:srgbClr>
            </a:solidFill>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3726" tIns="25399" rIns="113726" bIns="122560" numCol="1" spcCol="1270" anchor="ctr" anchorCtr="0">
              <a:noAutofit/>
            </a:bodyPr>
            <a:lstStyle/>
            <a:p>
              <a:pPr marL="0" lvl="0" indent="0" algn="ctr" defTabSz="889000">
                <a:lnSpc>
                  <a:spcPct val="90000"/>
                </a:lnSpc>
                <a:spcBef>
                  <a:spcPct val="0"/>
                </a:spcBef>
                <a:spcAft>
                  <a:spcPct val="35000"/>
                </a:spcAft>
                <a:buNone/>
              </a:pPr>
              <a:endParaRPr lang="en-US" sz="2000" kern="1200" dirty="0"/>
            </a:p>
          </p:txBody>
        </p:sp>
      </p:grpSp>
      <p:sp>
        <p:nvSpPr>
          <p:cNvPr id="18" name="Arrow: Right 17">
            <a:extLst>
              <a:ext uri="{FF2B5EF4-FFF2-40B4-BE49-F238E27FC236}">
                <a16:creationId xmlns:a16="http://schemas.microsoft.com/office/drawing/2014/main" id="{C7A425D2-9E12-5E7A-DE7C-E2A6634687CD}"/>
              </a:ext>
            </a:extLst>
          </p:cNvPr>
          <p:cNvSpPr/>
          <p:nvPr/>
        </p:nvSpPr>
        <p:spPr>
          <a:xfrm>
            <a:off x="1143000" y="4648200"/>
            <a:ext cx="457200" cy="457200"/>
          </a:xfrm>
          <a:prstGeom prst="rightArrow">
            <a:avLst/>
          </a:prstGeom>
          <a:solidFill>
            <a:srgbClr val="F050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A1500"/>
              </a:solidFill>
            </a:endParaRPr>
          </a:p>
        </p:txBody>
      </p:sp>
    </p:spTree>
    <p:extLst>
      <p:ext uri="{BB962C8B-B14F-4D97-AF65-F5344CB8AC3E}">
        <p14:creationId xmlns:p14="http://schemas.microsoft.com/office/powerpoint/2010/main" val="658997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307" y="609599"/>
            <a:ext cx="2559867" cy="5273675"/>
          </a:xfrm>
        </p:spPr>
        <p:txBody>
          <a:bodyPr>
            <a:normAutofit/>
          </a:bodyPr>
          <a:lstStyle/>
          <a:p>
            <a:r>
              <a:rPr lang="en-US" b="1" dirty="0">
                <a:solidFill>
                  <a:srgbClr val="D0D0D0"/>
                </a:solidFill>
                <a:effectLst/>
              </a:rPr>
              <a:t>Resource Links</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79292" y="2"/>
            <a:ext cx="5664708" cy="6857998"/>
          </a:xfrm>
          <a:prstGeom prst="rect">
            <a:avLst/>
          </a:prstGeom>
        </p:spPr>
      </p:pic>
      <p:graphicFrame>
        <p:nvGraphicFramePr>
          <p:cNvPr id="5" name="Content Placeholder 2">
            <a:extLst>
              <a:ext uri="{FF2B5EF4-FFF2-40B4-BE49-F238E27FC236}">
                <a16:creationId xmlns:a16="http://schemas.microsoft.com/office/drawing/2014/main" id="{EBC64454-CA36-4A52-82A6-C0440EE41B4A}"/>
              </a:ext>
            </a:extLst>
          </p:cNvPr>
          <p:cNvGraphicFramePr>
            <a:graphicFrameLocks noGrp="1"/>
          </p:cNvGraphicFramePr>
          <p:nvPr>
            <p:ph idx="1"/>
            <p:extLst>
              <p:ext uri="{D42A27DB-BD31-4B8C-83A1-F6EECF244321}">
                <p14:modId xmlns:p14="http://schemas.microsoft.com/office/powerpoint/2010/main" val="3679848098"/>
              </p:ext>
            </p:extLst>
          </p:nvPr>
        </p:nvGraphicFramePr>
        <p:xfrm>
          <a:off x="2996692" y="891653"/>
          <a:ext cx="5766308"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TotalTime>
  <Words>463</Words>
  <Application>Microsoft Office PowerPoint</Application>
  <PresentationFormat>On-screen Show (4:3)</PresentationFormat>
  <Paragraphs>37</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Calisto MT</vt:lpstr>
      <vt:lpstr>Wingdings 2</vt:lpstr>
      <vt:lpstr>Slate</vt:lpstr>
      <vt:lpstr>     Pre-Submission Guide for  The University of Texas Rio Grande Valley Graduate Students</vt:lpstr>
      <vt:lpstr>Application for Committee Form</vt:lpstr>
      <vt:lpstr>Petition to Change Thesis/Dissertation Committee Form</vt:lpstr>
      <vt:lpstr>Thesis &amp; Dissertation Checklist</vt:lpstr>
      <vt:lpstr>Other useful information!</vt:lpstr>
      <vt:lpstr>Resource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Thesis and Dissertation (ETD) Submission Guide for  The University of Texas Rio Grande Valley Graduate Students</dc:title>
  <dc:creator>Annabelle Olivarez</dc:creator>
  <cp:lastModifiedBy>Jennifer Mittelstaedt</cp:lastModifiedBy>
  <cp:revision>14</cp:revision>
  <dcterms:created xsi:type="dcterms:W3CDTF">2020-10-05T20:40:41Z</dcterms:created>
  <dcterms:modified xsi:type="dcterms:W3CDTF">2024-09-11T20:46:21Z</dcterms:modified>
</cp:coreProperties>
</file>