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51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3" autoAdjust="0"/>
    <p:restoredTop sz="94660"/>
  </p:normalViewPr>
  <p:slideViewPr>
    <p:cSldViewPr snapToGrid="0">
      <p:cViewPr varScale="1">
        <p:scale>
          <a:sx n="23" d="100"/>
          <a:sy n="23" d="100"/>
        </p:scale>
        <p:origin x="1688" y="280"/>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B9ACCD-3583-4CA9-B695-2AC08AB16981}" type="datetimeFigureOut">
              <a:rPr lang="en-US" smtClean="0"/>
              <a:t>11/11/22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E0F75-41E6-404D-8F5D-1FB346E3BAB8}" type="slidenum">
              <a:rPr lang="en-US" smtClean="0"/>
              <a:t>‹#›</a:t>
            </a:fld>
            <a:endParaRPr lang="en-US"/>
          </a:p>
        </p:txBody>
      </p:sp>
    </p:spTree>
    <p:extLst>
      <p:ext uri="{BB962C8B-B14F-4D97-AF65-F5344CB8AC3E}">
        <p14:creationId xmlns:p14="http://schemas.microsoft.com/office/powerpoint/2010/main" val="730683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B9ACCD-3583-4CA9-B695-2AC08AB16981}" type="datetimeFigureOut">
              <a:rPr lang="en-US" smtClean="0"/>
              <a:t>11/11/22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E0F75-41E6-404D-8F5D-1FB346E3BAB8}" type="slidenum">
              <a:rPr lang="en-US" smtClean="0"/>
              <a:t>‹#›</a:t>
            </a:fld>
            <a:endParaRPr lang="en-US"/>
          </a:p>
        </p:txBody>
      </p:sp>
    </p:spTree>
    <p:extLst>
      <p:ext uri="{BB962C8B-B14F-4D97-AF65-F5344CB8AC3E}">
        <p14:creationId xmlns:p14="http://schemas.microsoft.com/office/powerpoint/2010/main" val="1128568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B9ACCD-3583-4CA9-B695-2AC08AB16981}" type="datetimeFigureOut">
              <a:rPr lang="en-US" smtClean="0"/>
              <a:t>11/11/22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E0F75-41E6-404D-8F5D-1FB346E3BAB8}" type="slidenum">
              <a:rPr lang="en-US" smtClean="0"/>
              <a:t>‹#›</a:t>
            </a:fld>
            <a:endParaRPr lang="en-US"/>
          </a:p>
        </p:txBody>
      </p:sp>
    </p:spTree>
    <p:extLst>
      <p:ext uri="{BB962C8B-B14F-4D97-AF65-F5344CB8AC3E}">
        <p14:creationId xmlns:p14="http://schemas.microsoft.com/office/powerpoint/2010/main" val="3774465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6167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B9ACCD-3583-4CA9-B695-2AC08AB16981}" type="datetimeFigureOut">
              <a:rPr lang="en-US" smtClean="0"/>
              <a:t>11/11/22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E0F75-41E6-404D-8F5D-1FB346E3BAB8}" type="slidenum">
              <a:rPr lang="en-US" smtClean="0"/>
              <a:t>‹#›</a:t>
            </a:fld>
            <a:endParaRPr lang="en-US"/>
          </a:p>
        </p:txBody>
      </p:sp>
    </p:spTree>
    <p:extLst>
      <p:ext uri="{BB962C8B-B14F-4D97-AF65-F5344CB8AC3E}">
        <p14:creationId xmlns:p14="http://schemas.microsoft.com/office/powerpoint/2010/main" val="684654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B9ACCD-3583-4CA9-B695-2AC08AB16981}" type="datetimeFigureOut">
              <a:rPr lang="en-US" smtClean="0"/>
              <a:t>11/11/22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E0F75-41E6-404D-8F5D-1FB346E3BAB8}" type="slidenum">
              <a:rPr lang="en-US" smtClean="0"/>
              <a:t>‹#›</a:t>
            </a:fld>
            <a:endParaRPr lang="en-US"/>
          </a:p>
        </p:txBody>
      </p:sp>
    </p:spTree>
    <p:extLst>
      <p:ext uri="{BB962C8B-B14F-4D97-AF65-F5344CB8AC3E}">
        <p14:creationId xmlns:p14="http://schemas.microsoft.com/office/powerpoint/2010/main" val="132600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B9ACCD-3583-4CA9-B695-2AC08AB16981}" type="datetimeFigureOut">
              <a:rPr lang="en-US" smtClean="0"/>
              <a:t>11/11/22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9E0F75-41E6-404D-8F5D-1FB346E3BAB8}" type="slidenum">
              <a:rPr lang="en-US" smtClean="0"/>
              <a:t>‹#›</a:t>
            </a:fld>
            <a:endParaRPr lang="en-US"/>
          </a:p>
        </p:txBody>
      </p:sp>
    </p:spTree>
    <p:extLst>
      <p:ext uri="{BB962C8B-B14F-4D97-AF65-F5344CB8AC3E}">
        <p14:creationId xmlns:p14="http://schemas.microsoft.com/office/powerpoint/2010/main" val="2180169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B9ACCD-3583-4CA9-B695-2AC08AB16981}" type="datetimeFigureOut">
              <a:rPr lang="en-US" smtClean="0"/>
              <a:t>11/11/22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9E0F75-41E6-404D-8F5D-1FB346E3BAB8}" type="slidenum">
              <a:rPr lang="en-US" smtClean="0"/>
              <a:t>‹#›</a:t>
            </a:fld>
            <a:endParaRPr lang="en-US"/>
          </a:p>
        </p:txBody>
      </p:sp>
    </p:spTree>
    <p:extLst>
      <p:ext uri="{BB962C8B-B14F-4D97-AF65-F5344CB8AC3E}">
        <p14:creationId xmlns:p14="http://schemas.microsoft.com/office/powerpoint/2010/main" val="1628660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B9ACCD-3583-4CA9-B695-2AC08AB16981}" type="datetimeFigureOut">
              <a:rPr lang="en-US" smtClean="0"/>
              <a:t>11/11/22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9E0F75-41E6-404D-8F5D-1FB346E3BAB8}" type="slidenum">
              <a:rPr lang="en-US" smtClean="0"/>
              <a:t>‹#›</a:t>
            </a:fld>
            <a:endParaRPr lang="en-US"/>
          </a:p>
        </p:txBody>
      </p:sp>
    </p:spTree>
    <p:extLst>
      <p:ext uri="{BB962C8B-B14F-4D97-AF65-F5344CB8AC3E}">
        <p14:creationId xmlns:p14="http://schemas.microsoft.com/office/powerpoint/2010/main" val="3977644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B9ACCD-3583-4CA9-B695-2AC08AB16981}" type="datetimeFigureOut">
              <a:rPr lang="en-US" smtClean="0"/>
              <a:t>11/11/22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9E0F75-41E6-404D-8F5D-1FB346E3BAB8}" type="slidenum">
              <a:rPr lang="en-US" smtClean="0"/>
              <a:t>‹#›</a:t>
            </a:fld>
            <a:endParaRPr lang="en-US"/>
          </a:p>
        </p:txBody>
      </p:sp>
    </p:spTree>
    <p:extLst>
      <p:ext uri="{BB962C8B-B14F-4D97-AF65-F5344CB8AC3E}">
        <p14:creationId xmlns:p14="http://schemas.microsoft.com/office/powerpoint/2010/main" val="595136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C2B9ACCD-3583-4CA9-B695-2AC08AB16981}" type="datetimeFigureOut">
              <a:rPr lang="en-US" smtClean="0"/>
              <a:t>11/11/22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9E0F75-41E6-404D-8F5D-1FB346E3BAB8}" type="slidenum">
              <a:rPr lang="en-US" smtClean="0"/>
              <a:t>‹#›</a:t>
            </a:fld>
            <a:endParaRPr lang="en-US"/>
          </a:p>
        </p:txBody>
      </p:sp>
    </p:spTree>
    <p:extLst>
      <p:ext uri="{BB962C8B-B14F-4D97-AF65-F5344CB8AC3E}">
        <p14:creationId xmlns:p14="http://schemas.microsoft.com/office/powerpoint/2010/main" val="2007837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C2B9ACCD-3583-4CA9-B695-2AC08AB16981}" type="datetimeFigureOut">
              <a:rPr lang="en-US" smtClean="0"/>
              <a:t>11/11/22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9E0F75-41E6-404D-8F5D-1FB346E3BAB8}" type="slidenum">
              <a:rPr lang="en-US" smtClean="0"/>
              <a:t>‹#›</a:t>
            </a:fld>
            <a:endParaRPr lang="en-US"/>
          </a:p>
        </p:txBody>
      </p:sp>
    </p:spTree>
    <p:extLst>
      <p:ext uri="{BB962C8B-B14F-4D97-AF65-F5344CB8AC3E}">
        <p14:creationId xmlns:p14="http://schemas.microsoft.com/office/powerpoint/2010/main" val="2095635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C2B9ACCD-3583-4CA9-B695-2AC08AB16981}" type="datetimeFigureOut">
              <a:rPr lang="en-US" smtClean="0"/>
              <a:t>11/11/22</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239E0F75-41E6-404D-8F5D-1FB346E3BAB8}" type="slidenum">
              <a:rPr lang="en-US" smtClean="0"/>
              <a:t>‹#›</a:t>
            </a:fld>
            <a:endParaRPr lang="en-US"/>
          </a:p>
        </p:txBody>
      </p:sp>
    </p:spTree>
    <p:extLst>
      <p:ext uri="{BB962C8B-B14F-4D97-AF65-F5344CB8AC3E}">
        <p14:creationId xmlns:p14="http://schemas.microsoft.com/office/powerpoint/2010/main" val="13991565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64575DB-DCD7-43CD-82E5-C1A1569249DF}"/>
              </a:ext>
            </a:extLst>
          </p:cNvPr>
          <p:cNvSpPr txBox="1"/>
          <p:nvPr/>
        </p:nvSpPr>
        <p:spPr>
          <a:xfrm>
            <a:off x="1097280" y="893406"/>
            <a:ext cx="31821120" cy="2200731"/>
          </a:xfrm>
          <a:prstGeom prst="rect">
            <a:avLst/>
          </a:prstGeom>
          <a:noFill/>
        </p:spPr>
        <p:txBody>
          <a:bodyPr wrap="square" rtlCol="0">
            <a:spAutoFit/>
          </a:bodyPr>
          <a:lstStyle/>
          <a:p>
            <a:pPr>
              <a:lnSpc>
                <a:spcPts val="8160"/>
              </a:lnSpc>
            </a:pPr>
            <a:r>
              <a:rPr lang="en-US" sz="7920" b="1" dirty="0">
                <a:solidFill>
                  <a:schemeClr val="bg1"/>
                </a:solidFill>
              </a:rPr>
              <a:t>TITLE OF STUDY</a:t>
            </a:r>
          </a:p>
          <a:p>
            <a:pPr>
              <a:lnSpc>
                <a:spcPts val="8160"/>
              </a:lnSpc>
            </a:pPr>
            <a:r>
              <a:rPr lang="en-US" sz="7920" b="1" dirty="0">
                <a:solidFill>
                  <a:schemeClr val="bg1"/>
                </a:solidFill>
              </a:rPr>
              <a:t>TITLE OF STUDY</a:t>
            </a:r>
          </a:p>
        </p:txBody>
      </p:sp>
      <p:sp>
        <p:nvSpPr>
          <p:cNvPr id="6" name="TextBox 5">
            <a:extLst>
              <a:ext uri="{FF2B5EF4-FFF2-40B4-BE49-F238E27FC236}">
                <a16:creationId xmlns:a16="http://schemas.microsoft.com/office/drawing/2014/main" id="{7E1E07F9-4565-47B5-BAF5-536D3DB8D9F1}"/>
              </a:ext>
            </a:extLst>
          </p:cNvPr>
          <p:cNvSpPr txBox="1"/>
          <p:nvPr/>
        </p:nvSpPr>
        <p:spPr>
          <a:xfrm>
            <a:off x="1068404" y="3004226"/>
            <a:ext cx="31763369" cy="830997"/>
          </a:xfrm>
          <a:prstGeom prst="rect">
            <a:avLst/>
          </a:prstGeom>
          <a:noFill/>
        </p:spPr>
        <p:txBody>
          <a:bodyPr wrap="square" rtlCol="0">
            <a:spAutoFit/>
          </a:bodyPr>
          <a:lstStyle/>
          <a:p>
            <a:r>
              <a:rPr lang="en-US" sz="4800" dirty="0">
                <a:solidFill>
                  <a:schemeClr val="bg1"/>
                </a:solidFill>
              </a:rPr>
              <a:t>PEOPLE WHO DID THE STUDY</a:t>
            </a:r>
          </a:p>
        </p:txBody>
      </p:sp>
      <p:sp>
        <p:nvSpPr>
          <p:cNvPr id="7" name="TextBox 6">
            <a:extLst>
              <a:ext uri="{FF2B5EF4-FFF2-40B4-BE49-F238E27FC236}">
                <a16:creationId xmlns:a16="http://schemas.microsoft.com/office/drawing/2014/main" id="{B5F10618-38E9-4470-9C66-4640636104E0}"/>
              </a:ext>
            </a:extLst>
          </p:cNvPr>
          <p:cNvSpPr txBox="1"/>
          <p:nvPr/>
        </p:nvSpPr>
        <p:spPr>
          <a:xfrm>
            <a:off x="1049153" y="3735746"/>
            <a:ext cx="31763369" cy="830997"/>
          </a:xfrm>
          <a:prstGeom prst="rect">
            <a:avLst/>
          </a:prstGeom>
          <a:noFill/>
        </p:spPr>
        <p:txBody>
          <a:bodyPr wrap="square" rtlCol="0">
            <a:spAutoFit/>
          </a:bodyPr>
          <a:lstStyle/>
          <a:p>
            <a:r>
              <a:rPr lang="en-US" sz="4800" dirty="0">
                <a:solidFill>
                  <a:schemeClr val="bg1"/>
                </a:solidFill>
              </a:rPr>
              <a:t>UNIVERSITIES AND HOSPITALS THEY’RE AFFILIATED WITH</a:t>
            </a:r>
          </a:p>
        </p:txBody>
      </p:sp>
      <p:cxnSp>
        <p:nvCxnSpPr>
          <p:cNvPr id="11" name="Straight Connector 10">
            <a:extLst>
              <a:ext uri="{FF2B5EF4-FFF2-40B4-BE49-F238E27FC236}">
                <a16:creationId xmlns:a16="http://schemas.microsoft.com/office/drawing/2014/main" id="{43994A18-3D1B-4533-9CD6-74ABFD881DBD}"/>
              </a:ext>
            </a:extLst>
          </p:cNvPr>
          <p:cNvCxnSpPr>
            <a:cxnSpLocks/>
          </p:cNvCxnSpPr>
          <p:nvPr/>
        </p:nvCxnSpPr>
        <p:spPr>
          <a:xfrm>
            <a:off x="370572" y="6981281"/>
            <a:ext cx="8778240" cy="0"/>
          </a:xfrm>
          <a:prstGeom prst="line">
            <a:avLst/>
          </a:prstGeom>
          <a:ln w="63500" cap="rnd" cmpd="sng">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B0AF5C3-8E01-4010-ADCA-432A583B64C2}"/>
              </a:ext>
            </a:extLst>
          </p:cNvPr>
          <p:cNvCxnSpPr>
            <a:cxnSpLocks/>
          </p:cNvCxnSpPr>
          <p:nvPr/>
        </p:nvCxnSpPr>
        <p:spPr>
          <a:xfrm>
            <a:off x="34057056" y="6901802"/>
            <a:ext cx="8701237" cy="0"/>
          </a:xfrm>
          <a:prstGeom prst="line">
            <a:avLst/>
          </a:prstGeom>
          <a:ln w="63500" cap="rnd" cmpd="sng">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5AB5972-31A2-467E-8E0A-20A2AAAE0776}"/>
              </a:ext>
            </a:extLst>
          </p:cNvPr>
          <p:cNvSpPr txBox="1"/>
          <p:nvPr/>
        </p:nvSpPr>
        <p:spPr>
          <a:xfrm>
            <a:off x="255070" y="5941756"/>
            <a:ext cx="8922618" cy="904863"/>
          </a:xfrm>
          <a:prstGeom prst="rect">
            <a:avLst/>
          </a:prstGeom>
          <a:noFill/>
        </p:spPr>
        <p:txBody>
          <a:bodyPr wrap="square" rtlCol="0">
            <a:spAutoFit/>
          </a:bodyPr>
          <a:lstStyle/>
          <a:p>
            <a:r>
              <a:rPr lang="en-US" sz="5280" b="1" dirty="0">
                <a:solidFill>
                  <a:srgbClr val="F05124"/>
                </a:solidFill>
              </a:rPr>
              <a:t>Background</a:t>
            </a:r>
          </a:p>
        </p:txBody>
      </p:sp>
      <p:cxnSp>
        <p:nvCxnSpPr>
          <p:cNvPr id="25" name="Straight Connector 24">
            <a:extLst>
              <a:ext uri="{FF2B5EF4-FFF2-40B4-BE49-F238E27FC236}">
                <a16:creationId xmlns:a16="http://schemas.microsoft.com/office/drawing/2014/main" id="{819B130C-49C2-4A6C-A08D-2274C0E71745}"/>
              </a:ext>
            </a:extLst>
          </p:cNvPr>
          <p:cNvCxnSpPr>
            <a:cxnSpLocks/>
          </p:cNvCxnSpPr>
          <p:nvPr/>
        </p:nvCxnSpPr>
        <p:spPr>
          <a:xfrm>
            <a:off x="12108583" y="6922489"/>
            <a:ext cx="19712538" cy="0"/>
          </a:xfrm>
          <a:prstGeom prst="line">
            <a:avLst/>
          </a:prstGeom>
          <a:ln w="63500" cap="rnd" cmpd="sng">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641BC91-A417-4761-B76C-871C87B8B790}"/>
              </a:ext>
            </a:extLst>
          </p:cNvPr>
          <p:cNvSpPr txBox="1"/>
          <p:nvPr/>
        </p:nvSpPr>
        <p:spPr>
          <a:xfrm>
            <a:off x="11993080" y="5882964"/>
            <a:ext cx="8922618" cy="904863"/>
          </a:xfrm>
          <a:prstGeom prst="rect">
            <a:avLst/>
          </a:prstGeom>
          <a:noFill/>
        </p:spPr>
        <p:txBody>
          <a:bodyPr wrap="square" rtlCol="0">
            <a:spAutoFit/>
          </a:bodyPr>
          <a:lstStyle/>
          <a:p>
            <a:r>
              <a:rPr lang="en-US" sz="5280" b="1" dirty="0">
                <a:solidFill>
                  <a:srgbClr val="F05124"/>
                </a:solidFill>
              </a:rPr>
              <a:t>Materials and Records</a:t>
            </a:r>
          </a:p>
        </p:txBody>
      </p:sp>
      <p:sp>
        <p:nvSpPr>
          <p:cNvPr id="28" name="TextBox 27">
            <a:extLst>
              <a:ext uri="{FF2B5EF4-FFF2-40B4-BE49-F238E27FC236}">
                <a16:creationId xmlns:a16="http://schemas.microsoft.com/office/drawing/2014/main" id="{745DE824-B8C9-4D42-A6C2-0FE630A15E1C}"/>
              </a:ext>
            </a:extLst>
          </p:cNvPr>
          <p:cNvSpPr txBox="1"/>
          <p:nvPr/>
        </p:nvSpPr>
        <p:spPr>
          <a:xfrm>
            <a:off x="33919430" y="5863714"/>
            <a:ext cx="8922618" cy="904863"/>
          </a:xfrm>
          <a:prstGeom prst="rect">
            <a:avLst/>
          </a:prstGeom>
          <a:noFill/>
        </p:spPr>
        <p:txBody>
          <a:bodyPr wrap="square" rtlCol="0">
            <a:spAutoFit/>
          </a:bodyPr>
          <a:lstStyle/>
          <a:p>
            <a:r>
              <a:rPr lang="en-US" sz="5280" b="1" dirty="0">
                <a:solidFill>
                  <a:srgbClr val="F05124"/>
                </a:solidFill>
              </a:rPr>
              <a:t>Results</a:t>
            </a:r>
          </a:p>
        </p:txBody>
      </p:sp>
      <p:cxnSp>
        <p:nvCxnSpPr>
          <p:cNvPr id="30" name="Straight Connector 29">
            <a:extLst>
              <a:ext uri="{FF2B5EF4-FFF2-40B4-BE49-F238E27FC236}">
                <a16:creationId xmlns:a16="http://schemas.microsoft.com/office/drawing/2014/main" id="{CFD1EDCB-CEC0-4E2B-A4BD-C9683BF55057}"/>
              </a:ext>
            </a:extLst>
          </p:cNvPr>
          <p:cNvCxnSpPr>
            <a:cxnSpLocks/>
          </p:cNvCxnSpPr>
          <p:nvPr/>
        </p:nvCxnSpPr>
        <p:spPr>
          <a:xfrm>
            <a:off x="351322" y="16469862"/>
            <a:ext cx="8778240" cy="0"/>
          </a:xfrm>
          <a:prstGeom prst="line">
            <a:avLst/>
          </a:prstGeom>
          <a:ln w="63500" cap="rnd" cmpd="sng">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E63FD7E-ED54-4822-BA4E-EA56A9815BEA}"/>
              </a:ext>
            </a:extLst>
          </p:cNvPr>
          <p:cNvSpPr txBox="1"/>
          <p:nvPr/>
        </p:nvSpPr>
        <p:spPr>
          <a:xfrm>
            <a:off x="235820" y="15430337"/>
            <a:ext cx="8922618" cy="904863"/>
          </a:xfrm>
          <a:prstGeom prst="rect">
            <a:avLst/>
          </a:prstGeom>
          <a:noFill/>
        </p:spPr>
        <p:txBody>
          <a:bodyPr wrap="square" rtlCol="0">
            <a:spAutoFit/>
          </a:bodyPr>
          <a:lstStyle/>
          <a:p>
            <a:r>
              <a:rPr lang="en-US" sz="5280" b="1" dirty="0">
                <a:solidFill>
                  <a:srgbClr val="F05124"/>
                </a:solidFill>
              </a:rPr>
              <a:t>Purpose and Hypothesis</a:t>
            </a:r>
          </a:p>
        </p:txBody>
      </p:sp>
      <p:cxnSp>
        <p:nvCxnSpPr>
          <p:cNvPr id="32" name="Straight Connector 31">
            <a:extLst>
              <a:ext uri="{FF2B5EF4-FFF2-40B4-BE49-F238E27FC236}">
                <a16:creationId xmlns:a16="http://schemas.microsoft.com/office/drawing/2014/main" id="{B4C2B025-FEC5-4C63-9863-26B15ACE829E}"/>
              </a:ext>
            </a:extLst>
          </p:cNvPr>
          <p:cNvCxnSpPr>
            <a:cxnSpLocks/>
          </p:cNvCxnSpPr>
          <p:nvPr/>
        </p:nvCxnSpPr>
        <p:spPr>
          <a:xfrm>
            <a:off x="34034930" y="18434302"/>
            <a:ext cx="8778240" cy="0"/>
          </a:xfrm>
          <a:prstGeom prst="line">
            <a:avLst/>
          </a:prstGeom>
          <a:ln w="63500" cap="rnd" cmpd="sng">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20332BD-17E7-4A5D-8A92-31CCA8217F1F}"/>
              </a:ext>
            </a:extLst>
          </p:cNvPr>
          <p:cNvSpPr txBox="1"/>
          <p:nvPr/>
        </p:nvSpPr>
        <p:spPr>
          <a:xfrm>
            <a:off x="33919429" y="17394777"/>
            <a:ext cx="8922618" cy="904863"/>
          </a:xfrm>
          <a:prstGeom prst="rect">
            <a:avLst/>
          </a:prstGeom>
          <a:noFill/>
        </p:spPr>
        <p:txBody>
          <a:bodyPr wrap="square" rtlCol="0">
            <a:spAutoFit/>
          </a:bodyPr>
          <a:lstStyle/>
          <a:p>
            <a:r>
              <a:rPr lang="en-US" sz="5280" b="1" dirty="0">
                <a:solidFill>
                  <a:srgbClr val="F05124"/>
                </a:solidFill>
              </a:rPr>
              <a:t>Conclusions</a:t>
            </a:r>
          </a:p>
        </p:txBody>
      </p:sp>
      <p:cxnSp>
        <p:nvCxnSpPr>
          <p:cNvPr id="34" name="Straight Connector 33">
            <a:extLst>
              <a:ext uri="{FF2B5EF4-FFF2-40B4-BE49-F238E27FC236}">
                <a16:creationId xmlns:a16="http://schemas.microsoft.com/office/drawing/2014/main" id="{71983426-472E-4039-AA6D-ED6DE2B117D9}"/>
              </a:ext>
            </a:extLst>
          </p:cNvPr>
          <p:cNvCxnSpPr>
            <a:cxnSpLocks/>
          </p:cNvCxnSpPr>
          <p:nvPr/>
        </p:nvCxnSpPr>
        <p:spPr>
          <a:xfrm>
            <a:off x="34073431" y="26728391"/>
            <a:ext cx="8778240" cy="0"/>
          </a:xfrm>
          <a:prstGeom prst="line">
            <a:avLst/>
          </a:prstGeom>
          <a:ln w="63500" cap="rnd" cmpd="sng">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DB05F88-50C1-424C-9B28-448A1C225D6F}"/>
              </a:ext>
            </a:extLst>
          </p:cNvPr>
          <p:cNvSpPr txBox="1"/>
          <p:nvPr/>
        </p:nvSpPr>
        <p:spPr>
          <a:xfrm>
            <a:off x="33957929" y="25688866"/>
            <a:ext cx="8922618" cy="904863"/>
          </a:xfrm>
          <a:prstGeom prst="rect">
            <a:avLst/>
          </a:prstGeom>
          <a:noFill/>
        </p:spPr>
        <p:txBody>
          <a:bodyPr wrap="square" rtlCol="0">
            <a:spAutoFit/>
          </a:bodyPr>
          <a:lstStyle/>
          <a:p>
            <a:r>
              <a:rPr lang="en-US" sz="5280" b="1" dirty="0">
                <a:solidFill>
                  <a:srgbClr val="F05124"/>
                </a:solidFill>
              </a:rPr>
              <a:t>Bibliography</a:t>
            </a:r>
          </a:p>
        </p:txBody>
      </p:sp>
      <p:sp>
        <p:nvSpPr>
          <p:cNvPr id="36" name="Text Box 151">
            <a:extLst>
              <a:ext uri="{FF2B5EF4-FFF2-40B4-BE49-F238E27FC236}">
                <a16:creationId xmlns:a16="http://schemas.microsoft.com/office/drawing/2014/main" id="{7040CF9A-59C4-4207-8F36-168BB6C910D1}"/>
              </a:ext>
            </a:extLst>
          </p:cNvPr>
          <p:cNvSpPr txBox="1">
            <a:spLocks noChangeArrowheads="1"/>
          </p:cNvSpPr>
          <p:nvPr/>
        </p:nvSpPr>
        <p:spPr bwMode="auto">
          <a:xfrm>
            <a:off x="12156708" y="7514444"/>
            <a:ext cx="8749364" cy="12926608"/>
          </a:xfrm>
          <a:prstGeom prst="rect">
            <a:avLst/>
          </a:prstGeom>
          <a:solidFill>
            <a:schemeClr val="bg1"/>
          </a:solidFill>
          <a:ln w="57150" cmpd="thinThick">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28009" tIns="64004" rIns="128009" bIns="64004">
            <a:spAutoFit/>
          </a:bodyPr>
          <a:lstStyle>
            <a:lvl1pPr defTabSz="1066800">
              <a:defRPr sz="2400">
                <a:solidFill>
                  <a:schemeClr val="tx1"/>
                </a:solidFill>
                <a:latin typeface="Times New Roman" charset="0"/>
              </a:defRPr>
            </a:lvl1pPr>
            <a:lvl2pPr marL="3267075" indent="-68263" defTabSz="1066800">
              <a:defRPr sz="2400">
                <a:solidFill>
                  <a:schemeClr val="tx1"/>
                </a:solidFill>
                <a:latin typeface="Times New Roman" charset="0"/>
              </a:defRPr>
            </a:lvl2pPr>
            <a:lvl3pPr marL="1143000" indent="-228600" defTabSz="1066800">
              <a:defRPr sz="2400">
                <a:solidFill>
                  <a:schemeClr val="tx1"/>
                </a:solidFill>
                <a:latin typeface="Times New Roman" charset="0"/>
              </a:defRPr>
            </a:lvl3pPr>
            <a:lvl4pPr marL="1600200" indent="-228600" defTabSz="1066800">
              <a:defRPr sz="2400">
                <a:solidFill>
                  <a:schemeClr val="tx1"/>
                </a:solidFill>
                <a:latin typeface="Times New Roman" charset="0"/>
              </a:defRPr>
            </a:lvl4pPr>
            <a:lvl5pPr marL="2057400" indent="-228600" defTabSz="1066800">
              <a:defRPr sz="2400">
                <a:solidFill>
                  <a:schemeClr val="tx1"/>
                </a:solidFill>
                <a:latin typeface="Times New Roman" charset="0"/>
              </a:defRPr>
            </a:lvl5pPr>
            <a:lvl6pPr marL="2514600" indent="-228600" defTabSz="1066800" eaLnBrk="0" fontAlgn="base" hangingPunct="0">
              <a:spcBef>
                <a:spcPct val="0"/>
              </a:spcBef>
              <a:spcAft>
                <a:spcPct val="0"/>
              </a:spcAft>
              <a:defRPr sz="2400">
                <a:solidFill>
                  <a:schemeClr val="tx1"/>
                </a:solidFill>
                <a:latin typeface="Times New Roman" charset="0"/>
              </a:defRPr>
            </a:lvl6pPr>
            <a:lvl7pPr marL="2971800" indent="-228600" defTabSz="1066800" eaLnBrk="0" fontAlgn="base" hangingPunct="0">
              <a:spcBef>
                <a:spcPct val="0"/>
              </a:spcBef>
              <a:spcAft>
                <a:spcPct val="0"/>
              </a:spcAft>
              <a:defRPr sz="2400">
                <a:solidFill>
                  <a:schemeClr val="tx1"/>
                </a:solidFill>
                <a:latin typeface="Times New Roman" charset="0"/>
              </a:defRPr>
            </a:lvl7pPr>
            <a:lvl8pPr marL="3429000" indent="-228600" defTabSz="1066800" eaLnBrk="0" fontAlgn="base" hangingPunct="0">
              <a:spcBef>
                <a:spcPct val="0"/>
              </a:spcBef>
              <a:spcAft>
                <a:spcPct val="0"/>
              </a:spcAft>
              <a:defRPr sz="2400">
                <a:solidFill>
                  <a:schemeClr val="tx1"/>
                </a:solidFill>
                <a:latin typeface="Times New Roman" charset="0"/>
              </a:defRPr>
            </a:lvl8pPr>
            <a:lvl9pPr marL="3886200" indent="-228600" defTabSz="1066800" eaLnBrk="0" fontAlgn="base" hangingPunct="0">
              <a:spcBef>
                <a:spcPct val="0"/>
              </a:spcBef>
              <a:spcAft>
                <a:spcPct val="0"/>
              </a:spcAft>
              <a:defRPr sz="2400">
                <a:solidFill>
                  <a:schemeClr val="tx1"/>
                </a:solidFill>
                <a:latin typeface="Times New Roman" charset="0"/>
              </a:defRPr>
            </a:lvl9pPr>
          </a:lstStyle>
          <a:p>
            <a:pPr>
              <a:defRPr/>
            </a:pPr>
            <a:r>
              <a:rPr lang="en-US" altLang="en-US" sz="2520" dirty="0">
                <a:latin typeface="Calibri" panose="020F0502020204030204" pitchFamily="34" charset="0"/>
                <a:cs typeface="Calibri" panose="020F0502020204030204" pitchFamily="34" charset="0"/>
              </a:rPr>
              <a:t>We hope you find this template useful! This one is set up to yield a 48x72 poster when we print it at 200%.</a:t>
            </a:r>
          </a:p>
          <a:p>
            <a:pPr>
              <a:defRPr/>
            </a:pPr>
            <a:endParaRPr lang="en-US" altLang="en-US" sz="2520" dirty="0">
              <a:latin typeface="Calibri" panose="020F0502020204030204" pitchFamily="34" charset="0"/>
              <a:cs typeface="Calibri" panose="020F0502020204030204" pitchFamily="34" charset="0"/>
            </a:endParaRPr>
          </a:p>
          <a:p>
            <a:pPr>
              <a:defRPr/>
            </a:pPr>
            <a:r>
              <a:rPr lang="en-US" altLang="en-US" sz="2520" dirty="0">
                <a:latin typeface="Calibri" panose="020F0502020204030204" pitchFamily="34" charset="0"/>
                <a:cs typeface="Calibri" panose="020F0502020204030204" pitchFamily="34" charset="0"/>
              </a:rPr>
              <a:t>We’ve put in the headings we usually see in these posters, you can copy and paste and change to your hearts content! We’ve left our text in red so you’ll know what text you have brought in, and be sure to get rid of anything we put in. We suggest you use black text against a light background so that it is easy to read. Background color can be changed in format-background-drop down color menu.</a:t>
            </a:r>
          </a:p>
          <a:p>
            <a:pPr>
              <a:defRPr/>
            </a:pPr>
            <a:endParaRPr lang="en-US" altLang="en-US" sz="2520" dirty="0">
              <a:latin typeface="Calibri" panose="020F0502020204030204" pitchFamily="34" charset="0"/>
              <a:cs typeface="Calibri" panose="020F0502020204030204" pitchFamily="34" charset="0"/>
            </a:endParaRPr>
          </a:p>
          <a:p>
            <a:pPr>
              <a:defRPr/>
            </a:pPr>
            <a:r>
              <a:rPr lang="en-US" altLang="en-US" sz="2520" dirty="0">
                <a:latin typeface="Calibri" panose="020F0502020204030204" pitchFamily="34" charset="0"/>
                <a:cs typeface="Calibri" panose="020F0502020204030204" pitchFamily="34" charset="0"/>
              </a:rPr>
              <a:t>The boxes around the text will automatically fit the text you type, and if you click on the text, you can use the little handles that appear to stretch or squeeze the text boxes to whatever size you want. You can simply delete the lines by going to format-colors and lines and selecting no line.</a:t>
            </a:r>
          </a:p>
          <a:p>
            <a:pPr>
              <a:defRPr/>
            </a:pPr>
            <a:endParaRPr lang="en-US" altLang="en-US" sz="2520" dirty="0">
              <a:latin typeface="Calibri" panose="020F0502020204030204" pitchFamily="34" charset="0"/>
              <a:cs typeface="Calibri" panose="020F0502020204030204" pitchFamily="34" charset="0"/>
            </a:endParaRPr>
          </a:p>
          <a:p>
            <a:pPr>
              <a:defRPr/>
            </a:pPr>
            <a:r>
              <a:rPr lang="en-US" altLang="en-US" sz="2520" dirty="0">
                <a:latin typeface="Calibri" panose="020F0502020204030204" pitchFamily="34" charset="0"/>
                <a:cs typeface="Calibri" panose="020F0502020204030204" pitchFamily="34" charset="0"/>
              </a:rPr>
              <a:t>The dotted lines through the center of the piece will not print, they are for alignment. You can move them around by clicking and holding them, and a little box will tell you where they are on the page. Use them to get your pictures or text boxes aligned together.</a:t>
            </a:r>
          </a:p>
          <a:p>
            <a:pPr>
              <a:defRPr/>
            </a:pPr>
            <a:endParaRPr lang="en-US" altLang="en-US" sz="2520" dirty="0">
              <a:latin typeface="Calibri" panose="020F0502020204030204" pitchFamily="34" charset="0"/>
              <a:cs typeface="Calibri" panose="020F0502020204030204" pitchFamily="34" charset="0"/>
            </a:endParaRPr>
          </a:p>
          <a:p>
            <a:pPr>
              <a:defRPr/>
            </a:pPr>
            <a:r>
              <a:rPr lang="en-US" altLang="en-US" sz="2520" b="1" dirty="0">
                <a:latin typeface="Calibri" panose="020F0502020204030204" pitchFamily="34" charset="0"/>
                <a:cs typeface="Calibri" panose="020F0502020204030204" pitchFamily="34" charset="0"/>
              </a:rPr>
              <a:t>How to bring things in from Excel and Word</a:t>
            </a:r>
            <a:endParaRPr lang="en-US" altLang="en-US" sz="2520" dirty="0">
              <a:latin typeface="Calibri" panose="020F0502020204030204" pitchFamily="34" charset="0"/>
              <a:cs typeface="Calibri" panose="020F0502020204030204" pitchFamily="34" charset="0"/>
            </a:endParaRPr>
          </a:p>
          <a:p>
            <a:pPr>
              <a:defRPr/>
            </a:pPr>
            <a:endParaRPr lang="en-US" altLang="en-US" sz="2520" dirty="0">
              <a:latin typeface="Calibri" panose="020F0502020204030204" pitchFamily="34" charset="0"/>
              <a:cs typeface="Calibri" panose="020F0502020204030204" pitchFamily="34" charset="0"/>
            </a:endParaRPr>
          </a:p>
          <a:p>
            <a:pPr>
              <a:defRPr/>
            </a:pPr>
            <a:r>
              <a:rPr lang="en-US" altLang="en-US" sz="2520" b="1" dirty="0">
                <a:latin typeface="Calibri" panose="020F0502020204030204" pitchFamily="34" charset="0"/>
                <a:cs typeface="Calibri" panose="020F0502020204030204" pitchFamily="34" charset="0"/>
              </a:rPr>
              <a:t>Excel</a:t>
            </a:r>
            <a:r>
              <a:rPr lang="en-US" altLang="en-US" sz="2520" dirty="0">
                <a:latin typeface="Calibri" panose="020F0502020204030204" pitchFamily="34" charset="0"/>
                <a:cs typeface="Calibri" panose="020F0502020204030204" pitchFamily="34" charset="0"/>
              </a:rPr>
              <a:t>- select the chart, hit edit-copy, and then edit-paste into PowerPoint. The chart can then be stretched to fit as required. If you need to edit parts of the chart, it can be ungrouped. </a:t>
            </a:r>
            <a:r>
              <a:rPr lang="en-US" altLang="en-US" sz="2520" b="1" i="1" u="sng" dirty="0">
                <a:latin typeface="Calibri" panose="020F0502020204030204" pitchFamily="34" charset="0"/>
                <a:cs typeface="Calibri" panose="020F0502020204030204" pitchFamily="34" charset="0"/>
              </a:rPr>
              <a:t>Watch out</a:t>
            </a:r>
            <a:r>
              <a:rPr lang="en-US" altLang="en-US" sz="2520" dirty="0">
                <a:latin typeface="Calibri" panose="020F0502020204030204" pitchFamily="34" charset="0"/>
                <a:cs typeface="Calibri" panose="020F0502020204030204" pitchFamily="34" charset="0"/>
              </a:rPr>
              <a:t> for scientific symbols used in imported charts, which PowerPoint will not recognize as a used font and may print improperly if we don’t have the font installed on our system.</a:t>
            </a:r>
          </a:p>
          <a:p>
            <a:pPr>
              <a:defRPr/>
            </a:pPr>
            <a:endParaRPr lang="en-US" altLang="en-US" sz="2520" dirty="0">
              <a:latin typeface="Calibri" panose="020F0502020204030204" pitchFamily="34" charset="0"/>
              <a:cs typeface="Calibri" panose="020F0502020204030204" pitchFamily="34" charset="0"/>
            </a:endParaRPr>
          </a:p>
          <a:p>
            <a:pPr>
              <a:defRPr/>
            </a:pPr>
            <a:endParaRPr lang="en-US" altLang="en-US" sz="2520" dirty="0">
              <a:solidFill>
                <a:srgbClr val="FF0000"/>
              </a:solidFill>
              <a:latin typeface="Calibri" panose="020F0502020204030204" pitchFamily="34" charset="0"/>
              <a:cs typeface="Calibri" panose="020F0502020204030204" pitchFamily="34" charset="0"/>
            </a:endParaRPr>
          </a:p>
        </p:txBody>
      </p:sp>
      <p:sp>
        <p:nvSpPr>
          <p:cNvPr id="38" name="Rectangle 37">
            <a:extLst>
              <a:ext uri="{FF2B5EF4-FFF2-40B4-BE49-F238E27FC236}">
                <a16:creationId xmlns:a16="http://schemas.microsoft.com/office/drawing/2014/main" id="{48BB00D7-9CCA-4EB1-98D4-1C0364FB93F8}"/>
              </a:ext>
            </a:extLst>
          </p:cNvPr>
          <p:cNvSpPr/>
          <p:nvPr/>
        </p:nvSpPr>
        <p:spPr>
          <a:xfrm>
            <a:off x="22927378" y="7518992"/>
            <a:ext cx="8662736" cy="11261288"/>
          </a:xfrm>
          <a:prstGeom prst="rect">
            <a:avLst/>
          </a:prstGeom>
        </p:spPr>
        <p:txBody>
          <a:bodyPr wrap="square">
            <a:spAutoFit/>
          </a:bodyPr>
          <a:lstStyle/>
          <a:p>
            <a:pPr>
              <a:defRPr/>
            </a:pPr>
            <a:r>
              <a:rPr lang="en-US" altLang="en-US" sz="2592" b="1" dirty="0">
                <a:latin typeface="Calibri" panose="020F0502020204030204" pitchFamily="34" charset="0"/>
                <a:cs typeface="Calibri" panose="020F0502020204030204" pitchFamily="34" charset="0"/>
              </a:rPr>
              <a:t>Word</a:t>
            </a:r>
            <a:r>
              <a:rPr lang="en-US" altLang="en-US" sz="2592" dirty="0">
                <a:latin typeface="Calibri" panose="020F0502020204030204" pitchFamily="34" charset="0"/>
                <a:cs typeface="Calibri" panose="020F0502020204030204" pitchFamily="34" charset="0"/>
              </a:rPr>
              <a:t>- select the text to be brought into PowerPoint, hit edit-copy, then edit-paste the text into a new or existing text block. This text is editable. You can change the size, color, etc. in format-text. We suggest you not put shadows on smaller text.</a:t>
            </a:r>
          </a:p>
          <a:p>
            <a:pPr>
              <a:defRPr/>
            </a:pPr>
            <a:endParaRPr lang="en-US" altLang="en-US" sz="2592" b="1" dirty="0">
              <a:latin typeface="Calibri" panose="020F0502020204030204" pitchFamily="34" charset="0"/>
              <a:cs typeface="Calibri" panose="020F0502020204030204" pitchFamily="34" charset="0"/>
            </a:endParaRPr>
          </a:p>
          <a:p>
            <a:pPr>
              <a:defRPr/>
            </a:pPr>
            <a:r>
              <a:rPr lang="en-US" altLang="en-US" sz="2592" b="1" dirty="0">
                <a:latin typeface="Calibri" panose="020F0502020204030204" pitchFamily="34" charset="0"/>
                <a:cs typeface="Calibri" panose="020F0502020204030204" pitchFamily="34" charset="0"/>
              </a:rPr>
              <a:t>Scans</a:t>
            </a:r>
            <a:endParaRPr lang="en-US" altLang="en-US" sz="2592" dirty="0">
              <a:latin typeface="Calibri" panose="020F0502020204030204" pitchFamily="34" charset="0"/>
              <a:cs typeface="Calibri" panose="020F0502020204030204" pitchFamily="34" charset="0"/>
            </a:endParaRPr>
          </a:p>
          <a:p>
            <a:pPr>
              <a:defRPr/>
            </a:pPr>
            <a:endParaRPr lang="en-US" altLang="en-US" sz="2592" dirty="0">
              <a:latin typeface="Calibri" panose="020F0502020204030204" pitchFamily="34" charset="0"/>
              <a:cs typeface="Calibri" panose="020F0502020204030204" pitchFamily="34" charset="0"/>
            </a:endParaRPr>
          </a:p>
          <a:p>
            <a:pPr>
              <a:defRPr/>
            </a:pPr>
            <a:r>
              <a:rPr lang="en-US" altLang="en-US" sz="2592" dirty="0">
                <a:latin typeface="Calibri" panose="020F0502020204030204" pitchFamily="34" charset="0"/>
                <a:cs typeface="Calibri" panose="020F0502020204030204" pitchFamily="34" charset="0"/>
              </a:rPr>
              <a:t>We need images to be 72 to100 dpi in their </a:t>
            </a:r>
            <a:r>
              <a:rPr lang="en-US" altLang="en-US" sz="2592" u="sng" dirty="0">
                <a:latin typeface="Calibri" panose="020F0502020204030204" pitchFamily="34" charset="0"/>
                <a:cs typeface="Calibri" panose="020F0502020204030204" pitchFamily="34" charset="0"/>
              </a:rPr>
              <a:t>final size</a:t>
            </a:r>
            <a:r>
              <a:rPr lang="en-US" altLang="en-US" sz="2592" dirty="0">
                <a:latin typeface="Calibri" panose="020F0502020204030204" pitchFamily="34" charset="0"/>
                <a:cs typeface="Calibri" panose="020F0502020204030204" pitchFamily="34" charset="0"/>
              </a:rPr>
              <a:t>, or use a rule of thumb of 2 to 4 megabytes of uncompressed .</a:t>
            </a:r>
            <a:r>
              <a:rPr lang="en-US" altLang="en-US" sz="2592" dirty="0" err="1">
                <a:latin typeface="Calibri" panose="020F0502020204030204" pitchFamily="34" charset="0"/>
                <a:cs typeface="Calibri" panose="020F0502020204030204" pitchFamily="34" charset="0"/>
              </a:rPr>
              <a:t>tif</a:t>
            </a:r>
            <a:r>
              <a:rPr lang="en-US" altLang="en-US" sz="2592" dirty="0">
                <a:latin typeface="Calibri" panose="020F0502020204030204" pitchFamily="34" charset="0"/>
                <a:cs typeface="Calibri" panose="020F0502020204030204" pitchFamily="34" charset="0"/>
              </a:rPr>
              <a:t> file per square foot of image. For instance, a 3x5 photo that will be 6x10 in size on the final poster should be scanned at 200 dpi. Remember that this template is set up at half size, so anything that is 3x5 on the template will be 6x10 on the final piece.</a:t>
            </a:r>
          </a:p>
          <a:p>
            <a:pPr>
              <a:defRPr/>
            </a:pPr>
            <a:endParaRPr lang="en-US" altLang="en-US" sz="2592" dirty="0">
              <a:latin typeface="Calibri" panose="020F0502020204030204" pitchFamily="34" charset="0"/>
              <a:cs typeface="Calibri" panose="020F0502020204030204" pitchFamily="34" charset="0"/>
            </a:endParaRPr>
          </a:p>
          <a:p>
            <a:pPr>
              <a:defRPr/>
            </a:pPr>
            <a:r>
              <a:rPr lang="en-US" altLang="en-US" sz="2592" dirty="0">
                <a:latin typeface="Calibri" panose="020F0502020204030204" pitchFamily="34" charset="0"/>
                <a:cs typeface="Calibri" panose="020F0502020204030204" pitchFamily="34" charset="0"/>
              </a:rPr>
              <a:t>We prefer that you import </a:t>
            </a:r>
            <a:r>
              <a:rPr lang="en-US" altLang="en-US" sz="2592" dirty="0" err="1">
                <a:latin typeface="Calibri" panose="020F0502020204030204" pitchFamily="34" charset="0"/>
                <a:cs typeface="Calibri" panose="020F0502020204030204" pitchFamily="34" charset="0"/>
              </a:rPr>
              <a:t>tif</a:t>
            </a:r>
            <a:r>
              <a:rPr lang="en-US" altLang="en-US" sz="2592" dirty="0">
                <a:latin typeface="Calibri" panose="020F0502020204030204" pitchFamily="34" charset="0"/>
                <a:cs typeface="Calibri" panose="020F0502020204030204" pitchFamily="34" charset="0"/>
              </a:rPr>
              <a:t> images into PowerPoint. Images that are greater than 16 </a:t>
            </a:r>
            <a:r>
              <a:rPr lang="en-US" altLang="en-US" sz="2592" dirty="0" err="1">
                <a:latin typeface="Calibri" panose="020F0502020204030204" pitchFamily="34" charset="0"/>
                <a:cs typeface="Calibri" panose="020F0502020204030204" pitchFamily="34" charset="0"/>
              </a:rPr>
              <a:t>megabutes</a:t>
            </a:r>
            <a:r>
              <a:rPr lang="en-US" altLang="en-US" sz="2592" dirty="0">
                <a:latin typeface="Calibri" panose="020F0502020204030204" pitchFamily="34" charset="0"/>
                <a:cs typeface="Calibri" panose="020F0502020204030204" pitchFamily="34" charset="0"/>
              </a:rPr>
              <a:t> will show on the screen, but will not print. JPEG files are OK, but if you can convert them to </a:t>
            </a:r>
            <a:r>
              <a:rPr lang="en-US" altLang="en-US" sz="2592" dirty="0" err="1">
                <a:latin typeface="Calibri" panose="020F0502020204030204" pitchFamily="34" charset="0"/>
                <a:cs typeface="Calibri" panose="020F0502020204030204" pitchFamily="34" charset="0"/>
              </a:rPr>
              <a:t>tif</a:t>
            </a:r>
            <a:r>
              <a:rPr lang="en-US" altLang="en-US" sz="2592" dirty="0">
                <a:latin typeface="Calibri" panose="020F0502020204030204" pitchFamily="34" charset="0"/>
                <a:cs typeface="Calibri" panose="020F0502020204030204" pitchFamily="34" charset="0"/>
              </a:rPr>
              <a:t> we prefer it. The 16 mb limit applies to the image size, and not the compressed file size, of the JPEG. </a:t>
            </a:r>
          </a:p>
          <a:p>
            <a:pPr>
              <a:defRPr/>
            </a:pPr>
            <a:endParaRPr lang="en-US" altLang="en-US" sz="2592" dirty="0">
              <a:latin typeface="Calibri" panose="020F0502020204030204" pitchFamily="34" charset="0"/>
              <a:cs typeface="Calibri" panose="020F0502020204030204" pitchFamily="34" charset="0"/>
            </a:endParaRPr>
          </a:p>
          <a:p>
            <a:pPr>
              <a:defRPr/>
            </a:pPr>
            <a:r>
              <a:rPr lang="en-US" altLang="en-US" sz="2592" b="1" dirty="0">
                <a:latin typeface="Calibri" panose="020F0502020204030204" pitchFamily="34" charset="0"/>
                <a:cs typeface="Calibri" panose="020F0502020204030204" pitchFamily="34" charset="0"/>
              </a:rPr>
              <a:t>Preview:    </a:t>
            </a:r>
            <a:r>
              <a:rPr lang="en-US" altLang="en-US" sz="2592" dirty="0">
                <a:latin typeface="Calibri" panose="020F0502020204030204" pitchFamily="34" charset="0"/>
                <a:cs typeface="Calibri" panose="020F0502020204030204" pitchFamily="34" charset="0"/>
              </a:rPr>
              <a:t>To see your in poster in actual  size, go to view-zoom-200%. This is a good way to be sure your pictures are going to look OK.</a:t>
            </a:r>
          </a:p>
          <a:p>
            <a:pPr>
              <a:defRPr/>
            </a:pPr>
            <a:endParaRPr lang="en-US" altLang="en-US" sz="2592" dirty="0">
              <a:latin typeface="Calibri" panose="020F0502020204030204" pitchFamily="34" charset="0"/>
              <a:cs typeface="Calibri" panose="020F0502020204030204" pitchFamily="34" charset="0"/>
            </a:endParaRPr>
          </a:p>
          <a:p>
            <a:pPr>
              <a:defRPr/>
            </a:pPr>
            <a:endParaRPr lang="en-US" altLang="en-US" sz="2592" dirty="0">
              <a:latin typeface="Calibri" panose="020F0502020204030204" pitchFamily="34" charset="0"/>
              <a:cs typeface="Calibri" panose="020F0502020204030204" pitchFamily="34" charset="0"/>
            </a:endParaRPr>
          </a:p>
          <a:p>
            <a:pPr>
              <a:defRPr/>
            </a:pPr>
            <a:r>
              <a:rPr lang="en-US" altLang="en-US" sz="2592" b="1" dirty="0">
                <a:latin typeface="Calibri" panose="020F0502020204030204" pitchFamily="34" charset="0"/>
                <a:cs typeface="Calibri" panose="020F0502020204030204" pitchFamily="34" charset="0"/>
              </a:rPr>
              <a:t>Feedback:</a:t>
            </a:r>
            <a:r>
              <a:rPr lang="en-US" altLang="en-US" sz="2592" dirty="0">
                <a:latin typeface="Calibri" panose="020F0502020204030204" pitchFamily="34" charset="0"/>
                <a:cs typeface="Calibri" panose="020F0502020204030204" pitchFamily="34" charset="0"/>
              </a:rPr>
              <a:t> If you have comments about how this template worked for you, email to sales@megaprint.com. We listen!</a:t>
            </a:r>
          </a:p>
          <a:p>
            <a:pPr>
              <a:defRPr/>
            </a:pPr>
            <a:r>
              <a:rPr lang="en-US" altLang="en-US" sz="2592" dirty="0">
                <a:latin typeface="Calibri" panose="020F0502020204030204" pitchFamily="34" charset="0"/>
                <a:cs typeface="Calibri" panose="020F0502020204030204" pitchFamily="34" charset="0"/>
              </a:rPr>
              <a:t>Call us at 800-590-7850 if we can help in any way!</a:t>
            </a:r>
            <a:endParaRPr lang="en-US" sz="2592" dirty="0"/>
          </a:p>
        </p:txBody>
      </p:sp>
      <p:sp>
        <p:nvSpPr>
          <p:cNvPr id="39" name="Text Box 151">
            <a:extLst>
              <a:ext uri="{FF2B5EF4-FFF2-40B4-BE49-F238E27FC236}">
                <a16:creationId xmlns:a16="http://schemas.microsoft.com/office/drawing/2014/main" id="{65DBF22B-69F4-47B0-BA24-A024091252E5}"/>
              </a:ext>
            </a:extLst>
          </p:cNvPr>
          <p:cNvSpPr txBox="1">
            <a:spLocks noChangeArrowheads="1"/>
          </p:cNvSpPr>
          <p:nvPr/>
        </p:nvSpPr>
        <p:spPr bwMode="auto">
          <a:xfrm>
            <a:off x="322446" y="7595945"/>
            <a:ext cx="8749364" cy="517057"/>
          </a:xfrm>
          <a:prstGeom prst="rect">
            <a:avLst/>
          </a:prstGeom>
          <a:solidFill>
            <a:schemeClr val="bg1"/>
          </a:solidFill>
          <a:ln w="57150" cmpd="thinThick">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28009" tIns="64004" rIns="128009" bIns="64004">
            <a:spAutoFit/>
          </a:bodyPr>
          <a:lstStyle>
            <a:lvl1pPr defTabSz="1066800">
              <a:defRPr sz="2400">
                <a:solidFill>
                  <a:schemeClr val="tx1"/>
                </a:solidFill>
                <a:latin typeface="Times New Roman" charset="0"/>
              </a:defRPr>
            </a:lvl1pPr>
            <a:lvl2pPr marL="3267075" indent="-68263" defTabSz="1066800">
              <a:defRPr sz="2400">
                <a:solidFill>
                  <a:schemeClr val="tx1"/>
                </a:solidFill>
                <a:latin typeface="Times New Roman" charset="0"/>
              </a:defRPr>
            </a:lvl2pPr>
            <a:lvl3pPr marL="1143000" indent="-228600" defTabSz="1066800">
              <a:defRPr sz="2400">
                <a:solidFill>
                  <a:schemeClr val="tx1"/>
                </a:solidFill>
                <a:latin typeface="Times New Roman" charset="0"/>
              </a:defRPr>
            </a:lvl3pPr>
            <a:lvl4pPr marL="1600200" indent="-228600" defTabSz="1066800">
              <a:defRPr sz="2400">
                <a:solidFill>
                  <a:schemeClr val="tx1"/>
                </a:solidFill>
                <a:latin typeface="Times New Roman" charset="0"/>
              </a:defRPr>
            </a:lvl4pPr>
            <a:lvl5pPr marL="2057400" indent="-228600" defTabSz="1066800">
              <a:defRPr sz="2400">
                <a:solidFill>
                  <a:schemeClr val="tx1"/>
                </a:solidFill>
                <a:latin typeface="Times New Roman" charset="0"/>
              </a:defRPr>
            </a:lvl5pPr>
            <a:lvl6pPr marL="2514600" indent="-228600" defTabSz="1066800" eaLnBrk="0" fontAlgn="base" hangingPunct="0">
              <a:spcBef>
                <a:spcPct val="0"/>
              </a:spcBef>
              <a:spcAft>
                <a:spcPct val="0"/>
              </a:spcAft>
              <a:defRPr sz="2400">
                <a:solidFill>
                  <a:schemeClr val="tx1"/>
                </a:solidFill>
                <a:latin typeface="Times New Roman" charset="0"/>
              </a:defRPr>
            </a:lvl6pPr>
            <a:lvl7pPr marL="2971800" indent="-228600" defTabSz="1066800" eaLnBrk="0" fontAlgn="base" hangingPunct="0">
              <a:spcBef>
                <a:spcPct val="0"/>
              </a:spcBef>
              <a:spcAft>
                <a:spcPct val="0"/>
              </a:spcAft>
              <a:defRPr sz="2400">
                <a:solidFill>
                  <a:schemeClr val="tx1"/>
                </a:solidFill>
                <a:latin typeface="Times New Roman" charset="0"/>
              </a:defRPr>
            </a:lvl7pPr>
            <a:lvl8pPr marL="3429000" indent="-228600" defTabSz="1066800" eaLnBrk="0" fontAlgn="base" hangingPunct="0">
              <a:spcBef>
                <a:spcPct val="0"/>
              </a:spcBef>
              <a:spcAft>
                <a:spcPct val="0"/>
              </a:spcAft>
              <a:defRPr sz="2400">
                <a:solidFill>
                  <a:schemeClr val="tx1"/>
                </a:solidFill>
                <a:latin typeface="Times New Roman" charset="0"/>
              </a:defRPr>
            </a:lvl8pPr>
            <a:lvl9pPr marL="3886200" indent="-228600" defTabSz="1066800" eaLnBrk="0" fontAlgn="base" hangingPunct="0">
              <a:spcBef>
                <a:spcPct val="0"/>
              </a:spcBef>
              <a:spcAft>
                <a:spcPct val="0"/>
              </a:spcAft>
              <a:defRPr sz="2400">
                <a:solidFill>
                  <a:schemeClr val="tx1"/>
                </a:solidFill>
                <a:latin typeface="Times New Roman" charset="0"/>
              </a:defRPr>
            </a:lvl9pPr>
          </a:lstStyle>
          <a:p>
            <a:pPr>
              <a:defRPr/>
            </a:pPr>
            <a:r>
              <a:rPr lang="en-US" altLang="en-US" sz="2520" dirty="0">
                <a:latin typeface="Calibri" panose="020F0502020204030204" pitchFamily="34" charset="0"/>
                <a:cs typeface="Calibri" panose="020F0502020204030204" pitchFamily="34" charset="0"/>
              </a:rPr>
              <a:t>Information here</a:t>
            </a:r>
            <a:endParaRPr lang="en-US" altLang="en-US" sz="2520" dirty="0">
              <a:solidFill>
                <a:srgbClr val="FF0000"/>
              </a:solidFill>
              <a:latin typeface="Calibri" panose="020F0502020204030204" pitchFamily="34" charset="0"/>
              <a:cs typeface="Calibri" panose="020F0502020204030204" pitchFamily="34" charset="0"/>
            </a:endParaRPr>
          </a:p>
        </p:txBody>
      </p:sp>
      <p:sp>
        <p:nvSpPr>
          <p:cNvPr id="40" name="Text Box 151">
            <a:extLst>
              <a:ext uri="{FF2B5EF4-FFF2-40B4-BE49-F238E27FC236}">
                <a16:creationId xmlns:a16="http://schemas.microsoft.com/office/drawing/2014/main" id="{8C6994DA-C7FC-416C-9149-2D1E420A4D5B}"/>
              </a:ext>
            </a:extLst>
          </p:cNvPr>
          <p:cNvSpPr txBox="1">
            <a:spLocks noChangeArrowheads="1"/>
          </p:cNvSpPr>
          <p:nvPr/>
        </p:nvSpPr>
        <p:spPr bwMode="auto">
          <a:xfrm>
            <a:off x="274318" y="16949776"/>
            <a:ext cx="8749364" cy="517057"/>
          </a:xfrm>
          <a:prstGeom prst="rect">
            <a:avLst/>
          </a:prstGeom>
          <a:solidFill>
            <a:schemeClr val="bg1"/>
          </a:solidFill>
          <a:ln w="57150" cmpd="thinThick">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28009" tIns="64004" rIns="128009" bIns="64004">
            <a:spAutoFit/>
          </a:bodyPr>
          <a:lstStyle>
            <a:lvl1pPr defTabSz="1066800">
              <a:defRPr sz="2400">
                <a:solidFill>
                  <a:schemeClr val="tx1"/>
                </a:solidFill>
                <a:latin typeface="Times New Roman" charset="0"/>
              </a:defRPr>
            </a:lvl1pPr>
            <a:lvl2pPr marL="3267075" indent="-68263" defTabSz="1066800">
              <a:defRPr sz="2400">
                <a:solidFill>
                  <a:schemeClr val="tx1"/>
                </a:solidFill>
                <a:latin typeface="Times New Roman" charset="0"/>
              </a:defRPr>
            </a:lvl2pPr>
            <a:lvl3pPr marL="1143000" indent="-228600" defTabSz="1066800">
              <a:defRPr sz="2400">
                <a:solidFill>
                  <a:schemeClr val="tx1"/>
                </a:solidFill>
                <a:latin typeface="Times New Roman" charset="0"/>
              </a:defRPr>
            </a:lvl3pPr>
            <a:lvl4pPr marL="1600200" indent="-228600" defTabSz="1066800">
              <a:defRPr sz="2400">
                <a:solidFill>
                  <a:schemeClr val="tx1"/>
                </a:solidFill>
                <a:latin typeface="Times New Roman" charset="0"/>
              </a:defRPr>
            </a:lvl4pPr>
            <a:lvl5pPr marL="2057400" indent="-228600" defTabSz="1066800">
              <a:defRPr sz="2400">
                <a:solidFill>
                  <a:schemeClr val="tx1"/>
                </a:solidFill>
                <a:latin typeface="Times New Roman" charset="0"/>
              </a:defRPr>
            </a:lvl5pPr>
            <a:lvl6pPr marL="2514600" indent="-228600" defTabSz="1066800" eaLnBrk="0" fontAlgn="base" hangingPunct="0">
              <a:spcBef>
                <a:spcPct val="0"/>
              </a:spcBef>
              <a:spcAft>
                <a:spcPct val="0"/>
              </a:spcAft>
              <a:defRPr sz="2400">
                <a:solidFill>
                  <a:schemeClr val="tx1"/>
                </a:solidFill>
                <a:latin typeface="Times New Roman" charset="0"/>
              </a:defRPr>
            </a:lvl6pPr>
            <a:lvl7pPr marL="2971800" indent="-228600" defTabSz="1066800" eaLnBrk="0" fontAlgn="base" hangingPunct="0">
              <a:spcBef>
                <a:spcPct val="0"/>
              </a:spcBef>
              <a:spcAft>
                <a:spcPct val="0"/>
              </a:spcAft>
              <a:defRPr sz="2400">
                <a:solidFill>
                  <a:schemeClr val="tx1"/>
                </a:solidFill>
                <a:latin typeface="Times New Roman" charset="0"/>
              </a:defRPr>
            </a:lvl7pPr>
            <a:lvl8pPr marL="3429000" indent="-228600" defTabSz="1066800" eaLnBrk="0" fontAlgn="base" hangingPunct="0">
              <a:spcBef>
                <a:spcPct val="0"/>
              </a:spcBef>
              <a:spcAft>
                <a:spcPct val="0"/>
              </a:spcAft>
              <a:defRPr sz="2400">
                <a:solidFill>
                  <a:schemeClr val="tx1"/>
                </a:solidFill>
                <a:latin typeface="Times New Roman" charset="0"/>
              </a:defRPr>
            </a:lvl8pPr>
            <a:lvl9pPr marL="3886200" indent="-228600" defTabSz="1066800" eaLnBrk="0" fontAlgn="base" hangingPunct="0">
              <a:spcBef>
                <a:spcPct val="0"/>
              </a:spcBef>
              <a:spcAft>
                <a:spcPct val="0"/>
              </a:spcAft>
              <a:defRPr sz="2400">
                <a:solidFill>
                  <a:schemeClr val="tx1"/>
                </a:solidFill>
                <a:latin typeface="Times New Roman" charset="0"/>
              </a:defRPr>
            </a:lvl9pPr>
          </a:lstStyle>
          <a:p>
            <a:pPr>
              <a:defRPr/>
            </a:pPr>
            <a:r>
              <a:rPr lang="en-US" altLang="en-US" sz="2520" dirty="0">
                <a:latin typeface="Calibri" panose="020F0502020204030204" pitchFamily="34" charset="0"/>
                <a:cs typeface="Calibri" panose="020F0502020204030204" pitchFamily="34" charset="0"/>
              </a:rPr>
              <a:t>Information here</a:t>
            </a:r>
            <a:endParaRPr lang="en-US" altLang="en-US" sz="2520" dirty="0">
              <a:solidFill>
                <a:srgbClr val="FF0000"/>
              </a:solidFill>
              <a:latin typeface="Calibri" panose="020F0502020204030204" pitchFamily="34" charset="0"/>
              <a:cs typeface="Calibri" panose="020F0502020204030204" pitchFamily="34" charset="0"/>
            </a:endParaRPr>
          </a:p>
        </p:txBody>
      </p:sp>
      <p:sp>
        <p:nvSpPr>
          <p:cNvPr id="41" name="Text Box 151">
            <a:extLst>
              <a:ext uri="{FF2B5EF4-FFF2-40B4-BE49-F238E27FC236}">
                <a16:creationId xmlns:a16="http://schemas.microsoft.com/office/drawing/2014/main" id="{B92299D9-7A64-4E1F-A3CD-2473A6B65205}"/>
              </a:ext>
            </a:extLst>
          </p:cNvPr>
          <p:cNvSpPr txBox="1">
            <a:spLocks noChangeArrowheads="1"/>
          </p:cNvSpPr>
          <p:nvPr/>
        </p:nvSpPr>
        <p:spPr bwMode="auto">
          <a:xfrm>
            <a:off x="33871300" y="7572194"/>
            <a:ext cx="8749364" cy="517057"/>
          </a:xfrm>
          <a:prstGeom prst="rect">
            <a:avLst/>
          </a:prstGeom>
          <a:solidFill>
            <a:schemeClr val="bg1"/>
          </a:solidFill>
          <a:ln w="57150" cmpd="thinThick">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28009" tIns="64004" rIns="128009" bIns="64004">
            <a:spAutoFit/>
          </a:bodyPr>
          <a:lstStyle>
            <a:lvl1pPr defTabSz="1066800">
              <a:defRPr sz="2400">
                <a:solidFill>
                  <a:schemeClr val="tx1"/>
                </a:solidFill>
                <a:latin typeface="Times New Roman" charset="0"/>
              </a:defRPr>
            </a:lvl1pPr>
            <a:lvl2pPr marL="3267075" indent="-68263" defTabSz="1066800">
              <a:defRPr sz="2400">
                <a:solidFill>
                  <a:schemeClr val="tx1"/>
                </a:solidFill>
                <a:latin typeface="Times New Roman" charset="0"/>
              </a:defRPr>
            </a:lvl2pPr>
            <a:lvl3pPr marL="1143000" indent="-228600" defTabSz="1066800">
              <a:defRPr sz="2400">
                <a:solidFill>
                  <a:schemeClr val="tx1"/>
                </a:solidFill>
                <a:latin typeface="Times New Roman" charset="0"/>
              </a:defRPr>
            </a:lvl3pPr>
            <a:lvl4pPr marL="1600200" indent="-228600" defTabSz="1066800">
              <a:defRPr sz="2400">
                <a:solidFill>
                  <a:schemeClr val="tx1"/>
                </a:solidFill>
                <a:latin typeface="Times New Roman" charset="0"/>
              </a:defRPr>
            </a:lvl4pPr>
            <a:lvl5pPr marL="2057400" indent="-228600" defTabSz="1066800">
              <a:defRPr sz="2400">
                <a:solidFill>
                  <a:schemeClr val="tx1"/>
                </a:solidFill>
                <a:latin typeface="Times New Roman" charset="0"/>
              </a:defRPr>
            </a:lvl5pPr>
            <a:lvl6pPr marL="2514600" indent="-228600" defTabSz="1066800" eaLnBrk="0" fontAlgn="base" hangingPunct="0">
              <a:spcBef>
                <a:spcPct val="0"/>
              </a:spcBef>
              <a:spcAft>
                <a:spcPct val="0"/>
              </a:spcAft>
              <a:defRPr sz="2400">
                <a:solidFill>
                  <a:schemeClr val="tx1"/>
                </a:solidFill>
                <a:latin typeface="Times New Roman" charset="0"/>
              </a:defRPr>
            </a:lvl6pPr>
            <a:lvl7pPr marL="2971800" indent="-228600" defTabSz="1066800" eaLnBrk="0" fontAlgn="base" hangingPunct="0">
              <a:spcBef>
                <a:spcPct val="0"/>
              </a:spcBef>
              <a:spcAft>
                <a:spcPct val="0"/>
              </a:spcAft>
              <a:defRPr sz="2400">
                <a:solidFill>
                  <a:schemeClr val="tx1"/>
                </a:solidFill>
                <a:latin typeface="Times New Roman" charset="0"/>
              </a:defRPr>
            </a:lvl7pPr>
            <a:lvl8pPr marL="3429000" indent="-228600" defTabSz="1066800" eaLnBrk="0" fontAlgn="base" hangingPunct="0">
              <a:spcBef>
                <a:spcPct val="0"/>
              </a:spcBef>
              <a:spcAft>
                <a:spcPct val="0"/>
              </a:spcAft>
              <a:defRPr sz="2400">
                <a:solidFill>
                  <a:schemeClr val="tx1"/>
                </a:solidFill>
                <a:latin typeface="Times New Roman" charset="0"/>
              </a:defRPr>
            </a:lvl8pPr>
            <a:lvl9pPr marL="3886200" indent="-228600" defTabSz="1066800" eaLnBrk="0" fontAlgn="base" hangingPunct="0">
              <a:spcBef>
                <a:spcPct val="0"/>
              </a:spcBef>
              <a:spcAft>
                <a:spcPct val="0"/>
              </a:spcAft>
              <a:defRPr sz="2400">
                <a:solidFill>
                  <a:schemeClr val="tx1"/>
                </a:solidFill>
                <a:latin typeface="Times New Roman" charset="0"/>
              </a:defRPr>
            </a:lvl9pPr>
          </a:lstStyle>
          <a:p>
            <a:pPr>
              <a:defRPr/>
            </a:pPr>
            <a:r>
              <a:rPr lang="en-US" altLang="en-US" sz="2520" dirty="0">
                <a:latin typeface="Calibri" panose="020F0502020204030204" pitchFamily="34" charset="0"/>
                <a:cs typeface="Calibri" panose="020F0502020204030204" pitchFamily="34" charset="0"/>
              </a:rPr>
              <a:t>Information here</a:t>
            </a:r>
            <a:endParaRPr lang="en-US" altLang="en-US" sz="2520" dirty="0">
              <a:solidFill>
                <a:srgbClr val="FF0000"/>
              </a:solidFill>
              <a:latin typeface="Calibri" panose="020F0502020204030204" pitchFamily="34" charset="0"/>
              <a:cs typeface="Calibri" panose="020F0502020204030204" pitchFamily="34" charset="0"/>
            </a:endParaRPr>
          </a:p>
        </p:txBody>
      </p:sp>
      <p:sp>
        <p:nvSpPr>
          <p:cNvPr id="42" name="Text Box 151">
            <a:extLst>
              <a:ext uri="{FF2B5EF4-FFF2-40B4-BE49-F238E27FC236}">
                <a16:creationId xmlns:a16="http://schemas.microsoft.com/office/drawing/2014/main" id="{CC09D373-CED5-4DF3-8680-B1354679C36F}"/>
              </a:ext>
            </a:extLst>
          </p:cNvPr>
          <p:cNvSpPr txBox="1">
            <a:spLocks noChangeArrowheads="1"/>
          </p:cNvSpPr>
          <p:nvPr/>
        </p:nvSpPr>
        <p:spPr bwMode="auto">
          <a:xfrm>
            <a:off x="33967554" y="18958880"/>
            <a:ext cx="8749364" cy="517057"/>
          </a:xfrm>
          <a:prstGeom prst="rect">
            <a:avLst/>
          </a:prstGeom>
          <a:solidFill>
            <a:schemeClr val="bg1"/>
          </a:solidFill>
          <a:ln w="57150" cmpd="thinThick">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28009" tIns="64004" rIns="128009" bIns="64004">
            <a:spAutoFit/>
          </a:bodyPr>
          <a:lstStyle>
            <a:lvl1pPr defTabSz="1066800">
              <a:defRPr sz="2400">
                <a:solidFill>
                  <a:schemeClr val="tx1"/>
                </a:solidFill>
                <a:latin typeface="Times New Roman" charset="0"/>
              </a:defRPr>
            </a:lvl1pPr>
            <a:lvl2pPr marL="3267075" indent="-68263" defTabSz="1066800">
              <a:defRPr sz="2400">
                <a:solidFill>
                  <a:schemeClr val="tx1"/>
                </a:solidFill>
                <a:latin typeface="Times New Roman" charset="0"/>
              </a:defRPr>
            </a:lvl2pPr>
            <a:lvl3pPr marL="1143000" indent="-228600" defTabSz="1066800">
              <a:defRPr sz="2400">
                <a:solidFill>
                  <a:schemeClr val="tx1"/>
                </a:solidFill>
                <a:latin typeface="Times New Roman" charset="0"/>
              </a:defRPr>
            </a:lvl3pPr>
            <a:lvl4pPr marL="1600200" indent="-228600" defTabSz="1066800">
              <a:defRPr sz="2400">
                <a:solidFill>
                  <a:schemeClr val="tx1"/>
                </a:solidFill>
                <a:latin typeface="Times New Roman" charset="0"/>
              </a:defRPr>
            </a:lvl4pPr>
            <a:lvl5pPr marL="2057400" indent="-228600" defTabSz="1066800">
              <a:defRPr sz="2400">
                <a:solidFill>
                  <a:schemeClr val="tx1"/>
                </a:solidFill>
                <a:latin typeface="Times New Roman" charset="0"/>
              </a:defRPr>
            </a:lvl5pPr>
            <a:lvl6pPr marL="2514600" indent="-228600" defTabSz="1066800" eaLnBrk="0" fontAlgn="base" hangingPunct="0">
              <a:spcBef>
                <a:spcPct val="0"/>
              </a:spcBef>
              <a:spcAft>
                <a:spcPct val="0"/>
              </a:spcAft>
              <a:defRPr sz="2400">
                <a:solidFill>
                  <a:schemeClr val="tx1"/>
                </a:solidFill>
                <a:latin typeface="Times New Roman" charset="0"/>
              </a:defRPr>
            </a:lvl6pPr>
            <a:lvl7pPr marL="2971800" indent="-228600" defTabSz="1066800" eaLnBrk="0" fontAlgn="base" hangingPunct="0">
              <a:spcBef>
                <a:spcPct val="0"/>
              </a:spcBef>
              <a:spcAft>
                <a:spcPct val="0"/>
              </a:spcAft>
              <a:defRPr sz="2400">
                <a:solidFill>
                  <a:schemeClr val="tx1"/>
                </a:solidFill>
                <a:latin typeface="Times New Roman" charset="0"/>
              </a:defRPr>
            </a:lvl7pPr>
            <a:lvl8pPr marL="3429000" indent="-228600" defTabSz="1066800" eaLnBrk="0" fontAlgn="base" hangingPunct="0">
              <a:spcBef>
                <a:spcPct val="0"/>
              </a:spcBef>
              <a:spcAft>
                <a:spcPct val="0"/>
              </a:spcAft>
              <a:defRPr sz="2400">
                <a:solidFill>
                  <a:schemeClr val="tx1"/>
                </a:solidFill>
                <a:latin typeface="Times New Roman" charset="0"/>
              </a:defRPr>
            </a:lvl8pPr>
            <a:lvl9pPr marL="3886200" indent="-228600" defTabSz="1066800" eaLnBrk="0" fontAlgn="base" hangingPunct="0">
              <a:spcBef>
                <a:spcPct val="0"/>
              </a:spcBef>
              <a:spcAft>
                <a:spcPct val="0"/>
              </a:spcAft>
              <a:defRPr sz="2400">
                <a:solidFill>
                  <a:schemeClr val="tx1"/>
                </a:solidFill>
                <a:latin typeface="Times New Roman" charset="0"/>
              </a:defRPr>
            </a:lvl9pPr>
          </a:lstStyle>
          <a:p>
            <a:pPr>
              <a:defRPr/>
            </a:pPr>
            <a:r>
              <a:rPr lang="en-US" altLang="en-US" sz="2520" dirty="0">
                <a:latin typeface="Calibri" panose="020F0502020204030204" pitchFamily="34" charset="0"/>
                <a:cs typeface="Calibri" panose="020F0502020204030204" pitchFamily="34" charset="0"/>
              </a:rPr>
              <a:t>Information here</a:t>
            </a:r>
            <a:endParaRPr lang="en-US" altLang="en-US" sz="2520" dirty="0">
              <a:solidFill>
                <a:srgbClr val="FF0000"/>
              </a:solidFill>
              <a:latin typeface="Calibri" panose="020F0502020204030204" pitchFamily="34" charset="0"/>
              <a:cs typeface="Calibri" panose="020F0502020204030204" pitchFamily="34" charset="0"/>
            </a:endParaRPr>
          </a:p>
        </p:txBody>
      </p:sp>
      <p:sp>
        <p:nvSpPr>
          <p:cNvPr id="43" name="Text Box 151">
            <a:extLst>
              <a:ext uri="{FF2B5EF4-FFF2-40B4-BE49-F238E27FC236}">
                <a16:creationId xmlns:a16="http://schemas.microsoft.com/office/drawing/2014/main" id="{696C5CFA-1E85-435B-B50E-021BBA5BF482}"/>
              </a:ext>
            </a:extLst>
          </p:cNvPr>
          <p:cNvSpPr txBox="1">
            <a:spLocks noChangeArrowheads="1"/>
          </p:cNvSpPr>
          <p:nvPr/>
        </p:nvSpPr>
        <p:spPr bwMode="auto">
          <a:xfrm>
            <a:off x="33861675" y="27224094"/>
            <a:ext cx="8749364" cy="517057"/>
          </a:xfrm>
          <a:prstGeom prst="rect">
            <a:avLst/>
          </a:prstGeom>
          <a:solidFill>
            <a:schemeClr val="bg1"/>
          </a:solidFill>
          <a:ln w="57150" cmpd="thinThick">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28009" tIns="64004" rIns="128009" bIns="64004">
            <a:spAutoFit/>
          </a:bodyPr>
          <a:lstStyle>
            <a:lvl1pPr defTabSz="1066800">
              <a:defRPr sz="2400">
                <a:solidFill>
                  <a:schemeClr val="tx1"/>
                </a:solidFill>
                <a:latin typeface="Times New Roman" charset="0"/>
              </a:defRPr>
            </a:lvl1pPr>
            <a:lvl2pPr marL="3267075" indent="-68263" defTabSz="1066800">
              <a:defRPr sz="2400">
                <a:solidFill>
                  <a:schemeClr val="tx1"/>
                </a:solidFill>
                <a:latin typeface="Times New Roman" charset="0"/>
              </a:defRPr>
            </a:lvl2pPr>
            <a:lvl3pPr marL="1143000" indent="-228600" defTabSz="1066800">
              <a:defRPr sz="2400">
                <a:solidFill>
                  <a:schemeClr val="tx1"/>
                </a:solidFill>
                <a:latin typeface="Times New Roman" charset="0"/>
              </a:defRPr>
            </a:lvl3pPr>
            <a:lvl4pPr marL="1600200" indent="-228600" defTabSz="1066800">
              <a:defRPr sz="2400">
                <a:solidFill>
                  <a:schemeClr val="tx1"/>
                </a:solidFill>
                <a:latin typeface="Times New Roman" charset="0"/>
              </a:defRPr>
            </a:lvl4pPr>
            <a:lvl5pPr marL="2057400" indent="-228600" defTabSz="1066800">
              <a:defRPr sz="2400">
                <a:solidFill>
                  <a:schemeClr val="tx1"/>
                </a:solidFill>
                <a:latin typeface="Times New Roman" charset="0"/>
              </a:defRPr>
            </a:lvl5pPr>
            <a:lvl6pPr marL="2514600" indent="-228600" defTabSz="1066800" eaLnBrk="0" fontAlgn="base" hangingPunct="0">
              <a:spcBef>
                <a:spcPct val="0"/>
              </a:spcBef>
              <a:spcAft>
                <a:spcPct val="0"/>
              </a:spcAft>
              <a:defRPr sz="2400">
                <a:solidFill>
                  <a:schemeClr val="tx1"/>
                </a:solidFill>
                <a:latin typeface="Times New Roman" charset="0"/>
              </a:defRPr>
            </a:lvl6pPr>
            <a:lvl7pPr marL="2971800" indent="-228600" defTabSz="1066800" eaLnBrk="0" fontAlgn="base" hangingPunct="0">
              <a:spcBef>
                <a:spcPct val="0"/>
              </a:spcBef>
              <a:spcAft>
                <a:spcPct val="0"/>
              </a:spcAft>
              <a:defRPr sz="2400">
                <a:solidFill>
                  <a:schemeClr val="tx1"/>
                </a:solidFill>
                <a:latin typeface="Times New Roman" charset="0"/>
              </a:defRPr>
            </a:lvl7pPr>
            <a:lvl8pPr marL="3429000" indent="-228600" defTabSz="1066800" eaLnBrk="0" fontAlgn="base" hangingPunct="0">
              <a:spcBef>
                <a:spcPct val="0"/>
              </a:spcBef>
              <a:spcAft>
                <a:spcPct val="0"/>
              </a:spcAft>
              <a:defRPr sz="2400">
                <a:solidFill>
                  <a:schemeClr val="tx1"/>
                </a:solidFill>
                <a:latin typeface="Times New Roman" charset="0"/>
              </a:defRPr>
            </a:lvl8pPr>
            <a:lvl9pPr marL="3886200" indent="-228600" defTabSz="1066800" eaLnBrk="0" fontAlgn="base" hangingPunct="0">
              <a:spcBef>
                <a:spcPct val="0"/>
              </a:spcBef>
              <a:spcAft>
                <a:spcPct val="0"/>
              </a:spcAft>
              <a:defRPr sz="2400">
                <a:solidFill>
                  <a:schemeClr val="tx1"/>
                </a:solidFill>
                <a:latin typeface="Times New Roman" charset="0"/>
              </a:defRPr>
            </a:lvl9pPr>
          </a:lstStyle>
          <a:p>
            <a:pPr>
              <a:defRPr/>
            </a:pPr>
            <a:r>
              <a:rPr lang="en-US" altLang="en-US" sz="2520" dirty="0">
                <a:latin typeface="Calibri" panose="020F0502020204030204" pitchFamily="34" charset="0"/>
                <a:cs typeface="Calibri" panose="020F0502020204030204" pitchFamily="34" charset="0"/>
              </a:rPr>
              <a:t>Information here</a:t>
            </a:r>
            <a:endParaRPr lang="en-US" altLang="en-US" sz="2520" dirty="0">
              <a:solidFill>
                <a:srgbClr val="FF0000"/>
              </a:solidFill>
              <a:latin typeface="Calibri" panose="020F0502020204030204" pitchFamily="34" charset="0"/>
              <a:cs typeface="Calibri" panose="020F0502020204030204" pitchFamily="34" charset="0"/>
            </a:endParaRPr>
          </a:p>
        </p:txBody>
      </p:sp>
      <p:sp>
        <p:nvSpPr>
          <p:cNvPr id="44" name="Rectangle 154">
            <a:extLst>
              <a:ext uri="{FF2B5EF4-FFF2-40B4-BE49-F238E27FC236}">
                <a16:creationId xmlns:a16="http://schemas.microsoft.com/office/drawing/2014/main" id="{EEAC00F8-3CDF-4809-BFFB-4E660ABFBEBA}"/>
              </a:ext>
            </a:extLst>
          </p:cNvPr>
          <p:cNvSpPr>
            <a:spLocks noChangeArrowheads="1"/>
          </p:cNvSpPr>
          <p:nvPr/>
        </p:nvSpPr>
        <p:spPr bwMode="auto">
          <a:xfrm>
            <a:off x="34015680" y="11850624"/>
            <a:ext cx="3869356" cy="4389120"/>
          </a:xfrm>
          <a:prstGeom prst="rect">
            <a:avLst/>
          </a:prstGeom>
          <a:solidFill>
            <a:schemeClr val="bg1"/>
          </a:solidFill>
          <a:ln w="9525">
            <a:solidFill>
              <a:srgbClr val="F05023"/>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28009" tIns="64004" rIns="128009" bIns="64004" anchor="ctr"/>
          <a:lstStyle>
            <a:lvl1pPr defTabSz="1066800">
              <a:defRPr sz="2400">
                <a:solidFill>
                  <a:schemeClr val="tx1"/>
                </a:solidFill>
                <a:latin typeface="Times New Roman" charset="0"/>
              </a:defRPr>
            </a:lvl1pPr>
            <a:lvl2pPr marL="742950" indent="-285750" defTabSz="1066800">
              <a:defRPr sz="2400">
                <a:solidFill>
                  <a:schemeClr val="tx1"/>
                </a:solidFill>
                <a:latin typeface="Times New Roman" charset="0"/>
              </a:defRPr>
            </a:lvl2pPr>
            <a:lvl3pPr marL="1143000" indent="-228600" defTabSz="1066800">
              <a:defRPr sz="2400">
                <a:solidFill>
                  <a:schemeClr val="tx1"/>
                </a:solidFill>
                <a:latin typeface="Times New Roman" charset="0"/>
              </a:defRPr>
            </a:lvl3pPr>
            <a:lvl4pPr marL="1600200" indent="-228600" defTabSz="1066800">
              <a:defRPr sz="2400">
                <a:solidFill>
                  <a:schemeClr val="tx1"/>
                </a:solidFill>
                <a:latin typeface="Times New Roman" charset="0"/>
              </a:defRPr>
            </a:lvl4pPr>
            <a:lvl5pPr marL="2057400" indent="-228600" defTabSz="1066800">
              <a:defRPr sz="2400">
                <a:solidFill>
                  <a:schemeClr val="tx1"/>
                </a:solidFill>
                <a:latin typeface="Times New Roman" charset="0"/>
              </a:defRPr>
            </a:lvl5pPr>
            <a:lvl6pPr marL="2514600" indent="-228600" defTabSz="1066800" eaLnBrk="0" fontAlgn="base" hangingPunct="0">
              <a:spcBef>
                <a:spcPct val="0"/>
              </a:spcBef>
              <a:spcAft>
                <a:spcPct val="0"/>
              </a:spcAft>
              <a:defRPr sz="2400">
                <a:solidFill>
                  <a:schemeClr val="tx1"/>
                </a:solidFill>
                <a:latin typeface="Times New Roman" charset="0"/>
              </a:defRPr>
            </a:lvl6pPr>
            <a:lvl7pPr marL="2971800" indent="-228600" defTabSz="1066800" eaLnBrk="0" fontAlgn="base" hangingPunct="0">
              <a:spcBef>
                <a:spcPct val="0"/>
              </a:spcBef>
              <a:spcAft>
                <a:spcPct val="0"/>
              </a:spcAft>
              <a:defRPr sz="2400">
                <a:solidFill>
                  <a:schemeClr val="tx1"/>
                </a:solidFill>
                <a:latin typeface="Times New Roman" charset="0"/>
              </a:defRPr>
            </a:lvl7pPr>
            <a:lvl8pPr marL="3429000" indent="-228600" defTabSz="1066800" eaLnBrk="0" fontAlgn="base" hangingPunct="0">
              <a:spcBef>
                <a:spcPct val="0"/>
              </a:spcBef>
              <a:spcAft>
                <a:spcPct val="0"/>
              </a:spcAft>
              <a:defRPr sz="2400">
                <a:solidFill>
                  <a:schemeClr val="tx1"/>
                </a:solidFill>
                <a:latin typeface="Times New Roman" charset="0"/>
              </a:defRPr>
            </a:lvl8pPr>
            <a:lvl9pPr marL="3886200" indent="-228600" defTabSz="1066800" eaLnBrk="0" fontAlgn="base" hangingPunct="0">
              <a:spcBef>
                <a:spcPct val="0"/>
              </a:spcBef>
              <a:spcAft>
                <a:spcPct val="0"/>
              </a:spcAft>
              <a:defRPr sz="2400">
                <a:solidFill>
                  <a:schemeClr val="tx1"/>
                </a:solidFill>
                <a:latin typeface="Times New Roman" charset="0"/>
              </a:defRPr>
            </a:lvl9pPr>
          </a:lstStyle>
          <a:p>
            <a:pPr algn="ctr">
              <a:defRPr/>
            </a:pPr>
            <a:r>
              <a:rPr lang="en-US" altLang="en-US" sz="6120" i="1" dirty="0">
                <a:solidFill>
                  <a:srgbClr val="F05023"/>
                </a:solidFill>
                <a:latin typeface="Calibri" panose="020F0502020204030204" pitchFamily="34" charset="0"/>
                <a:cs typeface="Calibri" panose="020F0502020204030204" pitchFamily="34" charset="0"/>
              </a:rPr>
              <a:t>CHART or </a:t>
            </a:r>
          </a:p>
          <a:p>
            <a:pPr algn="ctr">
              <a:defRPr/>
            </a:pPr>
            <a:r>
              <a:rPr lang="en-US" altLang="en-US" sz="6120" i="1" dirty="0">
                <a:solidFill>
                  <a:srgbClr val="F05023"/>
                </a:solidFill>
                <a:latin typeface="Calibri" panose="020F0502020204030204" pitchFamily="34" charset="0"/>
                <a:cs typeface="Calibri" panose="020F0502020204030204" pitchFamily="34" charset="0"/>
              </a:rPr>
              <a:t>PICTURE</a:t>
            </a:r>
          </a:p>
        </p:txBody>
      </p:sp>
      <p:sp>
        <p:nvSpPr>
          <p:cNvPr id="45" name="Rectangle 154">
            <a:extLst>
              <a:ext uri="{FF2B5EF4-FFF2-40B4-BE49-F238E27FC236}">
                <a16:creationId xmlns:a16="http://schemas.microsoft.com/office/drawing/2014/main" id="{D6E99138-6CB5-4701-9649-5D4F3BBC9F3E}"/>
              </a:ext>
            </a:extLst>
          </p:cNvPr>
          <p:cNvSpPr>
            <a:spLocks noChangeArrowheads="1"/>
          </p:cNvSpPr>
          <p:nvPr/>
        </p:nvSpPr>
        <p:spPr bwMode="auto">
          <a:xfrm>
            <a:off x="38982317" y="11850624"/>
            <a:ext cx="3782729" cy="4389120"/>
          </a:xfrm>
          <a:prstGeom prst="rect">
            <a:avLst/>
          </a:prstGeom>
          <a:solidFill>
            <a:schemeClr val="bg1"/>
          </a:solidFill>
          <a:ln w="9525">
            <a:solidFill>
              <a:srgbClr val="F05023"/>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28009" tIns="64004" rIns="128009" bIns="64004" anchor="ctr"/>
          <a:lstStyle>
            <a:lvl1pPr defTabSz="1066800">
              <a:defRPr sz="2400">
                <a:solidFill>
                  <a:schemeClr val="tx1"/>
                </a:solidFill>
                <a:latin typeface="Times New Roman" charset="0"/>
              </a:defRPr>
            </a:lvl1pPr>
            <a:lvl2pPr marL="742950" indent="-285750" defTabSz="1066800">
              <a:defRPr sz="2400">
                <a:solidFill>
                  <a:schemeClr val="tx1"/>
                </a:solidFill>
                <a:latin typeface="Times New Roman" charset="0"/>
              </a:defRPr>
            </a:lvl2pPr>
            <a:lvl3pPr marL="1143000" indent="-228600" defTabSz="1066800">
              <a:defRPr sz="2400">
                <a:solidFill>
                  <a:schemeClr val="tx1"/>
                </a:solidFill>
                <a:latin typeface="Times New Roman" charset="0"/>
              </a:defRPr>
            </a:lvl3pPr>
            <a:lvl4pPr marL="1600200" indent="-228600" defTabSz="1066800">
              <a:defRPr sz="2400">
                <a:solidFill>
                  <a:schemeClr val="tx1"/>
                </a:solidFill>
                <a:latin typeface="Times New Roman" charset="0"/>
              </a:defRPr>
            </a:lvl4pPr>
            <a:lvl5pPr marL="2057400" indent="-228600" defTabSz="1066800">
              <a:defRPr sz="2400">
                <a:solidFill>
                  <a:schemeClr val="tx1"/>
                </a:solidFill>
                <a:latin typeface="Times New Roman" charset="0"/>
              </a:defRPr>
            </a:lvl5pPr>
            <a:lvl6pPr marL="2514600" indent="-228600" defTabSz="1066800" eaLnBrk="0" fontAlgn="base" hangingPunct="0">
              <a:spcBef>
                <a:spcPct val="0"/>
              </a:spcBef>
              <a:spcAft>
                <a:spcPct val="0"/>
              </a:spcAft>
              <a:defRPr sz="2400">
                <a:solidFill>
                  <a:schemeClr val="tx1"/>
                </a:solidFill>
                <a:latin typeface="Times New Roman" charset="0"/>
              </a:defRPr>
            </a:lvl6pPr>
            <a:lvl7pPr marL="2971800" indent="-228600" defTabSz="1066800" eaLnBrk="0" fontAlgn="base" hangingPunct="0">
              <a:spcBef>
                <a:spcPct val="0"/>
              </a:spcBef>
              <a:spcAft>
                <a:spcPct val="0"/>
              </a:spcAft>
              <a:defRPr sz="2400">
                <a:solidFill>
                  <a:schemeClr val="tx1"/>
                </a:solidFill>
                <a:latin typeface="Times New Roman" charset="0"/>
              </a:defRPr>
            </a:lvl7pPr>
            <a:lvl8pPr marL="3429000" indent="-228600" defTabSz="1066800" eaLnBrk="0" fontAlgn="base" hangingPunct="0">
              <a:spcBef>
                <a:spcPct val="0"/>
              </a:spcBef>
              <a:spcAft>
                <a:spcPct val="0"/>
              </a:spcAft>
              <a:defRPr sz="2400">
                <a:solidFill>
                  <a:schemeClr val="tx1"/>
                </a:solidFill>
                <a:latin typeface="Times New Roman" charset="0"/>
              </a:defRPr>
            </a:lvl8pPr>
            <a:lvl9pPr marL="3886200" indent="-228600" defTabSz="1066800" eaLnBrk="0" fontAlgn="base" hangingPunct="0">
              <a:spcBef>
                <a:spcPct val="0"/>
              </a:spcBef>
              <a:spcAft>
                <a:spcPct val="0"/>
              </a:spcAft>
              <a:defRPr sz="2400">
                <a:solidFill>
                  <a:schemeClr val="tx1"/>
                </a:solidFill>
                <a:latin typeface="Times New Roman" charset="0"/>
              </a:defRPr>
            </a:lvl9pPr>
          </a:lstStyle>
          <a:p>
            <a:pPr algn="ctr">
              <a:defRPr/>
            </a:pPr>
            <a:r>
              <a:rPr lang="en-US" altLang="en-US" sz="6120" i="1" dirty="0">
                <a:solidFill>
                  <a:srgbClr val="F05023"/>
                </a:solidFill>
                <a:latin typeface="Calibri" panose="020F0502020204030204" pitchFamily="34" charset="0"/>
                <a:cs typeface="Calibri" panose="020F0502020204030204" pitchFamily="34" charset="0"/>
              </a:rPr>
              <a:t>CHART or </a:t>
            </a:r>
          </a:p>
          <a:p>
            <a:pPr algn="ctr">
              <a:defRPr/>
            </a:pPr>
            <a:r>
              <a:rPr lang="en-US" altLang="en-US" sz="6120" i="1" dirty="0">
                <a:solidFill>
                  <a:srgbClr val="F05023"/>
                </a:solidFill>
                <a:latin typeface="Calibri" panose="020F0502020204030204" pitchFamily="34" charset="0"/>
                <a:cs typeface="Calibri" panose="020F0502020204030204" pitchFamily="34" charset="0"/>
              </a:rPr>
              <a:t>PICTURE</a:t>
            </a:r>
          </a:p>
        </p:txBody>
      </p:sp>
      <p:sp>
        <p:nvSpPr>
          <p:cNvPr id="46" name="Rectangle 154">
            <a:extLst>
              <a:ext uri="{FF2B5EF4-FFF2-40B4-BE49-F238E27FC236}">
                <a16:creationId xmlns:a16="http://schemas.microsoft.com/office/drawing/2014/main" id="{FBEAF6A8-F5D1-44D0-B84D-54CE570D012C}"/>
              </a:ext>
            </a:extLst>
          </p:cNvPr>
          <p:cNvSpPr>
            <a:spLocks noChangeArrowheads="1"/>
          </p:cNvSpPr>
          <p:nvPr/>
        </p:nvSpPr>
        <p:spPr bwMode="auto">
          <a:xfrm>
            <a:off x="12108581" y="22358524"/>
            <a:ext cx="8768615" cy="8816742"/>
          </a:xfrm>
          <a:prstGeom prst="rect">
            <a:avLst/>
          </a:prstGeom>
          <a:solidFill>
            <a:schemeClr val="bg1"/>
          </a:solidFill>
          <a:ln w="9525">
            <a:solidFill>
              <a:srgbClr val="F05023"/>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28009" tIns="64004" rIns="128009" bIns="64004" anchor="ctr"/>
          <a:lstStyle>
            <a:lvl1pPr defTabSz="1066800">
              <a:defRPr sz="2400">
                <a:solidFill>
                  <a:schemeClr val="tx1"/>
                </a:solidFill>
                <a:latin typeface="Times New Roman" charset="0"/>
              </a:defRPr>
            </a:lvl1pPr>
            <a:lvl2pPr marL="742950" indent="-285750" defTabSz="1066800">
              <a:defRPr sz="2400">
                <a:solidFill>
                  <a:schemeClr val="tx1"/>
                </a:solidFill>
                <a:latin typeface="Times New Roman" charset="0"/>
              </a:defRPr>
            </a:lvl2pPr>
            <a:lvl3pPr marL="1143000" indent="-228600" defTabSz="1066800">
              <a:defRPr sz="2400">
                <a:solidFill>
                  <a:schemeClr val="tx1"/>
                </a:solidFill>
                <a:latin typeface="Times New Roman" charset="0"/>
              </a:defRPr>
            </a:lvl3pPr>
            <a:lvl4pPr marL="1600200" indent="-228600" defTabSz="1066800">
              <a:defRPr sz="2400">
                <a:solidFill>
                  <a:schemeClr val="tx1"/>
                </a:solidFill>
                <a:latin typeface="Times New Roman" charset="0"/>
              </a:defRPr>
            </a:lvl4pPr>
            <a:lvl5pPr marL="2057400" indent="-228600" defTabSz="1066800">
              <a:defRPr sz="2400">
                <a:solidFill>
                  <a:schemeClr val="tx1"/>
                </a:solidFill>
                <a:latin typeface="Times New Roman" charset="0"/>
              </a:defRPr>
            </a:lvl5pPr>
            <a:lvl6pPr marL="2514600" indent="-228600" defTabSz="1066800" eaLnBrk="0" fontAlgn="base" hangingPunct="0">
              <a:spcBef>
                <a:spcPct val="0"/>
              </a:spcBef>
              <a:spcAft>
                <a:spcPct val="0"/>
              </a:spcAft>
              <a:defRPr sz="2400">
                <a:solidFill>
                  <a:schemeClr val="tx1"/>
                </a:solidFill>
                <a:latin typeface="Times New Roman" charset="0"/>
              </a:defRPr>
            </a:lvl6pPr>
            <a:lvl7pPr marL="2971800" indent="-228600" defTabSz="1066800" eaLnBrk="0" fontAlgn="base" hangingPunct="0">
              <a:spcBef>
                <a:spcPct val="0"/>
              </a:spcBef>
              <a:spcAft>
                <a:spcPct val="0"/>
              </a:spcAft>
              <a:defRPr sz="2400">
                <a:solidFill>
                  <a:schemeClr val="tx1"/>
                </a:solidFill>
                <a:latin typeface="Times New Roman" charset="0"/>
              </a:defRPr>
            </a:lvl7pPr>
            <a:lvl8pPr marL="3429000" indent="-228600" defTabSz="1066800" eaLnBrk="0" fontAlgn="base" hangingPunct="0">
              <a:spcBef>
                <a:spcPct val="0"/>
              </a:spcBef>
              <a:spcAft>
                <a:spcPct val="0"/>
              </a:spcAft>
              <a:defRPr sz="2400">
                <a:solidFill>
                  <a:schemeClr val="tx1"/>
                </a:solidFill>
                <a:latin typeface="Times New Roman" charset="0"/>
              </a:defRPr>
            </a:lvl8pPr>
            <a:lvl9pPr marL="3886200" indent="-228600" defTabSz="1066800" eaLnBrk="0" fontAlgn="base" hangingPunct="0">
              <a:spcBef>
                <a:spcPct val="0"/>
              </a:spcBef>
              <a:spcAft>
                <a:spcPct val="0"/>
              </a:spcAft>
              <a:defRPr sz="2400">
                <a:solidFill>
                  <a:schemeClr val="tx1"/>
                </a:solidFill>
                <a:latin typeface="Times New Roman" charset="0"/>
              </a:defRPr>
            </a:lvl9pPr>
          </a:lstStyle>
          <a:p>
            <a:pPr algn="ctr">
              <a:defRPr/>
            </a:pPr>
            <a:r>
              <a:rPr lang="en-US" altLang="en-US" sz="6120" i="1" dirty="0">
                <a:solidFill>
                  <a:srgbClr val="F05023"/>
                </a:solidFill>
                <a:latin typeface="Calibri" panose="020F0502020204030204" pitchFamily="34" charset="0"/>
                <a:cs typeface="Calibri" panose="020F0502020204030204" pitchFamily="34" charset="0"/>
              </a:rPr>
              <a:t>CHART or </a:t>
            </a:r>
          </a:p>
          <a:p>
            <a:pPr algn="ctr">
              <a:defRPr/>
            </a:pPr>
            <a:r>
              <a:rPr lang="en-US" altLang="en-US" sz="6120" i="1" dirty="0">
                <a:solidFill>
                  <a:srgbClr val="F05023"/>
                </a:solidFill>
                <a:latin typeface="Calibri" panose="020F0502020204030204" pitchFamily="34" charset="0"/>
                <a:cs typeface="Calibri" panose="020F0502020204030204" pitchFamily="34" charset="0"/>
              </a:rPr>
              <a:t>PICTURE</a:t>
            </a:r>
          </a:p>
        </p:txBody>
      </p:sp>
      <p:sp>
        <p:nvSpPr>
          <p:cNvPr id="47" name="Rectangle 154">
            <a:extLst>
              <a:ext uri="{FF2B5EF4-FFF2-40B4-BE49-F238E27FC236}">
                <a16:creationId xmlns:a16="http://schemas.microsoft.com/office/drawing/2014/main" id="{0532C4F2-57EA-4C0D-9364-639C5ADAE07B}"/>
              </a:ext>
            </a:extLst>
          </p:cNvPr>
          <p:cNvSpPr>
            <a:spLocks noChangeArrowheads="1"/>
          </p:cNvSpPr>
          <p:nvPr/>
        </p:nvSpPr>
        <p:spPr bwMode="auto">
          <a:xfrm>
            <a:off x="23071756" y="22358524"/>
            <a:ext cx="8720488" cy="8816742"/>
          </a:xfrm>
          <a:prstGeom prst="rect">
            <a:avLst/>
          </a:prstGeom>
          <a:solidFill>
            <a:schemeClr val="bg1"/>
          </a:solidFill>
          <a:ln w="9525">
            <a:solidFill>
              <a:srgbClr val="F05023"/>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28009" tIns="64004" rIns="128009" bIns="64004" anchor="ctr"/>
          <a:lstStyle>
            <a:lvl1pPr defTabSz="1066800">
              <a:defRPr sz="2400">
                <a:solidFill>
                  <a:schemeClr val="tx1"/>
                </a:solidFill>
                <a:latin typeface="Times New Roman" charset="0"/>
              </a:defRPr>
            </a:lvl1pPr>
            <a:lvl2pPr marL="742950" indent="-285750" defTabSz="1066800">
              <a:defRPr sz="2400">
                <a:solidFill>
                  <a:schemeClr val="tx1"/>
                </a:solidFill>
                <a:latin typeface="Times New Roman" charset="0"/>
              </a:defRPr>
            </a:lvl2pPr>
            <a:lvl3pPr marL="1143000" indent="-228600" defTabSz="1066800">
              <a:defRPr sz="2400">
                <a:solidFill>
                  <a:schemeClr val="tx1"/>
                </a:solidFill>
                <a:latin typeface="Times New Roman" charset="0"/>
              </a:defRPr>
            </a:lvl3pPr>
            <a:lvl4pPr marL="1600200" indent="-228600" defTabSz="1066800">
              <a:defRPr sz="2400">
                <a:solidFill>
                  <a:schemeClr val="tx1"/>
                </a:solidFill>
                <a:latin typeface="Times New Roman" charset="0"/>
              </a:defRPr>
            </a:lvl4pPr>
            <a:lvl5pPr marL="2057400" indent="-228600" defTabSz="1066800">
              <a:defRPr sz="2400">
                <a:solidFill>
                  <a:schemeClr val="tx1"/>
                </a:solidFill>
                <a:latin typeface="Times New Roman" charset="0"/>
              </a:defRPr>
            </a:lvl5pPr>
            <a:lvl6pPr marL="2514600" indent="-228600" defTabSz="1066800" eaLnBrk="0" fontAlgn="base" hangingPunct="0">
              <a:spcBef>
                <a:spcPct val="0"/>
              </a:spcBef>
              <a:spcAft>
                <a:spcPct val="0"/>
              </a:spcAft>
              <a:defRPr sz="2400">
                <a:solidFill>
                  <a:schemeClr val="tx1"/>
                </a:solidFill>
                <a:latin typeface="Times New Roman" charset="0"/>
              </a:defRPr>
            </a:lvl6pPr>
            <a:lvl7pPr marL="2971800" indent="-228600" defTabSz="1066800" eaLnBrk="0" fontAlgn="base" hangingPunct="0">
              <a:spcBef>
                <a:spcPct val="0"/>
              </a:spcBef>
              <a:spcAft>
                <a:spcPct val="0"/>
              </a:spcAft>
              <a:defRPr sz="2400">
                <a:solidFill>
                  <a:schemeClr val="tx1"/>
                </a:solidFill>
                <a:latin typeface="Times New Roman" charset="0"/>
              </a:defRPr>
            </a:lvl7pPr>
            <a:lvl8pPr marL="3429000" indent="-228600" defTabSz="1066800" eaLnBrk="0" fontAlgn="base" hangingPunct="0">
              <a:spcBef>
                <a:spcPct val="0"/>
              </a:spcBef>
              <a:spcAft>
                <a:spcPct val="0"/>
              </a:spcAft>
              <a:defRPr sz="2400">
                <a:solidFill>
                  <a:schemeClr val="tx1"/>
                </a:solidFill>
                <a:latin typeface="Times New Roman" charset="0"/>
              </a:defRPr>
            </a:lvl8pPr>
            <a:lvl9pPr marL="3886200" indent="-228600" defTabSz="1066800" eaLnBrk="0" fontAlgn="base" hangingPunct="0">
              <a:spcBef>
                <a:spcPct val="0"/>
              </a:spcBef>
              <a:spcAft>
                <a:spcPct val="0"/>
              </a:spcAft>
              <a:defRPr sz="2400">
                <a:solidFill>
                  <a:schemeClr val="tx1"/>
                </a:solidFill>
                <a:latin typeface="Times New Roman" charset="0"/>
              </a:defRPr>
            </a:lvl9pPr>
          </a:lstStyle>
          <a:p>
            <a:pPr algn="ctr">
              <a:defRPr/>
            </a:pPr>
            <a:r>
              <a:rPr lang="en-US" altLang="en-US" sz="6120" i="1" dirty="0">
                <a:solidFill>
                  <a:srgbClr val="F05023"/>
                </a:solidFill>
                <a:latin typeface="Calibri" panose="020F0502020204030204" pitchFamily="34" charset="0"/>
                <a:cs typeface="Calibri" panose="020F0502020204030204" pitchFamily="34" charset="0"/>
              </a:rPr>
              <a:t>CHART or </a:t>
            </a:r>
          </a:p>
          <a:p>
            <a:pPr algn="ctr">
              <a:defRPr/>
            </a:pPr>
            <a:r>
              <a:rPr lang="en-US" altLang="en-US" sz="6120" i="1" dirty="0">
                <a:solidFill>
                  <a:srgbClr val="F05023"/>
                </a:solidFill>
                <a:latin typeface="Calibri" panose="020F0502020204030204" pitchFamily="34" charset="0"/>
                <a:cs typeface="Calibri" panose="020F0502020204030204" pitchFamily="34" charset="0"/>
              </a:rPr>
              <a:t>PICTURE</a:t>
            </a:r>
          </a:p>
        </p:txBody>
      </p:sp>
      <p:sp>
        <p:nvSpPr>
          <p:cNvPr id="50" name="Rectangle 154">
            <a:extLst>
              <a:ext uri="{FF2B5EF4-FFF2-40B4-BE49-F238E27FC236}">
                <a16:creationId xmlns:a16="http://schemas.microsoft.com/office/drawing/2014/main" id="{83AE5133-BBCA-4C3A-9A40-DA796B42BC7B}"/>
              </a:ext>
            </a:extLst>
          </p:cNvPr>
          <p:cNvSpPr>
            <a:spLocks noChangeArrowheads="1"/>
          </p:cNvSpPr>
          <p:nvPr/>
        </p:nvSpPr>
        <p:spPr bwMode="auto">
          <a:xfrm>
            <a:off x="1087655" y="24524208"/>
            <a:ext cx="8768615" cy="6631807"/>
          </a:xfrm>
          <a:prstGeom prst="rect">
            <a:avLst/>
          </a:prstGeom>
          <a:solidFill>
            <a:schemeClr val="bg1"/>
          </a:solidFill>
          <a:ln w="9525">
            <a:solidFill>
              <a:srgbClr val="F05023"/>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28009" tIns="64004" rIns="128009" bIns="64004" anchor="ctr"/>
          <a:lstStyle>
            <a:lvl1pPr defTabSz="1066800">
              <a:defRPr sz="2400">
                <a:solidFill>
                  <a:schemeClr val="tx1"/>
                </a:solidFill>
                <a:latin typeface="Times New Roman" charset="0"/>
              </a:defRPr>
            </a:lvl1pPr>
            <a:lvl2pPr marL="742950" indent="-285750" defTabSz="1066800">
              <a:defRPr sz="2400">
                <a:solidFill>
                  <a:schemeClr val="tx1"/>
                </a:solidFill>
                <a:latin typeface="Times New Roman" charset="0"/>
              </a:defRPr>
            </a:lvl2pPr>
            <a:lvl3pPr marL="1143000" indent="-228600" defTabSz="1066800">
              <a:defRPr sz="2400">
                <a:solidFill>
                  <a:schemeClr val="tx1"/>
                </a:solidFill>
                <a:latin typeface="Times New Roman" charset="0"/>
              </a:defRPr>
            </a:lvl3pPr>
            <a:lvl4pPr marL="1600200" indent="-228600" defTabSz="1066800">
              <a:defRPr sz="2400">
                <a:solidFill>
                  <a:schemeClr val="tx1"/>
                </a:solidFill>
                <a:latin typeface="Times New Roman" charset="0"/>
              </a:defRPr>
            </a:lvl4pPr>
            <a:lvl5pPr marL="2057400" indent="-228600" defTabSz="1066800">
              <a:defRPr sz="2400">
                <a:solidFill>
                  <a:schemeClr val="tx1"/>
                </a:solidFill>
                <a:latin typeface="Times New Roman" charset="0"/>
              </a:defRPr>
            </a:lvl5pPr>
            <a:lvl6pPr marL="2514600" indent="-228600" defTabSz="1066800" eaLnBrk="0" fontAlgn="base" hangingPunct="0">
              <a:spcBef>
                <a:spcPct val="0"/>
              </a:spcBef>
              <a:spcAft>
                <a:spcPct val="0"/>
              </a:spcAft>
              <a:defRPr sz="2400">
                <a:solidFill>
                  <a:schemeClr val="tx1"/>
                </a:solidFill>
                <a:latin typeface="Times New Roman" charset="0"/>
              </a:defRPr>
            </a:lvl6pPr>
            <a:lvl7pPr marL="2971800" indent="-228600" defTabSz="1066800" eaLnBrk="0" fontAlgn="base" hangingPunct="0">
              <a:spcBef>
                <a:spcPct val="0"/>
              </a:spcBef>
              <a:spcAft>
                <a:spcPct val="0"/>
              </a:spcAft>
              <a:defRPr sz="2400">
                <a:solidFill>
                  <a:schemeClr val="tx1"/>
                </a:solidFill>
                <a:latin typeface="Times New Roman" charset="0"/>
              </a:defRPr>
            </a:lvl7pPr>
            <a:lvl8pPr marL="3429000" indent="-228600" defTabSz="1066800" eaLnBrk="0" fontAlgn="base" hangingPunct="0">
              <a:spcBef>
                <a:spcPct val="0"/>
              </a:spcBef>
              <a:spcAft>
                <a:spcPct val="0"/>
              </a:spcAft>
              <a:defRPr sz="2400">
                <a:solidFill>
                  <a:schemeClr val="tx1"/>
                </a:solidFill>
                <a:latin typeface="Times New Roman" charset="0"/>
              </a:defRPr>
            </a:lvl8pPr>
            <a:lvl9pPr marL="3886200" indent="-228600" defTabSz="1066800" eaLnBrk="0" fontAlgn="base" hangingPunct="0">
              <a:spcBef>
                <a:spcPct val="0"/>
              </a:spcBef>
              <a:spcAft>
                <a:spcPct val="0"/>
              </a:spcAft>
              <a:defRPr sz="2400">
                <a:solidFill>
                  <a:schemeClr val="tx1"/>
                </a:solidFill>
                <a:latin typeface="Times New Roman" charset="0"/>
              </a:defRPr>
            </a:lvl9pPr>
          </a:lstStyle>
          <a:p>
            <a:pPr algn="ctr">
              <a:defRPr/>
            </a:pPr>
            <a:r>
              <a:rPr lang="en-US" altLang="en-US" sz="6120" i="1" dirty="0">
                <a:solidFill>
                  <a:srgbClr val="F05023"/>
                </a:solidFill>
                <a:latin typeface="Calibri" panose="020F0502020204030204" pitchFamily="34" charset="0"/>
                <a:cs typeface="Calibri" panose="020F0502020204030204" pitchFamily="34" charset="0"/>
              </a:rPr>
              <a:t>CHART or </a:t>
            </a:r>
          </a:p>
          <a:p>
            <a:pPr algn="ctr">
              <a:defRPr/>
            </a:pPr>
            <a:r>
              <a:rPr lang="en-US" altLang="en-US" sz="6120" i="1" dirty="0">
                <a:solidFill>
                  <a:srgbClr val="F05023"/>
                </a:solidFill>
                <a:latin typeface="Calibri" panose="020F0502020204030204" pitchFamily="34" charset="0"/>
                <a:cs typeface="Calibri" panose="020F0502020204030204" pitchFamily="34" charset="0"/>
              </a:rPr>
              <a:t>PICTURE</a:t>
            </a:r>
          </a:p>
        </p:txBody>
      </p:sp>
    </p:spTree>
    <p:extLst>
      <p:ext uri="{BB962C8B-B14F-4D97-AF65-F5344CB8AC3E}">
        <p14:creationId xmlns:p14="http://schemas.microsoft.com/office/powerpoint/2010/main" val="28726195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TotalTime>
  <Words>628</Words>
  <Application>Microsoft Macintosh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Derick Somoso</dc:creator>
  <cp:lastModifiedBy>Caitlin Abrego</cp:lastModifiedBy>
  <cp:revision>7</cp:revision>
  <dcterms:created xsi:type="dcterms:W3CDTF">2020-10-27T21:40:17Z</dcterms:created>
  <dcterms:modified xsi:type="dcterms:W3CDTF">2022-11-11T22:33:15Z</dcterms:modified>
</cp:coreProperties>
</file>