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Title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356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267" y="919691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267" y="2641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56350"/>
            <a:ext cx="2133600" cy="501650"/>
          </a:xfrm>
        </p:spPr>
        <p:txBody>
          <a:bodyPr/>
          <a:lstStyle/>
          <a:p>
            <a:fld id="{451DEABC-D766-4322-8E78-B830FAE35C72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39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593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511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125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509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721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47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415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70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95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September 26, 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66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ooter.jp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279" y="6335000"/>
            <a:ext cx="9196373" cy="52954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8144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144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7D0EFEE-2756-4A20-BF2A-63F0A94F99AC}" type="datetime4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September 26, 2016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6758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38DF745-7D3F-47F4-83A3-874385CFAA6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168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Helvetica Neue"/>
          <a:ea typeface="+mj-ea"/>
          <a:cs typeface="Helvetica Neue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b="0" i="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347663" indent="-347663" algn="l" defTabSz="457200" rtl="0" eaLnBrk="1" latinLnBrk="0" hangingPunct="1">
        <a:spcBef>
          <a:spcPct val="20000"/>
        </a:spcBef>
        <a:buClr>
          <a:srgbClr val="FF4C00"/>
        </a:buClr>
        <a:buFont typeface="Lucida Grande"/>
        <a:buChar char="■"/>
        <a:defRPr sz="2800" b="0" i="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685800" indent="-338138" algn="l" defTabSz="457200" rtl="0" eaLnBrk="1" latinLnBrk="0" hangingPunct="1">
        <a:spcBef>
          <a:spcPct val="20000"/>
        </a:spcBef>
        <a:buClr>
          <a:srgbClr val="646469"/>
        </a:buClr>
        <a:buFont typeface="Lucida Grande"/>
        <a:buChar char="■"/>
        <a:defRPr sz="2400" b="0" i="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914400" indent="-287338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SzPct val="100000"/>
        <a:buFont typeface="Lucida Grande"/>
        <a:buChar char="■"/>
        <a:defRPr sz="2000" b="0" i="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1262063" indent="-347663" algn="l" defTabSz="457200" rtl="0" eaLnBrk="1" latinLnBrk="0" hangingPunct="1">
        <a:spcBef>
          <a:spcPct val="20000"/>
        </a:spcBef>
        <a:buClr>
          <a:schemeClr val="bg1">
            <a:lumMod val="85000"/>
          </a:schemeClr>
        </a:buClr>
        <a:buSzPct val="100000"/>
        <a:buFont typeface="Lucida Grande"/>
        <a:buChar char="■"/>
        <a:defRPr sz="2000" b="0" i="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Slide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1010931"/>
            <a:ext cx="6286500" cy="5745469"/>
          </a:xfrm>
          <a:prstGeom prst="rect">
            <a:avLst/>
          </a:prstGeom>
          <a:effectLst>
            <a:outerShdw blurRad="247650" dist="114300" dir="3240000" sx="102000" sy="102000" algn="t" rotWithShape="0">
              <a:prstClr val="black">
                <a:alpha val="7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505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6600"/>
                </a:solidFill>
              </a:rPr>
              <a:t>Header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144" y="1256832"/>
            <a:ext cx="8229600" cy="4869332"/>
          </a:xfr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Aft>
                <a:spcPts val="1000"/>
              </a:spcAft>
              <a:buClr>
                <a:srgbClr val="FF6600"/>
              </a:buClr>
              <a:buFont typeface="Wingdings" charset="2"/>
              <a:buChar char="§"/>
            </a:pPr>
            <a:r>
              <a:rPr lang="en-US" sz="2000" b="1" dirty="0" smtClean="0">
                <a:solidFill>
                  <a:srgbClr val="7D7D7D"/>
                </a:solidFill>
              </a:rPr>
              <a:t>test</a:t>
            </a:r>
            <a:endParaRPr lang="en-US" sz="2000" b="1" dirty="0">
              <a:solidFill>
                <a:srgbClr val="7D7D7D"/>
              </a:solidFill>
            </a:endParaRPr>
          </a:p>
          <a:p>
            <a:pPr lvl="2">
              <a:lnSpc>
                <a:spcPct val="90000"/>
              </a:lnSpc>
              <a:spcAft>
                <a:spcPts val="1000"/>
              </a:spcAft>
              <a:buClr>
                <a:srgbClr val="FF6600"/>
              </a:buClr>
              <a:buFont typeface="Wingdings" charset="2"/>
              <a:buChar char="§"/>
            </a:pPr>
            <a:r>
              <a:rPr lang="en-US" sz="1600" dirty="0" smtClean="0">
                <a:solidFill>
                  <a:srgbClr val="7D7D7D"/>
                </a:solidFill>
              </a:rPr>
              <a:t>test</a:t>
            </a:r>
            <a:endParaRPr lang="en-US" sz="1600" dirty="0">
              <a:solidFill>
                <a:srgbClr val="7D7D7D"/>
              </a:solidFill>
            </a:endParaRPr>
          </a:p>
          <a:p>
            <a:pPr marL="342900" indent="-342900">
              <a:lnSpc>
                <a:spcPct val="90000"/>
              </a:lnSpc>
              <a:spcAft>
                <a:spcPts val="1000"/>
              </a:spcAft>
              <a:buClr>
                <a:srgbClr val="FF6600"/>
              </a:buClr>
              <a:buFont typeface="Wingdings" charset="2"/>
              <a:buChar char="§"/>
            </a:pPr>
            <a:endParaRPr lang="en-US" sz="2400" dirty="0">
              <a:solidFill>
                <a:srgbClr val="7D7D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2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Neue</vt:lpstr>
      <vt:lpstr>Lucida Grande</vt:lpstr>
      <vt:lpstr>Wingdings</vt:lpstr>
      <vt:lpstr>2_Office Theme</vt:lpstr>
      <vt:lpstr>PowerPoint Presentation</vt:lpstr>
      <vt:lpstr>Header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Selber</dc:creator>
  <cp:lastModifiedBy>Ruby Charak</cp:lastModifiedBy>
  <cp:revision>20</cp:revision>
  <dcterms:created xsi:type="dcterms:W3CDTF">2015-08-10T01:34:35Z</dcterms:created>
  <dcterms:modified xsi:type="dcterms:W3CDTF">2016-09-26T16:48:06Z</dcterms:modified>
</cp:coreProperties>
</file>