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619837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58" y="4603447"/>
            <a:ext cx="3457019" cy="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cap="all" spc="200" baseline="0" smtClean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55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14900"/>
          </a:xfrm>
          <a:blipFill dpi="0" rotWithShape="1">
            <a:blip r:embed="rId2"/>
            <a:srcRect/>
            <a:stretch>
              <a:fillRect t="-6600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AFA65-7176-40CA-BBA5-C94FB196E07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8" y="6460710"/>
            <a:ext cx="1240758" cy="3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pPr lvl="1"/>
            <a:r>
              <a:rPr lang="en-US" dirty="0" smtClean="0"/>
              <a:t>Bullet Point 2</a:t>
            </a:r>
          </a:p>
          <a:p>
            <a:pPr lvl="2"/>
            <a:r>
              <a:rPr lang="en-US" dirty="0" smtClean="0"/>
              <a:t>Bullet Point 3</a:t>
            </a:r>
          </a:p>
          <a:p>
            <a:pPr lvl="3"/>
            <a:r>
              <a:rPr lang="en-US" dirty="0" smtClean="0"/>
              <a:t>Bullet Point 4</a:t>
            </a:r>
          </a:p>
          <a:p>
            <a:pPr lvl="4"/>
            <a:r>
              <a:rPr lang="en-US" dirty="0" smtClean="0"/>
              <a:t>Bullet Point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287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46469"/>
      </a:dk2>
      <a:lt2>
        <a:srgbClr val="7FC2D7"/>
      </a:lt2>
      <a:accent1>
        <a:srgbClr val="F05023"/>
      </a:accent1>
      <a:accent2>
        <a:srgbClr val="04173C"/>
      </a:accent2>
      <a:accent3>
        <a:srgbClr val="FFC000"/>
      </a:accent3>
      <a:accent4>
        <a:srgbClr val="1773B1"/>
      </a:accent4>
      <a:accent5>
        <a:srgbClr val="016A3A"/>
      </a:accent5>
      <a:accent6>
        <a:srgbClr val="00B050"/>
      </a:accent6>
      <a:hlink>
        <a:srgbClr val="F05023"/>
      </a:hlink>
      <a:folHlink>
        <a:srgbClr val="8C8C8C"/>
      </a:folHlink>
    </a:clrScheme>
    <a:fontScheme name="Custom 1">
      <a:majorFont>
        <a:latin typeface="Source Serif Pro Black"/>
        <a:ea typeface=""/>
        <a:cs typeface=""/>
      </a:majorFont>
      <a:minorFont>
        <a:latin typeface="Source Sans Pro Extra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95E2E7B5C6D499E69274860B92225" ma:contentTypeVersion="16" ma:contentTypeDescription="Create a new document." ma:contentTypeScope="" ma:versionID="02b1ccd0f35cb63605d6d2c827336af6">
  <xsd:schema xmlns:xsd="http://www.w3.org/2001/XMLSchema" xmlns:xs="http://www.w3.org/2001/XMLSchema" xmlns:p="http://schemas.microsoft.com/office/2006/metadata/properties" xmlns:ns2="97342861-2e5a-442a-b08f-941b2ef48fa7" xmlns:ns3="dbbd2d06-cba3-467a-b832-54219c7514d3" targetNamespace="http://schemas.microsoft.com/office/2006/metadata/properties" ma:root="true" ma:fieldsID="33bcbaddf735b911880ada8a97e426bc" ns2:_="" ns3:_="">
    <xsd:import namespace="97342861-2e5a-442a-b08f-941b2ef48fa7"/>
    <xsd:import namespace="dbbd2d06-cba3-467a-b832-54219c7514d3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Tab" minOccurs="0"/>
                <xsd:element ref="ns2:Publish_x0020_Date" minOccurs="0"/>
                <xsd:element ref="ns2:Purpose" minOccurs="0"/>
                <xsd:element ref="ns2:Status" minOccurs="0"/>
                <xsd:element ref="ns3:SharedWithUsers" minOccurs="0"/>
                <xsd:element ref="ns3:SharedWithDetails" minOccurs="0"/>
                <xsd:element ref="ns2:Assigned_x0020_To0" minOccurs="0"/>
                <xsd:element ref="ns2:Button_x0020__x002d__x0020_Request_x0020_Review" minOccurs="0"/>
                <xsd:element ref="ns3:LastSharedByUser" minOccurs="0"/>
                <xsd:element ref="ns3:LastSharedByTime" minOccurs="0"/>
                <xsd:element ref="ns2:Project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42861-2e5a-442a-b08f-941b2ef48fa7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default="ES&amp;L Team" ma:format="Dropdown" ma:internalName="Audience">
      <xsd:simpleType>
        <xsd:restriction base="dms:Choice">
          <xsd:enumeration value="Students"/>
          <xsd:enumeration value="Faculty"/>
          <xsd:enumeration value="All UTRGV"/>
          <xsd:enumeration value="Community Partners"/>
          <xsd:enumeration value="Public"/>
          <xsd:enumeration value="ES&amp;L Team"/>
        </xsd:restriction>
      </xsd:simpleType>
    </xsd:element>
    <xsd:element name="Tab" ma:index="9" nillable="true" ma:displayName="Tab" ma:format="Dropdown" ma:internalName="Tab">
      <xsd:simpleType>
        <xsd:restriction base="dms:Choice">
          <xsd:enumeration value="About"/>
          <xsd:enumeration value="Engaged Scholar Symposium"/>
          <xsd:enumeration value="Service Learning"/>
          <xsd:enumeration value="Undergrad Research"/>
          <xsd:enumeration value="Other Experiential Learning"/>
          <xsd:enumeration value="For Faculty"/>
          <xsd:enumeration value="Free-Standing Page"/>
          <xsd:enumeration value="Not for Publishing"/>
        </xsd:restriction>
      </xsd:simpleType>
    </xsd:element>
    <xsd:element name="Publish_x0020_Date" ma:index="10" nillable="true" ma:displayName="Publish Date" ma:description="Goal Date for Publishing Content" ma:format="DateOnly" ma:internalName="Publish_x0020_Date">
      <xsd:simpleType>
        <xsd:restriction base="dms:DateTime"/>
      </xsd:simpleType>
    </xsd:element>
    <xsd:element name="Purpose" ma:index="11" nillable="true" ma:displayName="Purpose" ma:description="Type of post" ma:format="Dropdown" ma:internalName="Purpose">
      <xsd:simpleType>
        <xsd:restriction base="dms:Choice">
          <xsd:enumeration value="Inform"/>
          <xsd:enumeration value="Event"/>
          <xsd:enumeration value="Tutorial"/>
          <xsd:enumeration value="Referral"/>
          <xsd:enumeration value="Website Development"/>
        </xsd:restriction>
      </xsd:simpleType>
    </xsd:element>
    <xsd:element name="Status" ma:index="12" nillable="true" ma:displayName="Status" ma:default="Development Not Started" ma:format="Dropdown" ma:internalName="Status">
      <xsd:simpleType>
        <xsd:restriction base="dms:Choice">
          <xsd:enumeration value="Development Not Started"/>
          <xsd:enumeration value="Development In Progress"/>
          <xsd:enumeration value="Development Completed"/>
          <xsd:enumeration value="Review &amp; Revision"/>
          <xsd:enumeration value="Ready to be Posted"/>
          <xsd:enumeration value="Published"/>
          <xsd:enumeration value="Un-Published"/>
        </xsd:restriction>
      </xsd:simpleType>
    </xsd:element>
    <xsd:element name="Assigned_x0020_To0" ma:index="15" nillable="true" ma:displayName="Assigned To" ma:description="Staff Member Assigned to modify/review document.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tton_x0020__x002d__x0020_Request_x0020_Review" ma:index="16" nillable="true" ma:displayName="Button - Request Review" ma:internalName="Button_x0020__x002d__x0020_Request_x0020_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ject" ma:index="19" nillable="true" ma:displayName="Project" ma:default="General Information" ma:format="Dropdown" ma:internalName="Project">
      <xsd:simpleType>
        <xsd:restriction base="dms:Choice">
          <xsd:enumeration value="General Information"/>
          <xsd:enumeration value="Service Learning"/>
          <xsd:enumeration value="Research"/>
          <xsd:enumeration value="Creative Works"/>
          <xsd:enumeration value="Internships"/>
          <xsd:enumeration value="Other Experiential Learning Activity"/>
          <xsd:enumeration value="Engaged Scholar Symposium"/>
        </xsd:restriction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b xmlns="97342861-2e5a-442a-b08f-941b2ef48fa7" xsi:nil="true"/>
    <Project xmlns="97342861-2e5a-442a-b08f-941b2ef48fa7">General Information</Project>
    <Audience xmlns="97342861-2e5a-442a-b08f-941b2ef48fa7">ES&amp;L Team</Audience>
    <Button_x0020__x002d__x0020_Request_x0020_Review xmlns="97342861-2e5a-442a-b08f-941b2ef48fa7">
      <Url xsi:nil="true"/>
      <Description xsi:nil="true"/>
    </Button_x0020__x002d__x0020_Request_x0020_Review>
    <Purpose xmlns="97342861-2e5a-442a-b08f-941b2ef48fa7" xsi:nil="true"/>
    <Assigned_x0020_To0 xmlns="97342861-2e5a-442a-b08f-941b2ef48fa7">
      <UserInfo>
        <DisplayName/>
        <AccountId xsi:nil="true"/>
        <AccountType/>
      </UserInfo>
    </Assigned_x0020_To0>
    <Publish_x0020_Date xmlns="97342861-2e5a-442a-b08f-941b2ef48fa7" xsi:nil="true"/>
    <Status xmlns="97342861-2e5a-442a-b08f-941b2ef48fa7">Development Not Started</Status>
  </documentManagement>
</p:properties>
</file>

<file path=customXml/itemProps1.xml><?xml version="1.0" encoding="utf-8"?>
<ds:datastoreItem xmlns:ds="http://schemas.openxmlformats.org/officeDocument/2006/customXml" ds:itemID="{C429F212-FCE2-4F22-ACB8-426F6BD60EC8}"/>
</file>

<file path=customXml/itemProps2.xml><?xml version="1.0" encoding="utf-8"?>
<ds:datastoreItem xmlns:ds="http://schemas.openxmlformats.org/officeDocument/2006/customXml" ds:itemID="{61DF924C-FF0E-46D2-BF11-BEE1C6A88E91}"/>
</file>

<file path=customXml/itemProps3.xml><?xml version="1.0" encoding="utf-8"?>
<ds:datastoreItem xmlns:ds="http://schemas.openxmlformats.org/officeDocument/2006/customXml" ds:itemID="{B176E06D-B65C-4874-AA26-6D53DF8519B7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18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Source Sans Pro ExtraLight</vt:lpstr>
      <vt:lpstr>Source Sans Pro Semibold</vt:lpstr>
      <vt:lpstr>Source Serif Pro Black</vt:lpstr>
      <vt:lpstr>Retrospect</vt:lpstr>
      <vt:lpstr>Title</vt:lpstr>
      <vt:lpstr>Header</vt:lpstr>
    </vt:vector>
  </TitlesOfParts>
  <Company>UTRGV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Stegall</dc:creator>
  <cp:lastModifiedBy>Sarah Stegall</cp:lastModifiedBy>
  <cp:revision>3</cp:revision>
  <dcterms:created xsi:type="dcterms:W3CDTF">2017-08-09T20:48:54Z</dcterms:created>
  <dcterms:modified xsi:type="dcterms:W3CDTF">2017-08-09T21:13:32Z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0x01010074E95E2E7B5C6D499E69274860B92225</vt:lpwstr>
  </property>
</Properties>
</file>