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6" r:id="rId7"/>
    <p:sldId id="260" r:id="rId8"/>
    <p:sldId id="265" r:id="rId9"/>
    <p:sldId id="261" r:id="rId10"/>
    <p:sldId id="263" r:id="rId11"/>
    <p:sldId id="264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37" autoAdjust="0"/>
    <p:restoredTop sz="92548" autoAdjust="0"/>
  </p:normalViewPr>
  <p:slideViewPr>
    <p:cSldViewPr snapToGrid="0">
      <p:cViewPr varScale="1">
        <p:scale>
          <a:sx n="40" d="100"/>
          <a:sy n="40" d="100"/>
        </p:scale>
        <p:origin x="240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lavae@gmail.com" TargetMode="External"/><Relationship Id="rId2" Type="http://schemas.openxmlformats.org/officeDocument/2006/relationships/hyperlink" Target="mailto:Michelle.cline@detroitk12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D46C73-4D66-4388-96BF-58CD39BE4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Michelle Cline, Ed.D.</a:t>
            </a:r>
          </a:p>
          <a:p>
            <a:r>
              <a:rPr lang="en-US" dirty="0"/>
              <a:t>Detroit Public Schools Community District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8F170-108E-4618-BF79-3B918C9CD196}"/>
              </a:ext>
            </a:extLst>
          </p:cNvPr>
          <p:cNvSpPr txBox="1"/>
          <p:nvPr/>
        </p:nvSpPr>
        <p:spPr>
          <a:xfrm>
            <a:off x="1371600" y="1550792"/>
            <a:ext cx="10217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Be the Disruption!</a:t>
            </a:r>
          </a:p>
          <a:p>
            <a:r>
              <a:rPr lang="en-US" sz="4000" dirty="0" err="1"/>
              <a:t>STEAMing</a:t>
            </a:r>
            <a:r>
              <a:rPr lang="en-US" sz="4000" dirty="0"/>
              <a:t> the Way to a Successful Future</a:t>
            </a:r>
          </a:p>
        </p:txBody>
      </p:sp>
    </p:spTree>
    <p:extLst>
      <p:ext uri="{BB962C8B-B14F-4D97-AF65-F5344CB8AC3E}">
        <p14:creationId xmlns:p14="http://schemas.microsoft.com/office/powerpoint/2010/main" val="195975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1F583-4387-4C64-AD09-B92044E0A18F}"/>
              </a:ext>
            </a:extLst>
          </p:cNvPr>
          <p:cNvSpPr txBox="1"/>
          <p:nvPr/>
        </p:nvSpPr>
        <p:spPr>
          <a:xfrm>
            <a:off x="5292969" y="896815"/>
            <a:ext cx="529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 the Disruption!</a:t>
            </a:r>
          </a:p>
          <a:p>
            <a:r>
              <a:rPr lang="en-US" sz="3600" dirty="0" err="1">
                <a:solidFill>
                  <a:srgbClr val="00B0F0"/>
                </a:solidFill>
              </a:rPr>
              <a:t>Breakouteu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0AA18B-6BBB-472A-94BE-BD222A867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763" y="2724328"/>
            <a:ext cx="4503377" cy="337753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7636F3-D2B1-485B-B588-2E27001D0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414" y="2639337"/>
            <a:ext cx="4616699" cy="34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850904-B23C-4489-B598-8E142ABF9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48" y="1571389"/>
            <a:ext cx="3263780" cy="244783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6C3FBB-879F-4BA0-8718-D44BB23E73B0}"/>
              </a:ext>
            </a:extLst>
          </p:cNvPr>
          <p:cNvSpPr txBox="1"/>
          <p:nvPr/>
        </p:nvSpPr>
        <p:spPr>
          <a:xfrm>
            <a:off x="6453808" y="438416"/>
            <a:ext cx="4094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 the Disruption!</a:t>
            </a:r>
          </a:p>
          <a:p>
            <a:r>
              <a:rPr lang="en-US" sz="3600" dirty="0" err="1">
                <a:solidFill>
                  <a:srgbClr val="00B0F0"/>
                </a:solidFill>
              </a:rPr>
              <a:t>Breakoutedu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167898-6ED8-4C7E-9E8C-117951CA4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86878" y="3736007"/>
            <a:ext cx="3410228" cy="2557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DCD72F-75E1-4F11-901A-760A66AAC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178" y="2002480"/>
            <a:ext cx="3485992" cy="26144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F62DA1-9A9F-4C6B-A67F-8236D86EF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268855" y="1981378"/>
            <a:ext cx="3279913" cy="24599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9DD2BB-3EFC-4310-8D62-1B052BF17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9098" y="3309727"/>
            <a:ext cx="1779713" cy="34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2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7363C9-75D7-4372-BF43-E23892556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548" y="2398645"/>
            <a:ext cx="4483652" cy="336273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79F54C-9707-4DF6-BA5A-13571D4C5EB7}"/>
              </a:ext>
            </a:extLst>
          </p:cNvPr>
          <p:cNvSpPr txBox="1"/>
          <p:nvPr/>
        </p:nvSpPr>
        <p:spPr>
          <a:xfrm>
            <a:off x="4890052" y="639315"/>
            <a:ext cx="6616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 the Disruption!</a:t>
            </a:r>
          </a:p>
          <a:p>
            <a:r>
              <a:rPr lang="en-US" sz="3200" dirty="0" err="1">
                <a:solidFill>
                  <a:srgbClr val="00B0F0"/>
                </a:solidFill>
              </a:rPr>
              <a:t>Breakoutedu</a:t>
            </a:r>
            <a:r>
              <a:rPr lang="en-US" sz="3200" dirty="0">
                <a:solidFill>
                  <a:srgbClr val="00B0F0"/>
                </a:solidFill>
              </a:rPr>
              <a:t> at the DIA!</a:t>
            </a:r>
          </a:p>
          <a:p>
            <a:r>
              <a:rPr lang="en-US" sz="3200" dirty="0">
                <a:solidFill>
                  <a:srgbClr val="FFFF00"/>
                </a:solidFill>
              </a:rPr>
              <a:t>Detroit Institute of Arts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CC78E-DC3C-4E5A-A2A2-357B8975C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852" y="2365513"/>
            <a:ext cx="4064000" cy="30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55FDE8-E2F3-420B-BDC4-2D58A4E5D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332217"/>
            <a:ext cx="2883455" cy="216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00AF7C-CC25-415B-B0E7-26F73E891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394" y="1905000"/>
            <a:ext cx="4064000" cy="304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005F9E-2EA9-4800-A141-7C98BE28B464}"/>
              </a:ext>
            </a:extLst>
          </p:cNvPr>
          <p:cNvSpPr txBox="1"/>
          <p:nvPr/>
        </p:nvSpPr>
        <p:spPr>
          <a:xfrm>
            <a:off x="5817704" y="463826"/>
            <a:ext cx="5688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 the Disruption!</a:t>
            </a:r>
          </a:p>
          <a:p>
            <a:r>
              <a:rPr lang="en-US" sz="3200" dirty="0" err="1">
                <a:solidFill>
                  <a:srgbClr val="00B0F0"/>
                </a:solidFill>
              </a:rPr>
              <a:t>Breakoutedu</a:t>
            </a:r>
            <a:r>
              <a:rPr lang="en-US" sz="3200" dirty="0">
                <a:solidFill>
                  <a:srgbClr val="00B0F0"/>
                </a:solidFill>
              </a:rPr>
              <a:t> at the DIA!</a:t>
            </a:r>
          </a:p>
          <a:p>
            <a:r>
              <a:rPr lang="en-US" sz="3200" dirty="0">
                <a:solidFill>
                  <a:srgbClr val="FFFF00"/>
                </a:solidFill>
              </a:rPr>
              <a:t>Diego Rivera Mural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FD9B1C-8D37-4CE0-9D56-74C89A825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573" y="2329280"/>
            <a:ext cx="4064000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CE74F2-2FF2-4D34-9866-A6F0B3F19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774" y="4103415"/>
            <a:ext cx="3396974" cy="25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5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18485A-AB7B-473C-BD4D-3A982487E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13" y="3429000"/>
            <a:ext cx="4064000" cy="304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26BC91-1023-479B-B47C-26C21BBB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13" y="2262809"/>
            <a:ext cx="4064000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FDC963-EB02-4879-9440-68B2BB575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07513" y="2673626"/>
            <a:ext cx="4064000" cy="304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EF0390-682F-490E-B1B8-07B385A7347F}"/>
              </a:ext>
            </a:extLst>
          </p:cNvPr>
          <p:cNvSpPr txBox="1"/>
          <p:nvPr/>
        </p:nvSpPr>
        <p:spPr>
          <a:xfrm>
            <a:off x="4554331" y="1399761"/>
            <a:ext cx="4161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 the Disruption!</a:t>
            </a:r>
          </a:p>
          <a:p>
            <a:r>
              <a:rPr lang="en-US" sz="3600" dirty="0">
                <a:solidFill>
                  <a:srgbClr val="00B0F0"/>
                </a:solidFill>
              </a:rPr>
              <a:t>Meet the Guest</a:t>
            </a:r>
          </a:p>
        </p:txBody>
      </p:sp>
    </p:spTree>
    <p:extLst>
      <p:ext uri="{BB962C8B-B14F-4D97-AF65-F5344CB8AC3E}">
        <p14:creationId xmlns:p14="http://schemas.microsoft.com/office/powerpoint/2010/main" val="17136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D5987D-33D1-43CD-B094-5E02D7FDC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445" y="2300983"/>
            <a:ext cx="4064000" cy="304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33877E-90F6-44F4-9D6E-CB237F09C567}"/>
              </a:ext>
            </a:extLst>
          </p:cNvPr>
          <p:cNvSpPr txBox="1"/>
          <p:nvPr/>
        </p:nvSpPr>
        <p:spPr>
          <a:xfrm>
            <a:off x="6294783" y="702365"/>
            <a:ext cx="4664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 the Disruption!</a:t>
            </a:r>
            <a:endParaRPr lang="en-US" sz="3600" dirty="0">
              <a:solidFill>
                <a:srgbClr val="00B0F0"/>
              </a:solidFill>
            </a:endParaRPr>
          </a:p>
          <a:p>
            <a:r>
              <a:rPr lang="en-US" sz="3600" dirty="0">
                <a:solidFill>
                  <a:srgbClr val="00B0F0"/>
                </a:solidFill>
              </a:rPr>
              <a:t>Meet the Guest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26A6DC-1593-4971-BAAB-1B12D561678C}"/>
              </a:ext>
            </a:extLst>
          </p:cNvPr>
          <p:cNvSpPr txBox="1"/>
          <p:nvPr/>
        </p:nvSpPr>
        <p:spPr>
          <a:xfrm>
            <a:off x="4507947" y="2300983"/>
            <a:ext cx="2078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Latina/o Engineers from Ford Motor Company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0967AE-0776-44C4-9BA1-499B03F4F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068367" y="2457802"/>
            <a:ext cx="3304207" cy="2478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E5908B-3530-4346-A52C-04261A842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82367" y="3842026"/>
            <a:ext cx="3304207" cy="24781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0ED478-CFA7-4E07-93B0-04099884D494}"/>
              </a:ext>
            </a:extLst>
          </p:cNvPr>
          <p:cNvSpPr txBox="1"/>
          <p:nvPr/>
        </p:nvSpPr>
        <p:spPr>
          <a:xfrm>
            <a:off x="8895526" y="5436035"/>
            <a:ext cx="2930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Grad students studying Orthotics and Prosthetics</a:t>
            </a:r>
          </a:p>
        </p:txBody>
      </p:sp>
    </p:spTree>
    <p:extLst>
      <p:ext uri="{BB962C8B-B14F-4D97-AF65-F5344CB8AC3E}">
        <p14:creationId xmlns:p14="http://schemas.microsoft.com/office/powerpoint/2010/main" val="39517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55AAD-FC34-48F3-97DE-6A55C92B2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3429000"/>
            <a:ext cx="10724322" cy="2789685"/>
          </a:xfrm>
        </p:spPr>
        <p:txBody>
          <a:bodyPr/>
          <a:lstStyle/>
          <a:p>
            <a:r>
              <a:rPr lang="en-US" dirty="0"/>
              <a:t>Michelle Cline, </a:t>
            </a:r>
            <a:r>
              <a:rPr lang="en-US" dirty="0" err="1"/>
              <a:t>Ed.D</a:t>
            </a:r>
            <a:endParaRPr lang="en-US" dirty="0"/>
          </a:p>
          <a:p>
            <a:r>
              <a:rPr lang="en-US" dirty="0"/>
              <a:t>Detroit Public Schools Community District</a:t>
            </a:r>
          </a:p>
          <a:p>
            <a:r>
              <a:rPr lang="en-US" dirty="0"/>
              <a:t>Michelle Cline Educational Consulting, LLC</a:t>
            </a:r>
          </a:p>
          <a:p>
            <a:r>
              <a:rPr lang="en-US" dirty="0">
                <a:hlinkClick r:id="rId2"/>
              </a:rPr>
              <a:t>Michelle.cline@detroitk12.org</a:t>
            </a:r>
            <a:endParaRPr lang="en-US" dirty="0"/>
          </a:p>
          <a:p>
            <a:r>
              <a:rPr lang="en-US" dirty="0">
                <a:hlinkClick r:id="rId3"/>
              </a:rPr>
              <a:t>michellelavae@gmail.com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8D1EB-9A26-410D-B352-B3F81348154A}"/>
              </a:ext>
            </a:extLst>
          </p:cNvPr>
          <p:cNvSpPr txBox="1"/>
          <p:nvPr/>
        </p:nvSpPr>
        <p:spPr>
          <a:xfrm>
            <a:off x="4731027" y="834887"/>
            <a:ext cx="613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Be the Disruption!</a:t>
            </a:r>
            <a:endParaRPr lang="en-US" sz="4800" dirty="0">
              <a:solidFill>
                <a:srgbClr val="00B0F0"/>
              </a:solidFill>
            </a:endParaRPr>
          </a:p>
          <a:p>
            <a:r>
              <a:rPr lang="en-US" sz="4800" dirty="0">
                <a:solidFill>
                  <a:srgbClr val="00B0F0"/>
                </a:solidFill>
              </a:rPr>
              <a:t>Any 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891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oup of people in a room&#10;&#10;Description automatically generated">
            <a:extLst>
              <a:ext uri="{FF2B5EF4-FFF2-40B4-BE49-F238E27FC236}">
                <a16:creationId xmlns:a16="http://schemas.microsoft.com/office/drawing/2014/main" id="{45867982-005F-4BAE-BBB4-B71181842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0179" y="2545889"/>
            <a:ext cx="4064000" cy="304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50A72B-62B3-40AB-82FB-29CDCEEEE938}"/>
              </a:ext>
            </a:extLst>
          </p:cNvPr>
          <p:cNvSpPr txBox="1"/>
          <p:nvPr/>
        </p:nvSpPr>
        <p:spPr>
          <a:xfrm>
            <a:off x="5128591" y="573123"/>
            <a:ext cx="53803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Be the Disruption!</a:t>
            </a:r>
          </a:p>
          <a:p>
            <a:r>
              <a:rPr lang="en-US" sz="4400" dirty="0">
                <a:solidFill>
                  <a:srgbClr val="00B0F0"/>
                </a:solidFill>
              </a:rPr>
              <a:t>CSI Investigations</a:t>
            </a:r>
          </a:p>
          <a:p>
            <a:endParaRPr lang="en-US" dirty="0"/>
          </a:p>
        </p:txBody>
      </p:sp>
      <p:pic>
        <p:nvPicPr>
          <p:cNvPr id="11" name="Picture 10" descr="A group of people in a room&#10;&#10;Description automatically generated">
            <a:extLst>
              <a:ext uri="{FF2B5EF4-FFF2-40B4-BE49-F238E27FC236}">
                <a16:creationId xmlns:a16="http://schemas.microsoft.com/office/drawing/2014/main" id="{E2105D26-5646-498C-A17D-DDC7CCB4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70049" y="2960206"/>
            <a:ext cx="3314534" cy="2485901"/>
          </a:xfrm>
          <a:prstGeom prst="rect">
            <a:avLst/>
          </a:prstGeom>
        </p:spPr>
      </p:pic>
      <p:pic>
        <p:nvPicPr>
          <p:cNvPr id="13" name="Picture 12" descr="A picture containing child, young, boy, little&#10;&#10;Description automatically generated">
            <a:extLst>
              <a:ext uri="{FF2B5EF4-FFF2-40B4-BE49-F238E27FC236}">
                <a16:creationId xmlns:a16="http://schemas.microsoft.com/office/drawing/2014/main" id="{F04E33C0-8DB1-4211-B963-CB149CA33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26" y="2960206"/>
            <a:ext cx="3314537" cy="248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7A4B3A-0D18-4AC8-AC5A-769A8C4D4C46}"/>
              </a:ext>
            </a:extLst>
          </p:cNvPr>
          <p:cNvSpPr txBox="1"/>
          <p:nvPr/>
        </p:nvSpPr>
        <p:spPr>
          <a:xfrm>
            <a:off x="5413512" y="639315"/>
            <a:ext cx="5805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79FDC-ABD1-493D-B3D6-071E94EDAD08}"/>
              </a:ext>
            </a:extLst>
          </p:cNvPr>
          <p:cNvSpPr txBox="1"/>
          <p:nvPr/>
        </p:nvSpPr>
        <p:spPr>
          <a:xfrm>
            <a:off x="6228523" y="639315"/>
            <a:ext cx="4558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 the Disruption!</a:t>
            </a:r>
          </a:p>
          <a:p>
            <a:r>
              <a:rPr lang="en-US" sz="3600" dirty="0">
                <a:solidFill>
                  <a:srgbClr val="00B0F0"/>
                </a:solidFill>
              </a:rPr>
              <a:t>CSI Investigations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B55331-C56B-4807-9542-AB504368E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175889" y="2416853"/>
            <a:ext cx="3222764" cy="2417074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7553808-5CEB-4E22-93B9-7E0FB8233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-209290" y="3391839"/>
            <a:ext cx="3243850" cy="2432887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D074D0-B7D8-4EB1-963A-F5F998047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435821" y="1680772"/>
            <a:ext cx="4064000" cy="304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1D4480-279E-429C-A965-59B33B4F6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786032" y="2915605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E5BA11-A111-4962-968B-B3E58E007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264033" y="2187575"/>
            <a:ext cx="6858000" cy="2482850"/>
          </a:xfrm>
          <a:prstGeom prst="rect">
            <a:avLst/>
          </a:prstGeom>
        </p:spPr>
      </p:pic>
      <p:pic>
        <p:nvPicPr>
          <p:cNvPr id="7" name="Content Placeholder 6" descr="A picture containing person, indoor, child, table&#10;&#10;Description automatically generated">
            <a:extLst>
              <a:ext uri="{FF2B5EF4-FFF2-40B4-BE49-F238E27FC236}">
                <a16:creationId xmlns:a16="http://schemas.microsoft.com/office/drawing/2014/main" id="{2E10847A-539D-4BF3-BC54-B18B30E49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5627" y="2358152"/>
            <a:ext cx="4064000" cy="304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AF3666-2FD4-4F7F-9E59-BE27EE43C0FB}"/>
              </a:ext>
            </a:extLst>
          </p:cNvPr>
          <p:cNvSpPr txBox="1"/>
          <p:nvPr/>
        </p:nvSpPr>
        <p:spPr>
          <a:xfrm>
            <a:off x="5221357" y="834887"/>
            <a:ext cx="4678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Be the Disruption!</a:t>
            </a:r>
          </a:p>
          <a:p>
            <a:r>
              <a:rPr lang="en-US" sz="4000" dirty="0">
                <a:solidFill>
                  <a:srgbClr val="00B0F0"/>
                </a:solidFill>
              </a:rPr>
              <a:t>Driving Questions</a:t>
            </a:r>
          </a:p>
        </p:txBody>
      </p:sp>
      <p:pic>
        <p:nvPicPr>
          <p:cNvPr id="11" name="Picture 10" descr="A picture containing person, child, boy, indoor&#10;&#10;Description automatically generated">
            <a:extLst>
              <a:ext uri="{FF2B5EF4-FFF2-40B4-BE49-F238E27FC236}">
                <a16:creationId xmlns:a16="http://schemas.microsoft.com/office/drawing/2014/main" id="{3AE3891F-11A9-4376-8B90-CB3DED093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813" y="3550920"/>
            <a:ext cx="4064000" cy="304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A3D0A8-3206-4872-8012-C74E3663475F}"/>
              </a:ext>
            </a:extLst>
          </p:cNvPr>
          <p:cNvSpPr txBox="1"/>
          <p:nvPr/>
        </p:nvSpPr>
        <p:spPr>
          <a:xfrm>
            <a:off x="7788813" y="2337733"/>
            <a:ext cx="406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How does the game Operation work?</a:t>
            </a:r>
          </a:p>
        </p:txBody>
      </p:sp>
    </p:spTree>
    <p:extLst>
      <p:ext uri="{BB962C8B-B14F-4D97-AF65-F5344CB8AC3E}">
        <p14:creationId xmlns:p14="http://schemas.microsoft.com/office/powerpoint/2010/main" val="20081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C39ED7F3-50F0-47A1-A7E3-70934A737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1" r="8242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B24EEF-7DC3-44B3-9AAB-2A7E6D8D710E}"/>
              </a:ext>
            </a:extLst>
          </p:cNvPr>
          <p:cNvSpPr txBox="1"/>
          <p:nvPr/>
        </p:nvSpPr>
        <p:spPr>
          <a:xfrm>
            <a:off x="427682" y="3429000"/>
            <a:ext cx="42357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How does the game Operation work?</a:t>
            </a:r>
          </a:p>
          <a:p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How can you redesign the game to make it better?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7838D0-7A85-4B0D-8CE8-F718FDD7989E}"/>
              </a:ext>
            </a:extLst>
          </p:cNvPr>
          <p:cNvSpPr txBox="1"/>
          <p:nvPr/>
        </p:nvSpPr>
        <p:spPr>
          <a:xfrm>
            <a:off x="427682" y="1815548"/>
            <a:ext cx="4235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 the Disruption!</a:t>
            </a:r>
          </a:p>
          <a:p>
            <a:r>
              <a:rPr lang="en-US" sz="3600" dirty="0">
                <a:solidFill>
                  <a:srgbClr val="00B0F0"/>
                </a:solidFill>
              </a:rPr>
              <a:t>Driving Questions</a:t>
            </a:r>
          </a:p>
        </p:txBody>
      </p:sp>
    </p:spTree>
    <p:extLst>
      <p:ext uri="{BB962C8B-B14F-4D97-AF65-F5344CB8AC3E}">
        <p14:creationId xmlns:p14="http://schemas.microsoft.com/office/powerpoint/2010/main" val="40587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951BE-231F-422C-9B5C-467CE8F91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13" y="2194560"/>
            <a:ext cx="11880574" cy="40241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Building background knowledge!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D3074-616C-4688-8D63-AA4C8AB34073}"/>
              </a:ext>
            </a:extLst>
          </p:cNvPr>
          <p:cNvSpPr txBox="1"/>
          <p:nvPr/>
        </p:nvSpPr>
        <p:spPr>
          <a:xfrm>
            <a:off x="6096000" y="993913"/>
            <a:ext cx="4465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 the Disruption!</a:t>
            </a:r>
          </a:p>
          <a:p>
            <a:r>
              <a:rPr lang="en-US" sz="3600" dirty="0">
                <a:solidFill>
                  <a:srgbClr val="00B0F0"/>
                </a:solidFill>
              </a:rPr>
              <a:t>Driving 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89760-F325-45E8-8370-5516823B1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8" y="2974170"/>
            <a:ext cx="3791380" cy="2843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239480-5D86-4872-AC71-F16A2A47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984" y="2828396"/>
            <a:ext cx="3102267" cy="23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0A9841-DD11-4A6A-9640-A2F4C9032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203" y="2682621"/>
            <a:ext cx="4021084" cy="3015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3DEE0D-B5CA-40C2-BFB6-2E03BFF62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117" y="4788393"/>
            <a:ext cx="2668104" cy="20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1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D4E8106-056F-4A59-9D39-5968161AD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396" y="1476734"/>
            <a:ext cx="3382287" cy="253671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49D36-AF95-4F12-A4B0-24BB6B2CD698}"/>
              </a:ext>
            </a:extLst>
          </p:cNvPr>
          <p:cNvSpPr txBox="1"/>
          <p:nvPr/>
        </p:nvSpPr>
        <p:spPr>
          <a:xfrm>
            <a:off x="5499653" y="530087"/>
            <a:ext cx="583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Be the Disruption!</a:t>
            </a:r>
          </a:p>
          <a:p>
            <a:r>
              <a:rPr lang="en-US" sz="4000" dirty="0">
                <a:solidFill>
                  <a:srgbClr val="00B0F0"/>
                </a:solidFill>
              </a:rPr>
              <a:t>Driving Questions</a:t>
            </a:r>
          </a:p>
        </p:txBody>
      </p:sp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3BC685E-A2C2-4EB5-8F1D-BF449708F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866" y="4013449"/>
            <a:ext cx="3002529" cy="2251897"/>
          </a:xfrm>
          <a:prstGeom prst="rect">
            <a:avLst/>
          </a:prstGeom>
        </p:spPr>
      </p:pic>
      <p:pic>
        <p:nvPicPr>
          <p:cNvPr id="10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F7964D-7A49-40D7-A75A-4FD9C9B17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775" y="1952985"/>
            <a:ext cx="3382287" cy="2536715"/>
          </a:xfrm>
          <a:prstGeom prst="rect">
            <a:avLst/>
          </a:prstGeom>
        </p:spPr>
      </p:pic>
      <p:pic>
        <p:nvPicPr>
          <p:cNvPr id="12" name="Picture 11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DEBC18DC-3FFE-4BA4-9DCC-930CE0B1E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055" y="2227620"/>
            <a:ext cx="3218000" cy="2413500"/>
          </a:xfrm>
          <a:prstGeom prst="rect">
            <a:avLst/>
          </a:prstGeom>
        </p:spPr>
      </p:pic>
      <p:pic>
        <p:nvPicPr>
          <p:cNvPr id="14" name="Picture 13" descr="A picture containing person, indoor, boy, table&#10;&#10;Description automatically generated">
            <a:extLst>
              <a:ext uri="{FF2B5EF4-FFF2-40B4-BE49-F238E27FC236}">
                <a16:creationId xmlns:a16="http://schemas.microsoft.com/office/drawing/2014/main" id="{CB90AC71-6E0A-458C-95E4-F34C41B0F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00" y="4390840"/>
            <a:ext cx="2641134" cy="1980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25DA31-015C-4D61-BC7F-C96BF42DDAE3}"/>
              </a:ext>
            </a:extLst>
          </p:cNvPr>
          <p:cNvSpPr txBox="1"/>
          <p:nvPr/>
        </p:nvSpPr>
        <p:spPr>
          <a:xfrm>
            <a:off x="3156051" y="5139397"/>
            <a:ext cx="342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Our creations</a:t>
            </a:r>
            <a:r>
              <a:rPr lang="en-US" sz="3200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19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73B6-B233-4301-9607-5FB32E0A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br>
              <a:rPr lang="en-US" sz="6000" dirty="0">
                <a:solidFill>
                  <a:srgbClr val="92D05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B86E-4BE5-4ED3-91C8-999309FB1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72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Design a musical instrument from recycled materials that will make two pitches and two volume levels.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269D27-A0F5-46C0-B851-92D17A04AD70}"/>
              </a:ext>
            </a:extLst>
          </p:cNvPr>
          <p:cNvSpPr/>
          <p:nvPr/>
        </p:nvSpPr>
        <p:spPr>
          <a:xfrm>
            <a:off x="6718852" y="764373"/>
            <a:ext cx="4545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Be the Disruption!</a:t>
            </a:r>
          </a:p>
          <a:p>
            <a:r>
              <a:rPr lang="en-US" sz="3600" dirty="0">
                <a:solidFill>
                  <a:srgbClr val="00B0F0"/>
                </a:solidFill>
              </a:rPr>
              <a:t>Driving 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38837-3195-4EEC-A630-5600992E6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4164" y="3782392"/>
            <a:ext cx="2827132" cy="2120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93F648-AD5A-4F33-AADD-60A1B2E3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54927" y="3420966"/>
            <a:ext cx="2426252" cy="18196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48260A-64CC-43BA-9124-4C4AC43D8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15690" y="3701634"/>
            <a:ext cx="3042481" cy="22818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929A32-DCAF-4B79-B408-9826E4218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740473" y="3875379"/>
            <a:ext cx="2843916" cy="21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F7763-0AA0-43E0-B8B6-41DA77A97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38" y="2022232"/>
            <a:ext cx="11289324" cy="469509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5700" dirty="0">
                <a:solidFill>
                  <a:srgbClr val="92D050"/>
                </a:solidFill>
              </a:rPr>
              <a:t>A “Butts in the Air” Experience!  </a:t>
            </a:r>
          </a:p>
          <a:p>
            <a:pPr marL="0" indent="0" algn="ctr">
              <a:buNone/>
            </a:pPr>
            <a:endParaRPr lang="en-US" sz="4400" dirty="0">
              <a:solidFill>
                <a:srgbClr val="92D050"/>
              </a:solidFill>
            </a:endParaRPr>
          </a:p>
          <a:p>
            <a:pPr marL="0" indent="0" algn="r">
              <a:buNone/>
            </a:pPr>
            <a:r>
              <a:rPr lang="en-US" sz="4400" dirty="0">
                <a:solidFill>
                  <a:srgbClr val="92D050"/>
                </a:solidFill>
              </a:rPr>
              <a:t>Let’s do one!</a:t>
            </a:r>
          </a:p>
          <a:p>
            <a:pPr marL="0" indent="0" algn="r">
              <a:buNone/>
            </a:pPr>
            <a:r>
              <a:rPr lang="en-US" sz="2800" dirty="0"/>
              <a:t>   </a:t>
            </a:r>
          </a:p>
          <a:p>
            <a:pPr marL="0" indent="0" algn="ctr">
              <a:buNone/>
            </a:pPr>
            <a:endParaRPr lang="en-US" sz="54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FFC000"/>
                </a:solidFill>
              </a:rPr>
              <a:t>A Force to be Reckoned With!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1AD93-103A-43BD-8A01-E903F275D8DB}"/>
              </a:ext>
            </a:extLst>
          </p:cNvPr>
          <p:cNvSpPr txBox="1"/>
          <p:nvPr/>
        </p:nvSpPr>
        <p:spPr>
          <a:xfrm>
            <a:off x="5738192" y="477079"/>
            <a:ext cx="4770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Be the Disruption!</a:t>
            </a:r>
          </a:p>
          <a:p>
            <a:r>
              <a:rPr lang="en-US" sz="4000" dirty="0" err="1">
                <a:solidFill>
                  <a:srgbClr val="00B0F0"/>
                </a:solidFill>
              </a:rPr>
              <a:t>Breakoutedu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A88E1DA-8282-4097-9981-8C76D6702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106" y="2980592"/>
            <a:ext cx="3620477" cy="27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2B9B24775C849AE3A83E0D90B5CE9" ma:contentTypeVersion="10" ma:contentTypeDescription="Create a new document." ma:contentTypeScope="" ma:versionID="de06a1ce091b4b99f76353784126964e">
  <xsd:schema xmlns:xsd="http://www.w3.org/2001/XMLSchema" xmlns:xs="http://www.w3.org/2001/XMLSchema" xmlns:p="http://schemas.microsoft.com/office/2006/metadata/properties" xmlns:ns2="d3e0b768-d26b-406b-a123-14d00b8807c7" xmlns:ns3="5759347f-7946-41af-bf18-68ee11167475" targetNamespace="http://schemas.microsoft.com/office/2006/metadata/properties" ma:root="true" ma:fieldsID="09e6dd431ac5dc86d685c3187d270882" ns2:_="" ns3:_="">
    <xsd:import namespace="d3e0b768-d26b-406b-a123-14d00b8807c7"/>
    <xsd:import namespace="5759347f-7946-41af-bf18-68ee111674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0b768-d26b-406b-a123-14d00b8807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9347f-7946-41af-bf18-68ee111674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1B5AE6-4848-4480-99C0-0F4CD5EECDA6}"/>
</file>

<file path=customXml/itemProps2.xml><?xml version="1.0" encoding="utf-8"?>
<ds:datastoreItem xmlns:ds="http://schemas.openxmlformats.org/officeDocument/2006/customXml" ds:itemID="{320EB08A-EFC6-41E4-AEB8-429BA3F75E0B}"/>
</file>

<file path=customXml/itemProps3.xml><?xml version="1.0" encoding="utf-8"?>
<ds:datastoreItem xmlns:ds="http://schemas.openxmlformats.org/officeDocument/2006/customXml" ds:itemID="{C5E163FF-FD31-446D-87B9-39CD90FA3A13}"/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239</Words>
  <Application>Microsoft Macintosh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Stephany Pinales</cp:lastModifiedBy>
  <cp:revision>16</cp:revision>
  <dcterms:created xsi:type="dcterms:W3CDTF">2020-02-12T02:24:26Z</dcterms:created>
  <dcterms:modified xsi:type="dcterms:W3CDTF">2020-02-27T05:35:53Z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0x0101008AD2B9B24775C849AE3A83E0D90B5CE9</vt:lpwstr>
  </property>
</Properties>
</file>