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4"/>
  </p:sldMasterIdLst>
  <p:notesMasterIdLst>
    <p:notesMasterId r:id="rId42"/>
  </p:notesMasterIdLst>
  <p:sldIdLst>
    <p:sldId id="282" r:id="rId5"/>
    <p:sldId id="259" r:id="rId6"/>
    <p:sldId id="260" r:id="rId7"/>
    <p:sldId id="566" r:id="rId8"/>
    <p:sldId id="569" r:id="rId9"/>
    <p:sldId id="570" r:id="rId10"/>
    <p:sldId id="573" r:id="rId11"/>
    <p:sldId id="574" r:id="rId12"/>
    <p:sldId id="589" r:id="rId13"/>
    <p:sldId id="597" r:id="rId14"/>
    <p:sldId id="598" r:id="rId15"/>
    <p:sldId id="590" r:id="rId16"/>
    <p:sldId id="592" r:id="rId17"/>
    <p:sldId id="593" r:id="rId18"/>
    <p:sldId id="594" r:id="rId19"/>
    <p:sldId id="595" r:id="rId20"/>
    <p:sldId id="596" r:id="rId21"/>
    <p:sldId id="284" r:id="rId22"/>
    <p:sldId id="277" r:id="rId23"/>
    <p:sldId id="281" r:id="rId24"/>
    <p:sldId id="279" r:id="rId25"/>
    <p:sldId id="278" r:id="rId26"/>
    <p:sldId id="280" r:id="rId27"/>
    <p:sldId id="271" r:id="rId28"/>
    <p:sldId id="568" r:id="rId29"/>
    <p:sldId id="600" r:id="rId30"/>
    <p:sldId id="578" r:id="rId31"/>
    <p:sldId id="604" r:id="rId32"/>
    <p:sldId id="274" r:id="rId33"/>
    <p:sldId id="567" r:id="rId34"/>
    <p:sldId id="583" r:id="rId35"/>
    <p:sldId id="585" r:id="rId36"/>
    <p:sldId id="272" r:id="rId37"/>
    <p:sldId id="275" r:id="rId38"/>
    <p:sldId id="581" r:id="rId39"/>
    <p:sldId id="601" r:id="rId40"/>
    <p:sldId id="582"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Azpeitia" initials="LA" lastIdx="1" clrIdx="0">
    <p:extLst>
      <p:ext uri="{19B8F6BF-5375-455C-9EA6-DF929625EA0E}">
        <p15:presenceInfo xmlns:p15="http://schemas.microsoft.com/office/powerpoint/2012/main" userId="S::luis.azpeitia@utrgv.edu::baedfffe-a571-4448-a828-b2878bd262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D3ADB"/>
    <a:srgbClr val="51F007"/>
    <a:srgbClr val="FF1378"/>
    <a:srgbClr val="BCCE17"/>
    <a:srgbClr val="B3C514"/>
    <a:srgbClr val="63B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9CBF9F-BB38-4E2E-B17A-67EB10CA59B0}" v="2" dt="2021-08-31T15:23:44.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onica Estrada" userId="S::veronica.estrada@utrgv.edu::e0702ff6-c7f0-432a-a449-b5d547e04bd3" providerId="AD" clId="Web-{E3D9F1C7-2A8C-4757-010F-9ABC24CA6BDC}"/>
    <pc:docChg chg="addSld">
      <pc:chgData name="Veronica Estrada" userId="S::veronica.estrada@utrgv.edu::e0702ff6-c7f0-432a-a449-b5d547e04bd3" providerId="AD" clId="Web-{E3D9F1C7-2A8C-4757-010F-9ABC24CA6BDC}" dt="2021-08-12T19:06:59.261" v="0"/>
      <pc:docMkLst>
        <pc:docMk/>
      </pc:docMkLst>
      <pc:sldChg chg="new">
        <pc:chgData name="Veronica Estrada" userId="S::veronica.estrada@utrgv.edu::e0702ff6-c7f0-432a-a449-b5d547e04bd3" providerId="AD" clId="Web-{E3D9F1C7-2A8C-4757-010F-9ABC24CA6BDC}" dt="2021-08-12T19:06:59.261" v="0"/>
        <pc:sldMkLst>
          <pc:docMk/>
          <pc:sldMk cId="2514120718" sldId="602"/>
        </pc:sldMkLst>
      </pc:sldChg>
    </pc:docChg>
  </pc:docChgLst>
  <pc:docChgLst>
    <pc:chgData name="Luis Machuca" userId="S::luis.machuca@utrgv.edu::6ae6d55b-f538-417a-894f-4e1f4a15bce4" providerId="AD" clId="Web-{E4424A94-1676-A96F-0069-B65E30662638}"/>
    <pc:docChg chg="modSld">
      <pc:chgData name="Luis Machuca" userId="S::luis.machuca@utrgv.edu::6ae6d55b-f538-417a-894f-4e1f4a15bce4" providerId="AD" clId="Web-{E4424A94-1676-A96F-0069-B65E30662638}" dt="2021-08-18T13:26:16.550" v="12" actId="14100"/>
      <pc:docMkLst>
        <pc:docMk/>
      </pc:docMkLst>
      <pc:sldChg chg="addSp delSp modSp">
        <pc:chgData name="Luis Machuca" userId="S::luis.machuca@utrgv.edu::6ae6d55b-f538-417a-894f-4e1f4a15bce4" providerId="AD" clId="Web-{E4424A94-1676-A96F-0069-B65E30662638}" dt="2021-08-18T13:26:16.550" v="12" actId="14100"/>
        <pc:sldMkLst>
          <pc:docMk/>
          <pc:sldMk cId="253329694" sldId="596"/>
        </pc:sldMkLst>
        <pc:picChg chg="add mod modCrop">
          <ac:chgData name="Luis Machuca" userId="S::luis.machuca@utrgv.edu::6ae6d55b-f538-417a-894f-4e1f4a15bce4" providerId="AD" clId="Web-{E4424A94-1676-A96F-0069-B65E30662638}" dt="2021-08-18T13:26:16.550" v="12" actId="14100"/>
          <ac:picMkLst>
            <pc:docMk/>
            <pc:sldMk cId="253329694" sldId="596"/>
            <ac:picMk id="2" creationId="{74D2E29B-6DC8-4C97-BC10-4F06175EA8AB}"/>
          </ac:picMkLst>
        </pc:picChg>
        <pc:picChg chg="del">
          <ac:chgData name="Luis Machuca" userId="S::luis.machuca@utrgv.edu::6ae6d55b-f538-417a-894f-4e1f4a15bce4" providerId="AD" clId="Web-{E4424A94-1676-A96F-0069-B65E30662638}" dt="2021-08-18T13:25:40.050" v="0"/>
          <ac:picMkLst>
            <pc:docMk/>
            <pc:sldMk cId="253329694" sldId="596"/>
            <ac:picMk id="3" creationId="{4A209801-414D-4C68-B43C-823536353F9A}"/>
          </ac:picMkLst>
        </pc:picChg>
      </pc:sldChg>
    </pc:docChg>
  </pc:docChgLst>
  <pc:docChgLst>
    <pc:chgData name="Luis Azpeitia" userId="S::luis.azpeitia@utrgv.edu::baedfffe-a571-4448-a828-b2878bd2626a" providerId="AD" clId="Web-{3C0BA9A5-CB17-0D37-9D30-9F671D8DE39A}"/>
    <pc:docChg chg="modSld">
      <pc:chgData name="Luis Azpeitia" userId="S::luis.azpeitia@utrgv.edu::baedfffe-a571-4448-a828-b2878bd2626a" providerId="AD" clId="Web-{3C0BA9A5-CB17-0D37-9D30-9F671D8DE39A}" dt="2021-08-12T19:58:45.918" v="9" actId="20577"/>
      <pc:docMkLst>
        <pc:docMk/>
      </pc:docMkLst>
      <pc:sldChg chg="addSp">
        <pc:chgData name="Luis Azpeitia" userId="S::luis.azpeitia@utrgv.edu::baedfffe-a571-4448-a828-b2878bd2626a" providerId="AD" clId="Web-{3C0BA9A5-CB17-0D37-9D30-9F671D8DE39A}" dt="2021-08-12T19:58:23.370" v="0"/>
        <pc:sldMkLst>
          <pc:docMk/>
          <pc:sldMk cId="3870843634" sldId="578"/>
        </pc:sldMkLst>
        <pc:spChg chg="add">
          <ac:chgData name="Luis Azpeitia" userId="S::luis.azpeitia@utrgv.edu::baedfffe-a571-4448-a828-b2878bd2626a" providerId="AD" clId="Web-{3C0BA9A5-CB17-0D37-9D30-9F671D8DE39A}" dt="2021-08-12T19:58:23.370" v="0"/>
          <ac:spMkLst>
            <pc:docMk/>
            <pc:sldMk cId="3870843634" sldId="578"/>
            <ac:spMk id="3" creationId="{9797BBE2-166A-408E-90BC-AF5FFEB7904F}"/>
          </ac:spMkLst>
        </pc:spChg>
      </pc:sldChg>
      <pc:sldChg chg="modSp">
        <pc:chgData name="Luis Azpeitia" userId="S::luis.azpeitia@utrgv.edu::baedfffe-a571-4448-a828-b2878bd2626a" providerId="AD" clId="Web-{3C0BA9A5-CB17-0D37-9D30-9F671D8DE39A}" dt="2021-08-12T19:58:45.918" v="9" actId="20577"/>
        <pc:sldMkLst>
          <pc:docMk/>
          <pc:sldMk cId="3489218098" sldId="593"/>
        </pc:sldMkLst>
        <pc:spChg chg="mod">
          <ac:chgData name="Luis Azpeitia" userId="S::luis.azpeitia@utrgv.edu::baedfffe-a571-4448-a828-b2878bd2626a" providerId="AD" clId="Web-{3C0BA9A5-CB17-0D37-9D30-9F671D8DE39A}" dt="2021-08-12T19:58:45.918" v="9" actId="20577"/>
          <ac:spMkLst>
            <pc:docMk/>
            <pc:sldMk cId="3489218098" sldId="593"/>
            <ac:spMk id="7" creationId="{AA493BAA-3806-4477-A94C-F8C6D092CEC8}"/>
          </ac:spMkLst>
        </pc:spChg>
      </pc:sldChg>
    </pc:docChg>
  </pc:docChgLst>
  <pc:docChgLst>
    <pc:chgData name="Luis Machuca" userId="S::luis.machuca@utrgv.edu::6ae6d55b-f538-417a-894f-4e1f4a15bce4" providerId="AD" clId="Web-{79EFBC5E-D04A-B0B2-5324-55BD2DE71BAD}"/>
    <pc:docChg chg="modSld">
      <pc:chgData name="Luis Machuca" userId="S::luis.machuca@utrgv.edu::6ae6d55b-f538-417a-894f-4e1f4a15bce4" providerId="AD" clId="Web-{79EFBC5E-D04A-B0B2-5324-55BD2DE71BAD}" dt="2021-08-18T13:05:24.629" v="104" actId="20577"/>
      <pc:docMkLst>
        <pc:docMk/>
      </pc:docMkLst>
      <pc:sldChg chg="modSp">
        <pc:chgData name="Luis Machuca" userId="S::luis.machuca@utrgv.edu::6ae6d55b-f538-417a-894f-4e1f4a15bce4" providerId="AD" clId="Web-{79EFBC5E-D04A-B0B2-5324-55BD2DE71BAD}" dt="2021-08-18T13:05:24.629" v="104" actId="20577"/>
        <pc:sldMkLst>
          <pc:docMk/>
          <pc:sldMk cId="3489218098" sldId="593"/>
        </pc:sldMkLst>
        <pc:spChg chg="mod">
          <ac:chgData name="Luis Machuca" userId="S::luis.machuca@utrgv.edu::6ae6d55b-f538-417a-894f-4e1f4a15bce4" providerId="AD" clId="Web-{79EFBC5E-D04A-B0B2-5324-55BD2DE71BAD}" dt="2021-08-18T13:05:24.629" v="104" actId="20577"/>
          <ac:spMkLst>
            <pc:docMk/>
            <pc:sldMk cId="3489218098" sldId="593"/>
            <ac:spMk id="7" creationId="{AA493BAA-3806-4477-A94C-F8C6D092CEC8}"/>
          </ac:spMkLst>
        </pc:spChg>
      </pc:sldChg>
      <pc:sldChg chg="addSp delSp modSp">
        <pc:chgData name="Luis Machuca" userId="S::luis.machuca@utrgv.edu::6ae6d55b-f538-417a-894f-4e1f4a15bce4" providerId="AD" clId="Web-{79EFBC5E-D04A-B0B2-5324-55BD2DE71BAD}" dt="2021-08-18T13:00:22.962" v="88" actId="1076"/>
        <pc:sldMkLst>
          <pc:docMk/>
          <pc:sldMk cId="1539790347" sldId="595"/>
        </pc:sldMkLst>
        <pc:spChg chg="mod">
          <ac:chgData name="Luis Machuca" userId="S::luis.machuca@utrgv.edu::6ae6d55b-f538-417a-894f-4e1f4a15bce4" providerId="AD" clId="Web-{79EFBC5E-D04A-B0B2-5324-55BD2DE71BAD}" dt="2021-08-18T12:58:28.823" v="14" actId="20577"/>
          <ac:spMkLst>
            <pc:docMk/>
            <pc:sldMk cId="1539790347" sldId="595"/>
            <ac:spMk id="2" creationId="{CD4BCD7D-D60E-4524-935B-319A54D15BB9}"/>
          </ac:spMkLst>
        </pc:spChg>
        <pc:graphicFrameChg chg="add mod modGraphic">
          <ac:chgData name="Luis Machuca" userId="S::luis.machuca@utrgv.edu::6ae6d55b-f538-417a-894f-4e1f4a15bce4" providerId="AD" clId="Web-{79EFBC5E-D04A-B0B2-5324-55BD2DE71BAD}" dt="2021-08-18T13:00:22.962" v="88" actId="1076"/>
          <ac:graphicFrameMkLst>
            <pc:docMk/>
            <pc:sldMk cId="1539790347" sldId="595"/>
            <ac:graphicFrameMk id="5" creationId="{2392FEBB-2D48-4AC1-AF9A-1659451B6D83}"/>
          </ac:graphicFrameMkLst>
        </pc:graphicFrameChg>
        <pc:graphicFrameChg chg="del mod">
          <ac:chgData name="Luis Machuca" userId="S::luis.machuca@utrgv.edu::6ae6d55b-f538-417a-894f-4e1f4a15bce4" providerId="AD" clId="Web-{79EFBC5E-D04A-B0B2-5324-55BD2DE71BAD}" dt="2021-08-18T12:59:25.635" v="79"/>
          <ac:graphicFrameMkLst>
            <pc:docMk/>
            <pc:sldMk cId="1539790347" sldId="595"/>
            <ac:graphicFrameMk id="6" creationId="{6680B133-5EE2-4AD7-B44A-DE4CB3CEA04B}"/>
          </ac:graphicFrameMkLst>
        </pc:graphicFrameChg>
      </pc:sldChg>
    </pc:docChg>
  </pc:docChgLst>
  <pc:docChgLst>
    <pc:chgData name="Luis Azpeitia" userId="baedfffe-a571-4448-a828-b2878bd2626a" providerId="ADAL" clId="{2E9CBF9F-BB38-4E2E-B17A-67EB10CA59B0}"/>
    <pc:docChg chg="undo custSel modSld">
      <pc:chgData name="Luis Azpeitia" userId="baedfffe-a571-4448-a828-b2878bd2626a" providerId="ADAL" clId="{2E9CBF9F-BB38-4E2E-B17A-67EB10CA59B0}" dt="2021-08-31T15:23:49.081" v="30" actId="1076"/>
      <pc:docMkLst>
        <pc:docMk/>
      </pc:docMkLst>
      <pc:sldChg chg="addSp delSp modSp mod setBg addAnim delAnim setClrOvrMap delDesignElem chgLayout">
        <pc:chgData name="Luis Azpeitia" userId="baedfffe-a571-4448-a828-b2878bd2626a" providerId="ADAL" clId="{2E9CBF9F-BB38-4E2E-B17A-67EB10CA59B0}" dt="2021-08-31T15:23:49.081" v="30" actId="1076"/>
        <pc:sldMkLst>
          <pc:docMk/>
          <pc:sldMk cId="42469768" sldId="282"/>
        </pc:sldMkLst>
        <pc:spChg chg="mod ord">
          <ac:chgData name="Luis Azpeitia" userId="baedfffe-a571-4448-a828-b2878bd2626a" providerId="ADAL" clId="{2E9CBF9F-BB38-4E2E-B17A-67EB10CA59B0}" dt="2021-08-31T15:23:49.081" v="30" actId="1076"/>
          <ac:spMkLst>
            <pc:docMk/>
            <pc:sldMk cId="42469768" sldId="282"/>
            <ac:spMk id="2" creationId="{00000000-0000-0000-0000-000000000000}"/>
          </ac:spMkLst>
        </pc:spChg>
        <pc:spChg chg="add del mod ord">
          <ac:chgData name="Luis Azpeitia" userId="baedfffe-a571-4448-a828-b2878bd2626a" providerId="ADAL" clId="{2E9CBF9F-BB38-4E2E-B17A-67EB10CA59B0}" dt="2021-08-31T15:22:02" v="8" actId="700"/>
          <ac:spMkLst>
            <pc:docMk/>
            <pc:sldMk cId="42469768" sldId="282"/>
            <ac:spMk id="3" creationId="{990CC25D-136D-4977-9454-6729D93A8F46}"/>
          </ac:spMkLst>
        </pc:spChg>
        <pc:spChg chg="del mod">
          <ac:chgData name="Luis Azpeitia" userId="baedfffe-a571-4448-a828-b2878bd2626a" providerId="ADAL" clId="{2E9CBF9F-BB38-4E2E-B17A-67EB10CA59B0}" dt="2021-08-31T15:22:57.951" v="19" actId="478"/>
          <ac:spMkLst>
            <pc:docMk/>
            <pc:sldMk cId="42469768" sldId="282"/>
            <ac:spMk id="5" creationId="{2C15296F-9C99-4B12-8CBE-4589B2107386}"/>
          </ac:spMkLst>
        </pc:spChg>
        <pc:spChg chg="add del">
          <ac:chgData name="Luis Azpeitia" userId="baedfffe-a571-4448-a828-b2878bd2626a" providerId="ADAL" clId="{2E9CBF9F-BB38-4E2E-B17A-67EB10CA59B0}" dt="2021-08-31T15:22:32.153" v="14" actId="26606"/>
          <ac:spMkLst>
            <pc:docMk/>
            <pc:sldMk cId="42469768" sldId="282"/>
            <ac:spMk id="14" creationId="{C4E89C94-E462-4566-A15A-32835FD68BCD}"/>
          </ac:spMkLst>
        </pc:spChg>
        <pc:spChg chg="add del">
          <ac:chgData name="Luis Azpeitia" userId="baedfffe-a571-4448-a828-b2878bd2626a" providerId="ADAL" clId="{2E9CBF9F-BB38-4E2E-B17A-67EB10CA59B0}" dt="2021-08-31T15:22:32.153" v="14" actId="26606"/>
          <ac:spMkLst>
            <pc:docMk/>
            <pc:sldMk cId="42469768" sldId="282"/>
            <ac:spMk id="20" creationId="{E25F4A20-71FB-4A26-92E2-89DED49264CA}"/>
          </ac:spMkLst>
        </pc:spChg>
        <pc:spChg chg="add del">
          <ac:chgData name="Luis Azpeitia" userId="baedfffe-a571-4448-a828-b2878bd2626a" providerId="ADAL" clId="{2E9CBF9F-BB38-4E2E-B17A-67EB10CA59B0}" dt="2021-08-31T15:22:14.356" v="12" actId="26606"/>
          <ac:spMkLst>
            <pc:docMk/>
            <pc:sldMk cId="42469768" sldId="282"/>
            <ac:spMk id="22" creationId="{B76D919A-FC3E-4B4E-BAF0-ED6CFB8DC4AE}"/>
          </ac:spMkLst>
        </pc:spChg>
        <pc:spChg chg="add del">
          <ac:chgData name="Luis Azpeitia" userId="baedfffe-a571-4448-a828-b2878bd2626a" providerId="ADAL" clId="{2E9CBF9F-BB38-4E2E-B17A-67EB10CA59B0}" dt="2021-08-31T15:22:14.356" v="12" actId="26606"/>
          <ac:spMkLst>
            <pc:docMk/>
            <pc:sldMk cId="42469768" sldId="282"/>
            <ac:spMk id="23" creationId="{990CC25D-136D-4977-9454-6729D93A8F46}"/>
          </ac:spMkLst>
        </pc:spChg>
        <pc:spChg chg="add del">
          <ac:chgData name="Luis Azpeitia" userId="baedfffe-a571-4448-a828-b2878bd2626a" providerId="ADAL" clId="{2E9CBF9F-BB38-4E2E-B17A-67EB10CA59B0}" dt="2021-08-31T15:22:14.356" v="12" actId="26606"/>
          <ac:spMkLst>
            <pc:docMk/>
            <pc:sldMk cId="42469768" sldId="282"/>
            <ac:spMk id="24" creationId="{8F66ACBD-1C82-4782-AA7C-05504DD7DE77}"/>
          </ac:spMkLst>
        </pc:spChg>
        <pc:spChg chg="add">
          <ac:chgData name="Luis Azpeitia" userId="baedfffe-a571-4448-a828-b2878bd2626a" providerId="ADAL" clId="{2E9CBF9F-BB38-4E2E-B17A-67EB10CA59B0}" dt="2021-08-31T15:22:32.153" v="14" actId="26606"/>
          <ac:spMkLst>
            <pc:docMk/>
            <pc:sldMk cId="42469768" sldId="282"/>
            <ac:spMk id="25" creationId="{B76D919A-FC3E-4B4E-BAF0-ED6CFB8DC4AE}"/>
          </ac:spMkLst>
        </pc:spChg>
        <pc:spChg chg="add">
          <ac:chgData name="Luis Azpeitia" userId="baedfffe-a571-4448-a828-b2878bd2626a" providerId="ADAL" clId="{2E9CBF9F-BB38-4E2E-B17A-67EB10CA59B0}" dt="2021-08-31T15:22:32.153" v="14" actId="26606"/>
          <ac:spMkLst>
            <pc:docMk/>
            <pc:sldMk cId="42469768" sldId="282"/>
            <ac:spMk id="27" creationId="{8F66ACBD-1C82-4782-AA7C-05504DD7DE77}"/>
          </ac:spMkLst>
        </pc:spChg>
        <pc:picChg chg="add del mod ord modCrop">
          <ac:chgData name="Luis Azpeitia" userId="baedfffe-a571-4448-a828-b2878bd2626a" providerId="ADAL" clId="{2E9CBF9F-BB38-4E2E-B17A-67EB10CA59B0}" dt="2021-08-31T15:23:36.519" v="28" actId="732"/>
          <ac:picMkLst>
            <pc:docMk/>
            <pc:sldMk cId="42469768" sldId="282"/>
            <ac:picMk id="7" creationId="{00000000-0000-0000-0000-000000000000}"/>
          </ac:picMkLst>
        </pc:picChg>
        <pc:cxnChg chg="add del">
          <ac:chgData name="Luis Azpeitia" userId="baedfffe-a571-4448-a828-b2878bd2626a" providerId="ADAL" clId="{2E9CBF9F-BB38-4E2E-B17A-67EB10CA59B0}" dt="2021-08-31T15:22:32.153" v="14" actId="26606"/>
          <ac:cxnSpMkLst>
            <pc:docMk/>
            <pc:sldMk cId="42469768" sldId="282"/>
            <ac:cxnSpMk id="12" creationId="{4071767D-5FF7-4508-B8B7-BB60FF3AB250}"/>
          </ac:cxnSpMkLst>
        </pc:cxnChg>
      </pc:sldChg>
    </pc:docChg>
  </pc:docChgLst>
  <pc:docChgLst>
    <pc:chgData name="Luis Machuca" userId="S::luis.machuca@utrgv.edu::6ae6d55b-f538-417a-894f-4e1f4a15bce4" providerId="AD" clId="Web-{29FE85FD-6CB9-2FA0-91D6-0DFCDD784160}"/>
    <pc:docChg chg="modSld">
      <pc:chgData name="Luis Machuca" userId="S::luis.machuca@utrgv.edu::6ae6d55b-f538-417a-894f-4e1f4a15bce4" providerId="AD" clId="Web-{29FE85FD-6CB9-2FA0-91D6-0DFCDD784160}" dt="2021-08-16T21:11:36.085" v="1147"/>
      <pc:docMkLst>
        <pc:docMk/>
      </pc:docMkLst>
      <pc:sldChg chg="addSp delSp modSp mod setBg">
        <pc:chgData name="Luis Machuca" userId="S::luis.machuca@utrgv.edu::6ae6d55b-f538-417a-894f-4e1f4a15bce4" providerId="AD" clId="Web-{29FE85FD-6CB9-2FA0-91D6-0DFCDD784160}" dt="2021-08-16T21:11:36.085" v="1147"/>
        <pc:sldMkLst>
          <pc:docMk/>
          <pc:sldMk cId="3884157756" sldId="604"/>
        </pc:sldMkLst>
        <pc:spChg chg="del">
          <ac:chgData name="Luis Machuca" userId="S::luis.machuca@utrgv.edu::6ae6d55b-f538-417a-894f-4e1f4a15bce4" providerId="AD" clId="Web-{29FE85FD-6CB9-2FA0-91D6-0DFCDD784160}" dt="2021-08-16T21:04:48.865" v="256"/>
          <ac:spMkLst>
            <pc:docMk/>
            <pc:sldMk cId="3884157756" sldId="604"/>
            <ac:spMk id="2" creationId="{3F608250-A31D-41C0-8978-A0479F9CE337}"/>
          </ac:spMkLst>
        </pc:spChg>
        <pc:spChg chg="del">
          <ac:chgData name="Luis Machuca" userId="S::luis.machuca@utrgv.edu::6ae6d55b-f538-417a-894f-4e1f4a15bce4" providerId="AD" clId="Web-{29FE85FD-6CB9-2FA0-91D6-0DFCDD784160}" dt="2021-08-16T21:04:48.865" v="256"/>
          <ac:spMkLst>
            <pc:docMk/>
            <pc:sldMk cId="3884157756" sldId="604"/>
            <ac:spMk id="4" creationId="{A2F957AA-5729-41A5-ABB1-A602124E4FF7}"/>
          </ac:spMkLst>
        </pc:spChg>
        <pc:spChg chg="add del">
          <ac:chgData name="Luis Machuca" userId="S::luis.machuca@utrgv.edu::6ae6d55b-f538-417a-894f-4e1f4a15bce4" providerId="AD" clId="Web-{29FE85FD-6CB9-2FA0-91D6-0DFCDD784160}" dt="2021-08-16T21:06:09.771" v="549"/>
          <ac:spMkLst>
            <pc:docMk/>
            <pc:sldMk cId="3884157756" sldId="604"/>
            <ac:spMk id="10" creationId="{C2579DAE-C141-48DB-810E-C070C300819E}"/>
          </ac:spMkLst>
        </pc:spChg>
        <pc:spChg chg="add del">
          <ac:chgData name="Luis Machuca" userId="S::luis.machuca@utrgv.edu::6ae6d55b-f538-417a-894f-4e1f4a15bce4" providerId="AD" clId="Web-{29FE85FD-6CB9-2FA0-91D6-0DFCDD784160}" dt="2021-08-16T21:06:09.771" v="549"/>
          <ac:spMkLst>
            <pc:docMk/>
            <pc:sldMk cId="3884157756" sldId="604"/>
            <ac:spMk id="12" creationId="{02FD90C3-6350-4D5B-9738-6E94EDF30F74}"/>
          </ac:spMkLst>
        </pc:spChg>
        <pc:spChg chg="add del">
          <ac:chgData name="Luis Machuca" userId="S::luis.machuca@utrgv.edu::6ae6d55b-f538-417a-894f-4e1f4a15bce4" providerId="AD" clId="Web-{29FE85FD-6CB9-2FA0-91D6-0DFCDD784160}" dt="2021-08-16T21:06:09.771" v="549"/>
          <ac:spMkLst>
            <pc:docMk/>
            <pc:sldMk cId="3884157756" sldId="604"/>
            <ac:spMk id="14" creationId="{41497DE5-0939-4D1D-9350-0C5E1B209C68}"/>
          </ac:spMkLst>
        </pc:spChg>
        <pc:spChg chg="add del">
          <ac:chgData name="Luis Machuca" userId="S::luis.machuca@utrgv.edu::6ae6d55b-f538-417a-894f-4e1f4a15bce4" providerId="AD" clId="Web-{29FE85FD-6CB9-2FA0-91D6-0DFCDD784160}" dt="2021-08-16T21:06:09.771" v="549"/>
          <ac:spMkLst>
            <pc:docMk/>
            <pc:sldMk cId="3884157756" sldId="604"/>
            <ac:spMk id="16" creationId="{5CCC70ED-6C63-4537-B7EB-51990D6C0A6F}"/>
          </ac:spMkLst>
        </pc:spChg>
        <pc:spChg chg="add del">
          <ac:chgData name="Luis Machuca" userId="S::luis.machuca@utrgv.edu::6ae6d55b-f538-417a-894f-4e1f4a15bce4" providerId="AD" clId="Web-{29FE85FD-6CB9-2FA0-91D6-0DFCDD784160}" dt="2021-08-16T21:06:09.771" v="549"/>
          <ac:spMkLst>
            <pc:docMk/>
            <pc:sldMk cId="3884157756" sldId="604"/>
            <ac:spMk id="18" creationId="{B76E24C1-2968-40DC-A36E-F6B85F0F0752}"/>
          </ac:spMkLst>
        </pc:spChg>
        <pc:spChg chg="add">
          <ac:chgData name="Luis Machuca" userId="S::luis.machuca@utrgv.edu::6ae6d55b-f538-417a-894f-4e1f4a15bce4" providerId="AD" clId="Web-{29FE85FD-6CB9-2FA0-91D6-0DFCDD784160}" dt="2021-08-16T21:06:09.771" v="549"/>
          <ac:spMkLst>
            <pc:docMk/>
            <pc:sldMk cId="3884157756" sldId="604"/>
            <ac:spMk id="23" creationId="{C2579DAE-C141-48DB-810E-C070C300819E}"/>
          </ac:spMkLst>
        </pc:spChg>
        <pc:spChg chg="add">
          <ac:chgData name="Luis Machuca" userId="S::luis.machuca@utrgv.edu::6ae6d55b-f538-417a-894f-4e1f4a15bce4" providerId="AD" clId="Web-{29FE85FD-6CB9-2FA0-91D6-0DFCDD784160}" dt="2021-08-16T21:06:09.771" v="549"/>
          <ac:spMkLst>
            <pc:docMk/>
            <pc:sldMk cId="3884157756" sldId="604"/>
            <ac:spMk id="25" creationId="{02FD90C3-6350-4D5B-9738-6E94EDF30F74}"/>
          </ac:spMkLst>
        </pc:spChg>
        <pc:spChg chg="add">
          <ac:chgData name="Luis Machuca" userId="S::luis.machuca@utrgv.edu::6ae6d55b-f538-417a-894f-4e1f4a15bce4" providerId="AD" clId="Web-{29FE85FD-6CB9-2FA0-91D6-0DFCDD784160}" dt="2021-08-16T21:06:09.771" v="549"/>
          <ac:spMkLst>
            <pc:docMk/>
            <pc:sldMk cId="3884157756" sldId="604"/>
            <ac:spMk id="27" creationId="{41497DE5-0939-4D1D-9350-0C5E1B209C68}"/>
          </ac:spMkLst>
        </pc:spChg>
        <pc:spChg chg="add">
          <ac:chgData name="Luis Machuca" userId="S::luis.machuca@utrgv.edu::6ae6d55b-f538-417a-894f-4e1f4a15bce4" providerId="AD" clId="Web-{29FE85FD-6CB9-2FA0-91D6-0DFCDD784160}" dt="2021-08-16T21:06:09.771" v="549"/>
          <ac:spMkLst>
            <pc:docMk/>
            <pc:sldMk cId="3884157756" sldId="604"/>
            <ac:spMk id="29" creationId="{5CCC70ED-6C63-4537-B7EB-51990D6C0A6F}"/>
          </ac:spMkLst>
        </pc:spChg>
        <pc:spChg chg="add">
          <ac:chgData name="Luis Machuca" userId="S::luis.machuca@utrgv.edu::6ae6d55b-f538-417a-894f-4e1f4a15bce4" providerId="AD" clId="Web-{29FE85FD-6CB9-2FA0-91D6-0DFCDD784160}" dt="2021-08-16T21:06:09.771" v="549"/>
          <ac:spMkLst>
            <pc:docMk/>
            <pc:sldMk cId="3884157756" sldId="604"/>
            <ac:spMk id="31" creationId="{B76E24C1-2968-40DC-A36E-F6B85F0F0752}"/>
          </ac:spMkLst>
        </pc:spChg>
        <pc:graphicFrameChg chg="add mod modGraphic">
          <ac:chgData name="Luis Machuca" userId="S::luis.machuca@utrgv.edu::6ae6d55b-f538-417a-894f-4e1f4a15bce4" providerId="AD" clId="Web-{29FE85FD-6CB9-2FA0-91D6-0DFCDD784160}" dt="2021-08-16T21:11:36.085" v="1147"/>
          <ac:graphicFrameMkLst>
            <pc:docMk/>
            <pc:sldMk cId="3884157756" sldId="604"/>
            <ac:graphicFrameMk id="5" creationId="{9B9C7DFF-56E2-4EAD-AF55-D2DC71E69616}"/>
          </ac:graphicFrameMkLst>
        </pc:graphicFrameChg>
      </pc:sldChg>
    </pc:docChg>
  </pc:docChgLst>
  <pc:docChgLst>
    <pc:chgData name="Luis Machuca" userId="S::luis.machuca@utrgv.edu::6ae6d55b-f538-417a-894f-4e1f4a15bce4" providerId="AD" clId="Web-{5E4DF8EB-E0E5-5592-95A6-DD93B963DCF9}"/>
    <pc:docChg chg="addSld modSld">
      <pc:chgData name="Luis Machuca" userId="S::luis.machuca@utrgv.edu::6ae6d55b-f538-417a-894f-4e1f4a15bce4" providerId="AD" clId="Web-{5E4DF8EB-E0E5-5592-95A6-DD93B963DCF9}" dt="2021-08-16T20:51:39.842" v="7"/>
      <pc:docMkLst>
        <pc:docMk/>
      </pc:docMkLst>
      <pc:sldChg chg="addSp delSp modSp new">
        <pc:chgData name="Luis Machuca" userId="S::luis.machuca@utrgv.edu::6ae6d55b-f538-417a-894f-4e1f4a15bce4" providerId="AD" clId="Web-{5E4DF8EB-E0E5-5592-95A6-DD93B963DCF9}" dt="2021-08-16T20:51:39.842" v="7"/>
        <pc:sldMkLst>
          <pc:docMk/>
          <pc:sldMk cId="3884157756" sldId="604"/>
        </pc:sldMkLst>
        <pc:spChg chg="del">
          <ac:chgData name="Luis Machuca" userId="S::luis.machuca@utrgv.edu::6ae6d55b-f538-417a-894f-4e1f4a15bce4" providerId="AD" clId="Web-{5E4DF8EB-E0E5-5592-95A6-DD93B963DCF9}" dt="2021-08-16T20:51:28.107" v="1"/>
          <ac:spMkLst>
            <pc:docMk/>
            <pc:sldMk cId="3884157756" sldId="604"/>
            <ac:spMk id="3" creationId="{1FDE4A5F-49C0-45E2-849E-EE0BB4A8476B}"/>
          </ac:spMkLst>
        </pc:spChg>
        <pc:spChg chg="add del mod">
          <ac:chgData name="Luis Machuca" userId="S::luis.machuca@utrgv.edu::6ae6d55b-f538-417a-894f-4e1f4a15bce4" providerId="AD" clId="Web-{5E4DF8EB-E0E5-5592-95A6-DD93B963DCF9}" dt="2021-08-16T20:51:39.842" v="7"/>
          <ac:spMkLst>
            <pc:docMk/>
            <pc:sldMk cId="3884157756" sldId="604"/>
            <ac:spMk id="5" creationId="{8D85A147-EFD3-4139-83EC-B3A7F184BD6D}"/>
          </ac:spMkLst>
        </pc:spChg>
      </pc:sldChg>
    </pc:docChg>
  </pc:docChgLst>
  <pc:docChgLst>
    <pc:chgData name="Veronica Estrada" userId="S::veronica.estrada@utrgv.edu::e0702ff6-c7f0-432a-a449-b5d547e04bd3" providerId="AD" clId="Web-{843916D2-24CC-3C07-4913-584913E80FD7}"/>
    <pc:docChg chg="addSld delSld modSld">
      <pc:chgData name="Veronica Estrada" userId="S::veronica.estrada@utrgv.edu::e0702ff6-c7f0-432a-a449-b5d547e04bd3" providerId="AD" clId="Web-{843916D2-24CC-3C07-4913-584913E80FD7}" dt="2021-08-16T21:04:32.440" v="15"/>
      <pc:docMkLst>
        <pc:docMk/>
      </pc:docMkLst>
      <pc:sldChg chg="modSp del">
        <pc:chgData name="Veronica Estrada" userId="S::veronica.estrada@utrgv.edu::e0702ff6-c7f0-432a-a449-b5d547e04bd3" providerId="AD" clId="Web-{843916D2-24CC-3C07-4913-584913E80FD7}" dt="2021-08-16T20:44:47.612" v="14"/>
        <pc:sldMkLst>
          <pc:docMk/>
          <pc:sldMk cId="2514120718" sldId="602"/>
        </pc:sldMkLst>
        <pc:spChg chg="mod">
          <ac:chgData name="Veronica Estrada" userId="S::veronica.estrada@utrgv.edu::e0702ff6-c7f0-432a-a449-b5d547e04bd3" providerId="AD" clId="Web-{843916D2-24CC-3C07-4913-584913E80FD7}" dt="2021-08-16T20:44:10.002" v="12" actId="20577"/>
          <ac:spMkLst>
            <pc:docMk/>
            <pc:sldMk cId="2514120718" sldId="602"/>
            <ac:spMk id="2" creationId="{BE6BF04F-E32A-419F-B3D3-B043F61D511E}"/>
          </ac:spMkLst>
        </pc:spChg>
      </pc:sldChg>
      <pc:sldChg chg="add del replId">
        <pc:chgData name="Veronica Estrada" userId="S::veronica.estrada@utrgv.edu::e0702ff6-c7f0-432a-a449-b5d547e04bd3" providerId="AD" clId="Web-{843916D2-24CC-3C07-4913-584913E80FD7}" dt="2021-08-16T21:04:32.440" v="15"/>
        <pc:sldMkLst>
          <pc:docMk/>
          <pc:sldMk cId="3979356680" sldId="603"/>
        </pc:sldMkLst>
      </pc:sldChg>
    </pc:docChg>
  </pc:docChgLst>
  <pc:docChgLst>
    <pc:chgData clId="Web-{2B26B7CC-64CD-9D60-7299-9152F319EE6A}"/>
    <pc:docChg chg="modSld">
      <pc:chgData name="" userId="" providerId="" clId="Web-{2B26B7CC-64CD-9D60-7299-9152F319EE6A}" dt="2021-08-27T15:09:40.204" v="1" actId="1076"/>
      <pc:docMkLst>
        <pc:docMk/>
      </pc:docMkLst>
      <pc:sldChg chg="modSp">
        <pc:chgData name="" userId="" providerId="" clId="Web-{2B26B7CC-64CD-9D60-7299-9152F319EE6A}" dt="2021-08-27T15:09:40.204" v="1" actId="1076"/>
        <pc:sldMkLst>
          <pc:docMk/>
          <pc:sldMk cId="42469768" sldId="282"/>
        </pc:sldMkLst>
        <pc:spChg chg="mod">
          <ac:chgData name="" userId="" providerId="" clId="Web-{2B26B7CC-64CD-9D60-7299-9152F319EE6A}" dt="2021-08-27T15:09:39.641" v="0" actId="1076"/>
          <ac:spMkLst>
            <pc:docMk/>
            <pc:sldMk cId="42469768" sldId="282"/>
            <ac:spMk id="5" creationId="{2C15296F-9C99-4B12-8CBE-4589B2107386}"/>
          </ac:spMkLst>
        </pc:spChg>
        <pc:picChg chg="mod">
          <ac:chgData name="" userId="" providerId="" clId="Web-{2B26B7CC-64CD-9D60-7299-9152F319EE6A}" dt="2021-08-27T15:09:40.204" v="1" actId="1076"/>
          <ac:picMkLst>
            <pc:docMk/>
            <pc:sldMk cId="42469768" sldId="282"/>
            <ac:picMk id="7" creationId="{00000000-0000-0000-0000-000000000000}"/>
          </ac:picMkLst>
        </pc:picChg>
      </pc:sldChg>
    </pc:docChg>
  </pc:docChgLst>
  <pc:docChgLst>
    <pc:chgData name="Guest User" userId="S::urn:spo:anon#fed0166d8aed5b6ff080839eecf84c40bba43f65fd55a2826d9d13e80f316963::" providerId="AD" clId="Web-{5D5F45C1-C7D7-D602-3A94-F8A1D7EC4827}"/>
    <pc:docChg chg="modSld">
      <pc:chgData name="Guest User" userId="S::urn:spo:anon#fed0166d8aed5b6ff080839eecf84c40bba43f65fd55a2826d9d13e80f316963::" providerId="AD" clId="Web-{5D5F45C1-C7D7-D602-3A94-F8A1D7EC4827}" dt="2021-08-12T20:05:32.620" v="61"/>
      <pc:docMkLst>
        <pc:docMk/>
      </pc:docMkLst>
      <pc:sldChg chg="modSp">
        <pc:chgData name="Guest User" userId="S::urn:spo:anon#fed0166d8aed5b6ff080839eecf84c40bba43f65fd55a2826d9d13e80f316963::" providerId="AD" clId="Web-{5D5F45C1-C7D7-D602-3A94-F8A1D7EC4827}" dt="2021-08-12T20:02:22.286" v="60" actId="1076"/>
        <pc:sldMkLst>
          <pc:docMk/>
          <pc:sldMk cId="3347038922" sldId="271"/>
        </pc:sldMkLst>
        <pc:spChg chg="mod">
          <ac:chgData name="Guest User" userId="S::urn:spo:anon#fed0166d8aed5b6ff080839eecf84c40bba43f65fd55a2826d9d13e80f316963::" providerId="AD" clId="Web-{5D5F45C1-C7D7-D602-3A94-F8A1D7EC4827}" dt="2021-08-12T20:02:22.286" v="60" actId="1076"/>
          <ac:spMkLst>
            <pc:docMk/>
            <pc:sldMk cId="3347038922" sldId="271"/>
            <ac:spMk id="2" creationId="{1A68CD7E-3EE8-984F-BCE5-356642440F14}"/>
          </ac:spMkLst>
        </pc:spChg>
      </pc:sldChg>
      <pc:sldChg chg="delSp">
        <pc:chgData name="Guest User" userId="S::urn:spo:anon#fed0166d8aed5b6ff080839eecf84c40bba43f65fd55a2826d9d13e80f316963::" providerId="AD" clId="Web-{5D5F45C1-C7D7-D602-3A94-F8A1D7EC4827}" dt="2021-08-12T20:05:32.620" v="61"/>
        <pc:sldMkLst>
          <pc:docMk/>
          <pc:sldMk cId="3870843634" sldId="578"/>
        </pc:sldMkLst>
        <pc:spChg chg="del">
          <ac:chgData name="Guest User" userId="S::urn:spo:anon#fed0166d8aed5b6ff080839eecf84c40bba43f65fd55a2826d9d13e80f316963::" providerId="AD" clId="Web-{5D5F45C1-C7D7-D602-3A94-F8A1D7EC4827}" dt="2021-08-12T20:05:32.620" v="61"/>
          <ac:spMkLst>
            <pc:docMk/>
            <pc:sldMk cId="3870843634" sldId="578"/>
            <ac:spMk id="3" creationId="{9797BBE2-166A-408E-90BC-AF5FFEB7904F}"/>
          </ac:spMkLst>
        </pc:spChg>
      </pc:sldChg>
      <pc:sldChg chg="modSp">
        <pc:chgData name="Guest User" userId="S::urn:spo:anon#fed0166d8aed5b6ff080839eecf84c40bba43f65fd55a2826d9d13e80f316963::" providerId="AD" clId="Web-{5D5F45C1-C7D7-D602-3A94-F8A1D7EC4827}" dt="2021-08-12T20:00:04.719" v="23" actId="20577"/>
        <pc:sldMkLst>
          <pc:docMk/>
          <pc:sldMk cId="974449843" sldId="594"/>
        </pc:sldMkLst>
        <pc:spChg chg="mod">
          <ac:chgData name="Guest User" userId="S::urn:spo:anon#fed0166d8aed5b6ff080839eecf84c40bba43f65fd55a2826d9d13e80f316963::" providerId="AD" clId="Web-{5D5F45C1-C7D7-D602-3A94-F8A1D7EC4827}" dt="2021-08-12T20:00:04.719" v="23" actId="20577"/>
          <ac:spMkLst>
            <pc:docMk/>
            <pc:sldMk cId="974449843" sldId="594"/>
            <ac:spMk id="7" creationId="{AA493BAA-3806-4477-A94C-F8C6D092CEC8}"/>
          </ac:spMkLst>
        </pc:spChg>
      </pc:sldChg>
      <pc:sldChg chg="modSp">
        <pc:chgData name="Guest User" userId="S::urn:spo:anon#fed0166d8aed5b6ff080839eecf84c40bba43f65fd55a2826d9d13e80f316963::" providerId="AD" clId="Web-{5D5F45C1-C7D7-D602-3A94-F8A1D7EC4827}" dt="2021-08-12T20:00:39.563" v="41" actId="20577"/>
        <pc:sldMkLst>
          <pc:docMk/>
          <pc:sldMk cId="1539790347" sldId="595"/>
        </pc:sldMkLst>
        <pc:spChg chg="mod">
          <ac:chgData name="Guest User" userId="S::urn:spo:anon#fed0166d8aed5b6ff080839eecf84c40bba43f65fd55a2826d9d13e80f316963::" providerId="AD" clId="Web-{5D5F45C1-C7D7-D602-3A94-F8A1D7EC4827}" dt="2021-08-12T20:00:39.563" v="41" actId="20577"/>
          <ac:spMkLst>
            <pc:docMk/>
            <pc:sldMk cId="1539790347" sldId="595"/>
            <ac:spMk id="2" creationId="{CD4BCD7D-D60E-4524-935B-319A54D15BB9}"/>
          </ac:spMkLst>
        </pc:spChg>
      </pc:sldChg>
      <pc:sldChg chg="modSp">
        <pc:chgData name="Guest User" userId="S::urn:spo:anon#fed0166d8aed5b6ff080839eecf84c40bba43f65fd55a2826d9d13e80f316963::" providerId="AD" clId="Web-{5D5F45C1-C7D7-D602-3A94-F8A1D7EC4827}" dt="2021-08-12T20:01:00.533" v="59" actId="20577"/>
        <pc:sldMkLst>
          <pc:docMk/>
          <pc:sldMk cId="253329694" sldId="596"/>
        </pc:sldMkLst>
        <pc:spChg chg="mod">
          <ac:chgData name="Guest User" userId="S::urn:spo:anon#fed0166d8aed5b6ff080839eecf84c40bba43f65fd55a2826d9d13e80f316963::" providerId="AD" clId="Web-{5D5F45C1-C7D7-D602-3A94-F8A1D7EC4827}" dt="2021-08-12T20:01:00.533" v="59" actId="20577"/>
          <ac:spMkLst>
            <pc:docMk/>
            <pc:sldMk cId="253329694" sldId="596"/>
            <ac:spMk id="7" creationId="{AA493BAA-3806-4477-A94C-F8C6D092CEC8}"/>
          </ac:spMkLst>
        </pc:spChg>
      </pc:sldChg>
    </pc:docChg>
  </pc:docChgLst>
  <pc:docChgLst>
    <pc:chgData name="Luis Azpeitia" userId="baedfffe-a571-4448-a828-b2878bd2626a" providerId="ADAL" clId="{C0409021-953D-4E31-AC9F-ED8AB80FAF6C}"/>
    <pc:docChg chg="modSld">
      <pc:chgData name="Luis Azpeitia" userId="baedfffe-a571-4448-a828-b2878bd2626a" providerId="ADAL" clId="{C0409021-953D-4E31-AC9F-ED8AB80FAF6C}" dt="2021-08-12T20:00:23.822" v="6" actId="20577"/>
      <pc:docMkLst>
        <pc:docMk/>
      </pc:docMkLst>
      <pc:sldChg chg="modSp mod">
        <pc:chgData name="Luis Azpeitia" userId="baedfffe-a571-4448-a828-b2878bd2626a" providerId="ADAL" clId="{C0409021-953D-4E31-AC9F-ED8AB80FAF6C}" dt="2021-08-12T20:00:23.822" v="6" actId="20577"/>
        <pc:sldMkLst>
          <pc:docMk/>
          <pc:sldMk cId="3489218098" sldId="593"/>
        </pc:sldMkLst>
        <pc:spChg chg="mod">
          <ac:chgData name="Luis Azpeitia" userId="baedfffe-a571-4448-a828-b2878bd2626a" providerId="ADAL" clId="{C0409021-953D-4E31-AC9F-ED8AB80FAF6C}" dt="2021-08-12T20:00:23.822" v="6" actId="20577"/>
          <ac:spMkLst>
            <pc:docMk/>
            <pc:sldMk cId="3489218098" sldId="593"/>
            <ac:spMk id="7" creationId="{AA493BAA-3806-4477-A94C-F8C6D092CEC8}"/>
          </ac:spMkLst>
        </pc:spChg>
        <pc:graphicFrameChg chg="mod">
          <ac:chgData name="Luis Azpeitia" userId="baedfffe-a571-4448-a828-b2878bd2626a" providerId="ADAL" clId="{C0409021-953D-4E31-AC9F-ED8AB80FAF6C}" dt="2021-08-12T19:59:41.319" v="0" actId="1076"/>
          <ac:graphicFrameMkLst>
            <pc:docMk/>
            <pc:sldMk cId="3489218098" sldId="593"/>
            <ac:graphicFrameMk id="6" creationId="{6BB0F901-FF69-4629-A04D-602452914681}"/>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hyperlink" Target="https://www.utrgv.edu/excellence/assessment/slo/index.htm" TargetMode="External"/><Relationship Id="rId1" Type="http://schemas.openxmlformats.org/officeDocument/2006/relationships/hyperlink" Target="https://www.utrgv.edu/excellence/resources/index.htm" TargetMode="Externa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hyperlink" Target="https://www.utrgv.edu/excellence/resources/index.htm" TargetMode="External"/><Relationship Id="rId7" Type="http://schemas.openxmlformats.org/officeDocument/2006/relationships/image" Target="../media/image31.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hyperlink" Target="https://www.utrgv.edu/excellence/assessment/slo/index.htm" TargetMode="External"/><Relationship Id="rId5" Type="http://schemas.openxmlformats.org/officeDocument/2006/relationships/image" Target="../media/image30.svg"/><Relationship Id="rId10" Type="http://schemas.openxmlformats.org/officeDocument/2006/relationships/image" Target="../media/image34.svg"/><Relationship Id="rId4" Type="http://schemas.openxmlformats.org/officeDocument/2006/relationships/image" Target="../media/image29.pn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8B8806-B64F-4362-A23D-F96CF65085C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96822F2-5CF0-4B79-ACC1-5589867025E8}">
      <dgm:prSet/>
      <dgm:spPr/>
      <dgm:t>
        <a:bodyPr/>
        <a:lstStyle/>
        <a:p>
          <a:pPr>
            <a:lnSpc>
              <a:spcPct val="100000"/>
            </a:lnSpc>
          </a:pPr>
          <a:r>
            <a:rPr lang="en-US" b="0"/>
            <a:t>Welcome faculty, staff, school district officials and other distinguished guests.</a:t>
          </a:r>
        </a:p>
      </dgm:t>
    </dgm:pt>
    <dgm:pt modelId="{CA9BDAAF-9313-49D4-852A-9C933D7A4D9E}" type="parTrans" cxnId="{7D9D948D-EBEB-4EBD-B8C7-1434ACCD4418}">
      <dgm:prSet/>
      <dgm:spPr/>
      <dgm:t>
        <a:bodyPr/>
        <a:lstStyle/>
        <a:p>
          <a:endParaRPr lang="en-US"/>
        </a:p>
      </dgm:t>
    </dgm:pt>
    <dgm:pt modelId="{DC439C78-CD39-4A83-9F05-2F0DF4D42745}" type="sibTrans" cxnId="{7D9D948D-EBEB-4EBD-B8C7-1434ACCD4418}">
      <dgm:prSet/>
      <dgm:spPr/>
      <dgm:t>
        <a:bodyPr/>
        <a:lstStyle/>
        <a:p>
          <a:endParaRPr lang="en-US"/>
        </a:p>
      </dgm:t>
    </dgm:pt>
    <dgm:pt modelId="{FE4C9AD4-994F-4527-8D17-20A61C5BC837}">
      <dgm:prSet/>
      <dgm:spPr/>
      <dgm:t>
        <a:bodyPr/>
        <a:lstStyle/>
        <a:p>
          <a:pPr>
            <a:lnSpc>
              <a:spcPct val="100000"/>
            </a:lnSpc>
          </a:pPr>
          <a:r>
            <a:rPr lang="en-US" b="0"/>
            <a:t>Data Summit’s </a:t>
          </a:r>
          <a:r>
            <a:rPr lang="en-US" b="0">
              <a:latin typeface="Calibri Light" panose="020F0302020204030204"/>
            </a:rPr>
            <a:t>Objective:</a:t>
          </a:r>
          <a:endParaRPr lang="en-US" b="0"/>
        </a:p>
      </dgm:t>
    </dgm:pt>
    <dgm:pt modelId="{FBCD0624-54F1-4C60-B963-082E5DCF5675}" type="parTrans" cxnId="{8C3EB9F6-FA4F-4F02-BFFE-65DF1E1DB689}">
      <dgm:prSet/>
      <dgm:spPr/>
      <dgm:t>
        <a:bodyPr/>
        <a:lstStyle/>
        <a:p>
          <a:endParaRPr lang="en-US"/>
        </a:p>
      </dgm:t>
    </dgm:pt>
    <dgm:pt modelId="{1B9B56CF-5BEA-4691-BA8E-532B3FE68CA6}" type="sibTrans" cxnId="{8C3EB9F6-FA4F-4F02-BFFE-65DF1E1DB689}">
      <dgm:prSet/>
      <dgm:spPr/>
      <dgm:t>
        <a:bodyPr/>
        <a:lstStyle/>
        <a:p>
          <a:endParaRPr lang="en-US"/>
        </a:p>
      </dgm:t>
    </dgm:pt>
    <dgm:pt modelId="{C66C5286-43DE-4A8E-BE8E-D804A497B607}">
      <dgm:prSet/>
      <dgm:spPr/>
      <dgm:t>
        <a:bodyPr/>
        <a:lstStyle/>
        <a:p>
          <a:pPr>
            <a:lnSpc>
              <a:spcPct val="100000"/>
            </a:lnSpc>
          </a:pPr>
          <a:r>
            <a:rPr lang="en-US" b="1"/>
            <a:t>To</a:t>
          </a:r>
          <a:r>
            <a:rPr lang="en-US" b="1">
              <a:latin typeface="Calibri Light" panose="020F0302020204030204"/>
            </a:rPr>
            <a:t> analyze</a:t>
          </a:r>
          <a:r>
            <a:rPr lang="en-US" b="1"/>
            <a:t> data </a:t>
          </a:r>
          <a:r>
            <a:rPr lang="en-US" b="1">
              <a:latin typeface="Calibri Light" panose="020F0302020204030204"/>
            </a:rPr>
            <a:t>in</a:t>
          </a:r>
          <a:r>
            <a:rPr lang="en-US" b="1"/>
            <a:t> order to identify area(s) of inquiry as part of the continuous improvement cycle</a:t>
          </a:r>
          <a:r>
            <a:rPr lang="en-US" b="1">
              <a:latin typeface="Calibri Light" panose="020F0302020204030204"/>
            </a:rPr>
            <a:t> using multiple measures of data retrieved from data dashboards.</a:t>
          </a:r>
          <a:endParaRPr lang="en-US" b="1"/>
        </a:p>
      </dgm:t>
    </dgm:pt>
    <dgm:pt modelId="{72E502A8-1855-491F-92E4-2CEBF0314247}" type="parTrans" cxnId="{62BC5392-8C0F-4F96-A05D-AA70C4FE6E6C}">
      <dgm:prSet/>
      <dgm:spPr/>
      <dgm:t>
        <a:bodyPr/>
        <a:lstStyle/>
        <a:p>
          <a:endParaRPr lang="en-US"/>
        </a:p>
      </dgm:t>
    </dgm:pt>
    <dgm:pt modelId="{F31D6CE5-15C0-441E-AE8A-8EDAFD3101DF}" type="sibTrans" cxnId="{62BC5392-8C0F-4F96-A05D-AA70C4FE6E6C}">
      <dgm:prSet/>
      <dgm:spPr/>
      <dgm:t>
        <a:bodyPr/>
        <a:lstStyle/>
        <a:p>
          <a:endParaRPr lang="en-US"/>
        </a:p>
      </dgm:t>
    </dgm:pt>
    <dgm:pt modelId="{1921797F-259C-4C86-AF9E-72545F797382}" type="pres">
      <dgm:prSet presAssocID="{168B8806-B64F-4362-A23D-F96CF65085CF}" presName="root" presStyleCnt="0">
        <dgm:presLayoutVars>
          <dgm:dir/>
          <dgm:resizeHandles val="exact"/>
        </dgm:presLayoutVars>
      </dgm:prSet>
      <dgm:spPr/>
    </dgm:pt>
    <dgm:pt modelId="{0F596CDF-8B08-433E-91A7-F07777CD91BE}" type="pres">
      <dgm:prSet presAssocID="{296822F2-5CF0-4B79-ACC1-5589867025E8}" presName="compNode" presStyleCnt="0"/>
      <dgm:spPr/>
    </dgm:pt>
    <dgm:pt modelId="{02C54F81-6E03-4E9D-A5CF-61EE36C5458C}" type="pres">
      <dgm:prSet presAssocID="{296822F2-5CF0-4B79-ACC1-5589867025E8}" presName="bgRect" presStyleLbl="bgShp" presStyleIdx="0" presStyleCnt="3"/>
      <dgm:spPr/>
    </dgm:pt>
    <dgm:pt modelId="{72C7F080-437F-402B-8E0B-ADC215B82609}" type="pres">
      <dgm:prSet presAssocID="{296822F2-5CF0-4B79-ACC1-5589867025E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31CD48E7-8403-4AD4-8897-572BB5B26660}" type="pres">
      <dgm:prSet presAssocID="{296822F2-5CF0-4B79-ACC1-5589867025E8}" presName="spaceRect" presStyleCnt="0"/>
      <dgm:spPr/>
    </dgm:pt>
    <dgm:pt modelId="{4E8A4F67-8610-4073-B146-EF1B1DF4D782}" type="pres">
      <dgm:prSet presAssocID="{296822F2-5CF0-4B79-ACC1-5589867025E8}" presName="parTx" presStyleLbl="revTx" presStyleIdx="0" presStyleCnt="3">
        <dgm:presLayoutVars>
          <dgm:chMax val="0"/>
          <dgm:chPref val="0"/>
        </dgm:presLayoutVars>
      </dgm:prSet>
      <dgm:spPr/>
    </dgm:pt>
    <dgm:pt modelId="{7E634AFB-E2B4-4658-8AA4-5A2F6393F3FD}" type="pres">
      <dgm:prSet presAssocID="{DC439C78-CD39-4A83-9F05-2F0DF4D42745}" presName="sibTrans" presStyleCnt="0"/>
      <dgm:spPr/>
    </dgm:pt>
    <dgm:pt modelId="{BC44552B-6019-4E58-9DFE-F93EF3E4F9A2}" type="pres">
      <dgm:prSet presAssocID="{FE4C9AD4-994F-4527-8D17-20A61C5BC837}" presName="compNode" presStyleCnt="0"/>
      <dgm:spPr/>
    </dgm:pt>
    <dgm:pt modelId="{C178F528-E27B-46F1-992D-FBD0AE76FC5D}" type="pres">
      <dgm:prSet presAssocID="{FE4C9AD4-994F-4527-8D17-20A61C5BC837}" presName="bgRect" presStyleLbl="bgShp" presStyleIdx="1" presStyleCnt="3" custLinFactNeighborX="-25642" custLinFactNeighborY="-2213"/>
      <dgm:spPr/>
    </dgm:pt>
    <dgm:pt modelId="{D438E4FB-3CF9-4DC8-9B53-5AE48E2630D7}" type="pres">
      <dgm:prSet presAssocID="{FE4C9AD4-994F-4527-8D17-20A61C5BC83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C581C5BF-ED2D-4520-97C8-ED09735FB450}" type="pres">
      <dgm:prSet presAssocID="{FE4C9AD4-994F-4527-8D17-20A61C5BC837}" presName="spaceRect" presStyleCnt="0"/>
      <dgm:spPr/>
    </dgm:pt>
    <dgm:pt modelId="{B85B313C-AFD1-4ACA-BD3F-498C5006D982}" type="pres">
      <dgm:prSet presAssocID="{FE4C9AD4-994F-4527-8D17-20A61C5BC837}" presName="parTx" presStyleLbl="revTx" presStyleIdx="1" presStyleCnt="3">
        <dgm:presLayoutVars>
          <dgm:chMax val="0"/>
          <dgm:chPref val="0"/>
        </dgm:presLayoutVars>
      </dgm:prSet>
      <dgm:spPr/>
    </dgm:pt>
    <dgm:pt modelId="{52C58ED7-8CB7-4967-8932-6A2F3CF2C268}" type="pres">
      <dgm:prSet presAssocID="{1B9B56CF-5BEA-4691-BA8E-532B3FE68CA6}" presName="sibTrans" presStyleCnt="0"/>
      <dgm:spPr/>
    </dgm:pt>
    <dgm:pt modelId="{0A3C2A13-0B65-4C82-B791-D5CDD35A6695}" type="pres">
      <dgm:prSet presAssocID="{C66C5286-43DE-4A8E-BE8E-D804A497B607}" presName="compNode" presStyleCnt="0"/>
      <dgm:spPr/>
    </dgm:pt>
    <dgm:pt modelId="{FB99ABAD-1627-44A6-9562-569382BC927F}" type="pres">
      <dgm:prSet presAssocID="{C66C5286-43DE-4A8E-BE8E-D804A497B607}" presName="bgRect" presStyleLbl="bgShp" presStyleIdx="2" presStyleCnt="3" custLinFactNeighborX="9515" custLinFactNeighborY="43"/>
      <dgm:spPr/>
    </dgm:pt>
    <dgm:pt modelId="{011DD595-80CC-4FFB-83AC-6EA7DB4E4554}" type="pres">
      <dgm:prSet presAssocID="{C66C5286-43DE-4A8E-BE8E-D804A497B60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orkflow"/>
        </a:ext>
      </dgm:extLst>
    </dgm:pt>
    <dgm:pt modelId="{8C29E3E7-2027-40C8-9C9A-C373130202EE}" type="pres">
      <dgm:prSet presAssocID="{C66C5286-43DE-4A8E-BE8E-D804A497B607}" presName="spaceRect" presStyleCnt="0"/>
      <dgm:spPr/>
    </dgm:pt>
    <dgm:pt modelId="{6F3963F4-C265-44FC-9A16-2057E996BE88}" type="pres">
      <dgm:prSet presAssocID="{C66C5286-43DE-4A8E-BE8E-D804A497B607}" presName="parTx" presStyleLbl="revTx" presStyleIdx="2" presStyleCnt="3">
        <dgm:presLayoutVars>
          <dgm:chMax val="0"/>
          <dgm:chPref val="0"/>
        </dgm:presLayoutVars>
      </dgm:prSet>
      <dgm:spPr/>
    </dgm:pt>
  </dgm:ptLst>
  <dgm:cxnLst>
    <dgm:cxn modelId="{85596431-A7DE-45CE-93EB-7D574F22DF37}" type="presOf" srcId="{C66C5286-43DE-4A8E-BE8E-D804A497B607}" destId="{6F3963F4-C265-44FC-9A16-2057E996BE88}" srcOrd="0" destOrd="0" presId="urn:microsoft.com/office/officeart/2018/2/layout/IconVerticalSolidList"/>
    <dgm:cxn modelId="{2FF9347A-353E-4568-A9D3-CFFCBBCD72CA}" type="presOf" srcId="{FE4C9AD4-994F-4527-8D17-20A61C5BC837}" destId="{B85B313C-AFD1-4ACA-BD3F-498C5006D982}" srcOrd="0" destOrd="0" presId="urn:microsoft.com/office/officeart/2018/2/layout/IconVerticalSolidList"/>
    <dgm:cxn modelId="{5E87157E-A14E-4743-B915-81E9246BE55C}" type="presOf" srcId="{296822F2-5CF0-4B79-ACC1-5589867025E8}" destId="{4E8A4F67-8610-4073-B146-EF1B1DF4D782}" srcOrd="0" destOrd="0" presId="urn:microsoft.com/office/officeart/2018/2/layout/IconVerticalSolidList"/>
    <dgm:cxn modelId="{F917DD86-89FC-4ED7-A9FF-B1F8072D748E}" type="presOf" srcId="{168B8806-B64F-4362-A23D-F96CF65085CF}" destId="{1921797F-259C-4C86-AF9E-72545F797382}" srcOrd="0" destOrd="0" presId="urn:microsoft.com/office/officeart/2018/2/layout/IconVerticalSolidList"/>
    <dgm:cxn modelId="{7D9D948D-EBEB-4EBD-B8C7-1434ACCD4418}" srcId="{168B8806-B64F-4362-A23D-F96CF65085CF}" destId="{296822F2-5CF0-4B79-ACC1-5589867025E8}" srcOrd="0" destOrd="0" parTransId="{CA9BDAAF-9313-49D4-852A-9C933D7A4D9E}" sibTransId="{DC439C78-CD39-4A83-9F05-2F0DF4D42745}"/>
    <dgm:cxn modelId="{62BC5392-8C0F-4F96-A05D-AA70C4FE6E6C}" srcId="{168B8806-B64F-4362-A23D-F96CF65085CF}" destId="{C66C5286-43DE-4A8E-BE8E-D804A497B607}" srcOrd="2" destOrd="0" parTransId="{72E502A8-1855-491F-92E4-2CEBF0314247}" sibTransId="{F31D6CE5-15C0-441E-AE8A-8EDAFD3101DF}"/>
    <dgm:cxn modelId="{8C3EB9F6-FA4F-4F02-BFFE-65DF1E1DB689}" srcId="{168B8806-B64F-4362-A23D-F96CF65085CF}" destId="{FE4C9AD4-994F-4527-8D17-20A61C5BC837}" srcOrd="1" destOrd="0" parTransId="{FBCD0624-54F1-4C60-B963-082E5DCF5675}" sibTransId="{1B9B56CF-5BEA-4691-BA8E-532B3FE68CA6}"/>
    <dgm:cxn modelId="{C1AFF7A8-A6F1-4032-94DB-063424151DDD}" type="presParOf" srcId="{1921797F-259C-4C86-AF9E-72545F797382}" destId="{0F596CDF-8B08-433E-91A7-F07777CD91BE}" srcOrd="0" destOrd="0" presId="urn:microsoft.com/office/officeart/2018/2/layout/IconVerticalSolidList"/>
    <dgm:cxn modelId="{66A5AB16-3697-41F5-B015-DAE14F17C66B}" type="presParOf" srcId="{0F596CDF-8B08-433E-91A7-F07777CD91BE}" destId="{02C54F81-6E03-4E9D-A5CF-61EE36C5458C}" srcOrd="0" destOrd="0" presId="urn:microsoft.com/office/officeart/2018/2/layout/IconVerticalSolidList"/>
    <dgm:cxn modelId="{F2FA6234-94A2-4AA5-A757-218DC9F082EF}" type="presParOf" srcId="{0F596CDF-8B08-433E-91A7-F07777CD91BE}" destId="{72C7F080-437F-402B-8E0B-ADC215B82609}" srcOrd="1" destOrd="0" presId="urn:microsoft.com/office/officeart/2018/2/layout/IconVerticalSolidList"/>
    <dgm:cxn modelId="{4626D664-E3DB-40F7-84F1-46271E377E6B}" type="presParOf" srcId="{0F596CDF-8B08-433E-91A7-F07777CD91BE}" destId="{31CD48E7-8403-4AD4-8897-572BB5B26660}" srcOrd="2" destOrd="0" presId="urn:microsoft.com/office/officeart/2018/2/layout/IconVerticalSolidList"/>
    <dgm:cxn modelId="{9AA9AF3A-9A51-4A31-B8E4-7203910F0510}" type="presParOf" srcId="{0F596CDF-8B08-433E-91A7-F07777CD91BE}" destId="{4E8A4F67-8610-4073-B146-EF1B1DF4D782}" srcOrd="3" destOrd="0" presId="urn:microsoft.com/office/officeart/2018/2/layout/IconVerticalSolidList"/>
    <dgm:cxn modelId="{F57313FE-B526-41DB-92C4-B5D7127203F8}" type="presParOf" srcId="{1921797F-259C-4C86-AF9E-72545F797382}" destId="{7E634AFB-E2B4-4658-8AA4-5A2F6393F3FD}" srcOrd="1" destOrd="0" presId="urn:microsoft.com/office/officeart/2018/2/layout/IconVerticalSolidList"/>
    <dgm:cxn modelId="{DEFD11D9-D18E-4BDD-92AF-13CBECA560DC}" type="presParOf" srcId="{1921797F-259C-4C86-AF9E-72545F797382}" destId="{BC44552B-6019-4E58-9DFE-F93EF3E4F9A2}" srcOrd="2" destOrd="0" presId="urn:microsoft.com/office/officeart/2018/2/layout/IconVerticalSolidList"/>
    <dgm:cxn modelId="{C670ED5C-E5FF-406F-91EE-7C23EE0FF279}" type="presParOf" srcId="{BC44552B-6019-4E58-9DFE-F93EF3E4F9A2}" destId="{C178F528-E27B-46F1-992D-FBD0AE76FC5D}" srcOrd="0" destOrd="0" presId="urn:microsoft.com/office/officeart/2018/2/layout/IconVerticalSolidList"/>
    <dgm:cxn modelId="{AB12CA66-8853-4CCD-A940-AEAB7683730A}" type="presParOf" srcId="{BC44552B-6019-4E58-9DFE-F93EF3E4F9A2}" destId="{D438E4FB-3CF9-4DC8-9B53-5AE48E2630D7}" srcOrd="1" destOrd="0" presId="urn:microsoft.com/office/officeart/2018/2/layout/IconVerticalSolidList"/>
    <dgm:cxn modelId="{C5CB5C34-856D-48DD-9A02-60E8083A8D73}" type="presParOf" srcId="{BC44552B-6019-4E58-9DFE-F93EF3E4F9A2}" destId="{C581C5BF-ED2D-4520-97C8-ED09735FB450}" srcOrd="2" destOrd="0" presId="urn:microsoft.com/office/officeart/2018/2/layout/IconVerticalSolidList"/>
    <dgm:cxn modelId="{53CE4842-5225-4B3D-AEB4-98C65037841F}" type="presParOf" srcId="{BC44552B-6019-4E58-9DFE-F93EF3E4F9A2}" destId="{B85B313C-AFD1-4ACA-BD3F-498C5006D982}" srcOrd="3" destOrd="0" presId="urn:microsoft.com/office/officeart/2018/2/layout/IconVerticalSolidList"/>
    <dgm:cxn modelId="{73827CBB-FE40-48ED-92C9-61130754945B}" type="presParOf" srcId="{1921797F-259C-4C86-AF9E-72545F797382}" destId="{52C58ED7-8CB7-4967-8932-6A2F3CF2C268}" srcOrd="3" destOrd="0" presId="urn:microsoft.com/office/officeart/2018/2/layout/IconVerticalSolidList"/>
    <dgm:cxn modelId="{B12ECD06-CC34-4A0F-B29F-C6002BFB61CE}" type="presParOf" srcId="{1921797F-259C-4C86-AF9E-72545F797382}" destId="{0A3C2A13-0B65-4C82-B791-D5CDD35A6695}" srcOrd="4" destOrd="0" presId="urn:microsoft.com/office/officeart/2018/2/layout/IconVerticalSolidList"/>
    <dgm:cxn modelId="{ABDED3A9-6AA8-434D-90B3-423969A6C74F}" type="presParOf" srcId="{0A3C2A13-0B65-4C82-B791-D5CDD35A6695}" destId="{FB99ABAD-1627-44A6-9562-569382BC927F}" srcOrd="0" destOrd="0" presId="urn:microsoft.com/office/officeart/2018/2/layout/IconVerticalSolidList"/>
    <dgm:cxn modelId="{E3CEC794-8138-49EE-BC81-8919502297A4}" type="presParOf" srcId="{0A3C2A13-0B65-4C82-B791-D5CDD35A6695}" destId="{011DD595-80CC-4FFB-83AC-6EA7DB4E4554}" srcOrd="1" destOrd="0" presId="urn:microsoft.com/office/officeart/2018/2/layout/IconVerticalSolidList"/>
    <dgm:cxn modelId="{520EDB56-E217-4DD3-86DF-F3ABB586E80C}" type="presParOf" srcId="{0A3C2A13-0B65-4C82-B791-D5CDD35A6695}" destId="{8C29E3E7-2027-40C8-9C9A-C373130202EE}" srcOrd="2" destOrd="0" presId="urn:microsoft.com/office/officeart/2018/2/layout/IconVerticalSolidList"/>
    <dgm:cxn modelId="{35B7B8C5-1061-4957-82CD-E8132A0FFF4C}" type="presParOf" srcId="{0A3C2A13-0B65-4C82-B791-D5CDD35A6695}" destId="{6F3963F4-C265-44FC-9A16-2057E996BE8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FFE1E-4963-4A27-BBFD-41D751F7B163}" type="doc">
      <dgm:prSet loTypeId="urn:microsoft.com/office/officeart/2016/7/layout/RoundedRectangleTimeline" loCatId="process" qsTypeId="urn:microsoft.com/office/officeart/2005/8/quickstyle/simple1" qsCatId="simple" csTypeId="urn:microsoft.com/office/officeart/2005/8/colors/accent1_2" csCatId="accent1" phldr="1"/>
      <dgm:spPr/>
      <dgm:t>
        <a:bodyPr/>
        <a:lstStyle/>
        <a:p>
          <a:endParaRPr lang="en-US"/>
        </a:p>
      </dgm:t>
    </dgm:pt>
    <dgm:pt modelId="{24CA7BD9-C2B6-4A20-BFC7-4BB2786A4E1C}">
      <dgm:prSet/>
      <dgm:spPr/>
      <dgm:t>
        <a:bodyPr/>
        <a:lstStyle/>
        <a:p>
          <a:r>
            <a:rPr lang="en-US" dirty="0"/>
            <a:t>8:30 – 8:45</a:t>
          </a:r>
        </a:p>
      </dgm:t>
    </dgm:pt>
    <dgm:pt modelId="{795EEA11-6F37-4837-9B10-D9FADCF335B7}" type="parTrans" cxnId="{CBB57321-E3FA-4B4E-8F0C-5F8D5C186CC1}">
      <dgm:prSet/>
      <dgm:spPr/>
      <dgm:t>
        <a:bodyPr/>
        <a:lstStyle/>
        <a:p>
          <a:endParaRPr lang="en-US"/>
        </a:p>
      </dgm:t>
    </dgm:pt>
    <dgm:pt modelId="{DAC8897A-41D4-41A3-B453-411D59DF4220}" type="sibTrans" cxnId="{CBB57321-E3FA-4B4E-8F0C-5F8D5C186CC1}">
      <dgm:prSet/>
      <dgm:spPr/>
      <dgm:t>
        <a:bodyPr/>
        <a:lstStyle/>
        <a:p>
          <a:endParaRPr lang="en-US"/>
        </a:p>
      </dgm:t>
    </dgm:pt>
    <dgm:pt modelId="{7254FF99-5304-4A20-88AE-F293DE97CB3C}">
      <dgm:prSet/>
      <dgm:spPr/>
      <dgm:t>
        <a:bodyPr/>
        <a:lstStyle/>
        <a:p>
          <a:r>
            <a:rPr lang="en-US" dirty="0"/>
            <a:t>Dean’s Welcome</a:t>
          </a:r>
        </a:p>
      </dgm:t>
    </dgm:pt>
    <dgm:pt modelId="{F7A8C0A1-5C03-492D-BEC5-F666EA64B015}" type="parTrans" cxnId="{1D15CB32-F3F9-4530-96AB-956455A4ED95}">
      <dgm:prSet/>
      <dgm:spPr/>
      <dgm:t>
        <a:bodyPr/>
        <a:lstStyle/>
        <a:p>
          <a:endParaRPr lang="en-US"/>
        </a:p>
      </dgm:t>
    </dgm:pt>
    <dgm:pt modelId="{87EF5CA2-EE42-49ED-A653-11C72DD78754}" type="sibTrans" cxnId="{1D15CB32-F3F9-4530-96AB-956455A4ED95}">
      <dgm:prSet/>
      <dgm:spPr/>
      <dgm:t>
        <a:bodyPr/>
        <a:lstStyle/>
        <a:p>
          <a:endParaRPr lang="en-US"/>
        </a:p>
      </dgm:t>
    </dgm:pt>
    <dgm:pt modelId="{BA000BF4-E291-448F-A3AB-3B228ADF4395}">
      <dgm:prSet/>
      <dgm:spPr/>
      <dgm:t>
        <a:bodyPr/>
        <a:lstStyle/>
        <a:p>
          <a:r>
            <a:rPr lang="en-US"/>
            <a:t>8:45</a:t>
          </a:r>
        </a:p>
      </dgm:t>
    </dgm:pt>
    <dgm:pt modelId="{4E282DC3-D3E7-4392-869B-79FA84BA4ED9}" type="parTrans" cxnId="{0D1CE291-E958-4831-94A8-B9E5C3102789}">
      <dgm:prSet/>
      <dgm:spPr/>
      <dgm:t>
        <a:bodyPr/>
        <a:lstStyle/>
        <a:p>
          <a:endParaRPr lang="en-US"/>
        </a:p>
      </dgm:t>
    </dgm:pt>
    <dgm:pt modelId="{2998F9E1-7981-49FA-BE4C-0ABC5661BEE2}" type="sibTrans" cxnId="{0D1CE291-E958-4831-94A8-B9E5C3102789}">
      <dgm:prSet/>
      <dgm:spPr/>
      <dgm:t>
        <a:bodyPr/>
        <a:lstStyle/>
        <a:p>
          <a:endParaRPr lang="en-US"/>
        </a:p>
      </dgm:t>
    </dgm:pt>
    <dgm:pt modelId="{111CCF64-1BF4-45AF-BCF6-6310D95595CE}">
      <dgm:prSet/>
      <dgm:spPr/>
      <dgm:t>
        <a:bodyPr/>
        <a:lstStyle/>
        <a:p>
          <a:r>
            <a:rPr lang="en-US" dirty="0"/>
            <a:t>9:00   Overview of Planned Activities, Community Agreements, Ice Breaker </a:t>
          </a:r>
        </a:p>
      </dgm:t>
    </dgm:pt>
    <dgm:pt modelId="{52C93DA9-500D-41F2-93F4-DA836234373E}" type="parTrans" cxnId="{FF4ECD47-8520-4FD9-8C54-3A3DEDC5EF87}">
      <dgm:prSet/>
      <dgm:spPr/>
      <dgm:t>
        <a:bodyPr/>
        <a:lstStyle/>
        <a:p>
          <a:endParaRPr lang="en-US"/>
        </a:p>
      </dgm:t>
    </dgm:pt>
    <dgm:pt modelId="{11BE2A30-B3DD-41D7-8C7A-B1A436FAEC20}" type="sibTrans" cxnId="{FF4ECD47-8520-4FD9-8C54-3A3DEDC5EF87}">
      <dgm:prSet/>
      <dgm:spPr/>
      <dgm:t>
        <a:bodyPr/>
        <a:lstStyle/>
        <a:p>
          <a:endParaRPr lang="en-US"/>
        </a:p>
      </dgm:t>
    </dgm:pt>
    <dgm:pt modelId="{1B2E9315-8927-43F9-BBE3-BCE94E390A53}">
      <dgm:prSet/>
      <dgm:spPr/>
      <dgm:t>
        <a:bodyPr/>
        <a:lstStyle/>
        <a:p>
          <a:r>
            <a:rPr lang="en-US"/>
            <a:t>9:00 – 9:30</a:t>
          </a:r>
        </a:p>
      </dgm:t>
    </dgm:pt>
    <dgm:pt modelId="{99235F07-4A50-4045-A3E2-D2536706BF87}" type="parTrans" cxnId="{512CBFD7-4FBB-48B9-9A6C-57C770D45B2D}">
      <dgm:prSet/>
      <dgm:spPr/>
      <dgm:t>
        <a:bodyPr/>
        <a:lstStyle/>
        <a:p>
          <a:endParaRPr lang="en-US"/>
        </a:p>
      </dgm:t>
    </dgm:pt>
    <dgm:pt modelId="{49D10915-C837-4520-A1D9-BB33746B31A9}" type="sibTrans" cxnId="{512CBFD7-4FBB-48B9-9A6C-57C770D45B2D}">
      <dgm:prSet/>
      <dgm:spPr/>
      <dgm:t>
        <a:bodyPr/>
        <a:lstStyle/>
        <a:p>
          <a:endParaRPr lang="en-US"/>
        </a:p>
      </dgm:t>
    </dgm:pt>
    <dgm:pt modelId="{7ED5C18D-2589-4312-9642-689A51885713}">
      <dgm:prSet/>
      <dgm:spPr/>
      <dgm:t>
        <a:bodyPr/>
        <a:lstStyle/>
        <a:p>
          <a:r>
            <a:rPr lang="en-US" dirty="0"/>
            <a:t>State of the College</a:t>
          </a:r>
        </a:p>
      </dgm:t>
    </dgm:pt>
    <dgm:pt modelId="{17004DD1-FF91-4E9D-880F-65868E3902C4}" type="parTrans" cxnId="{46549B33-902B-447C-8798-9DEAED3D2B33}">
      <dgm:prSet/>
      <dgm:spPr/>
      <dgm:t>
        <a:bodyPr/>
        <a:lstStyle/>
        <a:p>
          <a:endParaRPr lang="en-US"/>
        </a:p>
      </dgm:t>
    </dgm:pt>
    <dgm:pt modelId="{06841F18-AE7B-4034-AFF3-616D5935C53E}" type="sibTrans" cxnId="{46549B33-902B-447C-8798-9DEAED3D2B33}">
      <dgm:prSet/>
      <dgm:spPr/>
      <dgm:t>
        <a:bodyPr/>
        <a:lstStyle/>
        <a:p>
          <a:endParaRPr lang="en-US"/>
        </a:p>
      </dgm:t>
    </dgm:pt>
    <dgm:pt modelId="{B5426CC2-B4CD-42F3-A7A9-CC6EDBFF6F9D}">
      <dgm:prSet/>
      <dgm:spPr/>
      <dgm:t>
        <a:bodyPr/>
        <a:lstStyle/>
        <a:p>
          <a:r>
            <a:rPr lang="en-US"/>
            <a:t>9:30 – 10:00</a:t>
          </a:r>
        </a:p>
      </dgm:t>
    </dgm:pt>
    <dgm:pt modelId="{6C2C496D-2B0B-4362-9519-D3EBF49372C7}" type="parTrans" cxnId="{0642B6B7-03F3-4FE7-A2C6-6574BAEDC12F}">
      <dgm:prSet/>
      <dgm:spPr/>
      <dgm:t>
        <a:bodyPr/>
        <a:lstStyle/>
        <a:p>
          <a:endParaRPr lang="en-US"/>
        </a:p>
      </dgm:t>
    </dgm:pt>
    <dgm:pt modelId="{61433374-4300-4B8E-8E71-0733591AD6DD}" type="sibTrans" cxnId="{0642B6B7-03F3-4FE7-A2C6-6574BAEDC12F}">
      <dgm:prSet/>
      <dgm:spPr/>
      <dgm:t>
        <a:bodyPr/>
        <a:lstStyle/>
        <a:p>
          <a:endParaRPr lang="en-US"/>
        </a:p>
      </dgm:t>
    </dgm:pt>
    <dgm:pt modelId="{D4A24A56-CEA1-4618-B8D4-CDF485B06331}">
      <dgm:prSet/>
      <dgm:spPr/>
      <dgm:t>
        <a:bodyPr/>
        <a:lstStyle/>
        <a:p>
          <a:r>
            <a:rPr lang="en-US" dirty="0"/>
            <a:t>Data Dashboards (TPDM, CEP, DFI)</a:t>
          </a:r>
        </a:p>
      </dgm:t>
    </dgm:pt>
    <dgm:pt modelId="{336369A7-FEC2-479D-8CBA-CED28C13CC16}" type="parTrans" cxnId="{2B82C9C0-743E-4D41-8F12-540E4462FF6A}">
      <dgm:prSet/>
      <dgm:spPr/>
      <dgm:t>
        <a:bodyPr/>
        <a:lstStyle/>
        <a:p>
          <a:endParaRPr lang="en-US"/>
        </a:p>
      </dgm:t>
    </dgm:pt>
    <dgm:pt modelId="{DC34AE47-CDBD-479A-A185-EA92E94DDC36}" type="sibTrans" cxnId="{2B82C9C0-743E-4D41-8F12-540E4462FF6A}">
      <dgm:prSet/>
      <dgm:spPr/>
      <dgm:t>
        <a:bodyPr/>
        <a:lstStyle/>
        <a:p>
          <a:endParaRPr lang="en-US"/>
        </a:p>
      </dgm:t>
    </dgm:pt>
    <dgm:pt modelId="{23BC02C8-6515-4B14-9319-A607687CDCC6}">
      <dgm:prSet/>
      <dgm:spPr/>
      <dgm:t>
        <a:bodyPr/>
        <a:lstStyle/>
        <a:p>
          <a:r>
            <a:rPr lang="en-US"/>
            <a:t>10:00 – 10:15</a:t>
          </a:r>
        </a:p>
      </dgm:t>
    </dgm:pt>
    <dgm:pt modelId="{E72FA88D-1994-468F-9804-4F9F65F41047}" type="parTrans" cxnId="{4322C680-471C-4C66-9445-88147B09271B}">
      <dgm:prSet/>
      <dgm:spPr/>
      <dgm:t>
        <a:bodyPr/>
        <a:lstStyle/>
        <a:p>
          <a:endParaRPr lang="en-US"/>
        </a:p>
      </dgm:t>
    </dgm:pt>
    <dgm:pt modelId="{C64DF31B-0585-4DEE-9B49-CFAD9F5AC308}" type="sibTrans" cxnId="{4322C680-471C-4C66-9445-88147B09271B}">
      <dgm:prSet/>
      <dgm:spPr/>
      <dgm:t>
        <a:bodyPr/>
        <a:lstStyle/>
        <a:p>
          <a:endParaRPr lang="en-US"/>
        </a:p>
      </dgm:t>
    </dgm:pt>
    <dgm:pt modelId="{6E01D754-3477-4381-BE90-B7089403A5C3}">
      <dgm:prSet/>
      <dgm:spPr/>
      <dgm:t>
        <a:bodyPr/>
        <a:lstStyle/>
        <a:p>
          <a:r>
            <a:rPr lang="en-US" dirty="0"/>
            <a:t>SLO Annual Reporting Process and Requirements</a:t>
          </a:r>
        </a:p>
      </dgm:t>
    </dgm:pt>
    <dgm:pt modelId="{96C368F9-1097-4DEB-BE43-EAC62C8F773D}" type="parTrans" cxnId="{4EBEEA88-24DF-4042-96E7-7FAD99D4201A}">
      <dgm:prSet/>
      <dgm:spPr/>
      <dgm:t>
        <a:bodyPr/>
        <a:lstStyle/>
        <a:p>
          <a:endParaRPr lang="en-US"/>
        </a:p>
      </dgm:t>
    </dgm:pt>
    <dgm:pt modelId="{2A1B3988-FED4-4C62-8779-DD10095D6A48}" type="sibTrans" cxnId="{4EBEEA88-24DF-4042-96E7-7FAD99D4201A}">
      <dgm:prSet/>
      <dgm:spPr/>
      <dgm:t>
        <a:bodyPr/>
        <a:lstStyle/>
        <a:p>
          <a:endParaRPr lang="en-US"/>
        </a:p>
      </dgm:t>
    </dgm:pt>
    <dgm:pt modelId="{F06AB618-FA48-4705-8FE1-3DEBA6A3157F}">
      <dgm:prSet/>
      <dgm:spPr/>
      <dgm:t>
        <a:bodyPr/>
        <a:lstStyle/>
        <a:p>
          <a:r>
            <a:rPr lang="en-US" dirty="0"/>
            <a:t>10:15 – 10:25</a:t>
          </a:r>
        </a:p>
      </dgm:t>
    </dgm:pt>
    <dgm:pt modelId="{29F66835-4BED-4119-A797-70AA4D8539CD}" type="parTrans" cxnId="{69D62FFF-2B59-41EC-A660-FDAD605B1AA7}">
      <dgm:prSet/>
      <dgm:spPr/>
      <dgm:t>
        <a:bodyPr/>
        <a:lstStyle/>
        <a:p>
          <a:endParaRPr lang="en-US"/>
        </a:p>
      </dgm:t>
    </dgm:pt>
    <dgm:pt modelId="{D9378582-76A2-4E58-AE94-F35F83DFCA4B}" type="sibTrans" cxnId="{69D62FFF-2B59-41EC-A660-FDAD605B1AA7}">
      <dgm:prSet/>
      <dgm:spPr/>
      <dgm:t>
        <a:bodyPr/>
        <a:lstStyle/>
        <a:p>
          <a:endParaRPr lang="en-US"/>
        </a:p>
      </dgm:t>
    </dgm:pt>
    <dgm:pt modelId="{293B2F06-7D9B-4B7F-9CBF-857F85277245}">
      <dgm:prSet/>
      <dgm:spPr/>
      <dgm:t>
        <a:bodyPr/>
        <a:lstStyle/>
        <a:p>
          <a:r>
            <a:rPr lang="en-US"/>
            <a:t>Coffee Break!</a:t>
          </a:r>
        </a:p>
      </dgm:t>
    </dgm:pt>
    <dgm:pt modelId="{8CBC1DFD-6609-4F54-9FC7-E06BF173F0A3}" type="parTrans" cxnId="{4D0E21AA-D6D8-4C3D-A58D-7295BDDA326C}">
      <dgm:prSet/>
      <dgm:spPr/>
      <dgm:t>
        <a:bodyPr/>
        <a:lstStyle/>
        <a:p>
          <a:endParaRPr lang="en-US"/>
        </a:p>
      </dgm:t>
    </dgm:pt>
    <dgm:pt modelId="{8E5000B6-92E2-4C9E-B494-D865B4AED0A6}" type="sibTrans" cxnId="{4D0E21AA-D6D8-4C3D-A58D-7295BDDA326C}">
      <dgm:prSet/>
      <dgm:spPr/>
      <dgm:t>
        <a:bodyPr/>
        <a:lstStyle/>
        <a:p>
          <a:endParaRPr lang="en-US"/>
        </a:p>
      </dgm:t>
    </dgm:pt>
    <dgm:pt modelId="{A61E3C43-1562-4955-B8E2-5156E2CEDBCD}">
      <dgm:prSet/>
      <dgm:spPr/>
      <dgm:t>
        <a:bodyPr/>
        <a:lstStyle/>
        <a:p>
          <a:r>
            <a:rPr lang="en-US" dirty="0"/>
            <a:t>10:25 – 11:00</a:t>
          </a:r>
        </a:p>
      </dgm:t>
    </dgm:pt>
    <dgm:pt modelId="{45496A24-3475-4183-B04D-A2683140B85F}" type="parTrans" cxnId="{00F54D71-A4FD-420C-ADE0-3BFB82B2FE07}">
      <dgm:prSet/>
      <dgm:spPr/>
      <dgm:t>
        <a:bodyPr/>
        <a:lstStyle/>
        <a:p>
          <a:endParaRPr lang="en-US"/>
        </a:p>
      </dgm:t>
    </dgm:pt>
    <dgm:pt modelId="{6433DA1E-E365-49D2-8F60-8F7AA115D6BB}" type="sibTrans" cxnId="{00F54D71-A4FD-420C-ADE0-3BFB82B2FE07}">
      <dgm:prSet/>
      <dgm:spPr/>
      <dgm:t>
        <a:bodyPr/>
        <a:lstStyle/>
        <a:p>
          <a:endParaRPr lang="en-US"/>
        </a:p>
      </dgm:t>
    </dgm:pt>
    <dgm:pt modelId="{6A0178B5-2071-4409-9894-D4688D076BA7}">
      <dgm:prSet/>
      <dgm:spPr/>
      <dgm:t>
        <a:bodyPr/>
        <a:lstStyle/>
        <a:p>
          <a:r>
            <a:rPr lang="en-US" dirty="0"/>
            <a:t>Scenario #1 Using Dashboard Data Whole Group</a:t>
          </a:r>
        </a:p>
      </dgm:t>
    </dgm:pt>
    <dgm:pt modelId="{3DF3F894-CC8D-4D54-8B29-EB9D656E5BD6}" type="parTrans" cxnId="{9180DA2B-7A41-4DFF-8194-9DF1C1615A30}">
      <dgm:prSet/>
      <dgm:spPr/>
      <dgm:t>
        <a:bodyPr/>
        <a:lstStyle/>
        <a:p>
          <a:endParaRPr lang="en-US"/>
        </a:p>
      </dgm:t>
    </dgm:pt>
    <dgm:pt modelId="{F247D5D4-F89C-40DB-919C-28BDF82BB240}" type="sibTrans" cxnId="{9180DA2B-7A41-4DFF-8194-9DF1C1615A30}">
      <dgm:prSet/>
      <dgm:spPr/>
      <dgm:t>
        <a:bodyPr/>
        <a:lstStyle/>
        <a:p>
          <a:endParaRPr lang="en-US"/>
        </a:p>
      </dgm:t>
    </dgm:pt>
    <dgm:pt modelId="{D4629C51-18C9-4BBE-89FA-AF25FCAAA249}">
      <dgm:prSet/>
      <dgm:spPr/>
      <dgm:t>
        <a:bodyPr/>
        <a:lstStyle/>
        <a:p>
          <a:r>
            <a:rPr lang="en-US" dirty="0"/>
            <a:t>11:00 – 11:45</a:t>
          </a:r>
        </a:p>
      </dgm:t>
    </dgm:pt>
    <dgm:pt modelId="{87AFC175-9DF4-4BA3-A9E9-EE46DE111A78}" type="parTrans" cxnId="{6D6FA2E1-506A-46B0-954E-C3D3D634309B}">
      <dgm:prSet/>
      <dgm:spPr/>
      <dgm:t>
        <a:bodyPr/>
        <a:lstStyle/>
        <a:p>
          <a:endParaRPr lang="en-US"/>
        </a:p>
      </dgm:t>
    </dgm:pt>
    <dgm:pt modelId="{7D11180F-EDAB-458B-AD61-B0BAC8B259BA}" type="sibTrans" cxnId="{6D6FA2E1-506A-46B0-954E-C3D3D634309B}">
      <dgm:prSet/>
      <dgm:spPr/>
      <dgm:t>
        <a:bodyPr/>
        <a:lstStyle/>
        <a:p>
          <a:endParaRPr lang="en-US"/>
        </a:p>
      </dgm:t>
    </dgm:pt>
    <dgm:pt modelId="{856D1A49-8D0A-432C-B909-38830DBA1307}">
      <dgm:prSet/>
      <dgm:spPr/>
      <dgm:t>
        <a:bodyPr/>
        <a:lstStyle/>
        <a:p>
          <a:r>
            <a:rPr lang="en-US" dirty="0"/>
            <a:t>Scenario #2 Program Data Analysis in Breakout Rooms</a:t>
          </a:r>
        </a:p>
      </dgm:t>
    </dgm:pt>
    <dgm:pt modelId="{FC592781-5874-45B7-9BB2-FD7A92B1F930}" type="parTrans" cxnId="{C8A491BE-4795-4CA5-9AB0-28E654CAEBFF}">
      <dgm:prSet/>
      <dgm:spPr/>
      <dgm:t>
        <a:bodyPr/>
        <a:lstStyle/>
        <a:p>
          <a:endParaRPr lang="en-US"/>
        </a:p>
      </dgm:t>
    </dgm:pt>
    <dgm:pt modelId="{278C2230-C42A-4A78-963B-0199C1161B01}" type="sibTrans" cxnId="{C8A491BE-4795-4CA5-9AB0-28E654CAEBFF}">
      <dgm:prSet/>
      <dgm:spPr/>
      <dgm:t>
        <a:bodyPr/>
        <a:lstStyle/>
        <a:p>
          <a:endParaRPr lang="en-US"/>
        </a:p>
      </dgm:t>
    </dgm:pt>
    <dgm:pt modelId="{C5ACCB26-3782-45BE-BBA1-32DEF9DD1FE1}">
      <dgm:prSet/>
      <dgm:spPr/>
      <dgm:t>
        <a:bodyPr/>
        <a:lstStyle/>
        <a:p>
          <a:r>
            <a:rPr lang="en-US"/>
            <a:t>11:45 – 12:00</a:t>
          </a:r>
        </a:p>
      </dgm:t>
    </dgm:pt>
    <dgm:pt modelId="{98FD3ABC-8E79-435A-AA2F-7E2B06D05454}" type="parTrans" cxnId="{0DE98DCE-42BB-4ACA-8FE8-2EFCE8EF6C4D}">
      <dgm:prSet/>
      <dgm:spPr/>
      <dgm:t>
        <a:bodyPr/>
        <a:lstStyle/>
        <a:p>
          <a:endParaRPr lang="en-US"/>
        </a:p>
      </dgm:t>
    </dgm:pt>
    <dgm:pt modelId="{76071EF4-63FF-4AED-84AE-572C43556C2D}" type="sibTrans" cxnId="{0DE98DCE-42BB-4ACA-8FE8-2EFCE8EF6C4D}">
      <dgm:prSet/>
      <dgm:spPr/>
      <dgm:t>
        <a:bodyPr/>
        <a:lstStyle/>
        <a:p>
          <a:endParaRPr lang="en-US"/>
        </a:p>
      </dgm:t>
    </dgm:pt>
    <dgm:pt modelId="{F943193D-C913-4E3A-B6EB-8C76686886F9}">
      <dgm:prSet/>
      <dgm:spPr/>
      <dgm:t>
        <a:bodyPr/>
        <a:lstStyle/>
        <a:p>
          <a:r>
            <a:rPr lang="en-US" dirty="0"/>
            <a:t>Reflections, Next Steps, Exit Tickets</a:t>
          </a:r>
        </a:p>
      </dgm:t>
    </dgm:pt>
    <dgm:pt modelId="{691FF762-7909-469B-887A-265BB6B4AD16}" type="parTrans" cxnId="{CF0F9862-BA3D-4911-9689-7729B7DB94D2}">
      <dgm:prSet/>
      <dgm:spPr/>
      <dgm:t>
        <a:bodyPr/>
        <a:lstStyle/>
        <a:p>
          <a:endParaRPr lang="en-US"/>
        </a:p>
      </dgm:t>
    </dgm:pt>
    <dgm:pt modelId="{E7F1EB9C-4F26-4A0F-9515-7ED2DAA8B119}" type="sibTrans" cxnId="{CF0F9862-BA3D-4911-9689-7729B7DB94D2}">
      <dgm:prSet/>
      <dgm:spPr/>
      <dgm:t>
        <a:bodyPr/>
        <a:lstStyle/>
        <a:p>
          <a:endParaRPr lang="en-US"/>
        </a:p>
      </dgm:t>
    </dgm:pt>
    <dgm:pt modelId="{2BBD8CD8-8E54-6E4B-9FEC-57B0932DB928}" type="pres">
      <dgm:prSet presAssocID="{2F3FFE1E-4963-4A27-BBFD-41D751F7B163}" presName="Name0" presStyleCnt="0">
        <dgm:presLayoutVars>
          <dgm:chMax/>
          <dgm:chPref/>
          <dgm:animLvl val="lvl"/>
        </dgm:presLayoutVars>
      </dgm:prSet>
      <dgm:spPr/>
    </dgm:pt>
    <dgm:pt modelId="{ED640821-1FCB-D24A-8D1B-AC4350A55C75}" type="pres">
      <dgm:prSet presAssocID="{24CA7BD9-C2B6-4A20-BFC7-4BB2786A4E1C}" presName="composite1" presStyleCnt="0"/>
      <dgm:spPr/>
    </dgm:pt>
    <dgm:pt modelId="{7D9F8258-E989-8944-8D4D-7663364582BA}" type="pres">
      <dgm:prSet presAssocID="{24CA7BD9-C2B6-4A20-BFC7-4BB2786A4E1C}" presName="parent1" presStyleLbl="alignNode1" presStyleIdx="0" presStyleCnt="9">
        <dgm:presLayoutVars>
          <dgm:chMax val="1"/>
          <dgm:chPref val="1"/>
          <dgm:bulletEnabled val="1"/>
        </dgm:presLayoutVars>
      </dgm:prSet>
      <dgm:spPr/>
    </dgm:pt>
    <dgm:pt modelId="{3F6A8BA8-E303-3441-8FD8-1F146B7652F0}" type="pres">
      <dgm:prSet presAssocID="{24CA7BD9-C2B6-4A20-BFC7-4BB2786A4E1C}" presName="Childtext1" presStyleLbl="revTx" presStyleIdx="0" presStyleCnt="9">
        <dgm:presLayoutVars>
          <dgm:bulletEnabled val="1"/>
        </dgm:presLayoutVars>
      </dgm:prSet>
      <dgm:spPr/>
    </dgm:pt>
    <dgm:pt modelId="{669E110F-5F7A-884A-A085-FFD939E1999A}" type="pres">
      <dgm:prSet presAssocID="{24CA7BD9-C2B6-4A20-BFC7-4BB2786A4E1C}" presName="ConnectLine1" presStyleLbl="sibTrans1D1" presStyleIdx="0" presStyleCnt="9"/>
      <dgm:spPr>
        <a:noFill/>
        <a:ln w="12700" cap="flat" cmpd="sng" algn="ctr">
          <a:solidFill>
            <a:schemeClr val="accent1">
              <a:hueOff val="0"/>
              <a:satOff val="0"/>
              <a:lumOff val="0"/>
              <a:alphaOff val="0"/>
            </a:schemeClr>
          </a:solidFill>
          <a:prstDash val="dash"/>
        </a:ln>
        <a:effectLst/>
      </dgm:spPr>
    </dgm:pt>
    <dgm:pt modelId="{DFB1B3FF-9BC2-C245-9798-CC6B31AABF7A}" type="pres">
      <dgm:prSet presAssocID="{24CA7BD9-C2B6-4A20-BFC7-4BB2786A4E1C}" presName="ConnectLineEnd1" presStyleLbl="lnNode1" presStyleIdx="0" presStyleCnt="9"/>
      <dgm:spPr/>
    </dgm:pt>
    <dgm:pt modelId="{05D8D41A-727D-3E43-B5E6-CF100914CDB4}" type="pres">
      <dgm:prSet presAssocID="{24CA7BD9-C2B6-4A20-BFC7-4BB2786A4E1C}" presName="EmptyPane1" presStyleCnt="0"/>
      <dgm:spPr/>
    </dgm:pt>
    <dgm:pt modelId="{E2D8567C-C36C-FF45-97AC-0CBDE8AE109B}" type="pres">
      <dgm:prSet presAssocID="{DAC8897A-41D4-41A3-B453-411D59DF4220}" presName="spaceBetweenRectangles1" presStyleCnt="0"/>
      <dgm:spPr/>
    </dgm:pt>
    <dgm:pt modelId="{1D59B08F-1A42-DD44-8E11-DDD479AA31C0}" type="pres">
      <dgm:prSet presAssocID="{BA000BF4-E291-448F-A3AB-3B228ADF4395}" presName="composite1" presStyleCnt="0"/>
      <dgm:spPr/>
    </dgm:pt>
    <dgm:pt modelId="{0F8AA94B-C2BB-B248-89F2-019367DF95B0}" type="pres">
      <dgm:prSet presAssocID="{BA000BF4-E291-448F-A3AB-3B228ADF4395}" presName="parent1" presStyleLbl="alignNode1" presStyleIdx="1" presStyleCnt="9">
        <dgm:presLayoutVars>
          <dgm:chMax val="1"/>
          <dgm:chPref val="1"/>
          <dgm:bulletEnabled val="1"/>
        </dgm:presLayoutVars>
      </dgm:prSet>
      <dgm:spPr/>
    </dgm:pt>
    <dgm:pt modelId="{592B9261-3321-9645-AB9D-356784CAB1DD}" type="pres">
      <dgm:prSet presAssocID="{BA000BF4-E291-448F-A3AB-3B228ADF4395}" presName="Childtext1" presStyleLbl="revTx" presStyleIdx="1" presStyleCnt="9">
        <dgm:presLayoutVars>
          <dgm:bulletEnabled val="1"/>
        </dgm:presLayoutVars>
      </dgm:prSet>
      <dgm:spPr/>
    </dgm:pt>
    <dgm:pt modelId="{283B3F58-06B4-4540-8B47-C5D19BAFBF74}" type="pres">
      <dgm:prSet presAssocID="{BA000BF4-E291-448F-A3AB-3B228ADF4395}" presName="ConnectLine1" presStyleLbl="sibTrans1D1" presStyleIdx="1" presStyleCnt="9"/>
      <dgm:spPr>
        <a:noFill/>
        <a:ln w="12700" cap="flat" cmpd="sng" algn="ctr">
          <a:solidFill>
            <a:schemeClr val="accent1">
              <a:hueOff val="0"/>
              <a:satOff val="0"/>
              <a:lumOff val="0"/>
              <a:alphaOff val="0"/>
            </a:schemeClr>
          </a:solidFill>
          <a:prstDash val="dash"/>
        </a:ln>
        <a:effectLst/>
      </dgm:spPr>
    </dgm:pt>
    <dgm:pt modelId="{64438C25-A1BF-124A-A68A-63E96EBC36B3}" type="pres">
      <dgm:prSet presAssocID="{BA000BF4-E291-448F-A3AB-3B228ADF4395}" presName="ConnectLineEnd1" presStyleLbl="lnNode1" presStyleIdx="1" presStyleCnt="9"/>
      <dgm:spPr/>
    </dgm:pt>
    <dgm:pt modelId="{29FBB563-8B06-D448-8D20-84FB4BF9DA4E}" type="pres">
      <dgm:prSet presAssocID="{BA000BF4-E291-448F-A3AB-3B228ADF4395}" presName="EmptyPane1" presStyleCnt="0"/>
      <dgm:spPr/>
    </dgm:pt>
    <dgm:pt modelId="{E3A4D238-357B-AA44-8182-5CDEEBC66506}" type="pres">
      <dgm:prSet presAssocID="{2998F9E1-7981-49FA-BE4C-0ABC5661BEE2}" presName="spaceBetweenRectangles1" presStyleCnt="0"/>
      <dgm:spPr/>
    </dgm:pt>
    <dgm:pt modelId="{37F05FA4-9A58-CF4B-819C-B83FA8121842}" type="pres">
      <dgm:prSet presAssocID="{1B2E9315-8927-43F9-BBE3-BCE94E390A53}" presName="composite1" presStyleCnt="0"/>
      <dgm:spPr/>
    </dgm:pt>
    <dgm:pt modelId="{EAC5A26A-ADD3-F044-93F6-AEEFD189DECC}" type="pres">
      <dgm:prSet presAssocID="{1B2E9315-8927-43F9-BBE3-BCE94E390A53}" presName="parent1" presStyleLbl="alignNode1" presStyleIdx="2" presStyleCnt="9">
        <dgm:presLayoutVars>
          <dgm:chMax val="1"/>
          <dgm:chPref val="1"/>
          <dgm:bulletEnabled val="1"/>
        </dgm:presLayoutVars>
      </dgm:prSet>
      <dgm:spPr/>
    </dgm:pt>
    <dgm:pt modelId="{9E5ABEC9-F362-5C4B-81D8-9D16FB337702}" type="pres">
      <dgm:prSet presAssocID="{1B2E9315-8927-43F9-BBE3-BCE94E390A53}" presName="Childtext1" presStyleLbl="revTx" presStyleIdx="2" presStyleCnt="9">
        <dgm:presLayoutVars>
          <dgm:bulletEnabled val="1"/>
        </dgm:presLayoutVars>
      </dgm:prSet>
      <dgm:spPr/>
    </dgm:pt>
    <dgm:pt modelId="{E1FCF54D-7066-9B4D-9FA5-E2C11FDFF142}" type="pres">
      <dgm:prSet presAssocID="{1B2E9315-8927-43F9-BBE3-BCE94E390A53}" presName="ConnectLine1" presStyleLbl="sibTrans1D1" presStyleIdx="2" presStyleCnt="9"/>
      <dgm:spPr>
        <a:noFill/>
        <a:ln w="12700" cap="flat" cmpd="sng" algn="ctr">
          <a:solidFill>
            <a:schemeClr val="accent1">
              <a:hueOff val="0"/>
              <a:satOff val="0"/>
              <a:lumOff val="0"/>
              <a:alphaOff val="0"/>
            </a:schemeClr>
          </a:solidFill>
          <a:prstDash val="dash"/>
        </a:ln>
        <a:effectLst/>
      </dgm:spPr>
    </dgm:pt>
    <dgm:pt modelId="{71369693-EA0D-EB4C-BFEC-F76B1D6F2163}" type="pres">
      <dgm:prSet presAssocID="{1B2E9315-8927-43F9-BBE3-BCE94E390A53}" presName="ConnectLineEnd1" presStyleLbl="lnNode1" presStyleIdx="2" presStyleCnt="9"/>
      <dgm:spPr/>
    </dgm:pt>
    <dgm:pt modelId="{08801F5D-0CE2-7344-AF8D-138A2DFCB386}" type="pres">
      <dgm:prSet presAssocID="{1B2E9315-8927-43F9-BBE3-BCE94E390A53}" presName="EmptyPane1" presStyleCnt="0"/>
      <dgm:spPr/>
    </dgm:pt>
    <dgm:pt modelId="{CF51EAA7-336E-C645-9B21-AFD2BE5B1054}" type="pres">
      <dgm:prSet presAssocID="{49D10915-C837-4520-A1D9-BB33746B31A9}" presName="spaceBetweenRectangles1" presStyleCnt="0"/>
      <dgm:spPr/>
    </dgm:pt>
    <dgm:pt modelId="{B387F29D-AD2F-6F4B-AC1E-C9D0FDFD133D}" type="pres">
      <dgm:prSet presAssocID="{B5426CC2-B4CD-42F3-A7A9-CC6EDBFF6F9D}" presName="composite1" presStyleCnt="0"/>
      <dgm:spPr/>
    </dgm:pt>
    <dgm:pt modelId="{B0E09A12-1F95-E948-AC75-E746615AA9D8}" type="pres">
      <dgm:prSet presAssocID="{B5426CC2-B4CD-42F3-A7A9-CC6EDBFF6F9D}" presName="parent1" presStyleLbl="alignNode1" presStyleIdx="3" presStyleCnt="9">
        <dgm:presLayoutVars>
          <dgm:chMax val="1"/>
          <dgm:chPref val="1"/>
          <dgm:bulletEnabled val="1"/>
        </dgm:presLayoutVars>
      </dgm:prSet>
      <dgm:spPr/>
    </dgm:pt>
    <dgm:pt modelId="{295E0E45-21F7-D340-9FD4-A3DE436E7117}" type="pres">
      <dgm:prSet presAssocID="{B5426CC2-B4CD-42F3-A7A9-CC6EDBFF6F9D}" presName="Childtext1" presStyleLbl="revTx" presStyleIdx="3" presStyleCnt="9">
        <dgm:presLayoutVars>
          <dgm:bulletEnabled val="1"/>
        </dgm:presLayoutVars>
      </dgm:prSet>
      <dgm:spPr/>
    </dgm:pt>
    <dgm:pt modelId="{36F04D47-1320-974E-AE26-38DB9AD70137}" type="pres">
      <dgm:prSet presAssocID="{B5426CC2-B4CD-42F3-A7A9-CC6EDBFF6F9D}" presName="ConnectLine1" presStyleLbl="sibTrans1D1" presStyleIdx="3" presStyleCnt="9"/>
      <dgm:spPr>
        <a:noFill/>
        <a:ln w="12700" cap="flat" cmpd="sng" algn="ctr">
          <a:solidFill>
            <a:schemeClr val="accent1">
              <a:hueOff val="0"/>
              <a:satOff val="0"/>
              <a:lumOff val="0"/>
              <a:alphaOff val="0"/>
            </a:schemeClr>
          </a:solidFill>
          <a:prstDash val="dash"/>
        </a:ln>
        <a:effectLst/>
      </dgm:spPr>
    </dgm:pt>
    <dgm:pt modelId="{2841EA44-3891-0442-8998-F8B41FF84ED8}" type="pres">
      <dgm:prSet presAssocID="{B5426CC2-B4CD-42F3-A7A9-CC6EDBFF6F9D}" presName="ConnectLineEnd1" presStyleLbl="lnNode1" presStyleIdx="3" presStyleCnt="9"/>
      <dgm:spPr/>
    </dgm:pt>
    <dgm:pt modelId="{C2AD72D7-0B9A-054E-8D56-4B18ADF61F46}" type="pres">
      <dgm:prSet presAssocID="{B5426CC2-B4CD-42F3-A7A9-CC6EDBFF6F9D}" presName="EmptyPane1" presStyleCnt="0"/>
      <dgm:spPr/>
    </dgm:pt>
    <dgm:pt modelId="{CA6E8312-557B-424F-B758-E981CCB1669C}" type="pres">
      <dgm:prSet presAssocID="{61433374-4300-4B8E-8E71-0733591AD6DD}" presName="spaceBetweenRectangles1" presStyleCnt="0"/>
      <dgm:spPr/>
    </dgm:pt>
    <dgm:pt modelId="{71F12322-F3BE-274C-8211-D492C3B96703}" type="pres">
      <dgm:prSet presAssocID="{23BC02C8-6515-4B14-9319-A607687CDCC6}" presName="composite1" presStyleCnt="0"/>
      <dgm:spPr/>
    </dgm:pt>
    <dgm:pt modelId="{89CB3A48-C77A-7041-8E73-E161975DD9B6}" type="pres">
      <dgm:prSet presAssocID="{23BC02C8-6515-4B14-9319-A607687CDCC6}" presName="parent1" presStyleLbl="alignNode1" presStyleIdx="4" presStyleCnt="9">
        <dgm:presLayoutVars>
          <dgm:chMax val="1"/>
          <dgm:chPref val="1"/>
          <dgm:bulletEnabled val="1"/>
        </dgm:presLayoutVars>
      </dgm:prSet>
      <dgm:spPr/>
    </dgm:pt>
    <dgm:pt modelId="{52797BEE-454A-DA40-87C2-12A528BB73BE}" type="pres">
      <dgm:prSet presAssocID="{23BC02C8-6515-4B14-9319-A607687CDCC6}" presName="Childtext1" presStyleLbl="revTx" presStyleIdx="4" presStyleCnt="9">
        <dgm:presLayoutVars>
          <dgm:bulletEnabled val="1"/>
        </dgm:presLayoutVars>
      </dgm:prSet>
      <dgm:spPr/>
    </dgm:pt>
    <dgm:pt modelId="{585AAAC8-DEAF-7542-BF4C-3532047EF3AC}" type="pres">
      <dgm:prSet presAssocID="{23BC02C8-6515-4B14-9319-A607687CDCC6}" presName="ConnectLine1" presStyleLbl="sibTrans1D1" presStyleIdx="4" presStyleCnt="9"/>
      <dgm:spPr>
        <a:noFill/>
        <a:ln w="12700" cap="flat" cmpd="sng" algn="ctr">
          <a:solidFill>
            <a:schemeClr val="accent1">
              <a:hueOff val="0"/>
              <a:satOff val="0"/>
              <a:lumOff val="0"/>
              <a:alphaOff val="0"/>
            </a:schemeClr>
          </a:solidFill>
          <a:prstDash val="dash"/>
        </a:ln>
        <a:effectLst/>
      </dgm:spPr>
    </dgm:pt>
    <dgm:pt modelId="{81C3BF8F-2D78-424E-8CD6-FD7FF70B2766}" type="pres">
      <dgm:prSet presAssocID="{23BC02C8-6515-4B14-9319-A607687CDCC6}" presName="ConnectLineEnd1" presStyleLbl="lnNode1" presStyleIdx="4" presStyleCnt="9"/>
      <dgm:spPr/>
    </dgm:pt>
    <dgm:pt modelId="{30D0E478-44EA-6648-A0CF-B944051E0F34}" type="pres">
      <dgm:prSet presAssocID="{23BC02C8-6515-4B14-9319-A607687CDCC6}" presName="EmptyPane1" presStyleCnt="0"/>
      <dgm:spPr/>
    </dgm:pt>
    <dgm:pt modelId="{77F43430-0170-D041-B80D-C6FF94AD980A}" type="pres">
      <dgm:prSet presAssocID="{C64DF31B-0585-4DEE-9B49-CFAD9F5AC308}" presName="spaceBetweenRectangles1" presStyleCnt="0"/>
      <dgm:spPr/>
    </dgm:pt>
    <dgm:pt modelId="{969FE250-3B35-7042-8155-F3F3EBA2CD1D}" type="pres">
      <dgm:prSet presAssocID="{F06AB618-FA48-4705-8FE1-3DEBA6A3157F}" presName="composite1" presStyleCnt="0"/>
      <dgm:spPr/>
    </dgm:pt>
    <dgm:pt modelId="{4F6BFA58-490A-4E4D-BC27-53CC3253214B}" type="pres">
      <dgm:prSet presAssocID="{F06AB618-FA48-4705-8FE1-3DEBA6A3157F}" presName="parent1" presStyleLbl="alignNode1" presStyleIdx="5" presStyleCnt="9">
        <dgm:presLayoutVars>
          <dgm:chMax val="1"/>
          <dgm:chPref val="1"/>
          <dgm:bulletEnabled val="1"/>
        </dgm:presLayoutVars>
      </dgm:prSet>
      <dgm:spPr/>
    </dgm:pt>
    <dgm:pt modelId="{5F258B26-2126-2744-96A9-4B41BDE7C1BA}" type="pres">
      <dgm:prSet presAssocID="{F06AB618-FA48-4705-8FE1-3DEBA6A3157F}" presName="Childtext1" presStyleLbl="revTx" presStyleIdx="5" presStyleCnt="9">
        <dgm:presLayoutVars>
          <dgm:bulletEnabled val="1"/>
        </dgm:presLayoutVars>
      </dgm:prSet>
      <dgm:spPr/>
    </dgm:pt>
    <dgm:pt modelId="{33BF09AF-4290-474D-8548-E1B3C775F4A1}" type="pres">
      <dgm:prSet presAssocID="{F06AB618-FA48-4705-8FE1-3DEBA6A3157F}" presName="ConnectLine1" presStyleLbl="sibTrans1D1" presStyleIdx="5" presStyleCnt="9"/>
      <dgm:spPr>
        <a:noFill/>
        <a:ln w="12700" cap="flat" cmpd="sng" algn="ctr">
          <a:solidFill>
            <a:schemeClr val="accent1">
              <a:hueOff val="0"/>
              <a:satOff val="0"/>
              <a:lumOff val="0"/>
              <a:alphaOff val="0"/>
            </a:schemeClr>
          </a:solidFill>
          <a:prstDash val="dash"/>
        </a:ln>
        <a:effectLst/>
      </dgm:spPr>
    </dgm:pt>
    <dgm:pt modelId="{9BA1CF6C-766F-8048-B44C-DBC6B5F795AF}" type="pres">
      <dgm:prSet presAssocID="{F06AB618-FA48-4705-8FE1-3DEBA6A3157F}" presName="ConnectLineEnd1" presStyleLbl="lnNode1" presStyleIdx="5" presStyleCnt="9"/>
      <dgm:spPr/>
    </dgm:pt>
    <dgm:pt modelId="{42B19991-58D3-994B-A17B-4CACA44F7C52}" type="pres">
      <dgm:prSet presAssocID="{F06AB618-FA48-4705-8FE1-3DEBA6A3157F}" presName="EmptyPane1" presStyleCnt="0"/>
      <dgm:spPr/>
    </dgm:pt>
    <dgm:pt modelId="{DE77E11A-82D6-8840-B21B-AC07CB2FAE92}" type="pres">
      <dgm:prSet presAssocID="{D9378582-76A2-4E58-AE94-F35F83DFCA4B}" presName="spaceBetweenRectangles1" presStyleCnt="0"/>
      <dgm:spPr/>
    </dgm:pt>
    <dgm:pt modelId="{7293D367-AFCD-7546-991F-DD021E9615C3}" type="pres">
      <dgm:prSet presAssocID="{A61E3C43-1562-4955-B8E2-5156E2CEDBCD}" presName="composite1" presStyleCnt="0"/>
      <dgm:spPr/>
    </dgm:pt>
    <dgm:pt modelId="{366C9684-3A97-544F-9D7D-359884E35A18}" type="pres">
      <dgm:prSet presAssocID="{A61E3C43-1562-4955-B8E2-5156E2CEDBCD}" presName="parent1" presStyleLbl="alignNode1" presStyleIdx="6" presStyleCnt="9">
        <dgm:presLayoutVars>
          <dgm:chMax val="1"/>
          <dgm:chPref val="1"/>
          <dgm:bulletEnabled val="1"/>
        </dgm:presLayoutVars>
      </dgm:prSet>
      <dgm:spPr/>
    </dgm:pt>
    <dgm:pt modelId="{F93EC9DD-C8E4-384B-9C08-FDE9120EE749}" type="pres">
      <dgm:prSet presAssocID="{A61E3C43-1562-4955-B8E2-5156E2CEDBCD}" presName="Childtext1" presStyleLbl="revTx" presStyleIdx="6" presStyleCnt="9">
        <dgm:presLayoutVars>
          <dgm:bulletEnabled val="1"/>
        </dgm:presLayoutVars>
      </dgm:prSet>
      <dgm:spPr/>
    </dgm:pt>
    <dgm:pt modelId="{140B8955-90F2-2741-809A-3F7BEBC408A3}" type="pres">
      <dgm:prSet presAssocID="{A61E3C43-1562-4955-B8E2-5156E2CEDBCD}" presName="ConnectLine1" presStyleLbl="sibTrans1D1" presStyleIdx="6" presStyleCnt="9"/>
      <dgm:spPr>
        <a:noFill/>
        <a:ln w="12700" cap="flat" cmpd="sng" algn="ctr">
          <a:solidFill>
            <a:schemeClr val="accent1">
              <a:hueOff val="0"/>
              <a:satOff val="0"/>
              <a:lumOff val="0"/>
              <a:alphaOff val="0"/>
            </a:schemeClr>
          </a:solidFill>
          <a:prstDash val="dash"/>
        </a:ln>
        <a:effectLst/>
      </dgm:spPr>
    </dgm:pt>
    <dgm:pt modelId="{B92A4869-8F1F-8343-803A-531F57D05441}" type="pres">
      <dgm:prSet presAssocID="{A61E3C43-1562-4955-B8E2-5156E2CEDBCD}" presName="ConnectLineEnd1" presStyleLbl="lnNode1" presStyleIdx="6" presStyleCnt="9"/>
      <dgm:spPr/>
    </dgm:pt>
    <dgm:pt modelId="{C4A18D31-269C-C746-9F2F-A18CFDE7D1BA}" type="pres">
      <dgm:prSet presAssocID="{A61E3C43-1562-4955-B8E2-5156E2CEDBCD}" presName="EmptyPane1" presStyleCnt="0"/>
      <dgm:spPr/>
    </dgm:pt>
    <dgm:pt modelId="{85EF1D9D-ECE0-A64F-839A-59D25FBC3ADF}" type="pres">
      <dgm:prSet presAssocID="{6433DA1E-E365-49D2-8F60-8F7AA115D6BB}" presName="spaceBetweenRectangles1" presStyleCnt="0"/>
      <dgm:spPr/>
    </dgm:pt>
    <dgm:pt modelId="{5E59F4B3-21B4-C64E-BC70-6DB68C11D741}" type="pres">
      <dgm:prSet presAssocID="{D4629C51-18C9-4BBE-89FA-AF25FCAAA249}" presName="composite1" presStyleCnt="0"/>
      <dgm:spPr/>
    </dgm:pt>
    <dgm:pt modelId="{7FB1E839-81DC-D143-ABC1-A0751A20E781}" type="pres">
      <dgm:prSet presAssocID="{D4629C51-18C9-4BBE-89FA-AF25FCAAA249}" presName="parent1" presStyleLbl="alignNode1" presStyleIdx="7" presStyleCnt="9">
        <dgm:presLayoutVars>
          <dgm:chMax val="1"/>
          <dgm:chPref val="1"/>
          <dgm:bulletEnabled val="1"/>
        </dgm:presLayoutVars>
      </dgm:prSet>
      <dgm:spPr/>
    </dgm:pt>
    <dgm:pt modelId="{51342671-0DA0-1A4A-B7B8-6F53282717C0}" type="pres">
      <dgm:prSet presAssocID="{D4629C51-18C9-4BBE-89FA-AF25FCAAA249}" presName="Childtext1" presStyleLbl="revTx" presStyleIdx="7" presStyleCnt="9">
        <dgm:presLayoutVars>
          <dgm:bulletEnabled val="1"/>
        </dgm:presLayoutVars>
      </dgm:prSet>
      <dgm:spPr/>
    </dgm:pt>
    <dgm:pt modelId="{3EA310C0-F4E5-A549-BD6C-1AC20FB838DF}" type="pres">
      <dgm:prSet presAssocID="{D4629C51-18C9-4BBE-89FA-AF25FCAAA249}" presName="ConnectLine1" presStyleLbl="sibTrans1D1" presStyleIdx="7" presStyleCnt="9"/>
      <dgm:spPr>
        <a:noFill/>
        <a:ln w="12700" cap="flat" cmpd="sng" algn="ctr">
          <a:solidFill>
            <a:schemeClr val="accent1">
              <a:hueOff val="0"/>
              <a:satOff val="0"/>
              <a:lumOff val="0"/>
              <a:alphaOff val="0"/>
            </a:schemeClr>
          </a:solidFill>
          <a:prstDash val="dash"/>
        </a:ln>
        <a:effectLst/>
      </dgm:spPr>
    </dgm:pt>
    <dgm:pt modelId="{FCE087F4-C6EE-B34C-82B7-16A32C3AD357}" type="pres">
      <dgm:prSet presAssocID="{D4629C51-18C9-4BBE-89FA-AF25FCAAA249}" presName="ConnectLineEnd1" presStyleLbl="lnNode1" presStyleIdx="7" presStyleCnt="9"/>
      <dgm:spPr/>
    </dgm:pt>
    <dgm:pt modelId="{8DAF6226-9766-5F45-A1F2-1984A39138A8}" type="pres">
      <dgm:prSet presAssocID="{D4629C51-18C9-4BBE-89FA-AF25FCAAA249}" presName="EmptyPane1" presStyleCnt="0"/>
      <dgm:spPr/>
    </dgm:pt>
    <dgm:pt modelId="{EE8EA6E0-7346-D542-BE81-33A097BF5370}" type="pres">
      <dgm:prSet presAssocID="{7D11180F-EDAB-458B-AD61-B0BAC8B259BA}" presName="spaceBetweenRectangles1" presStyleCnt="0"/>
      <dgm:spPr/>
    </dgm:pt>
    <dgm:pt modelId="{C9F48B05-2C46-DA48-940C-50668354ECF8}" type="pres">
      <dgm:prSet presAssocID="{C5ACCB26-3782-45BE-BBA1-32DEF9DD1FE1}" presName="composite1" presStyleCnt="0"/>
      <dgm:spPr/>
    </dgm:pt>
    <dgm:pt modelId="{2EF5B17B-5B7E-7440-99E3-2B68F28DCF9C}" type="pres">
      <dgm:prSet presAssocID="{C5ACCB26-3782-45BE-BBA1-32DEF9DD1FE1}" presName="parent1" presStyleLbl="alignNode1" presStyleIdx="8" presStyleCnt="9">
        <dgm:presLayoutVars>
          <dgm:chMax val="1"/>
          <dgm:chPref val="1"/>
          <dgm:bulletEnabled val="1"/>
        </dgm:presLayoutVars>
      </dgm:prSet>
      <dgm:spPr/>
    </dgm:pt>
    <dgm:pt modelId="{9F55C38D-C4C2-6B4F-B24C-9532C467D3F7}" type="pres">
      <dgm:prSet presAssocID="{C5ACCB26-3782-45BE-BBA1-32DEF9DD1FE1}" presName="Childtext1" presStyleLbl="revTx" presStyleIdx="8" presStyleCnt="9">
        <dgm:presLayoutVars>
          <dgm:bulletEnabled val="1"/>
        </dgm:presLayoutVars>
      </dgm:prSet>
      <dgm:spPr/>
    </dgm:pt>
    <dgm:pt modelId="{86DE466F-3841-2B4B-ADFB-D0C4C24E7D21}" type="pres">
      <dgm:prSet presAssocID="{C5ACCB26-3782-45BE-BBA1-32DEF9DD1FE1}" presName="ConnectLine1" presStyleLbl="sibTrans1D1" presStyleIdx="8" presStyleCnt="9"/>
      <dgm:spPr>
        <a:noFill/>
        <a:ln w="12700" cap="flat" cmpd="sng" algn="ctr">
          <a:solidFill>
            <a:schemeClr val="accent1">
              <a:hueOff val="0"/>
              <a:satOff val="0"/>
              <a:lumOff val="0"/>
              <a:alphaOff val="0"/>
            </a:schemeClr>
          </a:solidFill>
          <a:prstDash val="dash"/>
        </a:ln>
        <a:effectLst/>
      </dgm:spPr>
    </dgm:pt>
    <dgm:pt modelId="{9F5BF47E-C92D-774A-802E-CFD12B31A5C1}" type="pres">
      <dgm:prSet presAssocID="{C5ACCB26-3782-45BE-BBA1-32DEF9DD1FE1}" presName="ConnectLineEnd1" presStyleLbl="lnNode1" presStyleIdx="8" presStyleCnt="9"/>
      <dgm:spPr/>
    </dgm:pt>
    <dgm:pt modelId="{260E6CE3-6229-8C4E-A146-EE119587DF2E}" type="pres">
      <dgm:prSet presAssocID="{C5ACCB26-3782-45BE-BBA1-32DEF9DD1FE1}" presName="EmptyPane1" presStyleCnt="0"/>
      <dgm:spPr/>
    </dgm:pt>
  </dgm:ptLst>
  <dgm:cxnLst>
    <dgm:cxn modelId="{5EF66100-7FE9-A248-9ABC-AA97976EC9ED}" type="presOf" srcId="{D4A24A56-CEA1-4618-B8D4-CDF485B06331}" destId="{295E0E45-21F7-D340-9FD4-A3DE436E7117}" srcOrd="0" destOrd="0" presId="urn:microsoft.com/office/officeart/2016/7/layout/RoundedRectangleTimeline"/>
    <dgm:cxn modelId="{EB05140C-D743-9844-9172-91B17064B7F0}" type="presOf" srcId="{6E01D754-3477-4381-BE90-B7089403A5C3}" destId="{52797BEE-454A-DA40-87C2-12A528BB73BE}" srcOrd="0" destOrd="0" presId="urn:microsoft.com/office/officeart/2016/7/layout/RoundedRectangleTimeline"/>
    <dgm:cxn modelId="{CBB57321-E3FA-4B4E-8F0C-5F8D5C186CC1}" srcId="{2F3FFE1E-4963-4A27-BBFD-41D751F7B163}" destId="{24CA7BD9-C2B6-4A20-BFC7-4BB2786A4E1C}" srcOrd="0" destOrd="0" parTransId="{795EEA11-6F37-4837-9B10-D9FADCF335B7}" sibTransId="{DAC8897A-41D4-41A3-B453-411D59DF4220}"/>
    <dgm:cxn modelId="{9180DA2B-7A41-4DFF-8194-9DF1C1615A30}" srcId="{A61E3C43-1562-4955-B8E2-5156E2CEDBCD}" destId="{6A0178B5-2071-4409-9894-D4688D076BA7}" srcOrd="0" destOrd="0" parTransId="{3DF3F894-CC8D-4D54-8B29-EB9D656E5BD6}" sibTransId="{F247D5D4-F89C-40DB-919C-28BDF82BB240}"/>
    <dgm:cxn modelId="{6BA9002D-B889-B14D-BD24-A66FB8FEFA36}" type="presOf" srcId="{6A0178B5-2071-4409-9894-D4688D076BA7}" destId="{F93EC9DD-C8E4-384B-9C08-FDE9120EE749}" srcOrd="0" destOrd="0" presId="urn:microsoft.com/office/officeart/2016/7/layout/RoundedRectangleTimeline"/>
    <dgm:cxn modelId="{1D15CB32-F3F9-4530-96AB-956455A4ED95}" srcId="{24CA7BD9-C2B6-4A20-BFC7-4BB2786A4E1C}" destId="{7254FF99-5304-4A20-88AE-F293DE97CB3C}" srcOrd="0" destOrd="0" parTransId="{F7A8C0A1-5C03-492D-BEC5-F666EA64B015}" sibTransId="{87EF5CA2-EE42-49ED-A653-11C72DD78754}"/>
    <dgm:cxn modelId="{46549B33-902B-447C-8798-9DEAED3D2B33}" srcId="{1B2E9315-8927-43F9-BBE3-BCE94E390A53}" destId="{7ED5C18D-2589-4312-9642-689A51885713}" srcOrd="0" destOrd="0" parTransId="{17004DD1-FF91-4E9D-880F-65868E3902C4}" sibTransId="{06841F18-AE7B-4034-AFF3-616D5935C53E}"/>
    <dgm:cxn modelId="{D3B8DC37-44E7-4D41-BB6C-538212218B48}" type="presOf" srcId="{2F3FFE1E-4963-4A27-BBFD-41D751F7B163}" destId="{2BBD8CD8-8E54-6E4B-9FEC-57B0932DB928}" srcOrd="0" destOrd="0" presId="urn:microsoft.com/office/officeart/2016/7/layout/RoundedRectangleTimeline"/>
    <dgm:cxn modelId="{E83E503A-5351-4A4D-A261-E1B3A09ECFA5}" type="presOf" srcId="{7254FF99-5304-4A20-88AE-F293DE97CB3C}" destId="{3F6A8BA8-E303-3441-8FD8-1F146B7652F0}" srcOrd="0" destOrd="0" presId="urn:microsoft.com/office/officeart/2016/7/layout/RoundedRectangleTimeline"/>
    <dgm:cxn modelId="{CF0F9862-BA3D-4911-9689-7729B7DB94D2}" srcId="{C5ACCB26-3782-45BE-BBA1-32DEF9DD1FE1}" destId="{F943193D-C913-4E3A-B6EB-8C76686886F9}" srcOrd="0" destOrd="0" parTransId="{691FF762-7909-469B-887A-265BB6B4AD16}" sibTransId="{E7F1EB9C-4F26-4A0F-9515-7ED2DAA8B119}"/>
    <dgm:cxn modelId="{FF4ECD47-8520-4FD9-8C54-3A3DEDC5EF87}" srcId="{BA000BF4-E291-448F-A3AB-3B228ADF4395}" destId="{111CCF64-1BF4-45AF-BCF6-6310D95595CE}" srcOrd="0" destOrd="0" parTransId="{52C93DA9-500D-41F2-93F4-DA836234373E}" sibTransId="{11BE2A30-B3DD-41D7-8C7A-B1A436FAEC20}"/>
    <dgm:cxn modelId="{8D263748-27EC-6345-9F2C-D697F8EBAF08}" type="presOf" srcId="{293B2F06-7D9B-4B7F-9CBF-857F85277245}" destId="{5F258B26-2126-2744-96A9-4B41BDE7C1BA}" srcOrd="0" destOrd="0" presId="urn:microsoft.com/office/officeart/2016/7/layout/RoundedRectangleTimeline"/>
    <dgm:cxn modelId="{F3E8E96F-DB97-F444-BDA7-9FD92C944395}" type="presOf" srcId="{F943193D-C913-4E3A-B6EB-8C76686886F9}" destId="{9F55C38D-C4C2-6B4F-B24C-9532C467D3F7}" srcOrd="0" destOrd="0" presId="urn:microsoft.com/office/officeart/2016/7/layout/RoundedRectangleTimeline"/>
    <dgm:cxn modelId="{00F54D71-A4FD-420C-ADE0-3BFB82B2FE07}" srcId="{2F3FFE1E-4963-4A27-BBFD-41D751F7B163}" destId="{A61E3C43-1562-4955-B8E2-5156E2CEDBCD}" srcOrd="6" destOrd="0" parTransId="{45496A24-3475-4183-B04D-A2683140B85F}" sibTransId="{6433DA1E-E365-49D2-8F60-8F7AA115D6BB}"/>
    <dgm:cxn modelId="{1233DD51-E631-0B4B-95C3-ED72F216B33A}" type="presOf" srcId="{856D1A49-8D0A-432C-B909-38830DBA1307}" destId="{51342671-0DA0-1A4A-B7B8-6F53282717C0}" srcOrd="0" destOrd="0" presId="urn:microsoft.com/office/officeart/2016/7/layout/RoundedRectangleTimeline"/>
    <dgm:cxn modelId="{6FAD3B52-04CC-EC46-9656-4AEE9685C99E}" type="presOf" srcId="{BA000BF4-E291-448F-A3AB-3B228ADF4395}" destId="{0F8AA94B-C2BB-B248-89F2-019367DF95B0}" srcOrd="0" destOrd="0" presId="urn:microsoft.com/office/officeart/2016/7/layout/RoundedRectangleTimeline"/>
    <dgm:cxn modelId="{E4E09552-3F56-2D40-83EC-6DD91D03BE5C}" type="presOf" srcId="{7ED5C18D-2589-4312-9642-689A51885713}" destId="{9E5ABEC9-F362-5C4B-81D8-9D16FB337702}" srcOrd="0" destOrd="0" presId="urn:microsoft.com/office/officeart/2016/7/layout/RoundedRectangleTimeline"/>
    <dgm:cxn modelId="{A670A457-36C5-4540-9B5F-2858AEFF99BF}" type="presOf" srcId="{C5ACCB26-3782-45BE-BBA1-32DEF9DD1FE1}" destId="{2EF5B17B-5B7E-7440-99E3-2B68F28DCF9C}" srcOrd="0" destOrd="0" presId="urn:microsoft.com/office/officeart/2016/7/layout/RoundedRectangleTimeline"/>
    <dgm:cxn modelId="{A286765A-FA01-3546-B488-1EC62B31DD3D}" type="presOf" srcId="{B5426CC2-B4CD-42F3-A7A9-CC6EDBFF6F9D}" destId="{B0E09A12-1F95-E948-AC75-E746615AA9D8}" srcOrd="0" destOrd="0" presId="urn:microsoft.com/office/officeart/2016/7/layout/RoundedRectangleTimeline"/>
    <dgm:cxn modelId="{4322C680-471C-4C66-9445-88147B09271B}" srcId="{2F3FFE1E-4963-4A27-BBFD-41D751F7B163}" destId="{23BC02C8-6515-4B14-9319-A607687CDCC6}" srcOrd="4" destOrd="0" parTransId="{E72FA88D-1994-468F-9804-4F9F65F41047}" sibTransId="{C64DF31B-0585-4DEE-9B49-CFAD9F5AC308}"/>
    <dgm:cxn modelId="{1745C884-E34A-E449-B2ED-4A868CD68095}" type="presOf" srcId="{1B2E9315-8927-43F9-BBE3-BCE94E390A53}" destId="{EAC5A26A-ADD3-F044-93F6-AEEFD189DECC}" srcOrd="0" destOrd="0" presId="urn:microsoft.com/office/officeart/2016/7/layout/RoundedRectangleTimeline"/>
    <dgm:cxn modelId="{4EBEEA88-24DF-4042-96E7-7FAD99D4201A}" srcId="{23BC02C8-6515-4B14-9319-A607687CDCC6}" destId="{6E01D754-3477-4381-BE90-B7089403A5C3}" srcOrd="0" destOrd="0" parTransId="{96C368F9-1097-4DEB-BE43-EAC62C8F773D}" sibTransId="{2A1B3988-FED4-4C62-8779-DD10095D6A48}"/>
    <dgm:cxn modelId="{0D1CE291-E958-4831-94A8-B9E5C3102789}" srcId="{2F3FFE1E-4963-4A27-BBFD-41D751F7B163}" destId="{BA000BF4-E291-448F-A3AB-3B228ADF4395}" srcOrd="1" destOrd="0" parTransId="{4E282DC3-D3E7-4392-869B-79FA84BA4ED9}" sibTransId="{2998F9E1-7981-49FA-BE4C-0ABC5661BEE2}"/>
    <dgm:cxn modelId="{C03004A2-FFA7-C14A-9A5E-F46738F782A6}" type="presOf" srcId="{F06AB618-FA48-4705-8FE1-3DEBA6A3157F}" destId="{4F6BFA58-490A-4E4D-BC27-53CC3253214B}" srcOrd="0" destOrd="0" presId="urn:microsoft.com/office/officeart/2016/7/layout/RoundedRectangleTimeline"/>
    <dgm:cxn modelId="{4D0E21AA-D6D8-4C3D-A58D-7295BDDA326C}" srcId="{F06AB618-FA48-4705-8FE1-3DEBA6A3157F}" destId="{293B2F06-7D9B-4B7F-9CBF-857F85277245}" srcOrd="0" destOrd="0" parTransId="{8CBC1DFD-6609-4F54-9FC7-E06BF173F0A3}" sibTransId="{8E5000B6-92E2-4C9E-B494-D865B4AED0A6}"/>
    <dgm:cxn modelId="{E443BEAD-C26B-BC43-BA43-13D93C33EF4E}" type="presOf" srcId="{D4629C51-18C9-4BBE-89FA-AF25FCAAA249}" destId="{7FB1E839-81DC-D143-ABC1-A0751A20E781}" srcOrd="0" destOrd="0" presId="urn:microsoft.com/office/officeart/2016/7/layout/RoundedRectangleTimeline"/>
    <dgm:cxn modelId="{0642B6B7-03F3-4FE7-A2C6-6574BAEDC12F}" srcId="{2F3FFE1E-4963-4A27-BBFD-41D751F7B163}" destId="{B5426CC2-B4CD-42F3-A7A9-CC6EDBFF6F9D}" srcOrd="3" destOrd="0" parTransId="{6C2C496D-2B0B-4362-9519-D3EBF49372C7}" sibTransId="{61433374-4300-4B8E-8E71-0733591AD6DD}"/>
    <dgm:cxn modelId="{192BE1BA-4118-4141-A89E-05E5A5859172}" type="presOf" srcId="{111CCF64-1BF4-45AF-BCF6-6310D95595CE}" destId="{592B9261-3321-9645-AB9D-356784CAB1DD}" srcOrd="0" destOrd="0" presId="urn:microsoft.com/office/officeart/2016/7/layout/RoundedRectangleTimeline"/>
    <dgm:cxn modelId="{55D8D3BB-83A4-4E4A-B0F0-997596DF7892}" type="presOf" srcId="{A61E3C43-1562-4955-B8E2-5156E2CEDBCD}" destId="{366C9684-3A97-544F-9D7D-359884E35A18}" srcOrd="0" destOrd="0" presId="urn:microsoft.com/office/officeart/2016/7/layout/RoundedRectangleTimeline"/>
    <dgm:cxn modelId="{C8A491BE-4795-4CA5-9AB0-28E654CAEBFF}" srcId="{D4629C51-18C9-4BBE-89FA-AF25FCAAA249}" destId="{856D1A49-8D0A-432C-B909-38830DBA1307}" srcOrd="0" destOrd="0" parTransId="{FC592781-5874-45B7-9BB2-FD7A92B1F930}" sibTransId="{278C2230-C42A-4A78-963B-0199C1161B01}"/>
    <dgm:cxn modelId="{2B82C9C0-743E-4D41-8F12-540E4462FF6A}" srcId="{B5426CC2-B4CD-42F3-A7A9-CC6EDBFF6F9D}" destId="{D4A24A56-CEA1-4618-B8D4-CDF485B06331}" srcOrd="0" destOrd="0" parTransId="{336369A7-FEC2-479D-8CBA-CED28C13CC16}" sibTransId="{DC34AE47-CDBD-479A-A185-EA92E94DDC36}"/>
    <dgm:cxn modelId="{0DE98DCE-42BB-4ACA-8FE8-2EFCE8EF6C4D}" srcId="{2F3FFE1E-4963-4A27-BBFD-41D751F7B163}" destId="{C5ACCB26-3782-45BE-BBA1-32DEF9DD1FE1}" srcOrd="8" destOrd="0" parTransId="{98FD3ABC-8E79-435A-AA2F-7E2B06D05454}" sibTransId="{76071EF4-63FF-4AED-84AE-572C43556C2D}"/>
    <dgm:cxn modelId="{832AE4D0-E1A8-E24C-84E7-4C9CFD03D701}" type="presOf" srcId="{24CA7BD9-C2B6-4A20-BFC7-4BB2786A4E1C}" destId="{7D9F8258-E989-8944-8D4D-7663364582BA}" srcOrd="0" destOrd="0" presId="urn:microsoft.com/office/officeart/2016/7/layout/RoundedRectangleTimeline"/>
    <dgm:cxn modelId="{512CBFD7-4FBB-48B9-9A6C-57C770D45B2D}" srcId="{2F3FFE1E-4963-4A27-BBFD-41D751F7B163}" destId="{1B2E9315-8927-43F9-BBE3-BCE94E390A53}" srcOrd="2" destOrd="0" parTransId="{99235F07-4A50-4045-A3E2-D2536706BF87}" sibTransId="{49D10915-C837-4520-A1D9-BB33746B31A9}"/>
    <dgm:cxn modelId="{6D6FA2E1-506A-46B0-954E-C3D3D634309B}" srcId="{2F3FFE1E-4963-4A27-BBFD-41D751F7B163}" destId="{D4629C51-18C9-4BBE-89FA-AF25FCAAA249}" srcOrd="7" destOrd="0" parTransId="{87AFC175-9DF4-4BA3-A9E9-EE46DE111A78}" sibTransId="{7D11180F-EDAB-458B-AD61-B0BAC8B259BA}"/>
    <dgm:cxn modelId="{A1E96EE6-BE7D-8248-9D28-BA9F1A248388}" type="presOf" srcId="{23BC02C8-6515-4B14-9319-A607687CDCC6}" destId="{89CB3A48-C77A-7041-8E73-E161975DD9B6}" srcOrd="0" destOrd="0" presId="urn:microsoft.com/office/officeart/2016/7/layout/RoundedRectangleTimeline"/>
    <dgm:cxn modelId="{69D62FFF-2B59-41EC-A660-FDAD605B1AA7}" srcId="{2F3FFE1E-4963-4A27-BBFD-41D751F7B163}" destId="{F06AB618-FA48-4705-8FE1-3DEBA6A3157F}" srcOrd="5" destOrd="0" parTransId="{29F66835-4BED-4119-A797-70AA4D8539CD}" sibTransId="{D9378582-76A2-4E58-AE94-F35F83DFCA4B}"/>
    <dgm:cxn modelId="{15A52133-5A99-6B41-9F02-7CC6E0580F91}" type="presParOf" srcId="{2BBD8CD8-8E54-6E4B-9FEC-57B0932DB928}" destId="{ED640821-1FCB-D24A-8D1B-AC4350A55C75}" srcOrd="0" destOrd="0" presId="urn:microsoft.com/office/officeart/2016/7/layout/RoundedRectangleTimeline"/>
    <dgm:cxn modelId="{B13FEA8A-6540-C941-9F25-3786160380ED}" type="presParOf" srcId="{ED640821-1FCB-D24A-8D1B-AC4350A55C75}" destId="{7D9F8258-E989-8944-8D4D-7663364582BA}" srcOrd="0" destOrd="0" presId="urn:microsoft.com/office/officeart/2016/7/layout/RoundedRectangleTimeline"/>
    <dgm:cxn modelId="{212CD7A5-2DA0-C049-B13F-A07768F83742}" type="presParOf" srcId="{ED640821-1FCB-D24A-8D1B-AC4350A55C75}" destId="{3F6A8BA8-E303-3441-8FD8-1F146B7652F0}" srcOrd="1" destOrd="0" presId="urn:microsoft.com/office/officeart/2016/7/layout/RoundedRectangleTimeline"/>
    <dgm:cxn modelId="{1E63C37F-ECA8-7842-A346-4AFCD363A286}" type="presParOf" srcId="{ED640821-1FCB-D24A-8D1B-AC4350A55C75}" destId="{669E110F-5F7A-884A-A085-FFD939E1999A}" srcOrd="2" destOrd="0" presId="urn:microsoft.com/office/officeart/2016/7/layout/RoundedRectangleTimeline"/>
    <dgm:cxn modelId="{08D0CDE3-3F36-9646-B811-438DD8512646}" type="presParOf" srcId="{ED640821-1FCB-D24A-8D1B-AC4350A55C75}" destId="{DFB1B3FF-9BC2-C245-9798-CC6B31AABF7A}" srcOrd="3" destOrd="0" presId="urn:microsoft.com/office/officeart/2016/7/layout/RoundedRectangleTimeline"/>
    <dgm:cxn modelId="{85CC76D2-B06A-1E48-9EA2-CB93CDA94212}" type="presParOf" srcId="{ED640821-1FCB-D24A-8D1B-AC4350A55C75}" destId="{05D8D41A-727D-3E43-B5E6-CF100914CDB4}" srcOrd="4" destOrd="0" presId="urn:microsoft.com/office/officeart/2016/7/layout/RoundedRectangleTimeline"/>
    <dgm:cxn modelId="{80978FD5-604C-BA46-BE23-D8EC3B80B4CC}" type="presParOf" srcId="{2BBD8CD8-8E54-6E4B-9FEC-57B0932DB928}" destId="{E2D8567C-C36C-FF45-97AC-0CBDE8AE109B}" srcOrd="1" destOrd="0" presId="urn:microsoft.com/office/officeart/2016/7/layout/RoundedRectangleTimeline"/>
    <dgm:cxn modelId="{D4834A93-0941-FE4C-AF52-617878CA94FB}" type="presParOf" srcId="{2BBD8CD8-8E54-6E4B-9FEC-57B0932DB928}" destId="{1D59B08F-1A42-DD44-8E11-DDD479AA31C0}" srcOrd="2" destOrd="0" presId="urn:microsoft.com/office/officeart/2016/7/layout/RoundedRectangleTimeline"/>
    <dgm:cxn modelId="{9BABA4AE-9BF1-9F4E-A21D-75114525E47A}" type="presParOf" srcId="{1D59B08F-1A42-DD44-8E11-DDD479AA31C0}" destId="{0F8AA94B-C2BB-B248-89F2-019367DF95B0}" srcOrd="0" destOrd="0" presId="urn:microsoft.com/office/officeart/2016/7/layout/RoundedRectangleTimeline"/>
    <dgm:cxn modelId="{F51ECBA4-5EA3-9F43-A3F8-AB4144826975}" type="presParOf" srcId="{1D59B08F-1A42-DD44-8E11-DDD479AA31C0}" destId="{592B9261-3321-9645-AB9D-356784CAB1DD}" srcOrd="1" destOrd="0" presId="urn:microsoft.com/office/officeart/2016/7/layout/RoundedRectangleTimeline"/>
    <dgm:cxn modelId="{28043CE5-1800-E74A-803C-6D06E3F19E3D}" type="presParOf" srcId="{1D59B08F-1A42-DD44-8E11-DDD479AA31C0}" destId="{283B3F58-06B4-4540-8B47-C5D19BAFBF74}" srcOrd="2" destOrd="0" presId="urn:microsoft.com/office/officeart/2016/7/layout/RoundedRectangleTimeline"/>
    <dgm:cxn modelId="{200CFBAF-DDB0-224A-B4E9-97207BACDE21}" type="presParOf" srcId="{1D59B08F-1A42-DD44-8E11-DDD479AA31C0}" destId="{64438C25-A1BF-124A-A68A-63E96EBC36B3}" srcOrd="3" destOrd="0" presId="urn:microsoft.com/office/officeart/2016/7/layout/RoundedRectangleTimeline"/>
    <dgm:cxn modelId="{3DE6CDF3-936C-604E-9E2F-7723A1B5C2D0}" type="presParOf" srcId="{1D59B08F-1A42-DD44-8E11-DDD479AA31C0}" destId="{29FBB563-8B06-D448-8D20-84FB4BF9DA4E}" srcOrd="4" destOrd="0" presId="urn:microsoft.com/office/officeart/2016/7/layout/RoundedRectangleTimeline"/>
    <dgm:cxn modelId="{284C61A0-F9C4-1A48-BEF7-D7B047CA6F2C}" type="presParOf" srcId="{2BBD8CD8-8E54-6E4B-9FEC-57B0932DB928}" destId="{E3A4D238-357B-AA44-8182-5CDEEBC66506}" srcOrd="3" destOrd="0" presId="urn:microsoft.com/office/officeart/2016/7/layout/RoundedRectangleTimeline"/>
    <dgm:cxn modelId="{9DE98D0C-B658-9F4C-9528-23E957ADAB40}" type="presParOf" srcId="{2BBD8CD8-8E54-6E4B-9FEC-57B0932DB928}" destId="{37F05FA4-9A58-CF4B-819C-B83FA8121842}" srcOrd="4" destOrd="0" presId="urn:microsoft.com/office/officeart/2016/7/layout/RoundedRectangleTimeline"/>
    <dgm:cxn modelId="{F7918DD5-72BC-1046-B7DF-C7EE5785CBA9}" type="presParOf" srcId="{37F05FA4-9A58-CF4B-819C-B83FA8121842}" destId="{EAC5A26A-ADD3-F044-93F6-AEEFD189DECC}" srcOrd="0" destOrd="0" presId="urn:microsoft.com/office/officeart/2016/7/layout/RoundedRectangleTimeline"/>
    <dgm:cxn modelId="{C50DF4F5-928B-8845-B04A-C6BA539F6B32}" type="presParOf" srcId="{37F05FA4-9A58-CF4B-819C-B83FA8121842}" destId="{9E5ABEC9-F362-5C4B-81D8-9D16FB337702}" srcOrd="1" destOrd="0" presId="urn:microsoft.com/office/officeart/2016/7/layout/RoundedRectangleTimeline"/>
    <dgm:cxn modelId="{FD4AB045-CBBA-3947-89AD-C8F6F6C5C7AB}" type="presParOf" srcId="{37F05FA4-9A58-CF4B-819C-B83FA8121842}" destId="{E1FCF54D-7066-9B4D-9FA5-E2C11FDFF142}" srcOrd="2" destOrd="0" presId="urn:microsoft.com/office/officeart/2016/7/layout/RoundedRectangleTimeline"/>
    <dgm:cxn modelId="{CB44DDD5-48A8-9549-A865-9CED802EF681}" type="presParOf" srcId="{37F05FA4-9A58-CF4B-819C-B83FA8121842}" destId="{71369693-EA0D-EB4C-BFEC-F76B1D6F2163}" srcOrd="3" destOrd="0" presId="urn:microsoft.com/office/officeart/2016/7/layout/RoundedRectangleTimeline"/>
    <dgm:cxn modelId="{85A45EEF-8684-BB46-BD99-0A3F7868D4BF}" type="presParOf" srcId="{37F05FA4-9A58-CF4B-819C-B83FA8121842}" destId="{08801F5D-0CE2-7344-AF8D-138A2DFCB386}" srcOrd="4" destOrd="0" presId="urn:microsoft.com/office/officeart/2016/7/layout/RoundedRectangleTimeline"/>
    <dgm:cxn modelId="{CD3CE510-399B-9942-B414-6DE7967C10C0}" type="presParOf" srcId="{2BBD8CD8-8E54-6E4B-9FEC-57B0932DB928}" destId="{CF51EAA7-336E-C645-9B21-AFD2BE5B1054}" srcOrd="5" destOrd="0" presId="urn:microsoft.com/office/officeart/2016/7/layout/RoundedRectangleTimeline"/>
    <dgm:cxn modelId="{2A7F3E09-E41E-6148-967B-9BE2DBC9B07C}" type="presParOf" srcId="{2BBD8CD8-8E54-6E4B-9FEC-57B0932DB928}" destId="{B387F29D-AD2F-6F4B-AC1E-C9D0FDFD133D}" srcOrd="6" destOrd="0" presId="urn:microsoft.com/office/officeart/2016/7/layout/RoundedRectangleTimeline"/>
    <dgm:cxn modelId="{D94DE44D-C385-6B45-8597-94B73D0C044F}" type="presParOf" srcId="{B387F29D-AD2F-6F4B-AC1E-C9D0FDFD133D}" destId="{B0E09A12-1F95-E948-AC75-E746615AA9D8}" srcOrd="0" destOrd="0" presId="urn:microsoft.com/office/officeart/2016/7/layout/RoundedRectangleTimeline"/>
    <dgm:cxn modelId="{46E9BF46-03E2-904C-BC25-173B8663EA34}" type="presParOf" srcId="{B387F29D-AD2F-6F4B-AC1E-C9D0FDFD133D}" destId="{295E0E45-21F7-D340-9FD4-A3DE436E7117}" srcOrd="1" destOrd="0" presId="urn:microsoft.com/office/officeart/2016/7/layout/RoundedRectangleTimeline"/>
    <dgm:cxn modelId="{DC3A85BE-9BE0-B348-9EE7-673436E607DD}" type="presParOf" srcId="{B387F29D-AD2F-6F4B-AC1E-C9D0FDFD133D}" destId="{36F04D47-1320-974E-AE26-38DB9AD70137}" srcOrd="2" destOrd="0" presId="urn:microsoft.com/office/officeart/2016/7/layout/RoundedRectangleTimeline"/>
    <dgm:cxn modelId="{67632DA0-92FC-C142-B3D6-6F82AFC315D8}" type="presParOf" srcId="{B387F29D-AD2F-6F4B-AC1E-C9D0FDFD133D}" destId="{2841EA44-3891-0442-8998-F8B41FF84ED8}" srcOrd="3" destOrd="0" presId="urn:microsoft.com/office/officeart/2016/7/layout/RoundedRectangleTimeline"/>
    <dgm:cxn modelId="{4F52A240-7414-5B40-AA28-46F62353884E}" type="presParOf" srcId="{B387F29D-AD2F-6F4B-AC1E-C9D0FDFD133D}" destId="{C2AD72D7-0B9A-054E-8D56-4B18ADF61F46}" srcOrd="4" destOrd="0" presId="urn:microsoft.com/office/officeart/2016/7/layout/RoundedRectangleTimeline"/>
    <dgm:cxn modelId="{2ED436CA-8954-EA4E-87D7-616492900D65}" type="presParOf" srcId="{2BBD8CD8-8E54-6E4B-9FEC-57B0932DB928}" destId="{CA6E8312-557B-424F-B758-E981CCB1669C}" srcOrd="7" destOrd="0" presId="urn:microsoft.com/office/officeart/2016/7/layout/RoundedRectangleTimeline"/>
    <dgm:cxn modelId="{0925D1DA-96DC-1D4B-872C-B97DB38BA2EC}" type="presParOf" srcId="{2BBD8CD8-8E54-6E4B-9FEC-57B0932DB928}" destId="{71F12322-F3BE-274C-8211-D492C3B96703}" srcOrd="8" destOrd="0" presId="urn:microsoft.com/office/officeart/2016/7/layout/RoundedRectangleTimeline"/>
    <dgm:cxn modelId="{9241F84F-0207-A24B-892D-1863E99BEFDB}" type="presParOf" srcId="{71F12322-F3BE-274C-8211-D492C3B96703}" destId="{89CB3A48-C77A-7041-8E73-E161975DD9B6}" srcOrd="0" destOrd="0" presId="urn:microsoft.com/office/officeart/2016/7/layout/RoundedRectangleTimeline"/>
    <dgm:cxn modelId="{4A98521C-D276-3A4D-BF7B-3088137CC295}" type="presParOf" srcId="{71F12322-F3BE-274C-8211-D492C3B96703}" destId="{52797BEE-454A-DA40-87C2-12A528BB73BE}" srcOrd="1" destOrd="0" presId="urn:microsoft.com/office/officeart/2016/7/layout/RoundedRectangleTimeline"/>
    <dgm:cxn modelId="{301E79BA-320D-BF48-B39B-3BED2E400489}" type="presParOf" srcId="{71F12322-F3BE-274C-8211-D492C3B96703}" destId="{585AAAC8-DEAF-7542-BF4C-3532047EF3AC}" srcOrd="2" destOrd="0" presId="urn:microsoft.com/office/officeart/2016/7/layout/RoundedRectangleTimeline"/>
    <dgm:cxn modelId="{03B8924B-6C3F-B84E-A784-04B16F6E5518}" type="presParOf" srcId="{71F12322-F3BE-274C-8211-D492C3B96703}" destId="{81C3BF8F-2D78-424E-8CD6-FD7FF70B2766}" srcOrd="3" destOrd="0" presId="urn:microsoft.com/office/officeart/2016/7/layout/RoundedRectangleTimeline"/>
    <dgm:cxn modelId="{12C97DE5-A0C1-D547-9962-5C19BDF1EDAA}" type="presParOf" srcId="{71F12322-F3BE-274C-8211-D492C3B96703}" destId="{30D0E478-44EA-6648-A0CF-B944051E0F34}" srcOrd="4" destOrd="0" presId="urn:microsoft.com/office/officeart/2016/7/layout/RoundedRectangleTimeline"/>
    <dgm:cxn modelId="{9294D4DE-584D-944D-BE17-398658BC1427}" type="presParOf" srcId="{2BBD8CD8-8E54-6E4B-9FEC-57B0932DB928}" destId="{77F43430-0170-D041-B80D-C6FF94AD980A}" srcOrd="9" destOrd="0" presId="urn:microsoft.com/office/officeart/2016/7/layout/RoundedRectangleTimeline"/>
    <dgm:cxn modelId="{ADBADB8B-21F1-2341-9366-50CBC8AA46E1}" type="presParOf" srcId="{2BBD8CD8-8E54-6E4B-9FEC-57B0932DB928}" destId="{969FE250-3B35-7042-8155-F3F3EBA2CD1D}" srcOrd="10" destOrd="0" presId="urn:microsoft.com/office/officeart/2016/7/layout/RoundedRectangleTimeline"/>
    <dgm:cxn modelId="{94116D34-C01D-714C-B0A8-A46345ABC6CC}" type="presParOf" srcId="{969FE250-3B35-7042-8155-F3F3EBA2CD1D}" destId="{4F6BFA58-490A-4E4D-BC27-53CC3253214B}" srcOrd="0" destOrd="0" presId="urn:microsoft.com/office/officeart/2016/7/layout/RoundedRectangleTimeline"/>
    <dgm:cxn modelId="{C0E12AB9-DA89-EE49-9601-13F16C7659FB}" type="presParOf" srcId="{969FE250-3B35-7042-8155-F3F3EBA2CD1D}" destId="{5F258B26-2126-2744-96A9-4B41BDE7C1BA}" srcOrd="1" destOrd="0" presId="urn:microsoft.com/office/officeart/2016/7/layout/RoundedRectangleTimeline"/>
    <dgm:cxn modelId="{16854016-DCDF-BA4E-A537-54D727C2698B}" type="presParOf" srcId="{969FE250-3B35-7042-8155-F3F3EBA2CD1D}" destId="{33BF09AF-4290-474D-8548-E1B3C775F4A1}" srcOrd="2" destOrd="0" presId="urn:microsoft.com/office/officeart/2016/7/layout/RoundedRectangleTimeline"/>
    <dgm:cxn modelId="{D510B3A2-9FF9-314B-961F-941794584B55}" type="presParOf" srcId="{969FE250-3B35-7042-8155-F3F3EBA2CD1D}" destId="{9BA1CF6C-766F-8048-B44C-DBC6B5F795AF}" srcOrd="3" destOrd="0" presId="urn:microsoft.com/office/officeart/2016/7/layout/RoundedRectangleTimeline"/>
    <dgm:cxn modelId="{685247B5-931A-D844-B981-9E030FBBE485}" type="presParOf" srcId="{969FE250-3B35-7042-8155-F3F3EBA2CD1D}" destId="{42B19991-58D3-994B-A17B-4CACA44F7C52}" srcOrd="4" destOrd="0" presId="urn:microsoft.com/office/officeart/2016/7/layout/RoundedRectangleTimeline"/>
    <dgm:cxn modelId="{5626A0D6-3907-C943-83E7-FC9617209CA0}" type="presParOf" srcId="{2BBD8CD8-8E54-6E4B-9FEC-57B0932DB928}" destId="{DE77E11A-82D6-8840-B21B-AC07CB2FAE92}" srcOrd="11" destOrd="0" presId="urn:microsoft.com/office/officeart/2016/7/layout/RoundedRectangleTimeline"/>
    <dgm:cxn modelId="{D0FECAF7-C540-C244-8851-B5838F753E8E}" type="presParOf" srcId="{2BBD8CD8-8E54-6E4B-9FEC-57B0932DB928}" destId="{7293D367-AFCD-7546-991F-DD021E9615C3}" srcOrd="12" destOrd="0" presId="urn:microsoft.com/office/officeart/2016/7/layout/RoundedRectangleTimeline"/>
    <dgm:cxn modelId="{7C48C4D1-3BC1-5249-82E5-559422375C4B}" type="presParOf" srcId="{7293D367-AFCD-7546-991F-DD021E9615C3}" destId="{366C9684-3A97-544F-9D7D-359884E35A18}" srcOrd="0" destOrd="0" presId="urn:microsoft.com/office/officeart/2016/7/layout/RoundedRectangleTimeline"/>
    <dgm:cxn modelId="{7D2D128A-690E-BA48-8BCF-C7A8D4C65BBF}" type="presParOf" srcId="{7293D367-AFCD-7546-991F-DD021E9615C3}" destId="{F93EC9DD-C8E4-384B-9C08-FDE9120EE749}" srcOrd="1" destOrd="0" presId="urn:microsoft.com/office/officeart/2016/7/layout/RoundedRectangleTimeline"/>
    <dgm:cxn modelId="{DFCD6037-62DE-4342-AFAC-66546C8AA1B2}" type="presParOf" srcId="{7293D367-AFCD-7546-991F-DD021E9615C3}" destId="{140B8955-90F2-2741-809A-3F7BEBC408A3}" srcOrd="2" destOrd="0" presId="urn:microsoft.com/office/officeart/2016/7/layout/RoundedRectangleTimeline"/>
    <dgm:cxn modelId="{64E845BE-1103-8E43-B43D-361871DEC806}" type="presParOf" srcId="{7293D367-AFCD-7546-991F-DD021E9615C3}" destId="{B92A4869-8F1F-8343-803A-531F57D05441}" srcOrd="3" destOrd="0" presId="urn:microsoft.com/office/officeart/2016/7/layout/RoundedRectangleTimeline"/>
    <dgm:cxn modelId="{6B8BA274-7489-D540-96B3-A00123A48F48}" type="presParOf" srcId="{7293D367-AFCD-7546-991F-DD021E9615C3}" destId="{C4A18D31-269C-C746-9F2F-A18CFDE7D1BA}" srcOrd="4" destOrd="0" presId="urn:microsoft.com/office/officeart/2016/7/layout/RoundedRectangleTimeline"/>
    <dgm:cxn modelId="{347E94C0-BCAC-D644-8010-6AD2D518F712}" type="presParOf" srcId="{2BBD8CD8-8E54-6E4B-9FEC-57B0932DB928}" destId="{85EF1D9D-ECE0-A64F-839A-59D25FBC3ADF}" srcOrd="13" destOrd="0" presId="urn:microsoft.com/office/officeart/2016/7/layout/RoundedRectangleTimeline"/>
    <dgm:cxn modelId="{EC6B02BF-DAAC-D94F-9298-BBB62313802C}" type="presParOf" srcId="{2BBD8CD8-8E54-6E4B-9FEC-57B0932DB928}" destId="{5E59F4B3-21B4-C64E-BC70-6DB68C11D741}" srcOrd="14" destOrd="0" presId="urn:microsoft.com/office/officeart/2016/7/layout/RoundedRectangleTimeline"/>
    <dgm:cxn modelId="{A36F6D1C-BAFE-D544-B641-32FC42EFEC98}" type="presParOf" srcId="{5E59F4B3-21B4-C64E-BC70-6DB68C11D741}" destId="{7FB1E839-81DC-D143-ABC1-A0751A20E781}" srcOrd="0" destOrd="0" presId="urn:microsoft.com/office/officeart/2016/7/layout/RoundedRectangleTimeline"/>
    <dgm:cxn modelId="{7E602243-86CB-6B4B-A477-BE123C92F83C}" type="presParOf" srcId="{5E59F4B3-21B4-C64E-BC70-6DB68C11D741}" destId="{51342671-0DA0-1A4A-B7B8-6F53282717C0}" srcOrd="1" destOrd="0" presId="urn:microsoft.com/office/officeart/2016/7/layout/RoundedRectangleTimeline"/>
    <dgm:cxn modelId="{695B9568-672A-3042-B62C-B15B6B7E98EC}" type="presParOf" srcId="{5E59F4B3-21B4-C64E-BC70-6DB68C11D741}" destId="{3EA310C0-F4E5-A549-BD6C-1AC20FB838DF}" srcOrd="2" destOrd="0" presId="urn:microsoft.com/office/officeart/2016/7/layout/RoundedRectangleTimeline"/>
    <dgm:cxn modelId="{2346E061-EFA2-D44F-9926-B61A437DF5A4}" type="presParOf" srcId="{5E59F4B3-21B4-C64E-BC70-6DB68C11D741}" destId="{FCE087F4-C6EE-B34C-82B7-16A32C3AD357}" srcOrd="3" destOrd="0" presId="urn:microsoft.com/office/officeart/2016/7/layout/RoundedRectangleTimeline"/>
    <dgm:cxn modelId="{7AFED84A-B8E9-5645-9A5F-6A08EF124178}" type="presParOf" srcId="{5E59F4B3-21B4-C64E-BC70-6DB68C11D741}" destId="{8DAF6226-9766-5F45-A1F2-1984A39138A8}" srcOrd="4" destOrd="0" presId="urn:microsoft.com/office/officeart/2016/7/layout/RoundedRectangleTimeline"/>
    <dgm:cxn modelId="{C37964E4-5D90-6742-8410-CA207AD515AC}" type="presParOf" srcId="{2BBD8CD8-8E54-6E4B-9FEC-57B0932DB928}" destId="{EE8EA6E0-7346-D542-BE81-33A097BF5370}" srcOrd="15" destOrd="0" presId="urn:microsoft.com/office/officeart/2016/7/layout/RoundedRectangleTimeline"/>
    <dgm:cxn modelId="{FC9D633D-A97C-B241-A9C2-F25016497500}" type="presParOf" srcId="{2BBD8CD8-8E54-6E4B-9FEC-57B0932DB928}" destId="{C9F48B05-2C46-DA48-940C-50668354ECF8}" srcOrd="16" destOrd="0" presId="urn:microsoft.com/office/officeart/2016/7/layout/RoundedRectangleTimeline"/>
    <dgm:cxn modelId="{6424D7A2-FA69-9B4E-BCDF-98230923E8D2}" type="presParOf" srcId="{C9F48B05-2C46-DA48-940C-50668354ECF8}" destId="{2EF5B17B-5B7E-7440-99E3-2B68F28DCF9C}" srcOrd="0" destOrd="0" presId="urn:microsoft.com/office/officeart/2016/7/layout/RoundedRectangleTimeline"/>
    <dgm:cxn modelId="{D4F41F1D-1D32-874B-88D6-A36D76981DD8}" type="presParOf" srcId="{C9F48B05-2C46-DA48-940C-50668354ECF8}" destId="{9F55C38D-C4C2-6B4F-B24C-9532C467D3F7}" srcOrd="1" destOrd="0" presId="urn:microsoft.com/office/officeart/2016/7/layout/RoundedRectangleTimeline"/>
    <dgm:cxn modelId="{ADA07C62-B8B2-AA42-8DA1-DDB545041D46}" type="presParOf" srcId="{C9F48B05-2C46-DA48-940C-50668354ECF8}" destId="{86DE466F-3841-2B4B-ADFB-D0C4C24E7D21}" srcOrd="2" destOrd="0" presId="urn:microsoft.com/office/officeart/2016/7/layout/RoundedRectangleTimeline"/>
    <dgm:cxn modelId="{98D4B74A-BBAC-7B41-BBA0-7B1DF288D517}" type="presParOf" srcId="{C9F48B05-2C46-DA48-940C-50668354ECF8}" destId="{9F5BF47E-C92D-774A-802E-CFD12B31A5C1}" srcOrd="3" destOrd="0" presId="urn:microsoft.com/office/officeart/2016/7/layout/RoundedRectangleTimeline"/>
    <dgm:cxn modelId="{28F9F6B4-8B1B-8B49-8DB8-8652C13D1447}" type="presParOf" srcId="{C9F48B05-2C46-DA48-940C-50668354ECF8}" destId="{260E6CE3-6229-8C4E-A146-EE119587DF2E}"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E41FA2-CBEC-4512-830F-784B1B6EA85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5C11875-D37D-44B5-964F-A790D2723D95}">
      <dgm:prSet/>
      <dgm:spPr/>
      <dgm:t>
        <a:bodyPr/>
        <a:lstStyle/>
        <a:p>
          <a:r>
            <a:rPr lang="en-US"/>
            <a:t>Be honest</a:t>
          </a:r>
        </a:p>
      </dgm:t>
    </dgm:pt>
    <dgm:pt modelId="{E4C4CC74-E7AC-45A1-A7A8-5DFEC66953F8}" type="parTrans" cxnId="{E20145F6-BB0A-4FAF-B482-EC92929103F6}">
      <dgm:prSet/>
      <dgm:spPr/>
      <dgm:t>
        <a:bodyPr/>
        <a:lstStyle/>
        <a:p>
          <a:endParaRPr lang="en-US"/>
        </a:p>
      </dgm:t>
    </dgm:pt>
    <dgm:pt modelId="{5159A0C7-1FBF-4932-8A81-9EF33ED7F73C}" type="sibTrans" cxnId="{E20145F6-BB0A-4FAF-B482-EC92929103F6}">
      <dgm:prSet/>
      <dgm:spPr/>
      <dgm:t>
        <a:bodyPr/>
        <a:lstStyle/>
        <a:p>
          <a:endParaRPr lang="en-US"/>
        </a:p>
      </dgm:t>
    </dgm:pt>
    <dgm:pt modelId="{230B0FBA-83EE-4F6F-9015-F64DF50598B8}">
      <dgm:prSet/>
      <dgm:spPr/>
      <dgm:t>
        <a:bodyPr/>
        <a:lstStyle/>
        <a:p>
          <a:r>
            <a:rPr lang="en-US"/>
            <a:t>This is a safe space to share</a:t>
          </a:r>
        </a:p>
      </dgm:t>
    </dgm:pt>
    <dgm:pt modelId="{D8A845A0-2B41-4878-95D1-E28CF952E212}" type="parTrans" cxnId="{7FF36ECF-2D54-445C-8215-330A4DF0136C}">
      <dgm:prSet/>
      <dgm:spPr/>
      <dgm:t>
        <a:bodyPr/>
        <a:lstStyle/>
        <a:p>
          <a:endParaRPr lang="en-US"/>
        </a:p>
      </dgm:t>
    </dgm:pt>
    <dgm:pt modelId="{F0C1003A-6246-4F45-9D07-78B389294E77}" type="sibTrans" cxnId="{7FF36ECF-2D54-445C-8215-330A4DF0136C}">
      <dgm:prSet/>
      <dgm:spPr/>
      <dgm:t>
        <a:bodyPr/>
        <a:lstStyle/>
        <a:p>
          <a:endParaRPr lang="en-US"/>
        </a:p>
      </dgm:t>
    </dgm:pt>
    <dgm:pt modelId="{F3B276FE-E6F6-4F94-98F3-07B5AE111E0E}">
      <dgm:prSet/>
      <dgm:spPr/>
      <dgm:t>
        <a:bodyPr/>
        <a:lstStyle/>
        <a:p>
          <a:r>
            <a:rPr lang="en-US"/>
            <a:t>Make commitment to each other and to our work</a:t>
          </a:r>
        </a:p>
      </dgm:t>
    </dgm:pt>
    <dgm:pt modelId="{BA73F7EE-C139-4186-B4C5-D9A321F905A4}" type="parTrans" cxnId="{CFA6EE00-C637-4853-9412-F9DC06F833F4}">
      <dgm:prSet/>
      <dgm:spPr/>
      <dgm:t>
        <a:bodyPr/>
        <a:lstStyle/>
        <a:p>
          <a:endParaRPr lang="en-US"/>
        </a:p>
      </dgm:t>
    </dgm:pt>
    <dgm:pt modelId="{BF831CE3-E7CE-42BA-9763-F80D84BE253C}" type="sibTrans" cxnId="{CFA6EE00-C637-4853-9412-F9DC06F833F4}">
      <dgm:prSet/>
      <dgm:spPr/>
      <dgm:t>
        <a:bodyPr/>
        <a:lstStyle/>
        <a:p>
          <a:endParaRPr lang="en-US"/>
        </a:p>
      </dgm:t>
    </dgm:pt>
    <dgm:pt modelId="{8F81C900-F576-4224-A151-97F39F1CBBFC}">
      <dgm:prSet/>
      <dgm:spPr/>
      <dgm:t>
        <a:bodyPr/>
        <a:lstStyle/>
        <a:p>
          <a:r>
            <a:rPr lang="en-US"/>
            <a:t>No quick solutions (“</a:t>
          </a:r>
          <a:r>
            <a:rPr lang="en-US" err="1"/>
            <a:t>solutionitis</a:t>
          </a:r>
          <a:r>
            <a:rPr lang="en-US"/>
            <a:t>”); live in problem-space to fully understand it</a:t>
          </a:r>
        </a:p>
      </dgm:t>
    </dgm:pt>
    <dgm:pt modelId="{67D8D587-A857-4906-B371-1F1624751B45}" type="parTrans" cxnId="{3D96009C-64EC-4FEB-883B-35D3D057FBF8}">
      <dgm:prSet/>
      <dgm:spPr/>
      <dgm:t>
        <a:bodyPr/>
        <a:lstStyle/>
        <a:p>
          <a:endParaRPr lang="en-US"/>
        </a:p>
      </dgm:t>
    </dgm:pt>
    <dgm:pt modelId="{5844B74E-56DE-4829-AD35-ABCACEE3B5A5}" type="sibTrans" cxnId="{3D96009C-64EC-4FEB-883B-35D3D057FBF8}">
      <dgm:prSet/>
      <dgm:spPr/>
      <dgm:t>
        <a:bodyPr/>
        <a:lstStyle/>
        <a:p>
          <a:endParaRPr lang="en-US"/>
        </a:p>
      </dgm:t>
    </dgm:pt>
    <dgm:pt modelId="{3D1F93E1-D607-43BB-B2E9-ECC9727AE1E7}">
      <dgm:prSet/>
      <dgm:spPr/>
      <dgm:t>
        <a:bodyPr/>
        <a:lstStyle/>
        <a:p>
          <a:r>
            <a:rPr lang="en-US"/>
            <a:t>Learn from each other</a:t>
          </a:r>
        </a:p>
      </dgm:t>
    </dgm:pt>
    <dgm:pt modelId="{0CA2E155-74A6-46A6-90E2-DE92D2FAF1FA}" type="parTrans" cxnId="{C92070F7-CA2A-4B6E-A730-930E9A8BDA0F}">
      <dgm:prSet/>
      <dgm:spPr/>
      <dgm:t>
        <a:bodyPr/>
        <a:lstStyle/>
        <a:p>
          <a:endParaRPr lang="en-US"/>
        </a:p>
      </dgm:t>
    </dgm:pt>
    <dgm:pt modelId="{33F4AA33-7948-4263-994D-777E08EE44D8}" type="sibTrans" cxnId="{C92070F7-CA2A-4B6E-A730-930E9A8BDA0F}">
      <dgm:prSet/>
      <dgm:spPr/>
      <dgm:t>
        <a:bodyPr/>
        <a:lstStyle/>
        <a:p>
          <a:endParaRPr lang="en-US"/>
        </a:p>
      </dgm:t>
    </dgm:pt>
    <dgm:pt modelId="{FF505ABE-878C-425F-9A7F-ADB9742B04F8}">
      <dgm:prSet/>
      <dgm:spPr/>
      <dgm:t>
        <a:bodyPr/>
        <a:lstStyle/>
        <a:p>
          <a:r>
            <a:rPr lang="en-US"/>
            <a:t>Try new tools for processing and engaging in work</a:t>
          </a:r>
        </a:p>
      </dgm:t>
    </dgm:pt>
    <dgm:pt modelId="{C0B2FE1C-2F77-4317-BF1C-B3C840D6FE45}" type="parTrans" cxnId="{3F1A64EC-C2A6-42DF-8265-9A805CF4DB4E}">
      <dgm:prSet/>
      <dgm:spPr/>
      <dgm:t>
        <a:bodyPr/>
        <a:lstStyle/>
        <a:p>
          <a:endParaRPr lang="en-US"/>
        </a:p>
      </dgm:t>
    </dgm:pt>
    <dgm:pt modelId="{F67CAB69-4339-45A2-A339-C0C2A21BA927}" type="sibTrans" cxnId="{3F1A64EC-C2A6-42DF-8265-9A805CF4DB4E}">
      <dgm:prSet/>
      <dgm:spPr/>
      <dgm:t>
        <a:bodyPr/>
        <a:lstStyle/>
        <a:p>
          <a:endParaRPr lang="en-US"/>
        </a:p>
      </dgm:t>
    </dgm:pt>
    <dgm:pt modelId="{A9E56CF9-FFC5-48D1-856C-536FD3CB987D}">
      <dgm:prSet/>
      <dgm:spPr/>
      <dgm:t>
        <a:bodyPr/>
        <a:lstStyle/>
        <a:p>
          <a:r>
            <a:rPr lang="en-US"/>
            <a:t>Be real with each other</a:t>
          </a:r>
        </a:p>
      </dgm:t>
    </dgm:pt>
    <dgm:pt modelId="{17474F94-347C-429C-9E2F-3781D01E471E}" type="parTrans" cxnId="{9C4F124F-0F4D-4528-8F16-3079D0F1D53C}">
      <dgm:prSet/>
      <dgm:spPr/>
      <dgm:t>
        <a:bodyPr/>
        <a:lstStyle/>
        <a:p>
          <a:endParaRPr lang="en-US"/>
        </a:p>
      </dgm:t>
    </dgm:pt>
    <dgm:pt modelId="{0FEDD86B-81B5-421B-B21F-FC169B342BA2}" type="sibTrans" cxnId="{9C4F124F-0F4D-4528-8F16-3079D0F1D53C}">
      <dgm:prSet/>
      <dgm:spPr/>
      <dgm:t>
        <a:bodyPr/>
        <a:lstStyle/>
        <a:p>
          <a:endParaRPr lang="en-US"/>
        </a:p>
      </dgm:t>
    </dgm:pt>
    <dgm:pt modelId="{057AD0F1-0AFD-C64A-945F-012F2FF11C3D}" type="pres">
      <dgm:prSet presAssocID="{06E41FA2-CBEC-4512-830F-784B1B6EA857}" presName="vert0" presStyleCnt="0">
        <dgm:presLayoutVars>
          <dgm:dir/>
          <dgm:animOne val="branch"/>
          <dgm:animLvl val="lvl"/>
        </dgm:presLayoutVars>
      </dgm:prSet>
      <dgm:spPr/>
    </dgm:pt>
    <dgm:pt modelId="{E77658D2-4C99-7447-B42B-5AAC2069408D}" type="pres">
      <dgm:prSet presAssocID="{D5C11875-D37D-44B5-964F-A790D2723D95}" presName="thickLine" presStyleLbl="alignNode1" presStyleIdx="0" presStyleCnt="7"/>
      <dgm:spPr/>
    </dgm:pt>
    <dgm:pt modelId="{A1B737A1-92FD-5440-A24C-B276ED1A5D6D}" type="pres">
      <dgm:prSet presAssocID="{D5C11875-D37D-44B5-964F-A790D2723D95}" presName="horz1" presStyleCnt="0"/>
      <dgm:spPr/>
    </dgm:pt>
    <dgm:pt modelId="{0D519CE9-7DA2-0E48-BC76-72CDAE92EC27}" type="pres">
      <dgm:prSet presAssocID="{D5C11875-D37D-44B5-964F-A790D2723D95}" presName="tx1" presStyleLbl="revTx" presStyleIdx="0" presStyleCnt="7" custScaleX="35507"/>
      <dgm:spPr/>
    </dgm:pt>
    <dgm:pt modelId="{7B462684-21B9-3A4E-8E25-E0AA27156ECC}" type="pres">
      <dgm:prSet presAssocID="{D5C11875-D37D-44B5-964F-A790D2723D95}" presName="vert1" presStyleCnt="0"/>
      <dgm:spPr/>
    </dgm:pt>
    <dgm:pt modelId="{FD7E0F6C-7A83-A54A-B8AF-3EBEAC543679}" type="pres">
      <dgm:prSet presAssocID="{230B0FBA-83EE-4F6F-9015-F64DF50598B8}" presName="thickLine" presStyleLbl="alignNode1" presStyleIdx="1" presStyleCnt="7"/>
      <dgm:spPr/>
    </dgm:pt>
    <dgm:pt modelId="{D63FD834-9B10-484C-91FE-5FFD76D5DC47}" type="pres">
      <dgm:prSet presAssocID="{230B0FBA-83EE-4F6F-9015-F64DF50598B8}" presName="horz1" presStyleCnt="0"/>
      <dgm:spPr/>
    </dgm:pt>
    <dgm:pt modelId="{31875D6B-8E36-C74D-9191-A3DCCBC41CD4}" type="pres">
      <dgm:prSet presAssocID="{230B0FBA-83EE-4F6F-9015-F64DF50598B8}" presName="tx1" presStyleLbl="revTx" presStyleIdx="1" presStyleCnt="7"/>
      <dgm:spPr/>
    </dgm:pt>
    <dgm:pt modelId="{91B8A3CA-193D-574B-9F30-72E71BB5CF92}" type="pres">
      <dgm:prSet presAssocID="{230B0FBA-83EE-4F6F-9015-F64DF50598B8}" presName="vert1" presStyleCnt="0"/>
      <dgm:spPr/>
    </dgm:pt>
    <dgm:pt modelId="{C32EE63F-1876-6341-B568-776E4942C211}" type="pres">
      <dgm:prSet presAssocID="{F3B276FE-E6F6-4F94-98F3-07B5AE111E0E}" presName="thickLine" presStyleLbl="alignNode1" presStyleIdx="2" presStyleCnt="7"/>
      <dgm:spPr/>
    </dgm:pt>
    <dgm:pt modelId="{3BD65DF2-5CFA-F540-9860-769437196B8F}" type="pres">
      <dgm:prSet presAssocID="{F3B276FE-E6F6-4F94-98F3-07B5AE111E0E}" presName="horz1" presStyleCnt="0"/>
      <dgm:spPr/>
    </dgm:pt>
    <dgm:pt modelId="{DBAE9125-0725-DF4B-80D2-FB90105B66C0}" type="pres">
      <dgm:prSet presAssocID="{F3B276FE-E6F6-4F94-98F3-07B5AE111E0E}" presName="tx1" presStyleLbl="revTx" presStyleIdx="2" presStyleCnt="7"/>
      <dgm:spPr/>
    </dgm:pt>
    <dgm:pt modelId="{10ABB5FA-3418-D34F-A348-B6306C15AB1E}" type="pres">
      <dgm:prSet presAssocID="{F3B276FE-E6F6-4F94-98F3-07B5AE111E0E}" presName="vert1" presStyleCnt="0"/>
      <dgm:spPr/>
    </dgm:pt>
    <dgm:pt modelId="{1C04FC17-B394-C14D-9A26-D7F1465CE5F5}" type="pres">
      <dgm:prSet presAssocID="{8F81C900-F576-4224-A151-97F39F1CBBFC}" presName="thickLine" presStyleLbl="alignNode1" presStyleIdx="3" presStyleCnt="7"/>
      <dgm:spPr/>
    </dgm:pt>
    <dgm:pt modelId="{898D2DDF-9054-894E-B67C-B17961ED05EF}" type="pres">
      <dgm:prSet presAssocID="{8F81C900-F576-4224-A151-97F39F1CBBFC}" presName="horz1" presStyleCnt="0"/>
      <dgm:spPr/>
    </dgm:pt>
    <dgm:pt modelId="{3BB64847-B07F-064C-89D4-628F88BD3365}" type="pres">
      <dgm:prSet presAssocID="{8F81C900-F576-4224-A151-97F39F1CBBFC}" presName="tx1" presStyleLbl="revTx" presStyleIdx="3" presStyleCnt="7"/>
      <dgm:spPr/>
    </dgm:pt>
    <dgm:pt modelId="{219732D2-A9C5-3344-B122-893A845E05F7}" type="pres">
      <dgm:prSet presAssocID="{8F81C900-F576-4224-A151-97F39F1CBBFC}" presName="vert1" presStyleCnt="0"/>
      <dgm:spPr/>
    </dgm:pt>
    <dgm:pt modelId="{918AF4E9-6E33-1946-A138-B2CB536F9F08}" type="pres">
      <dgm:prSet presAssocID="{3D1F93E1-D607-43BB-B2E9-ECC9727AE1E7}" presName="thickLine" presStyleLbl="alignNode1" presStyleIdx="4" presStyleCnt="7"/>
      <dgm:spPr/>
    </dgm:pt>
    <dgm:pt modelId="{B4491E08-1A6A-7A44-8FDB-AE447C5945CF}" type="pres">
      <dgm:prSet presAssocID="{3D1F93E1-D607-43BB-B2E9-ECC9727AE1E7}" presName="horz1" presStyleCnt="0"/>
      <dgm:spPr/>
    </dgm:pt>
    <dgm:pt modelId="{67695664-3CF0-344F-AF2B-DB8F9BD0DC10}" type="pres">
      <dgm:prSet presAssocID="{3D1F93E1-D607-43BB-B2E9-ECC9727AE1E7}" presName="tx1" presStyleLbl="revTx" presStyleIdx="4" presStyleCnt="7"/>
      <dgm:spPr/>
    </dgm:pt>
    <dgm:pt modelId="{9C988A42-5D8A-C940-8CD3-0CA7CAFF3922}" type="pres">
      <dgm:prSet presAssocID="{3D1F93E1-D607-43BB-B2E9-ECC9727AE1E7}" presName="vert1" presStyleCnt="0"/>
      <dgm:spPr/>
    </dgm:pt>
    <dgm:pt modelId="{DAA9D534-78A7-5C40-834D-D05B089754D0}" type="pres">
      <dgm:prSet presAssocID="{FF505ABE-878C-425F-9A7F-ADB9742B04F8}" presName="thickLine" presStyleLbl="alignNode1" presStyleIdx="5" presStyleCnt="7"/>
      <dgm:spPr/>
    </dgm:pt>
    <dgm:pt modelId="{A06072D4-2817-DF4F-A71A-3F979D5D6C9B}" type="pres">
      <dgm:prSet presAssocID="{FF505ABE-878C-425F-9A7F-ADB9742B04F8}" presName="horz1" presStyleCnt="0"/>
      <dgm:spPr/>
    </dgm:pt>
    <dgm:pt modelId="{3D80E622-2FC5-3245-8242-8B0039B3869B}" type="pres">
      <dgm:prSet presAssocID="{FF505ABE-878C-425F-9A7F-ADB9742B04F8}" presName="tx1" presStyleLbl="revTx" presStyleIdx="5" presStyleCnt="7"/>
      <dgm:spPr/>
    </dgm:pt>
    <dgm:pt modelId="{A75F039A-23C2-AA46-91C0-F3B4506CDCBA}" type="pres">
      <dgm:prSet presAssocID="{FF505ABE-878C-425F-9A7F-ADB9742B04F8}" presName="vert1" presStyleCnt="0"/>
      <dgm:spPr/>
    </dgm:pt>
    <dgm:pt modelId="{E1A595FA-BE12-FD44-98EA-71A40E3A7382}" type="pres">
      <dgm:prSet presAssocID="{A9E56CF9-FFC5-48D1-856C-536FD3CB987D}" presName="thickLine" presStyleLbl="alignNode1" presStyleIdx="6" presStyleCnt="7"/>
      <dgm:spPr/>
    </dgm:pt>
    <dgm:pt modelId="{BAAE3871-4097-C54C-AE88-7CF2F33AC579}" type="pres">
      <dgm:prSet presAssocID="{A9E56CF9-FFC5-48D1-856C-536FD3CB987D}" presName="horz1" presStyleCnt="0"/>
      <dgm:spPr/>
    </dgm:pt>
    <dgm:pt modelId="{AE8AA50F-925D-6943-A7A3-42DEC8806615}" type="pres">
      <dgm:prSet presAssocID="{A9E56CF9-FFC5-48D1-856C-536FD3CB987D}" presName="tx1" presStyleLbl="revTx" presStyleIdx="6" presStyleCnt="7"/>
      <dgm:spPr/>
    </dgm:pt>
    <dgm:pt modelId="{2B52ABCE-C00D-7B45-9F15-10E8790BD77B}" type="pres">
      <dgm:prSet presAssocID="{A9E56CF9-FFC5-48D1-856C-536FD3CB987D}" presName="vert1" presStyleCnt="0"/>
      <dgm:spPr/>
    </dgm:pt>
  </dgm:ptLst>
  <dgm:cxnLst>
    <dgm:cxn modelId="{CFA6EE00-C637-4853-9412-F9DC06F833F4}" srcId="{06E41FA2-CBEC-4512-830F-784B1B6EA857}" destId="{F3B276FE-E6F6-4F94-98F3-07B5AE111E0E}" srcOrd="2" destOrd="0" parTransId="{BA73F7EE-C139-4186-B4C5-D9A321F905A4}" sibTransId="{BF831CE3-E7CE-42BA-9763-F80D84BE253C}"/>
    <dgm:cxn modelId="{A225D402-8DBD-6E4A-870E-7E9C4B0C74CC}" type="presOf" srcId="{8F81C900-F576-4224-A151-97F39F1CBBFC}" destId="{3BB64847-B07F-064C-89D4-628F88BD3365}" srcOrd="0" destOrd="0" presId="urn:microsoft.com/office/officeart/2008/layout/LinedList"/>
    <dgm:cxn modelId="{BFCF082F-6F3F-2842-B4DF-D1CF89510B88}" type="presOf" srcId="{A9E56CF9-FFC5-48D1-856C-536FD3CB987D}" destId="{AE8AA50F-925D-6943-A7A3-42DEC8806615}" srcOrd="0" destOrd="0" presId="urn:microsoft.com/office/officeart/2008/layout/LinedList"/>
    <dgm:cxn modelId="{FA205532-1522-5441-9684-3B16F466F6E9}" type="presOf" srcId="{FF505ABE-878C-425F-9A7F-ADB9742B04F8}" destId="{3D80E622-2FC5-3245-8242-8B0039B3869B}" srcOrd="0" destOrd="0" presId="urn:microsoft.com/office/officeart/2008/layout/LinedList"/>
    <dgm:cxn modelId="{2552E064-1926-874F-8077-83458B27C58C}" type="presOf" srcId="{230B0FBA-83EE-4F6F-9015-F64DF50598B8}" destId="{31875D6B-8E36-C74D-9191-A3DCCBC41CD4}" srcOrd="0" destOrd="0" presId="urn:microsoft.com/office/officeart/2008/layout/LinedList"/>
    <dgm:cxn modelId="{A4B30649-3CFE-6D4B-8C51-F7AA43540CDC}" type="presOf" srcId="{D5C11875-D37D-44B5-964F-A790D2723D95}" destId="{0D519CE9-7DA2-0E48-BC76-72CDAE92EC27}" srcOrd="0" destOrd="0" presId="urn:microsoft.com/office/officeart/2008/layout/LinedList"/>
    <dgm:cxn modelId="{E681A46E-9813-6642-8946-C67D74C49454}" type="presOf" srcId="{3D1F93E1-D607-43BB-B2E9-ECC9727AE1E7}" destId="{67695664-3CF0-344F-AF2B-DB8F9BD0DC10}" srcOrd="0" destOrd="0" presId="urn:microsoft.com/office/officeart/2008/layout/LinedList"/>
    <dgm:cxn modelId="{9C4F124F-0F4D-4528-8F16-3079D0F1D53C}" srcId="{06E41FA2-CBEC-4512-830F-784B1B6EA857}" destId="{A9E56CF9-FFC5-48D1-856C-536FD3CB987D}" srcOrd="6" destOrd="0" parTransId="{17474F94-347C-429C-9E2F-3781D01E471E}" sibTransId="{0FEDD86B-81B5-421B-B21F-FC169B342BA2}"/>
    <dgm:cxn modelId="{3D74217D-C3B5-D041-8BE1-F1136C67D90E}" type="presOf" srcId="{F3B276FE-E6F6-4F94-98F3-07B5AE111E0E}" destId="{DBAE9125-0725-DF4B-80D2-FB90105B66C0}" srcOrd="0" destOrd="0" presId="urn:microsoft.com/office/officeart/2008/layout/LinedList"/>
    <dgm:cxn modelId="{3D96009C-64EC-4FEB-883B-35D3D057FBF8}" srcId="{06E41FA2-CBEC-4512-830F-784B1B6EA857}" destId="{8F81C900-F576-4224-A151-97F39F1CBBFC}" srcOrd="3" destOrd="0" parTransId="{67D8D587-A857-4906-B371-1F1624751B45}" sibTransId="{5844B74E-56DE-4829-AD35-ABCACEE3B5A5}"/>
    <dgm:cxn modelId="{78F6A7BC-74DE-2B41-A975-462E26151135}" type="presOf" srcId="{06E41FA2-CBEC-4512-830F-784B1B6EA857}" destId="{057AD0F1-0AFD-C64A-945F-012F2FF11C3D}" srcOrd="0" destOrd="0" presId="urn:microsoft.com/office/officeart/2008/layout/LinedList"/>
    <dgm:cxn modelId="{7FF36ECF-2D54-445C-8215-330A4DF0136C}" srcId="{06E41FA2-CBEC-4512-830F-784B1B6EA857}" destId="{230B0FBA-83EE-4F6F-9015-F64DF50598B8}" srcOrd="1" destOrd="0" parTransId="{D8A845A0-2B41-4878-95D1-E28CF952E212}" sibTransId="{F0C1003A-6246-4F45-9D07-78B389294E77}"/>
    <dgm:cxn modelId="{3F1A64EC-C2A6-42DF-8265-9A805CF4DB4E}" srcId="{06E41FA2-CBEC-4512-830F-784B1B6EA857}" destId="{FF505ABE-878C-425F-9A7F-ADB9742B04F8}" srcOrd="5" destOrd="0" parTransId="{C0B2FE1C-2F77-4317-BF1C-B3C840D6FE45}" sibTransId="{F67CAB69-4339-45A2-A339-C0C2A21BA927}"/>
    <dgm:cxn modelId="{E20145F6-BB0A-4FAF-B482-EC92929103F6}" srcId="{06E41FA2-CBEC-4512-830F-784B1B6EA857}" destId="{D5C11875-D37D-44B5-964F-A790D2723D95}" srcOrd="0" destOrd="0" parTransId="{E4C4CC74-E7AC-45A1-A7A8-5DFEC66953F8}" sibTransId="{5159A0C7-1FBF-4932-8A81-9EF33ED7F73C}"/>
    <dgm:cxn modelId="{C92070F7-CA2A-4B6E-A730-930E9A8BDA0F}" srcId="{06E41FA2-CBEC-4512-830F-784B1B6EA857}" destId="{3D1F93E1-D607-43BB-B2E9-ECC9727AE1E7}" srcOrd="4" destOrd="0" parTransId="{0CA2E155-74A6-46A6-90E2-DE92D2FAF1FA}" sibTransId="{33F4AA33-7948-4263-994D-777E08EE44D8}"/>
    <dgm:cxn modelId="{29EAF18B-9787-6B42-A2E7-B197A98FCD0E}" type="presParOf" srcId="{057AD0F1-0AFD-C64A-945F-012F2FF11C3D}" destId="{E77658D2-4C99-7447-B42B-5AAC2069408D}" srcOrd="0" destOrd="0" presId="urn:microsoft.com/office/officeart/2008/layout/LinedList"/>
    <dgm:cxn modelId="{18236C74-E1CA-6A41-94F1-2D958F50C8A7}" type="presParOf" srcId="{057AD0F1-0AFD-C64A-945F-012F2FF11C3D}" destId="{A1B737A1-92FD-5440-A24C-B276ED1A5D6D}" srcOrd="1" destOrd="0" presId="urn:microsoft.com/office/officeart/2008/layout/LinedList"/>
    <dgm:cxn modelId="{6EB10FA4-4D59-6444-9A59-3A9F1EBF148D}" type="presParOf" srcId="{A1B737A1-92FD-5440-A24C-B276ED1A5D6D}" destId="{0D519CE9-7DA2-0E48-BC76-72CDAE92EC27}" srcOrd="0" destOrd="0" presId="urn:microsoft.com/office/officeart/2008/layout/LinedList"/>
    <dgm:cxn modelId="{72E37F0B-F6F5-4847-94A3-1FFB3601C576}" type="presParOf" srcId="{A1B737A1-92FD-5440-A24C-B276ED1A5D6D}" destId="{7B462684-21B9-3A4E-8E25-E0AA27156ECC}" srcOrd="1" destOrd="0" presId="urn:microsoft.com/office/officeart/2008/layout/LinedList"/>
    <dgm:cxn modelId="{FC9EF68F-FA19-734D-B820-5027C49C68DD}" type="presParOf" srcId="{057AD0F1-0AFD-C64A-945F-012F2FF11C3D}" destId="{FD7E0F6C-7A83-A54A-B8AF-3EBEAC543679}" srcOrd="2" destOrd="0" presId="urn:microsoft.com/office/officeart/2008/layout/LinedList"/>
    <dgm:cxn modelId="{626AC76F-51E3-804B-BA44-A86C24FAA2A8}" type="presParOf" srcId="{057AD0F1-0AFD-C64A-945F-012F2FF11C3D}" destId="{D63FD834-9B10-484C-91FE-5FFD76D5DC47}" srcOrd="3" destOrd="0" presId="urn:microsoft.com/office/officeart/2008/layout/LinedList"/>
    <dgm:cxn modelId="{E1F91263-604E-5040-A89D-68597023B826}" type="presParOf" srcId="{D63FD834-9B10-484C-91FE-5FFD76D5DC47}" destId="{31875D6B-8E36-C74D-9191-A3DCCBC41CD4}" srcOrd="0" destOrd="0" presId="urn:microsoft.com/office/officeart/2008/layout/LinedList"/>
    <dgm:cxn modelId="{ABC3C010-8D0F-134B-996A-9631266772F9}" type="presParOf" srcId="{D63FD834-9B10-484C-91FE-5FFD76D5DC47}" destId="{91B8A3CA-193D-574B-9F30-72E71BB5CF92}" srcOrd="1" destOrd="0" presId="urn:microsoft.com/office/officeart/2008/layout/LinedList"/>
    <dgm:cxn modelId="{8949E1CA-F163-3F49-AB0A-6155FBA7F8CB}" type="presParOf" srcId="{057AD0F1-0AFD-C64A-945F-012F2FF11C3D}" destId="{C32EE63F-1876-6341-B568-776E4942C211}" srcOrd="4" destOrd="0" presId="urn:microsoft.com/office/officeart/2008/layout/LinedList"/>
    <dgm:cxn modelId="{9265C644-5D97-934B-8987-AD7B61B4A0E5}" type="presParOf" srcId="{057AD0F1-0AFD-C64A-945F-012F2FF11C3D}" destId="{3BD65DF2-5CFA-F540-9860-769437196B8F}" srcOrd="5" destOrd="0" presId="urn:microsoft.com/office/officeart/2008/layout/LinedList"/>
    <dgm:cxn modelId="{9DDAECE3-AC6C-284B-8797-ADB17E1839D1}" type="presParOf" srcId="{3BD65DF2-5CFA-F540-9860-769437196B8F}" destId="{DBAE9125-0725-DF4B-80D2-FB90105B66C0}" srcOrd="0" destOrd="0" presId="urn:microsoft.com/office/officeart/2008/layout/LinedList"/>
    <dgm:cxn modelId="{063FF4CE-F6C9-9647-9ED5-390BB7FCE3E1}" type="presParOf" srcId="{3BD65DF2-5CFA-F540-9860-769437196B8F}" destId="{10ABB5FA-3418-D34F-A348-B6306C15AB1E}" srcOrd="1" destOrd="0" presId="urn:microsoft.com/office/officeart/2008/layout/LinedList"/>
    <dgm:cxn modelId="{C6ED7624-32E5-D24F-91F0-38A6C65178B6}" type="presParOf" srcId="{057AD0F1-0AFD-C64A-945F-012F2FF11C3D}" destId="{1C04FC17-B394-C14D-9A26-D7F1465CE5F5}" srcOrd="6" destOrd="0" presId="urn:microsoft.com/office/officeart/2008/layout/LinedList"/>
    <dgm:cxn modelId="{37B9DAAF-E422-2544-8485-448C6BD21850}" type="presParOf" srcId="{057AD0F1-0AFD-C64A-945F-012F2FF11C3D}" destId="{898D2DDF-9054-894E-B67C-B17961ED05EF}" srcOrd="7" destOrd="0" presId="urn:microsoft.com/office/officeart/2008/layout/LinedList"/>
    <dgm:cxn modelId="{B1DF23F5-932E-5748-ACBD-06B19D8AA8F3}" type="presParOf" srcId="{898D2DDF-9054-894E-B67C-B17961ED05EF}" destId="{3BB64847-B07F-064C-89D4-628F88BD3365}" srcOrd="0" destOrd="0" presId="urn:microsoft.com/office/officeart/2008/layout/LinedList"/>
    <dgm:cxn modelId="{F59ECCED-C222-874F-9CEF-5E2F13815CB9}" type="presParOf" srcId="{898D2DDF-9054-894E-B67C-B17961ED05EF}" destId="{219732D2-A9C5-3344-B122-893A845E05F7}" srcOrd="1" destOrd="0" presId="urn:microsoft.com/office/officeart/2008/layout/LinedList"/>
    <dgm:cxn modelId="{3F924276-E42D-4C42-97F6-95AC78B8A104}" type="presParOf" srcId="{057AD0F1-0AFD-C64A-945F-012F2FF11C3D}" destId="{918AF4E9-6E33-1946-A138-B2CB536F9F08}" srcOrd="8" destOrd="0" presId="urn:microsoft.com/office/officeart/2008/layout/LinedList"/>
    <dgm:cxn modelId="{D793BC88-1AFA-B649-9CF7-9CD34E794E4C}" type="presParOf" srcId="{057AD0F1-0AFD-C64A-945F-012F2FF11C3D}" destId="{B4491E08-1A6A-7A44-8FDB-AE447C5945CF}" srcOrd="9" destOrd="0" presId="urn:microsoft.com/office/officeart/2008/layout/LinedList"/>
    <dgm:cxn modelId="{1888B333-BB3F-7E41-8E3D-DEC529401763}" type="presParOf" srcId="{B4491E08-1A6A-7A44-8FDB-AE447C5945CF}" destId="{67695664-3CF0-344F-AF2B-DB8F9BD0DC10}" srcOrd="0" destOrd="0" presId="urn:microsoft.com/office/officeart/2008/layout/LinedList"/>
    <dgm:cxn modelId="{0F27D27F-A363-674F-B491-9D072B563F64}" type="presParOf" srcId="{B4491E08-1A6A-7A44-8FDB-AE447C5945CF}" destId="{9C988A42-5D8A-C940-8CD3-0CA7CAFF3922}" srcOrd="1" destOrd="0" presId="urn:microsoft.com/office/officeart/2008/layout/LinedList"/>
    <dgm:cxn modelId="{B8014181-B224-4F4E-B703-FD4EC70F55B3}" type="presParOf" srcId="{057AD0F1-0AFD-C64A-945F-012F2FF11C3D}" destId="{DAA9D534-78A7-5C40-834D-D05B089754D0}" srcOrd="10" destOrd="0" presId="urn:microsoft.com/office/officeart/2008/layout/LinedList"/>
    <dgm:cxn modelId="{19E9D870-FB3E-BD44-AA76-B6B7849BF07F}" type="presParOf" srcId="{057AD0F1-0AFD-C64A-945F-012F2FF11C3D}" destId="{A06072D4-2817-DF4F-A71A-3F979D5D6C9B}" srcOrd="11" destOrd="0" presId="urn:microsoft.com/office/officeart/2008/layout/LinedList"/>
    <dgm:cxn modelId="{78B9B964-6A7C-F749-BA04-EB7579C46F54}" type="presParOf" srcId="{A06072D4-2817-DF4F-A71A-3F979D5D6C9B}" destId="{3D80E622-2FC5-3245-8242-8B0039B3869B}" srcOrd="0" destOrd="0" presId="urn:microsoft.com/office/officeart/2008/layout/LinedList"/>
    <dgm:cxn modelId="{8B961C2B-05CC-1F4A-A9EB-48B47FC243F9}" type="presParOf" srcId="{A06072D4-2817-DF4F-A71A-3F979D5D6C9B}" destId="{A75F039A-23C2-AA46-91C0-F3B4506CDCBA}" srcOrd="1" destOrd="0" presId="urn:microsoft.com/office/officeart/2008/layout/LinedList"/>
    <dgm:cxn modelId="{832F1A82-CB14-7340-8AEB-EA744FA724F0}" type="presParOf" srcId="{057AD0F1-0AFD-C64A-945F-012F2FF11C3D}" destId="{E1A595FA-BE12-FD44-98EA-71A40E3A7382}" srcOrd="12" destOrd="0" presId="urn:microsoft.com/office/officeart/2008/layout/LinedList"/>
    <dgm:cxn modelId="{37001165-30B9-3D40-80C6-C6D8C38B205E}" type="presParOf" srcId="{057AD0F1-0AFD-C64A-945F-012F2FF11C3D}" destId="{BAAE3871-4097-C54C-AE88-7CF2F33AC579}" srcOrd="13" destOrd="0" presId="urn:microsoft.com/office/officeart/2008/layout/LinedList"/>
    <dgm:cxn modelId="{F8E3F463-8981-7947-A0B9-AC4C63D3FE84}" type="presParOf" srcId="{BAAE3871-4097-C54C-AE88-7CF2F33AC579}" destId="{AE8AA50F-925D-6943-A7A3-42DEC8806615}" srcOrd="0" destOrd="0" presId="urn:microsoft.com/office/officeart/2008/layout/LinedList"/>
    <dgm:cxn modelId="{E1B05ED6-FB33-A14A-AA8E-BA3EDB357D9B}" type="presParOf" srcId="{BAAE3871-4097-C54C-AE88-7CF2F33AC579}" destId="{2B52ABCE-C00D-7B45-9F15-10E8790BD77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3BACBC-D0C9-4BF6-8AC7-D09FEAF2B22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059AD46-41AF-4FC4-9F7A-1D1A490D3DBF}">
      <dgm:prSet/>
      <dgm:spPr/>
      <dgm:t>
        <a:bodyPr/>
        <a:lstStyle/>
        <a:p>
          <a:r>
            <a:rPr lang="en-US"/>
            <a:t>One of our 3 priorities in the College of Education and P-16 Integration.</a:t>
          </a:r>
        </a:p>
      </dgm:t>
    </dgm:pt>
    <dgm:pt modelId="{3BF633A4-F761-4C24-B49B-E52E2A494301}" type="parTrans" cxnId="{728FB886-FFA9-4CF0-A67F-4267EC9243D2}">
      <dgm:prSet/>
      <dgm:spPr/>
      <dgm:t>
        <a:bodyPr/>
        <a:lstStyle/>
        <a:p>
          <a:endParaRPr lang="en-US"/>
        </a:p>
      </dgm:t>
    </dgm:pt>
    <dgm:pt modelId="{8DFFA26F-BA30-4789-9627-23B095120191}" type="sibTrans" cxnId="{728FB886-FFA9-4CF0-A67F-4267EC9243D2}">
      <dgm:prSet/>
      <dgm:spPr/>
      <dgm:t>
        <a:bodyPr/>
        <a:lstStyle/>
        <a:p>
          <a:endParaRPr lang="en-US"/>
        </a:p>
      </dgm:t>
    </dgm:pt>
    <dgm:pt modelId="{65A992B8-88C3-41CC-8F99-0062DD9F055C}">
      <dgm:prSet/>
      <dgm:spPr/>
      <dgm:t>
        <a:bodyPr/>
        <a:lstStyle/>
        <a:p>
          <a:r>
            <a:rPr lang="en-US"/>
            <a:t>When data are either not accessible or compartmentalized, it creates silos that limit collaboration and communication (Gummer, 2019; Young, Foster, &amp; Peck, 2020).</a:t>
          </a:r>
        </a:p>
      </dgm:t>
    </dgm:pt>
    <dgm:pt modelId="{F2772964-47C5-4D75-BEF0-8322C3745870}" type="parTrans" cxnId="{03775205-5C01-4F89-BEA0-1AF593171F4A}">
      <dgm:prSet/>
      <dgm:spPr/>
      <dgm:t>
        <a:bodyPr/>
        <a:lstStyle/>
        <a:p>
          <a:endParaRPr lang="en-US"/>
        </a:p>
      </dgm:t>
    </dgm:pt>
    <dgm:pt modelId="{7E21C71D-FB9D-4659-B99E-F942B0166774}" type="sibTrans" cxnId="{03775205-5C01-4F89-BEA0-1AF593171F4A}">
      <dgm:prSet/>
      <dgm:spPr/>
      <dgm:t>
        <a:bodyPr/>
        <a:lstStyle/>
        <a:p>
          <a:endParaRPr lang="en-US"/>
        </a:p>
      </dgm:t>
    </dgm:pt>
    <dgm:pt modelId="{46847264-2F47-462A-9396-96BA0B27C6CA}">
      <dgm:prSet/>
      <dgm:spPr/>
      <dgm:t>
        <a:bodyPr/>
        <a:lstStyle/>
        <a:p>
          <a:r>
            <a:rPr lang="en-US"/>
            <a:t>The Teacher Preparation Data Model (TPDM) integrates data from multiple systems to obtain a complete picture of teacher candidates’ progress from admission to an educator preparation program (EPP) to effectiveness in the first year of teaching. </a:t>
          </a:r>
        </a:p>
      </dgm:t>
    </dgm:pt>
    <dgm:pt modelId="{C4F0164D-A68F-440A-97A9-BAC64093404A}" type="parTrans" cxnId="{55EBFCD5-660D-4A85-942D-AB4269B65BB5}">
      <dgm:prSet/>
      <dgm:spPr/>
      <dgm:t>
        <a:bodyPr/>
        <a:lstStyle/>
        <a:p>
          <a:endParaRPr lang="en-US"/>
        </a:p>
      </dgm:t>
    </dgm:pt>
    <dgm:pt modelId="{C5E05B33-5D49-4BE4-9C82-D7B712C5E56C}" type="sibTrans" cxnId="{55EBFCD5-660D-4A85-942D-AB4269B65BB5}">
      <dgm:prSet/>
      <dgm:spPr/>
      <dgm:t>
        <a:bodyPr/>
        <a:lstStyle/>
        <a:p>
          <a:endParaRPr lang="en-US"/>
        </a:p>
      </dgm:t>
    </dgm:pt>
    <dgm:pt modelId="{422851B9-74F5-7B43-BDC0-961F32F6CE0D}" type="pres">
      <dgm:prSet presAssocID="{493BACBC-D0C9-4BF6-8AC7-D09FEAF2B222}" presName="linear" presStyleCnt="0">
        <dgm:presLayoutVars>
          <dgm:animLvl val="lvl"/>
          <dgm:resizeHandles val="exact"/>
        </dgm:presLayoutVars>
      </dgm:prSet>
      <dgm:spPr/>
    </dgm:pt>
    <dgm:pt modelId="{23DA37BF-D1CF-5A4E-939D-50069144A4FE}" type="pres">
      <dgm:prSet presAssocID="{7059AD46-41AF-4FC4-9F7A-1D1A490D3DBF}" presName="parentText" presStyleLbl="node1" presStyleIdx="0" presStyleCnt="3">
        <dgm:presLayoutVars>
          <dgm:chMax val="0"/>
          <dgm:bulletEnabled val="1"/>
        </dgm:presLayoutVars>
      </dgm:prSet>
      <dgm:spPr/>
    </dgm:pt>
    <dgm:pt modelId="{22FF63F1-5F56-824D-B88F-F4896EEC7A8B}" type="pres">
      <dgm:prSet presAssocID="{8DFFA26F-BA30-4789-9627-23B095120191}" presName="spacer" presStyleCnt="0"/>
      <dgm:spPr/>
    </dgm:pt>
    <dgm:pt modelId="{644C6BEF-4DB5-4148-927B-F3841796B802}" type="pres">
      <dgm:prSet presAssocID="{65A992B8-88C3-41CC-8F99-0062DD9F055C}" presName="parentText" presStyleLbl="node1" presStyleIdx="1" presStyleCnt="3">
        <dgm:presLayoutVars>
          <dgm:chMax val="0"/>
          <dgm:bulletEnabled val="1"/>
        </dgm:presLayoutVars>
      </dgm:prSet>
      <dgm:spPr/>
    </dgm:pt>
    <dgm:pt modelId="{6CB900AD-BCA0-294A-9338-C62753FFF2F6}" type="pres">
      <dgm:prSet presAssocID="{7E21C71D-FB9D-4659-B99E-F942B0166774}" presName="spacer" presStyleCnt="0"/>
      <dgm:spPr/>
    </dgm:pt>
    <dgm:pt modelId="{E2E93657-00A9-D441-B870-566DFACEE254}" type="pres">
      <dgm:prSet presAssocID="{46847264-2F47-462A-9396-96BA0B27C6CA}" presName="parentText" presStyleLbl="node1" presStyleIdx="2" presStyleCnt="3">
        <dgm:presLayoutVars>
          <dgm:chMax val="0"/>
          <dgm:bulletEnabled val="1"/>
        </dgm:presLayoutVars>
      </dgm:prSet>
      <dgm:spPr/>
    </dgm:pt>
  </dgm:ptLst>
  <dgm:cxnLst>
    <dgm:cxn modelId="{03775205-5C01-4F89-BEA0-1AF593171F4A}" srcId="{493BACBC-D0C9-4BF6-8AC7-D09FEAF2B222}" destId="{65A992B8-88C3-41CC-8F99-0062DD9F055C}" srcOrd="1" destOrd="0" parTransId="{F2772964-47C5-4D75-BEF0-8322C3745870}" sibTransId="{7E21C71D-FB9D-4659-B99E-F942B0166774}"/>
    <dgm:cxn modelId="{5D618323-A52E-C445-9FFD-D7D19CC98D38}" type="presOf" srcId="{493BACBC-D0C9-4BF6-8AC7-D09FEAF2B222}" destId="{422851B9-74F5-7B43-BDC0-961F32F6CE0D}" srcOrd="0" destOrd="0" presId="urn:microsoft.com/office/officeart/2005/8/layout/vList2"/>
    <dgm:cxn modelId="{34981752-4326-FA47-8456-54FFD2435D79}" type="presOf" srcId="{7059AD46-41AF-4FC4-9F7A-1D1A490D3DBF}" destId="{23DA37BF-D1CF-5A4E-939D-50069144A4FE}" srcOrd="0" destOrd="0" presId="urn:microsoft.com/office/officeart/2005/8/layout/vList2"/>
    <dgm:cxn modelId="{728FB886-FFA9-4CF0-A67F-4267EC9243D2}" srcId="{493BACBC-D0C9-4BF6-8AC7-D09FEAF2B222}" destId="{7059AD46-41AF-4FC4-9F7A-1D1A490D3DBF}" srcOrd="0" destOrd="0" parTransId="{3BF633A4-F761-4C24-B49B-E52E2A494301}" sibTransId="{8DFFA26F-BA30-4789-9627-23B095120191}"/>
    <dgm:cxn modelId="{55EBFCD5-660D-4A85-942D-AB4269B65BB5}" srcId="{493BACBC-D0C9-4BF6-8AC7-D09FEAF2B222}" destId="{46847264-2F47-462A-9396-96BA0B27C6CA}" srcOrd="2" destOrd="0" parTransId="{C4F0164D-A68F-440A-97A9-BAC64093404A}" sibTransId="{C5E05B33-5D49-4BE4-9C82-D7B712C5E56C}"/>
    <dgm:cxn modelId="{D804CED7-54F1-3F46-BF69-FD66FB24893E}" type="presOf" srcId="{65A992B8-88C3-41CC-8F99-0062DD9F055C}" destId="{644C6BEF-4DB5-4148-927B-F3841796B802}" srcOrd="0" destOrd="0" presId="urn:microsoft.com/office/officeart/2005/8/layout/vList2"/>
    <dgm:cxn modelId="{668CECE5-8C18-2147-8524-7EA2E58D388F}" type="presOf" srcId="{46847264-2F47-462A-9396-96BA0B27C6CA}" destId="{E2E93657-00A9-D441-B870-566DFACEE254}" srcOrd="0" destOrd="0" presId="urn:microsoft.com/office/officeart/2005/8/layout/vList2"/>
    <dgm:cxn modelId="{6F065336-03A1-DC41-B166-870183B98898}" type="presParOf" srcId="{422851B9-74F5-7B43-BDC0-961F32F6CE0D}" destId="{23DA37BF-D1CF-5A4E-939D-50069144A4FE}" srcOrd="0" destOrd="0" presId="urn:microsoft.com/office/officeart/2005/8/layout/vList2"/>
    <dgm:cxn modelId="{3F8AFE7F-0BB6-724A-896F-F4D39C1A9526}" type="presParOf" srcId="{422851B9-74F5-7B43-BDC0-961F32F6CE0D}" destId="{22FF63F1-5F56-824D-B88F-F4896EEC7A8B}" srcOrd="1" destOrd="0" presId="urn:microsoft.com/office/officeart/2005/8/layout/vList2"/>
    <dgm:cxn modelId="{F377861B-8381-6B4D-9E0E-69CEDA9BAE07}" type="presParOf" srcId="{422851B9-74F5-7B43-BDC0-961F32F6CE0D}" destId="{644C6BEF-4DB5-4148-927B-F3841796B802}" srcOrd="2" destOrd="0" presId="urn:microsoft.com/office/officeart/2005/8/layout/vList2"/>
    <dgm:cxn modelId="{3A69FBF7-7D19-CF48-B1E9-A654AC1BC920}" type="presParOf" srcId="{422851B9-74F5-7B43-BDC0-961F32F6CE0D}" destId="{6CB900AD-BCA0-294A-9338-C62753FFF2F6}" srcOrd="3" destOrd="0" presId="urn:microsoft.com/office/officeart/2005/8/layout/vList2"/>
    <dgm:cxn modelId="{B4E1F7D1-8E31-7D48-B493-7781A56C706B}" type="presParOf" srcId="{422851B9-74F5-7B43-BDC0-961F32F6CE0D}" destId="{E2E93657-00A9-D441-B870-566DFACEE25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8D9543-C2D0-49C0-9C8D-3DDC7C01C2B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D7D00B4-339E-4247-85AB-167AB63C4020}">
      <dgm:prSet/>
      <dgm:spPr/>
      <dgm:t>
        <a:bodyPr/>
        <a:lstStyle/>
        <a:p>
          <a:pPr>
            <a:lnSpc>
              <a:spcPct val="100000"/>
            </a:lnSpc>
          </a:pPr>
          <a:r>
            <a:rPr lang="en-US"/>
            <a:t>Integrate data from multiple systems and partners to obtain a complete picture of candidates’ progress.</a:t>
          </a:r>
        </a:p>
      </dgm:t>
    </dgm:pt>
    <dgm:pt modelId="{8F5023E4-8C7C-43FE-BF36-8F7D517E5B81}" type="parTrans" cxnId="{ACF49E14-8E65-4D4C-8BC4-C84B2E0059C5}">
      <dgm:prSet/>
      <dgm:spPr/>
      <dgm:t>
        <a:bodyPr/>
        <a:lstStyle/>
        <a:p>
          <a:endParaRPr lang="en-US"/>
        </a:p>
      </dgm:t>
    </dgm:pt>
    <dgm:pt modelId="{57944E6E-7D1A-40EC-8505-ED80756A32BC}" type="sibTrans" cxnId="{ACF49E14-8E65-4D4C-8BC4-C84B2E0059C5}">
      <dgm:prSet/>
      <dgm:spPr/>
      <dgm:t>
        <a:bodyPr/>
        <a:lstStyle/>
        <a:p>
          <a:endParaRPr lang="en-US"/>
        </a:p>
      </dgm:t>
    </dgm:pt>
    <dgm:pt modelId="{6B881AAD-7AE3-4732-AD4D-429AA0CEB41B}">
      <dgm:prSet/>
      <dgm:spPr/>
      <dgm:t>
        <a:bodyPr/>
        <a:lstStyle/>
        <a:p>
          <a:pPr>
            <a:lnSpc>
              <a:spcPct val="100000"/>
            </a:lnSpc>
          </a:pPr>
          <a:r>
            <a:rPr lang="en-US"/>
            <a:t>Align high-impact data across UTRGV’s systems.</a:t>
          </a:r>
        </a:p>
      </dgm:t>
    </dgm:pt>
    <dgm:pt modelId="{B8CC2F3C-C63A-468C-845B-E18680B66E01}" type="parTrans" cxnId="{F2E70C98-E3E4-4C7F-B8CA-2287038B6D7E}">
      <dgm:prSet/>
      <dgm:spPr/>
      <dgm:t>
        <a:bodyPr/>
        <a:lstStyle/>
        <a:p>
          <a:endParaRPr lang="en-US"/>
        </a:p>
      </dgm:t>
    </dgm:pt>
    <dgm:pt modelId="{A6D64E69-1AA3-43E5-812E-FB0F317796AB}" type="sibTrans" cxnId="{F2E70C98-E3E4-4C7F-B8CA-2287038B6D7E}">
      <dgm:prSet/>
      <dgm:spPr/>
      <dgm:t>
        <a:bodyPr/>
        <a:lstStyle/>
        <a:p>
          <a:endParaRPr lang="en-US"/>
        </a:p>
      </dgm:t>
    </dgm:pt>
    <dgm:pt modelId="{AA2A9AC9-0401-4193-AA10-8A3A48EF0EF0}">
      <dgm:prSet/>
      <dgm:spPr/>
      <dgm:t>
        <a:bodyPr/>
        <a:lstStyle/>
        <a:p>
          <a:pPr>
            <a:lnSpc>
              <a:spcPct val="100000"/>
            </a:lnSpc>
          </a:pPr>
          <a:r>
            <a:rPr lang="en-US"/>
            <a:t>Establish meaningful opportunities for improvement through the regular review of data and the identification of common strengths and areas for growth.</a:t>
          </a:r>
        </a:p>
      </dgm:t>
    </dgm:pt>
    <dgm:pt modelId="{ED0D96A1-20BA-4B56-AC95-690B4D5E7359}" type="parTrans" cxnId="{5ABADD8F-A50D-4D63-8FEC-C980F5965A0E}">
      <dgm:prSet/>
      <dgm:spPr/>
      <dgm:t>
        <a:bodyPr/>
        <a:lstStyle/>
        <a:p>
          <a:endParaRPr lang="en-US"/>
        </a:p>
      </dgm:t>
    </dgm:pt>
    <dgm:pt modelId="{93D7B7FA-7F79-49F6-AE55-363DAF7846FE}" type="sibTrans" cxnId="{5ABADD8F-A50D-4D63-8FEC-C980F5965A0E}">
      <dgm:prSet/>
      <dgm:spPr/>
      <dgm:t>
        <a:bodyPr/>
        <a:lstStyle/>
        <a:p>
          <a:endParaRPr lang="en-US"/>
        </a:p>
      </dgm:t>
    </dgm:pt>
    <dgm:pt modelId="{5F6DDB56-E491-4778-A57F-7E1A1A2862F9}" type="pres">
      <dgm:prSet presAssocID="{FF8D9543-C2D0-49C0-9C8D-3DDC7C01C2BC}" presName="root" presStyleCnt="0">
        <dgm:presLayoutVars>
          <dgm:dir/>
          <dgm:resizeHandles val="exact"/>
        </dgm:presLayoutVars>
      </dgm:prSet>
      <dgm:spPr/>
    </dgm:pt>
    <dgm:pt modelId="{487E0D86-24A4-442F-A37C-955227C04F02}" type="pres">
      <dgm:prSet presAssocID="{4D7D00B4-339E-4247-85AB-167AB63C4020}" presName="compNode" presStyleCnt="0"/>
      <dgm:spPr/>
    </dgm:pt>
    <dgm:pt modelId="{15B734B6-9768-4607-B3BB-99E62C590ED9}" type="pres">
      <dgm:prSet presAssocID="{4D7D00B4-339E-4247-85AB-167AB63C4020}" presName="bgRect" presStyleLbl="bgShp" presStyleIdx="0" presStyleCnt="3"/>
      <dgm:spPr/>
    </dgm:pt>
    <dgm:pt modelId="{AC6E24B3-E71A-487F-92EB-13734713FA75}" type="pres">
      <dgm:prSet presAssocID="{4D7D00B4-339E-4247-85AB-167AB63C402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rver"/>
        </a:ext>
      </dgm:extLst>
    </dgm:pt>
    <dgm:pt modelId="{82C2735E-CD22-443D-A389-11B6637F2766}" type="pres">
      <dgm:prSet presAssocID="{4D7D00B4-339E-4247-85AB-167AB63C4020}" presName="spaceRect" presStyleCnt="0"/>
      <dgm:spPr/>
    </dgm:pt>
    <dgm:pt modelId="{5FE8FBB4-EBDC-4A5C-AEE7-7E6F4FA17A66}" type="pres">
      <dgm:prSet presAssocID="{4D7D00B4-339E-4247-85AB-167AB63C4020}" presName="parTx" presStyleLbl="revTx" presStyleIdx="0" presStyleCnt="3">
        <dgm:presLayoutVars>
          <dgm:chMax val="0"/>
          <dgm:chPref val="0"/>
        </dgm:presLayoutVars>
      </dgm:prSet>
      <dgm:spPr/>
    </dgm:pt>
    <dgm:pt modelId="{62D54075-E845-42DD-ABBD-45DC06924F6F}" type="pres">
      <dgm:prSet presAssocID="{57944E6E-7D1A-40EC-8505-ED80756A32BC}" presName="sibTrans" presStyleCnt="0"/>
      <dgm:spPr/>
    </dgm:pt>
    <dgm:pt modelId="{C9E827A3-3A43-4C5B-9333-DDD9A02DB6EA}" type="pres">
      <dgm:prSet presAssocID="{6B881AAD-7AE3-4732-AD4D-429AA0CEB41B}" presName="compNode" presStyleCnt="0"/>
      <dgm:spPr/>
    </dgm:pt>
    <dgm:pt modelId="{21B7D23A-BC8D-4C2F-BDC9-31931D543FBF}" type="pres">
      <dgm:prSet presAssocID="{6B881AAD-7AE3-4732-AD4D-429AA0CEB41B}" presName="bgRect" presStyleLbl="bgShp" presStyleIdx="1" presStyleCnt="3"/>
      <dgm:spPr/>
    </dgm:pt>
    <dgm:pt modelId="{AF16583C-73F0-4DEF-B4FE-080D5124E357}" type="pres">
      <dgm:prSet presAssocID="{6B881AAD-7AE3-4732-AD4D-429AA0CEB41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5B1CDE5B-ADDE-44D5-83B0-BAB7085A8A41}" type="pres">
      <dgm:prSet presAssocID="{6B881AAD-7AE3-4732-AD4D-429AA0CEB41B}" presName="spaceRect" presStyleCnt="0"/>
      <dgm:spPr/>
    </dgm:pt>
    <dgm:pt modelId="{43DED663-9C6E-463D-A5C7-CB9296668471}" type="pres">
      <dgm:prSet presAssocID="{6B881AAD-7AE3-4732-AD4D-429AA0CEB41B}" presName="parTx" presStyleLbl="revTx" presStyleIdx="1" presStyleCnt="3">
        <dgm:presLayoutVars>
          <dgm:chMax val="0"/>
          <dgm:chPref val="0"/>
        </dgm:presLayoutVars>
      </dgm:prSet>
      <dgm:spPr/>
    </dgm:pt>
    <dgm:pt modelId="{AC6C7D23-C0CA-41C3-8AD0-C7EE8F70016A}" type="pres">
      <dgm:prSet presAssocID="{A6D64E69-1AA3-43E5-812E-FB0F317796AB}" presName="sibTrans" presStyleCnt="0"/>
      <dgm:spPr/>
    </dgm:pt>
    <dgm:pt modelId="{A8C99793-36D5-4035-88EB-CB03DAE8545E}" type="pres">
      <dgm:prSet presAssocID="{AA2A9AC9-0401-4193-AA10-8A3A48EF0EF0}" presName="compNode" presStyleCnt="0"/>
      <dgm:spPr/>
    </dgm:pt>
    <dgm:pt modelId="{DAEFA25F-549E-4307-A56B-64BF087E998F}" type="pres">
      <dgm:prSet presAssocID="{AA2A9AC9-0401-4193-AA10-8A3A48EF0EF0}" presName="bgRect" presStyleLbl="bgShp" presStyleIdx="2" presStyleCnt="3"/>
      <dgm:spPr/>
    </dgm:pt>
    <dgm:pt modelId="{85BB64BC-9E53-4FD0-A112-5A922608C936}" type="pres">
      <dgm:prSet presAssocID="{AA2A9AC9-0401-4193-AA10-8A3A48EF0EF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1C0B92D0-5F83-48E6-8536-D36E44413D94}" type="pres">
      <dgm:prSet presAssocID="{AA2A9AC9-0401-4193-AA10-8A3A48EF0EF0}" presName="spaceRect" presStyleCnt="0"/>
      <dgm:spPr/>
    </dgm:pt>
    <dgm:pt modelId="{63AC5ECA-3E7C-454B-8455-7A5094DAB2DB}" type="pres">
      <dgm:prSet presAssocID="{AA2A9AC9-0401-4193-AA10-8A3A48EF0EF0}" presName="parTx" presStyleLbl="revTx" presStyleIdx="2" presStyleCnt="3">
        <dgm:presLayoutVars>
          <dgm:chMax val="0"/>
          <dgm:chPref val="0"/>
        </dgm:presLayoutVars>
      </dgm:prSet>
      <dgm:spPr/>
    </dgm:pt>
  </dgm:ptLst>
  <dgm:cxnLst>
    <dgm:cxn modelId="{F3A08513-A70C-4D5B-9013-A4ADCFB75A3C}" type="presOf" srcId="{4D7D00B4-339E-4247-85AB-167AB63C4020}" destId="{5FE8FBB4-EBDC-4A5C-AEE7-7E6F4FA17A66}" srcOrd="0" destOrd="0" presId="urn:microsoft.com/office/officeart/2018/2/layout/IconVerticalSolidList"/>
    <dgm:cxn modelId="{BB677C14-89A8-425A-8C43-A5225A08741F}" type="presOf" srcId="{AA2A9AC9-0401-4193-AA10-8A3A48EF0EF0}" destId="{63AC5ECA-3E7C-454B-8455-7A5094DAB2DB}" srcOrd="0" destOrd="0" presId="urn:microsoft.com/office/officeart/2018/2/layout/IconVerticalSolidList"/>
    <dgm:cxn modelId="{ACF49E14-8E65-4D4C-8BC4-C84B2E0059C5}" srcId="{FF8D9543-C2D0-49C0-9C8D-3DDC7C01C2BC}" destId="{4D7D00B4-339E-4247-85AB-167AB63C4020}" srcOrd="0" destOrd="0" parTransId="{8F5023E4-8C7C-43FE-BF36-8F7D517E5B81}" sibTransId="{57944E6E-7D1A-40EC-8505-ED80756A32BC}"/>
    <dgm:cxn modelId="{737A681F-AEB0-48C6-B262-3C7E62C59409}" type="presOf" srcId="{6B881AAD-7AE3-4732-AD4D-429AA0CEB41B}" destId="{43DED663-9C6E-463D-A5C7-CB9296668471}" srcOrd="0" destOrd="0" presId="urn:microsoft.com/office/officeart/2018/2/layout/IconVerticalSolidList"/>
    <dgm:cxn modelId="{2A9A5060-C60A-430F-9746-924E0C82AA79}" type="presOf" srcId="{FF8D9543-C2D0-49C0-9C8D-3DDC7C01C2BC}" destId="{5F6DDB56-E491-4778-A57F-7E1A1A2862F9}" srcOrd="0" destOrd="0" presId="urn:microsoft.com/office/officeart/2018/2/layout/IconVerticalSolidList"/>
    <dgm:cxn modelId="{5ABADD8F-A50D-4D63-8FEC-C980F5965A0E}" srcId="{FF8D9543-C2D0-49C0-9C8D-3DDC7C01C2BC}" destId="{AA2A9AC9-0401-4193-AA10-8A3A48EF0EF0}" srcOrd="2" destOrd="0" parTransId="{ED0D96A1-20BA-4B56-AC95-690B4D5E7359}" sibTransId="{93D7B7FA-7F79-49F6-AE55-363DAF7846FE}"/>
    <dgm:cxn modelId="{F2E70C98-E3E4-4C7F-B8CA-2287038B6D7E}" srcId="{FF8D9543-C2D0-49C0-9C8D-3DDC7C01C2BC}" destId="{6B881AAD-7AE3-4732-AD4D-429AA0CEB41B}" srcOrd="1" destOrd="0" parTransId="{B8CC2F3C-C63A-468C-845B-E18680B66E01}" sibTransId="{A6D64E69-1AA3-43E5-812E-FB0F317796AB}"/>
    <dgm:cxn modelId="{A6C761F7-3AA2-4F54-B5F2-71C947F759BC}" type="presParOf" srcId="{5F6DDB56-E491-4778-A57F-7E1A1A2862F9}" destId="{487E0D86-24A4-442F-A37C-955227C04F02}" srcOrd="0" destOrd="0" presId="urn:microsoft.com/office/officeart/2018/2/layout/IconVerticalSolidList"/>
    <dgm:cxn modelId="{BC510BB6-A265-457F-B1C9-96D6C292FF2D}" type="presParOf" srcId="{487E0D86-24A4-442F-A37C-955227C04F02}" destId="{15B734B6-9768-4607-B3BB-99E62C590ED9}" srcOrd="0" destOrd="0" presId="urn:microsoft.com/office/officeart/2018/2/layout/IconVerticalSolidList"/>
    <dgm:cxn modelId="{DA9E6F95-D7DE-4DB1-9D14-F0E1EBDACE4A}" type="presParOf" srcId="{487E0D86-24A4-442F-A37C-955227C04F02}" destId="{AC6E24B3-E71A-487F-92EB-13734713FA75}" srcOrd="1" destOrd="0" presId="urn:microsoft.com/office/officeart/2018/2/layout/IconVerticalSolidList"/>
    <dgm:cxn modelId="{E02BEEC6-5FA0-44A8-93FE-26E3217705E5}" type="presParOf" srcId="{487E0D86-24A4-442F-A37C-955227C04F02}" destId="{82C2735E-CD22-443D-A389-11B6637F2766}" srcOrd="2" destOrd="0" presId="urn:microsoft.com/office/officeart/2018/2/layout/IconVerticalSolidList"/>
    <dgm:cxn modelId="{B87C3110-D086-4D61-AB94-955178D9420B}" type="presParOf" srcId="{487E0D86-24A4-442F-A37C-955227C04F02}" destId="{5FE8FBB4-EBDC-4A5C-AEE7-7E6F4FA17A66}" srcOrd="3" destOrd="0" presId="urn:microsoft.com/office/officeart/2018/2/layout/IconVerticalSolidList"/>
    <dgm:cxn modelId="{EEE4EA6C-88DC-45DC-B27D-E6C1E20ABD65}" type="presParOf" srcId="{5F6DDB56-E491-4778-A57F-7E1A1A2862F9}" destId="{62D54075-E845-42DD-ABBD-45DC06924F6F}" srcOrd="1" destOrd="0" presId="urn:microsoft.com/office/officeart/2018/2/layout/IconVerticalSolidList"/>
    <dgm:cxn modelId="{8AC16442-59BF-4B07-93D9-8F66070F434B}" type="presParOf" srcId="{5F6DDB56-E491-4778-A57F-7E1A1A2862F9}" destId="{C9E827A3-3A43-4C5B-9333-DDD9A02DB6EA}" srcOrd="2" destOrd="0" presId="urn:microsoft.com/office/officeart/2018/2/layout/IconVerticalSolidList"/>
    <dgm:cxn modelId="{53AC3D32-F729-4A4E-BEB5-C48A6A415068}" type="presParOf" srcId="{C9E827A3-3A43-4C5B-9333-DDD9A02DB6EA}" destId="{21B7D23A-BC8D-4C2F-BDC9-31931D543FBF}" srcOrd="0" destOrd="0" presId="urn:microsoft.com/office/officeart/2018/2/layout/IconVerticalSolidList"/>
    <dgm:cxn modelId="{1F6A33D8-043E-4B13-82A5-B1C057489990}" type="presParOf" srcId="{C9E827A3-3A43-4C5B-9333-DDD9A02DB6EA}" destId="{AF16583C-73F0-4DEF-B4FE-080D5124E357}" srcOrd="1" destOrd="0" presId="urn:microsoft.com/office/officeart/2018/2/layout/IconVerticalSolidList"/>
    <dgm:cxn modelId="{EA461C4E-EB6A-4AC9-A326-965B3353671F}" type="presParOf" srcId="{C9E827A3-3A43-4C5B-9333-DDD9A02DB6EA}" destId="{5B1CDE5B-ADDE-44D5-83B0-BAB7085A8A41}" srcOrd="2" destOrd="0" presId="urn:microsoft.com/office/officeart/2018/2/layout/IconVerticalSolidList"/>
    <dgm:cxn modelId="{F54263E1-7589-41AF-9D37-E976ECE58394}" type="presParOf" srcId="{C9E827A3-3A43-4C5B-9333-DDD9A02DB6EA}" destId="{43DED663-9C6E-463D-A5C7-CB9296668471}" srcOrd="3" destOrd="0" presId="urn:microsoft.com/office/officeart/2018/2/layout/IconVerticalSolidList"/>
    <dgm:cxn modelId="{5CB6125B-4560-4C5C-AE9D-0C10CCA46809}" type="presParOf" srcId="{5F6DDB56-E491-4778-A57F-7E1A1A2862F9}" destId="{AC6C7D23-C0CA-41C3-8AD0-C7EE8F70016A}" srcOrd="3" destOrd="0" presId="urn:microsoft.com/office/officeart/2018/2/layout/IconVerticalSolidList"/>
    <dgm:cxn modelId="{53220D94-1E7B-49E0-BBF0-C4390C357517}" type="presParOf" srcId="{5F6DDB56-E491-4778-A57F-7E1A1A2862F9}" destId="{A8C99793-36D5-4035-88EB-CB03DAE8545E}" srcOrd="4" destOrd="0" presId="urn:microsoft.com/office/officeart/2018/2/layout/IconVerticalSolidList"/>
    <dgm:cxn modelId="{D37C945D-3974-46AF-AE4D-00B46DC0DB5A}" type="presParOf" srcId="{A8C99793-36D5-4035-88EB-CB03DAE8545E}" destId="{DAEFA25F-549E-4307-A56B-64BF087E998F}" srcOrd="0" destOrd="0" presId="urn:microsoft.com/office/officeart/2018/2/layout/IconVerticalSolidList"/>
    <dgm:cxn modelId="{C1FE26AE-013B-4BEC-8945-0574F31AA373}" type="presParOf" srcId="{A8C99793-36D5-4035-88EB-CB03DAE8545E}" destId="{85BB64BC-9E53-4FD0-A112-5A922608C936}" srcOrd="1" destOrd="0" presId="urn:microsoft.com/office/officeart/2018/2/layout/IconVerticalSolidList"/>
    <dgm:cxn modelId="{3871115C-148C-40AC-BC29-7B3869F65EBC}" type="presParOf" srcId="{A8C99793-36D5-4035-88EB-CB03DAE8545E}" destId="{1C0B92D0-5F83-48E6-8536-D36E44413D94}" srcOrd="2" destOrd="0" presId="urn:microsoft.com/office/officeart/2018/2/layout/IconVerticalSolidList"/>
    <dgm:cxn modelId="{45A4935A-80FA-4574-8932-57E227C14204}" type="presParOf" srcId="{A8C99793-36D5-4035-88EB-CB03DAE8545E}" destId="{63AC5ECA-3E7C-454B-8455-7A5094DAB2D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077779-1918-4BD3-B40D-DAFB79EC0885}" type="doc">
      <dgm:prSet loTypeId="urn:microsoft.com/office/officeart/2018/5/layout/CenteredIconLabelDescriptionList" loCatId="icon" qsTypeId="urn:microsoft.com/office/officeart/2005/8/quickstyle/simple1" qsCatId="simple" csTypeId="urn:microsoft.com/office/officeart/2018/5/colors/Iconchunking_neutralbg_accent3_2" csCatId="accent3" phldr="1"/>
      <dgm:spPr/>
      <dgm:t>
        <a:bodyPr/>
        <a:lstStyle/>
        <a:p>
          <a:endParaRPr lang="en-US"/>
        </a:p>
      </dgm:t>
    </dgm:pt>
    <dgm:pt modelId="{47C66598-DD09-4DED-AF5D-9801CF1F93E2}">
      <dgm:prSet/>
      <dgm:spPr/>
      <dgm:t>
        <a:bodyPr/>
        <a:lstStyle/>
        <a:p>
          <a:pPr>
            <a:lnSpc>
              <a:spcPct val="100000"/>
            </a:lnSpc>
            <a:defRPr b="1"/>
          </a:pPr>
          <a:r>
            <a:rPr lang="en-US"/>
            <a:t>Resources for SLO Report: </a:t>
          </a:r>
          <a:r>
            <a:rPr lang="en-US">
              <a:hlinkClick xmlns:r="http://schemas.openxmlformats.org/officeDocument/2006/relationships" r:id="rId1"/>
            </a:rPr>
            <a:t>https://www.utrgv.edu/excellence/resources/index.htm#item2</a:t>
          </a:r>
          <a:endParaRPr lang="en-US"/>
        </a:p>
      </dgm:t>
    </dgm:pt>
    <dgm:pt modelId="{C2F6548B-84B2-4298-9440-2A718550BBE3}" type="parTrans" cxnId="{8248D8AA-C5CC-4C57-BD12-CBD6E7DA34C2}">
      <dgm:prSet/>
      <dgm:spPr/>
      <dgm:t>
        <a:bodyPr/>
        <a:lstStyle/>
        <a:p>
          <a:endParaRPr lang="en-US"/>
        </a:p>
      </dgm:t>
    </dgm:pt>
    <dgm:pt modelId="{881409F3-B0FA-49BB-935D-E4387679A368}" type="sibTrans" cxnId="{8248D8AA-C5CC-4C57-BD12-CBD6E7DA34C2}">
      <dgm:prSet/>
      <dgm:spPr/>
      <dgm:t>
        <a:bodyPr/>
        <a:lstStyle/>
        <a:p>
          <a:endParaRPr lang="en-US"/>
        </a:p>
      </dgm:t>
    </dgm:pt>
    <dgm:pt modelId="{601E6723-6B40-4A4D-91CC-DCD643FD9B59}">
      <dgm:prSet/>
      <dgm:spPr/>
      <dgm:t>
        <a:bodyPr/>
        <a:lstStyle/>
        <a:p>
          <a:pPr>
            <a:lnSpc>
              <a:spcPct val="100000"/>
            </a:lnSpc>
            <a:defRPr b="1"/>
          </a:pPr>
          <a:r>
            <a:rPr lang="en-US"/>
            <a:t>Annual Report Rubric: </a:t>
          </a:r>
          <a:r>
            <a:rPr lang="en-US">
              <a:hlinkClick xmlns:r="http://schemas.openxmlformats.org/officeDocument/2006/relationships" r:id="rId2"/>
            </a:rPr>
            <a:t>Comprehensive Assessment Plan Rubric </a:t>
          </a:r>
          <a:endParaRPr lang="en-US"/>
        </a:p>
      </dgm:t>
    </dgm:pt>
    <dgm:pt modelId="{D8B66802-6C14-4C47-9212-6C136E75F642}" type="parTrans" cxnId="{749B5302-2F43-4A9E-9090-294EE1583C3E}">
      <dgm:prSet/>
      <dgm:spPr/>
      <dgm:t>
        <a:bodyPr/>
        <a:lstStyle/>
        <a:p>
          <a:endParaRPr lang="en-US"/>
        </a:p>
      </dgm:t>
    </dgm:pt>
    <dgm:pt modelId="{91A2AFCC-681A-48A2-99AC-201A9E202D75}" type="sibTrans" cxnId="{749B5302-2F43-4A9E-9090-294EE1583C3E}">
      <dgm:prSet/>
      <dgm:spPr/>
      <dgm:t>
        <a:bodyPr/>
        <a:lstStyle/>
        <a:p>
          <a:endParaRPr lang="en-US"/>
        </a:p>
      </dgm:t>
    </dgm:pt>
    <dgm:pt modelId="{FE91D03B-6AC2-400C-B2F9-2894D97E4A7F}">
      <dgm:prSet/>
      <dgm:spPr/>
      <dgm:t>
        <a:bodyPr/>
        <a:lstStyle/>
        <a:p>
          <a:pPr>
            <a:lnSpc>
              <a:spcPct val="100000"/>
            </a:lnSpc>
            <a:defRPr b="1"/>
          </a:pPr>
          <a:r>
            <a:rPr lang="en-US" b="1"/>
            <a:t>Due Dates:  </a:t>
          </a:r>
          <a:endParaRPr lang="en-US"/>
        </a:p>
      </dgm:t>
    </dgm:pt>
    <dgm:pt modelId="{2725083F-6C54-4338-B620-96DA1A27249E}" type="parTrans" cxnId="{179D70DB-6068-4FE4-9831-7AEF8F8448D5}">
      <dgm:prSet/>
      <dgm:spPr/>
      <dgm:t>
        <a:bodyPr/>
        <a:lstStyle/>
        <a:p>
          <a:endParaRPr lang="en-US"/>
        </a:p>
      </dgm:t>
    </dgm:pt>
    <dgm:pt modelId="{D9B7445B-D9B0-4127-95EF-35D417A2F475}" type="sibTrans" cxnId="{179D70DB-6068-4FE4-9831-7AEF8F8448D5}">
      <dgm:prSet/>
      <dgm:spPr/>
      <dgm:t>
        <a:bodyPr/>
        <a:lstStyle/>
        <a:p>
          <a:endParaRPr lang="en-US"/>
        </a:p>
      </dgm:t>
    </dgm:pt>
    <dgm:pt modelId="{21D3CF38-7061-45BD-9A48-2F1EC1A0C333}">
      <dgm:prSet/>
      <dgm:spPr/>
      <dgm:t>
        <a:bodyPr/>
        <a:lstStyle/>
        <a:p>
          <a:pPr>
            <a:lnSpc>
              <a:spcPct val="100000"/>
            </a:lnSpc>
          </a:pPr>
          <a:endParaRPr lang="en-US" b="1"/>
        </a:p>
        <a:p>
          <a:pPr>
            <a:lnSpc>
              <a:spcPct val="100000"/>
            </a:lnSpc>
          </a:pPr>
          <a:r>
            <a:rPr lang="en-US" b="1"/>
            <a:t>September 15</a:t>
          </a:r>
          <a:r>
            <a:rPr lang="en-US" b="1" baseline="30000"/>
            <a:t>th</a:t>
          </a:r>
          <a:r>
            <a:rPr lang="en-US" b="1"/>
            <a:t> : </a:t>
          </a:r>
          <a:r>
            <a:rPr lang="en-US"/>
            <a:t>Upload draft</a:t>
          </a:r>
          <a:r>
            <a:rPr lang="en-US" b="1"/>
            <a:t> </a:t>
          </a:r>
          <a:r>
            <a:rPr lang="en-US"/>
            <a:t>into Tk20 </a:t>
          </a:r>
        </a:p>
      </dgm:t>
    </dgm:pt>
    <dgm:pt modelId="{985505C1-2037-47BB-9935-5ADBA262ACCD}" type="parTrans" cxnId="{A7627BFE-9FF1-46E2-8A8B-E46ABA91411A}">
      <dgm:prSet/>
      <dgm:spPr/>
      <dgm:t>
        <a:bodyPr/>
        <a:lstStyle/>
        <a:p>
          <a:endParaRPr lang="en-US"/>
        </a:p>
      </dgm:t>
    </dgm:pt>
    <dgm:pt modelId="{6CDDA119-499F-4288-B1A1-52602922F21C}" type="sibTrans" cxnId="{A7627BFE-9FF1-46E2-8A8B-E46ABA91411A}">
      <dgm:prSet/>
      <dgm:spPr/>
      <dgm:t>
        <a:bodyPr/>
        <a:lstStyle/>
        <a:p>
          <a:endParaRPr lang="en-US"/>
        </a:p>
      </dgm:t>
    </dgm:pt>
    <dgm:pt modelId="{697DC9D0-17EA-4BEC-9CC5-5A99ADB45761}">
      <dgm:prSet/>
      <dgm:spPr/>
      <dgm:t>
        <a:bodyPr/>
        <a:lstStyle/>
        <a:p>
          <a:pPr>
            <a:lnSpc>
              <a:spcPct val="100000"/>
            </a:lnSpc>
          </a:pPr>
          <a:r>
            <a:rPr lang="en-US" b="1"/>
            <a:t>October 1</a:t>
          </a:r>
          <a:r>
            <a:rPr lang="en-US" b="1" baseline="30000"/>
            <a:t>st</a:t>
          </a:r>
          <a:r>
            <a:rPr lang="en-US"/>
            <a:t>:  Submit Completed report into Tk20 for meeting  </a:t>
          </a:r>
        </a:p>
        <a:p>
          <a:pPr>
            <a:lnSpc>
              <a:spcPct val="100000"/>
            </a:lnSpc>
          </a:pPr>
          <a:r>
            <a:rPr lang="en-US"/>
            <a:t>UTRGV Office of Accountability and Institutional Excellence requirements</a:t>
          </a:r>
        </a:p>
      </dgm:t>
    </dgm:pt>
    <dgm:pt modelId="{ADF2115D-AE14-41B9-BA0D-AFE574739AEA}" type="parTrans" cxnId="{512AB029-46D0-4DF9-AFC4-CFBA36399246}">
      <dgm:prSet/>
      <dgm:spPr/>
      <dgm:t>
        <a:bodyPr/>
        <a:lstStyle/>
        <a:p>
          <a:endParaRPr lang="en-US"/>
        </a:p>
      </dgm:t>
    </dgm:pt>
    <dgm:pt modelId="{885B0E47-B042-45C7-8899-2251D9C5464E}" type="sibTrans" cxnId="{512AB029-46D0-4DF9-AFC4-CFBA36399246}">
      <dgm:prSet/>
      <dgm:spPr/>
      <dgm:t>
        <a:bodyPr/>
        <a:lstStyle/>
        <a:p>
          <a:endParaRPr lang="en-US"/>
        </a:p>
      </dgm:t>
    </dgm:pt>
    <dgm:pt modelId="{A3D12679-2886-4BCD-A83F-5C2D5B13CD75}">
      <dgm:prSet/>
      <dgm:spPr/>
      <dgm:t>
        <a:bodyPr/>
        <a:lstStyle/>
        <a:p>
          <a:pPr>
            <a:lnSpc>
              <a:spcPct val="100000"/>
            </a:lnSpc>
            <a:defRPr b="1"/>
          </a:pPr>
          <a:r>
            <a:rPr lang="en-US" b="1"/>
            <a:t>If you have questions contact:   </a:t>
          </a:r>
          <a:r>
            <a:rPr lang="en-US" b="0"/>
            <a:t>Veronica Estrada  or Luis Azpeitia, Assessment Coordinator</a:t>
          </a:r>
        </a:p>
      </dgm:t>
    </dgm:pt>
    <dgm:pt modelId="{1ED8D2CE-A6D4-48E3-A5FA-F217B7EB2508}" type="parTrans" cxnId="{A5B014B5-A014-40F2-A447-58368F860C56}">
      <dgm:prSet/>
      <dgm:spPr/>
      <dgm:t>
        <a:bodyPr/>
        <a:lstStyle/>
        <a:p>
          <a:endParaRPr lang="en-US"/>
        </a:p>
      </dgm:t>
    </dgm:pt>
    <dgm:pt modelId="{E35B8C04-6A76-4F74-B828-4298834060A5}" type="sibTrans" cxnId="{A5B014B5-A014-40F2-A447-58368F860C56}">
      <dgm:prSet/>
      <dgm:spPr/>
      <dgm:t>
        <a:bodyPr/>
        <a:lstStyle/>
        <a:p>
          <a:endParaRPr lang="en-US"/>
        </a:p>
      </dgm:t>
    </dgm:pt>
    <dgm:pt modelId="{7EDAD070-F5D2-4F2D-B6BD-0BDF8491FBDB}" type="pres">
      <dgm:prSet presAssocID="{97077779-1918-4BD3-B40D-DAFB79EC0885}" presName="root" presStyleCnt="0">
        <dgm:presLayoutVars>
          <dgm:dir/>
          <dgm:resizeHandles val="exact"/>
        </dgm:presLayoutVars>
      </dgm:prSet>
      <dgm:spPr/>
    </dgm:pt>
    <dgm:pt modelId="{AD2A1850-DCB9-4A82-B8A1-542A968341E0}" type="pres">
      <dgm:prSet presAssocID="{47C66598-DD09-4DED-AF5D-9801CF1F93E2}" presName="compNode" presStyleCnt="0"/>
      <dgm:spPr/>
    </dgm:pt>
    <dgm:pt modelId="{CDCFDE17-A1B7-44E5-9317-93656776B743}" type="pres">
      <dgm:prSet presAssocID="{47C66598-DD09-4DED-AF5D-9801CF1F93E2}" presName="iconRect" presStyleLbl="node1" presStyleIdx="0"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ning Tools"/>
        </a:ext>
      </dgm:extLst>
    </dgm:pt>
    <dgm:pt modelId="{2388DCA7-07B4-45D9-BFEC-48B7EAD0CDF1}" type="pres">
      <dgm:prSet presAssocID="{47C66598-DD09-4DED-AF5D-9801CF1F93E2}" presName="iconSpace" presStyleCnt="0"/>
      <dgm:spPr/>
    </dgm:pt>
    <dgm:pt modelId="{1B77CB78-C0A8-40D8-9987-98A37B2D55EB}" type="pres">
      <dgm:prSet presAssocID="{47C66598-DD09-4DED-AF5D-9801CF1F93E2}" presName="parTx" presStyleLbl="revTx" presStyleIdx="0" presStyleCnt="8">
        <dgm:presLayoutVars>
          <dgm:chMax val="0"/>
          <dgm:chPref val="0"/>
        </dgm:presLayoutVars>
      </dgm:prSet>
      <dgm:spPr/>
    </dgm:pt>
    <dgm:pt modelId="{A2033F17-4FFD-4FB5-85AA-5D6990981502}" type="pres">
      <dgm:prSet presAssocID="{47C66598-DD09-4DED-AF5D-9801CF1F93E2}" presName="txSpace" presStyleCnt="0"/>
      <dgm:spPr/>
    </dgm:pt>
    <dgm:pt modelId="{E4E054E0-CE2D-4BB5-9AA7-C89A92E5EC6E}" type="pres">
      <dgm:prSet presAssocID="{47C66598-DD09-4DED-AF5D-9801CF1F93E2}" presName="desTx" presStyleLbl="revTx" presStyleIdx="1" presStyleCnt="8">
        <dgm:presLayoutVars/>
      </dgm:prSet>
      <dgm:spPr/>
    </dgm:pt>
    <dgm:pt modelId="{D7CEE0DC-EF28-4D7B-9C5E-621EA6F7875C}" type="pres">
      <dgm:prSet presAssocID="{881409F3-B0FA-49BB-935D-E4387679A368}" presName="sibTrans" presStyleCnt="0"/>
      <dgm:spPr/>
    </dgm:pt>
    <dgm:pt modelId="{8CE6ECC0-CB1A-4A76-B657-358CA4F53F07}" type="pres">
      <dgm:prSet presAssocID="{601E6723-6B40-4A4D-91CC-DCD643FD9B59}" presName="compNode" presStyleCnt="0"/>
      <dgm:spPr/>
    </dgm:pt>
    <dgm:pt modelId="{6E754DAC-77AD-4A3E-AE95-625DB48FFCCC}" type="pres">
      <dgm:prSet presAssocID="{601E6723-6B40-4A4D-91CC-DCD643FD9B59}" presName="iconRect" presStyleLbl="node1" presStyleIdx="1"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C0BE64B3-E2E0-4B08-B914-6BE8AA2BD8DD}" type="pres">
      <dgm:prSet presAssocID="{601E6723-6B40-4A4D-91CC-DCD643FD9B59}" presName="iconSpace" presStyleCnt="0"/>
      <dgm:spPr/>
    </dgm:pt>
    <dgm:pt modelId="{5DA7573A-CDF8-49F2-AF56-E9D4C4E7B179}" type="pres">
      <dgm:prSet presAssocID="{601E6723-6B40-4A4D-91CC-DCD643FD9B59}" presName="parTx" presStyleLbl="revTx" presStyleIdx="2" presStyleCnt="8">
        <dgm:presLayoutVars>
          <dgm:chMax val="0"/>
          <dgm:chPref val="0"/>
        </dgm:presLayoutVars>
      </dgm:prSet>
      <dgm:spPr/>
    </dgm:pt>
    <dgm:pt modelId="{DBE6DC43-2CD9-4687-B8D6-0A36EB79B1DB}" type="pres">
      <dgm:prSet presAssocID="{601E6723-6B40-4A4D-91CC-DCD643FD9B59}" presName="txSpace" presStyleCnt="0"/>
      <dgm:spPr/>
    </dgm:pt>
    <dgm:pt modelId="{DA833581-C85B-4752-AC60-CCC7695884C0}" type="pres">
      <dgm:prSet presAssocID="{601E6723-6B40-4A4D-91CC-DCD643FD9B59}" presName="desTx" presStyleLbl="revTx" presStyleIdx="3" presStyleCnt="8">
        <dgm:presLayoutVars/>
      </dgm:prSet>
      <dgm:spPr/>
    </dgm:pt>
    <dgm:pt modelId="{D78E9F28-AC7F-4A4A-9CA0-4425B14D099D}" type="pres">
      <dgm:prSet presAssocID="{91A2AFCC-681A-48A2-99AC-201A9E202D75}" presName="sibTrans" presStyleCnt="0"/>
      <dgm:spPr/>
    </dgm:pt>
    <dgm:pt modelId="{2F4A20BD-212B-44DC-9A11-75297A3A0684}" type="pres">
      <dgm:prSet presAssocID="{FE91D03B-6AC2-400C-B2F9-2894D97E4A7F}" presName="compNode" presStyleCnt="0"/>
      <dgm:spPr/>
    </dgm:pt>
    <dgm:pt modelId="{E9620EA1-27AC-47AC-B490-A49DD23EE152}" type="pres">
      <dgm:prSet presAssocID="{FE91D03B-6AC2-400C-B2F9-2894D97E4A7F}" presName="iconRect" presStyleLbl="node1" presStyleIdx="2"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57AC0030-187F-405E-97CB-A925F452CC7A}" type="pres">
      <dgm:prSet presAssocID="{FE91D03B-6AC2-400C-B2F9-2894D97E4A7F}" presName="iconSpace" presStyleCnt="0"/>
      <dgm:spPr/>
    </dgm:pt>
    <dgm:pt modelId="{67E16274-3CC8-4196-8976-DFC27CDADAC2}" type="pres">
      <dgm:prSet presAssocID="{FE91D03B-6AC2-400C-B2F9-2894D97E4A7F}" presName="parTx" presStyleLbl="revTx" presStyleIdx="4" presStyleCnt="8">
        <dgm:presLayoutVars>
          <dgm:chMax val="0"/>
          <dgm:chPref val="0"/>
        </dgm:presLayoutVars>
      </dgm:prSet>
      <dgm:spPr/>
    </dgm:pt>
    <dgm:pt modelId="{83C3808C-D595-4DC1-A187-144E4EDEE26C}" type="pres">
      <dgm:prSet presAssocID="{FE91D03B-6AC2-400C-B2F9-2894D97E4A7F}" presName="txSpace" presStyleCnt="0"/>
      <dgm:spPr/>
    </dgm:pt>
    <dgm:pt modelId="{3927451F-765B-4C2D-A6D9-8E0C7FE8CEE0}" type="pres">
      <dgm:prSet presAssocID="{FE91D03B-6AC2-400C-B2F9-2894D97E4A7F}" presName="desTx" presStyleLbl="revTx" presStyleIdx="5" presStyleCnt="8">
        <dgm:presLayoutVars/>
      </dgm:prSet>
      <dgm:spPr/>
    </dgm:pt>
    <dgm:pt modelId="{220B8757-8407-476B-87CC-F60DB6772C3E}" type="pres">
      <dgm:prSet presAssocID="{D9B7445B-D9B0-4127-95EF-35D417A2F475}" presName="sibTrans" presStyleCnt="0"/>
      <dgm:spPr/>
    </dgm:pt>
    <dgm:pt modelId="{10FD49AD-AEB4-43F3-9109-97F50D5A9212}" type="pres">
      <dgm:prSet presAssocID="{A3D12679-2886-4BCD-A83F-5C2D5B13CD75}" presName="compNode" presStyleCnt="0"/>
      <dgm:spPr/>
    </dgm:pt>
    <dgm:pt modelId="{3A552E5B-B15F-46EC-B567-BC8978374FEA}" type="pres">
      <dgm:prSet presAssocID="{A3D12679-2886-4BCD-A83F-5C2D5B13CD75}" presName="iconRect" presStyleLbl="node1" presStyleIdx="3"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peaker Phone"/>
        </a:ext>
      </dgm:extLst>
    </dgm:pt>
    <dgm:pt modelId="{D43F1203-101E-4D6C-B186-368364DBDEA0}" type="pres">
      <dgm:prSet presAssocID="{A3D12679-2886-4BCD-A83F-5C2D5B13CD75}" presName="iconSpace" presStyleCnt="0"/>
      <dgm:spPr/>
    </dgm:pt>
    <dgm:pt modelId="{33287F88-7944-4E4F-9E4A-E7685F03BCEE}" type="pres">
      <dgm:prSet presAssocID="{A3D12679-2886-4BCD-A83F-5C2D5B13CD75}" presName="parTx" presStyleLbl="revTx" presStyleIdx="6" presStyleCnt="8">
        <dgm:presLayoutVars>
          <dgm:chMax val="0"/>
          <dgm:chPref val="0"/>
        </dgm:presLayoutVars>
      </dgm:prSet>
      <dgm:spPr/>
    </dgm:pt>
    <dgm:pt modelId="{82E84CD0-0DE0-4DCE-980B-3BD623DB5ED3}" type="pres">
      <dgm:prSet presAssocID="{A3D12679-2886-4BCD-A83F-5C2D5B13CD75}" presName="txSpace" presStyleCnt="0"/>
      <dgm:spPr/>
    </dgm:pt>
    <dgm:pt modelId="{913CF629-21AD-4F33-85BE-17C4EFE0C4E7}" type="pres">
      <dgm:prSet presAssocID="{A3D12679-2886-4BCD-A83F-5C2D5B13CD75}" presName="desTx" presStyleLbl="revTx" presStyleIdx="7" presStyleCnt="8">
        <dgm:presLayoutVars/>
      </dgm:prSet>
      <dgm:spPr/>
    </dgm:pt>
  </dgm:ptLst>
  <dgm:cxnLst>
    <dgm:cxn modelId="{749B5302-2F43-4A9E-9090-294EE1583C3E}" srcId="{97077779-1918-4BD3-B40D-DAFB79EC0885}" destId="{601E6723-6B40-4A4D-91CC-DCD643FD9B59}" srcOrd="1" destOrd="0" parTransId="{D8B66802-6C14-4C47-9212-6C136E75F642}" sibTransId="{91A2AFCC-681A-48A2-99AC-201A9E202D75}"/>
    <dgm:cxn modelId="{60DB2227-0ECC-6244-8A71-EB0E23769C33}" type="presOf" srcId="{601E6723-6B40-4A4D-91CC-DCD643FD9B59}" destId="{5DA7573A-CDF8-49F2-AF56-E9D4C4E7B179}" srcOrd="0" destOrd="0" presId="urn:microsoft.com/office/officeart/2018/5/layout/CenteredIconLabelDescriptionList"/>
    <dgm:cxn modelId="{512AB029-46D0-4DF9-AFC4-CFBA36399246}" srcId="{FE91D03B-6AC2-400C-B2F9-2894D97E4A7F}" destId="{697DC9D0-17EA-4BEC-9CC5-5A99ADB45761}" srcOrd="1" destOrd="0" parTransId="{ADF2115D-AE14-41B9-BA0D-AFE574739AEA}" sibTransId="{885B0E47-B042-45C7-8899-2251D9C5464E}"/>
    <dgm:cxn modelId="{DD70A02A-7217-0049-83F1-712CF2DC22AE}" type="presOf" srcId="{21D3CF38-7061-45BD-9A48-2F1EC1A0C333}" destId="{3927451F-765B-4C2D-A6D9-8E0C7FE8CEE0}" srcOrd="0" destOrd="0" presId="urn:microsoft.com/office/officeart/2018/5/layout/CenteredIconLabelDescriptionList"/>
    <dgm:cxn modelId="{DAEE2340-7440-0645-A218-681FED037FD9}" type="presOf" srcId="{97077779-1918-4BD3-B40D-DAFB79EC0885}" destId="{7EDAD070-F5D2-4F2D-B6BD-0BDF8491FBDB}" srcOrd="0" destOrd="0" presId="urn:microsoft.com/office/officeart/2018/5/layout/CenteredIconLabelDescriptionList"/>
    <dgm:cxn modelId="{A385FC9D-A7D5-3D46-95C4-1E5C49B9BCE7}" type="presOf" srcId="{FE91D03B-6AC2-400C-B2F9-2894D97E4A7F}" destId="{67E16274-3CC8-4196-8976-DFC27CDADAC2}" srcOrd="0" destOrd="0" presId="urn:microsoft.com/office/officeart/2018/5/layout/CenteredIconLabelDescriptionList"/>
    <dgm:cxn modelId="{CE641FA9-5D80-544F-BE4F-2CD90C53BC54}" type="presOf" srcId="{697DC9D0-17EA-4BEC-9CC5-5A99ADB45761}" destId="{3927451F-765B-4C2D-A6D9-8E0C7FE8CEE0}" srcOrd="0" destOrd="1" presId="urn:microsoft.com/office/officeart/2018/5/layout/CenteredIconLabelDescriptionList"/>
    <dgm:cxn modelId="{8248D8AA-C5CC-4C57-BD12-CBD6E7DA34C2}" srcId="{97077779-1918-4BD3-B40D-DAFB79EC0885}" destId="{47C66598-DD09-4DED-AF5D-9801CF1F93E2}" srcOrd="0" destOrd="0" parTransId="{C2F6548B-84B2-4298-9440-2A718550BBE3}" sibTransId="{881409F3-B0FA-49BB-935D-E4387679A368}"/>
    <dgm:cxn modelId="{A5B014B5-A014-40F2-A447-58368F860C56}" srcId="{97077779-1918-4BD3-B40D-DAFB79EC0885}" destId="{A3D12679-2886-4BCD-A83F-5C2D5B13CD75}" srcOrd="3" destOrd="0" parTransId="{1ED8D2CE-A6D4-48E3-A5FA-F217B7EB2508}" sibTransId="{E35B8C04-6A76-4F74-B828-4298834060A5}"/>
    <dgm:cxn modelId="{179D70DB-6068-4FE4-9831-7AEF8F8448D5}" srcId="{97077779-1918-4BD3-B40D-DAFB79EC0885}" destId="{FE91D03B-6AC2-400C-B2F9-2894D97E4A7F}" srcOrd="2" destOrd="0" parTransId="{2725083F-6C54-4338-B620-96DA1A27249E}" sibTransId="{D9B7445B-D9B0-4127-95EF-35D417A2F475}"/>
    <dgm:cxn modelId="{04B42EE3-4CDE-D543-899E-B5C2E299E048}" type="presOf" srcId="{47C66598-DD09-4DED-AF5D-9801CF1F93E2}" destId="{1B77CB78-C0A8-40D8-9987-98A37B2D55EB}" srcOrd="0" destOrd="0" presId="urn:microsoft.com/office/officeart/2018/5/layout/CenteredIconLabelDescriptionList"/>
    <dgm:cxn modelId="{728C66E8-60C3-094D-9294-01FDEA79CD40}" type="presOf" srcId="{A3D12679-2886-4BCD-A83F-5C2D5B13CD75}" destId="{33287F88-7944-4E4F-9E4A-E7685F03BCEE}" srcOrd="0" destOrd="0" presId="urn:microsoft.com/office/officeart/2018/5/layout/CenteredIconLabelDescriptionList"/>
    <dgm:cxn modelId="{A7627BFE-9FF1-46E2-8A8B-E46ABA91411A}" srcId="{FE91D03B-6AC2-400C-B2F9-2894D97E4A7F}" destId="{21D3CF38-7061-45BD-9A48-2F1EC1A0C333}" srcOrd="0" destOrd="0" parTransId="{985505C1-2037-47BB-9935-5ADBA262ACCD}" sibTransId="{6CDDA119-499F-4288-B1A1-52602922F21C}"/>
    <dgm:cxn modelId="{A4E3A4AD-1578-C44D-A656-EAED2C0EA483}" type="presParOf" srcId="{7EDAD070-F5D2-4F2D-B6BD-0BDF8491FBDB}" destId="{AD2A1850-DCB9-4A82-B8A1-542A968341E0}" srcOrd="0" destOrd="0" presId="urn:microsoft.com/office/officeart/2018/5/layout/CenteredIconLabelDescriptionList"/>
    <dgm:cxn modelId="{CEC4C48A-DADE-404D-B41A-E4E4520A29DD}" type="presParOf" srcId="{AD2A1850-DCB9-4A82-B8A1-542A968341E0}" destId="{CDCFDE17-A1B7-44E5-9317-93656776B743}" srcOrd="0" destOrd="0" presId="urn:microsoft.com/office/officeart/2018/5/layout/CenteredIconLabelDescriptionList"/>
    <dgm:cxn modelId="{1D30A3CB-35D4-BF4E-B853-685FABEFB85A}" type="presParOf" srcId="{AD2A1850-DCB9-4A82-B8A1-542A968341E0}" destId="{2388DCA7-07B4-45D9-BFEC-48B7EAD0CDF1}" srcOrd="1" destOrd="0" presId="urn:microsoft.com/office/officeart/2018/5/layout/CenteredIconLabelDescriptionList"/>
    <dgm:cxn modelId="{68782644-6216-8C43-94EE-9C913C46A6EB}" type="presParOf" srcId="{AD2A1850-DCB9-4A82-B8A1-542A968341E0}" destId="{1B77CB78-C0A8-40D8-9987-98A37B2D55EB}" srcOrd="2" destOrd="0" presId="urn:microsoft.com/office/officeart/2018/5/layout/CenteredIconLabelDescriptionList"/>
    <dgm:cxn modelId="{4C88CDD8-C89E-E142-8BA1-B236958A8267}" type="presParOf" srcId="{AD2A1850-DCB9-4A82-B8A1-542A968341E0}" destId="{A2033F17-4FFD-4FB5-85AA-5D6990981502}" srcOrd="3" destOrd="0" presId="urn:microsoft.com/office/officeart/2018/5/layout/CenteredIconLabelDescriptionList"/>
    <dgm:cxn modelId="{9065FE00-D8BF-0C44-AD5B-99EF63DD83ED}" type="presParOf" srcId="{AD2A1850-DCB9-4A82-B8A1-542A968341E0}" destId="{E4E054E0-CE2D-4BB5-9AA7-C89A92E5EC6E}" srcOrd="4" destOrd="0" presId="urn:microsoft.com/office/officeart/2018/5/layout/CenteredIconLabelDescriptionList"/>
    <dgm:cxn modelId="{6330795E-8C61-DD4B-AC82-0A9B715CEF85}" type="presParOf" srcId="{7EDAD070-F5D2-4F2D-B6BD-0BDF8491FBDB}" destId="{D7CEE0DC-EF28-4D7B-9C5E-621EA6F7875C}" srcOrd="1" destOrd="0" presId="urn:microsoft.com/office/officeart/2018/5/layout/CenteredIconLabelDescriptionList"/>
    <dgm:cxn modelId="{0B3AFCC9-E215-1948-8557-97B81B5FFBDF}" type="presParOf" srcId="{7EDAD070-F5D2-4F2D-B6BD-0BDF8491FBDB}" destId="{8CE6ECC0-CB1A-4A76-B657-358CA4F53F07}" srcOrd="2" destOrd="0" presId="urn:microsoft.com/office/officeart/2018/5/layout/CenteredIconLabelDescriptionList"/>
    <dgm:cxn modelId="{B45DCEEF-11E9-5245-BB2A-4685D1298922}" type="presParOf" srcId="{8CE6ECC0-CB1A-4A76-B657-358CA4F53F07}" destId="{6E754DAC-77AD-4A3E-AE95-625DB48FFCCC}" srcOrd="0" destOrd="0" presId="urn:microsoft.com/office/officeart/2018/5/layout/CenteredIconLabelDescriptionList"/>
    <dgm:cxn modelId="{4F276425-ACAC-9A44-A59C-EAA1BCAC6D64}" type="presParOf" srcId="{8CE6ECC0-CB1A-4A76-B657-358CA4F53F07}" destId="{C0BE64B3-E2E0-4B08-B914-6BE8AA2BD8DD}" srcOrd="1" destOrd="0" presId="urn:microsoft.com/office/officeart/2018/5/layout/CenteredIconLabelDescriptionList"/>
    <dgm:cxn modelId="{96C5E755-4CBE-E144-93B8-8D628CD7FD5D}" type="presParOf" srcId="{8CE6ECC0-CB1A-4A76-B657-358CA4F53F07}" destId="{5DA7573A-CDF8-49F2-AF56-E9D4C4E7B179}" srcOrd="2" destOrd="0" presId="urn:microsoft.com/office/officeart/2018/5/layout/CenteredIconLabelDescriptionList"/>
    <dgm:cxn modelId="{EA06FC9A-FB37-094B-857F-D712B87D737B}" type="presParOf" srcId="{8CE6ECC0-CB1A-4A76-B657-358CA4F53F07}" destId="{DBE6DC43-2CD9-4687-B8D6-0A36EB79B1DB}" srcOrd="3" destOrd="0" presId="urn:microsoft.com/office/officeart/2018/5/layout/CenteredIconLabelDescriptionList"/>
    <dgm:cxn modelId="{EC3DE1CD-A2BD-AD4C-B3DA-7D8409FC562F}" type="presParOf" srcId="{8CE6ECC0-CB1A-4A76-B657-358CA4F53F07}" destId="{DA833581-C85B-4752-AC60-CCC7695884C0}" srcOrd="4" destOrd="0" presId="urn:microsoft.com/office/officeart/2018/5/layout/CenteredIconLabelDescriptionList"/>
    <dgm:cxn modelId="{BAB5AF08-97B8-184B-A12D-566CF33A3DE9}" type="presParOf" srcId="{7EDAD070-F5D2-4F2D-B6BD-0BDF8491FBDB}" destId="{D78E9F28-AC7F-4A4A-9CA0-4425B14D099D}" srcOrd="3" destOrd="0" presId="urn:microsoft.com/office/officeart/2018/5/layout/CenteredIconLabelDescriptionList"/>
    <dgm:cxn modelId="{F34D52AD-C48D-EF42-96A5-3659B182F375}" type="presParOf" srcId="{7EDAD070-F5D2-4F2D-B6BD-0BDF8491FBDB}" destId="{2F4A20BD-212B-44DC-9A11-75297A3A0684}" srcOrd="4" destOrd="0" presId="urn:microsoft.com/office/officeart/2018/5/layout/CenteredIconLabelDescriptionList"/>
    <dgm:cxn modelId="{FBE5BA19-271F-3E4A-A1F7-B9851AFC51B3}" type="presParOf" srcId="{2F4A20BD-212B-44DC-9A11-75297A3A0684}" destId="{E9620EA1-27AC-47AC-B490-A49DD23EE152}" srcOrd="0" destOrd="0" presId="urn:microsoft.com/office/officeart/2018/5/layout/CenteredIconLabelDescriptionList"/>
    <dgm:cxn modelId="{EBC16A0E-0248-514D-81AD-56EAF4E4229F}" type="presParOf" srcId="{2F4A20BD-212B-44DC-9A11-75297A3A0684}" destId="{57AC0030-187F-405E-97CB-A925F452CC7A}" srcOrd="1" destOrd="0" presId="urn:microsoft.com/office/officeart/2018/5/layout/CenteredIconLabelDescriptionList"/>
    <dgm:cxn modelId="{A196C216-3552-A246-B373-064EC191D1AC}" type="presParOf" srcId="{2F4A20BD-212B-44DC-9A11-75297A3A0684}" destId="{67E16274-3CC8-4196-8976-DFC27CDADAC2}" srcOrd="2" destOrd="0" presId="urn:microsoft.com/office/officeart/2018/5/layout/CenteredIconLabelDescriptionList"/>
    <dgm:cxn modelId="{9317215C-BC58-C64E-A556-0CB5B49A4E01}" type="presParOf" srcId="{2F4A20BD-212B-44DC-9A11-75297A3A0684}" destId="{83C3808C-D595-4DC1-A187-144E4EDEE26C}" srcOrd="3" destOrd="0" presId="urn:microsoft.com/office/officeart/2018/5/layout/CenteredIconLabelDescriptionList"/>
    <dgm:cxn modelId="{B1BED434-0726-754E-855B-01D44885213C}" type="presParOf" srcId="{2F4A20BD-212B-44DC-9A11-75297A3A0684}" destId="{3927451F-765B-4C2D-A6D9-8E0C7FE8CEE0}" srcOrd="4" destOrd="0" presId="urn:microsoft.com/office/officeart/2018/5/layout/CenteredIconLabelDescriptionList"/>
    <dgm:cxn modelId="{81D24E05-5A68-1C41-AF37-B7D31DB5820E}" type="presParOf" srcId="{7EDAD070-F5D2-4F2D-B6BD-0BDF8491FBDB}" destId="{220B8757-8407-476B-87CC-F60DB6772C3E}" srcOrd="5" destOrd="0" presId="urn:microsoft.com/office/officeart/2018/5/layout/CenteredIconLabelDescriptionList"/>
    <dgm:cxn modelId="{D8D1B237-12F0-334F-84F4-E329B978A7BB}" type="presParOf" srcId="{7EDAD070-F5D2-4F2D-B6BD-0BDF8491FBDB}" destId="{10FD49AD-AEB4-43F3-9109-97F50D5A9212}" srcOrd="6" destOrd="0" presId="urn:microsoft.com/office/officeart/2018/5/layout/CenteredIconLabelDescriptionList"/>
    <dgm:cxn modelId="{E86FCCED-4192-964E-8D1A-572E5790EBDD}" type="presParOf" srcId="{10FD49AD-AEB4-43F3-9109-97F50D5A9212}" destId="{3A552E5B-B15F-46EC-B567-BC8978374FEA}" srcOrd="0" destOrd="0" presId="urn:microsoft.com/office/officeart/2018/5/layout/CenteredIconLabelDescriptionList"/>
    <dgm:cxn modelId="{B2E73F4F-884A-5745-BAFA-6E18BAD4A730}" type="presParOf" srcId="{10FD49AD-AEB4-43F3-9109-97F50D5A9212}" destId="{D43F1203-101E-4D6C-B186-368364DBDEA0}" srcOrd="1" destOrd="0" presId="urn:microsoft.com/office/officeart/2018/5/layout/CenteredIconLabelDescriptionList"/>
    <dgm:cxn modelId="{28205E89-D8C9-3440-9F88-0DF061BDAFD4}" type="presParOf" srcId="{10FD49AD-AEB4-43F3-9109-97F50D5A9212}" destId="{33287F88-7944-4E4F-9E4A-E7685F03BCEE}" srcOrd="2" destOrd="0" presId="urn:microsoft.com/office/officeart/2018/5/layout/CenteredIconLabelDescriptionList"/>
    <dgm:cxn modelId="{F7A93139-4688-FF48-A98B-E3B53B801521}" type="presParOf" srcId="{10FD49AD-AEB4-43F3-9109-97F50D5A9212}" destId="{82E84CD0-0DE0-4DCE-980B-3BD623DB5ED3}" srcOrd="3" destOrd="0" presId="urn:microsoft.com/office/officeart/2018/5/layout/CenteredIconLabelDescriptionList"/>
    <dgm:cxn modelId="{6E19D017-2FAE-1C4C-8ABC-D9EBE1765DA6}" type="presParOf" srcId="{10FD49AD-AEB4-43F3-9109-97F50D5A9212}" destId="{913CF629-21AD-4F33-85BE-17C4EFE0C4E7}"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54F81-6E03-4E9D-A5CF-61EE36C5458C}">
      <dsp:nvSpPr>
        <dsp:cNvPr id="0" name=""/>
        <dsp:cNvSpPr/>
      </dsp:nvSpPr>
      <dsp:spPr>
        <a:xfrm>
          <a:off x="0" y="689"/>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C7F080-437F-402B-8E0B-ADC215B82609}">
      <dsp:nvSpPr>
        <dsp:cNvPr id="0" name=""/>
        <dsp:cNvSpPr/>
      </dsp:nvSpPr>
      <dsp:spPr>
        <a:xfrm>
          <a:off x="488194" y="363809"/>
          <a:ext cx="887626" cy="887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8A4F67-8610-4073-B146-EF1B1DF4D782}">
      <dsp:nvSpPr>
        <dsp:cNvPr id="0" name=""/>
        <dsp:cNvSpPr/>
      </dsp:nvSpPr>
      <dsp:spPr>
        <a:xfrm>
          <a:off x="1864015" y="689"/>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844550">
            <a:lnSpc>
              <a:spcPct val="100000"/>
            </a:lnSpc>
            <a:spcBef>
              <a:spcPct val="0"/>
            </a:spcBef>
            <a:spcAft>
              <a:spcPct val="35000"/>
            </a:spcAft>
            <a:buNone/>
          </a:pPr>
          <a:r>
            <a:rPr lang="en-US" sz="1900" b="0" kern="1200"/>
            <a:t>Welcome faculty, staff, school district officials and other distinguished guests.</a:t>
          </a:r>
        </a:p>
      </dsp:txBody>
      <dsp:txXfrm>
        <a:off x="1864015" y="689"/>
        <a:ext cx="4933659" cy="1613866"/>
      </dsp:txXfrm>
    </dsp:sp>
    <dsp:sp modelId="{C178F528-E27B-46F1-992D-FBD0AE76FC5D}">
      <dsp:nvSpPr>
        <dsp:cNvPr id="0" name=""/>
        <dsp:cNvSpPr/>
      </dsp:nvSpPr>
      <dsp:spPr>
        <a:xfrm>
          <a:off x="0" y="1982307"/>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38E4FB-3CF9-4DC8-9B53-5AE48E2630D7}">
      <dsp:nvSpPr>
        <dsp:cNvPr id="0" name=""/>
        <dsp:cNvSpPr/>
      </dsp:nvSpPr>
      <dsp:spPr>
        <a:xfrm>
          <a:off x="488194" y="2381142"/>
          <a:ext cx="887626" cy="887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5B313C-AFD1-4ACA-BD3F-498C5006D982}">
      <dsp:nvSpPr>
        <dsp:cNvPr id="0" name=""/>
        <dsp:cNvSpPr/>
      </dsp:nvSpPr>
      <dsp:spPr>
        <a:xfrm>
          <a:off x="1864015" y="2018022"/>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844550">
            <a:lnSpc>
              <a:spcPct val="100000"/>
            </a:lnSpc>
            <a:spcBef>
              <a:spcPct val="0"/>
            </a:spcBef>
            <a:spcAft>
              <a:spcPct val="35000"/>
            </a:spcAft>
            <a:buNone/>
          </a:pPr>
          <a:r>
            <a:rPr lang="en-US" sz="1900" b="0" kern="1200"/>
            <a:t>Data Summit’s </a:t>
          </a:r>
          <a:r>
            <a:rPr lang="en-US" sz="1900" b="0" kern="1200">
              <a:latin typeface="Calibri Light" panose="020F0302020204030204"/>
            </a:rPr>
            <a:t>Objective:</a:t>
          </a:r>
          <a:endParaRPr lang="en-US" sz="1900" b="0" kern="1200"/>
        </a:p>
      </dsp:txBody>
      <dsp:txXfrm>
        <a:off x="1864015" y="2018022"/>
        <a:ext cx="4933659" cy="1613866"/>
      </dsp:txXfrm>
    </dsp:sp>
    <dsp:sp modelId="{FB99ABAD-1627-44A6-9562-569382BC927F}">
      <dsp:nvSpPr>
        <dsp:cNvPr id="0" name=""/>
        <dsp:cNvSpPr/>
      </dsp:nvSpPr>
      <dsp:spPr>
        <a:xfrm>
          <a:off x="0" y="4036045"/>
          <a:ext cx="6797675"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1DD595-80CC-4FFB-83AC-6EA7DB4E4554}">
      <dsp:nvSpPr>
        <dsp:cNvPr id="0" name=""/>
        <dsp:cNvSpPr/>
      </dsp:nvSpPr>
      <dsp:spPr>
        <a:xfrm>
          <a:off x="488194" y="4398475"/>
          <a:ext cx="887626" cy="887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3963F4-C265-44FC-9A16-2057E996BE88}">
      <dsp:nvSpPr>
        <dsp:cNvPr id="0" name=""/>
        <dsp:cNvSpPr/>
      </dsp:nvSpPr>
      <dsp:spPr>
        <a:xfrm>
          <a:off x="1864015" y="4035355"/>
          <a:ext cx="4933659"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844550">
            <a:lnSpc>
              <a:spcPct val="100000"/>
            </a:lnSpc>
            <a:spcBef>
              <a:spcPct val="0"/>
            </a:spcBef>
            <a:spcAft>
              <a:spcPct val="35000"/>
            </a:spcAft>
            <a:buNone/>
          </a:pPr>
          <a:r>
            <a:rPr lang="en-US" sz="1900" b="1" kern="1200"/>
            <a:t>To</a:t>
          </a:r>
          <a:r>
            <a:rPr lang="en-US" sz="1900" b="1" kern="1200">
              <a:latin typeface="Calibri Light" panose="020F0302020204030204"/>
            </a:rPr>
            <a:t> analyze</a:t>
          </a:r>
          <a:r>
            <a:rPr lang="en-US" sz="1900" b="1" kern="1200"/>
            <a:t> data </a:t>
          </a:r>
          <a:r>
            <a:rPr lang="en-US" sz="1900" b="1" kern="1200">
              <a:latin typeface="Calibri Light" panose="020F0302020204030204"/>
            </a:rPr>
            <a:t>in</a:t>
          </a:r>
          <a:r>
            <a:rPr lang="en-US" sz="1900" b="1" kern="1200"/>
            <a:t> order to identify area(s) of inquiry as part of the continuous improvement cycle</a:t>
          </a:r>
          <a:r>
            <a:rPr lang="en-US" sz="1900" b="1" kern="1200">
              <a:latin typeface="Calibri Light" panose="020F0302020204030204"/>
            </a:rPr>
            <a:t> using multiple measures of data retrieved from data dashboards.</a:t>
          </a:r>
          <a:endParaRPr lang="en-US" sz="1900" b="1" kern="1200"/>
        </a:p>
      </dsp:txBody>
      <dsp:txXfrm>
        <a:off x="1864015" y="4035355"/>
        <a:ext cx="4933659" cy="1613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F8258-E989-8944-8D4D-7663364582BA}">
      <dsp:nvSpPr>
        <dsp:cNvPr id="0" name=""/>
        <dsp:cNvSpPr/>
      </dsp:nvSpPr>
      <dsp:spPr>
        <a:xfrm rot="16200000">
          <a:off x="679018" y="1372930"/>
          <a:ext cx="378608" cy="1040219"/>
        </a:xfrm>
        <a:prstGeom prst="round2Same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8:30 – 8:45</a:t>
          </a:r>
        </a:p>
      </dsp:txBody>
      <dsp:txXfrm rot="5400000">
        <a:off x="366695" y="1722217"/>
        <a:ext cx="1021737" cy="341644"/>
      </dsp:txXfrm>
    </dsp:sp>
    <dsp:sp modelId="{3F6A8BA8-E303-3441-8FD8-1F146B7652F0}">
      <dsp:nvSpPr>
        <dsp:cNvPr id="0" name=""/>
        <dsp:cNvSpPr/>
      </dsp:nvSpPr>
      <dsp:spPr>
        <a:xfrm>
          <a:off x="1473" y="0"/>
          <a:ext cx="1733698" cy="132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Dean’s Welcome</a:t>
          </a:r>
        </a:p>
      </dsp:txBody>
      <dsp:txXfrm>
        <a:off x="1473" y="0"/>
        <a:ext cx="1733698" cy="1325128"/>
      </dsp:txXfrm>
    </dsp:sp>
    <dsp:sp modelId="{669E110F-5F7A-884A-A085-FFD939E1999A}">
      <dsp:nvSpPr>
        <dsp:cNvPr id="0" name=""/>
        <dsp:cNvSpPr/>
      </dsp:nvSpPr>
      <dsp:spPr>
        <a:xfrm>
          <a:off x="868322" y="1400849"/>
          <a:ext cx="0" cy="30288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FB1B3FF-9BC2-C245-9798-CC6B31AABF7A}">
      <dsp:nvSpPr>
        <dsp:cNvPr id="0" name=""/>
        <dsp:cNvSpPr/>
      </dsp:nvSpPr>
      <dsp:spPr>
        <a:xfrm>
          <a:off x="830462" y="1325128"/>
          <a:ext cx="75721" cy="757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8AA94B-C2BB-B248-89F2-019367DF95B0}">
      <dsp:nvSpPr>
        <dsp:cNvPr id="0" name=""/>
        <dsp:cNvSpPr/>
      </dsp:nvSpPr>
      <dsp:spPr>
        <a:xfrm>
          <a:off x="1388432" y="1703735"/>
          <a:ext cx="1040219" cy="37860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8:45</a:t>
          </a:r>
        </a:p>
      </dsp:txBody>
      <dsp:txXfrm>
        <a:off x="1388432" y="1703735"/>
        <a:ext cx="1040219" cy="378608"/>
      </dsp:txXfrm>
    </dsp:sp>
    <dsp:sp modelId="{592B9261-3321-9645-AB9D-356784CAB1DD}">
      <dsp:nvSpPr>
        <dsp:cNvPr id="0" name=""/>
        <dsp:cNvSpPr/>
      </dsp:nvSpPr>
      <dsp:spPr>
        <a:xfrm>
          <a:off x="1041692" y="2460952"/>
          <a:ext cx="1733698" cy="132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dirty="0"/>
            <a:t>9:00   Overview of Planned Activities, Community Agreements, Ice Breaker </a:t>
          </a:r>
        </a:p>
      </dsp:txBody>
      <dsp:txXfrm>
        <a:off x="1041692" y="2460952"/>
        <a:ext cx="1733698" cy="1325128"/>
      </dsp:txXfrm>
    </dsp:sp>
    <dsp:sp modelId="{283B3F58-06B4-4540-8B47-C5D19BAFBF74}">
      <dsp:nvSpPr>
        <dsp:cNvPr id="0" name=""/>
        <dsp:cNvSpPr/>
      </dsp:nvSpPr>
      <dsp:spPr>
        <a:xfrm>
          <a:off x="1908542" y="2082343"/>
          <a:ext cx="0" cy="30288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4438C25-A1BF-124A-A68A-63E96EBC36B3}">
      <dsp:nvSpPr>
        <dsp:cNvPr id="0" name=""/>
        <dsp:cNvSpPr/>
      </dsp:nvSpPr>
      <dsp:spPr>
        <a:xfrm>
          <a:off x="1870681" y="2385230"/>
          <a:ext cx="75721" cy="757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C5A26A-ADD3-F044-93F6-AEEFD189DECC}">
      <dsp:nvSpPr>
        <dsp:cNvPr id="0" name=""/>
        <dsp:cNvSpPr/>
      </dsp:nvSpPr>
      <dsp:spPr>
        <a:xfrm>
          <a:off x="2428651" y="1703736"/>
          <a:ext cx="1040219" cy="37860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9:00 – 9:30</a:t>
          </a:r>
        </a:p>
      </dsp:txBody>
      <dsp:txXfrm>
        <a:off x="2428651" y="1703736"/>
        <a:ext cx="1040219" cy="378608"/>
      </dsp:txXfrm>
    </dsp:sp>
    <dsp:sp modelId="{9E5ABEC9-F362-5C4B-81D8-9D16FB337702}">
      <dsp:nvSpPr>
        <dsp:cNvPr id="0" name=""/>
        <dsp:cNvSpPr/>
      </dsp:nvSpPr>
      <dsp:spPr>
        <a:xfrm>
          <a:off x="2081911" y="0"/>
          <a:ext cx="1733698" cy="132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State of the College</a:t>
          </a:r>
        </a:p>
      </dsp:txBody>
      <dsp:txXfrm>
        <a:off x="2081911" y="0"/>
        <a:ext cx="1733698" cy="1325128"/>
      </dsp:txXfrm>
    </dsp:sp>
    <dsp:sp modelId="{E1FCF54D-7066-9B4D-9FA5-E2C11FDFF142}">
      <dsp:nvSpPr>
        <dsp:cNvPr id="0" name=""/>
        <dsp:cNvSpPr/>
      </dsp:nvSpPr>
      <dsp:spPr>
        <a:xfrm>
          <a:off x="2948761" y="1400849"/>
          <a:ext cx="0" cy="30288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1369693-EA0D-EB4C-BFEC-F76B1D6F2163}">
      <dsp:nvSpPr>
        <dsp:cNvPr id="0" name=""/>
        <dsp:cNvSpPr/>
      </dsp:nvSpPr>
      <dsp:spPr>
        <a:xfrm>
          <a:off x="2910900" y="1325128"/>
          <a:ext cx="75721" cy="757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E09A12-1F95-E948-AC75-E746615AA9D8}">
      <dsp:nvSpPr>
        <dsp:cNvPr id="0" name=""/>
        <dsp:cNvSpPr/>
      </dsp:nvSpPr>
      <dsp:spPr>
        <a:xfrm>
          <a:off x="3468871" y="1703735"/>
          <a:ext cx="1040219" cy="37860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9:30 – 10:00</a:t>
          </a:r>
        </a:p>
      </dsp:txBody>
      <dsp:txXfrm>
        <a:off x="3468871" y="1703735"/>
        <a:ext cx="1040219" cy="378608"/>
      </dsp:txXfrm>
    </dsp:sp>
    <dsp:sp modelId="{295E0E45-21F7-D340-9FD4-A3DE436E7117}">
      <dsp:nvSpPr>
        <dsp:cNvPr id="0" name=""/>
        <dsp:cNvSpPr/>
      </dsp:nvSpPr>
      <dsp:spPr>
        <a:xfrm>
          <a:off x="3122131" y="2460952"/>
          <a:ext cx="1733698" cy="132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dirty="0"/>
            <a:t>Data Dashboards (TPDM, CEP, DFI)</a:t>
          </a:r>
        </a:p>
      </dsp:txBody>
      <dsp:txXfrm>
        <a:off x="3122131" y="2460952"/>
        <a:ext cx="1733698" cy="1325128"/>
      </dsp:txXfrm>
    </dsp:sp>
    <dsp:sp modelId="{36F04D47-1320-974E-AE26-38DB9AD70137}">
      <dsp:nvSpPr>
        <dsp:cNvPr id="0" name=""/>
        <dsp:cNvSpPr/>
      </dsp:nvSpPr>
      <dsp:spPr>
        <a:xfrm>
          <a:off x="3988980" y="2082343"/>
          <a:ext cx="0" cy="30288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841EA44-3891-0442-8998-F8B41FF84ED8}">
      <dsp:nvSpPr>
        <dsp:cNvPr id="0" name=""/>
        <dsp:cNvSpPr/>
      </dsp:nvSpPr>
      <dsp:spPr>
        <a:xfrm>
          <a:off x="3951119" y="2385230"/>
          <a:ext cx="75721" cy="757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CB3A48-C77A-7041-8E73-E161975DD9B6}">
      <dsp:nvSpPr>
        <dsp:cNvPr id="0" name=""/>
        <dsp:cNvSpPr/>
      </dsp:nvSpPr>
      <dsp:spPr>
        <a:xfrm>
          <a:off x="4509090" y="1703736"/>
          <a:ext cx="1040219" cy="37860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10:00 – 10:15</a:t>
          </a:r>
        </a:p>
      </dsp:txBody>
      <dsp:txXfrm>
        <a:off x="4509090" y="1703736"/>
        <a:ext cx="1040219" cy="378608"/>
      </dsp:txXfrm>
    </dsp:sp>
    <dsp:sp modelId="{52797BEE-454A-DA40-87C2-12A528BB73BE}">
      <dsp:nvSpPr>
        <dsp:cNvPr id="0" name=""/>
        <dsp:cNvSpPr/>
      </dsp:nvSpPr>
      <dsp:spPr>
        <a:xfrm>
          <a:off x="4162350" y="0"/>
          <a:ext cx="1733698" cy="132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SLO Annual Reporting Process and Requirements</a:t>
          </a:r>
        </a:p>
      </dsp:txBody>
      <dsp:txXfrm>
        <a:off x="4162350" y="0"/>
        <a:ext cx="1733698" cy="1325128"/>
      </dsp:txXfrm>
    </dsp:sp>
    <dsp:sp modelId="{585AAAC8-DEAF-7542-BF4C-3532047EF3AC}">
      <dsp:nvSpPr>
        <dsp:cNvPr id="0" name=""/>
        <dsp:cNvSpPr/>
      </dsp:nvSpPr>
      <dsp:spPr>
        <a:xfrm>
          <a:off x="5029199" y="1400849"/>
          <a:ext cx="0" cy="30288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1C3BF8F-2D78-424E-8CD6-FD7FF70B2766}">
      <dsp:nvSpPr>
        <dsp:cNvPr id="0" name=""/>
        <dsp:cNvSpPr/>
      </dsp:nvSpPr>
      <dsp:spPr>
        <a:xfrm>
          <a:off x="4991339" y="1325128"/>
          <a:ext cx="75721" cy="757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BFA58-490A-4E4D-BC27-53CC3253214B}">
      <dsp:nvSpPr>
        <dsp:cNvPr id="0" name=""/>
        <dsp:cNvSpPr/>
      </dsp:nvSpPr>
      <dsp:spPr>
        <a:xfrm>
          <a:off x="5549309" y="1703735"/>
          <a:ext cx="1040219" cy="37860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10:15 – 10:25</a:t>
          </a:r>
        </a:p>
      </dsp:txBody>
      <dsp:txXfrm>
        <a:off x="5549309" y="1703735"/>
        <a:ext cx="1040219" cy="378608"/>
      </dsp:txXfrm>
    </dsp:sp>
    <dsp:sp modelId="{5F258B26-2126-2744-96A9-4B41BDE7C1BA}">
      <dsp:nvSpPr>
        <dsp:cNvPr id="0" name=""/>
        <dsp:cNvSpPr/>
      </dsp:nvSpPr>
      <dsp:spPr>
        <a:xfrm>
          <a:off x="5202569" y="2460952"/>
          <a:ext cx="1733698" cy="132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Coffee Break!</a:t>
          </a:r>
        </a:p>
      </dsp:txBody>
      <dsp:txXfrm>
        <a:off x="5202569" y="2460952"/>
        <a:ext cx="1733698" cy="1325128"/>
      </dsp:txXfrm>
    </dsp:sp>
    <dsp:sp modelId="{33BF09AF-4290-474D-8548-E1B3C775F4A1}">
      <dsp:nvSpPr>
        <dsp:cNvPr id="0" name=""/>
        <dsp:cNvSpPr/>
      </dsp:nvSpPr>
      <dsp:spPr>
        <a:xfrm>
          <a:off x="6069419" y="2082343"/>
          <a:ext cx="0" cy="30288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BA1CF6C-766F-8048-B44C-DBC6B5F795AF}">
      <dsp:nvSpPr>
        <dsp:cNvPr id="0" name=""/>
        <dsp:cNvSpPr/>
      </dsp:nvSpPr>
      <dsp:spPr>
        <a:xfrm>
          <a:off x="6031558" y="2385230"/>
          <a:ext cx="75721" cy="757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6C9684-3A97-544F-9D7D-359884E35A18}">
      <dsp:nvSpPr>
        <dsp:cNvPr id="0" name=""/>
        <dsp:cNvSpPr/>
      </dsp:nvSpPr>
      <dsp:spPr>
        <a:xfrm>
          <a:off x="6589528" y="1703736"/>
          <a:ext cx="1040219" cy="37860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10:25 – 11:00</a:t>
          </a:r>
        </a:p>
      </dsp:txBody>
      <dsp:txXfrm>
        <a:off x="6589528" y="1703736"/>
        <a:ext cx="1040219" cy="378608"/>
      </dsp:txXfrm>
    </dsp:sp>
    <dsp:sp modelId="{F93EC9DD-C8E4-384B-9C08-FDE9120EE749}">
      <dsp:nvSpPr>
        <dsp:cNvPr id="0" name=""/>
        <dsp:cNvSpPr/>
      </dsp:nvSpPr>
      <dsp:spPr>
        <a:xfrm>
          <a:off x="6242789" y="0"/>
          <a:ext cx="1733698" cy="132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Scenario #1 Using Dashboard Data Whole Group</a:t>
          </a:r>
        </a:p>
      </dsp:txBody>
      <dsp:txXfrm>
        <a:off x="6242789" y="0"/>
        <a:ext cx="1733698" cy="1325128"/>
      </dsp:txXfrm>
    </dsp:sp>
    <dsp:sp modelId="{140B8955-90F2-2741-809A-3F7BEBC408A3}">
      <dsp:nvSpPr>
        <dsp:cNvPr id="0" name=""/>
        <dsp:cNvSpPr/>
      </dsp:nvSpPr>
      <dsp:spPr>
        <a:xfrm>
          <a:off x="7109638" y="1400849"/>
          <a:ext cx="0" cy="30288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92A4869-8F1F-8343-803A-531F57D05441}">
      <dsp:nvSpPr>
        <dsp:cNvPr id="0" name=""/>
        <dsp:cNvSpPr/>
      </dsp:nvSpPr>
      <dsp:spPr>
        <a:xfrm>
          <a:off x="7071777" y="1325128"/>
          <a:ext cx="75721" cy="757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B1E839-81DC-D143-ABC1-A0751A20E781}">
      <dsp:nvSpPr>
        <dsp:cNvPr id="0" name=""/>
        <dsp:cNvSpPr/>
      </dsp:nvSpPr>
      <dsp:spPr>
        <a:xfrm>
          <a:off x="7629748" y="1703735"/>
          <a:ext cx="1040219" cy="37860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dirty="0"/>
            <a:t>11:00 – 11:45</a:t>
          </a:r>
        </a:p>
      </dsp:txBody>
      <dsp:txXfrm>
        <a:off x="7629748" y="1703735"/>
        <a:ext cx="1040219" cy="378608"/>
      </dsp:txXfrm>
    </dsp:sp>
    <dsp:sp modelId="{51342671-0DA0-1A4A-B7B8-6F53282717C0}">
      <dsp:nvSpPr>
        <dsp:cNvPr id="0" name=""/>
        <dsp:cNvSpPr/>
      </dsp:nvSpPr>
      <dsp:spPr>
        <a:xfrm>
          <a:off x="7283008" y="2460952"/>
          <a:ext cx="1733698" cy="132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dirty="0"/>
            <a:t>Scenario #2 Program Data Analysis in Breakout Rooms</a:t>
          </a:r>
        </a:p>
      </dsp:txBody>
      <dsp:txXfrm>
        <a:off x="7283008" y="2460952"/>
        <a:ext cx="1733698" cy="1325128"/>
      </dsp:txXfrm>
    </dsp:sp>
    <dsp:sp modelId="{3EA310C0-F4E5-A549-BD6C-1AC20FB838DF}">
      <dsp:nvSpPr>
        <dsp:cNvPr id="0" name=""/>
        <dsp:cNvSpPr/>
      </dsp:nvSpPr>
      <dsp:spPr>
        <a:xfrm>
          <a:off x="8149857" y="2082343"/>
          <a:ext cx="0" cy="30288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CE087F4-C6EE-B34C-82B7-16A32C3AD357}">
      <dsp:nvSpPr>
        <dsp:cNvPr id="0" name=""/>
        <dsp:cNvSpPr/>
      </dsp:nvSpPr>
      <dsp:spPr>
        <a:xfrm>
          <a:off x="8111997" y="2385230"/>
          <a:ext cx="75721" cy="757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F5B17B-5B7E-7440-99E3-2B68F28DCF9C}">
      <dsp:nvSpPr>
        <dsp:cNvPr id="0" name=""/>
        <dsp:cNvSpPr/>
      </dsp:nvSpPr>
      <dsp:spPr>
        <a:xfrm rot="5400000">
          <a:off x="9000773" y="1372930"/>
          <a:ext cx="378608" cy="1040219"/>
        </a:xfrm>
        <a:prstGeom prst="round2Same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11:45 – 12:00</a:t>
          </a:r>
        </a:p>
      </dsp:txBody>
      <dsp:txXfrm rot="-5400000">
        <a:off x="8669968" y="1722217"/>
        <a:ext cx="1021737" cy="341644"/>
      </dsp:txXfrm>
    </dsp:sp>
    <dsp:sp modelId="{9F55C38D-C4C2-6B4F-B24C-9532C467D3F7}">
      <dsp:nvSpPr>
        <dsp:cNvPr id="0" name=""/>
        <dsp:cNvSpPr/>
      </dsp:nvSpPr>
      <dsp:spPr>
        <a:xfrm>
          <a:off x="8323227" y="0"/>
          <a:ext cx="1733698" cy="132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dirty="0"/>
            <a:t>Reflections, Next Steps, Exit Tickets</a:t>
          </a:r>
        </a:p>
      </dsp:txBody>
      <dsp:txXfrm>
        <a:off x="8323227" y="0"/>
        <a:ext cx="1733698" cy="1325128"/>
      </dsp:txXfrm>
    </dsp:sp>
    <dsp:sp modelId="{86DE466F-3841-2B4B-ADFB-D0C4C24E7D21}">
      <dsp:nvSpPr>
        <dsp:cNvPr id="0" name=""/>
        <dsp:cNvSpPr/>
      </dsp:nvSpPr>
      <dsp:spPr>
        <a:xfrm>
          <a:off x="9190077" y="1400849"/>
          <a:ext cx="0" cy="30288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F5BF47E-C92D-774A-802E-CFD12B31A5C1}">
      <dsp:nvSpPr>
        <dsp:cNvPr id="0" name=""/>
        <dsp:cNvSpPr/>
      </dsp:nvSpPr>
      <dsp:spPr>
        <a:xfrm>
          <a:off x="9152216" y="1325128"/>
          <a:ext cx="75721" cy="757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658D2-4C99-7447-B42B-5AAC2069408D}">
      <dsp:nvSpPr>
        <dsp:cNvPr id="0" name=""/>
        <dsp:cNvSpPr/>
      </dsp:nvSpPr>
      <dsp:spPr>
        <a:xfrm>
          <a:off x="0" y="460"/>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519CE9-7DA2-0E48-BC76-72CDAE92EC27}">
      <dsp:nvSpPr>
        <dsp:cNvPr id="0" name=""/>
        <dsp:cNvSpPr/>
      </dsp:nvSpPr>
      <dsp:spPr>
        <a:xfrm>
          <a:off x="0" y="460"/>
          <a:ext cx="3733774" cy="53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Be honest</a:t>
          </a:r>
        </a:p>
      </dsp:txBody>
      <dsp:txXfrm>
        <a:off x="0" y="460"/>
        <a:ext cx="3733774" cy="539164"/>
      </dsp:txXfrm>
    </dsp:sp>
    <dsp:sp modelId="{FD7E0F6C-7A83-A54A-B8AF-3EBEAC543679}">
      <dsp:nvSpPr>
        <dsp:cNvPr id="0" name=""/>
        <dsp:cNvSpPr/>
      </dsp:nvSpPr>
      <dsp:spPr>
        <a:xfrm>
          <a:off x="0" y="539625"/>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875D6B-8E36-C74D-9191-A3DCCBC41CD4}">
      <dsp:nvSpPr>
        <dsp:cNvPr id="0" name=""/>
        <dsp:cNvSpPr/>
      </dsp:nvSpPr>
      <dsp:spPr>
        <a:xfrm>
          <a:off x="0" y="539625"/>
          <a:ext cx="10515600" cy="53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This is a safe space to share</a:t>
          </a:r>
        </a:p>
      </dsp:txBody>
      <dsp:txXfrm>
        <a:off x="0" y="539625"/>
        <a:ext cx="10515600" cy="539164"/>
      </dsp:txXfrm>
    </dsp:sp>
    <dsp:sp modelId="{C32EE63F-1876-6341-B568-776E4942C211}">
      <dsp:nvSpPr>
        <dsp:cNvPr id="0" name=""/>
        <dsp:cNvSpPr/>
      </dsp:nvSpPr>
      <dsp:spPr>
        <a:xfrm>
          <a:off x="0" y="1078790"/>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E9125-0725-DF4B-80D2-FB90105B66C0}">
      <dsp:nvSpPr>
        <dsp:cNvPr id="0" name=""/>
        <dsp:cNvSpPr/>
      </dsp:nvSpPr>
      <dsp:spPr>
        <a:xfrm>
          <a:off x="0" y="1078790"/>
          <a:ext cx="10515600" cy="53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Make commitment to each other and to our work</a:t>
          </a:r>
        </a:p>
      </dsp:txBody>
      <dsp:txXfrm>
        <a:off x="0" y="1078790"/>
        <a:ext cx="10515600" cy="539164"/>
      </dsp:txXfrm>
    </dsp:sp>
    <dsp:sp modelId="{1C04FC17-B394-C14D-9A26-D7F1465CE5F5}">
      <dsp:nvSpPr>
        <dsp:cNvPr id="0" name=""/>
        <dsp:cNvSpPr/>
      </dsp:nvSpPr>
      <dsp:spPr>
        <a:xfrm>
          <a:off x="0" y="1617955"/>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B64847-B07F-064C-89D4-628F88BD3365}">
      <dsp:nvSpPr>
        <dsp:cNvPr id="0" name=""/>
        <dsp:cNvSpPr/>
      </dsp:nvSpPr>
      <dsp:spPr>
        <a:xfrm>
          <a:off x="0" y="1617955"/>
          <a:ext cx="10515600" cy="53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No quick solutions (“</a:t>
          </a:r>
          <a:r>
            <a:rPr lang="en-US" sz="2400" kern="1200" err="1"/>
            <a:t>solutionitis</a:t>
          </a:r>
          <a:r>
            <a:rPr lang="en-US" sz="2400" kern="1200"/>
            <a:t>”); live in problem-space to fully understand it</a:t>
          </a:r>
        </a:p>
      </dsp:txBody>
      <dsp:txXfrm>
        <a:off x="0" y="1617955"/>
        <a:ext cx="10515600" cy="539164"/>
      </dsp:txXfrm>
    </dsp:sp>
    <dsp:sp modelId="{918AF4E9-6E33-1946-A138-B2CB536F9F08}">
      <dsp:nvSpPr>
        <dsp:cNvPr id="0" name=""/>
        <dsp:cNvSpPr/>
      </dsp:nvSpPr>
      <dsp:spPr>
        <a:xfrm>
          <a:off x="0" y="2157120"/>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695664-3CF0-344F-AF2B-DB8F9BD0DC10}">
      <dsp:nvSpPr>
        <dsp:cNvPr id="0" name=""/>
        <dsp:cNvSpPr/>
      </dsp:nvSpPr>
      <dsp:spPr>
        <a:xfrm>
          <a:off x="0" y="2157120"/>
          <a:ext cx="10515600" cy="53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Learn from each other</a:t>
          </a:r>
        </a:p>
      </dsp:txBody>
      <dsp:txXfrm>
        <a:off x="0" y="2157120"/>
        <a:ext cx="10515600" cy="539164"/>
      </dsp:txXfrm>
    </dsp:sp>
    <dsp:sp modelId="{DAA9D534-78A7-5C40-834D-D05B089754D0}">
      <dsp:nvSpPr>
        <dsp:cNvPr id="0" name=""/>
        <dsp:cNvSpPr/>
      </dsp:nvSpPr>
      <dsp:spPr>
        <a:xfrm>
          <a:off x="0" y="2696285"/>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80E622-2FC5-3245-8242-8B0039B3869B}">
      <dsp:nvSpPr>
        <dsp:cNvPr id="0" name=""/>
        <dsp:cNvSpPr/>
      </dsp:nvSpPr>
      <dsp:spPr>
        <a:xfrm>
          <a:off x="0" y="2696285"/>
          <a:ext cx="10515600" cy="53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Try new tools for processing and engaging in work</a:t>
          </a:r>
        </a:p>
      </dsp:txBody>
      <dsp:txXfrm>
        <a:off x="0" y="2696285"/>
        <a:ext cx="10515600" cy="539164"/>
      </dsp:txXfrm>
    </dsp:sp>
    <dsp:sp modelId="{E1A595FA-BE12-FD44-98EA-71A40E3A7382}">
      <dsp:nvSpPr>
        <dsp:cNvPr id="0" name=""/>
        <dsp:cNvSpPr/>
      </dsp:nvSpPr>
      <dsp:spPr>
        <a:xfrm>
          <a:off x="0" y="3235450"/>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8AA50F-925D-6943-A7A3-42DEC8806615}">
      <dsp:nvSpPr>
        <dsp:cNvPr id="0" name=""/>
        <dsp:cNvSpPr/>
      </dsp:nvSpPr>
      <dsp:spPr>
        <a:xfrm>
          <a:off x="0" y="3235450"/>
          <a:ext cx="10515600" cy="53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Be real with each other</a:t>
          </a:r>
        </a:p>
      </dsp:txBody>
      <dsp:txXfrm>
        <a:off x="0" y="3235450"/>
        <a:ext cx="10515600" cy="5391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A37BF-D1CF-5A4E-939D-50069144A4FE}">
      <dsp:nvSpPr>
        <dsp:cNvPr id="0" name=""/>
        <dsp:cNvSpPr/>
      </dsp:nvSpPr>
      <dsp:spPr>
        <a:xfrm>
          <a:off x="0" y="11148"/>
          <a:ext cx="6797675" cy="183555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One of our 3 priorities in the College of Education and P-16 Integration.</a:t>
          </a:r>
        </a:p>
      </dsp:txBody>
      <dsp:txXfrm>
        <a:off x="89604" y="100752"/>
        <a:ext cx="6618467" cy="1656343"/>
      </dsp:txXfrm>
    </dsp:sp>
    <dsp:sp modelId="{644C6BEF-4DB5-4148-927B-F3841796B802}">
      <dsp:nvSpPr>
        <dsp:cNvPr id="0" name=""/>
        <dsp:cNvSpPr/>
      </dsp:nvSpPr>
      <dsp:spPr>
        <a:xfrm>
          <a:off x="0" y="1907180"/>
          <a:ext cx="6797675" cy="1835551"/>
        </a:xfrm>
        <a:prstGeom prst="round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When data are either not accessible or compartmentalized, it creates silos that limit collaboration and communication (Gummer, 2019; Young, Foster, &amp; Peck, 2020).</a:t>
          </a:r>
        </a:p>
      </dsp:txBody>
      <dsp:txXfrm>
        <a:off x="89604" y="1996784"/>
        <a:ext cx="6618467" cy="1656343"/>
      </dsp:txXfrm>
    </dsp:sp>
    <dsp:sp modelId="{E2E93657-00A9-D441-B870-566DFACEE254}">
      <dsp:nvSpPr>
        <dsp:cNvPr id="0" name=""/>
        <dsp:cNvSpPr/>
      </dsp:nvSpPr>
      <dsp:spPr>
        <a:xfrm>
          <a:off x="0" y="3803211"/>
          <a:ext cx="6797675" cy="1835551"/>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The Teacher Preparation Data Model (TPDM) integrates data from multiple systems to obtain a complete picture of teacher candidates’ progress from admission to an educator preparation program (EPP) to effectiveness in the first year of teaching. </a:t>
          </a:r>
        </a:p>
      </dsp:txBody>
      <dsp:txXfrm>
        <a:off x="89604" y="3892815"/>
        <a:ext cx="6618467" cy="16563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734B6-9768-4607-B3BB-99E62C590ED9}">
      <dsp:nvSpPr>
        <dsp:cNvPr id="0" name=""/>
        <dsp:cNvSpPr/>
      </dsp:nvSpPr>
      <dsp:spPr>
        <a:xfrm>
          <a:off x="0" y="462"/>
          <a:ext cx="10058399" cy="108147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6E24B3-E71A-487F-92EB-13734713FA75}">
      <dsp:nvSpPr>
        <dsp:cNvPr id="0" name=""/>
        <dsp:cNvSpPr/>
      </dsp:nvSpPr>
      <dsp:spPr>
        <a:xfrm>
          <a:off x="327145" y="243793"/>
          <a:ext cx="594810" cy="5948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E8FBB4-EBDC-4A5C-AEE7-7E6F4FA17A66}">
      <dsp:nvSpPr>
        <dsp:cNvPr id="0" name=""/>
        <dsp:cNvSpPr/>
      </dsp:nvSpPr>
      <dsp:spPr>
        <a:xfrm>
          <a:off x="1249101" y="462"/>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889000">
            <a:lnSpc>
              <a:spcPct val="100000"/>
            </a:lnSpc>
            <a:spcBef>
              <a:spcPct val="0"/>
            </a:spcBef>
            <a:spcAft>
              <a:spcPct val="35000"/>
            </a:spcAft>
            <a:buNone/>
          </a:pPr>
          <a:r>
            <a:rPr lang="en-US" sz="2000" kern="1200"/>
            <a:t>Integrate data from multiple systems and partners to obtain a complete picture of candidates’ progress.</a:t>
          </a:r>
        </a:p>
      </dsp:txBody>
      <dsp:txXfrm>
        <a:off x="1249101" y="462"/>
        <a:ext cx="8809298" cy="1081473"/>
      </dsp:txXfrm>
    </dsp:sp>
    <dsp:sp modelId="{21B7D23A-BC8D-4C2F-BDC9-31931D543FBF}">
      <dsp:nvSpPr>
        <dsp:cNvPr id="0" name=""/>
        <dsp:cNvSpPr/>
      </dsp:nvSpPr>
      <dsp:spPr>
        <a:xfrm>
          <a:off x="0" y="1352303"/>
          <a:ext cx="10058399" cy="108147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16583C-73F0-4DEF-B4FE-080D5124E357}">
      <dsp:nvSpPr>
        <dsp:cNvPr id="0" name=""/>
        <dsp:cNvSpPr/>
      </dsp:nvSpPr>
      <dsp:spPr>
        <a:xfrm>
          <a:off x="327145" y="1595634"/>
          <a:ext cx="594810" cy="5948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DED663-9C6E-463D-A5C7-CB9296668471}">
      <dsp:nvSpPr>
        <dsp:cNvPr id="0" name=""/>
        <dsp:cNvSpPr/>
      </dsp:nvSpPr>
      <dsp:spPr>
        <a:xfrm>
          <a:off x="1249101" y="1352303"/>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889000">
            <a:lnSpc>
              <a:spcPct val="100000"/>
            </a:lnSpc>
            <a:spcBef>
              <a:spcPct val="0"/>
            </a:spcBef>
            <a:spcAft>
              <a:spcPct val="35000"/>
            </a:spcAft>
            <a:buNone/>
          </a:pPr>
          <a:r>
            <a:rPr lang="en-US" sz="2000" kern="1200"/>
            <a:t>Align high-impact data across UTRGV’s systems.</a:t>
          </a:r>
        </a:p>
      </dsp:txBody>
      <dsp:txXfrm>
        <a:off x="1249101" y="1352303"/>
        <a:ext cx="8809298" cy="1081473"/>
      </dsp:txXfrm>
    </dsp:sp>
    <dsp:sp modelId="{DAEFA25F-549E-4307-A56B-64BF087E998F}">
      <dsp:nvSpPr>
        <dsp:cNvPr id="0" name=""/>
        <dsp:cNvSpPr/>
      </dsp:nvSpPr>
      <dsp:spPr>
        <a:xfrm>
          <a:off x="0" y="2704144"/>
          <a:ext cx="10058399" cy="108147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BB64BC-9E53-4FD0-A112-5A922608C936}">
      <dsp:nvSpPr>
        <dsp:cNvPr id="0" name=""/>
        <dsp:cNvSpPr/>
      </dsp:nvSpPr>
      <dsp:spPr>
        <a:xfrm>
          <a:off x="327145" y="2947476"/>
          <a:ext cx="594810" cy="5948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AC5ECA-3E7C-454B-8455-7A5094DAB2DB}">
      <dsp:nvSpPr>
        <dsp:cNvPr id="0" name=""/>
        <dsp:cNvSpPr/>
      </dsp:nvSpPr>
      <dsp:spPr>
        <a:xfrm>
          <a:off x="1249101" y="2704144"/>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889000">
            <a:lnSpc>
              <a:spcPct val="100000"/>
            </a:lnSpc>
            <a:spcBef>
              <a:spcPct val="0"/>
            </a:spcBef>
            <a:spcAft>
              <a:spcPct val="35000"/>
            </a:spcAft>
            <a:buNone/>
          </a:pPr>
          <a:r>
            <a:rPr lang="en-US" sz="2000" kern="1200"/>
            <a:t>Establish meaningful opportunities for improvement through the regular review of data and the identification of common strengths and areas for growth.</a:t>
          </a:r>
        </a:p>
      </dsp:txBody>
      <dsp:txXfrm>
        <a:off x="1249101" y="2704144"/>
        <a:ext cx="8809298" cy="10814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FDE17-A1B7-44E5-9317-93656776B743}">
      <dsp:nvSpPr>
        <dsp:cNvPr id="0" name=""/>
        <dsp:cNvSpPr/>
      </dsp:nvSpPr>
      <dsp:spPr>
        <a:xfrm>
          <a:off x="738159" y="262754"/>
          <a:ext cx="775155" cy="7751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77CB78-C0A8-40D8-9987-98A37B2D55EB}">
      <dsp:nvSpPr>
        <dsp:cNvPr id="0" name=""/>
        <dsp:cNvSpPr/>
      </dsp:nvSpPr>
      <dsp:spPr>
        <a:xfrm>
          <a:off x="18372" y="1178155"/>
          <a:ext cx="2214730" cy="872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Resources for SLO Report: </a:t>
          </a:r>
          <a:r>
            <a:rPr lang="en-US" sz="1400" kern="1200">
              <a:hlinkClick xmlns:r="http://schemas.openxmlformats.org/officeDocument/2006/relationships" r:id="rId3"/>
            </a:rPr>
            <a:t>https://www.utrgv.edu/excellence/resources/index.htm#item2</a:t>
          </a:r>
          <a:endParaRPr lang="en-US" sz="1400" kern="1200"/>
        </a:p>
      </dsp:txBody>
      <dsp:txXfrm>
        <a:off x="18372" y="1178155"/>
        <a:ext cx="2214730" cy="872902"/>
      </dsp:txXfrm>
    </dsp:sp>
    <dsp:sp modelId="{E4E054E0-CE2D-4BB5-9AA7-C89A92E5EC6E}">
      <dsp:nvSpPr>
        <dsp:cNvPr id="0" name=""/>
        <dsp:cNvSpPr/>
      </dsp:nvSpPr>
      <dsp:spPr>
        <a:xfrm>
          <a:off x="18372" y="2116288"/>
          <a:ext cx="2214730" cy="1407037"/>
        </a:xfrm>
        <a:prstGeom prst="rect">
          <a:avLst/>
        </a:prstGeom>
        <a:noFill/>
        <a:ln>
          <a:noFill/>
        </a:ln>
        <a:effectLst/>
      </dsp:spPr>
      <dsp:style>
        <a:lnRef idx="0">
          <a:scrgbClr r="0" g="0" b="0"/>
        </a:lnRef>
        <a:fillRef idx="0">
          <a:scrgbClr r="0" g="0" b="0"/>
        </a:fillRef>
        <a:effectRef idx="0">
          <a:scrgbClr r="0" g="0" b="0"/>
        </a:effectRef>
        <a:fontRef idx="minor"/>
      </dsp:style>
    </dsp:sp>
    <dsp:sp modelId="{6E754DAC-77AD-4A3E-AE95-625DB48FFCCC}">
      <dsp:nvSpPr>
        <dsp:cNvPr id="0" name=""/>
        <dsp:cNvSpPr/>
      </dsp:nvSpPr>
      <dsp:spPr>
        <a:xfrm>
          <a:off x="3340467" y="262754"/>
          <a:ext cx="775155" cy="775155"/>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A7573A-CDF8-49F2-AF56-E9D4C4E7B179}">
      <dsp:nvSpPr>
        <dsp:cNvPr id="0" name=""/>
        <dsp:cNvSpPr/>
      </dsp:nvSpPr>
      <dsp:spPr>
        <a:xfrm>
          <a:off x="2620680" y="1178155"/>
          <a:ext cx="2214730" cy="872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Annual Report Rubric: </a:t>
          </a:r>
          <a:r>
            <a:rPr lang="en-US" sz="1400" kern="1200">
              <a:hlinkClick xmlns:r="http://schemas.openxmlformats.org/officeDocument/2006/relationships" r:id="rId6"/>
            </a:rPr>
            <a:t>Comprehensive Assessment Plan Rubric </a:t>
          </a:r>
          <a:endParaRPr lang="en-US" sz="1400" kern="1200"/>
        </a:p>
      </dsp:txBody>
      <dsp:txXfrm>
        <a:off x="2620680" y="1178155"/>
        <a:ext cx="2214730" cy="872902"/>
      </dsp:txXfrm>
    </dsp:sp>
    <dsp:sp modelId="{DA833581-C85B-4752-AC60-CCC7695884C0}">
      <dsp:nvSpPr>
        <dsp:cNvPr id="0" name=""/>
        <dsp:cNvSpPr/>
      </dsp:nvSpPr>
      <dsp:spPr>
        <a:xfrm>
          <a:off x="2620680" y="2116288"/>
          <a:ext cx="2214730" cy="1407037"/>
        </a:xfrm>
        <a:prstGeom prst="rect">
          <a:avLst/>
        </a:prstGeom>
        <a:noFill/>
        <a:ln>
          <a:noFill/>
        </a:ln>
        <a:effectLst/>
      </dsp:spPr>
      <dsp:style>
        <a:lnRef idx="0">
          <a:scrgbClr r="0" g="0" b="0"/>
        </a:lnRef>
        <a:fillRef idx="0">
          <a:scrgbClr r="0" g="0" b="0"/>
        </a:fillRef>
        <a:effectRef idx="0">
          <a:scrgbClr r="0" g="0" b="0"/>
        </a:effectRef>
        <a:fontRef idx="minor"/>
      </dsp:style>
    </dsp:sp>
    <dsp:sp modelId="{E9620EA1-27AC-47AC-B490-A49DD23EE152}">
      <dsp:nvSpPr>
        <dsp:cNvPr id="0" name=""/>
        <dsp:cNvSpPr/>
      </dsp:nvSpPr>
      <dsp:spPr>
        <a:xfrm>
          <a:off x="5942776" y="262754"/>
          <a:ext cx="775155" cy="7751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E16274-3CC8-4196-8976-DFC27CDADAC2}">
      <dsp:nvSpPr>
        <dsp:cNvPr id="0" name=""/>
        <dsp:cNvSpPr/>
      </dsp:nvSpPr>
      <dsp:spPr>
        <a:xfrm>
          <a:off x="5222988" y="1178155"/>
          <a:ext cx="2214730" cy="872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kern="1200"/>
            <a:t>Due Dates:  </a:t>
          </a:r>
          <a:endParaRPr lang="en-US" sz="1400" kern="1200"/>
        </a:p>
      </dsp:txBody>
      <dsp:txXfrm>
        <a:off x="5222988" y="1178155"/>
        <a:ext cx="2214730" cy="872902"/>
      </dsp:txXfrm>
    </dsp:sp>
    <dsp:sp modelId="{3927451F-765B-4C2D-A6D9-8E0C7FE8CEE0}">
      <dsp:nvSpPr>
        <dsp:cNvPr id="0" name=""/>
        <dsp:cNvSpPr/>
      </dsp:nvSpPr>
      <dsp:spPr>
        <a:xfrm>
          <a:off x="5222988" y="2116288"/>
          <a:ext cx="2214730" cy="1407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endParaRPr lang="en-US" sz="1100" b="1" kern="1200"/>
        </a:p>
        <a:p>
          <a:pPr marL="0" lvl="0" indent="0" algn="ctr" defTabSz="488950">
            <a:lnSpc>
              <a:spcPct val="100000"/>
            </a:lnSpc>
            <a:spcBef>
              <a:spcPct val="0"/>
            </a:spcBef>
            <a:spcAft>
              <a:spcPct val="35000"/>
            </a:spcAft>
            <a:buNone/>
          </a:pPr>
          <a:r>
            <a:rPr lang="en-US" sz="1100" b="1" kern="1200"/>
            <a:t>September 15</a:t>
          </a:r>
          <a:r>
            <a:rPr lang="en-US" sz="1100" b="1" kern="1200" baseline="30000"/>
            <a:t>th</a:t>
          </a:r>
          <a:r>
            <a:rPr lang="en-US" sz="1100" b="1" kern="1200"/>
            <a:t> : </a:t>
          </a:r>
          <a:r>
            <a:rPr lang="en-US" sz="1100" kern="1200"/>
            <a:t>Upload draft</a:t>
          </a:r>
          <a:r>
            <a:rPr lang="en-US" sz="1100" b="1" kern="1200"/>
            <a:t> </a:t>
          </a:r>
          <a:r>
            <a:rPr lang="en-US" sz="1100" kern="1200"/>
            <a:t>into Tk20 </a:t>
          </a:r>
        </a:p>
        <a:p>
          <a:pPr marL="0" lvl="0" indent="0" algn="ctr" defTabSz="488950">
            <a:lnSpc>
              <a:spcPct val="100000"/>
            </a:lnSpc>
            <a:spcBef>
              <a:spcPct val="0"/>
            </a:spcBef>
            <a:spcAft>
              <a:spcPct val="35000"/>
            </a:spcAft>
            <a:buNone/>
          </a:pPr>
          <a:r>
            <a:rPr lang="en-US" sz="1100" b="1" kern="1200"/>
            <a:t>October 1</a:t>
          </a:r>
          <a:r>
            <a:rPr lang="en-US" sz="1100" b="1" kern="1200" baseline="30000"/>
            <a:t>st</a:t>
          </a:r>
          <a:r>
            <a:rPr lang="en-US" sz="1100" kern="1200"/>
            <a:t>:  Submit Completed report into Tk20 for meeting  </a:t>
          </a:r>
        </a:p>
        <a:p>
          <a:pPr marL="0" lvl="0" indent="0" algn="ctr" defTabSz="488950">
            <a:lnSpc>
              <a:spcPct val="100000"/>
            </a:lnSpc>
            <a:spcBef>
              <a:spcPct val="0"/>
            </a:spcBef>
            <a:spcAft>
              <a:spcPct val="35000"/>
            </a:spcAft>
            <a:buNone/>
          </a:pPr>
          <a:r>
            <a:rPr lang="en-US" sz="1100" kern="1200"/>
            <a:t>UTRGV Office of Accountability and Institutional Excellence requirements</a:t>
          </a:r>
        </a:p>
      </dsp:txBody>
      <dsp:txXfrm>
        <a:off x="5222988" y="2116288"/>
        <a:ext cx="2214730" cy="1407037"/>
      </dsp:txXfrm>
    </dsp:sp>
    <dsp:sp modelId="{3A552E5B-B15F-46EC-B567-BC8978374FEA}">
      <dsp:nvSpPr>
        <dsp:cNvPr id="0" name=""/>
        <dsp:cNvSpPr/>
      </dsp:nvSpPr>
      <dsp:spPr>
        <a:xfrm>
          <a:off x="8545084" y="262754"/>
          <a:ext cx="775155" cy="77515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287F88-7944-4E4F-9E4A-E7685F03BCEE}">
      <dsp:nvSpPr>
        <dsp:cNvPr id="0" name=""/>
        <dsp:cNvSpPr/>
      </dsp:nvSpPr>
      <dsp:spPr>
        <a:xfrm>
          <a:off x="7825297" y="1178155"/>
          <a:ext cx="2214730" cy="872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b="1" kern="1200"/>
            <a:t>If you have questions contact:   </a:t>
          </a:r>
          <a:r>
            <a:rPr lang="en-US" sz="1400" b="0" kern="1200"/>
            <a:t>Veronica Estrada  or Luis Azpeitia, Assessment Coordinator</a:t>
          </a:r>
        </a:p>
      </dsp:txBody>
      <dsp:txXfrm>
        <a:off x="7825297" y="1178155"/>
        <a:ext cx="2214730" cy="872902"/>
      </dsp:txXfrm>
    </dsp:sp>
    <dsp:sp modelId="{913CF629-21AD-4F33-85BE-17C4EFE0C4E7}">
      <dsp:nvSpPr>
        <dsp:cNvPr id="0" name=""/>
        <dsp:cNvSpPr/>
      </dsp:nvSpPr>
      <dsp:spPr>
        <a:xfrm>
          <a:off x="7825297" y="2116288"/>
          <a:ext cx="2214730" cy="140703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29FBD4-AF08-4776-9304-0747F8F38C30}" type="datetimeFigureOut">
              <a:rPr lang="en-US" smtClean="0"/>
              <a:t>8/31/2021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BD32D9-0B40-4F75-B451-EEBFEDDA80AE}" type="slidenum">
              <a:rPr lang="en-US" smtClean="0"/>
              <a:t>‹#›</a:t>
            </a:fld>
            <a:endParaRPr lang="en-US"/>
          </a:p>
        </p:txBody>
      </p:sp>
    </p:spTree>
    <p:extLst>
      <p:ext uri="{BB962C8B-B14F-4D97-AF65-F5344CB8AC3E}">
        <p14:creationId xmlns:p14="http://schemas.microsoft.com/office/powerpoint/2010/main" val="2139376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Dean’s Welcome </a:t>
            </a:r>
          </a:p>
        </p:txBody>
      </p:sp>
      <p:sp>
        <p:nvSpPr>
          <p:cNvPr id="4" name="Slide Number Placeholder 3"/>
          <p:cNvSpPr>
            <a:spLocks noGrp="1"/>
          </p:cNvSpPr>
          <p:nvPr>
            <p:ph type="sldNum" sz="quarter" idx="10"/>
          </p:nvPr>
        </p:nvSpPr>
        <p:spPr/>
        <p:txBody>
          <a:bodyPr/>
          <a:lstStyle/>
          <a:p>
            <a:fld id="{09261FE1-35E6-504B-8835-246D44684D66}" type="slidenum">
              <a:rPr lang="en-US" smtClean="0"/>
              <a:t>1</a:t>
            </a:fld>
            <a:endParaRPr lang="en-US"/>
          </a:p>
        </p:txBody>
      </p:sp>
    </p:spTree>
    <p:extLst>
      <p:ext uri="{BB962C8B-B14F-4D97-AF65-F5344CB8AC3E}">
        <p14:creationId xmlns:p14="http://schemas.microsoft.com/office/powerpoint/2010/main" val="514669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Veronica and Luis </a:t>
            </a:r>
          </a:p>
          <a:p>
            <a:endParaRPr lang="en-US"/>
          </a:p>
        </p:txBody>
      </p:sp>
      <p:sp>
        <p:nvSpPr>
          <p:cNvPr id="4" name="Slide Number Placeholder 3"/>
          <p:cNvSpPr>
            <a:spLocks noGrp="1"/>
          </p:cNvSpPr>
          <p:nvPr>
            <p:ph type="sldNum" sz="quarter" idx="5"/>
          </p:nvPr>
        </p:nvSpPr>
        <p:spPr/>
        <p:txBody>
          <a:bodyPr/>
          <a:lstStyle/>
          <a:p>
            <a:fld id="{2DBD32D9-0B40-4F75-B451-EEBFEDDA80AE}" type="slidenum">
              <a:rPr lang="en-US" smtClean="0"/>
              <a:t>10</a:t>
            </a:fld>
            <a:endParaRPr lang="en-US"/>
          </a:p>
        </p:txBody>
      </p:sp>
    </p:spTree>
    <p:extLst>
      <p:ext uri="{BB962C8B-B14F-4D97-AF65-F5344CB8AC3E}">
        <p14:creationId xmlns:p14="http://schemas.microsoft.com/office/powerpoint/2010/main" val="2916993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Veronica and Luis </a:t>
            </a:r>
          </a:p>
          <a:p>
            <a:endParaRPr lang="en-US"/>
          </a:p>
        </p:txBody>
      </p:sp>
      <p:sp>
        <p:nvSpPr>
          <p:cNvPr id="4" name="Slide Number Placeholder 3"/>
          <p:cNvSpPr>
            <a:spLocks noGrp="1"/>
          </p:cNvSpPr>
          <p:nvPr>
            <p:ph type="sldNum" sz="quarter" idx="5"/>
          </p:nvPr>
        </p:nvSpPr>
        <p:spPr/>
        <p:txBody>
          <a:bodyPr/>
          <a:lstStyle/>
          <a:p>
            <a:fld id="{2DBD32D9-0B40-4F75-B451-EEBFEDDA80AE}" type="slidenum">
              <a:rPr lang="en-US" smtClean="0"/>
              <a:t>11</a:t>
            </a:fld>
            <a:endParaRPr lang="en-US"/>
          </a:p>
        </p:txBody>
      </p:sp>
    </p:spTree>
    <p:extLst>
      <p:ext uri="{BB962C8B-B14F-4D97-AF65-F5344CB8AC3E}">
        <p14:creationId xmlns:p14="http://schemas.microsoft.com/office/powerpoint/2010/main" val="314598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Veronica and Luis </a:t>
            </a:r>
          </a:p>
          <a:p>
            <a:endParaRPr lang="en-US"/>
          </a:p>
        </p:txBody>
      </p:sp>
      <p:sp>
        <p:nvSpPr>
          <p:cNvPr id="4" name="Slide Number Placeholder 3"/>
          <p:cNvSpPr>
            <a:spLocks noGrp="1"/>
          </p:cNvSpPr>
          <p:nvPr>
            <p:ph type="sldNum" sz="quarter" idx="5"/>
          </p:nvPr>
        </p:nvSpPr>
        <p:spPr/>
        <p:txBody>
          <a:bodyPr/>
          <a:lstStyle/>
          <a:p>
            <a:fld id="{2DBD32D9-0B40-4F75-B451-EEBFEDDA80AE}" type="slidenum">
              <a:rPr lang="en-US" smtClean="0"/>
              <a:t>12</a:t>
            </a:fld>
            <a:endParaRPr lang="en-US"/>
          </a:p>
        </p:txBody>
      </p:sp>
    </p:spTree>
    <p:extLst>
      <p:ext uri="{BB962C8B-B14F-4D97-AF65-F5344CB8AC3E}">
        <p14:creationId xmlns:p14="http://schemas.microsoft.com/office/powerpoint/2010/main" val="800664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Veronica and Luis </a:t>
            </a:r>
          </a:p>
          <a:p>
            <a:endParaRPr lang="en-US"/>
          </a:p>
        </p:txBody>
      </p:sp>
      <p:sp>
        <p:nvSpPr>
          <p:cNvPr id="4" name="Slide Number Placeholder 3"/>
          <p:cNvSpPr>
            <a:spLocks noGrp="1"/>
          </p:cNvSpPr>
          <p:nvPr>
            <p:ph type="sldNum" sz="quarter" idx="5"/>
          </p:nvPr>
        </p:nvSpPr>
        <p:spPr/>
        <p:txBody>
          <a:bodyPr/>
          <a:lstStyle/>
          <a:p>
            <a:fld id="{2DBD32D9-0B40-4F75-B451-EEBFEDDA80AE}" type="slidenum">
              <a:rPr lang="en-US" smtClean="0"/>
              <a:t>13</a:t>
            </a:fld>
            <a:endParaRPr lang="en-US"/>
          </a:p>
        </p:txBody>
      </p:sp>
    </p:spTree>
    <p:extLst>
      <p:ext uri="{BB962C8B-B14F-4D97-AF65-F5344CB8AC3E}">
        <p14:creationId xmlns:p14="http://schemas.microsoft.com/office/powerpoint/2010/main" val="786258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Veronica and Luis </a:t>
            </a:r>
          </a:p>
          <a:p>
            <a:endParaRPr lang="en-US"/>
          </a:p>
        </p:txBody>
      </p:sp>
      <p:sp>
        <p:nvSpPr>
          <p:cNvPr id="4" name="Slide Number Placeholder 3"/>
          <p:cNvSpPr>
            <a:spLocks noGrp="1"/>
          </p:cNvSpPr>
          <p:nvPr>
            <p:ph type="sldNum" sz="quarter" idx="5"/>
          </p:nvPr>
        </p:nvSpPr>
        <p:spPr/>
        <p:txBody>
          <a:bodyPr/>
          <a:lstStyle/>
          <a:p>
            <a:fld id="{2DBD32D9-0B40-4F75-B451-EEBFEDDA80AE}" type="slidenum">
              <a:rPr lang="en-US" smtClean="0"/>
              <a:t>14</a:t>
            </a:fld>
            <a:endParaRPr lang="en-US"/>
          </a:p>
        </p:txBody>
      </p:sp>
    </p:spTree>
    <p:extLst>
      <p:ext uri="{BB962C8B-B14F-4D97-AF65-F5344CB8AC3E}">
        <p14:creationId xmlns:p14="http://schemas.microsoft.com/office/powerpoint/2010/main" val="2347109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Veronica and Luis </a:t>
            </a:r>
          </a:p>
          <a:p>
            <a:endParaRPr lang="en-US"/>
          </a:p>
        </p:txBody>
      </p:sp>
      <p:sp>
        <p:nvSpPr>
          <p:cNvPr id="4" name="Slide Number Placeholder 3"/>
          <p:cNvSpPr>
            <a:spLocks noGrp="1"/>
          </p:cNvSpPr>
          <p:nvPr>
            <p:ph type="sldNum" sz="quarter" idx="5"/>
          </p:nvPr>
        </p:nvSpPr>
        <p:spPr/>
        <p:txBody>
          <a:bodyPr/>
          <a:lstStyle/>
          <a:p>
            <a:fld id="{2DBD32D9-0B40-4F75-B451-EEBFEDDA80AE}" type="slidenum">
              <a:rPr lang="en-US" smtClean="0"/>
              <a:t>15</a:t>
            </a:fld>
            <a:endParaRPr lang="en-US"/>
          </a:p>
        </p:txBody>
      </p:sp>
    </p:spTree>
    <p:extLst>
      <p:ext uri="{BB962C8B-B14F-4D97-AF65-F5344CB8AC3E}">
        <p14:creationId xmlns:p14="http://schemas.microsoft.com/office/powerpoint/2010/main" val="3140197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Veronica and Luis </a:t>
            </a:r>
          </a:p>
          <a:p>
            <a:endParaRPr lang="en-US"/>
          </a:p>
        </p:txBody>
      </p:sp>
      <p:sp>
        <p:nvSpPr>
          <p:cNvPr id="4" name="Slide Number Placeholder 3"/>
          <p:cNvSpPr>
            <a:spLocks noGrp="1"/>
          </p:cNvSpPr>
          <p:nvPr>
            <p:ph type="sldNum" sz="quarter" idx="5"/>
          </p:nvPr>
        </p:nvSpPr>
        <p:spPr/>
        <p:txBody>
          <a:bodyPr/>
          <a:lstStyle/>
          <a:p>
            <a:fld id="{2DBD32D9-0B40-4F75-B451-EEBFEDDA80AE}" type="slidenum">
              <a:rPr lang="en-US" smtClean="0"/>
              <a:t>16</a:t>
            </a:fld>
            <a:endParaRPr lang="en-US"/>
          </a:p>
        </p:txBody>
      </p:sp>
    </p:spTree>
    <p:extLst>
      <p:ext uri="{BB962C8B-B14F-4D97-AF65-F5344CB8AC3E}">
        <p14:creationId xmlns:p14="http://schemas.microsoft.com/office/powerpoint/2010/main" val="1722697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 and Luis</a:t>
            </a:r>
          </a:p>
        </p:txBody>
      </p:sp>
      <p:sp>
        <p:nvSpPr>
          <p:cNvPr id="4" name="Slide Number Placeholder 3"/>
          <p:cNvSpPr>
            <a:spLocks noGrp="1"/>
          </p:cNvSpPr>
          <p:nvPr>
            <p:ph type="sldNum" sz="quarter" idx="5"/>
          </p:nvPr>
        </p:nvSpPr>
        <p:spPr/>
        <p:txBody>
          <a:bodyPr/>
          <a:lstStyle/>
          <a:p>
            <a:fld id="{2DBD32D9-0B40-4F75-B451-EEBFEDDA80AE}" type="slidenum">
              <a:rPr lang="en-US" smtClean="0"/>
              <a:t>17</a:t>
            </a:fld>
            <a:endParaRPr lang="en-US"/>
          </a:p>
        </p:txBody>
      </p:sp>
    </p:spTree>
    <p:extLst>
      <p:ext uri="{BB962C8B-B14F-4D97-AF65-F5344CB8AC3E}">
        <p14:creationId xmlns:p14="http://schemas.microsoft.com/office/powerpoint/2010/main" val="1388298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 </a:t>
            </a:r>
          </a:p>
        </p:txBody>
      </p:sp>
      <p:sp>
        <p:nvSpPr>
          <p:cNvPr id="4" name="Slide Number Placeholder 3"/>
          <p:cNvSpPr>
            <a:spLocks noGrp="1"/>
          </p:cNvSpPr>
          <p:nvPr>
            <p:ph type="sldNum" sz="quarter" idx="5"/>
          </p:nvPr>
        </p:nvSpPr>
        <p:spPr/>
        <p:txBody>
          <a:bodyPr/>
          <a:lstStyle/>
          <a:p>
            <a:fld id="{2DBD32D9-0B40-4F75-B451-EEBFEDDA80AE}" type="slidenum">
              <a:rPr lang="en-US" smtClean="0"/>
              <a:t>18</a:t>
            </a:fld>
            <a:endParaRPr lang="en-US"/>
          </a:p>
        </p:txBody>
      </p:sp>
    </p:spTree>
    <p:extLst>
      <p:ext uri="{BB962C8B-B14F-4D97-AF65-F5344CB8AC3E}">
        <p14:creationId xmlns:p14="http://schemas.microsoft.com/office/powerpoint/2010/main" val="766659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a:t>
            </a:r>
          </a:p>
        </p:txBody>
      </p:sp>
      <p:sp>
        <p:nvSpPr>
          <p:cNvPr id="4" name="Slide Number Placeholder 3"/>
          <p:cNvSpPr>
            <a:spLocks noGrp="1"/>
          </p:cNvSpPr>
          <p:nvPr>
            <p:ph type="sldNum" sz="quarter" idx="5"/>
          </p:nvPr>
        </p:nvSpPr>
        <p:spPr/>
        <p:txBody>
          <a:bodyPr/>
          <a:lstStyle/>
          <a:p>
            <a:fld id="{2DBD32D9-0B40-4F75-B451-EEBFEDDA80AE}" type="slidenum">
              <a:rPr lang="en-US" smtClean="0"/>
              <a:t>19</a:t>
            </a:fld>
            <a:endParaRPr lang="en-US"/>
          </a:p>
        </p:txBody>
      </p:sp>
    </p:spTree>
    <p:extLst>
      <p:ext uri="{BB962C8B-B14F-4D97-AF65-F5344CB8AC3E}">
        <p14:creationId xmlns:p14="http://schemas.microsoft.com/office/powerpoint/2010/main" val="2627368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Dean Rodriguez </a:t>
            </a:r>
            <a:r>
              <a:rPr lang="en-US" b="0">
                <a:solidFill>
                  <a:srgbClr val="FF0000"/>
                </a:solidFill>
                <a:ea typeface="+mn-lt"/>
                <a:cs typeface="+mn-lt"/>
              </a:rPr>
              <a:t>(summer activity, SSR, TPDM, Introduce Associate Dean)</a:t>
            </a:r>
            <a:endParaRPr lang="en-US" b="0"/>
          </a:p>
        </p:txBody>
      </p:sp>
      <p:sp>
        <p:nvSpPr>
          <p:cNvPr id="4" name="Slide Number Placeholder 3"/>
          <p:cNvSpPr>
            <a:spLocks noGrp="1"/>
          </p:cNvSpPr>
          <p:nvPr>
            <p:ph type="sldNum" sz="quarter" idx="5"/>
          </p:nvPr>
        </p:nvSpPr>
        <p:spPr/>
        <p:txBody>
          <a:bodyPr/>
          <a:lstStyle/>
          <a:p>
            <a:fld id="{2DBD32D9-0B40-4F75-B451-EEBFEDDA80AE}" type="slidenum">
              <a:rPr lang="en-US" smtClean="0"/>
              <a:t>2</a:t>
            </a:fld>
            <a:endParaRPr lang="en-US"/>
          </a:p>
        </p:txBody>
      </p:sp>
    </p:spTree>
    <p:extLst>
      <p:ext uri="{BB962C8B-B14F-4D97-AF65-F5344CB8AC3E}">
        <p14:creationId xmlns:p14="http://schemas.microsoft.com/office/powerpoint/2010/main" val="949766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Alma and Luis M. </a:t>
            </a:r>
          </a:p>
        </p:txBody>
      </p:sp>
      <p:sp>
        <p:nvSpPr>
          <p:cNvPr id="4" name="Slide Number Placeholder 3"/>
          <p:cNvSpPr>
            <a:spLocks noGrp="1"/>
          </p:cNvSpPr>
          <p:nvPr>
            <p:ph type="sldNum" sz="quarter" idx="5"/>
          </p:nvPr>
        </p:nvSpPr>
        <p:spPr/>
        <p:txBody>
          <a:bodyPr/>
          <a:lstStyle/>
          <a:p>
            <a:fld id="{2DBD32D9-0B40-4F75-B451-EEBFEDDA80AE}" type="slidenum">
              <a:rPr lang="en-US" smtClean="0"/>
              <a:t>20</a:t>
            </a:fld>
            <a:endParaRPr lang="en-US"/>
          </a:p>
        </p:txBody>
      </p:sp>
    </p:spTree>
    <p:extLst>
      <p:ext uri="{BB962C8B-B14F-4D97-AF65-F5344CB8AC3E}">
        <p14:creationId xmlns:p14="http://schemas.microsoft.com/office/powerpoint/2010/main" val="856348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Alma and Luis</a:t>
            </a:r>
          </a:p>
        </p:txBody>
      </p:sp>
      <p:sp>
        <p:nvSpPr>
          <p:cNvPr id="4" name="Slide Number Placeholder 3"/>
          <p:cNvSpPr>
            <a:spLocks noGrp="1"/>
          </p:cNvSpPr>
          <p:nvPr>
            <p:ph type="sldNum" sz="quarter" idx="5"/>
          </p:nvPr>
        </p:nvSpPr>
        <p:spPr/>
        <p:txBody>
          <a:bodyPr/>
          <a:lstStyle/>
          <a:p>
            <a:fld id="{2DBD32D9-0B40-4F75-B451-EEBFEDDA80AE}" type="slidenum">
              <a:rPr lang="en-US" smtClean="0"/>
              <a:t>21</a:t>
            </a:fld>
            <a:endParaRPr lang="en-US"/>
          </a:p>
        </p:txBody>
      </p:sp>
    </p:spTree>
    <p:extLst>
      <p:ext uri="{BB962C8B-B14F-4D97-AF65-F5344CB8AC3E}">
        <p14:creationId xmlns:p14="http://schemas.microsoft.com/office/powerpoint/2010/main" val="3904106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Alma and Luis</a:t>
            </a:r>
          </a:p>
        </p:txBody>
      </p:sp>
      <p:sp>
        <p:nvSpPr>
          <p:cNvPr id="4" name="Slide Number Placeholder 3"/>
          <p:cNvSpPr>
            <a:spLocks noGrp="1"/>
          </p:cNvSpPr>
          <p:nvPr>
            <p:ph type="sldNum" sz="quarter" idx="5"/>
          </p:nvPr>
        </p:nvSpPr>
        <p:spPr/>
        <p:txBody>
          <a:bodyPr/>
          <a:lstStyle/>
          <a:p>
            <a:fld id="{2DBD32D9-0B40-4F75-B451-EEBFEDDA80AE}" type="slidenum">
              <a:rPr lang="en-US" smtClean="0"/>
              <a:t>22</a:t>
            </a:fld>
            <a:endParaRPr lang="en-US"/>
          </a:p>
        </p:txBody>
      </p:sp>
    </p:spTree>
    <p:extLst>
      <p:ext uri="{BB962C8B-B14F-4D97-AF65-F5344CB8AC3E}">
        <p14:creationId xmlns:p14="http://schemas.microsoft.com/office/powerpoint/2010/main" val="4011081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Alma and Luis</a:t>
            </a:r>
          </a:p>
        </p:txBody>
      </p:sp>
      <p:sp>
        <p:nvSpPr>
          <p:cNvPr id="4" name="Slide Number Placeholder 3"/>
          <p:cNvSpPr>
            <a:spLocks noGrp="1"/>
          </p:cNvSpPr>
          <p:nvPr>
            <p:ph type="sldNum" sz="quarter" idx="5"/>
          </p:nvPr>
        </p:nvSpPr>
        <p:spPr/>
        <p:txBody>
          <a:bodyPr/>
          <a:lstStyle/>
          <a:p>
            <a:fld id="{2DBD32D9-0B40-4F75-B451-EEBFEDDA80AE}" type="slidenum">
              <a:rPr lang="en-US" smtClean="0"/>
              <a:t>23</a:t>
            </a:fld>
            <a:endParaRPr lang="en-US"/>
          </a:p>
        </p:txBody>
      </p:sp>
    </p:spTree>
    <p:extLst>
      <p:ext uri="{BB962C8B-B14F-4D97-AF65-F5344CB8AC3E}">
        <p14:creationId xmlns:p14="http://schemas.microsoft.com/office/powerpoint/2010/main" val="3008140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Luis </a:t>
            </a:r>
            <a:r>
              <a:rPr lang="en-US" err="1"/>
              <a:t>Machuca</a:t>
            </a:r>
            <a:r>
              <a:rPr lang="en-US"/>
              <a:t>:  Share Out latest enrollment growth, grad rates, </a:t>
            </a:r>
            <a:r>
              <a:rPr lang="en-US" err="1"/>
              <a:t>TExES</a:t>
            </a:r>
            <a:r>
              <a:rPr lang="en-US"/>
              <a:t> pass rates, share completer data, </a:t>
            </a:r>
          </a:p>
        </p:txBody>
      </p:sp>
      <p:sp>
        <p:nvSpPr>
          <p:cNvPr id="4" name="Slide Number Placeholder 3"/>
          <p:cNvSpPr>
            <a:spLocks noGrp="1"/>
          </p:cNvSpPr>
          <p:nvPr>
            <p:ph type="sldNum" sz="quarter" idx="5"/>
          </p:nvPr>
        </p:nvSpPr>
        <p:spPr/>
        <p:txBody>
          <a:bodyPr/>
          <a:lstStyle/>
          <a:p>
            <a:fld id="{2DBD32D9-0B40-4F75-B451-EEBFEDDA80AE}" type="slidenum">
              <a:rPr lang="en-US" smtClean="0"/>
              <a:t>24</a:t>
            </a:fld>
            <a:endParaRPr lang="en-US"/>
          </a:p>
        </p:txBody>
      </p:sp>
    </p:spTree>
    <p:extLst>
      <p:ext uri="{BB962C8B-B14F-4D97-AF65-F5344CB8AC3E}">
        <p14:creationId xmlns:p14="http://schemas.microsoft.com/office/powerpoint/2010/main" val="3931091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 and Luis A.</a:t>
            </a:r>
          </a:p>
        </p:txBody>
      </p:sp>
      <p:sp>
        <p:nvSpPr>
          <p:cNvPr id="4" name="Slide Number Placeholder 3"/>
          <p:cNvSpPr>
            <a:spLocks noGrp="1"/>
          </p:cNvSpPr>
          <p:nvPr>
            <p:ph type="sldNum" sz="quarter" idx="5"/>
          </p:nvPr>
        </p:nvSpPr>
        <p:spPr/>
        <p:txBody>
          <a:bodyPr/>
          <a:lstStyle/>
          <a:p>
            <a:fld id="{2DBD32D9-0B40-4F75-B451-EEBFEDDA80AE}" type="slidenum">
              <a:rPr lang="en-US" smtClean="0"/>
              <a:t>25</a:t>
            </a:fld>
            <a:endParaRPr lang="en-US"/>
          </a:p>
        </p:txBody>
      </p:sp>
    </p:spTree>
    <p:extLst>
      <p:ext uri="{BB962C8B-B14F-4D97-AF65-F5344CB8AC3E}">
        <p14:creationId xmlns:p14="http://schemas.microsoft.com/office/powerpoint/2010/main" val="3188967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Initial Programs Whole Group Sample Scenario</a:t>
            </a:r>
          </a:p>
        </p:txBody>
      </p:sp>
      <p:sp>
        <p:nvSpPr>
          <p:cNvPr id="4" name="Slide Number Placeholder 3"/>
          <p:cNvSpPr>
            <a:spLocks noGrp="1"/>
          </p:cNvSpPr>
          <p:nvPr>
            <p:ph type="sldNum" sz="quarter" idx="5"/>
          </p:nvPr>
        </p:nvSpPr>
        <p:spPr/>
        <p:txBody>
          <a:bodyPr/>
          <a:lstStyle/>
          <a:p>
            <a:fld id="{2DBD32D9-0B40-4F75-B451-EEBFEDDA80AE}" type="slidenum">
              <a:rPr lang="en-US" smtClean="0"/>
              <a:t>27</a:t>
            </a:fld>
            <a:endParaRPr lang="en-US"/>
          </a:p>
        </p:txBody>
      </p:sp>
    </p:spTree>
    <p:extLst>
      <p:ext uri="{BB962C8B-B14F-4D97-AF65-F5344CB8AC3E}">
        <p14:creationId xmlns:p14="http://schemas.microsoft.com/office/powerpoint/2010/main" val="1474835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BD32D9-0B40-4F75-B451-EEBFEDDA80AE}" type="slidenum">
              <a:rPr lang="en-US" smtClean="0"/>
              <a:t>29</a:t>
            </a:fld>
            <a:endParaRPr lang="en-US"/>
          </a:p>
        </p:txBody>
      </p:sp>
    </p:spTree>
    <p:extLst>
      <p:ext uri="{BB962C8B-B14F-4D97-AF65-F5344CB8AC3E}">
        <p14:creationId xmlns:p14="http://schemas.microsoft.com/office/powerpoint/2010/main" val="2566088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Luis </a:t>
            </a:r>
            <a:r>
              <a:rPr lang="en-US" err="1"/>
              <a:t>Azpeitia</a:t>
            </a:r>
            <a:endParaRPr lang="en-US"/>
          </a:p>
        </p:txBody>
      </p:sp>
      <p:sp>
        <p:nvSpPr>
          <p:cNvPr id="4" name="Slide Number Placeholder 3"/>
          <p:cNvSpPr>
            <a:spLocks noGrp="1"/>
          </p:cNvSpPr>
          <p:nvPr>
            <p:ph type="sldNum" sz="quarter" idx="5"/>
          </p:nvPr>
        </p:nvSpPr>
        <p:spPr/>
        <p:txBody>
          <a:bodyPr/>
          <a:lstStyle/>
          <a:p>
            <a:fld id="{2DBD32D9-0B40-4F75-B451-EEBFEDDA80AE}" type="slidenum">
              <a:rPr lang="en-US" smtClean="0"/>
              <a:t>30</a:t>
            </a:fld>
            <a:endParaRPr lang="en-US"/>
          </a:p>
        </p:txBody>
      </p:sp>
    </p:spTree>
    <p:extLst>
      <p:ext uri="{BB962C8B-B14F-4D97-AF65-F5344CB8AC3E}">
        <p14:creationId xmlns:p14="http://schemas.microsoft.com/office/powerpoint/2010/main" val="3797450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Luis </a:t>
            </a:r>
            <a:r>
              <a:rPr lang="en-US" err="1"/>
              <a:t>Azpeitia</a:t>
            </a:r>
            <a:endParaRPr lang="en-US"/>
          </a:p>
        </p:txBody>
      </p:sp>
      <p:sp>
        <p:nvSpPr>
          <p:cNvPr id="4" name="Slide Number Placeholder 3"/>
          <p:cNvSpPr>
            <a:spLocks noGrp="1"/>
          </p:cNvSpPr>
          <p:nvPr>
            <p:ph type="sldNum" sz="quarter" idx="5"/>
          </p:nvPr>
        </p:nvSpPr>
        <p:spPr/>
        <p:txBody>
          <a:bodyPr/>
          <a:lstStyle/>
          <a:p>
            <a:fld id="{2DBD32D9-0B40-4F75-B451-EEBFEDDA80AE}" type="slidenum">
              <a:rPr lang="en-US" smtClean="0"/>
              <a:t>31</a:t>
            </a:fld>
            <a:endParaRPr lang="en-US"/>
          </a:p>
        </p:txBody>
      </p:sp>
    </p:spTree>
    <p:extLst>
      <p:ext uri="{BB962C8B-B14F-4D97-AF65-F5344CB8AC3E}">
        <p14:creationId xmlns:p14="http://schemas.microsoft.com/office/powerpoint/2010/main" val="149498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FF0000"/>
                </a:solidFill>
                <a:ea typeface="+mn-lt"/>
                <a:cs typeface="+mn-lt"/>
              </a:rPr>
              <a:t>Overview: Veronica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rgbClr val="FF0000"/>
              </a:solidFill>
              <a:ea typeface="+mn-lt"/>
              <a:cs typeface="+mn-lt"/>
            </a:endParaRPr>
          </a:p>
          <a:p>
            <a:endParaRPr lang="en-US"/>
          </a:p>
        </p:txBody>
      </p:sp>
      <p:sp>
        <p:nvSpPr>
          <p:cNvPr id="4" name="Slide Number Placeholder 3"/>
          <p:cNvSpPr>
            <a:spLocks noGrp="1"/>
          </p:cNvSpPr>
          <p:nvPr>
            <p:ph type="sldNum" sz="quarter" idx="5"/>
          </p:nvPr>
        </p:nvSpPr>
        <p:spPr/>
        <p:txBody>
          <a:bodyPr/>
          <a:lstStyle/>
          <a:p>
            <a:fld id="{2DBD32D9-0B40-4F75-B451-EEBFEDDA80AE}" type="slidenum">
              <a:rPr lang="en-US" smtClean="0"/>
              <a:t>3</a:t>
            </a:fld>
            <a:endParaRPr lang="en-US"/>
          </a:p>
        </p:txBody>
      </p:sp>
    </p:spTree>
    <p:extLst>
      <p:ext uri="{BB962C8B-B14F-4D97-AF65-F5344CB8AC3E}">
        <p14:creationId xmlns:p14="http://schemas.microsoft.com/office/powerpoint/2010/main" val="667887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Luis </a:t>
            </a:r>
            <a:r>
              <a:rPr lang="en-US" err="1"/>
              <a:t>Azpeitia</a:t>
            </a:r>
            <a:endParaRPr lang="en-US"/>
          </a:p>
        </p:txBody>
      </p:sp>
      <p:sp>
        <p:nvSpPr>
          <p:cNvPr id="4" name="Slide Number Placeholder 3"/>
          <p:cNvSpPr>
            <a:spLocks noGrp="1"/>
          </p:cNvSpPr>
          <p:nvPr>
            <p:ph type="sldNum" sz="quarter" idx="5"/>
          </p:nvPr>
        </p:nvSpPr>
        <p:spPr/>
        <p:txBody>
          <a:bodyPr/>
          <a:lstStyle/>
          <a:p>
            <a:fld id="{2DBD32D9-0B40-4F75-B451-EEBFEDDA80AE}" type="slidenum">
              <a:rPr lang="en-US" smtClean="0"/>
              <a:t>32</a:t>
            </a:fld>
            <a:endParaRPr lang="en-US"/>
          </a:p>
        </p:txBody>
      </p:sp>
    </p:spTree>
    <p:extLst>
      <p:ext uri="{BB962C8B-B14F-4D97-AF65-F5344CB8AC3E}">
        <p14:creationId xmlns:p14="http://schemas.microsoft.com/office/powerpoint/2010/main" val="230760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Luis </a:t>
            </a:r>
            <a:r>
              <a:rPr lang="en-US" err="1"/>
              <a:t>Azpeitia</a:t>
            </a:r>
            <a:endParaRPr lang="en-US"/>
          </a:p>
        </p:txBody>
      </p:sp>
      <p:sp>
        <p:nvSpPr>
          <p:cNvPr id="4" name="Slide Number Placeholder 3"/>
          <p:cNvSpPr>
            <a:spLocks noGrp="1"/>
          </p:cNvSpPr>
          <p:nvPr>
            <p:ph type="sldNum" sz="quarter" idx="5"/>
          </p:nvPr>
        </p:nvSpPr>
        <p:spPr/>
        <p:txBody>
          <a:bodyPr/>
          <a:lstStyle/>
          <a:p>
            <a:fld id="{2DBD32D9-0B40-4F75-B451-EEBFEDDA80AE}" type="slidenum">
              <a:rPr lang="en-US" smtClean="0"/>
              <a:t>33</a:t>
            </a:fld>
            <a:endParaRPr lang="en-US"/>
          </a:p>
        </p:txBody>
      </p:sp>
    </p:spTree>
    <p:extLst>
      <p:ext uri="{BB962C8B-B14F-4D97-AF65-F5344CB8AC3E}">
        <p14:creationId xmlns:p14="http://schemas.microsoft.com/office/powerpoint/2010/main" val="1048172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SSR revisions, prep for mock CAEP Visit in January with consultant; prep for CAEP visit in March, continued assessment cycles and data gathering.</a:t>
            </a:r>
          </a:p>
        </p:txBody>
      </p:sp>
      <p:sp>
        <p:nvSpPr>
          <p:cNvPr id="4" name="Slide Number Placeholder 3"/>
          <p:cNvSpPr>
            <a:spLocks noGrp="1"/>
          </p:cNvSpPr>
          <p:nvPr>
            <p:ph type="sldNum" sz="quarter" idx="5"/>
          </p:nvPr>
        </p:nvSpPr>
        <p:spPr/>
        <p:txBody>
          <a:bodyPr/>
          <a:lstStyle/>
          <a:p>
            <a:fld id="{2DBD32D9-0B40-4F75-B451-EEBFEDDA80AE}" type="slidenum">
              <a:rPr lang="en-US" smtClean="0"/>
              <a:t>35</a:t>
            </a:fld>
            <a:endParaRPr lang="en-US"/>
          </a:p>
        </p:txBody>
      </p:sp>
    </p:spTree>
    <p:extLst>
      <p:ext uri="{BB962C8B-B14F-4D97-AF65-F5344CB8AC3E}">
        <p14:creationId xmlns:p14="http://schemas.microsoft.com/office/powerpoint/2010/main" val="107703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261FE1-35E6-504B-8835-246D44684D66}" type="slidenum">
              <a:rPr lang="en-US" smtClean="0"/>
              <a:t>37</a:t>
            </a:fld>
            <a:endParaRPr lang="en-US"/>
          </a:p>
        </p:txBody>
      </p:sp>
    </p:spTree>
    <p:extLst>
      <p:ext uri="{BB962C8B-B14F-4D97-AF65-F5344CB8AC3E}">
        <p14:creationId xmlns:p14="http://schemas.microsoft.com/office/powerpoint/2010/main" val="2914511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 </a:t>
            </a:r>
          </a:p>
        </p:txBody>
      </p:sp>
      <p:sp>
        <p:nvSpPr>
          <p:cNvPr id="4" name="Slide Number Placeholder 3"/>
          <p:cNvSpPr>
            <a:spLocks noGrp="1"/>
          </p:cNvSpPr>
          <p:nvPr>
            <p:ph type="sldNum" sz="quarter" idx="5"/>
          </p:nvPr>
        </p:nvSpPr>
        <p:spPr/>
        <p:txBody>
          <a:bodyPr/>
          <a:lstStyle/>
          <a:p>
            <a:fld id="{2DBD32D9-0B40-4F75-B451-EEBFEDDA80AE}" type="slidenum">
              <a:rPr lang="en-US" smtClean="0"/>
              <a:t>4</a:t>
            </a:fld>
            <a:endParaRPr lang="en-US"/>
          </a:p>
        </p:txBody>
      </p:sp>
    </p:spTree>
    <p:extLst>
      <p:ext uri="{BB962C8B-B14F-4D97-AF65-F5344CB8AC3E}">
        <p14:creationId xmlns:p14="http://schemas.microsoft.com/office/powerpoint/2010/main" val="2873898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a:t>
            </a:r>
          </a:p>
        </p:txBody>
      </p:sp>
      <p:sp>
        <p:nvSpPr>
          <p:cNvPr id="4" name="Slide Number Placeholder 3"/>
          <p:cNvSpPr>
            <a:spLocks noGrp="1"/>
          </p:cNvSpPr>
          <p:nvPr>
            <p:ph type="sldNum" sz="quarter" idx="5"/>
          </p:nvPr>
        </p:nvSpPr>
        <p:spPr/>
        <p:txBody>
          <a:bodyPr/>
          <a:lstStyle/>
          <a:p>
            <a:fld id="{2DBD32D9-0B40-4F75-B451-EEBFEDDA80AE}" type="slidenum">
              <a:rPr lang="en-US" smtClean="0"/>
              <a:t>5</a:t>
            </a:fld>
            <a:endParaRPr lang="en-US"/>
          </a:p>
        </p:txBody>
      </p:sp>
    </p:spTree>
    <p:extLst>
      <p:ext uri="{BB962C8B-B14F-4D97-AF65-F5344CB8AC3E}">
        <p14:creationId xmlns:p14="http://schemas.microsoft.com/office/powerpoint/2010/main" val="4132716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a:t>
            </a:r>
          </a:p>
        </p:txBody>
      </p:sp>
      <p:sp>
        <p:nvSpPr>
          <p:cNvPr id="4" name="Slide Number Placeholder 3"/>
          <p:cNvSpPr>
            <a:spLocks noGrp="1"/>
          </p:cNvSpPr>
          <p:nvPr>
            <p:ph type="sldNum" sz="quarter" idx="5"/>
          </p:nvPr>
        </p:nvSpPr>
        <p:spPr/>
        <p:txBody>
          <a:bodyPr/>
          <a:lstStyle/>
          <a:p>
            <a:fld id="{2DBD32D9-0B40-4F75-B451-EEBFEDDA80AE}" type="slidenum">
              <a:rPr lang="en-US" smtClean="0"/>
              <a:t>6</a:t>
            </a:fld>
            <a:endParaRPr lang="en-US"/>
          </a:p>
        </p:txBody>
      </p:sp>
    </p:spTree>
    <p:extLst>
      <p:ext uri="{BB962C8B-B14F-4D97-AF65-F5344CB8AC3E}">
        <p14:creationId xmlns:p14="http://schemas.microsoft.com/office/powerpoint/2010/main" val="3380528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a:t>
            </a:r>
          </a:p>
        </p:txBody>
      </p:sp>
      <p:sp>
        <p:nvSpPr>
          <p:cNvPr id="4" name="Slide Number Placeholder 3"/>
          <p:cNvSpPr>
            <a:spLocks noGrp="1"/>
          </p:cNvSpPr>
          <p:nvPr>
            <p:ph type="sldNum" sz="quarter" idx="5"/>
          </p:nvPr>
        </p:nvSpPr>
        <p:spPr/>
        <p:txBody>
          <a:bodyPr/>
          <a:lstStyle/>
          <a:p>
            <a:fld id="{2DBD32D9-0B40-4F75-B451-EEBFEDDA80AE}" type="slidenum">
              <a:rPr lang="en-US" smtClean="0"/>
              <a:t>7</a:t>
            </a:fld>
            <a:endParaRPr lang="en-US"/>
          </a:p>
        </p:txBody>
      </p:sp>
    </p:spTree>
    <p:extLst>
      <p:ext uri="{BB962C8B-B14F-4D97-AF65-F5344CB8AC3E}">
        <p14:creationId xmlns:p14="http://schemas.microsoft.com/office/powerpoint/2010/main" val="3938521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 </a:t>
            </a:r>
          </a:p>
          <a:p>
            <a:endParaRPr lang="en-US"/>
          </a:p>
        </p:txBody>
      </p:sp>
      <p:sp>
        <p:nvSpPr>
          <p:cNvPr id="4" name="Slide Number Placeholder 3"/>
          <p:cNvSpPr>
            <a:spLocks noGrp="1"/>
          </p:cNvSpPr>
          <p:nvPr>
            <p:ph type="sldNum" sz="quarter" idx="5"/>
          </p:nvPr>
        </p:nvSpPr>
        <p:spPr/>
        <p:txBody>
          <a:bodyPr/>
          <a:lstStyle/>
          <a:p>
            <a:fld id="{2DBD32D9-0B40-4F75-B451-EEBFEDDA80AE}" type="slidenum">
              <a:rPr lang="en-US" smtClean="0"/>
              <a:t>8</a:t>
            </a:fld>
            <a:endParaRPr lang="en-US"/>
          </a:p>
        </p:txBody>
      </p:sp>
    </p:spTree>
    <p:extLst>
      <p:ext uri="{BB962C8B-B14F-4D97-AF65-F5344CB8AC3E}">
        <p14:creationId xmlns:p14="http://schemas.microsoft.com/office/powerpoint/2010/main" val="2478449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Veronica and Luis </a:t>
            </a:r>
          </a:p>
        </p:txBody>
      </p:sp>
      <p:sp>
        <p:nvSpPr>
          <p:cNvPr id="4" name="Slide Number Placeholder 3"/>
          <p:cNvSpPr>
            <a:spLocks noGrp="1"/>
          </p:cNvSpPr>
          <p:nvPr>
            <p:ph type="sldNum" sz="quarter" idx="5"/>
          </p:nvPr>
        </p:nvSpPr>
        <p:spPr/>
        <p:txBody>
          <a:bodyPr/>
          <a:lstStyle/>
          <a:p>
            <a:fld id="{2DBD32D9-0B40-4F75-B451-EEBFEDDA80AE}" type="slidenum">
              <a:rPr lang="en-US" smtClean="0"/>
              <a:t>9</a:t>
            </a:fld>
            <a:endParaRPr lang="en-US"/>
          </a:p>
        </p:txBody>
      </p:sp>
    </p:spTree>
    <p:extLst>
      <p:ext uri="{BB962C8B-B14F-4D97-AF65-F5344CB8AC3E}">
        <p14:creationId xmlns:p14="http://schemas.microsoft.com/office/powerpoint/2010/main" val="2563550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BB1442C-1D71-1E42-ACA6-CE919F1DB567}"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1BB18-00A1-D74B-A4F7-C5E321635D8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79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B1442C-1D71-1E42-ACA6-CE919F1DB567}"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1BB18-00A1-D74B-A4F7-C5E321635D84}" type="slidenum">
              <a:rPr lang="en-US" smtClean="0"/>
              <a:t>‹#›</a:t>
            </a:fld>
            <a:endParaRPr lang="en-US"/>
          </a:p>
        </p:txBody>
      </p:sp>
    </p:spTree>
    <p:extLst>
      <p:ext uri="{BB962C8B-B14F-4D97-AF65-F5344CB8AC3E}">
        <p14:creationId xmlns:p14="http://schemas.microsoft.com/office/powerpoint/2010/main" val="60339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B1442C-1D71-1E42-ACA6-CE919F1DB567}"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1BB18-00A1-D74B-A4F7-C5E321635D84}" type="slidenum">
              <a:rPr lang="en-US" smtClean="0"/>
              <a:t>‹#›</a:t>
            </a:fld>
            <a:endParaRPr lang="en-US"/>
          </a:p>
        </p:txBody>
      </p:sp>
    </p:spTree>
    <p:extLst>
      <p:ext uri="{BB962C8B-B14F-4D97-AF65-F5344CB8AC3E}">
        <p14:creationId xmlns:p14="http://schemas.microsoft.com/office/powerpoint/2010/main" val="298306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B1442C-1D71-1E42-ACA6-CE919F1DB567}"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1BB18-00A1-D74B-A4F7-C5E321635D84}" type="slidenum">
              <a:rPr lang="en-US" smtClean="0"/>
              <a:t>‹#›</a:t>
            </a:fld>
            <a:endParaRPr lang="en-US"/>
          </a:p>
        </p:txBody>
      </p:sp>
    </p:spTree>
    <p:extLst>
      <p:ext uri="{BB962C8B-B14F-4D97-AF65-F5344CB8AC3E}">
        <p14:creationId xmlns:p14="http://schemas.microsoft.com/office/powerpoint/2010/main" val="581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B1442C-1D71-1E42-ACA6-CE919F1DB567}" type="datetimeFigureOut">
              <a:rPr lang="en-US" smtClean="0"/>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41BB18-00A1-D74B-A4F7-C5E321635D8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350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B1442C-1D71-1E42-ACA6-CE919F1DB567}"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1BB18-00A1-D74B-A4F7-C5E321635D84}" type="slidenum">
              <a:rPr lang="en-US" smtClean="0"/>
              <a:t>‹#›</a:t>
            </a:fld>
            <a:endParaRPr lang="en-US"/>
          </a:p>
        </p:txBody>
      </p:sp>
    </p:spTree>
    <p:extLst>
      <p:ext uri="{BB962C8B-B14F-4D97-AF65-F5344CB8AC3E}">
        <p14:creationId xmlns:p14="http://schemas.microsoft.com/office/powerpoint/2010/main" val="3333841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B1442C-1D71-1E42-ACA6-CE919F1DB567}" type="datetimeFigureOut">
              <a:rPr lang="en-US" smtClean="0"/>
              <a:t>8/31/2021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41BB18-00A1-D74B-A4F7-C5E321635D84}" type="slidenum">
              <a:rPr lang="en-US" smtClean="0"/>
              <a:t>‹#›</a:t>
            </a:fld>
            <a:endParaRPr lang="en-US"/>
          </a:p>
        </p:txBody>
      </p:sp>
    </p:spTree>
    <p:extLst>
      <p:ext uri="{BB962C8B-B14F-4D97-AF65-F5344CB8AC3E}">
        <p14:creationId xmlns:p14="http://schemas.microsoft.com/office/powerpoint/2010/main" val="1953601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B1442C-1D71-1E42-ACA6-CE919F1DB567}" type="datetimeFigureOut">
              <a:rPr lang="en-US" smtClean="0"/>
              <a:t>8/31/2021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41BB18-00A1-D74B-A4F7-C5E321635D84}" type="slidenum">
              <a:rPr lang="en-US" smtClean="0"/>
              <a:t>‹#›</a:t>
            </a:fld>
            <a:endParaRPr lang="en-US"/>
          </a:p>
        </p:txBody>
      </p:sp>
    </p:spTree>
    <p:extLst>
      <p:ext uri="{BB962C8B-B14F-4D97-AF65-F5344CB8AC3E}">
        <p14:creationId xmlns:p14="http://schemas.microsoft.com/office/powerpoint/2010/main" val="365575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BB1442C-1D71-1E42-ACA6-CE919F1DB567}" type="datetimeFigureOut">
              <a:rPr lang="en-US" smtClean="0"/>
              <a:t>8/31/2021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C41BB18-00A1-D74B-A4F7-C5E321635D84}" type="slidenum">
              <a:rPr lang="en-US" smtClean="0"/>
              <a:t>‹#›</a:t>
            </a:fld>
            <a:endParaRPr lang="en-US"/>
          </a:p>
        </p:txBody>
      </p:sp>
    </p:spTree>
    <p:extLst>
      <p:ext uri="{BB962C8B-B14F-4D97-AF65-F5344CB8AC3E}">
        <p14:creationId xmlns:p14="http://schemas.microsoft.com/office/powerpoint/2010/main" val="1649795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BB1442C-1D71-1E42-ACA6-CE919F1DB567}" type="datetimeFigureOut">
              <a:rPr lang="en-US" smtClean="0"/>
              <a:t>8/31/2021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C41BB18-00A1-D74B-A4F7-C5E321635D84}" type="slidenum">
              <a:rPr lang="en-US" smtClean="0"/>
              <a:t>‹#›</a:t>
            </a:fld>
            <a:endParaRPr lang="en-US"/>
          </a:p>
        </p:txBody>
      </p:sp>
    </p:spTree>
    <p:extLst>
      <p:ext uri="{BB962C8B-B14F-4D97-AF65-F5344CB8AC3E}">
        <p14:creationId xmlns:p14="http://schemas.microsoft.com/office/powerpoint/2010/main" val="1452455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B1442C-1D71-1E42-ACA6-CE919F1DB567}" type="datetimeFigureOut">
              <a:rPr lang="en-US" smtClean="0"/>
              <a:t>8/31/2021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41BB18-00A1-D74B-A4F7-C5E321635D84}" type="slidenum">
              <a:rPr lang="en-US" smtClean="0"/>
              <a:t>‹#›</a:t>
            </a:fld>
            <a:endParaRPr lang="en-US"/>
          </a:p>
        </p:txBody>
      </p:sp>
    </p:spTree>
    <p:extLst>
      <p:ext uri="{BB962C8B-B14F-4D97-AF65-F5344CB8AC3E}">
        <p14:creationId xmlns:p14="http://schemas.microsoft.com/office/powerpoint/2010/main" val="3510486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BB1442C-1D71-1E42-ACA6-CE919F1DB567}" type="datetimeFigureOut">
              <a:rPr lang="en-US" smtClean="0"/>
              <a:t>8/31/2021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C41BB18-00A1-D74B-A4F7-C5E321635D84}"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4529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nam10.safelinks.protection.outlook.com/?url=https%3A%2F%2Fwww.utrgv.edu%2Fcurriculum-assessment%2Fassessment%2Fslo%2Findex.htm&amp;data=04%7C01%7Cveronica.estrada%40utrgv.edu%7Ce8770e3329584f3bfcbd08d91580cab7%7C990436a687df491c91249afa91f88827%7C0%7C0%7C637564465162857386%7CUnknown%7CTWFpbGZsb3d8eyJWIjoiMC4wLjAwMDAiLCJQIjoiV2luMzIiLCJBTiI6Ik1haWwiLCJXVCI6Mn0%3D%7C1000&amp;sdata=mMttKHvmk%2F98%2B%2Bo3XuUmK0SZGSKvirAV3hulV3%2Fvf60%3D&amp;reserved=0"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s://nam10.safelinks.protection.outlook.com/?url=https%3A%2F%2Fwww.utrgv.edu%2Fcurriculum-assessment%2Ftk20%2Findex.htm&amp;data=04%7C01%7Cveronica.estrada%40utrgv.edu%7Ce8770e3329584f3bfcbd08d91580cab7%7C990436a687df491c91249afa91f88827%7C0%7C0%7C637564465162857386%7CUnknown%7CTWFpbGZsb3d8eyJWIjoiMC4wLjAwMDAiLCJQIjoiV2luMzIiLCJBTiI6Ik1haWwiLCJXVCI6Mn0%3D%7C1000&amp;sdata=ou4xF%2FyGQbJXPyjpiSnJQMQ8irfqOBhYgOb%2B%2FJsj8Og%3D&amp;reserved=0"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nam10.safelinks.protection.outlook.com/?url=https%3A%2F%2Fwww.utrgv.edu%2Fcurriculum-assessment%2F_files%2Fdocuments%2F2019%2Fimprovement-report-2019-2021-slo.docx&amp;data=04%7C01%7Cveronica.estrada%40utrgv.edu%7Ce8770e3329584f3bfcbd08d91580cab7%7C990436a687df491c91249afa91f88827%7C0%7C0%7C637564465162867377%7CUnknown%7CTWFpbGZsb3d8eyJWIjoiMC4wLjAwMDAiLCJQIjoiV2luMzIiLCJBTiI6Ik1haWwiLCJXVCI6Mn0%3D%7C1000&amp;sdata=PAC1vx4ggpF%2FcFn%2FSl81b35xGA9elXbdDCoAnNqTETw%3D&amp;reserved=0"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mailto:assessment@utrgv.edu"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mailto:assessment@utrgv.edu" TargetMode="External"/><Relationship Id="rId4" Type="http://schemas.openxmlformats.org/officeDocument/2006/relationships/hyperlink" Target="https://nam10.safelinks.protection.outlook.com/?url=https%3A%2F%2Fwww.utrgv.edu%2Fcurriculum-assessment%2F_files%2Fdocuments%2F2021%2Fnew-cycle-comprehensive-assessment-plan-template_slo_final.docx&amp;data=04%7C01%7Cveronica.estrada%40utrgv.edu%7Ce8770e3329584f3bfcbd08d91580cab7%7C990436a687df491c91249afa91f88827%7C0%7C0%7C637564465162877380%7CUnknown%7CTWFpbGZsb3d8eyJWIjoiMC4wLjAwMDAiLCJQIjoiV2luMzIiLCJBTiI6Ik1haWwiLCJXVCI6Mn0%3D%7C1000&amp;sdata=A%2BBciegQrYD%2FF4gmRkEBXz3BatsBKnMPKqHAW9e6BjY%3D&amp;reserved=0" TargetMode="Externa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books.google.co.in/books?hl=en&amp;lr=&amp;id=TmbTDwAAQBAJ&amp;oi=fnd&amp;pg=PP1&amp;dq=interpersonal+skills+&amp;ots=8AP1GNdN2y&amp;sig=DlsCNxuX1o3EpSiAVNGZgzN63t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6800" y="1742229"/>
            <a:ext cx="10058400" cy="2552262"/>
          </a:xfrm>
        </p:spPr>
        <p:txBody>
          <a:bodyPr>
            <a:normAutofit/>
          </a:bodyPr>
          <a:lstStyle/>
          <a:p>
            <a:r>
              <a:rPr lang="en-US" sz="5400" dirty="0">
                <a:solidFill>
                  <a:schemeClr val="tx1"/>
                </a:solidFill>
              </a:rPr>
              <a:t>COE and P-16 Integration</a:t>
            </a:r>
            <a:br>
              <a:rPr lang="en-US" sz="5400" dirty="0">
                <a:solidFill>
                  <a:schemeClr val="tx1"/>
                </a:solidFill>
              </a:rPr>
            </a:br>
            <a:r>
              <a:rPr lang="en-US" sz="5400" dirty="0">
                <a:solidFill>
                  <a:schemeClr val="tx1"/>
                </a:solidFill>
              </a:rPr>
              <a:t>Data Summit 2021</a:t>
            </a:r>
          </a:p>
        </p:txBody>
      </p:sp>
      <p:sp>
        <p:nvSpPr>
          <p:cNvPr id="27" name="Rectangle 26">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preferRelativeResize="0">
            <a:picLocks noChangeAspect="1"/>
          </p:cNvPicPr>
          <p:nvPr/>
        </p:nvPicPr>
        <p:blipFill rotWithShape="1">
          <a:blip r:embed="rId3">
            <a:extLst>
              <a:ext uri="{28A0092B-C50C-407E-A947-70E740481C1C}">
                <a14:useLocalDpi xmlns:a14="http://schemas.microsoft.com/office/drawing/2010/main" val="0"/>
              </a:ext>
            </a:extLst>
          </a:blip>
          <a:srcRect t="66389"/>
          <a:stretch/>
        </p:blipFill>
        <p:spPr>
          <a:xfrm>
            <a:off x="0" y="4651898"/>
            <a:ext cx="12192031" cy="2305025"/>
          </a:xfrm>
          <a:prstGeom prst="rect">
            <a:avLst/>
          </a:prstGeom>
        </p:spPr>
      </p:pic>
    </p:spTree>
    <p:extLst>
      <p:ext uri="{BB962C8B-B14F-4D97-AF65-F5344CB8AC3E}">
        <p14:creationId xmlns:p14="http://schemas.microsoft.com/office/powerpoint/2010/main" val="4246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A493BAA-3806-4477-A94C-F8C6D092CEC8}"/>
              </a:ext>
            </a:extLst>
          </p:cNvPr>
          <p:cNvSpPr txBox="1">
            <a:spLocks/>
          </p:cNvSpPr>
          <p:nvPr/>
        </p:nvSpPr>
        <p:spPr>
          <a:xfrm>
            <a:off x="802005" y="581878"/>
            <a:ext cx="10048875" cy="631607"/>
          </a:xfrm>
          <a:prstGeom prst="rect">
            <a:avLst/>
          </a:prstGeom>
        </p:spPr>
        <p:txBody>
          <a:bodyPr lIns="91440" tIns="45720" rIns="91440" bIns="45720" anchor="t"/>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a:t>CEP Enrollment by Term</a:t>
            </a:r>
            <a:endParaRPr lang="en-US"/>
          </a:p>
        </p:txBody>
      </p:sp>
      <p:pic>
        <p:nvPicPr>
          <p:cNvPr id="2" name="Picture 2" descr="Chart, bar chart&#10;&#10;Description automatically generated">
            <a:extLst>
              <a:ext uri="{FF2B5EF4-FFF2-40B4-BE49-F238E27FC236}">
                <a16:creationId xmlns:a16="http://schemas.microsoft.com/office/drawing/2014/main" id="{4692336B-4B09-42F0-B96B-ED373A0767E3}"/>
              </a:ext>
            </a:extLst>
          </p:cNvPr>
          <p:cNvPicPr>
            <a:picLocks noChangeAspect="1"/>
          </p:cNvPicPr>
          <p:nvPr/>
        </p:nvPicPr>
        <p:blipFill>
          <a:blip r:embed="rId3"/>
          <a:stretch>
            <a:fillRect/>
          </a:stretch>
        </p:blipFill>
        <p:spPr>
          <a:xfrm>
            <a:off x="604490" y="1151058"/>
            <a:ext cx="11029019" cy="5130171"/>
          </a:xfrm>
          <a:prstGeom prst="rect">
            <a:avLst/>
          </a:prstGeom>
        </p:spPr>
      </p:pic>
    </p:spTree>
    <p:extLst>
      <p:ext uri="{BB962C8B-B14F-4D97-AF65-F5344CB8AC3E}">
        <p14:creationId xmlns:p14="http://schemas.microsoft.com/office/powerpoint/2010/main" val="3753896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A493BAA-3806-4477-A94C-F8C6D092CEC8}"/>
              </a:ext>
            </a:extLst>
          </p:cNvPr>
          <p:cNvSpPr txBox="1">
            <a:spLocks/>
          </p:cNvSpPr>
          <p:nvPr/>
        </p:nvSpPr>
        <p:spPr>
          <a:xfrm>
            <a:off x="802005" y="581878"/>
            <a:ext cx="10048875" cy="631607"/>
          </a:xfrm>
          <a:prstGeom prst="rect">
            <a:avLst/>
          </a:prstGeom>
        </p:spPr>
        <p:txBody>
          <a:bodyPr lIns="91440" tIns="45720" rIns="91440" bIns="45720" anchor="t"/>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a:t>UG EPP Admits Enrolled by Term</a:t>
            </a:r>
            <a:endParaRPr lang="en-US"/>
          </a:p>
        </p:txBody>
      </p:sp>
      <p:pic>
        <p:nvPicPr>
          <p:cNvPr id="2" name="Picture 3" descr="Chart, bar chart&#10;&#10;Description automatically generated">
            <a:extLst>
              <a:ext uri="{FF2B5EF4-FFF2-40B4-BE49-F238E27FC236}">
                <a16:creationId xmlns:a16="http://schemas.microsoft.com/office/drawing/2014/main" id="{00C32322-DD10-4B82-9EF2-D8A39030A3BA}"/>
              </a:ext>
            </a:extLst>
          </p:cNvPr>
          <p:cNvPicPr>
            <a:picLocks noChangeAspect="1"/>
          </p:cNvPicPr>
          <p:nvPr/>
        </p:nvPicPr>
        <p:blipFill>
          <a:blip r:embed="rId3"/>
          <a:stretch>
            <a:fillRect/>
          </a:stretch>
        </p:blipFill>
        <p:spPr>
          <a:xfrm>
            <a:off x="603585" y="1154076"/>
            <a:ext cx="11004882" cy="5121346"/>
          </a:xfrm>
          <a:prstGeom prst="rect">
            <a:avLst/>
          </a:prstGeom>
        </p:spPr>
      </p:pic>
    </p:spTree>
    <p:extLst>
      <p:ext uri="{BB962C8B-B14F-4D97-AF65-F5344CB8AC3E}">
        <p14:creationId xmlns:p14="http://schemas.microsoft.com/office/powerpoint/2010/main" val="2566059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270D1A4-A847-4F6E-90D0-124125562950}"/>
              </a:ext>
            </a:extLst>
          </p:cNvPr>
          <p:cNvGraphicFramePr>
            <a:graphicFrameLocks noGrp="1"/>
          </p:cNvGraphicFramePr>
          <p:nvPr>
            <p:extLst>
              <p:ext uri="{D42A27DB-BD31-4B8C-83A1-F6EECF244321}">
                <p14:modId xmlns:p14="http://schemas.microsoft.com/office/powerpoint/2010/main" val="2690154581"/>
              </p:ext>
            </p:extLst>
          </p:nvPr>
        </p:nvGraphicFramePr>
        <p:xfrm>
          <a:off x="60158" y="661736"/>
          <a:ext cx="5696950" cy="2796540"/>
        </p:xfrm>
        <a:graphic>
          <a:graphicData uri="http://schemas.openxmlformats.org/drawingml/2006/table">
            <a:tbl>
              <a:tblPr firstRow="1" bandRow="1">
                <a:tableStyleId>{5C22544A-7EE6-4342-B048-85BDC9FD1C3A}</a:tableStyleId>
              </a:tblPr>
              <a:tblGrid>
                <a:gridCol w="569695">
                  <a:extLst>
                    <a:ext uri="{9D8B030D-6E8A-4147-A177-3AD203B41FA5}">
                      <a16:colId xmlns:a16="http://schemas.microsoft.com/office/drawing/2014/main" val="4143848086"/>
                    </a:ext>
                  </a:extLst>
                </a:gridCol>
                <a:gridCol w="569695">
                  <a:extLst>
                    <a:ext uri="{9D8B030D-6E8A-4147-A177-3AD203B41FA5}">
                      <a16:colId xmlns:a16="http://schemas.microsoft.com/office/drawing/2014/main" val="1936153113"/>
                    </a:ext>
                  </a:extLst>
                </a:gridCol>
                <a:gridCol w="569695">
                  <a:extLst>
                    <a:ext uri="{9D8B030D-6E8A-4147-A177-3AD203B41FA5}">
                      <a16:colId xmlns:a16="http://schemas.microsoft.com/office/drawing/2014/main" val="3317464422"/>
                    </a:ext>
                  </a:extLst>
                </a:gridCol>
                <a:gridCol w="569695">
                  <a:extLst>
                    <a:ext uri="{9D8B030D-6E8A-4147-A177-3AD203B41FA5}">
                      <a16:colId xmlns:a16="http://schemas.microsoft.com/office/drawing/2014/main" val="3319162136"/>
                    </a:ext>
                  </a:extLst>
                </a:gridCol>
                <a:gridCol w="569695">
                  <a:extLst>
                    <a:ext uri="{9D8B030D-6E8A-4147-A177-3AD203B41FA5}">
                      <a16:colId xmlns:a16="http://schemas.microsoft.com/office/drawing/2014/main" val="1533593770"/>
                    </a:ext>
                  </a:extLst>
                </a:gridCol>
                <a:gridCol w="569695">
                  <a:extLst>
                    <a:ext uri="{9D8B030D-6E8A-4147-A177-3AD203B41FA5}">
                      <a16:colId xmlns:a16="http://schemas.microsoft.com/office/drawing/2014/main" val="1806805747"/>
                    </a:ext>
                  </a:extLst>
                </a:gridCol>
                <a:gridCol w="569695">
                  <a:extLst>
                    <a:ext uri="{9D8B030D-6E8A-4147-A177-3AD203B41FA5}">
                      <a16:colId xmlns:a16="http://schemas.microsoft.com/office/drawing/2014/main" val="886606224"/>
                    </a:ext>
                  </a:extLst>
                </a:gridCol>
                <a:gridCol w="569695">
                  <a:extLst>
                    <a:ext uri="{9D8B030D-6E8A-4147-A177-3AD203B41FA5}">
                      <a16:colId xmlns:a16="http://schemas.microsoft.com/office/drawing/2014/main" val="2880645511"/>
                    </a:ext>
                  </a:extLst>
                </a:gridCol>
                <a:gridCol w="569695">
                  <a:extLst>
                    <a:ext uri="{9D8B030D-6E8A-4147-A177-3AD203B41FA5}">
                      <a16:colId xmlns:a16="http://schemas.microsoft.com/office/drawing/2014/main" val="3962735326"/>
                    </a:ext>
                  </a:extLst>
                </a:gridCol>
                <a:gridCol w="569695">
                  <a:extLst>
                    <a:ext uri="{9D8B030D-6E8A-4147-A177-3AD203B41FA5}">
                      <a16:colId xmlns:a16="http://schemas.microsoft.com/office/drawing/2014/main" val="1838115540"/>
                    </a:ext>
                  </a:extLst>
                </a:gridCol>
              </a:tblGrid>
              <a:tr h="190500">
                <a:tc>
                  <a:txBody>
                    <a:bodyPr/>
                    <a:lstStyle/>
                    <a:p>
                      <a:endParaRPr lang="en-US" sz="1100" b="1">
                        <a:effectLst/>
                        <a:latin typeface="Calibri" panose="020F0502020204030204" pitchFamily="34" charset="0"/>
                      </a:endParaRPr>
                    </a:p>
                  </a:txBody>
                  <a:tcPr marL="0" marR="0" marT="0" marB="0" anchor="ctr"/>
                </a:tc>
                <a:tc gridSpan="3">
                  <a:txBody>
                    <a:bodyPr/>
                    <a:lstStyle/>
                    <a:p>
                      <a:pPr algn="ctr"/>
                      <a:r>
                        <a:rPr lang="en-US" sz="1100">
                          <a:effectLst/>
                        </a:rPr>
                        <a:t>2019-2020</a:t>
                      </a:r>
                      <a:endParaRPr lang="en-US" sz="1100" b="1">
                        <a:effectLst/>
                        <a:latin typeface="Calibri" panose="020F0502020204030204" pitchFamily="34" charset="0"/>
                      </a:endParaRPr>
                    </a:p>
                  </a:txBody>
                  <a:tcPr marL="0" marR="0" marT="0" marB="0" anchor="ctr"/>
                </a:tc>
                <a:tc hMerge="1">
                  <a:txBody>
                    <a:bodyPr/>
                    <a:lstStyle/>
                    <a:p>
                      <a:endParaRPr lang="en-US"/>
                    </a:p>
                  </a:txBody>
                  <a:tcPr marL="0" marR="0" marT="0" marB="0" anchor="ctr"/>
                </a:tc>
                <a:tc hMerge="1">
                  <a:txBody>
                    <a:bodyPr/>
                    <a:lstStyle/>
                    <a:p>
                      <a:endParaRPr lang="en-US"/>
                    </a:p>
                  </a:txBody>
                  <a:tcPr marL="0" marR="0" marT="0" marB="0" anchor="ctr"/>
                </a:tc>
                <a:tc>
                  <a:txBody>
                    <a:bodyPr/>
                    <a:lstStyle/>
                    <a:p>
                      <a:pPr algn="ctr"/>
                      <a:r>
                        <a:rPr lang="en-US" sz="1100">
                          <a:effectLst/>
                        </a:rPr>
                        <a:t>2019-2020 Total</a:t>
                      </a:r>
                      <a:endParaRPr lang="en-US" sz="1100" b="1">
                        <a:effectLst/>
                        <a:latin typeface="Calibri" panose="020F0502020204030204" pitchFamily="34" charset="0"/>
                      </a:endParaRPr>
                    </a:p>
                  </a:txBody>
                  <a:tcPr marL="0" marR="0" marT="0" marB="0" anchor="ctr"/>
                </a:tc>
                <a:tc gridSpan="3">
                  <a:txBody>
                    <a:bodyPr/>
                    <a:lstStyle/>
                    <a:p>
                      <a:pPr algn="ctr"/>
                      <a:r>
                        <a:rPr lang="en-US" sz="1100">
                          <a:effectLst/>
                        </a:rPr>
                        <a:t>2020-2021</a:t>
                      </a:r>
                      <a:endParaRPr lang="en-US" sz="1100" b="1">
                        <a:effectLst/>
                        <a:latin typeface="Calibri" panose="020F0502020204030204" pitchFamily="34" charset="0"/>
                      </a:endParaRPr>
                    </a:p>
                  </a:txBody>
                  <a:tcPr marL="0" marR="0" marT="0" marB="0" anchor="ctr"/>
                </a:tc>
                <a:tc hMerge="1">
                  <a:txBody>
                    <a:bodyPr/>
                    <a:lstStyle/>
                    <a:p>
                      <a:endParaRPr lang="en-US"/>
                    </a:p>
                  </a:txBody>
                  <a:tcPr marL="0" marR="0" marT="0" marB="0" anchor="ctr"/>
                </a:tc>
                <a:tc hMerge="1">
                  <a:txBody>
                    <a:bodyPr/>
                    <a:lstStyle/>
                    <a:p>
                      <a:endParaRPr lang="en-US"/>
                    </a:p>
                  </a:txBody>
                  <a:tcPr marL="0" marR="0" marT="0" marB="0" anchor="ctr"/>
                </a:tc>
                <a:tc>
                  <a:txBody>
                    <a:bodyPr/>
                    <a:lstStyle/>
                    <a:p>
                      <a:pPr algn="ctr"/>
                      <a:r>
                        <a:rPr lang="en-US" sz="1100">
                          <a:effectLst/>
                        </a:rPr>
                        <a:t>2020-2021 Total</a:t>
                      </a:r>
                      <a:endParaRPr lang="en-US" sz="1100" b="1">
                        <a:effectLst/>
                        <a:latin typeface="Calibri" panose="020F0502020204030204" pitchFamily="34" charset="0"/>
                      </a:endParaRPr>
                    </a:p>
                  </a:txBody>
                  <a:tcPr marL="0" marR="0" marT="0" marB="0" anchor="ctr"/>
                </a:tc>
                <a:tc>
                  <a:txBody>
                    <a:bodyPr/>
                    <a:lstStyle/>
                    <a:p>
                      <a:pPr lvl="0" algn="ctr">
                        <a:buNone/>
                      </a:pPr>
                      <a:endParaRPr lang="en-US" sz="1100">
                        <a:effectLst/>
                      </a:endParaRPr>
                    </a:p>
                  </a:txBody>
                  <a:tcPr marL="0" marR="0" marT="0" marB="0"/>
                </a:tc>
                <a:extLst>
                  <a:ext uri="{0D108BD9-81ED-4DB2-BD59-A6C34878D82A}">
                    <a16:rowId xmlns:a16="http://schemas.microsoft.com/office/drawing/2014/main" val="1021896542"/>
                  </a:ext>
                </a:extLst>
              </a:tr>
              <a:tr h="190500">
                <a:tc>
                  <a:txBody>
                    <a:bodyPr/>
                    <a:lstStyle/>
                    <a:p>
                      <a:pPr algn="ctr"/>
                      <a:endParaRPr lang="en-US" sz="1100">
                        <a:effectLst/>
                      </a:endParaRPr>
                    </a:p>
                  </a:txBody>
                  <a:tcPr marL="0" marR="0" marT="0" marB="0" anchor="ctr"/>
                </a:tc>
                <a:tc>
                  <a:txBody>
                    <a:bodyPr/>
                    <a:lstStyle/>
                    <a:p>
                      <a:pPr algn="ctr"/>
                      <a:r>
                        <a:rPr lang="en-US" sz="1100" b="1">
                          <a:effectLst/>
                        </a:rPr>
                        <a:t>Fall 2019</a:t>
                      </a:r>
                      <a:endParaRPr lang="en-US" sz="1100" b="1">
                        <a:effectLst/>
                        <a:latin typeface="Calibri" panose="020F0502020204030204" pitchFamily="34" charset="0"/>
                      </a:endParaRPr>
                    </a:p>
                  </a:txBody>
                  <a:tcPr marL="0" marR="0" marT="0" marB="0" anchor="ctr"/>
                </a:tc>
                <a:tc>
                  <a:txBody>
                    <a:bodyPr/>
                    <a:lstStyle/>
                    <a:p>
                      <a:pPr algn="ctr"/>
                      <a:r>
                        <a:rPr lang="en-US" sz="1100" b="1">
                          <a:effectLst/>
                        </a:rPr>
                        <a:t>Spring 2020</a:t>
                      </a:r>
                      <a:endParaRPr lang="en-US" sz="1100" b="1">
                        <a:effectLst/>
                        <a:latin typeface="Calibri" panose="020F0502020204030204" pitchFamily="34" charset="0"/>
                      </a:endParaRPr>
                    </a:p>
                  </a:txBody>
                  <a:tcPr marL="0" marR="0" marT="0" marB="0" anchor="ctr"/>
                </a:tc>
                <a:tc>
                  <a:txBody>
                    <a:bodyPr/>
                    <a:lstStyle/>
                    <a:p>
                      <a:pPr algn="ctr"/>
                      <a:r>
                        <a:rPr lang="en-US" sz="1100" b="1">
                          <a:effectLst/>
                        </a:rPr>
                        <a:t>Summer 2020</a:t>
                      </a:r>
                      <a:endParaRPr lang="en-US" sz="1100" b="1">
                        <a:effectLst/>
                        <a:latin typeface="Calibri" panose="020F0502020204030204" pitchFamily="34" charset="0"/>
                      </a:endParaRPr>
                    </a:p>
                  </a:txBody>
                  <a:tcPr marL="0" marR="0" marT="0" marB="0" anchor="ctr"/>
                </a:tc>
                <a:tc>
                  <a:txBody>
                    <a:bodyPr/>
                    <a:lstStyle/>
                    <a:p>
                      <a:pPr algn="ctr"/>
                      <a:endParaRPr lang="en-US" sz="1100" b="1">
                        <a:effectLst/>
                        <a:latin typeface="Calibri" panose="020F0502020204030204" pitchFamily="34" charset="0"/>
                      </a:endParaRPr>
                    </a:p>
                  </a:txBody>
                  <a:tcPr marL="0" marR="0" marT="0" marB="0" anchor="ctr"/>
                </a:tc>
                <a:tc>
                  <a:txBody>
                    <a:bodyPr/>
                    <a:lstStyle/>
                    <a:p>
                      <a:pPr algn="ctr"/>
                      <a:r>
                        <a:rPr lang="en-US" sz="1100" b="1">
                          <a:effectLst/>
                        </a:rPr>
                        <a:t>Fall 2020</a:t>
                      </a:r>
                      <a:endParaRPr lang="en-US" sz="1100" b="1">
                        <a:effectLst/>
                        <a:latin typeface="Calibri" panose="020F0502020204030204" pitchFamily="34" charset="0"/>
                      </a:endParaRPr>
                    </a:p>
                  </a:txBody>
                  <a:tcPr marL="0" marR="0" marT="0" marB="0" anchor="ctr"/>
                </a:tc>
                <a:tc>
                  <a:txBody>
                    <a:bodyPr/>
                    <a:lstStyle/>
                    <a:p>
                      <a:pPr algn="ctr"/>
                      <a:r>
                        <a:rPr lang="en-US" sz="1100" b="1">
                          <a:effectLst/>
                        </a:rPr>
                        <a:t>Spring 2021</a:t>
                      </a:r>
                      <a:endParaRPr lang="en-US" sz="1100" b="1">
                        <a:effectLst/>
                        <a:latin typeface="Calibri" panose="020F0502020204030204" pitchFamily="34" charset="0"/>
                      </a:endParaRPr>
                    </a:p>
                  </a:txBody>
                  <a:tcPr marL="0" marR="0" marT="0" marB="0" anchor="ctr"/>
                </a:tc>
                <a:tc>
                  <a:txBody>
                    <a:bodyPr/>
                    <a:lstStyle/>
                    <a:p>
                      <a:pPr algn="ctr"/>
                      <a:r>
                        <a:rPr lang="en-US" sz="1100" b="1">
                          <a:effectLst/>
                        </a:rPr>
                        <a:t>Summer 2021</a:t>
                      </a:r>
                      <a:endParaRPr lang="en-US" sz="1100" b="1">
                        <a:effectLst/>
                        <a:latin typeface="Calibri" panose="020F0502020204030204" pitchFamily="34" charset="0"/>
                      </a:endParaRPr>
                    </a:p>
                  </a:txBody>
                  <a:tcPr marL="0" marR="0" marT="0" marB="0" anchor="ctr"/>
                </a:tc>
                <a:tc>
                  <a:txBody>
                    <a:bodyPr/>
                    <a:lstStyle/>
                    <a:p>
                      <a:pPr algn="ctr"/>
                      <a:endParaRPr lang="en-US" sz="1100" b="1">
                        <a:effectLst/>
                        <a:latin typeface="Calibri" panose="020F0502020204030204" pitchFamily="34" charset="0"/>
                      </a:endParaRPr>
                    </a:p>
                  </a:txBody>
                  <a:tcPr marL="0" marR="0" marT="0" marB="0" anchor="ctr"/>
                </a:tc>
                <a:tc>
                  <a:txBody>
                    <a:bodyPr/>
                    <a:lstStyle/>
                    <a:p>
                      <a:pPr lvl="0" algn="ctr">
                        <a:buNone/>
                      </a:pPr>
                      <a:r>
                        <a:rPr lang="en-US" sz="1100" b="1">
                          <a:effectLst/>
                          <a:latin typeface="Calibri"/>
                        </a:rPr>
                        <a:t>Fall 2021*</a:t>
                      </a:r>
                    </a:p>
                  </a:txBody>
                  <a:tcPr marL="0" marR="0" marT="0" marB="0" anchor="ctr"/>
                </a:tc>
                <a:extLst>
                  <a:ext uri="{0D108BD9-81ED-4DB2-BD59-A6C34878D82A}">
                    <a16:rowId xmlns:a16="http://schemas.microsoft.com/office/drawing/2014/main" val="3965507960"/>
                  </a:ext>
                </a:extLst>
              </a:tr>
              <a:tr h="190500">
                <a:tc>
                  <a:txBody>
                    <a:bodyPr/>
                    <a:lstStyle/>
                    <a:p>
                      <a:pPr algn="l"/>
                      <a:r>
                        <a:rPr lang="en-US" sz="1100" b="1">
                          <a:effectLst/>
                        </a:rPr>
                        <a:t>All Level EC-12</a:t>
                      </a:r>
                      <a:endParaRPr lang="en-US" sz="1100" b="1">
                        <a:effectLst/>
                        <a:latin typeface="Calibri" panose="020F0502020204030204" pitchFamily="34" charset="0"/>
                      </a:endParaRPr>
                    </a:p>
                  </a:txBody>
                  <a:tcPr marL="0" marR="0" marT="0" marB="0" anchor="ctr"/>
                </a:tc>
                <a:tc>
                  <a:txBody>
                    <a:bodyPr/>
                    <a:lstStyle/>
                    <a:p>
                      <a:pPr algn="ctr"/>
                      <a:r>
                        <a:rPr lang="en-US" sz="1100" b="1">
                          <a:effectLst/>
                        </a:rPr>
                        <a:t>41</a:t>
                      </a:r>
                      <a:endParaRPr lang="en-US" sz="1100" b="1">
                        <a:effectLst/>
                        <a:latin typeface="Calibri" panose="020F0502020204030204" pitchFamily="34" charset="0"/>
                      </a:endParaRPr>
                    </a:p>
                  </a:txBody>
                  <a:tcPr marL="0" marR="0" marT="0" marB="0" anchor="ctr"/>
                </a:tc>
                <a:tc>
                  <a:txBody>
                    <a:bodyPr/>
                    <a:lstStyle/>
                    <a:p>
                      <a:pPr algn="ctr"/>
                      <a:r>
                        <a:rPr lang="en-US" sz="1100" b="1">
                          <a:effectLst/>
                        </a:rPr>
                        <a:t>41</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19</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101</a:t>
                      </a:r>
                      <a:endParaRPr lang="en-US" sz="1100" b="1">
                        <a:effectLst/>
                        <a:latin typeface="Calibri" panose="020F0502020204030204" pitchFamily="34" charset="0"/>
                      </a:endParaRPr>
                    </a:p>
                  </a:txBody>
                  <a:tcPr marL="0" marR="0" marT="0" marB="0" anchor="ctr"/>
                </a:tc>
                <a:tc>
                  <a:txBody>
                    <a:bodyPr/>
                    <a:lstStyle/>
                    <a:p>
                      <a:pPr algn="ctr"/>
                      <a:r>
                        <a:rPr lang="en-US" sz="1100" b="1">
                          <a:effectLst/>
                        </a:rPr>
                        <a:t>64</a:t>
                      </a:r>
                      <a:endParaRPr lang="en-US" sz="1100" b="1">
                        <a:effectLst/>
                        <a:latin typeface="Calibri" panose="020F0502020204030204" pitchFamily="34" charset="0"/>
                      </a:endParaRPr>
                    </a:p>
                  </a:txBody>
                  <a:tcPr marL="0" marR="0" marT="0" marB="0" anchor="ctr"/>
                </a:tc>
                <a:tc>
                  <a:txBody>
                    <a:bodyPr/>
                    <a:lstStyle/>
                    <a:p>
                      <a:pPr algn="ctr"/>
                      <a:r>
                        <a:rPr lang="en-US" sz="1100" b="1">
                          <a:effectLst/>
                        </a:rPr>
                        <a:t>75</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18</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157</a:t>
                      </a:r>
                      <a:endParaRPr lang="en-US" sz="1100" b="1">
                        <a:effectLst/>
                        <a:latin typeface="Calibri" panose="020F0502020204030204" pitchFamily="34" charset="0"/>
                      </a:endParaRPr>
                    </a:p>
                  </a:txBody>
                  <a:tcPr marL="0" marR="0" marT="0" marB="0" anchor="ctr"/>
                </a:tc>
                <a:tc>
                  <a:txBody>
                    <a:bodyPr/>
                    <a:lstStyle/>
                    <a:p>
                      <a:pPr lvl="0" algn="ctr">
                        <a:buNone/>
                      </a:pPr>
                      <a:r>
                        <a:rPr lang="en-US" sz="1100" b="1">
                          <a:effectLst/>
                        </a:rPr>
                        <a:t>85</a:t>
                      </a:r>
                    </a:p>
                  </a:txBody>
                  <a:tcPr marL="0" marR="0" marT="0" marB="0" anchor="ctr"/>
                </a:tc>
                <a:extLst>
                  <a:ext uri="{0D108BD9-81ED-4DB2-BD59-A6C34878D82A}">
                    <a16:rowId xmlns:a16="http://schemas.microsoft.com/office/drawing/2014/main" val="260084288"/>
                  </a:ext>
                </a:extLst>
              </a:tr>
              <a:tr h="190500">
                <a:tc>
                  <a:txBody>
                    <a:bodyPr/>
                    <a:lstStyle/>
                    <a:p>
                      <a:pPr algn="l"/>
                      <a:r>
                        <a:rPr lang="en-US" sz="1100">
                          <a:effectLst/>
                        </a:rPr>
                        <a:t>Art</a:t>
                      </a:r>
                    </a:p>
                  </a:txBody>
                  <a:tcPr marL="0" marR="0" marT="0" marB="0" anchor="ctr"/>
                </a:tc>
                <a:tc>
                  <a:txBody>
                    <a:bodyPr/>
                    <a:lstStyle/>
                    <a:p>
                      <a:pPr algn="ctr"/>
                      <a:r>
                        <a:rPr lang="en-US" sz="1100"/>
                        <a:t>8</a:t>
                      </a:r>
                    </a:p>
                  </a:txBody>
                  <a:tcPr marL="0" marR="0" marT="0" marB="0" anchor="ctr"/>
                </a:tc>
                <a:tc>
                  <a:txBody>
                    <a:bodyPr/>
                    <a:lstStyle/>
                    <a:p>
                      <a:pPr algn="ctr"/>
                      <a:r>
                        <a:rPr lang="en-US" sz="1100"/>
                        <a:t>8</a:t>
                      </a:r>
                    </a:p>
                  </a:txBody>
                  <a:tcPr marL="0" marR="0" marT="0" marB="0" anchor="ctr"/>
                </a:tc>
                <a:tc>
                  <a:txBody>
                    <a:bodyPr/>
                    <a:lstStyle/>
                    <a:p>
                      <a:pPr algn="ctr"/>
                      <a:r>
                        <a:rPr lang="en-US" sz="1100"/>
                        <a:t>4</a:t>
                      </a:r>
                    </a:p>
                  </a:txBody>
                  <a:tcPr marL="0" marR="0" marT="0" marB="0" anchor="ctr"/>
                </a:tc>
                <a:tc>
                  <a:txBody>
                    <a:bodyPr/>
                    <a:lstStyle/>
                    <a:p>
                      <a:pPr algn="ctr"/>
                      <a:r>
                        <a:rPr lang="en-US" sz="1100">
                          <a:effectLst/>
                        </a:rPr>
                        <a:t>20</a:t>
                      </a:r>
                    </a:p>
                  </a:txBody>
                  <a:tcPr marL="0" marR="0" marT="0" marB="0" anchor="ctr"/>
                </a:tc>
                <a:tc>
                  <a:txBody>
                    <a:bodyPr/>
                    <a:lstStyle/>
                    <a:p>
                      <a:pPr algn="ctr"/>
                      <a:r>
                        <a:rPr lang="en-US" sz="1100"/>
                        <a:t>13</a:t>
                      </a:r>
                    </a:p>
                  </a:txBody>
                  <a:tcPr marL="0" marR="0" marT="0" marB="0" anchor="ctr"/>
                </a:tc>
                <a:tc>
                  <a:txBody>
                    <a:bodyPr/>
                    <a:lstStyle/>
                    <a:p>
                      <a:pPr algn="ctr"/>
                      <a:r>
                        <a:rPr lang="en-US" sz="1100"/>
                        <a:t>19</a:t>
                      </a:r>
                    </a:p>
                  </a:txBody>
                  <a:tcPr marL="0" marR="0" marT="0" marB="0" anchor="ctr"/>
                </a:tc>
                <a:tc>
                  <a:txBody>
                    <a:bodyPr/>
                    <a:lstStyle/>
                    <a:p>
                      <a:pPr algn="ctr"/>
                      <a:r>
                        <a:rPr lang="en-US" sz="1100"/>
                        <a:t>3</a:t>
                      </a:r>
                    </a:p>
                  </a:txBody>
                  <a:tcPr marL="0" marR="0" marT="0" marB="0" anchor="ctr"/>
                </a:tc>
                <a:tc>
                  <a:txBody>
                    <a:bodyPr/>
                    <a:lstStyle/>
                    <a:p>
                      <a:pPr algn="ctr"/>
                      <a:r>
                        <a:rPr lang="en-US" sz="1100">
                          <a:effectLst/>
                        </a:rPr>
                        <a:t>35</a:t>
                      </a:r>
                    </a:p>
                  </a:txBody>
                  <a:tcPr marL="0" marR="0" marT="0" marB="0" anchor="ctr"/>
                </a:tc>
                <a:tc>
                  <a:txBody>
                    <a:bodyPr/>
                    <a:lstStyle/>
                    <a:p>
                      <a:pPr lvl="0" algn="ctr">
                        <a:buNone/>
                      </a:pPr>
                      <a:r>
                        <a:rPr lang="en-US" sz="1100">
                          <a:effectLst/>
                        </a:rPr>
                        <a:t>18</a:t>
                      </a:r>
                    </a:p>
                  </a:txBody>
                  <a:tcPr marL="0" marR="0" marT="0" marB="0" anchor="ctr"/>
                </a:tc>
                <a:extLst>
                  <a:ext uri="{0D108BD9-81ED-4DB2-BD59-A6C34878D82A}">
                    <a16:rowId xmlns:a16="http://schemas.microsoft.com/office/drawing/2014/main" val="3625218440"/>
                  </a:ext>
                </a:extLst>
              </a:tr>
              <a:tr h="190500">
                <a:tc>
                  <a:txBody>
                    <a:bodyPr/>
                    <a:lstStyle/>
                    <a:p>
                      <a:pPr algn="l"/>
                      <a:r>
                        <a:rPr lang="en-US" sz="1100">
                          <a:effectLst/>
                        </a:rPr>
                        <a:t>Health</a:t>
                      </a:r>
                    </a:p>
                  </a:txBody>
                  <a:tcPr marL="0" marR="0" marT="0" marB="0" anchor="ctr"/>
                </a:tc>
                <a:tc>
                  <a:txBody>
                    <a:bodyPr/>
                    <a:lstStyle/>
                    <a:p>
                      <a:pPr algn="ctr"/>
                      <a:r>
                        <a:rPr lang="en-US" sz="1100"/>
                        <a:t>1</a:t>
                      </a:r>
                    </a:p>
                  </a:txBody>
                  <a:tcPr marL="0" marR="0" marT="0" marB="0" anchor="ctr"/>
                </a:tc>
                <a:tc>
                  <a:txBody>
                    <a:bodyPr/>
                    <a:lstStyle/>
                    <a:p>
                      <a:pPr algn="ctr"/>
                      <a:r>
                        <a:rPr lang="en-US" sz="1100"/>
                        <a:t>5</a:t>
                      </a:r>
                    </a:p>
                  </a:txBody>
                  <a:tcPr marL="0" marR="0" marT="0" marB="0" anchor="ctr"/>
                </a:tc>
                <a:tc>
                  <a:txBody>
                    <a:bodyPr/>
                    <a:lstStyle/>
                    <a:p>
                      <a:pPr algn="ctr"/>
                      <a:endParaRPr lang="en-US" sz="1100"/>
                    </a:p>
                  </a:txBody>
                  <a:tcPr marL="0" marR="0" marT="0" marB="0" anchor="ctr"/>
                </a:tc>
                <a:tc>
                  <a:txBody>
                    <a:bodyPr/>
                    <a:lstStyle/>
                    <a:p>
                      <a:pPr algn="ctr"/>
                      <a:r>
                        <a:rPr lang="en-US" sz="1100">
                          <a:effectLst/>
                        </a:rPr>
                        <a:t>6</a:t>
                      </a:r>
                    </a:p>
                  </a:txBody>
                  <a:tcPr marL="0" marR="0" marT="0" marB="0" anchor="ctr"/>
                </a:tc>
                <a:tc>
                  <a:txBody>
                    <a:bodyPr/>
                    <a:lstStyle/>
                    <a:p>
                      <a:pPr algn="ctr"/>
                      <a:r>
                        <a:rPr lang="en-US" sz="1100"/>
                        <a:t>3</a:t>
                      </a:r>
                    </a:p>
                  </a:txBody>
                  <a:tcPr marL="0" marR="0" marT="0" marB="0" anchor="ctr"/>
                </a:tc>
                <a:tc>
                  <a:txBody>
                    <a:bodyPr/>
                    <a:lstStyle/>
                    <a:p>
                      <a:pPr algn="ctr"/>
                      <a:r>
                        <a:rPr lang="en-US" sz="1100"/>
                        <a:t>3</a:t>
                      </a:r>
                    </a:p>
                  </a:txBody>
                  <a:tcPr marL="0" marR="0" marT="0" marB="0" anchor="ctr"/>
                </a:tc>
                <a:tc>
                  <a:txBody>
                    <a:bodyPr/>
                    <a:lstStyle/>
                    <a:p>
                      <a:pPr algn="ctr"/>
                      <a:r>
                        <a:rPr lang="en-US" sz="1100"/>
                        <a:t>1</a:t>
                      </a:r>
                    </a:p>
                  </a:txBody>
                  <a:tcPr marL="0" marR="0" marT="0" marB="0" anchor="ctr"/>
                </a:tc>
                <a:tc>
                  <a:txBody>
                    <a:bodyPr/>
                    <a:lstStyle/>
                    <a:p>
                      <a:pPr algn="ctr"/>
                      <a:r>
                        <a:rPr lang="en-US" sz="1100">
                          <a:effectLst/>
                        </a:rPr>
                        <a:t>7</a:t>
                      </a:r>
                    </a:p>
                  </a:txBody>
                  <a:tcPr marL="0" marR="0" marT="0" marB="0" anchor="ctr"/>
                </a:tc>
                <a:tc>
                  <a:txBody>
                    <a:bodyPr/>
                    <a:lstStyle/>
                    <a:p>
                      <a:pPr lvl="0" algn="ctr">
                        <a:buNone/>
                      </a:pPr>
                      <a:r>
                        <a:rPr lang="en-US" sz="1100">
                          <a:effectLst/>
                        </a:rPr>
                        <a:t>2</a:t>
                      </a:r>
                    </a:p>
                  </a:txBody>
                  <a:tcPr marL="0" marR="0" marT="0" marB="0" anchor="ctr"/>
                </a:tc>
                <a:extLst>
                  <a:ext uri="{0D108BD9-81ED-4DB2-BD59-A6C34878D82A}">
                    <a16:rowId xmlns:a16="http://schemas.microsoft.com/office/drawing/2014/main" val="2028631860"/>
                  </a:ext>
                </a:extLst>
              </a:tr>
              <a:tr h="190500">
                <a:tc>
                  <a:txBody>
                    <a:bodyPr/>
                    <a:lstStyle/>
                    <a:p>
                      <a:pPr algn="l"/>
                      <a:r>
                        <a:rPr lang="en-US" sz="1100">
                          <a:effectLst/>
                        </a:rPr>
                        <a:t>Music</a:t>
                      </a:r>
                    </a:p>
                  </a:txBody>
                  <a:tcPr marL="0" marR="0" marT="0" marB="0" anchor="ctr"/>
                </a:tc>
                <a:tc>
                  <a:txBody>
                    <a:bodyPr/>
                    <a:lstStyle/>
                    <a:p>
                      <a:pPr algn="ctr"/>
                      <a:r>
                        <a:rPr lang="en-US" sz="1100"/>
                        <a:t>19</a:t>
                      </a:r>
                    </a:p>
                  </a:txBody>
                  <a:tcPr marL="0" marR="0" marT="0" marB="0" anchor="ctr"/>
                </a:tc>
                <a:tc>
                  <a:txBody>
                    <a:bodyPr/>
                    <a:lstStyle/>
                    <a:p>
                      <a:pPr algn="ctr"/>
                      <a:r>
                        <a:rPr lang="en-US" sz="1100"/>
                        <a:t>12</a:t>
                      </a:r>
                    </a:p>
                  </a:txBody>
                  <a:tcPr marL="0" marR="0" marT="0" marB="0" anchor="ctr"/>
                </a:tc>
                <a:tc>
                  <a:txBody>
                    <a:bodyPr/>
                    <a:lstStyle/>
                    <a:p>
                      <a:pPr algn="ctr"/>
                      <a:r>
                        <a:rPr lang="en-US" sz="1100"/>
                        <a:t>7</a:t>
                      </a:r>
                    </a:p>
                  </a:txBody>
                  <a:tcPr marL="0" marR="0" marT="0" marB="0" anchor="ctr"/>
                </a:tc>
                <a:tc>
                  <a:txBody>
                    <a:bodyPr/>
                    <a:lstStyle/>
                    <a:p>
                      <a:pPr algn="ctr"/>
                      <a:r>
                        <a:rPr lang="en-US" sz="1100">
                          <a:effectLst/>
                        </a:rPr>
                        <a:t>38</a:t>
                      </a:r>
                    </a:p>
                  </a:txBody>
                  <a:tcPr marL="0" marR="0" marT="0" marB="0" anchor="ctr"/>
                </a:tc>
                <a:tc>
                  <a:txBody>
                    <a:bodyPr/>
                    <a:lstStyle/>
                    <a:p>
                      <a:pPr algn="ctr"/>
                      <a:r>
                        <a:rPr lang="en-US" sz="1100"/>
                        <a:t>22</a:t>
                      </a:r>
                    </a:p>
                  </a:txBody>
                  <a:tcPr marL="0" marR="0" marT="0" marB="0" anchor="ctr"/>
                </a:tc>
                <a:tc>
                  <a:txBody>
                    <a:bodyPr/>
                    <a:lstStyle/>
                    <a:p>
                      <a:pPr algn="ctr"/>
                      <a:r>
                        <a:rPr lang="en-US" sz="1100"/>
                        <a:t>21</a:t>
                      </a:r>
                    </a:p>
                  </a:txBody>
                  <a:tcPr marL="0" marR="0" marT="0" marB="0" anchor="ctr"/>
                </a:tc>
                <a:tc>
                  <a:txBody>
                    <a:bodyPr/>
                    <a:lstStyle/>
                    <a:p>
                      <a:pPr algn="ctr"/>
                      <a:r>
                        <a:rPr lang="en-US" sz="1100"/>
                        <a:t>6</a:t>
                      </a:r>
                    </a:p>
                  </a:txBody>
                  <a:tcPr marL="0" marR="0" marT="0" marB="0" anchor="ctr"/>
                </a:tc>
                <a:tc>
                  <a:txBody>
                    <a:bodyPr/>
                    <a:lstStyle/>
                    <a:p>
                      <a:pPr algn="ctr"/>
                      <a:r>
                        <a:rPr lang="en-US" sz="1100">
                          <a:effectLst/>
                        </a:rPr>
                        <a:t>49</a:t>
                      </a:r>
                    </a:p>
                  </a:txBody>
                  <a:tcPr marL="0" marR="0" marT="0" marB="0" anchor="ctr"/>
                </a:tc>
                <a:tc>
                  <a:txBody>
                    <a:bodyPr/>
                    <a:lstStyle/>
                    <a:p>
                      <a:pPr lvl="0" algn="ctr">
                        <a:buNone/>
                      </a:pPr>
                      <a:r>
                        <a:rPr lang="en-US" sz="1100">
                          <a:effectLst/>
                        </a:rPr>
                        <a:t>26</a:t>
                      </a:r>
                    </a:p>
                  </a:txBody>
                  <a:tcPr marL="0" marR="0" marT="0" marB="0" anchor="ctr"/>
                </a:tc>
                <a:extLst>
                  <a:ext uri="{0D108BD9-81ED-4DB2-BD59-A6C34878D82A}">
                    <a16:rowId xmlns:a16="http://schemas.microsoft.com/office/drawing/2014/main" val="1663134705"/>
                  </a:ext>
                </a:extLst>
              </a:tr>
              <a:tr h="190500">
                <a:tc>
                  <a:txBody>
                    <a:bodyPr/>
                    <a:lstStyle/>
                    <a:p>
                      <a:pPr algn="l"/>
                      <a:r>
                        <a:rPr lang="en-US" sz="1100">
                          <a:effectLst/>
                        </a:rPr>
                        <a:t>Physical Education</a:t>
                      </a:r>
                    </a:p>
                  </a:txBody>
                  <a:tcPr marL="0" marR="0" marT="0" marB="0" anchor="ctr"/>
                </a:tc>
                <a:tc>
                  <a:txBody>
                    <a:bodyPr/>
                    <a:lstStyle/>
                    <a:p>
                      <a:pPr algn="ctr"/>
                      <a:r>
                        <a:rPr lang="en-US" sz="1100"/>
                        <a:t>10</a:t>
                      </a:r>
                    </a:p>
                  </a:txBody>
                  <a:tcPr marL="0" marR="0" marT="0" marB="0" anchor="ctr"/>
                </a:tc>
                <a:tc>
                  <a:txBody>
                    <a:bodyPr/>
                    <a:lstStyle/>
                    <a:p>
                      <a:pPr algn="ctr"/>
                      <a:r>
                        <a:rPr lang="en-US" sz="1100"/>
                        <a:t>7</a:t>
                      </a:r>
                    </a:p>
                  </a:txBody>
                  <a:tcPr marL="0" marR="0" marT="0" marB="0" anchor="ctr"/>
                </a:tc>
                <a:tc>
                  <a:txBody>
                    <a:bodyPr/>
                    <a:lstStyle/>
                    <a:p>
                      <a:pPr algn="ctr"/>
                      <a:r>
                        <a:rPr lang="en-US" sz="1100"/>
                        <a:t>5</a:t>
                      </a:r>
                    </a:p>
                  </a:txBody>
                  <a:tcPr marL="0" marR="0" marT="0" marB="0" anchor="ctr"/>
                </a:tc>
                <a:tc>
                  <a:txBody>
                    <a:bodyPr/>
                    <a:lstStyle/>
                    <a:p>
                      <a:pPr algn="ctr"/>
                      <a:r>
                        <a:rPr lang="en-US" sz="1100">
                          <a:effectLst/>
                        </a:rPr>
                        <a:t>22</a:t>
                      </a:r>
                    </a:p>
                  </a:txBody>
                  <a:tcPr marL="0" marR="0" marT="0" marB="0" anchor="ctr"/>
                </a:tc>
                <a:tc>
                  <a:txBody>
                    <a:bodyPr/>
                    <a:lstStyle/>
                    <a:p>
                      <a:pPr algn="ctr"/>
                      <a:r>
                        <a:rPr lang="en-US" sz="1100"/>
                        <a:t>17</a:t>
                      </a:r>
                    </a:p>
                  </a:txBody>
                  <a:tcPr marL="0" marR="0" marT="0" marB="0" anchor="ctr"/>
                </a:tc>
                <a:tc>
                  <a:txBody>
                    <a:bodyPr/>
                    <a:lstStyle/>
                    <a:p>
                      <a:pPr algn="ctr"/>
                      <a:r>
                        <a:rPr lang="en-US" sz="1100"/>
                        <a:t>21</a:t>
                      </a:r>
                    </a:p>
                  </a:txBody>
                  <a:tcPr marL="0" marR="0" marT="0" marB="0" anchor="ctr"/>
                </a:tc>
                <a:tc>
                  <a:txBody>
                    <a:bodyPr/>
                    <a:lstStyle/>
                    <a:p>
                      <a:pPr algn="ctr"/>
                      <a:r>
                        <a:rPr lang="en-US" sz="1100"/>
                        <a:t>3</a:t>
                      </a:r>
                    </a:p>
                  </a:txBody>
                  <a:tcPr marL="0" marR="0" marT="0" marB="0" anchor="ctr"/>
                </a:tc>
                <a:tc>
                  <a:txBody>
                    <a:bodyPr/>
                    <a:lstStyle/>
                    <a:p>
                      <a:pPr algn="ctr"/>
                      <a:r>
                        <a:rPr lang="en-US" sz="1100">
                          <a:effectLst/>
                        </a:rPr>
                        <a:t>41</a:t>
                      </a:r>
                    </a:p>
                  </a:txBody>
                  <a:tcPr marL="0" marR="0" marT="0" marB="0" anchor="ctr"/>
                </a:tc>
                <a:tc>
                  <a:txBody>
                    <a:bodyPr/>
                    <a:lstStyle/>
                    <a:p>
                      <a:pPr lvl="0" algn="ctr">
                        <a:buNone/>
                      </a:pPr>
                      <a:r>
                        <a:rPr lang="en-US" sz="1100">
                          <a:effectLst/>
                        </a:rPr>
                        <a:t>21</a:t>
                      </a:r>
                    </a:p>
                  </a:txBody>
                  <a:tcPr marL="0" marR="0" marT="0" marB="0" anchor="ctr"/>
                </a:tc>
                <a:extLst>
                  <a:ext uri="{0D108BD9-81ED-4DB2-BD59-A6C34878D82A}">
                    <a16:rowId xmlns:a16="http://schemas.microsoft.com/office/drawing/2014/main" val="4138661968"/>
                  </a:ext>
                </a:extLst>
              </a:tr>
              <a:tr h="190500">
                <a:tc>
                  <a:txBody>
                    <a:bodyPr/>
                    <a:lstStyle/>
                    <a:p>
                      <a:pPr algn="l"/>
                      <a:r>
                        <a:rPr lang="en-US" sz="1100">
                          <a:effectLst/>
                        </a:rPr>
                        <a:t>Spanish</a:t>
                      </a:r>
                    </a:p>
                  </a:txBody>
                  <a:tcPr marL="0" marR="0" marT="0" marB="0" anchor="ctr"/>
                </a:tc>
                <a:tc>
                  <a:txBody>
                    <a:bodyPr/>
                    <a:lstStyle/>
                    <a:p>
                      <a:pPr algn="ctr"/>
                      <a:r>
                        <a:rPr lang="en-US" sz="1100"/>
                        <a:t>3</a:t>
                      </a:r>
                    </a:p>
                  </a:txBody>
                  <a:tcPr marL="0" marR="0" marT="0" marB="0" anchor="ctr"/>
                </a:tc>
                <a:tc>
                  <a:txBody>
                    <a:bodyPr/>
                    <a:lstStyle/>
                    <a:p>
                      <a:pPr algn="ctr"/>
                      <a:r>
                        <a:rPr lang="en-US" sz="1100"/>
                        <a:t>6</a:t>
                      </a:r>
                    </a:p>
                  </a:txBody>
                  <a:tcPr marL="0" marR="0" marT="0" marB="0" anchor="ctr"/>
                </a:tc>
                <a:tc>
                  <a:txBody>
                    <a:bodyPr/>
                    <a:lstStyle/>
                    <a:p>
                      <a:pPr algn="ctr"/>
                      <a:r>
                        <a:rPr lang="en-US" sz="1100"/>
                        <a:t>2</a:t>
                      </a:r>
                    </a:p>
                  </a:txBody>
                  <a:tcPr marL="0" marR="0" marT="0" marB="0" anchor="ctr"/>
                </a:tc>
                <a:tc>
                  <a:txBody>
                    <a:bodyPr/>
                    <a:lstStyle/>
                    <a:p>
                      <a:pPr algn="ctr"/>
                      <a:r>
                        <a:rPr lang="en-US" sz="1100">
                          <a:effectLst/>
                        </a:rPr>
                        <a:t>11</a:t>
                      </a:r>
                    </a:p>
                  </a:txBody>
                  <a:tcPr marL="0" marR="0" marT="0" marB="0" anchor="ctr"/>
                </a:tc>
                <a:tc>
                  <a:txBody>
                    <a:bodyPr/>
                    <a:lstStyle/>
                    <a:p>
                      <a:pPr algn="ctr"/>
                      <a:r>
                        <a:rPr lang="en-US" sz="1100"/>
                        <a:t>7</a:t>
                      </a:r>
                    </a:p>
                  </a:txBody>
                  <a:tcPr marL="0" marR="0" marT="0" marB="0" anchor="ctr"/>
                </a:tc>
                <a:tc>
                  <a:txBody>
                    <a:bodyPr/>
                    <a:lstStyle/>
                    <a:p>
                      <a:pPr algn="ctr"/>
                      <a:r>
                        <a:rPr lang="en-US" sz="1100"/>
                        <a:t>9</a:t>
                      </a:r>
                    </a:p>
                  </a:txBody>
                  <a:tcPr marL="0" marR="0" marT="0" marB="0" anchor="ctr"/>
                </a:tc>
                <a:tc>
                  <a:txBody>
                    <a:bodyPr/>
                    <a:lstStyle/>
                    <a:p>
                      <a:pPr algn="ctr"/>
                      <a:r>
                        <a:rPr lang="en-US" sz="1100"/>
                        <a:t>4</a:t>
                      </a:r>
                    </a:p>
                  </a:txBody>
                  <a:tcPr marL="0" marR="0" marT="0" marB="0" anchor="ctr"/>
                </a:tc>
                <a:tc>
                  <a:txBody>
                    <a:bodyPr/>
                    <a:lstStyle/>
                    <a:p>
                      <a:pPr algn="ctr"/>
                      <a:r>
                        <a:rPr lang="en-US" sz="1100">
                          <a:effectLst/>
                        </a:rPr>
                        <a:t>20</a:t>
                      </a:r>
                    </a:p>
                  </a:txBody>
                  <a:tcPr marL="0" marR="0" marT="0" marB="0" anchor="ctr"/>
                </a:tc>
                <a:tc>
                  <a:txBody>
                    <a:bodyPr/>
                    <a:lstStyle/>
                    <a:p>
                      <a:pPr lvl="0" algn="ctr">
                        <a:buNone/>
                      </a:pPr>
                      <a:r>
                        <a:rPr lang="en-US" sz="1100">
                          <a:effectLst/>
                        </a:rPr>
                        <a:t>13</a:t>
                      </a:r>
                    </a:p>
                  </a:txBody>
                  <a:tcPr marL="0" marR="0" marT="0" marB="0" anchor="ctr"/>
                </a:tc>
                <a:extLst>
                  <a:ext uri="{0D108BD9-81ED-4DB2-BD59-A6C34878D82A}">
                    <a16:rowId xmlns:a16="http://schemas.microsoft.com/office/drawing/2014/main" val="2563593764"/>
                  </a:ext>
                </a:extLst>
              </a:tr>
              <a:tr h="190500">
                <a:tc>
                  <a:txBody>
                    <a:bodyPr/>
                    <a:lstStyle/>
                    <a:p>
                      <a:pPr algn="l"/>
                      <a:r>
                        <a:rPr lang="en-US" sz="1100">
                          <a:effectLst/>
                        </a:rPr>
                        <a:t>Theatre</a:t>
                      </a:r>
                    </a:p>
                  </a:txBody>
                  <a:tcPr marL="0" marR="0" marT="0" marB="0" anchor="ctr"/>
                </a:tc>
                <a:tc>
                  <a:txBody>
                    <a:bodyPr/>
                    <a:lstStyle/>
                    <a:p>
                      <a:pPr algn="ctr"/>
                      <a:endParaRPr lang="en-US" sz="1100"/>
                    </a:p>
                  </a:txBody>
                  <a:tcPr marL="0" marR="0" marT="0" marB="0" anchor="ctr"/>
                </a:tc>
                <a:tc>
                  <a:txBody>
                    <a:bodyPr/>
                    <a:lstStyle/>
                    <a:p>
                      <a:pPr algn="ctr"/>
                      <a:r>
                        <a:rPr lang="en-US" sz="1100"/>
                        <a:t>3</a:t>
                      </a:r>
                    </a:p>
                  </a:txBody>
                  <a:tcPr marL="0" marR="0" marT="0" marB="0" anchor="ctr"/>
                </a:tc>
                <a:tc>
                  <a:txBody>
                    <a:bodyPr/>
                    <a:lstStyle/>
                    <a:p>
                      <a:pPr algn="ctr"/>
                      <a:r>
                        <a:rPr lang="en-US" sz="1100"/>
                        <a:t>1</a:t>
                      </a:r>
                    </a:p>
                  </a:txBody>
                  <a:tcPr marL="0" marR="0" marT="0" marB="0" anchor="ctr"/>
                </a:tc>
                <a:tc>
                  <a:txBody>
                    <a:bodyPr/>
                    <a:lstStyle/>
                    <a:p>
                      <a:pPr algn="ctr"/>
                      <a:r>
                        <a:rPr lang="en-US" sz="1100">
                          <a:effectLst/>
                        </a:rPr>
                        <a:t>4</a:t>
                      </a:r>
                    </a:p>
                  </a:txBody>
                  <a:tcPr marL="0" marR="0" marT="0" marB="0" anchor="ctr"/>
                </a:tc>
                <a:tc>
                  <a:txBody>
                    <a:bodyPr/>
                    <a:lstStyle/>
                    <a:p>
                      <a:pPr algn="ctr"/>
                      <a:r>
                        <a:rPr lang="en-US" sz="1100"/>
                        <a:t>2</a:t>
                      </a:r>
                    </a:p>
                  </a:txBody>
                  <a:tcPr marL="0" marR="0" marT="0" marB="0" anchor="ctr"/>
                </a:tc>
                <a:tc>
                  <a:txBody>
                    <a:bodyPr/>
                    <a:lstStyle/>
                    <a:p>
                      <a:pPr algn="ctr"/>
                      <a:r>
                        <a:rPr lang="en-US" sz="1100"/>
                        <a:t>2</a:t>
                      </a:r>
                    </a:p>
                  </a:txBody>
                  <a:tcPr marL="0" marR="0" marT="0" marB="0" anchor="ctr"/>
                </a:tc>
                <a:tc>
                  <a:txBody>
                    <a:bodyPr/>
                    <a:lstStyle/>
                    <a:p>
                      <a:pPr algn="ctr"/>
                      <a:r>
                        <a:rPr lang="en-US" sz="1100"/>
                        <a:t>1</a:t>
                      </a:r>
                    </a:p>
                  </a:txBody>
                  <a:tcPr marL="0" marR="0" marT="0" marB="0" anchor="ctr"/>
                </a:tc>
                <a:tc>
                  <a:txBody>
                    <a:bodyPr/>
                    <a:lstStyle/>
                    <a:p>
                      <a:pPr algn="ctr"/>
                      <a:r>
                        <a:rPr lang="en-US" sz="1100">
                          <a:effectLst/>
                        </a:rPr>
                        <a:t>5</a:t>
                      </a:r>
                    </a:p>
                  </a:txBody>
                  <a:tcPr marL="0" marR="0" marT="0" marB="0" anchor="ctr"/>
                </a:tc>
                <a:tc>
                  <a:txBody>
                    <a:bodyPr/>
                    <a:lstStyle/>
                    <a:p>
                      <a:pPr lvl="0" algn="ctr">
                        <a:buNone/>
                      </a:pPr>
                      <a:r>
                        <a:rPr lang="en-US" sz="1100">
                          <a:effectLst/>
                        </a:rPr>
                        <a:t>5</a:t>
                      </a:r>
                    </a:p>
                  </a:txBody>
                  <a:tcPr marL="0" marR="0" marT="0" marB="0" anchor="ctr"/>
                </a:tc>
                <a:extLst>
                  <a:ext uri="{0D108BD9-81ED-4DB2-BD59-A6C34878D82A}">
                    <a16:rowId xmlns:a16="http://schemas.microsoft.com/office/drawing/2014/main" val="815405407"/>
                  </a:ext>
                </a:extLst>
              </a:tr>
              <a:tr h="190500">
                <a:tc>
                  <a:txBody>
                    <a:bodyPr/>
                    <a:lstStyle/>
                    <a:p>
                      <a:pPr algn="l"/>
                      <a:r>
                        <a:rPr lang="en-US" sz="1100" b="1">
                          <a:effectLst/>
                        </a:rPr>
                        <a:t>Grand Total</a:t>
                      </a:r>
                      <a:endParaRPr lang="en-US" sz="1100" b="1">
                        <a:effectLst/>
                        <a:latin typeface="Calibri" panose="020F0502020204030204" pitchFamily="34" charset="0"/>
                      </a:endParaRPr>
                    </a:p>
                  </a:txBody>
                  <a:tcPr marL="0" marR="0" marT="0" marB="0" anchor="ctr"/>
                </a:tc>
                <a:tc>
                  <a:txBody>
                    <a:bodyPr/>
                    <a:lstStyle/>
                    <a:p>
                      <a:pPr algn="ctr"/>
                      <a:r>
                        <a:rPr lang="en-US" sz="1100" b="1">
                          <a:effectLst/>
                        </a:rPr>
                        <a:t>41</a:t>
                      </a:r>
                      <a:endParaRPr lang="en-US" sz="1100" b="1">
                        <a:effectLst/>
                        <a:latin typeface="Calibri" panose="020F0502020204030204" pitchFamily="34" charset="0"/>
                      </a:endParaRPr>
                    </a:p>
                  </a:txBody>
                  <a:tcPr marL="0" marR="0" marT="0" marB="0" anchor="ctr"/>
                </a:tc>
                <a:tc>
                  <a:txBody>
                    <a:bodyPr/>
                    <a:lstStyle/>
                    <a:p>
                      <a:pPr algn="ctr"/>
                      <a:r>
                        <a:rPr lang="en-US" sz="1100" b="1">
                          <a:effectLst/>
                        </a:rPr>
                        <a:t>41</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19</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101</a:t>
                      </a:r>
                      <a:endParaRPr lang="en-US" sz="1100" b="1">
                        <a:effectLst/>
                        <a:latin typeface="Calibri" panose="020F0502020204030204" pitchFamily="34" charset="0"/>
                      </a:endParaRPr>
                    </a:p>
                  </a:txBody>
                  <a:tcPr marL="0" marR="0" marT="0" marB="0" anchor="ctr"/>
                </a:tc>
                <a:tc>
                  <a:txBody>
                    <a:bodyPr/>
                    <a:lstStyle/>
                    <a:p>
                      <a:pPr algn="ctr"/>
                      <a:r>
                        <a:rPr lang="en-US" sz="1100" b="1">
                          <a:effectLst/>
                        </a:rPr>
                        <a:t>64</a:t>
                      </a:r>
                      <a:endParaRPr lang="en-US" sz="1100" b="1">
                        <a:effectLst/>
                        <a:latin typeface="Calibri" panose="020F0502020204030204" pitchFamily="34" charset="0"/>
                      </a:endParaRPr>
                    </a:p>
                  </a:txBody>
                  <a:tcPr marL="0" marR="0" marT="0" marB="0" anchor="ctr"/>
                </a:tc>
                <a:tc>
                  <a:txBody>
                    <a:bodyPr/>
                    <a:lstStyle/>
                    <a:p>
                      <a:pPr algn="ctr"/>
                      <a:r>
                        <a:rPr lang="en-US" sz="1100" b="1">
                          <a:effectLst/>
                        </a:rPr>
                        <a:t>75</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18</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157</a:t>
                      </a:r>
                      <a:endParaRPr lang="en-US" sz="1100" b="1">
                        <a:effectLst/>
                        <a:latin typeface="Calibri" panose="020F0502020204030204" pitchFamily="34" charset="0"/>
                      </a:endParaRPr>
                    </a:p>
                  </a:txBody>
                  <a:tcPr marL="0" marR="0" marT="0" marB="0" anchor="ctr"/>
                </a:tc>
                <a:tc>
                  <a:txBody>
                    <a:bodyPr/>
                    <a:lstStyle/>
                    <a:p>
                      <a:pPr lvl="0" algn="ctr">
                        <a:buNone/>
                      </a:pPr>
                      <a:r>
                        <a:rPr lang="en-US" sz="1100" b="1">
                          <a:effectLst/>
                        </a:rPr>
                        <a:t>85</a:t>
                      </a:r>
                    </a:p>
                  </a:txBody>
                  <a:tcPr marL="0" marR="0" marT="0" marB="0" anchor="ctr"/>
                </a:tc>
                <a:extLst>
                  <a:ext uri="{0D108BD9-81ED-4DB2-BD59-A6C34878D82A}">
                    <a16:rowId xmlns:a16="http://schemas.microsoft.com/office/drawing/2014/main" val="3109984860"/>
                  </a:ext>
                </a:extLst>
              </a:tr>
            </a:tbl>
          </a:graphicData>
        </a:graphic>
      </p:graphicFrame>
      <p:graphicFrame>
        <p:nvGraphicFramePr>
          <p:cNvPr id="7" name="Table 6">
            <a:extLst>
              <a:ext uri="{FF2B5EF4-FFF2-40B4-BE49-F238E27FC236}">
                <a16:creationId xmlns:a16="http://schemas.microsoft.com/office/drawing/2014/main" id="{540DE964-B1E6-4A46-979F-F397C9A748F9}"/>
              </a:ext>
            </a:extLst>
          </p:cNvPr>
          <p:cNvGraphicFramePr>
            <a:graphicFrameLocks noGrp="1"/>
          </p:cNvGraphicFramePr>
          <p:nvPr>
            <p:extLst>
              <p:ext uri="{D42A27DB-BD31-4B8C-83A1-F6EECF244321}">
                <p14:modId xmlns:p14="http://schemas.microsoft.com/office/powerpoint/2010/main" val="1204771577"/>
              </p:ext>
            </p:extLst>
          </p:nvPr>
        </p:nvGraphicFramePr>
        <p:xfrm>
          <a:off x="40105" y="3639552"/>
          <a:ext cx="5727015" cy="2583180"/>
        </p:xfrm>
        <a:graphic>
          <a:graphicData uri="http://schemas.openxmlformats.org/drawingml/2006/table">
            <a:tbl>
              <a:tblPr firstRow="1" bandRow="1">
                <a:tableStyleId>{5C22544A-7EE6-4342-B048-85BDC9FD1C3A}</a:tableStyleId>
              </a:tblPr>
              <a:tblGrid>
                <a:gridCol w="636335">
                  <a:extLst>
                    <a:ext uri="{9D8B030D-6E8A-4147-A177-3AD203B41FA5}">
                      <a16:colId xmlns:a16="http://schemas.microsoft.com/office/drawing/2014/main" val="1379051794"/>
                    </a:ext>
                  </a:extLst>
                </a:gridCol>
                <a:gridCol w="636335">
                  <a:extLst>
                    <a:ext uri="{9D8B030D-6E8A-4147-A177-3AD203B41FA5}">
                      <a16:colId xmlns:a16="http://schemas.microsoft.com/office/drawing/2014/main" val="2868895045"/>
                    </a:ext>
                  </a:extLst>
                </a:gridCol>
                <a:gridCol w="636335">
                  <a:extLst>
                    <a:ext uri="{9D8B030D-6E8A-4147-A177-3AD203B41FA5}">
                      <a16:colId xmlns:a16="http://schemas.microsoft.com/office/drawing/2014/main" val="2484863024"/>
                    </a:ext>
                  </a:extLst>
                </a:gridCol>
                <a:gridCol w="636335">
                  <a:extLst>
                    <a:ext uri="{9D8B030D-6E8A-4147-A177-3AD203B41FA5}">
                      <a16:colId xmlns:a16="http://schemas.microsoft.com/office/drawing/2014/main" val="1200854725"/>
                    </a:ext>
                  </a:extLst>
                </a:gridCol>
                <a:gridCol w="636335">
                  <a:extLst>
                    <a:ext uri="{9D8B030D-6E8A-4147-A177-3AD203B41FA5}">
                      <a16:colId xmlns:a16="http://schemas.microsoft.com/office/drawing/2014/main" val="2994796558"/>
                    </a:ext>
                  </a:extLst>
                </a:gridCol>
                <a:gridCol w="636335">
                  <a:extLst>
                    <a:ext uri="{9D8B030D-6E8A-4147-A177-3AD203B41FA5}">
                      <a16:colId xmlns:a16="http://schemas.microsoft.com/office/drawing/2014/main" val="102598164"/>
                    </a:ext>
                  </a:extLst>
                </a:gridCol>
                <a:gridCol w="636335">
                  <a:extLst>
                    <a:ext uri="{9D8B030D-6E8A-4147-A177-3AD203B41FA5}">
                      <a16:colId xmlns:a16="http://schemas.microsoft.com/office/drawing/2014/main" val="3004246513"/>
                    </a:ext>
                  </a:extLst>
                </a:gridCol>
                <a:gridCol w="636335">
                  <a:extLst>
                    <a:ext uri="{9D8B030D-6E8A-4147-A177-3AD203B41FA5}">
                      <a16:colId xmlns:a16="http://schemas.microsoft.com/office/drawing/2014/main" val="390981678"/>
                    </a:ext>
                  </a:extLst>
                </a:gridCol>
                <a:gridCol w="636335">
                  <a:extLst>
                    <a:ext uri="{9D8B030D-6E8A-4147-A177-3AD203B41FA5}">
                      <a16:colId xmlns:a16="http://schemas.microsoft.com/office/drawing/2014/main" val="201325932"/>
                    </a:ext>
                  </a:extLst>
                </a:gridCol>
              </a:tblGrid>
              <a:tr h="190500">
                <a:tc>
                  <a:txBody>
                    <a:bodyPr/>
                    <a:lstStyle/>
                    <a:p>
                      <a:pPr algn="ctr"/>
                      <a:endParaRPr lang="en-US" sz="1100" b="1">
                        <a:effectLst/>
                        <a:latin typeface="Calibri" panose="020F0502020204030204" pitchFamily="34" charset="0"/>
                      </a:endParaRPr>
                    </a:p>
                  </a:txBody>
                  <a:tcPr marL="0" marR="0" marT="0" marB="0" anchor="ctr"/>
                </a:tc>
                <a:tc gridSpan="2">
                  <a:txBody>
                    <a:bodyPr/>
                    <a:lstStyle/>
                    <a:p>
                      <a:pPr algn="ctr"/>
                      <a:r>
                        <a:rPr lang="en-US" sz="1100">
                          <a:effectLst/>
                        </a:rPr>
                        <a:t>2019-2020</a:t>
                      </a:r>
                      <a:endParaRPr lang="en-US" sz="1100" b="1">
                        <a:effectLst/>
                        <a:latin typeface="Calibri" panose="020F0502020204030204" pitchFamily="34" charset="0"/>
                      </a:endParaRPr>
                    </a:p>
                  </a:txBody>
                  <a:tcPr marL="0" marR="0" marT="0" marB="0" anchor="ctr"/>
                </a:tc>
                <a:tc hMerge="1">
                  <a:txBody>
                    <a:bodyPr/>
                    <a:lstStyle/>
                    <a:p>
                      <a:endParaRPr lang="en-US"/>
                    </a:p>
                  </a:txBody>
                  <a:tcPr marL="0" marR="0" marT="0" marB="0" anchor="ctr"/>
                </a:tc>
                <a:tc>
                  <a:txBody>
                    <a:bodyPr/>
                    <a:lstStyle/>
                    <a:p>
                      <a:pPr algn="ctr"/>
                      <a:r>
                        <a:rPr lang="en-US" sz="1100">
                          <a:effectLst/>
                        </a:rPr>
                        <a:t>2019-2020 Total</a:t>
                      </a:r>
                      <a:endParaRPr lang="en-US" sz="1100" b="1">
                        <a:effectLst/>
                        <a:latin typeface="Calibri" panose="020F0502020204030204" pitchFamily="34" charset="0"/>
                      </a:endParaRPr>
                    </a:p>
                  </a:txBody>
                  <a:tcPr marL="0" marR="0" marT="0" marB="0" anchor="ctr"/>
                </a:tc>
                <a:tc gridSpan="3">
                  <a:txBody>
                    <a:bodyPr/>
                    <a:lstStyle/>
                    <a:p>
                      <a:pPr algn="ctr"/>
                      <a:r>
                        <a:rPr lang="en-US" sz="1100">
                          <a:effectLst/>
                        </a:rPr>
                        <a:t>2020-2021</a:t>
                      </a:r>
                      <a:endParaRPr lang="en-US" sz="1100" b="1">
                        <a:effectLst/>
                        <a:latin typeface="Calibri" panose="020F0502020204030204" pitchFamily="34" charset="0"/>
                      </a:endParaRPr>
                    </a:p>
                  </a:txBody>
                  <a:tcPr marL="0" marR="0" marT="0" marB="0" anchor="ctr"/>
                </a:tc>
                <a:tc hMerge="1">
                  <a:txBody>
                    <a:bodyPr/>
                    <a:lstStyle/>
                    <a:p>
                      <a:endParaRPr lang="en-US"/>
                    </a:p>
                  </a:txBody>
                  <a:tcPr marL="0" marR="0" marT="0" marB="0" anchor="ctr"/>
                </a:tc>
                <a:tc hMerge="1">
                  <a:txBody>
                    <a:bodyPr/>
                    <a:lstStyle/>
                    <a:p>
                      <a:endParaRPr lang="en-US"/>
                    </a:p>
                  </a:txBody>
                  <a:tcPr marL="0" marR="0" marT="0" marB="0" anchor="ctr"/>
                </a:tc>
                <a:tc>
                  <a:txBody>
                    <a:bodyPr/>
                    <a:lstStyle/>
                    <a:p>
                      <a:pPr algn="ctr"/>
                      <a:r>
                        <a:rPr lang="en-US" sz="1100">
                          <a:effectLst/>
                        </a:rPr>
                        <a:t>2020-2021 Total</a:t>
                      </a:r>
                      <a:endParaRPr lang="en-US" sz="1100" b="1">
                        <a:effectLst/>
                        <a:latin typeface="Calibri" panose="020F0502020204030204" pitchFamily="34" charset="0"/>
                      </a:endParaRPr>
                    </a:p>
                  </a:txBody>
                  <a:tcPr marL="0" marR="0" marT="0" marB="0" anchor="ctr"/>
                </a:tc>
                <a:tc>
                  <a:txBody>
                    <a:bodyPr/>
                    <a:lstStyle/>
                    <a:p>
                      <a:pPr lvl="0" algn="ctr">
                        <a:buNone/>
                      </a:pPr>
                      <a:endParaRPr lang="en-US" sz="1100">
                        <a:effectLst/>
                      </a:endParaRPr>
                    </a:p>
                  </a:txBody>
                  <a:tcPr marL="0" marR="0" marT="0" marB="0"/>
                </a:tc>
                <a:extLst>
                  <a:ext uri="{0D108BD9-81ED-4DB2-BD59-A6C34878D82A}">
                    <a16:rowId xmlns:a16="http://schemas.microsoft.com/office/drawing/2014/main" val="2280006070"/>
                  </a:ext>
                </a:extLst>
              </a:tr>
              <a:tr h="190500">
                <a:tc>
                  <a:txBody>
                    <a:bodyPr/>
                    <a:lstStyle/>
                    <a:p>
                      <a:pPr algn="ctr"/>
                      <a:endParaRPr lang="en-US" sz="1100" b="1">
                        <a:effectLst/>
                      </a:endParaRPr>
                    </a:p>
                  </a:txBody>
                  <a:tcPr marL="0" marR="0" marT="0" marB="0" anchor="ctr"/>
                </a:tc>
                <a:tc>
                  <a:txBody>
                    <a:bodyPr/>
                    <a:lstStyle/>
                    <a:p>
                      <a:pPr algn="ctr"/>
                      <a:r>
                        <a:rPr lang="en-US" sz="1100" b="1">
                          <a:effectLst/>
                        </a:rPr>
                        <a:t>Fall 2019</a:t>
                      </a:r>
                      <a:endParaRPr lang="en-US" sz="1100" b="1">
                        <a:effectLst/>
                        <a:latin typeface="Calibri" panose="020F0502020204030204" pitchFamily="34" charset="0"/>
                      </a:endParaRPr>
                    </a:p>
                  </a:txBody>
                  <a:tcPr marL="0" marR="0" marT="0" marB="0" anchor="ctr"/>
                </a:tc>
                <a:tc>
                  <a:txBody>
                    <a:bodyPr/>
                    <a:lstStyle/>
                    <a:p>
                      <a:pPr algn="ctr"/>
                      <a:r>
                        <a:rPr lang="en-US" sz="1100" b="1">
                          <a:effectLst/>
                        </a:rPr>
                        <a:t>Spring 2020</a:t>
                      </a:r>
                      <a:endParaRPr lang="en-US" sz="1100" b="1">
                        <a:effectLst/>
                        <a:latin typeface="Calibri" panose="020F0502020204030204" pitchFamily="34" charset="0"/>
                      </a:endParaRPr>
                    </a:p>
                  </a:txBody>
                  <a:tcPr marL="0" marR="0" marT="0" marB="0" anchor="ctr"/>
                </a:tc>
                <a:tc>
                  <a:txBody>
                    <a:bodyPr/>
                    <a:lstStyle/>
                    <a:p>
                      <a:pPr algn="ctr"/>
                      <a:endParaRPr lang="en-US" sz="1100" b="1">
                        <a:effectLst/>
                        <a:latin typeface="Calibri" panose="020F0502020204030204" pitchFamily="34" charset="0"/>
                      </a:endParaRPr>
                    </a:p>
                  </a:txBody>
                  <a:tcPr marL="0" marR="0" marT="0" marB="0" anchor="ctr"/>
                </a:tc>
                <a:tc>
                  <a:txBody>
                    <a:bodyPr/>
                    <a:lstStyle/>
                    <a:p>
                      <a:pPr algn="ctr"/>
                      <a:r>
                        <a:rPr lang="en-US" sz="1100" b="1">
                          <a:effectLst/>
                        </a:rPr>
                        <a:t>Fall 2020</a:t>
                      </a:r>
                      <a:endParaRPr lang="en-US" sz="1100" b="1">
                        <a:effectLst/>
                        <a:latin typeface="Calibri" panose="020F0502020204030204" pitchFamily="34" charset="0"/>
                      </a:endParaRPr>
                    </a:p>
                  </a:txBody>
                  <a:tcPr marL="0" marR="0" marT="0" marB="0" anchor="ctr"/>
                </a:tc>
                <a:tc>
                  <a:txBody>
                    <a:bodyPr/>
                    <a:lstStyle/>
                    <a:p>
                      <a:pPr algn="ctr"/>
                      <a:r>
                        <a:rPr lang="en-US" sz="1100" b="1">
                          <a:effectLst/>
                        </a:rPr>
                        <a:t>Spring 2021</a:t>
                      </a:r>
                      <a:endParaRPr lang="en-US" sz="1100" b="1">
                        <a:effectLst/>
                        <a:latin typeface="Calibri" panose="020F0502020204030204" pitchFamily="34" charset="0"/>
                      </a:endParaRPr>
                    </a:p>
                  </a:txBody>
                  <a:tcPr marL="0" marR="0" marT="0" marB="0" anchor="ctr"/>
                </a:tc>
                <a:tc>
                  <a:txBody>
                    <a:bodyPr/>
                    <a:lstStyle/>
                    <a:p>
                      <a:pPr algn="ctr"/>
                      <a:r>
                        <a:rPr lang="en-US" sz="1100" b="1">
                          <a:effectLst/>
                        </a:rPr>
                        <a:t>Summer 2021</a:t>
                      </a:r>
                      <a:endParaRPr lang="en-US" sz="1100" b="1">
                        <a:effectLst/>
                        <a:latin typeface="Calibri" panose="020F0502020204030204" pitchFamily="34" charset="0"/>
                      </a:endParaRPr>
                    </a:p>
                  </a:txBody>
                  <a:tcPr marL="0" marR="0" marT="0" marB="0" anchor="ctr"/>
                </a:tc>
                <a:tc>
                  <a:txBody>
                    <a:bodyPr/>
                    <a:lstStyle/>
                    <a:p>
                      <a:pPr algn="ctr"/>
                      <a:endParaRPr lang="en-US" sz="1100" b="1">
                        <a:effectLst/>
                        <a:latin typeface="Calibri" panose="020F0502020204030204" pitchFamily="34" charset="0"/>
                      </a:endParaRPr>
                    </a:p>
                  </a:txBody>
                  <a:tcPr marL="0" marR="0" marT="0" marB="0" anchor="ctr"/>
                </a:tc>
                <a:tc>
                  <a:txBody>
                    <a:bodyPr/>
                    <a:lstStyle/>
                    <a:p>
                      <a:pPr lvl="0" algn="ctr">
                        <a:buNone/>
                      </a:pPr>
                      <a:r>
                        <a:rPr lang="en-US" sz="1100" b="1">
                          <a:effectLst/>
                          <a:latin typeface="Calibri"/>
                        </a:rPr>
                        <a:t>Fall 2021*</a:t>
                      </a:r>
                    </a:p>
                  </a:txBody>
                  <a:tcPr marL="0" marR="0" marT="0" marB="0" anchor="ctr"/>
                </a:tc>
                <a:extLst>
                  <a:ext uri="{0D108BD9-81ED-4DB2-BD59-A6C34878D82A}">
                    <a16:rowId xmlns:a16="http://schemas.microsoft.com/office/drawing/2014/main" val="2758707256"/>
                  </a:ext>
                </a:extLst>
              </a:tr>
              <a:tr h="190500">
                <a:tc>
                  <a:txBody>
                    <a:bodyPr/>
                    <a:lstStyle/>
                    <a:p>
                      <a:pPr algn="l"/>
                      <a:r>
                        <a:rPr lang="en-US" sz="1100" b="1">
                          <a:effectLst/>
                        </a:rPr>
                        <a:t>Elementary EC-6</a:t>
                      </a:r>
                      <a:endParaRPr lang="en-US" sz="1100" b="1">
                        <a:effectLst/>
                        <a:latin typeface="Calibri" panose="020F0502020204030204" pitchFamily="34" charset="0"/>
                      </a:endParaRPr>
                    </a:p>
                  </a:txBody>
                  <a:tcPr marL="0" marR="0" marT="0" marB="0" anchor="ctr"/>
                </a:tc>
                <a:tc>
                  <a:txBody>
                    <a:bodyPr/>
                    <a:lstStyle/>
                    <a:p>
                      <a:pPr algn="ctr"/>
                      <a:r>
                        <a:rPr lang="en-US" sz="1100" b="1">
                          <a:effectLst/>
                        </a:rPr>
                        <a:t>286</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184</a:t>
                      </a:r>
                      <a:endParaRPr lang="en-US" sz="1100" b="1">
                        <a:effectLst/>
                        <a:latin typeface="Calibri" panose="020F0502020204030204" pitchFamily="34" charset="0"/>
                      </a:endParaRPr>
                    </a:p>
                  </a:txBody>
                  <a:tcPr marL="0" marR="0" marT="0" marB="0" anchor="ctr"/>
                </a:tc>
                <a:tc>
                  <a:txBody>
                    <a:bodyPr/>
                    <a:lstStyle/>
                    <a:p>
                      <a:pPr algn="ctr"/>
                      <a:r>
                        <a:rPr lang="en-US" sz="1100" b="1">
                          <a:effectLst/>
                        </a:rPr>
                        <a:t>470</a:t>
                      </a:r>
                      <a:endParaRPr lang="en-US" sz="1100" b="1">
                        <a:effectLst/>
                        <a:latin typeface="Calibri" panose="020F0502020204030204" pitchFamily="34" charset="0"/>
                      </a:endParaRPr>
                    </a:p>
                  </a:txBody>
                  <a:tcPr marL="0" marR="0" marT="0" marB="0" anchor="ctr"/>
                </a:tc>
                <a:tc>
                  <a:txBody>
                    <a:bodyPr/>
                    <a:lstStyle/>
                    <a:p>
                      <a:pPr algn="ctr"/>
                      <a:r>
                        <a:rPr lang="en-US" sz="1100" b="1">
                          <a:effectLst/>
                        </a:rPr>
                        <a:t>348</a:t>
                      </a:r>
                      <a:endParaRPr lang="en-US" sz="1100" b="1">
                        <a:effectLst/>
                        <a:latin typeface="Calibri" panose="020F0502020204030204" pitchFamily="34" charset="0"/>
                      </a:endParaRPr>
                    </a:p>
                  </a:txBody>
                  <a:tcPr marL="0" marR="0" marT="0" marB="0" anchor="ctr"/>
                </a:tc>
                <a:tc>
                  <a:txBody>
                    <a:bodyPr/>
                    <a:lstStyle/>
                    <a:p>
                      <a:pPr algn="ctr"/>
                      <a:r>
                        <a:rPr lang="en-US" sz="1100" b="1">
                          <a:effectLst/>
                        </a:rPr>
                        <a:t>235</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a:t>
                      </a:r>
                      <a:endParaRPr lang="en-US" sz="1100" b="1">
                        <a:effectLst/>
                        <a:latin typeface="Calibri" panose="020F0502020204030204" pitchFamily="34" charset="0"/>
                      </a:endParaRPr>
                    </a:p>
                  </a:txBody>
                  <a:tcPr marL="0" marR="0" marT="0" marB="0" anchor="ctr"/>
                </a:tc>
                <a:tc>
                  <a:txBody>
                    <a:bodyPr/>
                    <a:lstStyle/>
                    <a:p>
                      <a:pPr algn="ctr"/>
                      <a:r>
                        <a:rPr lang="en-US" sz="1100" b="1">
                          <a:effectLst/>
                        </a:rPr>
                        <a:t>584</a:t>
                      </a:r>
                      <a:endParaRPr lang="en-US" sz="1100" b="1">
                        <a:effectLst/>
                        <a:latin typeface="Calibri" panose="020F0502020204030204" pitchFamily="34" charset="0"/>
                      </a:endParaRPr>
                    </a:p>
                  </a:txBody>
                  <a:tcPr marL="0" marR="0" marT="0" marB="0" anchor="ctr"/>
                </a:tc>
                <a:tc>
                  <a:txBody>
                    <a:bodyPr/>
                    <a:lstStyle/>
                    <a:p>
                      <a:pPr lvl="0" algn="ctr">
                        <a:buNone/>
                      </a:pPr>
                      <a:r>
                        <a:rPr lang="en-US" sz="1100" b="1">
                          <a:effectLst/>
                        </a:rPr>
                        <a:t>325</a:t>
                      </a:r>
                    </a:p>
                  </a:txBody>
                  <a:tcPr marL="0" marR="0" marT="0" marB="0" anchor="ctr"/>
                </a:tc>
                <a:extLst>
                  <a:ext uri="{0D108BD9-81ED-4DB2-BD59-A6C34878D82A}">
                    <a16:rowId xmlns:a16="http://schemas.microsoft.com/office/drawing/2014/main" val="2145630990"/>
                  </a:ext>
                </a:extLst>
              </a:tr>
              <a:tr h="190500">
                <a:tc>
                  <a:txBody>
                    <a:bodyPr/>
                    <a:lstStyle/>
                    <a:p>
                      <a:pPr algn="l"/>
                      <a:r>
                        <a:rPr lang="en-US" sz="1100">
                          <a:effectLst/>
                        </a:rPr>
                        <a:t>Bilingual</a:t>
                      </a:r>
                    </a:p>
                  </a:txBody>
                  <a:tcPr marL="0" marR="0" marT="0" marB="0" anchor="ctr"/>
                </a:tc>
                <a:tc>
                  <a:txBody>
                    <a:bodyPr/>
                    <a:lstStyle/>
                    <a:p>
                      <a:pPr algn="ctr"/>
                      <a:r>
                        <a:rPr lang="en-US" sz="1100"/>
                        <a:t>168</a:t>
                      </a:r>
                    </a:p>
                  </a:txBody>
                  <a:tcPr marL="0" marR="0" marT="0" marB="0" anchor="ctr"/>
                </a:tc>
                <a:tc>
                  <a:txBody>
                    <a:bodyPr/>
                    <a:lstStyle/>
                    <a:p>
                      <a:pPr algn="ctr"/>
                      <a:r>
                        <a:rPr lang="en-US" sz="1100"/>
                        <a:t>119</a:t>
                      </a:r>
                    </a:p>
                  </a:txBody>
                  <a:tcPr marL="0" marR="0" marT="0" marB="0" anchor="ctr"/>
                </a:tc>
                <a:tc>
                  <a:txBody>
                    <a:bodyPr/>
                    <a:lstStyle/>
                    <a:p>
                      <a:pPr algn="ctr"/>
                      <a:r>
                        <a:rPr lang="en-US" sz="1100">
                          <a:effectLst/>
                        </a:rPr>
                        <a:t>287</a:t>
                      </a:r>
                    </a:p>
                  </a:txBody>
                  <a:tcPr marL="0" marR="0" marT="0" marB="0" anchor="ctr"/>
                </a:tc>
                <a:tc>
                  <a:txBody>
                    <a:bodyPr/>
                    <a:lstStyle/>
                    <a:p>
                      <a:pPr algn="ctr"/>
                      <a:r>
                        <a:rPr lang="en-US" sz="1100"/>
                        <a:t>213</a:t>
                      </a:r>
                    </a:p>
                  </a:txBody>
                  <a:tcPr marL="0" marR="0" marT="0" marB="0" anchor="ctr"/>
                </a:tc>
                <a:tc>
                  <a:txBody>
                    <a:bodyPr/>
                    <a:lstStyle/>
                    <a:p>
                      <a:pPr algn="ctr"/>
                      <a:r>
                        <a:rPr lang="en-US" sz="1100"/>
                        <a:t>145</a:t>
                      </a:r>
                    </a:p>
                  </a:txBody>
                  <a:tcPr marL="0" marR="0" marT="0" marB="0" anchor="ctr"/>
                </a:tc>
                <a:tc>
                  <a:txBody>
                    <a:bodyPr/>
                    <a:lstStyle/>
                    <a:p>
                      <a:pPr algn="ctr"/>
                      <a:r>
                        <a:rPr lang="en-US" sz="1100"/>
                        <a:t>1</a:t>
                      </a:r>
                    </a:p>
                  </a:txBody>
                  <a:tcPr marL="0" marR="0" marT="0" marB="0" anchor="ctr"/>
                </a:tc>
                <a:tc>
                  <a:txBody>
                    <a:bodyPr/>
                    <a:lstStyle/>
                    <a:p>
                      <a:pPr algn="ctr"/>
                      <a:r>
                        <a:rPr lang="en-US" sz="1100">
                          <a:effectLst/>
                        </a:rPr>
                        <a:t>359</a:t>
                      </a:r>
                    </a:p>
                  </a:txBody>
                  <a:tcPr marL="0" marR="0" marT="0" marB="0" anchor="ctr"/>
                </a:tc>
                <a:tc>
                  <a:txBody>
                    <a:bodyPr/>
                    <a:lstStyle/>
                    <a:p>
                      <a:pPr lvl="0" algn="ctr">
                        <a:buNone/>
                      </a:pPr>
                      <a:r>
                        <a:rPr lang="en-US" sz="1100">
                          <a:effectLst/>
                        </a:rPr>
                        <a:t>207</a:t>
                      </a:r>
                    </a:p>
                  </a:txBody>
                  <a:tcPr marL="0" marR="0" marT="0" marB="0" anchor="ctr"/>
                </a:tc>
                <a:extLst>
                  <a:ext uri="{0D108BD9-81ED-4DB2-BD59-A6C34878D82A}">
                    <a16:rowId xmlns:a16="http://schemas.microsoft.com/office/drawing/2014/main" val="3227950761"/>
                  </a:ext>
                </a:extLst>
              </a:tr>
              <a:tr h="190500">
                <a:tc>
                  <a:txBody>
                    <a:bodyPr/>
                    <a:lstStyle/>
                    <a:p>
                      <a:pPr algn="l"/>
                      <a:r>
                        <a:rPr lang="en-US" sz="1100">
                          <a:effectLst/>
                        </a:rPr>
                        <a:t>E.S.L.</a:t>
                      </a:r>
                    </a:p>
                  </a:txBody>
                  <a:tcPr marL="0" marR="0" marT="0" marB="0" anchor="ctr"/>
                </a:tc>
                <a:tc>
                  <a:txBody>
                    <a:bodyPr/>
                    <a:lstStyle/>
                    <a:p>
                      <a:pPr algn="ctr"/>
                      <a:r>
                        <a:rPr lang="en-US" sz="1100"/>
                        <a:t>21</a:t>
                      </a:r>
                    </a:p>
                  </a:txBody>
                  <a:tcPr marL="0" marR="0" marT="0" marB="0" anchor="ctr"/>
                </a:tc>
                <a:tc>
                  <a:txBody>
                    <a:bodyPr/>
                    <a:lstStyle/>
                    <a:p>
                      <a:pPr algn="ctr"/>
                      <a:r>
                        <a:rPr lang="en-US" sz="1100"/>
                        <a:t>11</a:t>
                      </a:r>
                    </a:p>
                  </a:txBody>
                  <a:tcPr marL="0" marR="0" marT="0" marB="0" anchor="ctr"/>
                </a:tc>
                <a:tc>
                  <a:txBody>
                    <a:bodyPr/>
                    <a:lstStyle/>
                    <a:p>
                      <a:pPr algn="ctr"/>
                      <a:r>
                        <a:rPr lang="en-US" sz="1100">
                          <a:effectLst/>
                        </a:rPr>
                        <a:t>32</a:t>
                      </a:r>
                    </a:p>
                  </a:txBody>
                  <a:tcPr marL="0" marR="0" marT="0" marB="0" anchor="ctr"/>
                </a:tc>
                <a:tc>
                  <a:txBody>
                    <a:bodyPr/>
                    <a:lstStyle/>
                    <a:p>
                      <a:pPr algn="ctr"/>
                      <a:r>
                        <a:rPr lang="en-US" sz="1100"/>
                        <a:t>30</a:t>
                      </a:r>
                    </a:p>
                  </a:txBody>
                  <a:tcPr marL="0" marR="0" marT="0" marB="0" anchor="ctr"/>
                </a:tc>
                <a:tc>
                  <a:txBody>
                    <a:bodyPr/>
                    <a:lstStyle/>
                    <a:p>
                      <a:pPr algn="ctr"/>
                      <a:r>
                        <a:rPr lang="en-US" sz="1100"/>
                        <a:t>25</a:t>
                      </a:r>
                    </a:p>
                  </a:txBody>
                  <a:tcPr marL="0" marR="0" marT="0" marB="0" anchor="ctr"/>
                </a:tc>
                <a:tc>
                  <a:txBody>
                    <a:bodyPr/>
                    <a:lstStyle/>
                    <a:p>
                      <a:pPr algn="ctr"/>
                      <a:endParaRPr lang="en-US" sz="1100"/>
                    </a:p>
                  </a:txBody>
                  <a:tcPr marL="0" marR="0" marT="0" marB="0" anchor="ctr"/>
                </a:tc>
                <a:tc>
                  <a:txBody>
                    <a:bodyPr/>
                    <a:lstStyle/>
                    <a:p>
                      <a:pPr algn="ctr"/>
                      <a:r>
                        <a:rPr lang="en-US" sz="1100">
                          <a:effectLst/>
                        </a:rPr>
                        <a:t>55</a:t>
                      </a:r>
                    </a:p>
                  </a:txBody>
                  <a:tcPr marL="0" marR="0" marT="0" marB="0" anchor="ctr"/>
                </a:tc>
                <a:tc>
                  <a:txBody>
                    <a:bodyPr/>
                    <a:lstStyle/>
                    <a:p>
                      <a:pPr lvl="0" algn="ctr">
                        <a:buNone/>
                      </a:pPr>
                      <a:r>
                        <a:rPr lang="en-US" sz="1100">
                          <a:effectLst/>
                        </a:rPr>
                        <a:t>45</a:t>
                      </a:r>
                    </a:p>
                  </a:txBody>
                  <a:tcPr marL="0" marR="0" marT="0" marB="0" anchor="ctr"/>
                </a:tc>
                <a:extLst>
                  <a:ext uri="{0D108BD9-81ED-4DB2-BD59-A6C34878D82A}">
                    <a16:rowId xmlns:a16="http://schemas.microsoft.com/office/drawing/2014/main" val="2000963102"/>
                  </a:ext>
                </a:extLst>
              </a:tr>
              <a:tr h="190500">
                <a:tc>
                  <a:txBody>
                    <a:bodyPr/>
                    <a:lstStyle/>
                    <a:p>
                      <a:pPr algn="l"/>
                      <a:r>
                        <a:rPr lang="en-US" sz="1100">
                          <a:effectLst/>
                        </a:rPr>
                        <a:t>Early Childhood</a:t>
                      </a:r>
                    </a:p>
                  </a:txBody>
                  <a:tcPr marL="0" marR="0" marT="0" marB="0" anchor="ctr"/>
                </a:tc>
                <a:tc>
                  <a:txBody>
                    <a:bodyPr/>
                    <a:lstStyle/>
                    <a:p>
                      <a:pPr algn="ctr"/>
                      <a:r>
                        <a:rPr lang="en-US" sz="1100"/>
                        <a:t>62</a:t>
                      </a:r>
                    </a:p>
                  </a:txBody>
                  <a:tcPr marL="0" marR="0" marT="0" marB="0" anchor="ctr"/>
                </a:tc>
                <a:tc>
                  <a:txBody>
                    <a:bodyPr/>
                    <a:lstStyle/>
                    <a:p>
                      <a:pPr algn="ctr"/>
                      <a:r>
                        <a:rPr lang="en-US" sz="1100"/>
                        <a:t>37</a:t>
                      </a:r>
                    </a:p>
                  </a:txBody>
                  <a:tcPr marL="0" marR="0" marT="0" marB="0" anchor="ctr"/>
                </a:tc>
                <a:tc>
                  <a:txBody>
                    <a:bodyPr/>
                    <a:lstStyle/>
                    <a:p>
                      <a:pPr algn="ctr"/>
                      <a:r>
                        <a:rPr lang="en-US" sz="1100">
                          <a:effectLst/>
                        </a:rPr>
                        <a:t>99</a:t>
                      </a:r>
                    </a:p>
                  </a:txBody>
                  <a:tcPr marL="0" marR="0" marT="0" marB="0" anchor="ctr"/>
                </a:tc>
                <a:tc>
                  <a:txBody>
                    <a:bodyPr/>
                    <a:lstStyle/>
                    <a:p>
                      <a:pPr algn="ctr"/>
                      <a:r>
                        <a:rPr lang="en-US" sz="1100"/>
                        <a:t>48</a:t>
                      </a:r>
                    </a:p>
                  </a:txBody>
                  <a:tcPr marL="0" marR="0" marT="0" marB="0" anchor="ctr"/>
                </a:tc>
                <a:tc>
                  <a:txBody>
                    <a:bodyPr/>
                    <a:lstStyle/>
                    <a:p>
                      <a:pPr algn="ctr"/>
                      <a:r>
                        <a:rPr lang="en-US" sz="1100"/>
                        <a:t>31</a:t>
                      </a:r>
                    </a:p>
                  </a:txBody>
                  <a:tcPr marL="0" marR="0" marT="0" marB="0" anchor="ctr"/>
                </a:tc>
                <a:tc>
                  <a:txBody>
                    <a:bodyPr/>
                    <a:lstStyle/>
                    <a:p>
                      <a:pPr algn="ctr"/>
                      <a:endParaRPr lang="en-US" sz="1100"/>
                    </a:p>
                  </a:txBody>
                  <a:tcPr marL="0" marR="0" marT="0" marB="0" anchor="ctr"/>
                </a:tc>
                <a:tc>
                  <a:txBody>
                    <a:bodyPr/>
                    <a:lstStyle/>
                    <a:p>
                      <a:pPr algn="ctr"/>
                      <a:r>
                        <a:rPr lang="en-US" sz="1100">
                          <a:effectLst/>
                        </a:rPr>
                        <a:t>79</a:t>
                      </a:r>
                    </a:p>
                  </a:txBody>
                  <a:tcPr marL="0" marR="0" marT="0" marB="0" anchor="ctr"/>
                </a:tc>
                <a:tc>
                  <a:txBody>
                    <a:bodyPr/>
                    <a:lstStyle/>
                    <a:p>
                      <a:pPr lvl="0" algn="ctr">
                        <a:buNone/>
                      </a:pPr>
                      <a:r>
                        <a:rPr lang="en-US" sz="1100">
                          <a:effectLst/>
                        </a:rPr>
                        <a:t>2</a:t>
                      </a:r>
                    </a:p>
                  </a:txBody>
                  <a:tcPr marL="0" marR="0" marT="0" marB="0" anchor="ctr"/>
                </a:tc>
                <a:extLst>
                  <a:ext uri="{0D108BD9-81ED-4DB2-BD59-A6C34878D82A}">
                    <a16:rowId xmlns:a16="http://schemas.microsoft.com/office/drawing/2014/main" val="3445097703"/>
                  </a:ext>
                </a:extLst>
              </a:tr>
              <a:tr h="190500">
                <a:tc>
                  <a:txBody>
                    <a:bodyPr/>
                    <a:lstStyle/>
                    <a:p>
                      <a:pPr lvl="0" algn="l">
                        <a:buNone/>
                      </a:pPr>
                      <a:r>
                        <a:rPr lang="en-US" sz="1100">
                          <a:effectLst/>
                        </a:rPr>
                        <a:t>EC Pk-3</a:t>
                      </a:r>
                    </a:p>
                  </a:txBody>
                  <a:tcPr marL="0" marR="0" marT="0" marB="0"/>
                </a:tc>
                <a:tc>
                  <a:txBody>
                    <a:bodyPr/>
                    <a:lstStyle/>
                    <a:p>
                      <a:pPr lvl="0" algn="ctr">
                        <a:buNone/>
                      </a:pPr>
                      <a:endParaRPr lang="en-US" sz="1100"/>
                    </a:p>
                  </a:txBody>
                  <a:tcPr marL="0" marR="0" marT="0" marB="0" anchor="ctr"/>
                </a:tc>
                <a:tc>
                  <a:txBody>
                    <a:bodyPr/>
                    <a:lstStyle/>
                    <a:p>
                      <a:pPr lvl="0" algn="ctr">
                        <a:buNone/>
                      </a:pPr>
                      <a:endParaRPr lang="en-US" sz="1100"/>
                    </a:p>
                  </a:txBody>
                  <a:tcPr marL="0" marR="0" marT="0" marB="0" anchor="ctr"/>
                </a:tc>
                <a:tc>
                  <a:txBody>
                    <a:bodyPr/>
                    <a:lstStyle/>
                    <a:p>
                      <a:pPr lvl="0" algn="ctr">
                        <a:buNone/>
                      </a:pPr>
                      <a:endParaRPr lang="en-US" sz="1100">
                        <a:effectLst/>
                      </a:endParaRPr>
                    </a:p>
                  </a:txBody>
                  <a:tcPr marL="0" marR="0" marT="0" marB="0" anchor="ctr"/>
                </a:tc>
                <a:tc>
                  <a:txBody>
                    <a:bodyPr/>
                    <a:lstStyle/>
                    <a:p>
                      <a:pPr lvl="0" algn="ctr">
                        <a:buNone/>
                      </a:pPr>
                      <a:endParaRPr lang="en-US" sz="1100"/>
                    </a:p>
                  </a:txBody>
                  <a:tcPr marL="0" marR="0" marT="0" marB="0" anchor="ctr"/>
                </a:tc>
                <a:tc>
                  <a:txBody>
                    <a:bodyPr/>
                    <a:lstStyle/>
                    <a:p>
                      <a:pPr lvl="0" algn="ctr">
                        <a:buNone/>
                      </a:pPr>
                      <a:endParaRPr lang="en-US" sz="1100"/>
                    </a:p>
                  </a:txBody>
                  <a:tcPr marL="0" marR="0" marT="0" marB="0" anchor="ctr"/>
                </a:tc>
                <a:tc>
                  <a:txBody>
                    <a:bodyPr/>
                    <a:lstStyle/>
                    <a:p>
                      <a:pPr lvl="0" algn="ctr">
                        <a:buNone/>
                      </a:pPr>
                      <a:endParaRPr lang="en-US" sz="1100"/>
                    </a:p>
                  </a:txBody>
                  <a:tcPr marL="0" marR="0" marT="0" marB="0" anchor="ctr"/>
                </a:tc>
                <a:tc>
                  <a:txBody>
                    <a:bodyPr/>
                    <a:lstStyle/>
                    <a:p>
                      <a:pPr lvl="0" algn="ctr">
                        <a:buNone/>
                      </a:pPr>
                      <a:endParaRPr lang="en-US" sz="1100">
                        <a:effectLst/>
                      </a:endParaRPr>
                    </a:p>
                  </a:txBody>
                  <a:tcPr marL="0" marR="0" marT="0" marB="0" anchor="ctr"/>
                </a:tc>
                <a:tc>
                  <a:txBody>
                    <a:bodyPr/>
                    <a:lstStyle/>
                    <a:p>
                      <a:pPr lvl="0" algn="ctr">
                        <a:buNone/>
                      </a:pPr>
                      <a:r>
                        <a:rPr lang="en-US" sz="1100">
                          <a:effectLst/>
                        </a:rPr>
                        <a:t>36</a:t>
                      </a:r>
                    </a:p>
                  </a:txBody>
                  <a:tcPr marL="0" marR="0" marT="0" marB="0" anchor="ctr"/>
                </a:tc>
                <a:extLst>
                  <a:ext uri="{0D108BD9-81ED-4DB2-BD59-A6C34878D82A}">
                    <a16:rowId xmlns:a16="http://schemas.microsoft.com/office/drawing/2014/main" val="1594107413"/>
                  </a:ext>
                </a:extLst>
              </a:tr>
              <a:tr h="190500">
                <a:tc>
                  <a:txBody>
                    <a:bodyPr/>
                    <a:lstStyle/>
                    <a:p>
                      <a:pPr algn="l"/>
                      <a:r>
                        <a:rPr lang="en-US" sz="1100">
                          <a:effectLst/>
                        </a:rPr>
                        <a:t>Special Education</a:t>
                      </a:r>
                    </a:p>
                  </a:txBody>
                  <a:tcPr marL="0" marR="0" marT="0" marB="0" anchor="ctr"/>
                </a:tc>
                <a:tc>
                  <a:txBody>
                    <a:bodyPr/>
                    <a:lstStyle/>
                    <a:p>
                      <a:pPr algn="ctr"/>
                      <a:r>
                        <a:rPr lang="en-US" sz="1100"/>
                        <a:t>35</a:t>
                      </a:r>
                    </a:p>
                  </a:txBody>
                  <a:tcPr marL="0" marR="0" marT="0" marB="0" anchor="ctr"/>
                </a:tc>
                <a:tc>
                  <a:txBody>
                    <a:bodyPr/>
                    <a:lstStyle/>
                    <a:p>
                      <a:pPr algn="ctr"/>
                      <a:r>
                        <a:rPr lang="en-US" sz="1100"/>
                        <a:t>17</a:t>
                      </a:r>
                    </a:p>
                  </a:txBody>
                  <a:tcPr marL="0" marR="0" marT="0" marB="0" anchor="ctr"/>
                </a:tc>
                <a:tc>
                  <a:txBody>
                    <a:bodyPr/>
                    <a:lstStyle/>
                    <a:p>
                      <a:pPr algn="ctr"/>
                      <a:r>
                        <a:rPr lang="en-US" sz="1100">
                          <a:effectLst/>
                        </a:rPr>
                        <a:t>52</a:t>
                      </a:r>
                    </a:p>
                  </a:txBody>
                  <a:tcPr marL="0" marR="0" marT="0" marB="0" anchor="ctr"/>
                </a:tc>
                <a:tc>
                  <a:txBody>
                    <a:bodyPr/>
                    <a:lstStyle/>
                    <a:p>
                      <a:pPr algn="ctr"/>
                      <a:r>
                        <a:rPr lang="en-US" sz="1100"/>
                        <a:t>57</a:t>
                      </a:r>
                    </a:p>
                  </a:txBody>
                  <a:tcPr marL="0" marR="0" marT="0" marB="0" anchor="ctr"/>
                </a:tc>
                <a:tc>
                  <a:txBody>
                    <a:bodyPr/>
                    <a:lstStyle/>
                    <a:p>
                      <a:pPr algn="ctr"/>
                      <a:r>
                        <a:rPr lang="en-US" sz="1100"/>
                        <a:t>34</a:t>
                      </a:r>
                    </a:p>
                  </a:txBody>
                  <a:tcPr marL="0" marR="0" marT="0" marB="0" anchor="ctr"/>
                </a:tc>
                <a:tc>
                  <a:txBody>
                    <a:bodyPr/>
                    <a:lstStyle/>
                    <a:p>
                      <a:pPr algn="ctr"/>
                      <a:endParaRPr lang="en-US" sz="1100"/>
                    </a:p>
                  </a:txBody>
                  <a:tcPr marL="0" marR="0" marT="0" marB="0" anchor="ctr"/>
                </a:tc>
                <a:tc>
                  <a:txBody>
                    <a:bodyPr/>
                    <a:lstStyle/>
                    <a:p>
                      <a:pPr algn="ctr"/>
                      <a:r>
                        <a:rPr lang="en-US" sz="1100">
                          <a:effectLst/>
                        </a:rPr>
                        <a:t>91</a:t>
                      </a:r>
                    </a:p>
                  </a:txBody>
                  <a:tcPr marL="0" marR="0" marT="0" marB="0" anchor="ctr"/>
                </a:tc>
                <a:tc>
                  <a:txBody>
                    <a:bodyPr/>
                    <a:lstStyle/>
                    <a:p>
                      <a:pPr lvl="0" algn="ctr">
                        <a:buNone/>
                      </a:pPr>
                      <a:r>
                        <a:rPr lang="en-US" sz="1100">
                          <a:effectLst/>
                        </a:rPr>
                        <a:t>35</a:t>
                      </a:r>
                    </a:p>
                  </a:txBody>
                  <a:tcPr marL="0" marR="0" marT="0" marB="0" anchor="ctr"/>
                </a:tc>
                <a:extLst>
                  <a:ext uri="{0D108BD9-81ED-4DB2-BD59-A6C34878D82A}">
                    <a16:rowId xmlns:a16="http://schemas.microsoft.com/office/drawing/2014/main" val="588495751"/>
                  </a:ext>
                </a:extLst>
              </a:tr>
              <a:tr h="190500">
                <a:tc>
                  <a:txBody>
                    <a:bodyPr/>
                    <a:lstStyle/>
                    <a:p>
                      <a:pPr algn="l"/>
                      <a:r>
                        <a:rPr lang="en-US" sz="1100" b="1">
                          <a:effectLst/>
                        </a:rPr>
                        <a:t>Grand Total</a:t>
                      </a:r>
                      <a:endParaRPr lang="en-US" sz="1100" b="1">
                        <a:effectLst/>
                        <a:latin typeface="Calibri" panose="020F0502020204030204" pitchFamily="34" charset="0"/>
                      </a:endParaRPr>
                    </a:p>
                  </a:txBody>
                  <a:tcPr marL="0" marR="0" marT="0" marB="0" anchor="ctr"/>
                </a:tc>
                <a:tc>
                  <a:txBody>
                    <a:bodyPr/>
                    <a:lstStyle/>
                    <a:p>
                      <a:pPr algn="ctr"/>
                      <a:r>
                        <a:rPr lang="en-US" sz="1100" b="1">
                          <a:effectLst/>
                        </a:rPr>
                        <a:t>286</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184</a:t>
                      </a:r>
                      <a:endParaRPr lang="en-US" sz="1100" b="1">
                        <a:effectLst/>
                        <a:latin typeface="Calibri" panose="020F0502020204030204" pitchFamily="34" charset="0"/>
                      </a:endParaRPr>
                    </a:p>
                  </a:txBody>
                  <a:tcPr marL="0" marR="0" marT="0" marB="0" anchor="ctr"/>
                </a:tc>
                <a:tc>
                  <a:txBody>
                    <a:bodyPr/>
                    <a:lstStyle/>
                    <a:p>
                      <a:pPr algn="ctr"/>
                      <a:r>
                        <a:rPr lang="en-US" sz="1100" b="1">
                          <a:effectLst/>
                        </a:rPr>
                        <a:t>470</a:t>
                      </a:r>
                      <a:endParaRPr lang="en-US" sz="1100" b="1">
                        <a:effectLst/>
                        <a:latin typeface="Calibri" panose="020F0502020204030204" pitchFamily="34" charset="0"/>
                      </a:endParaRPr>
                    </a:p>
                  </a:txBody>
                  <a:tcPr marL="0" marR="0" marT="0" marB="0" anchor="ctr"/>
                </a:tc>
                <a:tc>
                  <a:txBody>
                    <a:bodyPr/>
                    <a:lstStyle/>
                    <a:p>
                      <a:pPr algn="ctr"/>
                      <a:r>
                        <a:rPr lang="en-US" sz="1100" b="1">
                          <a:effectLst/>
                        </a:rPr>
                        <a:t>348</a:t>
                      </a:r>
                      <a:endParaRPr lang="en-US" sz="1100" b="1">
                        <a:effectLst/>
                        <a:latin typeface="Calibri" panose="020F0502020204030204" pitchFamily="34" charset="0"/>
                      </a:endParaRPr>
                    </a:p>
                  </a:txBody>
                  <a:tcPr marL="0" marR="0" marT="0" marB="0" anchor="ctr"/>
                </a:tc>
                <a:tc>
                  <a:txBody>
                    <a:bodyPr/>
                    <a:lstStyle/>
                    <a:p>
                      <a:pPr algn="ctr"/>
                      <a:r>
                        <a:rPr lang="en-US" sz="1100" b="1">
                          <a:effectLst/>
                        </a:rPr>
                        <a:t>235</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a:t>
                      </a:r>
                      <a:endParaRPr lang="en-US" sz="1100" b="1">
                        <a:effectLst/>
                        <a:latin typeface="Calibri" panose="020F0502020204030204" pitchFamily="34" charset="0"/>
                      </a:endParaRPr>
                    </a:p>
                  </a:txBody>
                  <a:tcPr marL="0" marR="0" marT="0" marB="0" anchor="ctr"/>
                </a:tc>
                <a:tc>
                  <a:txBody>
                    <a:bodyPr/>
                    <a:lstStyle/>
                    <a:p>
                      <a:pPr algn="ctr"/>
                      <a:r>
                        <a:rPr lang="en-US" sz="1100" b="1">
                          <a:effectLst/>
                        </a:rPr>
                        <a:t>584</a:t>
                      </a:r>
                      <a:endParaRPr lang="en-US" sz="1100" b="1">
                        <a:effectLst/>
                        <a:latin typeface="Calibri" panose="020F0502020204030204" pitchFamily="34" charset="0"/>
                      </a:endParaRPr>
                    </a:p>
                  </a:txBody>
                  <a:tcPr marL="0" marR="0" marT="0" marB="0" anchor="ctr"/>
                </a:tc>
                <a:tc>
                  <a:txBody>
                    <a:bodyPr/>
                    <a:lstStyle/>
                    <a:p>
                      <a:pPr lvl="0" algn="ctr">
                        <a:buNone/>
                      </a:pPr>
                      <a:r>
                        <a:rPr lang="en-US" sz="1100" b="1">
                          <a:effectLst/>
                        </a:rPr>
                        <a:t>325</a:t>
                      </a:r>
                    </a:p>
                  </a:txBody>
                  <a:tcPr marL="0" marR="0" marT="0" marB="0" anchor="ctr"/>
                </a:tc>
                <a:extLst>
                  <a:ext uri="{0D108BD9-81ED-4DB2-BD59-A6C34878D82A}">
                    <a16:rowId xmlns:a16="http://schemas.microsoft.com/office/drawing/2014/main" val="243153226"/>
                  </a:ext>
                </a:extLst>
              </a:tr>
            </a:tbl>
          </a:graphicData>
        </a:graphic>
      </p:graphicFrame>
      <p:graphicFrame>
        <p:nvGraphicFramePr>
          <p:cNvPr id="9" name="Table 8">
            <a:extLst>
              <a:ext uri="{FF2B5EF4-FFF2-40B4-BE49-F238E27FC236}">
                <a16:creationId xmlns:a16="http://schemas.microsoft.com/office/drawing/2014/main" id="{6DEB9E74-00A8-492A-8EDC-7B2E6F5C56B2}"/>
              </a:ext>
            </a:extLst>
          </p:cNvPr>
          <p:cNvGraphicFramePr>
            <a:graphicFrameLocks noGrp="1"/>
          </p:cNvGraphicFramePr>
          <p:nvPr>
            <p:extLst>
              <p:ext uri="{D42A27DB-BD31-4B8C-83A1-F6EECF244321}">
                <p14:modId xmlns:p14="http://schemas.microsoft.com/office/powerpoint/2010/main" val="46103303"/>
              </p:ext>
            </p:extLst>
          </p:nvPr>
        </p:nvGraphicFramePr>
        <p:xfrm>
          <a:off x="5945604" y="411079"/>
          <a:ext cx="6098092" cy="3649980"/>
        </p:xfrm>
        <a:graphic>
          <a:graphicData uri="http://schemas.openxmlformats.org/drawingml/2006/table">
            <a:tbl>
              <a:tblPr firstRow="1" bandRow="1">
                <a:tableStyleId>{5C22544A-7EE6-4342-B048-85BDC9FD1C3A}</a:tableStyleId>
              </a:tblPr>
              <a:tblGrid>
                <a:gridCol w="1267808">
                  <a:extLst>
                    <a:ext uri="{9D8B030D-6E8A-4147-A177-3AD203B41FA5}">
                      <a16:colId xmlns:a16="http://schemas.microsoft.com/office/drawing/2014/main" val="1445537132"/>
                    </a:ext>
                  </a:extLst>
                </a:gridCol>
                <a:gridCol w="538741">
                  <a:extLst>
                    <a:ext uri="{9D8B030D-6E8A-4147-A177-3AD203B41FA5}">
                      <a16:colId xmlns:a16="http://schemas.microsoft.com/office/drawing/2014/main" val="4006590187"/>
                    </a:ext>
                  </a:extLst>
                </a:gridCol>
                <a:gridCol w="457555">
                  <a:extLst>
                    <a:ext uri="{9D8B030D-6E8A-4147-A177-3AD203B41FA5}">
                      <a16:colId xmlns:a16="http://schemas.microsoft.com/office/drawing/2014/main" val="3935453982"/>
                    </a:ext>
                  </a:extLst>
                </a:gridCol>
                <a:gridCol w="536443">
                  <a:extLst>
                    <a:ext uri="{9D8B030D-6E8A-4147-A177-3AD203B41FA5}">
                      <a16:colId xmlns:a16="http://schemas.microsoft.com/office/drawing/2014/main" val="2660049034"/>
                    </a:ext>
                  </a:extLst>
                </a:gridCol>
                <a:gridCol w="607443">
                  <a:extLst>
                    <a:ext uri="{9D8B030D-6E8A-4147-A177-3AD203B41FA5}">
                      <a16:colId xmlns:a16="http://schemas.microsoft.com/office/drawing/2014/main" val="451525553"/>
                    </a:ext>
                  </a:extLst>
                </a:gridCol>
                <a:gridCol w="481218">
                  <a:extLst>
                    <a:ext uri="{9D8B030D-6E8A-4147-A177-3AD203B41FA5}">
                      <a16:colId xmlns:a16="http://schemas.microsoft.com/office/drawing/2014/main" val="2045404962"/>
                    </a:ext>
                  </a:extLst>
                </a:gridCol>
                <a:gridCol w="457555">
                  <a:extLst>
                    <a:ext uri="{9D8B030D-6E8A-4147-A177-3AD203B41FA5}">
                      <a16:colId xmlns:a16="http://schemas.microsoft.com/office/drawing/2014/main" val="2052171828"/>
                    </a:ext>
                  </a:extLst>
                </a:gridCol>
                <a:gridCol w="536443">
                  <a:extLst>
                    <a:ext uri="{9D8B030D-6E8A-4147-A177-3AD203B41FA5}">
                      <a16:colId xmlns:a16="http://schemas.microsoft.com/office/drawing/2014/main" val="2672364192"/>
                    </a:ext>
                  </a:extLst>
                </a:gridCol>
                <a:gridCol w="607443">
                  <a:extLst>
                    <a:ext uri="{9D8B030D-6E8A-4147-A177-3AD203B41FA5}">
                      <a16:colId xmlns:a16="http://schemas.microsoft.com/office/drawing/2014/main" val="2247725306"/>
                    </a:ext>
                  </a:extLst>
                </a:gridCol>
                <a:gridCol w="607443">
                  <a:extLst>
                    <a:ext uri="{9D8B030D-6E8A-4147-A177-3AD203B41FA5}">
                      <a16:colId xmlns:a16="http://schemas.microsoft.com/office/drawing/2014/main" val="1878238408"/>
                    </a:ext>
                  </a:extLst>
                </a:gridCol>
              </a:tblGrid>
              <a:tr h="190500">
                <a:tc>
                  <a:txBody>
                    <a:bodyPr/>
                    <a:lstStyle/>
                    <a:p>
                      <a:endParaRPr lang="en-US" sz="1100" b="1">
                        <a:effectLst/>
                        <a:latin typeface="Calibri" panose="020F0502020204030204" pitchFamily="34" charset="0"/>
                      </a:endParaRPr>
                    </a:p>
                  </a:txBody>
                  <a:tcPr marL="0" marR="0" marT="0" marB="0" anchor="ctr"/>
                </a:tc>
                <a:tc gridSpan="3">
                  <a:txBody>
                    <a:bodyPr/>
                    <a:lstStyle/>
                    <a:p>
                      <a:pPr algn="ctr"/>
                      <a:r>
                        <a:rPr lang="en-US" sz="1100">
                          <a:effectLst/>
                        </a:rPr>
                        <a:t>2019-2020</a:t>
                      </a:r>
                      <a:endParaRPr lang="en-US" sz="1100" b="1">
                        <a:effectLst/>
                        <a:latin typeface="Calibri" panose="020F0502020204030204" pitchFamily="34" charset="0"/>
                      </a:endParaRPr>
                    </a:p>
                  </a:txBody>
                  <a:tcPr marL="0" marR="0" marT="0" marB="0" anchor="ctr"/>
                </a:tc>
                <a:tc hMerge="1">
                  <a:txBody>
                    <a:bodyPr/>
                    <a:lstStyle/>
                    <a:p>
                      <a:endParaRPr lang="en-US"/>
                    </a:p>
                  </a:txBody>
                  <a:tcPr marL="0" marR="0" marT="0" marB="0" anchor="ctr"/>
                </a:tc>
                <a:tc hMerge="1">
                  <a:txBody>
                    <a:bodyPr/>
                    <a:lstStyle/>
                    <a:p>
                      <a:endParaRPr lang="en-US"/>
                    </a:p>
                  </a:txBody>
                  <a:tcPr marL="0" marR="0" marT="0" marB="0" anchor="ctr"/>
                </a:tc>
                <a:tc>
                  <a:txBody>
                    <a:bodyPr/>
                    <a:lstStyle/>
                    <a:p>
                      <a:pPr algn="ctr"/>
                      <a:r>
                        <a:rPr lang="en-US" sz="1100">
                          <a:effectLst/>
                        </a:rPr>
                        <a:t>2019-2020 Total</a:t>
                      </a:r>
                      <a:endParaRPr lang="en-US" sz="1100" b="1">
                        <a:effectLst/>
                        <a:latin typeface="Calibri" panose="020F0502020204030204" pitchFamily="34" charset="0"/>
                      </a:endParaRPr>
                    </a:p>
                  </a:txBody>
                  <a:tcPr marL="0" marR="0" marT="0" marB="0" anchor="ctr"/>
                </a:tc>
                <a:tc gridSpan="3">
                  <a:txBody>
                    <a:bodyPr/>
                    <a:lstStyle/>
                    <a:p>
                      <a:pPr algn="ctr"/>
                      <a:r>
                        <a:rPr lang="en-US" sz="1100">
                          <a:effectLst/>
                        </a:rPr>
                        <a:t>2020-2021</a:t>
                      </a:r>
                      <a:endParaRPr lang="en-US" sz="1100" b="1">
                        <a:effectLst/>
                        <a:latin typeface="Calibri" panose="020F0502020204030204" pitchFamily="34" charset="0"/>
                      </a:endParaRPr>
                    </a:p>
                  </a:txBody>
                  <a:tcPr marL="0" marR="0" marT="0" marB="0" anchor="ctr"/>
                </a:tc>
                <a:tc hMerge="1">
                  <a:txBody>
                    <a:bodyPr/>
                    <a:lstStyle/>
                    <a:p>
                      <a:endParaRPr lang="en-US"/>
                    </a:p>
                  </a:txBody>
                  <a:tcPr marL="0" marR="0" marT="0" marB="0" anchor="ctr"/>
                </a:tc>
                <a:tc hMerge="1">
                  <a:txBody>
                    <a:bodyPr/>
                    <a:lstStyle/>
                    <a:p>
                      <a:endParaRPr lang="en-US"/>
                    </a:p>
                  </a:txBody>
                  <a:tcPr marL="0" marR="0" marT="0" marB="0" anchor="ctr"/>
                </a:tc>
                <a:tc>
                  <a:txBody>
                    <a:bodyPr/>
                    <a:lstStyle/>
                    <a:p>
                      <a:pPr algn="ctr"/>
                      <a:r>
                        <a:rPr lang="en-US" sz="1100">
                          <a:effectLst/>
                        </a:rPr>
                        <a:t>2020-2021 Total</a:t>
                      </a:r>
                      <a:endParaRPr lang="en-US" sz="1100" b="1">
                        <a:effectLst/>
                        <a:latin typeface="Calibri" panose="020F0502020204030204" pitchFamily="34" charset="0"/>
                      </a:endParaRPr>
                    </a:p>
                  </a:txBody>
                  <a:tcPr marL="0" marR="0" marT="0" marB="0" anchor="ctr"/>
                </a:tc>
                <a:tc>
                  <a:txBody>
                    <a:bodyPr/>
                    <a:lstStyle/>
                    <a:p>
                      <a:pPr lvl="0" algn="ctr">
                        <a:buNone/>
                      </a:pPr>
                      <a:endParaRPr lang="en-US" sz="1100">
                        <a:effectLst/>
                      </a:endParaRPr>
                    </a:p>
                  </a:txBody>
                  <a:tcPr marL="0" marR="0" marT="0" marB="0"/>
                </a:tc>
                <a:extLst>
                  <a:ext uri="{0D108BD9-81ED-4DB2-BD59-A6C34878D82A}">
                    <a16:rowId xmlns:a16="http://schemas.microsoft.com/office/drawing/2014/main" val="1130139292"/>
                  </a:ext>
                </a:extLst>
              </a:tr>
              <a:tr h="190500">
                <a:tc>
                  <a:txBody>
                    <a:bodyPr/>
                    <a:lstStyle/>
                    <a:p>
                      <a:pPr algn="ctr"/>
                      <a:endParaRPr lang="en-US" sz="1100" b="1">
                        <a:effectLst/>
                      </a:endParaRPr>
                    </a:p>
                  </a:txBody>
                  <a:tcPr marL="0" marR="0" marT="0" marB="0" anchor="ctr"/>
                </a:tc>
                <a:tc>
                  <a:txBody>
                    <a:bodyPr/>
                    <a:lstStyle/>
                    <a:p>
                      <a:pPr algn="ctr"/>
                      <a:r>
                        <a:rPr lang="en-US" sz="1100" b="1">
                          <a:effectLst/>
                        </a:rPr>
                        <a:t>Fall 2019</a:t>
                      </a:r>
                      <a:endParaRPr lang="en-US" sz="1100" b="1">
                        <a:effectLst/>
                        <a:latin typeface="Calibri" panose="020F0502020204030204" pitchFamily="34" charset="0"/>
                      </a:endParaRPr>
                    </a:p>
                  </a:txBody>
                  <a:tcPr marL="0" marR="0" marT="0" marB="0" anchor="ctr"/>
                </a:tc>
                <a:tc>
                  <a:txBody>
                    <a:bodyPr/>
                    <a:lstStyle/>
                    <a:p>
                      <a:pPr algn="ctr"/>
                      <a:r>
                        <a:rPr lang="en-US" sz="1100" b="1">
                          <a:effectLst/>
                        </a:rPr>
                        <a:t>Spring 2020</a:t>
                      </a:r>
                      <a:endParaRPr lang="en-US" sz="1100" b="1">
                        <a:effectLst/>
                        <a:latin typeface="Calibri" panose="020F0502020204030204" pitchFamily="34" charset="0"/>
                      </a:endParaRPr>
                    </a:p>
                  </a:txBody>
                  <a:tcPr marL="0" marR="0" marT="0" marB="0" anchor="ctr"/>
                </a:tc>
                <a:tc>
                  <a:txBody>
                    <a:bodyPr/>
                    <a:lstStyle/>
                    <a:p>
                      <a:pPr algn="ctr"/>
                      <a:r>
                        <a:rPr lang="en-US" sz="1100" b="1">
                          <a:effectLst/>
                        </a:rPr>
                        <a:t>Summer 2020</a:t>
                      </a:r>
                      <a:endParaRPr lang="en-US" sz="1100" b="1">
                        <a:effectLst/>
                        <a:latin typeface="Calibri" panose="020F0502020204030204" pitchFamily="34" charset="0"/>
                      </a:endParaRPr>
                    </a:p>
                  </a:txBody>
                  <a:tcPr marL="0" marR="0" marT="0" marB="0" anchor="ctr"/>
                </a:tc>
                <a:tc>
                  <a:txBody>
                    <a:bodyPr/>
                    <a:lstStyle/>
                    <a:p>
                      <a:pPr algn="ctr"/>
                      <a:endParaRPr lang="en-US" sz="1100" b="1">
                        <a:effectLst/>
                        <a:latin typeface="Calibri" panose="020F0502020204030204" pitchFamily="34" charset="0"/>
                      </a:endParaRPr>
                    </a:p>
                  </a:txBody>
                  <a:tcPr marL="0" marR="0" marT="0" marB="0" anchor="ctr"/>
                </a:tc>
                <a:tc>
                  <a:txBody>
                    <a:bodyPr/>
                    <a:lstStyle/>
                    <a:p>
                      <a:pPr algn="ctr"/>
                      <a:r>
                        <a:rPr lang="en-US" sz="1100" b="1">
                          <a:effectLst/>
                        </a:rPr>
                        <a:t>Fall 2020</a:t>
                      </a:r>
                      <a:endParaRPr lang="en-US" sz="1100" b="1">
                        <a:effectLst/>
                        <a:latin typeface="Calibri" panose="020F0502020204030204" pitchFamily="34" charset="0"/>
                      </a:endParaRPr>
                    </a:p>
                  </a:txBody>
                  <a:tcPr marL="0" marR="0" marT="0" marB="0" anchor="ctr"/>
                </a:tc>
                <a:tc>
                  <a:txBody>
                    <a:bodyPr/>
                    <a:lstStyle/>
                    <a:p>
                      <a:pPr algn="ctr"/>
                      <a:r>
                        <a:rPr lang="en-US" sz="1100" b="1">
                          <a:effectLst/>
                        </a:rPr>
                        <a:t>Spring 2021</a:t>
                      </a:r>
                      <a:endParaRPr lang="en-US" sz="1100" b="1">
                        <a:effectLst/>
                        <a:latin typeface="Calibri" panose="020F0502020204030204" pitchFamily="34" charset="0"/>
                      </a:endParaRPr>
                    </a:p>
                  </a:txBody>
                  <a:tcPr marL="0" marR="0" marT="0" marB="0" anchor="ctr"/>
                </a:tc>
                <a:tc>
                  <a:txBody>
                    <a:bodyPr/>
                    <a:lstStyle/>
                    <a:p>
                      <a:pPr algn="ctr"/>
                      <a:r>
                        <a:rPr lang="en-US" sz="1100" b="1">
                          <a:effectLst/>
                        </a:rPr>
                        <a:t>Summer 2021</a:t>
                      </a:r>
                      <a:endParaRPr lang="en-US" sz="1100" b="1">
                        <a:effectLst/>
                        <a:latin typeface="Calibri" panose="020F0502020204030204" pitchFamily="34" charset="0"/>
                      </a:endParaRPr>
                    </a:p>
                  </a:txBody>
                  <a:tcPr marL="0" marR="0" marT="0" marB="0" anchor="ctr"/>
                </a:tc>
                <a:tc>
                  <a:txBody>
                    <a:bodyPr/>
                    <a:lstStyle/>
                    <a:p>
                      <a:pPr algn="ctr"/>
                      <a:endParaRPr lang="en-US" sz="1100" b="1">
                        <a:effectLst/>
                        <a:latin typeface="Calibri" panose="020F0502020204030204" pitchFamily="34" charset="0"/>
                      </a:endParaRPr>
                    </a:p>
                  </a:txBody>
                  <a:tcPr marL="0" marR="0" marT="0" marB="0" anchor="ctr"/>
                </a:tc>
                <a:tc>
                  <a:txBody>
                    <a:bodyPr/>
                    <a:lstStyle/>
                    <a:p>
                      <a:pPr lvl="0" algn="ctr">
                        <a:buNone/>
                      </a:pPr>
                      <a:r>
                        <a:rPr lang="en-US" sz="1100" b="1">
                          <a:effectLst/>
                          <a:latin typeface="Calibri"/>
                        </a:rPr>
                        <a:t>Fall 2021*</a:t>
                      </a:r>
                    </a:p>
                  </a:txBody>
                  <a:tcPr marL="0" marR="0" marT="0" marB="0" anchor="ctr"/>
                </a:tc>
                <a:extLst>
                  <a:ext uri="{0D108BD9-81ED-4DB2-BD59-A6C34878D82A}">
                    <a16:rowId xmlns:a16="http://schemas.microsoft.com/office/drawing/2014/main" val="1377999990"/>
                  </a:ext>
                </a:extLst>
              </a:tr>
              <a:tr h="190500">
                <a:tc>
                  <a:txBody>
                    <a:bodyPr/>
                    <a:lstStyle/>
                    <a:p>
                      <a:pPr algn="l"/>
                      <a:r>
                        <a:rPr lang="en-US" sz="1100" b="1">
                          <a:effectLst/>
                        </a:rPr>
                        <a:t>High School 7 - 12</a:t>
                      </a:r>
                      <a:endParaRPr lang="en-US" sz="1100" b="1">
                        <a:effectLst/>
                        <a:latin typeface="Calibri" panose="020F0502020204030204" pitchFamily="34" charset="0"/>
                      </a:endParaRPr>
                    </a:p>
                  </a:txBody>
                  <a:tcPr marL="0" marR="0" marT="0" marB="0" anchor="ctr"/>
                </a:tc>
                <a:tc>
                  <a:txBody>
                    <a:bodyPr/>
                    <a:lstStyle/>
                    <a:p>
                      <a:pPr algn="ctr"/>
                      <a:r>
                        <a:rPr lang="en-US" sz="1100" b="1">
                          <a:effectLst/>
                        </a:rPr>
                        <a:t>46</a:t>
                      </a:r>
                      <a:endParaRPr lang="en-US" sz="1100" b="1">
                        <a:effectLst/>
                        <a:latin typeface="Calibri" panose="020F0502020204030204" pitchFamily="34" charset="0"/>
                      </a:endParaRPr>
                    </a:p>
                  </a:txBody>
                  <a:tcPr marL="0" marR="0" marT="0" marB="0" anchor="ctr"/>
                </a:tc>
                <a:tc>
                  <a:txBody>
                    <a:bodyPr/>
                    <a:lstStyle/>
                    <a:p>
                      <a:pPr algn="ctr"/>
                      <a:r>
                        <a:rPr lang="en-US" sz="1100" b="1">
                          <a:effectLst/>
                        </a:rPr>
                        <a:t>85</a:t>
                      </a:r>
                      <a:endParaRPr lang="en-US" sz="1100" b="1">
                        <a:effectLst/>
                        <a:latin typeface="Calibri" panose="020F0502020204030204" pitchFamily="34" charset="0"/>
                      </a:endParaRPr>
                    </a:p>
                  </a:txBody>
                  <a:tcPr marL="0" marR="0" marT="0" marB="0" anchor="ctr"/>
                </a:tc>
                <a:tc>
                  <a:txBody>
                    <a:bodyPr/>
                    <a:lstStyle/>
                    <a:p>
                      <a:pPr algn="ctr"/>
                      <a:r>
                        <a:rPr lang="en-US" sz="1100" b="1">
                          <a:effectLst/>
                        </a:rPr>
                        <a:t>33</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164</a:t>
                      </a:r>
                      <a:endParaRPr lang="en-US" sz="1100" b="1">
                        <a:effectLst/>
                        <a:latin typeface="Calibri" panose="020F0502020204030204" pitchFamily="34" charset="0"/>
                      </a:endParaRPr>
                    </a:p>
                  </a:txBody>
                  <a:tcPr marL="0" marR="0" marT="0" marB="0" anchor="ctr"/>
                </a:tc>
                <a:tc>
                  <a:txBody>
                    <a:bodyPr/>
                    <a:lstStyle/>
                    <a:p>
                      <a:pPr algn="ctr"/>
                      <a:r>
                        <a:rPr lang="en-US" sz="1100" b="1">
                          <a:effectLst/>
                        </a:rPr>
                        <a:t>58</a:t>
                      </a:r>
                      <a:endParaRPr lang="en-US" sz="1100" b="1">
                        <a:effectLst/>
                        <a:latin typeface="Calibri" panose="020F0502020204030204" pitchFamily="34" charset="0"/>
                      </a:endParaRPr>
                    </a:p>
                  </a:txBody>
                  <a:tcPr marL="0" marR="0" marT="0" marB="0" anchor="ctr"/>
                </a:tc>
                <a:tc>
                  <a:txBody>
                    <a:bodyPr/>
                    <a:lstStyle/>
                    <a:p>
                      <a:pPr algn="ctr"/>
                      <a:r>
                        <a:rPr lang="en-US" sz="1100" b="1">
                          <a:effectLst/>
                        </a:rPr>
                        <a:t>83</a:t>
                      </a:r>
                      <a:endParaRPr lang="en-US" sz="1100" b="1">
                        <a:effectLst/>
                        <a:latin typeface="Calibri" panose="020F0502020204030204" pitchFamily="34" charset="0"/>
                      </a:endParaRPr>
                    </a:p>
                  </a:txBody>
                  <a:tcPr marL="0" marR="0" marT="0" marB="0" anchor="ctr"/>
                </a:tc>
                <a:tc>
                  <a:txBody>
                    <a:bodyPr/>
                    <a:lstStyle/>
                    <a:p>
                      <a:pPr algn="ctr"/>
                      <a:r>
                        <a:rPr lang="en-US" sz="1100" b="1">
                          <a:effectLst/>
                        </a:rPr>
                        <a:t>37</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178</a:t>
                      </a:r>
                      <a:endParaRPr lang="en-US" sz="1100" b="1">
                        <a:effectLst/>
                        <a:latin typeface="Calibri" panose="020F0502020204030204" pitchFamily="34" charset="0"/>
                      </a:endParaRPr>
                    </a:p>
                  </a:txBody>
                  <a:tcPr marL="0" marR="0" marT="0" marB="0" anchor="ctr"/>
                </a:tc>
                <a:tc>
                  <a:txBody>
                    <a:bodyPr/>
                    <a:lstStyle/>
                    <a:p>
                      <a:pPr lvl="0" algn="ctr">
                        <a:buNone/>
                      </a:pPr>
                      <a:r>
                        <a:rPr lang="en-US" sz="1100" b="1">
                          <a:effectLst/>
                        </a:rPr>
                        <a:t>83</a:t>
                      </a:r>
                    </a:p>
                  </a:txBody>
                  <a:tcPr marL="0" marR="0" marT="0" marB="0" anchor="ctr"/>
                </a:tc>
                <a:extLst>
                  <a:ext uri="{0D108BD9-81ED-4DB2-BD59-A6C34878D82A}">
                    <a16:rowId xmlns:a16="http://schemas.microsoft.com/office/drawing/2014/main" val="3236911423"/>
                  </a:ext>
                </a:extLst>
              </a:tr>
              <a:tr h="190500">
                <a:tc>
                  <a:txBody>
                    <a:bodyPr/>
                    <a:lstStyle/>
                    <a:p>
                      <a:pPr algn="l"/>
                      <a:r>
                        <a:rPr lang="en-US" sz="1100">
                          <a:effectLst/>
                        </a:rPr>
                        <a:t>Chemistry</a:t>
                      </a:r>
                    </a:p>
                  </a:txBody>
                  <a:tcPr marL="0" marR="0" marT="0" marB="0" anchor="ctr"/>
                </a:tc>
                <a:tc>
                  <a:txBody>
                    <a:bodyPr/>
                    <a:lstStyle/>
                    <a:p>
                      <a:pPr algn="ctr"/>
                      <a:endParaRPr lang="en-US" sz="1100"/>
                    </a:p>
                  </a:txBody>
                  <a:tcPr marL="0" marR="0" marT="0" marB="0" anchor="ctr"/>
                </a:tc>
                <a:tc>
                  <a:txBody>
                    <a:bodyPr/>
                    <a:lstStyle/>
                    <a:p>
                      <a:pPr algn="ctr"/>
                      <a:r>
                        <a:rPr lang="en-US" sz="1100"/>
                        <a:t>3</a:t>
                      </a:r>
                    </a:p>
                  </a:txBody>
                  <a:tcPr marL="0" marR="0" marT="0" marB="0" anchor="ctr"/>
                </a:tc>
                <a:tc>
                  <a:txBody>
                    <a:bodyPr/>
                    <a:lstStyle/>
                    <a:p>
                      <a:pPr algn="ctr"/>
                      <a:r>
                        <a:rPr lang="en-US" sz="1100"/>
                        <a:t>2</a:t>
                      </a:r>
                    </a:p>
                  </a:txBody>
                  <a:tcPr marL="0" marR="0" marT="0" marB="0" anchor="ctr"/>
                </a:tc>
                <a:tc>
                  <a:txBody>
                    <a:bodyPr/>
                    <a:lstStyle/>
                    <a:p>
                      <a:pPr algn="ctr"/>
                      <a:r>
                        <a:rPr lang="en-US" sz="1100">
                          <a:effectLst/>
                        </a:rPr>
                        <a:t>5</a:t>
                      </a:r>
                    </a:p>
                  </a:txBody>
                  <a:tcPr marL="0" marR="0" marT="0" marB="0" anchor="ctr"/>
                </a:tc>
                <a:tc>
                  <a:txBody>
                    <a:bodyPr/>
                    <a:lstStyle/>
                    <a:p>
                      <a:pPr algn="ctr"/>
                      <a:r>
                        <a:rPr lang="en-US" sz="1100"/>
                        <a:t>1</a:t>
                      </a:r>
                    </a:p>
                  </a:txBody>
                  <a:tcPr marL="0" marR="0" marT="0" marB="0" anchor="ctr"/>
                </a:tc>
                <a:tc>
                  <a:txBody>
                    <a:bodyPr/>
                    <a:lstStyle/>
                    <a:p>
                      <a:pPr algn="ctr"/>
                      <a:r>
                        <a:rPr lang="en-US" sz="1100"/>
                        <a:t>1</a:t>
                      </a:r>
                    </a:p>
                  </a:txBody>
                  <a:tcPr marL="0" marR="0" marT="0" marB="0" anchor="ctr"/>
                </a:tc>
                <a:tc>
                  <a:txBody>
                    <a:bodyPr/>
                    <a:lstStyle/>
                    <a:p>
                      <a:pPr algn="ctr"/>
                      <a:r>
                        <a:rPr lang="en-US" sz="1100"/>
                        <a:t>2</a:t>
                      </a:r>
                    </a:p>
                  </a:txBody>
                  <a:tcPr marL="0" marR="0" marT="0" marB="0" anchor="ctr"/>
                </a:tc>
                <a:tc>
                  <a:txBody>
                    <a:bodyPr/>
                    <a:lstStyle/>
                    <a:p>
                      <a:pPr algn="ctr"/>
                      <a:r>
                        <a:rPr lang="en-US" sz="1100">
                          <a:effectLst/>
                        </a:rPr>
                        <a:t>4</a:t>
                      </a:r>
                    </a:p>
                  </a:txBody>
                  <a:tcPr marL="0" marR="0" marT="0" marB="0" anchor="ctr"/>
                </a:tc>
                <a:tc>
                  <a:txBody>
                    <a:bodyPr/>
                    <a:lstStyle/>
                    <a:p>
                      <a:pPr lvl="0" algn="ctr">
                        <a:buNone/>
                      </a:pPr>
                      <a:r>
                        <a:rPr lang="en-US" sz="1100">
                          <a:effectLst/>
                        </a:rPr>
                        <a:t>1</a:t>
                      </a:r>
                    </a:p>
                  </a:txBody>
                  <a:tcPr marL="0" marR="0" marT="0" marB="0" anchor="ctr"/>
                </a:tc>
                <a:extLst>
                  <a:ext uri="{0D108BD9-81ED-4DB2-BD59-A6C34878D82A}">
                    <a16:rowId xmlns:a16="http://schemas.microsoft.com/office/drawing/2014/main" val="2455310627"/>
                  </a:ext>
                </a:extLst>
              </a:tr>
              <a:tr h="190500">
                <a:tc>
                  <a:txBody>
                    <a:bodyPr/>
                    <a:lstStyle/>
                    <a:p>
                      <a:pPr algn="l"/>
                      <a:r>
                        <a:rPr lang="en-US" sz="1100">
                          <a:effectLst/>
                        </a:rPr>
                        <a:t>Dance</a:t>
                      </a:r>
                    </a:p>
                  </a:txBody>
                  <a:tcPr marL="0" marR="0" marT="0" marB="0" anchor="ctr"/>
                </a:tc>
                <a:tc>
                  <a:txBody>
                    <a:bodyPr/>
                    <a:lstStyle/>
                    <a:p>
                      <a:pPr algn="ctr"/>
                      <a:r>
                        <a:rPr lang="en-US" sz="1100"/>
                        <a:t>2</a:t>
                      </a:r>
                    </a:p>
                  </a:txBody>
                  <a:tcPr marL="0" marR="0" marT="0" marB="0" anchor="ctr"/>
                </a:tc>
                <a:tc>
                  <a:txBody>
                    <a:bodyPr/>
                    <a:lstStyle/>
                    <a:p>
                      <a:pPr algn="ctr"/>
                      <a:r>
                        <a:rPr lang="en-US" sz="1100"/>
                        <a:t>4</a:t>
                      </a:r>
                    </a:p>
                  </a:txBody>
                  <a:tcPr marL="0" marR="0" marT="0" marB="0" anchor="ctr"/>
                </a:tc>
                <a:tc>
                  <a:txBody>
                    <a:bodyPr/>
                    <a:lstStyle/>
                    <a:p>
                      <a:pPr algn="ctr"/>
                      <a:r>
                        <a:rPr lang="en-US" sz="1100"/>
                        <a:t>3</a:t>
                      </a:r>
                    </a:p>
                  </a:txBody>
                  <a:tcPr marL="0" marR="0" marT="0" marB="0" anchor="ctr"/>
                </a:tc>
                <a:tc>
                  <a:txBody>
                    <a:bodyPr/>
                    <a:lstStyle/>
                    <a:p>
                      <a:pPr algn="ctr"/>
                      <a:r>
                        <a:rPr lang="en-US" sz="1100">
                          <a:effectLst/>
                        </a:rPr>
                        <a:t>9</a:t>
                      </a:r>
                    </a:p>
                  </a:txBody>
                  <a:tcPr marL="0" marR="0" marT="0" marB="0" anchor="ctr"/>
                </a:tc>
                <a:tc>
                  <a:txBody>
                    <a:bodyPr/>
                    <a:lstStyle/>
                    <a:p>
                      <a:pPr algn="ctr"/>
                      <a:r>
                        <a:rPr lang="en-US" sz="1100"/>
                        <a:t>3</a:t>
                      </a:r>
                    </a:p>
                  </a:txBody>
                  <a:tcPr marL="0" marR="0" marT="0" marB="0" anchor="ctr"/>
                </a:tc>
                <a:tc>
                  <a:txBody>
                    <a:bodyPr/>
                    <a:lstStyle/>
                    <a:p>
                      <a:pPr algn="ctr"/>
                      <a:r>
                        <a:rPr lang="en-US" sz="1100"/>
                        <a:t>7</a:t>
                      </a:r>
                    </a:p>
                  </a:txBody>
                  <a:tcPr marL="0" marR="0" marT="0" marB="0" anchor="ctr"/>
                </a:tc>
                <a:tc>
                  <a:txBody>
                    <a:bodyPr/>
                    <a:lstStyle/>
                    <a:p>
                      <a:pPr algn="ctr"/>
                      <a:r>
                        <a:rPr lang="en-US" sz="1100"/>
                        <a:t>2</a:t>
                      </a:r>
                    </a:p>
                  </a:txBody>
                  <a:tcPr marL="0" marR="0" marT="0" marB="0" anchor="ctr"/>
                </a:tc>
                <a:tc>
                  <a:txBody>
                    <a:bodyPr/>
                    <a:lstStyle/>
                    <a:p>
                      <a:pPr algn="ctr"/>
                      <a:r>
                        <a:rPr lang="en-US" sz="1100">
                          <a:effectLst/>
                        </a:rPr>
                        <a:t>12</a:t>
                      </a:r>
                    </a:p>
                  </a:txBody>
                  <a:tcPr marL="0" marR="0" marT="0" marB="0" anchor="ctr"/>
                </a:tc>
                <a:tc>
                  <a:txBody>
                    <a:bodyPr/>
                    <a:lstStyle/>
                    <a:p>
                      <a:pPr lvl="0" algn="ctr">
                        <a:buNone/>
                      </a:pPr>
                      <a:r>
                        <a:rPr lang="en-US" sz="1100">
                          <a:effectLst/>
                        </a:rPr>
                        <a:t>4</a:t>
                      </a:r>
                    </a:p>
                  </a:txBody>
                  <a:tcPr marL="0" marR="0" marT="0" marB="0" anchor="ctr"/>
                </a:tc>
                <a:extLst>
                  <a:ext uri="{0D108BD9-81ED-4DB2-BD59-A6C34878D82A}">
                    <a16:rowId xmlns:a16="http://schemas.microsoft.com/office/drawing/2014/main" val="1144814181"/>
                  </a:ext>
                </a:extLst>
              </a:tr>
              <a:tr h="190500">
                <a:tc>
                  <a:txBody>
                    <a:bodyPr/>
                    <a:lstStyle/>
                    <a:p>
                      <a:pPr algn="l"/>
                      <a:r>
                        <a:rPr lang="en-US" sz="1100">
                          <a:effectLst/>
                        </a:rPr>
                        <a:t>English</a:t>
                      </a:r>
                    </a:p>
                  </a:txBody>
                  <a:tcPr marL="0" marR="0" marT="0" marB="0" anchor="ctr"/>
                </a:tc>
                <a:tc>
                  <a:txBody>
                    <a:bodyPr/>
                    <a:lstStyle/>
                    <a:p>
                      <a:pPr algn="ctr"/>
                      <a:r>
                        <a:rPr lang="en-US" sz="1100"/>
                        <a:t>18</a:t>
                      </a:r>
                    </a:p>
                  </a:txBody>
                  <a:tcPr marL="0" marR="0" marT="0" marB="0" anchor="ctr"/>
                </a:tc>
                <a:tc>
                  <a:txBody>
                    <a:bodyPr/>
                    <a:lstStyle/>
                    <a:p>
                      <a:pPr algn="ctr"/>
                      <a:r>
                        <a:rPr lang="en-US" sz="1100"/>
                        <a:t>21</a:t>
                      </a:r>
                    </a:p>
                  </a:txBody>
                  <a:tcPr marL="0" marR="0" marT="0" marB="0" anchor="ctr"/>
                </a:tc>
                <a:tc>
                  <a:txBody>
                    <a:bodyPr/>
                    <a:lstStyle/>
                    <a:p>
                      <a:pPr algn="ctr"/>
                      <a:r>
                        <a:rPr lang="en-US" sz="1100"/>
                        <a:t>5</a:t>
                      </a:r>
                    </a:p>
                  </a:txBody>
                  <a:tcPr marL="0" marR="0" marT="0" marB="0" anchor="ctr"/>
                </a:tc>
                <a:tc>
                  <a:txBody>
                    <a:bodyPr/>
                    <a:lstStyle/>
                    <a:p>
                      <a:pPr algn="ctr"/>
                      <a:r>
                        <a:rPr lang="en-US" sz="1100">
                          <a:effectLst/>
                        </a:rPr>
                        <a:t>44</a:t>
                      </a:r>
                    </a:p>
                  </a:txBody>
                  <a:tcPr marL="0" marR="0" marT="0" marB="0" anchor="ctr"/>
                </a:tc>
                <a:tc>
                  <a:txBody>
                    <a:bodyPr/>
                    <a:lstStyle/>
                    <a:p>
                      <a:pPr algn="ctr"/>
                      <a:r>
                        <a:rPr lang="en-US" sz="1100"/>
                        <a:t>16</a:t>
                      </a:r>
                    </a:p>
                  </a:txBody>
                  <a:tcPr marL="0" marR="0" marT="0" marB="0" anchor="ctr"/>
                </a:tc>
                <a:tc>
                  <a:txBody>
                    <a:bodyPr/>
                    <a:lstStyle/>
                    <a:p>
                      <a:pPr algn="ctr"/>
                      <a:r>
                        <a:rPr lang="en-US" sz="1100"/>
                        <a:t>25</a:t>
                      </a:r>
                    </a:p>
                  </a:txBody>
                  <a:tcPr marL="0" marR="0" marT="0" marB="0" anchor="ctr"/>
                </a:tc>
                <a:tc>
                  <a:txBody>
                    <a:bodyPr/>
                    <a:lstStyle/>
                    <a:p>
                      <a:pPr algn="ctr"/>
                      <a:r>
                        <a:rPr lang="en-US" sz="1100"/>
                        <a:t>12</a:t>
                      </a:r>
                    </a:p>
                  </a:txBody>
                  <a:tcPr marL="0" marR="0" marT="0" marB="0" anchor="ctr"/>
                </a:tc>
                <a:tc>
                  <a:txBody>
                    <a:bodyPr/>
                    <a:lstStyle/>
                    <a:p>
                      <a:pPr algn="ctr"/>
                      <a:r>
                        <a:rPr lang="en-US" sz="1100">
                          <a:effectLst/>
                        </a:rPr>
                        <a:t>53</a:t>
                      </a:r>
                    </a:p>
                  </a:txBody>
                  <a:tcPr marL="0" marR="0" marT="0" marB="0" anchor="ctr"/>
                </a:tc>
                <a:tc>
                  <a:txBody>
                    <a:bodyPr/>
                    <a:lstStyle/>
                    <a:p>
                      <a:pPr lvl="0" algn="ctr">
                        <a:buNone/>
                      </a:pPr>
                      <a:r>
                        <a:rPr lang="en-US" sz="1100">
                          <a:effectLst/>
                        </a:rPr>
                        <a:t>22</a:t>
                      </a:r>
                    </a:p>
                  </a:txBody>
                  <a:tcPr marL="0" marR="0" marT="0" marB="0" anchor="ctr"/>
                </a:tc>
                <a:extLst>
                  <a:ext uri="{0D108BD9-81ED-4DB2-BD59-A6C34878D82A}">
                    <a16:rowId xmlns:a16="http://schemas.microsoft.com/office/drawing/2014/main" val="3245729455"/>
                  </a:ext>
                </a:extLst>
              </a:tr>
              <a:tr h="190500">
                <a:tc>
                  <a:txBody>
                    <a:bodyPr/>
                    <a:lstStyle/>
                    <a:p>
                      <a:pPr algn="l"/>
                      <a:r>
                        <a:rPr lang="en-US" sz="1100">
                          <a:effectLst/>
                        </a:rPr>
                        <a:t>Health</a:t>
                      </a:r>
                    </a:p>
                  </a:txBody>
                  <a:tcPr marL="0" marR="0" marT="0" marB="0" anchor="ctr"/>
                </a:tc>
                <a:tc>
                  <a:txBody>
                    <a:bodyPr/>
                    <a:lstStyle/>
                    <a:p>
                      <a:pPr algn="ctr"/>
                      <a:endParaRPr lang="en-US" sz="1100"/>
                    </a:p>
                  </a:txBody>
                  <a:tcPr marL="0" marR="0" marT="0" marB="0" anchor="ctr"/>
                </a:tc>
                <a:tc>
                  <a:txBody>
                    <a:bodyPr/>
                    <a:lstStyle/>
                    <a:p>
                      <a:pPr algn="ctr"/>
                      <a:endParaRPr lang="en-US" sz="1100"/>
                    </a:p>
                  </a:txBody>
                  <a:tcPr marL="0" marR="0" marT="0" marB="0" anchor="ctr"/>
                </a:tc>
                <a:tc>
                  <a:txBody>
                    <a:bodyPr/>
                    <a:lstStyle/>
                    <a:p>
                      <a:pPr algn="ctr"/>
                      <a:endParaRPr lang="en-US" sz="1100"/>
                    </a:p>
                  </a:txBody>
                  <a:tcPr marL="0" marR="0" marT="0" marB="0" anchor="ctr"/>
                </a:tc>
                <a:tc>
                  <a:txBody>
                    <a:bodyPr/>
                    <a:lstStyle/>
                    <a:p>
                      <a:pPr algn="ctr"/>
                      <a:endParaRPr lang="en-US" sz="1100">
                        <a:effectLst/>
                      </a:endParaRPr>
                    </a:p>
                  </a:txBody>
                  <a:tcPr marL="0" marR="0" marT="0" marB="0" anchor="ctr"/>
                </a:tc>
                <a:tc>
                  <a:txBody>
                    <a:bodyPr/>
                    <a:lstStyle/>
                    <a:p>
                      <a:pPr algn="ctr"/>
                      <a:endParaRPr lang="en-US" sz="1100"/>
                    </a:p>
                  </a:txBody>
                  <a:tcPr marL="0" marR="0" marT="0" marB="0" anchor="ctr"/>
                </a:tc>
                <a:tc>
                  <a:txBody>
                    <a:bodyPr/>
                    <a:lstStyle/>
                    <a:p>
                      <a:pPr algn="ctr"/>
                      <a:endParaRPr lang="en-US" sz="1100"/>
                    </a:p>
                  </a:txBody>
                  <a:tcPr marL="0" marR="0" marT="0" marB="0" anchor="ctr"/>
                </a:tc>
                <a:tc>
                  <a:txBody>
                    <a:bodyPr/>
                    <a:lstStyle/>
                    <a:p>
                      <a:pPr algn="ctr"/>
                      <a:r>
                        <a:rPr lang="en-US" sz="1100"/>
                        <a:t>1</a:t>
                      </a:r>
                    </a:p>
                  </a:txBody>
                  <a:tcPr marL="0" marR="0" marT="0" marB="0" anchor="ctr"/>
                </a:tc>
                <a:tc>
                  <a:txBody>
                    <a:bodyPr/>
                    <a:lstStyle/>
                    <a:p>
                      <a:pPr algn="ctr"/>
                      <a:r>
                        <a:rPr lang="en-US" sz="1100">
                          <a:effectLst/>
                        </a:rPr>
                        <a:t>1</a:t>
                      </a:r>
                    </a:p>
                  </a:txBody>
                  <a:tcPr marL="0" marR="0" marT="0" marB="0" anchor="ctr"/>
                </a:tc>
                <a:tc>
                  <a:txBody>
                    <a:bodyPr/>
                    <a:lstStyle/>
                    <a:p>
                      <a:pPr lvl="0" algn="ctr">
                        <a:buNone/>
                      </a:pPr>
                      <a:endParaRPr lang="en-US" sz="1100">
                        <a:effectLst/>
                      </a:endParaRPr>
                    </a:p>
                  </a:txBody>
                  <a:tcPr marL="0" marR="0" marT="0" marB="0" anchor="ctr"/>
                </a:tc>
                <a:extLst>
                  <a:ext uri="{0D108BD9-81ED-4DB2-BD59-A6C34878D82A}">
                    <a16:rowId xmlns:a16="http://schemas.microsoft.com/office/drawing/2014/main" val="116705989"/>
                  </a:ext>
                </a:extLst>
              </a:tr>
              <a:tr h="190500">
                <a:tc>
                  <a:txBody>
                    <a:bodyPr/>
                    <a:lstStyle/>
                    <a:p>
                      <a:pPr algn="l"/>
                      <a:r>
                        <a:rPr lang="en-US" sz="1100">
                          <a:effectLst/>
                        </a:rPr>
                        <a:t>History</a:t>
                      </a:r>
                    </a:p>
                  </a:txBody>
                  <a:tcPr marL="0" marR="0" marT="0" marB="0" anchor="ctr"/>
                </a:tc>
                <a:tc>
                  <a:txBody>
                    <a:bodyPr/>
                    <a:lstStyle/>
                    <a:p>
                      <a:pPr algn="ctr"/>
                      <a:r>
                        <a:rPr lang="en-US" sz="1100"/>
                        <a:t>12</a:t>
                      </a:r>
                    </a:p>
                  </a:txBody>
                  <a:tcPr marL="0" marR="0" marT="0" marB="0" anchor="ctr"/>
                </a:tc>
                <a:tc>
                  <a:txBody>
                    <a:bodyPr/>
                    <a:lstStyle/>
                    <a:p>
                      <a:pPr algn="ctr"/>
                      <a:r>
                        <a:rPr lang="en-US" sz="1100"/>
                        <a:t>8</a:t>
                      </a:r>
                    </a:p>
                  </a:txBody>
                  <a:tcPr marL="0" marR="0" marT="0" marB="0" anchor="ctr"/>
                </a:tc>
                <a:tc>
                  <a:txBody>
                    <a:bodyPr/>
                    <a:lstStyle/>
                    <a:p>
                      <a:pPr algn="ctr"/>
                      <a:r>
                        <a:rPr lang="en-US" sz="1100"/>
                        <a:t>5</a:t>
                      </a:r>
                    </a:p>
                  </a:txBody>
                  <a:tcPr marL="0" marR="0" marT="0" marB="0" anchor="ctr"/>
                </a:tc>
                <a:tc>
                  <a:txBody>
                    <a:bodyPr/>
                    <a:lstStyle/>
                    <a:p>
                      <a:pPr algn="ctr"/>
                      <a:r>
                        <a:rPr lang="en-US" sz="1100">
                          <a:effectLst/>
                        </a:rPr>
                        <a:t>25</a:t>
                      </a:r>
                    </a:p>
                  </a:txBody>
                  <a:tcPr marL="0" marR="0" marT="0" marB="0" anchor="ctr"/>
                </a:tc>
                <a:tc>
                  <a:txBody>
                    <a:bodyPr/>
                    <a:lstStyle/>
                    <a:p>
                      <a:pPr algn="ctr"/>
                      <a:r>
                        <a:rPr lang="en-US" sz="1100"/>
                        <a:t>11</a:t>
                      </a:r>
                    </a:p>
                  </a:txBody>
                  <a:tcPr marL="0" marR="0" marT="0" marB="0" anchor="ctr"/>
                </a:tc>
                <a:tc>
                  <a:txBody>
                    <a:bodyPr/>
                    <a:lstStyle/>
                    <a:p>
                      <a:pPr algn="ctr"/>
                      <a:r>
                        <a:rPr lang="en-US" sz="1100"/>
                        <a:t>12</a:t>
                      </a:r>
                    </a:p>
                  </a:txBody>
                  <a:tcPr marL="0" marR="0" marT="0" marB="0" anchor="ctr"/>
                </a:tc>
                <a:tc>
                  <a:txBody>
                    <a:bodyPr/>
                    <a:lstStyle/>
                    <a:p>
                      <a:pPr algn="ctr"/>
                      <a:r>
                        <a:rPr lang="en-US" sz="1100"/>
                        <a:t>7</a:t>
                      </a:r>
                    </a:p>
                  </a:txBody>
                  <a:tcPr marL="0" marR="0" marT="0" marB="0" anchor="ctr"/>
                </a:tc>
                <a:tc>
                  <a:txBody>
                    <a:bodyPr/>
                    <a:lstStyle/>
                    <a:p>
                      <a:pPr algn="ctr"/>
                      <a:r>
                        <a:rPr lang="en-US" sz="1100">
                          <a:effectLst/>
                        </a:rPr>
                        <a:t>30</a:t>
                      </a:r>
                    </a:p>
                  </a:txBody>
                  <a:tcPr marL="0" marR="0" marT="0" marB="0" anchor="ctr"/>
                </a:tc>
                <a:tc>
                  <a:txBody>
                    <a:bodyPr/>
                    <a:lstStyle/>
                    <a:p>
                      <a:pPr lvl="0" algn="ctr">
                        <a:buNone/>
                      </a:pPr>
                      <a:r>
                        <a:rPr lang="en-US" sz="1100">
                          <a:effectLst/>
                        </a:rPr>
                        <a:t>23</a:t>
                      </a:r>
                    </a:p>
                  </a:txBody>
                  <a:tcPr marL="0" marR="0" marT="0" marB="0" anchor="ctr"/>
                </a:tc>
                <a:extLst>
                  <a:ext uri="{0D108BD9-81ED-4DB2-BD59-A6C34878D82A}">
                    <a16:rowId xmlns:a16="http://schemas.microsoft.com/office/drawing/2014/main" val="2186542207"/>
                  </a:ext>
                </a:extLst>
              </a:tr>
              <a:tr h="190500">
                <a:tc>
                  <a:txBody>
                    <a:bodyPr/>
                    <a:lstStyle/>
                    <a:p>
                      <a:pPr algn="l"/>
                      <a:r>
                        <a:rPr lang="en-US" sz="1100">
                          <a:effectLst/>
                        </a:rPr>
                        <a:t>Journalism</a:t>
                      </a:r>
                    </a:p>
                  </a:txBody>
                  <a:tcPr marL="0" marR="0" marT="0" marB="0" anchor="ctr"/>
                </a:tc>
                <a:tc>
                  <a:txBody>
                    <a:bodyPr/>
                    <a:lstStyle/>
                    <a:p>
                      <a:pPr algn="ctr"/>
                      <a:endParaRPr lang="en-US" sz="1100"/>
                    </a:p>
                  </a:txBody>
                  <a:tcPr marL="0" marR="0" marT="0" marB="0" anchor="ctr"/>
                </a:tc>
                <a:tc>
                  <a:txBody>
                    <a:bodyPr/>
                    <a:lstStyle/>
                    <a:p>
                      <a:pPr algn="ctr"/>
                      <a:r>
                        <a:rPr lang="en-US" sz="1100"/>
                        <a:t>1</a:t>
                      </a:r>
                    </a:p>
                  </a:txBody>
                  <a:tcPr marL="0" marR="0" marT="0" marB="0" anchor="ctr"/>
                </a:tc>
                <a:tc>
                  <a:txBody>
                    <a:bodyPr/>
                    <a:lstStyle/>
                    <a:p>
                      <a:pPr algn="ctr"/>
                      <a:r>
                        <a:rPr lang="en-US" sz="1100"/>
                        <a:t>2</a:t>
                      </a:r>
                    </a:p>
                  </a:txBody>
                  <a:tcPr marL="0" marR="0" marT="0" marB="0" anchor="ctr"/>
                </a:tc>
                <a:tc>
                  <a:txBody>
                    <a:bodyPr/>
                    <a:lstStyle/>
                    <a:p>
                      <a:pPr algn="ctr"/>
                      <a:r>
                        <a:rPr lang="en-US" sz="1100">
                          <a:effectLst/>
                        </a:rPr>
                        <a:t>3</a:t>
                      </a:r>
                    </a:p>
                  </a:txBody>
                  <a:tcPr marL="0" marR="0" marT="0" marB="0" anchor="ctr"/>
                </a:tc>
                <a:tc>
                  <a:txBody>
                    <a:bodyPr/>
                    <a:lstStyle/>
                    <a:p>
                      <a:pPr algn="ctr"/>
                      <a:endParaRPr lang="en-US" sz="1100"/>
                    </a:p>
                  </a:txBody>
                  <a:tcPr marL="0" marR="0" marT="0" marB="0" anchor="ctr"/>
                </a:tc>
                <a:tc>
                  <a:txBody>
                    <a:bodyPr/>
                    <a:lstStyle/>
                    <a:p>
                      <a:pPr algn="ctr"/>
                      <a:endParaRPr lang="en-US" sz="1100"/>
                    </a:p>
                  </a:txBody>
                  <a:tcPr marL="0" marR="0" marT="0" marB="0" anchor="ctr"/>
                </a:tc>
                <a:tc>
                  <a:txBody>
                    <a:bodyPr/>
                    <a:lstStyle/>
                    <a:p>
                      <a:pPr algn="ctr"/>
                      <a:r>
                        <a:rPr lang="en-US" sz="1100"/>
                        <a:t>1</a:t>
                      </a:r>
                    </a:p>
                  </a:txBody>
                  <a:tcPr marL="0" marR="0" marT="0" marB="0" anchor="ctr"/>
                </a:tc>
                <a:tc>
                  <a:txBody>
                    <a:bodyPr/>
                    <a:lstStyle/>
                    <a:p>
                      <a:pPr algn="ctr"/>
                      <a:r>
                        <a:rPr lang="en-US" sz="1100">
                          <a:effectLst/>
                        </a:rPr>
                        <a:t>1</a:t>
                      </a:r>
                    </a:p>
                  </a:txBody>
                  <a:tcPr marL="0" marR="0" marT="0" marB="0" anchor="ctr"/>
                </a:tc>
                <a:tc>
                  <a:txBody>
                    <a:bodyPr/>
                    <a:lstStyle/>
                    <a:p>
                      <a:pPr lvl="0" algn="ctr">
                        <a:buNone/>
                      </a:pPr>
                      <a:r>
                        <a:rPr lang="en-US" sz="1100">
                          <a:effectLst/>
                        </a:rPr>
                        <a:t>1</a:t>
                      </a:r>
                    </a:p>
                  </a:txBody>
                  <a:tcPr marL="0" marR="0" marT="0" marB="0" anchor="ctr"/>
                </a:tc>
                <a:extLst>
                  <a:ext uri="{0D108BD9-81ED-4DB2-BD59-A6C34878D82A}">
                    <a16:rowId xmlns:a16="http://schemas.microsoft.com/office/drawing/2014/main" val="2474742534"/>
                  </a:ext>
                </a:extLst>
              </a:tr>
              <a:tr h="190500">
                <a:tc>
                  <a:txBody>
                    <a:bodyPr/>
                    <a:lstStyle/>
                    <a:p>
                      <a:pPr algn="l"/>
                      <a:r>
                        <a:rPr lang="en-US" sz="1100">
                          <a:effectLst/>
                        </a:rPr>
                        <a:t>Life Science</a:t>
                      </a:r>
                    </a:p>
                  </a:txBody>
                  <a:tcPr marL="0" marR="0" marT="0" marB="0" anchor="ctr"/>
                </a:tc>
                <a:tc>
                  <a:txBody>
                    <a:bodyPr/>
                    <a:lstStyle/>
                    <a:p>
                      <a:pPr algn="ctr"/>
                      <a:r>
                        <a:rPr lang="en-US" sz="1100"/>
                        <a:t>4</a:t>
                      </a:r>
                    </a:p>
                  </a:txBody>
                  <a:tcPr marL="0" marR="0" marT="0" marB="0" anchor="ctr"/>
                </a:tc>
                <a:tc>
                  <a:txBody>
                    <a:bodyPr/>
                    <a:lstStyle/>
                    <a:p>
                      <a:pPr algn="ctr"/>
                      <a:r>
                        <a:rPr lang="en-US" sz="1100"/>
                        <a:t>18</a:t>
                      </a:r>
                    </a:p>
                  </a:txBody>
                  <a:tcPr marL="0" marR="0" marT="0" marB="0" anchor="ctr"/>
                </a:tc>
                <a:tc>
                  <a:txBody>
                    <a:bodyPr/>
                    <a:lstStyle/>
                    <a:p>
                      <a:pPr algn="ctr"/>
                      <a:r>
                        <a:rPr lang="en-US" sz="1100"/>
                        <a:t>6</a:t>
                      </a:r>
                    </a:p>
                  </a:txBody>
                  <a:tcPr marL="0" marR="0" marT="0" marB="0" anchor="ctr"/>
                </a:tc>
                <a:tc>
                  <a:txBody>
                    <a:bodyPr/>
                    <a:lstStyle/>
                    <a:p>
                      <a:pPr algn="ctr"/>
                      <a:r>
                        <a:rPr lang="en-US" sz="1100">
                          <a:effectLst/>
                        </a:rPr>
                        <a:t>28</a:t>
                      </a:r>
                    </a:p>
                  </a:txBody>
                  <a:tcPr marL="0" marR="0" marT="0" marB="0" anchor="ctr"/>
                </a:tc>
                <a:tc>
                  <a:txBody>
                    <a:bodyPr/>
                    <a:lstStyle/>
                    <a:p>
                      <a:pPr algn="ctr"/>
                      <a:r>
                        <a:rPr lang="en-US" sz="1100"/>
                        <a:t>8</a:t>
                      </a:r>
                    </a:p>
                  </a:txBody>
                  <a:tcPr marL="0" marR="0" marT="0" marB="0" anchor="ctr"/>
                </a:tc>
                <a:tc>
                  <a:txBody>
                    <a:bodyPr/>
                    <a:lstStyle/>
                    <a:p>
                      <a:pPr algn="ctr"/>
                      <a:r>
                        <a:rPr lang="en-US" sz="1100"/>
                        <a:t>7</a:t>
                      </a:r>
                    </a:p>
                  </a:txBody>
                  <a:tcPr marL="0" marR="0" marT="0" marB="0" anchor="ctr"/>
                </a:tc>
                <a:tc>
                  <a:txBody>
                    <a:bodyPr/>
                    <a:lstStyle/>
                    <a:p>
                      <a:pPr algn="ctr"/>
                      <a:r>
                        <a:rPr lang="en-US" sz="1100"/>
                        <a:t>4</a:t>
                      </a:r>
                    </a:p>
                  </a:txBody>
                  <a:tcPr marL="0" marR="0" marT="0" marB="0" anchor="ctr"/>
                </a:tc>
                <a:tc>
                  <a:txBody>
                    <a:bodyPr/>
                    <a:lstStyle/>
                    <a:p>
                      <a:pPr algn="ctr"/>
                      <a:r>
                        <a:rPr lang="en-US" sz="1100">
                          <a:effectLst/>
                        </a:rPr>
                        <a:t>19</a:t>
                      </a:r>
                    </a:p>
                  </a:txBody>
                  <a:tcPr marL="0" marR="0" marT="0" marB="0" anchor="ctr"/>
                </a:tc>
                <a:tc>
                  <a:txBody>
                    <a:bodyPr/>
                    <a:lstStyle/>
                    <a:p>
                      <a:pPr lvl="0" algn="ctr">
                        <a:buNone/>
                      </a:pPr>
                      <a:r>
                        <a:rPr lang="en-US" sz="1100">
                          <a:effectLst/>
                        </a:rPr>
                        <a:t>7</a:t>
                      </a:r>
                    </a:p>
                  </a:txBody>
                  <a:tcPr marL="0" marR="0" marT="0" marB="0" anchor="ctr"/>
                </a:tc>
                <a:extLst>
                  <a:ext uri="{0D108BD9-81ED-4DB2-BD59-A6C34878D82A}">
                    <a16:rowId xmlns:a16="http://schemas.microsoft.com/office/drawing/2014/main" val="3443422046"/>
                  </a:ext>
                </a:extLst>
              </a:tr>
              <a:tr h="190500">
                <a:tc>
                  <a:txBody>
                    <a:bodyPr/>
                    <a:lstStyle/>
                    <a:p>
                      <a:pPr algn="l"/>
                      <a:r>
                        <a:rPr lang="en-US" sz="1100">
                          <a:effectLst/>
                        </a:rPr>
                        <a:t>Mathematics</a:t>
                      </a:r>
                    </a:p>
                  </a:txBody>
                  <a:tcPr marL="0" marR="0" marT="0" marB="0" anchor="ctr"/>
                </a:tc>
                <a:tc>
                  <a:txBody>
                    <a:bodyPr/>
                    <a:lstStyle/>
                    <a:p>
                      <a:pPr algn="ctr"/>
                      <a:r>
                        <a:rPr lang="en-US" sz="1100"/>
                        <a:t>4</a:t>
                      </a:r>
                    </a:p>
                  </a:txBody>
                  <a:tcPr marL="0" marR="0" marT="0" marB="0" anchor="ctr"/>
                </a:tc>
                <a:tc>
                  <a:txBody>
                    <a:bodyPr/>
                    <a:lstStyle/>
                    <a:p>
                      <a:pPr algn="ctr"/>
                      <a:r>
                        <a:rPr lang="en-US" sz="1100"/>
                        <a:t>19</a:t>
                      </a:r>
                    </a:p>
                  </a:txBody>
                  <a:tcPr marL="0" marR="0" marT="0" marB="0" anchor="ctr"/>
                </a:tc>
                <a:tc>
                  <a:txBody>
                    <a:bodyPr/>
                    <a:lstStyle/>
                    <a:p>
                      <a:pPr algn="ctr"/>
                      <a:r>
                        <a:rPr lang="en-US" sz="1100"/>
                        <a:t>10</a:t>
                      </a:r>
                    </a:p>
                  </a:txBody>
                  <a:tcPr marL="0" marR="0" marT="0" marB="0" anchor="ctr"/>
                </a:tc>
                <a:tc>
                  <a:txBody>
                    <a:bodyPr/>
                    <a:lstStyle/>
                    <a:p>
                      <a:pPr algn="ctr"/>
                      <a:r>
                        <a:rPr lang="en-US" sz="1100">
                          <a:effectLst/>
                        </a:rPr>
                        <a:t>33</a:t>
                      </a:r>
                    </a:p>
                  </a:txBody>
                  <a:tcPr marL="0" marR="0" marT="0" marB="0" anchor="ctr"/>
                </a:tc>
                <a:tc>
                  <a:txBody>
                    <a:bodyPr/>
                    <a:lstStyle/>
                    <a:p>
                      <a:pPr algn="ctr"/>
                      <a:r>
                        <a:rPr lang="en-US" sz="1100"/>
                        <a:t>14</a:t>
                      </a:r>
                    </a:p>
                  </a:txBody>
                  <a:tcPr marL="0" marR="0" marT="0" marB="0" anchor="ctr"/>
                </a:tc>
                <a:tc>
                  <a:txBody>
                    <a:bodyPr/>
                    <a:lstStyle/>
                    <a:p>
                      <a:pPr algn="ctr"/>
                      <a:r>
                        <a:rPr lang="en-US" sz="1100"/>
                        <a:t>15</a:t>
                      </a:r>
                    </a:p>
                  </a:txBody>
                  <a:tcPr marL="0" marR="0" marT="0" marB="0" anchor="ctr"/>
                </a:tc>
                <a:tc>
                  <a:txBody>
                    <a:bodyPr/>
                    <a:lstStyle/>
                    <a:p>
                      <a:pPr algn="ctr"/>
                      <a:r>
                        <a:rPr lang="en-US" sz="1100"/>
                        <a:t>3</a:t>
                      </a:r>
                    </a:p>
                  </a:txBody>
                  <a:tcPr marL="0" marR="0" marT="0" marB="0" anchor="ctr"/>
                </a:tc>
                <a:tc>
                  <a:txBody>
                    <a:bodyPr/>
                    <a:lstStyle/>
                    <a:p>
                      <a:pPr algn="ctr"/>
                      <a:r>
                        <a:rPr lang="en-US" sz="1100">
                          <a:effectLst/>
                        </a:rPr>
                        <a:t>32</a:t>
                      </a:r>
                    </a:p>
                  </a:txBody>
                  <a:tcPr marL="0" marR="0" marT="0" marB="0" anchor="ctr"/>
                </a:tc>
                <a:tc>
                  <a:txBody>
                    <a:bodyPr/>
                    <a:lstStyle/>
                    <a:p>
                      <a:pPr lvl="0" algn="ctr">
                        <a:buNone/>
                      </a:pPr>
                      <a:r>
                        <a:rPr lang="en-US" sz="1100">
                          <a:effectLst/>
                        </a:rPr>
                        <a:t>12</a:t>
                      </a:r>
                    </a:p>
                  </a:txBody>
                  <a:tcPr marL="0" marR="0" marT="0" marB="0" anchor="ctr"/>
                </a:tc>
                <a:extLst>
                  <a:ext uri="{0D108BD9-81ED-4DB2-BD59-A6C34878D82A}">
                    <a16:rowId xmlns:a16="http://schemas.microsoft.com/office/drawing/2014/main" val="2498088549"/>
                  </a:ext>
                </a:extLst>
              </a:tr>
              <a:tr h="190500">
                <a:tc>
                  <a:txBody>
                    <a:bodyPr/>
                    <a:lstStyle/>
                    <a:p>
                      <a:pPr algn="l"/>
                      <a:r>
                        <a:rPr lang="en-US" sz="1100">
                          <a:effectLst/>
                        </a:rPr>
                        <a:t>Physics/Mathematics</a:t>
                      </a:r>
                    </a:p>
                  </a:txBody>
                  <a:tcPr marL="0" marR="0" marT="0" marB="0" anchor="ctr"/>
                </a:tc>
                <a:tc>
                  <a:txBody>
                    <a:bodyPr/>
                    <a:lstStyle/>
                    <a:p>
                      <a:pPr algn="ctr"/>
                      <a:endParaRPr lang="en-US" sz="1100"/>
                    </a:p>
                  </a:txBody>
                  <a:tcPr marL="0" marR="0" marT="0" marB="0" anchor="ctr"/>
                </a:tc>
                <a:tc>
                  <a:txBody>
                    <a:bodyPr/>
                    <a:lstStyle/>
                    <a:p>
                      <a:pPr algn="ctr"/>
                      <a:endParaRPr lang="en-US" sz="1100"/>
                    </a:p>
                  </a:txBody>
                  <a:tcPr marL="0" marR="0" marT="0" marB="0" anchor="ctr"/>
                </a:tc>
                <a:tc>
                  <a:txBody>
                    <a:bodyPr/>
                    <a:lstStyle/>
                    <a:p>
                      <a:pPr algn="ctr"/>
                      <a:endParaRPr lang="en-US" sz="1100"/>
                    </a:p>
                  </a:txBody>
                  <a:tcPr marL="0" marR="0" marT="0" marB="0" anchor="ctr"/>
                </a:tc>
                <a:tc>
                  <a:txBody>
                    <a:bodyPr/>
                    <a:lstStyle/>
                    <a:p>
                      <a:pPr algn="ctr"/>
                      <a:endParaRPr lang="en-US" sz="1100">
                        <a:effectLst/>
                      </a:endParaRPr>
                    </a:p>
                  </a:txBody>
                  <a:tcPr marL="0" marR="0" marT="0" marB="0" anchor="ctr"/>
                </a:tc>
                <a:tc>
                  <a:txBody>
                    <a:bodyPr/>
                    <a:lstStyle/>
                    <a:p>
                      <a:pPr algn="ctr"/>
                      <a:r>
                        <a:rPr lang="en-US" sz="1100"/>
                        <a:t>1</a:t>
                      </a:r>
                    </a:p>
                  </a:txBody>
                  <a:tcPr marL="0" marR="0" marT="0" marB="0" anchor="ctr"/>
                </a:tc>
                <a:tc>
                  <a:txBody>
                    <a:bodyPr/>
                    <a:lstStyle/>
                    <a:p>
                      <a:pPr algn="ctr"/>
                      <a:r>
                        <a:rPr lang="en-US" sz="1100"/>
                        <a:t>2</a:t>
                      </a:r>
                    </a:p>
                  </a:txBody>
                  <a:tcPr marL="0" marR="0" marT="0" marB="0" anchor="ctr"/>
                </a:tc>
                <a:tc>
                  <a:txBody>
                    <a:bodyPr/>
                    <a:lstStyle/>
                    <a:p>
                      <a:pPr algn="ctr"/>
                      <a:r>
                        <a:rPr lang="en-US" sz="1100"/>
                        <a:t>1</a:t>
                      </a:r>
                    </a:p>
                  </a:txBody>
                  <a:tcPr marL="0" marR="0" marT="0" marB="0" anchor="ctr"/>
                </a:tc>
                <a:tc>
                  <a:txBody>
                    <a:bodyPr/>
                    <a:lstStyle/>
                    <a:p>
                      <a:pPr algn="ctr"/>
                      <a:r>
                        <a:rPr lang="en-US" sz="1100">
                          <a:effectLst/>
                        </a:rPr>
                        <a:t>4</a:t>
                      </a:r>
                    </a:p>
                  </a:txBody>
                  <a:tcPr marL="0" marR="0" marT="0" marB="0" anchor="ctr"/>
                </a:tc>
                <a:tc>
                  <a:txBody>
                    <a:bodyPr/>
                    <a:lstStyle/>
                    <a:p>
                      <a:pPr lvl="0" algn="ctr">
                        <a:buNone/>
                      </a:pPr>
                      <a:endParaRPr lang="en-US" sz="1100">
                        <a:effectLst/>
                      </a:endParaRPr>
                    </a:p>
                  </a:txBody>
                  <a:tcPr marL="0" marR="0" marT="0" marB="0" anchor="ctr"/>
                </a:tc>
                <a:extLst>
                  <a:ext uri="{0D108BD9-81ED-4DB2-BD59-A6C34878D82A}">
                    <a16:rowId xmlns:a16="http://schemas.microsoft.com/office/drawing/2014/main" val="1410367621"/>
                  </a:ext>
                </a:extLst>
              </a:tr>
              <a:tr h="190500">
                <a:tc>
                  <a:txBody>
                    <a:bodyPr/>
                    <a:lstStyle/>
                    <a:p>
                      <a:pPr algn="l"/>
                      <a:r>
                        <a:rPr lang="en-US" sz="1100">
                          <a:effectLst/>
                        </a:rPr>
                        <a:t>Science</a:t>
                      </a:r>
                    </a:p>
                  </a:txBody>
                  <a:tcPr marL="0" marR="0" marT="0" marB="0" anchor="ctr"/>
                </a:tc>
                <a:tc>
                  <a:txBody>
                    <a:bodyPr/>
                    <a:lstStyle/>
                    <a:p>
                      <a:pPr algn="ctr"/>
                      <a:endParaRPr lang="en-US" sz="1100"/>
                    </a:p>
                  </a:txBody>
                  <a:tcPr marL="0" marR="0" marT="0" marB="0" anchor="ctr"/>
                </a:tc>
                <a:tc>
                  <a:txBody>
                    <a:bodyPr/>
                    <a:lstStyle/>
                    <a:p>
                      <a:pPr algn="ctr"/>
                      <a:r>
                        <a:rPr lang="en-US" sz="1100"/>
                        <a:t>3</a:t>
                      </a:r>
                    </a:p>
                  </a:txBody>
                  <a:tcPr marL="0" marR="0" marT="0" marB="0" anchor="ctr"/>
                </a:tc>
                <a:tc>
                  <a:txBody>
                    <a:bodyPr/>
                    <a:lstStyle/>
                    <a:p>
                      <a:pPr algn="ctr"/>
                      <a:endParaRPr lang="en-US" sz="1100"/>
                    </a:p>
                  </a:txBody>
                  <a:tcPr marL="0" marR="0" marT="0" marB="0" anchor="ctr"/>
                </a:tc>
                <a:tc>
                  <a:txBody>
                    <a:bodyPr/>
                    <a:lstStyle/>
                    <a:p>
                      <a:pPr algn="ctr"/>
                      <a:r>
                        <a:rPr lang="en-US" sz="1100">
                          <a:effectLst/>
                        </a:rPr>
                        <a:t>3</a:t>
                      </a:r>
                    </a:p>
                  </a:txBody>
                  <a:tcPr marL="0" marR="0" marT="0" marB="0" anchor="ctr"/>
                </a:tc>
                <a:tc>
                  <a:txBody>
                    <a:bodyPr/>
                    <a:lstStyle/>
                    <a:p>
                      <a:pPr algn="ctr"/>
                      <a:endParaRPr lang="en-US" sz="1100"/>
                    </a:p>
                  </a:txBody>
                  <a:tcPr marL="0" marR="0" marT="0" marB="0" anchor="ctr"/>
                </a:tc>
                <a:tc>
                  <a:txBody>
                    <a:bodyPr/>
                    <a:lstStyle/>
                    <a:p>
                      <a:pPr algn="ctr"/>
                      <a:endParaRPr lang="en-US" sz="1100"/>
                    </a:p>
                  </a:txBody>
                  <a:tcPr marL="0" marR="0" marT="0" marB="0" anchor="ctr"/>
                </a:tc>
                <a:tc>
                  <a:txBody>
                    <a:bodyPr/>
                    <a:lstStyle/>
                    <a:p>
                      <a:pPr algn="ctr"/>
                      <a:r>
                        <a:rPr lang="en-US" sz="1100"/>
                        <a:t>1</a:t>
                      </a:r>
                    </a:p>
                  </a:txBody>
                  <a:tcPr marL="0" marR="0" marT="0" marB="0" anchor="ctr"/>
                </a:tc>
                <a:tc>
                  <a:txBody>
                    <a:bodyPr/>
                    <a:lstStyle/>
                    <a:p>
                      <a:pPr algn="ctr"/>
                      <a:r>
                        <a:rPr lang="en-US" sz="1100">
                          <a:effectLst/>
                        </a:rPr>
                        <a:t>1</a:t>
                      </a:r>
                    </a:p>
                  </a:txBody>
                  <a:tcPr marL="0" marR="0" marT="0" marB="0" anchor="ctr"/>
                </a:tc>
                <a:tc>
                  <a:txBody>
                    <a:bodyPr/>
                    <a:lstStyle/>
                    <a:p>
                      <a:pPr lvl="0" algn="ctr">
                        <a:buNone/>
                      </a:pPr>
                      <a:endParaRPr lang="en-US" sz="1100">
                        <a:effectLst/>
                      </a:endParaRPr>
                    </a:p>
                  </a:txBody>
                  <a:tcPr marL="0" marR="0" marT="0" marB="0" anchor="ctr"/>
                </a:tc>
                <a:extLst>
                  <a:ext uri="{0D108BD9-81ED-4DB2-BD59-A6C34878D82A}">
                    <a16:rowId xmlns:a16="http://schemas.microsoft.com/office/drawing/2014/main" val="2325994468"/>
                  </a:ext>
                </a:extLst>
              </a:tr>
              <a:tr h="190500">
                <a:tc>
                  <a:txBody>
                    <a:bodyPr/>
                    <a:lstStyle/>
                    <a:p>
                      <a:pPr algn="l"/>
                      <a:r>
                        <a:rPr lang="en-US" sz="1100">
                          <a:effectLst/>
                        </a:rPr>
                        <a:t>Social Studies Composite</a:t>
                      </a:r>
                    </a:p>
                  </a:txBody>
                  <a:tcPr marL="0" marR="0" marT="0" marB="0" anchor="ctr"/>
                </a:tc>
                <a:tc>
                  <a:txBody>
                    <a:bodyPr/>
                    <a:lstStyle/>
                    <a:p>
                      <a:pPr algn="ctr"/>
                      <a:r>
                        <a:rPr lang="en-US" sz="1100"/>
                        <a:t>4</a:t>
                      </a:r>
                    </a:p>
                  </a:txBody>
                  <a:tcPr marL="0" marR="0" marT="0" marB="0" anchor="ctr"/>
                </a:tc>
                <a:tc>
                  <a:txBody>
                    <a:bodyPr/>
                    <a:lstStyle/>
                    <a:p>
                      <a:pPr algn="ctr"/>
                      <a:r>
                        <a:rPr lang="en-US" sz="1100"/>
                        <a:t>8</a:t>
                      </a:r>
                    </a:p>
                  </a:txBody>
                  <a:tcPr marL="0" marR="0" marT="0" marB="0" anchor="ctr"/>
                </a:tc>
                <a:tc>
                  <a:txBody>
                    <a:bodyPr/>
                    <a:lstStyle/>
                    <a:p>
                      <a:pPr algn="ctr"/>
                      <a:endParaRPr lang="en-US" sz="1100"/>
                    </a:p>
                  </a:txBody>
                  <a:tcPr marL="0" marR="0" marT="0" marB="0" anchor="ctr"/>
                </a:tc>
                <a:tc>
                  <a:txBody>
                    <a:bodyPr/>
                    <a:lstStyle/>
                    <a:p>
                      <a:pPr algn="ctr"/>
                      <a:r>
                        <a:rPr lang="en-US" sz="1100">
                          <a:effectLst/>
                        </a:rPr>
                        <a:t>12</a:t>
                      </a:r>
                    </a:p>
                  </a:txBody>
                  <a:tcPr marL="0" marR="0" marT="0" marB="0" anchor="ctr"/>
                </a:tc>
                <a:tc>
                  <a:txBody>
                    <a:bodyPr/>
                    <a:lstStyle/>
                    <a:p>
                      <a:pPr algn="ctr"/>
                      <a:r>
                        <a:rPr lang="en-US" sz="1100"/>
                        <a:t>3</a:t>
                      </a:r>
                    </a:p>
                  </a:txBody>
                  <a:tcPr marL="0" marR="0" marT="0" marB="0" anchor="ctr"/>
                </a:tc>
                <a:tc>
                  <a:txBody>
                    <a:bodyPr/>
                    <a:lstStyle/>
                    <a:p>
                      <a:pPr algn="ctr"/>
                      <a:r>
                        <a:rPr lang="en-US" sz="1100"/>
                        <a:t>10</a:t>
                      </a:r>
                    </a:p>
                  </a:txBody>
                  <a:tcPr marL="0" marR="0" marT="0" marB="0" anchor="ctr"/>
                </a:tc>
                <a:tc>
                  <a:txBody>
                    <a:bodyPr/>
                    <a:lstStyle/>
                    <a:p>
                      <a:pPr algn="ctr"/>
                      <a:r>
                        <a:rPr lang="en-US" sz="1100"/>
                        <a:t>3</a:t>
                      </a:r>
                    </a:p>
                  </a:txBody>
                  <a:tcPr marL="0" marR="0" marT="0" marB="0" anchor="ctr"/>
                </a:tc>
                <a:tc>
                  <a:txBody>
                    <a:bodyPr/>
                    <a:lstStyle/>
                    <a:p>
                      <a:pPr algn="ctr"/>
                      <a:r>
                        <a:rPr lang="en-US" sz="1100">
                          <a:effectLst/>
                        </a:rPr>
                        <a:t>16</a:t>
                      </a:r>
                    </a:p>
                  </a:txBody>
                  <a:tcPr marL="0" marR="0" marT="0" marB="0" anchor="ctr"/>
                </a:tc>
                <a:tc>
                  <a:txBody>
                    <a:bodyPr/>
                    <a:lstStyle/>
                    <a:p>
                      <a:pPr lvl="0" algn="ctr">
                        <a:buNone/>
                      </a:pPr>
                      <a:r>
                        <a:rPr lang="en-US" sz="1100">
                          <a:effectLst/>
                        </a:rPr>
                        <a:t>9</a:t>
                      </a:r>
                    </a:p>
                  </a:txBody>
                  <a:tcPr marL="0" marR="0" marT="0" marB="0" anchor="ctr"/>
                </a:tc>
                <a:extLst>
                  <a:ext uri="{0D108BD9-81ED-4DB2-BD59-A6C34878D82A}">
                    <a16:rowId xmlns:a16="http://schemas.microsoft.com/office/drawing/2014/main" val="3047838748"/>
                  </a:ext>
                </a:extLst>
              </a:tr>
              <a:tr h="190500">
                <a:tc>
                  <a:txBody>
                    <a:bodyPr/>
                    <a:lstStyle/>
                    <a:p>
                      <a:pPr algn="l"/>
                      <a:r>
                        <a:rPr lang="en-US" sz="1100">
                          <a:effectLst/>
                        </a:rPr>
                        <a:t>Speech</a:t>
                      </a:r>
                    </a:p>
                  </a:txBody>
                  <a:tcPr marL="0" marR="0" marT="0" marB="0" anchor="ctr"/>
                </a:tc>
                <a:tc>
                  <a:txBody>
                    <a:bodyPr/>
                    <a:lstStyle/>
                    <a:p>
                      <a:pPr algn="ctr"/>
                      <a:r>
                        <a:rPr lang="en-US" sz="1100"/>
                        <a:t>2</a:t>
                      </a:r>
                    </a:p>
                  </a:txBody>
                  <a:tcPr marL="0" marR="0" marT="0" marB="0" anchor="ctr"/>
                </a:tc>
                <a:tc>
                  <a:txBody>
                    <a:bodyPr/>
                    <a:lstStyle/>
                    <a:p>
                      <a:pPr algn="ctr"/>
                      <a:endParaRPr lang="en-US" sz="1100"/>
                    </a:p>
                  </a:txBody>
                  <a:tcPr marL="0" marR="0" marT="0" marB="0" anchor="ctr"/>
                </a:tc>
                <a:tc>
                  <a:txBody>
                    <a:bodyPr/>
                    <a:lstStyle/>
                    <a:p>
                      <a:pPr algn="ctr"/>
                      <a:endParaRPr lang="en-US" sz="1100"/>
                    </a:p>
                  </a:txBody>
                  <a:tcPr marL="0" marR="0" marT="0" marB="0" anchor="ctr"/>
                </a:tc>
                <a:tc>
                  <a:txBody>
                    <a:bodyPr/>
                    <a:lstStyle/>
                    <a:p>
                      <a:pPr algn="ctr"/>
                      <a:r>
                        <a:rPr lang="en-US" sz="1100">
                          <a:effectLst/>
                        </a:rPr>
                        <a:t>2</a:t>
                      </a:r>
                    </a:p>
                  </a:txBody>
                  <a:tcPr marL="0" marR="0" marT="0" marB="0" anchor="ctr"/>
                </a:tc>
                <a:tc>
                  <a:txBody>
                    <a:bodyPr/>
                    <a:lstStyle/>
                    <a:p>
                      <a:pPr algn="ctr"/>
                      <a:r>
                        <a:rPr lang="en-US" sz="1100"/>
                        <a:t>1</a:t>
                      </a:r>
                    </a:p>
                  </a:txBody>
                  <a:tcPr marL="0" marR="0" marT="0" marB="0" anchor="ctr"/>
                </a:tc>
                <a:tc>
                  <a:txBody>
                    <a:bodyPr/>
                    <a:lstStyle/>
                    <a:p>
                      <a:pPr algn="ctr"/>
                      <a:r>
                        <a:rPr lang="en-US" sz="1100"/>
                        <a:t>4</a:t>
                      </a:r>
                    </a:p>
                  </a:txBody>
                  <a:tcPr marL="0" marR="0" marT="0" marB="0" anchor="ctr"/>
                </a:tc>
                <a:tc>
                  <a:txBody>
                    <a:bodyPr/>
                    <a:lstStyle/>
                    <a:p>
                      <a:pPr algn="ctr"/>
                      <a:endParaRPr lang="en-US" sz="1100"/>
                    </a:p>
                  </a:txBody>
                  <a:tcPr marL="0" marR="0" marT="0" marB="0" anchor="ctr"/>
                </a:tc>
                <a:tc>
                  <a:txBody>
                    <a:bodyPr/>
                    <a:lstStyle/>
                    <a:p>
                      <a:pPr algn="ctr"/>
                      <a:r>
                        <a:rPr lang="en-US" sz="1100">
                          <a:effectLst/>
                        </a:rPr>
                        <a:t>5</a:t>
                      </a:r>
                    </a:p>
                  </a:txBody>
                  <a:tcPr marL="0" marR="0" marT="0" marB="0" anchor="ctr"/>
                </a:tc>
                <a:tc>
                  <a:txBody>
                    <a:bodyPr/>
                    <a:lstStyle/>
                    <a:p>
                      <a:pPr lvl="0" algn="ctr">
                        <a:buNone/>
                      </a:pPr>
                      <a:r>
                        <a:rPr lang="en-US" sz="1100">
                          <a:effectLst/>
                        </a:rPr>
                        <a:t>3</a:t>
                      </a:r>
                    </a:p>
                  </a:txBody>
                  <a:tcPr marL="0" marR="0" marT="0" marB="0" anchor="ctr"/>
                </a:tc>
                <a:extLst>
                  <a:ext uri="{0D108BD9-81ED-4DB2-BD59-A6C34878D82A}">
                    <a16:rowId xmlns:a16="http://schemas.microsoft.com/office/drawing/2014/main" val="3855165485"/>
                  </a:ext>
                </a:extLst>
              </a:tr>
              <a:tr h="190500">
                <a:tc>
                  <a:txBody>
                    <a:bodyPr/>
                    <a:lstStyle/>
                    <a:p>
                      <a:pPr algn="l"/>
                      <a:r>
                        <a:rPr lang="en-US" sz="1100" b="1">
                          <a:effectLst/>
                        </a:rPr>
                        <a:t>Grand Total</a:t>
                      </a:r>
                      <a:endParaRPr lang="en-US" sz="1100" b="1">
                        <a:effectLst/>
                        <a:latin typeface="Calibri" panose="020F0502020204030204" pitchFamily="34" charset="0"/>
                      </a:endParaRPr>
                    </a:p>
                  </a:txBody>
                  <a:tcPr marL="0" marR="0" marT="0" marB="0" anchor="ctr"/>
                </a:tc>
                <a:tc>
                  <a:txBody>
                    <a:bodyPr/>
                    <a:lstStyle/>
                    <a:p>
                      <a:pPr algn="ctr"/>
                      <a:r>
                        <a:rPr lang="en-US" sz="1100" b="1">
                          <a:effectLst/>
                        </a:rPr>
                        <a:t>46</a:t>
                      </a:r>
                      <a:endParaRPr lang="en-US" sz="1100" b="1">
                        <a:effectLst/>
                        <a:latin typeface="Calibri" panose="020F0502020204030204" pitchFamily="34" charset="0"/>
                      </a:endParaRPr>
                    </a:p>
                  </a:txBody>
                  <a:tcPr marL="0" marR="0" marT="0" marB="0" anchor="ctr"/>
                </a:tc>
                <a:tc>
                  <a:txBody>
                    <a:bodyPr/>
                    <a:lstStyle/>
                    <a:p>
                      <a:pPr algn="ctr"/>
                      <a:r>
                        <a:rPr lang="en-US" sz="1100" b="1">
                          <a:effectLst/>
                        </a:rPr>
                        <a:t>85</a:t>
                      </a:r>
                      <a:endParaRPr lang="en-US" sz="1100" b="1">
                        <a:effectLst/>
                        <a:latin typeface="Calibri" panose="020F0502020204030204" pitchFamily="34" charset="0"/>
                      </a:endParaRPr>
                    </a:p>
                  </a:txBody>
                  <a:tcPr marL="0" marR="0" marT="0" marB="0" anchor="ctr"/>
                </a:tc>
                <a:tc>
                  <a:txBody>
                    <a:bodyPr/>
                    <a:lstStyle/>
                    <a:p>
                      <a:pPr algn="ctr"/>
                      <a:r>
                        <a:rPr lang="en-US" sz="1100" b="1">
                          <a:effectLst/>
                        </a:rPr>
                        <a:t>33</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164</a:t>
                      </a:r>
                      <a:endParaRPr lang="en-US" sz="1100" b="1">
                        <a:effectLst/>
                        <a:latin typeface="Calibri" panose="020F0502020204030204" pitchFamily="34" charset="0"/>
                      </a:endParaRPr>
                    </a:p>
                  </a:txBody>
                  <a:tcPr marL="0" marR="0" marT="0" marB="0" anchor="ctr"/>
                </a:tc>
                <a:tc>
                  <a:txBody>
                    <a:bodyPr/>
                    <a:lstStyle/>
                    <a:p>
                      <a:pPr algn="ctr"/>
                      <a:r>
                        <a:rPr lang="en-US" sz="1100" b="1">
                          <a:effectLst/>
                        </a:rPr>
                        <a:t>58</a:t>
                      </a:r>
                      <a:endParaRPr lang="en-US" sz="1100" b="1">
                        <a:effectLst/>
                        <a:latin typeface="Calibri" panose="020F0502020204030204" pitchFamily="34" charset="0"/>
                      </a:endParaRPr>
                    </a:p>
                  </a:txBody>
                  <a:tcPr marL="0" marR="0" marT="0" marB="0" anchor="ctr"/>
                </a:tc>
                <a:tc>
                  <a:txBody>
                    <a:bodyPr/>
                    <a:lstStyle/>
                    <a:p>
                      <a:pPr algn="ctr"/>
                      <a:r>
                        <a:rPr lang="en-US" sz="1100" b="1">
                          <a:effectLst/>
                        </a:rPr>
                        <a:t>83</a:t>
                      </a:r>
                      <a:endParaRPr lang="en-US" sz="1100" b="1">
                        <a:effectLst/>
                        <a:latin typeface="Calibri" panose="020F0502020204030204" pitchFamily="34" charset="0"/>
                      </a:endParaRPr>
                    </a:p>
                  </a:txBody>
                  <a:tcPr marL="0" marR="0" marT="0" marB="0" anchor="ctr"/>
                </a:tc>
                <a:tc>
                  <a:txBody>
                    <a:bodyPr/>
                    <a:lstStyle/>
                    <a:p>
                      <a:pPr algn="ctr"/>
                      <a:r>
                        <a:rPr lang="en-US" sz="1100" b="1">
                          <a:effectLst/>
                        </a:rPr>
                        <a:t>37</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178</a:t>
                      </a:r>
                      <a:endParaRPr lang="en-US" sz="1100" b="1">
                        <a:effectLst/>
                        <a:latin typeface="Calibri" panose="020F0502020204030204" pitchFamily="34" charset="0"/>
                      </a:endParaRPr>
                    </a:p>
                  </a:txBody>
                  <a:tcPr marL="0" marR="0" marT="0" marB="0" anchor="ctr"/>
                </a:tc>
                <a:tc>
                  <a:txBody>
                    <a:bodyPr/>
                    <a:lstStyle/>
                    <a:p>
                      <a:pPr lvl="0" algn="ctr">
                        <a:buNone/>
                      </a:pPr>
                      <a:r>
                        <a:rPr lang="en-US" sz="1100" b="1">
                          <a:effectLst/>
                        </a:rPr>
                        <a:t>83</a:t>
                      </a:r>
                    </a:p>
                  </a:txBody>
                  <a:tcPr marL="0" marR="0" marT="0" marB="0" anchor="ctr"/>
                </a:tc>
                <a:extLst>
                  <a:ext uri="{0D108BD9-81ED-4DB2-BD59-A6C34878D82A}">
                    <a16:rowId xmlns:a16="http://schemas.microsoft.com/office/drawing/2014/main" val="3390921255"/>
                  </a:ext>
                </a:extLst>
              </a:tr>
            </a:tbl>
          </a:graphicData>
        </a:graphic>
      </p:graphicFrame>
      <p:graphicFrame>
        <p:nvGraphicFramePr>
          <p:cNvPr id="11" name="Table 10">
            <a:extLst>
              <a:ext uri="{FF2B5EF4-FFF2-40B4-BE49-F238E27FC236}">
                <a16:creationId xmlns:a16="http://schemas.microsoft.com/office/drawing/2014/main" id="{00A473BE-F8EB-418E-919B-424FB150FA8C}"/>
              </a:ext>
            </a:extLst>
          </p:cNvPr>
          <p:cNvGraphicFramePr>
            <a:graphicFrameLocks noGrp="1"/>
          </p:cNvGraphicFramePr>
          <p:nvPr>
            <p:extLst>
              <p:ext uri="{D42A27DB-BD31-4B8C-83A1-F6EECF244321}">
                <p14:modId xmlns:p14="http://schemas.microsoft.com/office/powerpoint/2010/main" val="960881964"/>
              </p:ext>
            </p:extLst>
          </p:nvPr>
        </p:nvGraphicFramePr>
        <p:xfrm>
          <a:off x="5965657" y="4241131"/>
          <a:ext cx="6057952" cy="1813560"/>
        </p:xfrm>
        <a:graphic>
          <a:graphicData uri="http://schemas.openxmlformats.org/drawingml/2006/table">
            <a:tbl>
              <a:tblPr firstRow="1" bandRow="1">
                <a:tableStyleId>{5C22544A-7EE6-4342-B048-85BDC9FD1C3A}</a:tableStyleId>
              </a:tblPr>
              <a:tblGrid>
                <a:gridCol w="1160816">
                  <a:extLst>
                    <a:ext uri="{9D8B030D-6E8A-4147-A177-3AD203B41FA5}">
                      <a16:colId xmlns:a16="http://schemas.microsoft.com/office/drawing/2014/main" val="1274164050"/>
                    </a:ext>
                  </a:extLst>
                </a:gridCol>
                <a:gridCol w="503103">
                  <a:extLst>
                    <a:ext uri="{9D8B030D-6E8A-4147-A177-3AD203B41FA5}">
                      <a16:colId xmlns:a16="http://schemas.microsoft.com/office/drawing/2014/main" val="1809705544"/>
                    </a:ext>
                  </a:extLst>
                </a:gridCol>
                <a:gridCol w="468481">
                  <a:extLst>
                    <a:ext uri="{9D8B030D-6E8A-4147-A177-3AD203B41FA5}">
                      <a16:colId xmlns:a16="http://schemas.microsoft.com/office/drawing/2014/main" val="2099876375"/>
                    </a:ext>
                  </a:extLst>
                </a:gridCol>
                <a:gridCol w="549254">
                  <a:extLst>
                    <a:ext uri="{9D8B030D-6E8A-4147-A177-3AD203B41FA5}">
                      <a16:colId xmlns:a16="http://schemas.microsoft.com/office/drawing/2014/main" val="1595845913"/>
                    </a:ext>
                  </a:extLst>
                </a:gridCol>
                <a:gridCol w="621950">
                  <a:extLst>
                    <a:ext uri="{9D8B030D-6E8A-4147-A177-3AD203B41FA5}">
                      <a16:colId xmlns:a16="http://schemas.microsoft.com/office/drawing/2014/main" val="3620890157"/>
                    </a:ext>
                  </a:extLst>
                </a:gridCol>
                <a:gridCol w="492713">
                  <a:extLst>
                    <a:ext uri="{9D8B030D-6E8A-4147-A177-3AD203B41FA5}">
                      <a16:colId xmlns:a16="http://schemas.microsoft.com/office/drawing/2014/main" val="3841256780"/>
                    </a:ext>
                  </a:extLst>
                </a:gridCol>
                <a:gridCol w="468481">
                  <a:extLst>
                    <a:ext uri="{9D8B030D-6E8A-4147-A177-3AD203B41FA5}">
                      <a16:colId xmlns:a16="http://schemas.microsoft.com/office/drawing/2014/main" val="3473672373"/>
                    </a:ext>
                  </a:extLst>
                </a:gridCol>
                <a:gridCol w="549254">
                  <a:extLst>
                    <a:ext uri="{9D8B030D-6E8A-4147-A177-3AD203B41FA5}">
                      <a16:colId xmlns:a16="http://schemas.microsoft.com/office/drawing/2014/main" val="1433830469"/>
                    </a:ext>
                  </a:extLst>
                </a:gridCol>
                <a:gridCol w="621950">
                  <a:extLst>
                    <a:ext uri="{9D8B030D-6E8A-4147-A177-3AD203B41FA5}">
                      <a16:colId xmlns:a16="http://schemas.microsoft.com/office/drawing/2014/main" val="2431886548"/>
                    </a:ext>
                  </a:extLst>
                </a:gridCol>
                <a:gridCol w="621950">
                  <a:extLst>
                    <a:ext uri="{9D8B030D-6E8A-4147-A177-3AD203B41FA5}">
                      <a16:colId xmlns:a16="http://schemas.microsoft.com/office/drawing/2014/main" val="1771908287"/>
                    </a:ext>
                  </a:extLst>
                </a:gridCol>
              </a:tblGrid>
              <a:tr h="190500">
                <a:tc>
                  <a:txBody>
                    <a:bodyPr/>
                    <a:lstStyle/>
                    <a:p>
                      <a:endParaRPr lang="en-US" sz="1100" b="1">
                        <a:effectLst/>
                        <a:latin typeface="Calibri" panose="020F0502020204030204" pitchFamily="34" charset="0"/>
                      </a:endParaRPr>
                    </a:p>
                  </a:txBody>
                  <a:tcPr marL="0" marR="0" marT="0" marB="0" anchor="ctr"/>
                </a:tc>
                <a:tc gridSpan="3">
                  <a:txBody>
                    <a:bodyPr/>
                    <a:lstStyle/>
                    <a:p>
                      <a:pPr algn="ctr"/>
                      <a:r>
                        <a:rPr lang="en-US" sz="1100">
                          <a:effectLst/>
                        </a:rPr>
                        <a:t>2019-2020</a:t>
                      </a:r>
                      <a:endParaRPr lang="en-US" sz="1100" b="1">
                        <a:effectLst/>
                        <a:latin typeface="Calibri" panose="020F0502020204030204" pitchFamily="34" charset="0"/>
                      </a:endParaRPr>
                    </a:p>
                  </a:txBody>
                  <a:tcPr marL="0" marR="0" marT="0" marB="0" anchor="ctr"/>
                </a:tc>
                <a:tc hMerge="1">
                  <a:txBody>
                    <a:bodyPr/>
                    <a:lstStyle/>
                    <a:p>
                      <a:endParaRPr lang="en-US"/>
                    </a:p>
                  </a:txBody>
                  <a:tcPr marL="0" marR="0" marT="0" marB="0" anchor="ctr"/>
                </a:tc>
                <a:tc hMerge="1">
                  <a:txBody>
                    <a:bodyPr/>
                    <a:lstStyle/>
                    <a:p>
                      <a:endParaRPr lang="en-US"/>
                    </a:p>
                  </a:txBody>
                  <a:tcPr marL="0" marR="0" marT="0" marB="0" anchor="ctr"/>
                </a:tc>
                <a:tc>
                  <a:txBody>
                    <a:bodyPr/>
                    <a:lstStyle/>
                    <a:p>
                      <a:pPr algn="ctr"/>
                      <a:r>
                        <a:rPr lang="en-US" sz="1100">
                          <a:effectLst/>
                        </a:rPr>
                        <a:t>2019-2020 Total</a:t>
                      </a:r>
                      <a:endParaRPr lang="en-US" sz="1100" b="1">
                        <a:effectLst/>
                        <a:latin typeface="Calibri" panose="020F0502020204030204" pitchFamily="34" charset="0"/>
                      </a:endParaRPr>
                    </a:p>
                  </a:txBody>
                  <a:tcPr marL="0" marR="0" marT="0" marB="0" anchor="ctr"/>
                </a:tc>
                <a:tc gridSpan="3">
                  <a:txBody>
                    <a:bodyPr/>
                    <a:lstStyle/>
                    <a:p>
                      <a:pPr algn="ctr"/>
                      <a:r>
                        <a:rPr lang="en-US" sz="1100">
                          <a:effectLst/>
                        </a:rPr>
                        <a:t>2020-2021</a:t>
                      </a:r>
                      <a:endParaRPr lang="en-US" sz="1100" b="1">
                        <a:effectLst/>
                        <a:latin typeface="Calibri" panose="020F0502020204030204" pitchFamily="34" charset="0"/>
                      </a:endParaRPr>
                    </a:p>
                  </a:txBody>
                  <a:tcPr marL="0" marR="0" marT="0" marB="0" anchor="ctr"/>
                </a:tc>
                <a:tc hMerge="1">
                  <a:txBody>
                    <a:bodyPr/>
                    <a:lstStyle/>
                    <a:p>
                      <a:endParaRPr lang="en-US"/>
                    </a:p>
                  </a:txBody>
                  <a:tcPr marL="0" marR="0" marT="0" marB="0" anchor="ctr"/>
                </a:tc>
                <a:tc hMerge="1">
                  <a:txBody>
                    <a:bodyPr/>
                    <a:lstStyle/>
                    <a:p>
                      <a:endParaRPr lang="en-US"/>
                    </a:p>
                  </a:txBody>
                  <a:tcPr marL="0" marR="0" marT="0" marB="0" anchor="ctr"/>
                </a:tc>
                <a:tc>
                  <a:txBody>
                    <a:bodyPr/>
                    <a:lstStyle/>
                    <a:p>
                      <a:pPr algn="ctr"/>
                      <a:r>
                        <a:rPr lang="en-US" sz="1100">
                          <a:effectLst/>
                        </a:rPr>
                        <a:t>2020-2021 Total</a:t>
                      </a:r>
                      <a:endParaRPr lang="en-US" sz="1100" b="1">
                        <a:effectLst/>
                        <a:latin typeface="Calibri" panose="020F0502020204030204" pitchFamily="34" charset="0"/>
                      </a:endParaRPr>
                    </a:p>
                  </a:txBody>
                  <a:tcPr marL="0" marR="0" marT="0" marB="0" anchor="ctr"/>
                </a:tc>
                <a:tc>
                  <a:txBody>
                    <a:bodyPr/>
                    <a:lstStyle/>
                    <a:p>
                      <a:pPr lvl="0" algn="ctr">
                        <a:buNone/>
                      </a:pPr>
                      <a:endParaRPr lang="en-US" sz="1100">
                        <a:effectLst/>
                      </a:endParaRPr>
                    </a:p>
                  </a:txBody>
                  <a:tcPr marL="0" marR="0" marT="0" marB="0"/>
                </a:tc>
                <a:extLst>
                  <a:ext uri="{0D108BD9-81ED-4DB2-BD59-A6C34878D82A}">
                    <a16:rowId xmlns:a16="http://schemas.microsoft.com/office/drawing/2014/main" val="723405675"/>
                  </a:ext>
                </a:extLst>
              </a:tr>
              <a:tr h="190500">
                <a:tc>
                  <a:txBody>
                    <a:bodyPr/>
                    <a:lstStyle/>
                    <a:p>
                      <a:endParaRPr lang="en-US" sz="1100" b="1">
                        <a:effectLst/>
                      </a:endParaRPr>
                    </a:p>
                  </a:txBody>
                  <a:tcPr marL="0" marR="0" marT="0" marB="0" anchor="ctr"/>
                </a:tc>
                <a:tc>
                  <a:txBody>
                    <a:bodyPr/>
                    <a:lstStyle/>
                    <a:p>
                      <a:pPr algn="ctr"/>
                      <a:r>
                        <a:rPr lang="en-US" sz="1100" b="1">
                          <a:effectLst/>
                        </a:rPr>
                        <a:t>Fall 2019</a:t>
                      </a:r>
                      <a:endParaRPr lang="en-US" sz="1100" b="1">
                        <a:effectLst/>
                        <a:latin typeface="Calibri" panose="020F0502020204030204" pitchFamily="34" charset="0"/>
                      </a:endParaRPr>
                    </a:p>
                  </a:txBody>
                  <a:tcPr marL="0" marR="0" marT="0" marB="0" anchor="ctr"/>
                </a:tc>
                <a:tc>
                  <a:txBody>
                    <a:bodyPr/>
                    <a:lstStyle/>
                    <a:p>
                      <a:pPr algn="ctr"/>
                      <a:r>
                        <a:rPr lang="en-US" sz="1100" b="1">
                          <a:effectLst/>
                        </a:rPr>
                        <a:t>Spring 2020</a:t>
                      </a:r>
                      <a:endParaRPr lang="en-US" sz="1100" b="1">
                        <a:effectLst/>
                        <a:latin typeface="Calibri" panose="020F0502020204030204" pitchFamily="34" charset="0"/>
                      </a:endParaRPr>
                    </a:p>
                  </a:txBody>
                  <a:tcPr marL="0" marR="0" marT="0" marB="0" anchor="ctr"/>
                </a:tc>
                <a:tc>
                  <a:txBody>
                    <a:bodyPr/>
                    <a:lstStyle/>
                    <a:p>
                      <a:pPr algn="ctr"/>
                      <a:r>
                        <a:rPr lang="en-US" sz="1100" b="1">
                          <a:effectLst/>
                        </a:rPr>
                        <a:t>Summer 2020</a:t>
                      </a:r>
                      <a:endParaRPr lang="en-US" sz="1100" b="1">
                        <a:effectLst/>
                        <a:latin typeface="Calibri" panose="020F0502020204030204" pitchFamily="34" charset="0"/>
                      </a:endParaRPr>
                    </a:p>
                  </a:txBody>
                  <a:tcPr marL="0" marR="0" marT="0" marB="0" anchor="ctr"/>
                </a:tc>
                <a:tc>
                  <a:txBody>
                    <a:bodyPr/>
                    <a:lstStyle/>
                    <a:p>
                      <a:pPr algn="ctr"/>
                      <a:endParaRPr lang="en-US" sz="1100" b="1">
                        <a:effectLst/>
                        <a:latin typeface="Calibri" panose="020F0502020204030204" pitchFamily="34" charset="0"/>
                      </a:endParaRPr>
                    </a:p>
                  </a:txBody>
                  <a:tcPr marL="0" marR="0" marT="0" marB="0" anchor="ctr"/>
                </a:tc>
                <a:tc>
                  <a:txBody>
                    <a:bodyPr/>
                    <a:lstStyle/>
                    <a:p>
                      <a:pPr algn="ctr"/>
                      <a:r>
                        <a:rPr lang="en-US" sz="1100" b="1">
                          <a:effectLst/>
                        </a:rPr>
                        <a:t>Fall 2020</a:t>
                      </a:r>
                      <a:endParaRPr lang="en-US" sz="1100" b="1">
                        <a:effectLst/>
                        <a:latin typeface="Calibri" panose="020F0502020204030204" pitchFamily="34" charset="0"/>
                      </a:endParaRPr>
                    </a:p>
                  </a:txBody>
                  <a:tcPr marL="0" marR="0" marT="0" marB="0" anchor="ctr"/>
                </a:tc>
                <a:tc>
                  <a:txBody>
                    <a:bodyPr/>
                    <a:lstStyle/>
                    <a:p>
                      <a:pPr algn="ctr"/>
                      <a:r>
                        <a:rPr lang="en-US" sz="1100" b="1">
                          <a:effectLst/>
                        </a:rPr>
                        <a:t>Spring 2021</a:t>
                      </a:r>
                      <a:endParaRPr lang="en-US" sz="1100" b="1">
                        <a:effectLst/>
                        <a:latin typeface="Calibri" panose="020F0502020204030204" pitchFamily="34" charset="0"/>
                      </a:endParaRPr>
                    </a:p>
                  </a:txBody>
                  <a:tcPr marL="0" marR="0" marT="0" marB="0" anchor="ctr"/>
                </a:tc>
                <a:tc>
                  <a:txBody>
                    <a:bodyPr/>
                    <a:lstStyle/>
                    <a:p>
                      <a:pPr algn="ctr"/>
                      <a:r>
                        <a:rPr lang="en-US" sz="1100" b="1">
                          <a:effectLst/>
                        </a:rPr>
                        <a:t>Summer 2021</a:t>
                      </a:r>
                      <a:endParaRPr lang="en-US" sz="1100" b="1">
                        <a:effectLst/>
                        <a:latin typeface="Calibri" panose="020F0502020204030204" pitchFamily="34" charset="0"/>
                      </a:endParaRPr>
                    </a:p>
                  </a:txBody>
                  <a:tcPr marL="0" marR="0" marT="0" marB="0" anchor="ctr"/>
                </a:tc>
                <a:tc>
                  <a:txBody>
                    <a:bodyPr/>
                    <a:lstStyle/>
                    <a:p>
                      <a:pPr algn="ctr"/>
                      <a:endParaRPr lang="en-US" sz="1100" b="1">
                        <a:effectLst/>
                        <a:latin typeface="Calibri" panose="020F0502020204030204" pitchFamily="34" charset="0"/>
                      </a:endParaRPr>
                    </a:p>
                  </a:txBody>
                  <a:tcPr marL="0" marR="0" marT="0" marB="0" anchor="ctr"/>
                </a:tc>
                <a:tc>
                  <a:txBody>
                    <a:bodyPr/>
                    <a:lstStyle/>
                    <a:p>
                      <a:pPr lvl="0" algn="ctr">
                        <a:buNone/>
                      </a:pPr>
                      <a:r>
                        <a:rPr lang="en-US" sz="1100" b="1">
                          <a:effectLst/>
                          <a:latin typeface="Calibri"/>
                        </a:rPr>
                        <a:t>Fall 2021*</a:t>
                      </a:r>
                    </a:p>
                  </a:txBody>
                  <a:tcPr marL="0" marR="0" marT="0" marB="0" anchor="ctr"/>
                </a:tc>
                <a:extLst>
                  <a:ext uri="{0D108BD9-81ED-4DB2-BD59-A6C34878D82A}">
                    <a16:rowId xmlns:a16="http://schemas.microsoft.com/office/drawing/2014/main" val="3511960854"/>
                  </a:ext>
                </a:extLst>
              </a:tr>
              <a:tr h="190500">
                <a:tc>
                  <a:txBody>
                    <a:bodyPr/>
                    <a:lstStyle/>
                    <a:p>
                      <a:r>
                        <a:rPr lang="en-US" sz="1100" b="1">
                          <a:effectLst/>
                        </a:rPr>
                        <a:t>Middle School 4 - 8</a:t>
                      </a:r>
                      <a:endParaRPr lang="en-US" sz="1100" b="1">
                        <a:effectLst/>
                        <a:latin typeface="Calibri" panose="020F0502020204030204" pitchFamily="34" charset="0"/>
                      </a:endParaRPr>
                    </a:p>
                  </a:txBody>
                  <a:tcPr marL="0" marR="0" marT="0" marB="0" anchor="ctr"/>
                </a:tc>
                <a:tc>
                  <a:txBody>
                    <a:bodyPr/>
                    <a:lstStyle/>
                    <a:p>
                      <a:pPr algn="ctr"/>
                      <a:r>
                        <a:rPr lang="en-US" sz="1100" b="1">
                          <a:effectLst/>
                        </a:rPr>
                        <a:t>8</a:t>
                      </a:r>
                      <a:endParaRPr lang="en-US" sz="1100" b="1">
                        <a:effectLst/>
                        <a:latin typeface="Calibri" panose="020F0502020204030204" pitchFamily="34" charset="0"/>
                      </a:endParaRPr>
                    </a:p>
                  </a:txBody>
                  <a:tcPr marL="0" marR="0" marT="0" marB="0" anchor="ctr"/>
                </a:tc>
                <a:tc>
                  <a:txBody>
                    <a:bodyPr/>
                    <a:lstStyle/>
                    <a:p>
                      <a:pPr algn="ctr"/>
                      <a:r>
                        <a:rPr lang="en-US" sz="1100" b="1">
                          <a:effectLst/>
                        </a:rPr>
                        <a:t>22</a:t>
                      </a:r>
                      <a:endParaRPr lang="en-US" sz="1100" b="1">
                        <a:effectLst/>
                        <a:latin typeface="Calibri" panose="020F0502020204030204" pitchFamily="34" charset="0"/>
                      </a:endParaRPr>
                    </a:p>
                  </a:txBody>
                  <a:tcPr marL="0" marR="0" marT="0" marB="0" anchor="ctr"/>
                </a:tc>
                <a:tc>
                  <a:txBody>
                    <a:bodyPr/>
                    <a:lstStyle/>
                    <a:p>
                      <a:pPr algn="ctr"/>
                      <a:r>
                        <a:rPr lang="en-US" sz="1100" b="1">
                          <a:effectLst/>
                        </a:rPr>
                        <a:t>8</a:t>
                      </a:r>
                      <a:endParaRPr lang="en-US" sz="1100" b="1">
                        <a:effectLst/>
                        <a:latin typeface="Calibri" panose="020F0502020204030204" pitchFamily="34" charset="0"/>
                      </a:endParaRPr>
                    </a:p>
                  </a:txBody>
                  <a:tcPr marL="0" marR="0" marT="0" marB="0" anchor="ctr"/>
                </a:tc>
                <a:tc>
                  <a:txBody>
                    <a:bodyPr/>
                    <a:lstStyle/>
                    <a:p>
                      <a:pPr algn="ctr"/>
                      <a:r>
                        <a:rPr lang="en-US" sz="1100" b="1">
                          <a:effectLst/>
                        </a:rPr>
                        <a:t>38</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14</a:t>
                      </a:r>
                      <a:endParaRPr lang="en-US" sz="1100" b="1">
                        <a:effectLst/>
                        <a:latin typeface="Calibri" panose="020F0502020204030204" pitchFamily="34" charset="0"/>
                      </a:endParaRPr>
                    </a:p>
                  </a:txBody>
                  <a:tcPr marL="0" marR="0" marT="0" marB="0" anchor="ctr"/>
                </a:tc>
                <a:tc>
                  <a:txBody>
                    <a:bodyPr/>
                    <a:lstStyle/>
                    <a:p>
                      <a:pPr algn="ctr"/>
                      <a:r>
                        <a:rPr lang="en-US" sz="1100" b="1">
                          <a:effectLst/>
                        </a:rPr>
                        <a:t>28</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11</a:t>
                      </a:r>
                      <a:endParaRPr lang="en-US" sz="1100" b="1">
                        <a:effectLst/>
                        <a:latin typeface="Calibri" panose="020F0502020204030204" pitchFamily="34" charset="0"/>
                      </a:endParaRPr>
                    </a:p>
                  </a:txBody>
                  <a:tcPr marL="0" marR="0" marT="0" marB="0" anchor="ctr"/>
                </a:tc>
                <a:tc>
                  <a:txBody>
                    <a:bodyPr/>
                    <a:lstStyle/>
                    <a:p>
                      <a:pPr algn="ctr"/>
                      <a:r>
                        <a:rPr lang="en-US" sz="1100" b="1">
                          <a:effectLst/>
                        </a:rPr>
                        <a:t>53</a:t>
                      </a:r>
                      <a:endParaRPr lang="en-US" sz="1100" b="1">
                        <a:effectLst/>
                        <a:latin typeface="Calibri" panose="020F0502020204030204" pitchFamily="34" charset="0"/>
                      </a:endParaRPr>
                    </a:p>
                  </a:txBody>
                  <a:tcPr marL="0" marR="0" marT="0" marB="0" anchor="ctr"/>
                </a:tc>
                <a:tc>
                  <a:txBody>
                    <a:bodyPr/>
                    <a:lstStyle/>
                    <a:p>
                      <a:pPr lvl="0" algn="ctr">
                        <a:buNone/>
                      </a:pPr>
                      <a:r>
                        <a:rPr lang="en-US" sz="1100" b="1">
                          <a:effectLst/>
                        </a:rPr>
                        <a:t>4</a:t>
                      </a:r>
                    </a:p>
                  </a:txBody>
                  <a:tcPr marL="0" marR="0" marT="0" marB="0" anchor="ctr"/>
                </a:tc>
                <a:extLst>
                  <a:ext uri="{0D108BD9-81ED-4DB2-BD59-A6C34878D82A}">
                    <a16:rowId xmlns:a16="http://schemas.microsoft.com/office/drawing/2014/main" val="435362732"/>
                  </a:ext>
                </a:extLst>
              </a:tr>
              <a:tr h="190500">
                <a:tc>
                  <a:txBody>
                    <a:bodyPr/>
                    <a:lstStyle/>
                    <a:p>
                      <a:r>
                        <a:rPr lang="en-US" sz="1100">
                          <a:effectLst/>
                        </a:rPr>
                        <a:t>English</a:t>
                      </a:r>
                    </a:p>
                  </a:txBody>
                  <a:tcPr marL="0" marR="0" marT="0" marB="0" anchor="ctr"/>
                </a:tc>
                <a:tc>
                  <a:txBody>
                    <a:bodyPr/>
                    <a:lstStyle/>
                    <a:p>
                      <a:pPr algn="ctr"/>
                      <a:r>
                        <a:rPr lang="en-US" sz="1100"/>
                        <a:t>2</a:t>
                      </a:r>
                    </a:p>
                  </a:txBody>
                  <a:tcPr marL="0" marR="0" marT="0" marB="0" anchor="ctr"/>
                </a:tc>
                <a:tc>
                  <a:txBody>
                    <a:bodyPr/>
                    <a:lstStyle/>
                    <a:p>
                      <a:pPr algn="ctr"/>
                      <a:r>
                        <a:rPr lang="en-US" sz="1100"/>
                        <a:t>6</a:t>
                      </a:r>
                    </a:p>
                  </a:txBody>
                  <a:tcPr marL="0" marR="0" marT="0" marB="0" anchor="ctr"/>
                </a:tc>
                <a:tc>
                  <a:txBody>
                    <a:bodyPr/>
                    <a:lstStyle/>
                    <a:p>
                      <a:pPr algn="ctr"/>
                      <a:endParaRPr lang="en-US" sz="1100"/>
                    </a:p>
                  </a:txBody>
                  <a:tcPr marL="0" marR="0" marT="0" marB="0" anchor="ctr"/>
                </a:tc>
                <a:tc>
                  <a:txBody>
                    <a:bodyPr/>
                    <a:lstStyle/>
                    <a:p>
                      <a:pPr algn="ctr"/>
                      <a:r>
                        <a:rPr lang="en-US" sz="1100">
                          <a:effectLst/>
                        </a:rPr>
                        <a:t>8</a:t>
                      </a:r>
                    </a:p>
                  </a:txBody>
                  <a:tcPr marL="0" marR="0" marT="0" marB="0" anchor="ctr"/>
                </a:tc>
                <a:tc>
                  <a:txBody>
                    <a:bodyPr/>
                    <a:lstStyle/>
                    <a:p>
                      <a:pPr algn="ctr"/>
                      <a:r>
                        <a:rPr lang="en-US" sz="1100"/>
                        <a:t>7</a:t>
                      </a:r>
                    </a:p>
                  </a:txBody>
                  <a:tcPr marL="0" marR="0" marT="0" marB="0" anchor="ctr"/>
                </a:tc>
                <a:tc>
                  <a:txBody>
                    <a:bodyPr/>
                    <a:lstStyle/>
                    <a:p>
                      <a:pPr algn="ctr"/>
                      <a:r>
                        <a:rPr lang="en-US" sz="1100"/>
                        <a:t>9</a:t>
                      </a:r>
                    </a:p>
                  </a:txBody>
                  <a:tcPr marL="0" marR="0" marT="0" marB="0" anchor="ctr"/>
                </a:tc>
                <a:tc>
                  <a:txBody>
                    <a:bodyPr/>
                    <a:lstStyle/>
                    <a:p>
                      <a:pPr algn="ctr"/>
                      <a:r>
                        <a:rPr lang="en-US" sz="1100"/>
                        <a:t>2</a:t>
                      </a:r>
                    </a:p>
                  </a:txBody>
                  <a:tcPr marL="0" marR="0" marT="0" marB="0" anchor="ctr"/>
                </a:tc>
                <a:tc>
                  <a:txBody>
                    <a:bodyPr/>
                    <a:lstStyle/>
                    <a:p>
                      <a:pPr algn="ctr"/>
                      <a:r>
                        <a:rPr lang="en-US" sz="1100">
                          <a:effectLst/>
                        </a:rPr>
                        <a:t>18</a:t>
                      </a:r>
                    </a:p>
                  </a:txBody>
                  <a:tcPr marL="0" marR="0" marT="0" marB="0" anchor="ctr"/>
                </a:tc>
                <a:tc>
                  <a:txBody>
                    <a:bodyPr/>
                    <a:lstStyle/>
                    <a:p>
                      <a:pPr lvl="0" algn="ctr">
                        <a:buNone/>
                      </a:pPr>
                      <a:endParaRPr lang="en-US" sz="1100">
                        <a:effectLst/>
                      </a:endParaRPr>
                    </a:p>
                  </a:txBody>
                  <a:tcPr marL="0" marR="0" marT="0" marB="0" anchor="ctr"/>
                </a:tc>
                <a:extLst>
                  <a:ext uri="{0D108BD9-81ED-4DB2-BD59-A6C34878D82A}">
                    <a16:rowId xmlns:a16="http://schemas.microsoft.com/office/drawing/2014/main" val="1847654721"/>
                  </a:ext>
                </a:extLst>
              </a:tr>
              <a:tr h="190500">
                <a:tc>
                  <a:txBody>
                    <a:bodyPr/>
                    <a:lstStyle/>
                    <a:p>
                      <a:r>
                        <a:rPr lang="en-US" sz="1100">
                          <a:effectLst/>
                        </a:rPr>
                        <a:t>Life Science</a:t>
                      </a:r>
                    </a:p>
                  </a:txBody>
                  <a:tcPr marL="0" marR="0" marT="0" marB="0" anchor="ctr"/>
                </a:tc>
                <a:tc>
                  <a:txBody>
                    <a:bodyPr/>
                    <a:lstStyle/>
                    <a:p>
                      <a:pPr algn="ctr"/>
                      <a:endParaRPr lang="en-US" sz="1100"/>
                    </a:p>
                  </a:txBody>
                  <a:tcPr marL="0" marR="0" marT="0" marB="0" anchor="ctr"/>
                </a:tc>
                <a:tc>
                  <a:txBody>
                    <a:bodyPr/>
                    <a:lstStyle/>
                    <a:p>
                      <a:pPr algn="ctr"/>
                      <a:endParaRPr lang="en-US" sz="1100"/>
                    </a:p>
                  </a:txBody>
                  <a:tcPr marL="0" marR="0" marT="0" marB="0" anchor="ctr"/>
                </a:tc>
                <a:tc>
                  <a:txBody>
                    <a:bodyPr/>
                    <a:lstStyle/>
                    <a:p>
                      <a:pPr algn="ctr"/>
                      <a:endParaRPr lang="en-US" sz="1100"/>
                    </a:p>
                  </a:txBody>
                  <a:tcPr marL="0" marR="0" marT="0" marB="0" anchor="ctr"/>
                </a:tc>
                <a:tc>
                  <a:txBody>
                    <a:bodyPr/>
                    <a:lstStyle/>
                    <a:p>
                      <a:pPr algn="ctr"/>
                      <a:endParaRPr lang="en-US" sz="1100">
                        <a:effectLst/>
                      </a:endParaRPr>
                    </a:p>
                  </a:txBody>
                  <a:tcPr marL="0" marR="0" marT="0" marB="0" anchor="ctr"/>
                </a:tc>
                <a:tc>
                  <a:txBody>
                    <a:bodyPr/>
                    <a:lstStyle/>
                    <a:p>
                      <a:pPr algn="ctr"/>
                      <a:r>
                        <a:rPr lang="en-US" sz="1100"/>
                        <a:t>1</a:t>
                      </a:r>
                    </a:p>
                  </a:txBody>
                  <a:tcPr marL="0" marR="0" marT="0" marB="0" anchor="ctr"/>
                </a:tc>
                <a:tc>
                  <a:txBody>
                    <a:bodyPr/>
                    <a:lstStyle/>
                    <a:p>
                      <a:pPr algn="ctr"/>
                      <a:endParaRPr lang="en-US" sz="1100"/>
                    </a:p>
                  </a:txBody>
                  <a:tcPr marL="0" marR="0" marT="0" marB="0" anchor="ctr"/>
                </a:tc>
                <a:tc>
                  <a:txBody>
                    <a:bodyPr/>
                    <a:lstStyle/>
                    <a:p>
                      <a:pPr algn="ctr"/>
                      <a:endParaRPr lang="en-US" sz="1100"/>
                    </a:p>
                  </a:txBody>
                  <a:tcPr marL="0" marR="0" marT="0" marB="0" anchor="ctr"/>
                </a:tc>
                <a:tc>
                  <a:txBody>
                    <a:bodyPr/>
                    <a:lstStyle/>
                    <a:p>
                      <a:pPr algn="ctr"/>
                      <a:r>
                        <a:rPr lang="en-US" sz="1100">
                          <a:effectLst/>
                        </a:rPr>
                        <a:t>1</a:t>
                      </a:r>
                    </a:p>
                  </a:txBody>
                  <a:tcPr marL="0" marR="0" marT="0" marB="0" anchor="ctr"/>
                </a:tc>
                <a:tc>
                  <a:txBody>
                    <a:bodyPr/>
                    <a:lstStyle/>
                    <a:p>
                      <a:pPr lvl="0" algn="ctr">
                        <a:buNone/>
                      </a:pPr>
                      <a:endParaRPr lang="en-US" sz="1100">
                        <a:effectLst/>
                      </a:endParaRPr>
                    </a:p>
                  </a:txBody>
                  <a:tcPr marL="0" marR="0" marT="0" marB="0" anchor="ctr"/>
                </a:tc>
                <a:extLst>
                  <a:ext uri="{0D108BD9-81ED-4DB2-BD59-A6C34878D82A}">
                    <a16:rowId xmlns:a16="http://schemas.microsoft.com/office/drawing/2014/main" val="36862564"/>
                  </a:ext>
                </a:extLst>
              </a:tr>
              <a:tr h="190500">
                <a:tc>
                  <a:txBody>
                    <a:bodyPr/>
                    <a:lstStyle/>
                    <a:p>
                      <a:r>
                        <a:rPr lang="en-US" sz="1100">
                          <a:effectLst/>
                        </a:rPr>
                        <a:t>Mathematics</a:t>
                      </a:r>
                    </a:p>
                  </a:txBody>
                  <a:tcPr marL="0" marR="0" marT="0" marB="0" anchor="ctr"/>
                </a:tc>
                <a:tc>
                  <a:txBody>
                    <a:bodyPr/>
                    <a:lstStyle/>
                    <a:p>
                      <a:pPr algn="ctr"/>
                      <a:r>
                        <a:rPr lang="en-US" sz="1100"/>
                        <a:t>5</a:t>
                      </a:r>
                    </a:p>
                  </a:txBody>
                  <a:tcPr marL="0" marR="0" marT="0" marB="0" anchor="ctr"/>
                </a:tc>
                <a:tc>
                  <a:txBody>
                    <a:bodyPr/>
                    <a:lstStyle/>
                    <a:p>
                      <a:pPr algn="ctr"/>
                      <a:r>
                        <a:rPr lang="en-US" sz="1100"/>
                        <a:t>14</a:t>
                      </a:r>
                    </a:p>
                  </a:txBody>
                  <a:tcPr marL="0" marR="0" marT="0" marB="0" anchor="ctr"/>
                </a:tc>
                <a:tc>
                  <a:txBody>
                    <a:bodyPr/>
                    <a:lstStyle/>
                    <a:p>
                      <a:pPr algn="ctr"/>
                      <a:r>
                        <a:rPr lang="en-US" sz="1100"/>
                        <a:t>6</a:t>
                      </a:r>
                    </a:p>
                  </a:txBody>
                  <a:tcPr marL="0" marR="0" marT="0" marB="0" anchor="ctr"/>
                </a:tc>
                <a:tc>
                  <a:txBody>
                    <a:bodyPr/>
                    <a:lstStyle/>
                    <a:p>
                      <a:pPr algn="ctr"/>
                      <a:r>
                        <a:rPr lang="en-US" sz="1100">
                          <a:effectLst/>
                        </a:rPr>
                        <a:t>25</a:t>
                      </a:r>
                    </a:p>
                  </a:txBody>
                  <a:tcPr marL="0" marR="0" marT="0" marB="0" anchor="ctr"/>
                </a:tc>
                <a:tc>
                  <a:txBody>
                    <a:bodyPr/>
                    <a:lstStyle/>
                    <a:p>
                      <a:pPr algn="ctr"/>
                      <a:r>
                        <a:rPr lang="en-US" sz="1100"/>
                        <a:t>5</a:t>
                      </a:r>
                    </a:p>
                  </a:txBody>
                  <a:tcPr marL="0" marR="0" marT="0" marB="0" anchor="ctr"/>
                </a:tc>
                <a:tc>
                  <a:txBody>
                    <a:bodyPr/>
                    <a:lstStyle/>
                    <a:p>
                      <a:pPr algn="ctr"/>
                      <a:r>
                        <a:rPr lang="en-US" sz="1100"/>
                        <a:t>16</a:t>
                      </a:r>
                    </a:p>
                  </a:txBody>
                  <a:tcPr marL="0" marR="0" marT="0" marB="0" anchor="ctr"/>
                </a:tc>
                <a:tc>
                  <a:txBody>
                    <a:bodyPr/>
                    <a:lstStyle/>
                    <a:p>
                      <a:pPr algn="ctr"/>
                      <a:r>
                        <a:rPr lang="en-US" sz="1100"/>
                        <a:t>9</a:t>
                      </a:r>
                    </a:p>
                  </a:txBody>
                  <a:tcPr marL="0" marR="0" marT="0" marB="0" anchor="ctr"/>
                </a:tc>
                <a:tc>
                  <a:txBody>
                    <a:bodyPr/>
                    <a:lstStyle/>
                    <a:p>
                      <a:pPr algn="ctr"/>
                      <a:r>
                        <a:rPr lang="en-US" sz="1100">
                          <a:effectLst/>
                        </a:rPr>
                        <a:t>30</a:t>
                      </a:r>
                    </a:p>
                  </a:txBody>
                  <a:tcPr marL="0" marR="0" marT="0" marB="0" anchor="ctr"/>
                </a:tc>
                <a:tc>
                  <a:txBody>
                    <a:bodyPr/>
                    <a:lstStyle/>
                    <a:p>
                      <a:pPr lvl="0" algn="ctr">
                        <a:buNone/>
                      </a:pPr>
                      <a:r>
                        <a:rPr lang="en-US" sz="1100">
                          <a:effectLst/>
                        </a:rPr>
                        <a:t>3</a:t>
                      </a:r>
                    </a:p>
                  </a:txBody>
                  <a:tcPr marL="0" marR="0" marT="0" marB="0" anchor="ctr"/>
                </a:tc>
                <a:extLst>
                  <a:ext uri="{0D108BD9-81ED-4DB2-BD59-A6C34878D82A}">
                    <a16:rowId xmlns:a16="http://schemas.microsoft.com/office/drawing/2014/main" val="1269524263"/>
                  </a:ext>
                </a:extLst>
              </a:tr>
              <a:tr h="190500">
                <a:tc>
                  <a:txBody>
                    <a:bodyPr/>
                    <a:lstStyle/>
                    <a:p>
                      <a:r>
                        <a:rPr lang="en-US" sz="1100">
                          <a:effectLst/>
                        </a:rPr>
                        <a:t>Science</a:t>
                      </a:r>
                    </a:p>
                  </a:txBody>
                  <a:tcPr marL="0" marR="0" marT="0" marB="0" anchor="ctr"/>
                </a:tc>
                <a:tc>
                  <a:txBody>
                    <a:bodyPr/>
                    <a:lstStyle/>
                    <a:p>
                      <a:pPr algn="ctr"/>
                      <a:r>
                        <a:rPr lang="en-US" sz="1100"/>
                        <a:t>1</a:t>
                      </a:r>
                    </a:p>
                  </a:txBody>
                  <a:tcPr marL="0" marR="0" marT="0" marB="0" anchor="ctr"/>
                </a:tc>
                <a:tc>
                  <a:txBody>
                    <a:bodyPr/>
                    <a:lstStyle/>
                    <a:p>
                      <a:pPr algn="ctr"/>
                      <a:r>
                        <a:rPr lang="en-US" sz="1100"/>
                        <a:t>2</a:t>
                      </a:r>
                    </a:p>
                  </a:txBody>
                  <a:tcPr marL="0" marR="0" marT="0" marB="0" anchor="ctr"/>
                </a:tc>
                <a:tc>
                  <a:txBody>
                    <a:bodyPr/>
                    <a:lstStyle/>
                    <a:p>
                      <a:pPr algn="ctr"/>
                      <a:r>
                        <a:rPr lang="en-US" sz="1100"/>
                        <a:t>2</a:t>
                      </a:r>
                    </a:p>
                  </a:txBody>
                  <a:tcPr marL="0" marR="0" marT="0" marB="0" anchor="ctr"/>
                </a:tc>
                <a:tc>
                  <a:txBody>
                    <a:bodyPr/>
                    <a:lstStyle/>
                    <a:p>
                      <a:pPr algn="ctr"/>
                      <a:r>
                        <a:rPr lang="en-US" sz="1100">
                          <a:effectLst/>
                        </a:rPr>
                        <a:t>5</a:t>
                      </a:r>
                    </a:p>
                  </a:txBody>
                  <a:tcPr marL="0" marR="0" marT="0" marB="0" anchor="ctr"/>
                </a:tc>
                <a:tc>
                  <a:txBody>
                    <a:bodyPr/>
                    <a:lstStyle/>
                    <a:p>
                      <a:pPr algn="ctr"/>
                      <a:r>
                        <a:rPr lang="en-US" sz="1100"/>
                        <a:t>1</a:t>
                      </a:r>
                    </a:p>
                  </a:txBody>
                  <a:tcPr marL="0" marR="0" marT="0" marB="0" anchor="ctr"/>
                </a:tc>
                <a:tc>
                  <a:txBody>
                    <a:bodyPr/>
                    <a:lstStyle/>
                    <a:p>
                      <a:pPr algn="ctr"/>
                      <a:r>
                        <a:rPr lang="en-US" sz="1100"/>
                        <a:t>3</a:t>
                      </a:r>
                    </a:p>
                  </a:txBody>
                  <a:tcPr marL="0" marR="0" marT="0" marB="0" anchor="ctr"/>
                </a:tc>
                <a:tc>
                  <a:txBody>
                    <a:bodyPr/>
                    <a:lstStyle/>
                    <a:p>
                      <a:pPr algn="ctr"/>
                      <a:endParaRPr lang="en-US" sz="1100"/>
                    </a:p>
                  </a:txBody>
                  <a:tcPr marL="0" marR="0" marT="0" marB="0" anchor="ctr"/>
                </a:tc>
                <a:tc>
                  <a:txBody>
                    <a:bodyPr/>
                    <a:lstStyle/>
                    <a:p>
                      <a:pPr algn="ctr"/>
                      <a:r>
                        <a:rPr lang="en-US" sz="1100">
                          <a:effectLst/>
                        </a:rPr>
                        <a:t>4</a:t>
                      </a:r>
                    </a:p>
                  </a:txBody>
                  <a:tcPr marL="0" marR="0" marT="0" marB="0" anchor="ctr"/>
                </a:tc>
                <a:tc>
                  <a:txBody>
                    <a:bodyPr/>
                    <a:lstStyle/>
                    <a:p>
                      <a:pPr lvl="0" algn="ctr">
                        <a:buNone/>
                      </a:pPr>
                      <a:r>
                        <a:rPr lang="en-US" sz="1100">
                          <a:effectLst/>
                        </a:rPr>
                        <a:t>1</a:t>
                      </a:r>
                    </a:p>
                  </a:txBody>
                  <a:tcPr marL="0" marR="0" marT="0" marB="0" anchor="ctr"/>
                </a:tc>
                <a:extLst>
                  <a:ext uri="{0D108BD9-81ED-4DB2-BD59-A6C34878D82A}">
                    <a16:rowId xmlns:a16="http://schemas.microsoft.com/office/drawing/2014/main" val="3901703656"/>
                  </a:ext>
                </a:extLst>
              </a:tr>
              <a:tr h="190500">
                <a:tc>
                  <a:txBody>
                    <a:bodyPr/>
                    <a:lstStyle/>
                    <a:p>
                      <a:r>
                        <a:rPr lang="en-US" sz="1100" b="1">
                          <a:effectLst/>
                        </a:rPr>
                        <a:t>Grand Total</a:t>
                      </a:r>
                      <a:endParaRPr lang="en-US" sz="1100" b="1">
                        <a:effectLst/>
                        <a:latin typeface="Calibri" panose="020F0502020204030204" pitchFamily="34" charset="0"/>
                      </a:endParaRPr>
                    </a:p>
                  </a:txBody>
                  <a:tcPr marL="0" marR="0" marT="0" marB="0" anchor="ctr"/>
                </a:tc>
                <a:tc>
                  <a:txBody>
                    <a:bodyPr/>
                    <a:lstStyle/>
                    <a:p>
                      <a:pPr algn="ctr"/>
                      <a:r>
                        <a:rPr lang="en-US" sz="1100" b="1">
                          <a:effectLst/>
                        </a:rPr>
                        <a:t>8</a:t>
                      </a:r>
                      <a:endParaRPr lang="en-US" sz="1100" b="1">
                        <a:effectLst/>
                        <a:latin typeface="Calibri" panose="020F0502020204030204" pitchFamily="34" charset="0"/>
                      </a:endParaRPr>
                    </a:p>
                  </a:txBody>
                  <a:tcPr marL="0" marR="0" marT="0" marB="0" anchor="ctr"/>
                </a:tc>
                <a:tc>
                  <a:txBody>
                    <a:bodyPr/>
                    <a:lstStyle/>
                    <a:p>
                      <a:pPr algn="ctr"/>
                      <a:r>
                        <a:rPr lang="en-US" sz="1100" b="1">
                          <a:effectLst/>
                        </a:rPr>
                        <a:t>22</a:t>
                      </a:r>
                      <a:endParaRPr lang="en-US" sz="1100" b="1">
                        <a:effectLst/>
                        <a:latin typeface="Calibri" panose="020F0502020204030204" pitchFamily="34" charset="0"/>
                      </a:endParaRPr>
                    </a:p>
                  </a:txBody>
                  <a:tcPr marL="0" marR="0" marT="0" marB="0" anchor="ctr"/>
                </a:tc>
                <a:tc>
                  <a:txBody>
                    <a:bodyPr/>
                    <a:lstStyle/>
                    <a:p>
                      <a:pPr algn="ctr"/>
                      <a:r>
                        <a:rPr lang="en-US" sz="1100" b="1">
                          <a:effectLst/>
                        </a:rPr>
                        <a:t>8</a:t>
                      </a:r>
                      <a:endParaRPr lang="en-US" sz="1100" b="1">
                        <a:effectLst/>
                        <a:latin typeface="Calibri" panose="020F0502020204030204" pitchFamily="34" charset="0"/>
                      </a:endParaRPr>
                    </a:p>
                  </a:txBody>
                  <a:tcPr marL="0" marR="0" marT="0" marB="0" anchor="ctr"/>
                </a:tc>
                <a:tc>
                  <a:txBody>
                    <a:bodyPr/>
                    <a:lstStyle/>
                    <a:p>
                      <a:pPr algn="ctr"/>
                      <a:r>
                        <a:rPr lang="en-US" sz="1100" b="1">
                          <a:effectLst/>
                        </a:rPr>
                        <a:t>38</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14</a:t>
                      </a:r>
                      <a:endParaRPr lang="en-US" sz="1100" b="1">
                        <a:effectLst/>
                        <a:latin typeface="Calibri" panose="020F0502020204030204" pitchFamily="34" charset="0"/>
                      </a:endParaRPr>
                    </a:p>
                  </a:txBody>
                  <a:tcPr marL="0" marR="0" marT="0" marB="0" anchor="ctr"/>
                </a:tc>
                <a:tc>
                  <a:txBody>
                    <a:bodyPr/>
                    <a:lstStyle/>
                    <a:p>
                      <a:pPr algn="ctr"/>
                      <a:r>
                        <a:rPr lang="en-US" sz="1100" b="1">
                          <a:effectLst/>
                        </a:rPr>
                        <a:t>28</a:t>
                      </a:r>
                      <a:endParaRPr lang="en-US" sz="1100" b="1">
                        <a:effectLst/>
                        <a:latin typeface="Calibri" panose="020F0502020204030204" pitchFamily="34" charset="0"/>
                      </a:endParaRPr>
                    </a:p>
                  </a:txBody>
                  <a:tcPr marL="0" marR="0" marT="0" marB="0" anchor="ctr"/>
                </a:tc>
                <a:tc>
                  <a:txBody>
                    <a:bodyPr/>
                    <a:lstStyle/>
                    <a:p>
                      <a:pPr algn="ctr"/>
                      <a:r>
                        <a:rPr lang="en-US" sz="1100" b="1">
                          <a:effectLst/>
                        </a:rPr>
                        <a:t>11</a:t>
                      </a:r>
                      <a:endParaRPr lang="en-US" sz="1100" b="1">
                        <a:effectLst/>
                        <a:latin typeface="Calibri" panose="020F0502020204030204" pitchFamily="34" charset="0"/>
                      </a:endParaRPr>
                    </a:p>
                  </a:txBody>
                  <a:tcPr marL="0" marR="0" marT="0" marB="0" anchor="ctr"/>
                </a:tc>
                <a:tc>
                  <a:txBody>
                    <a:bodyPr/>
                    <a:lstStyle/>
                    <a:p>
                      <a:pPr algn="ctr"/>
                      <a:r>
                        <a:rPr lang="en-US" sz="1100" b="1">
                          <a:effectLst/>
                        </a:rPr>
                        <a:t>53</a:t>
                      </a:r>
                      <a:endParaRPr lang="en-US" sz="1100" b="1">
                        <a:effectLst/>
                        <a:latin typeface="Calibri" panose="020F0502020204030204" pitchFamily="34" charset="0"/>
                      </a:endParaRPr>
                    </a:p>
                  </a:txBody>
                  <a:tcPr marL="0" marR="0" marT="0" marB="0" anchor="ctr"/>
                </a:tc>
                <a:tc>
                  <a:txBody>
                    <a:bodyPr/>
                    <a:lstStyle/>
                    <a:p>
                      <a:pPr lvl="0" algn="ctr">
                        <a:buNone/>
                      </a:pPr>
                      <a:r>
                        <a:rPr lang="en-US" sz="1100" b="1">
                          <a:effectLst/>
                        </a:rPr>
                        <a:t>4</a:t>
                      </a:r>
                    </a:p>
                  </a:txBody>
                  <a:tcPr marL="0" marR="0" marT="0" marB="0" anchor="ctr"/>
                </a:tc>
                <a:extLst>
                  <a:ext uri="{0D108BD9-81ED-4DB2-BD59-A6C34878D82A}">
                    <a16:rowId xmlns:a16="http://schemas.microsoft.com/office/drawing/2014/main" val="3773113618"/>
                  </a:ext>
                </a:extLst>
              </a:tr>
            </a:tbl>
          </a:graphicData>
        </a:graphic>
      </p:graphicFrame>
      <p:sp>
        <p:nvSpPr>
          <p:cNvPr id="13" name="Title 1">
            <a:extLst>
              <a:ext uri="{FF2B5EF4-FFF2-40B4-BE49-F238E27FC236}">
                <a16:creationId xmlns:a16="http://schemas.microsoft.com/office/drawing/2014/main" id="{7AEFB0E2-051B-4ECE-961D-C5202BE06EDC}"/>
              </a:ext>
            </a:extLst>
          </p:cNvPr>
          <p:cNvSpPr txBox="1">
            <a:spLocks/>
          </p:cNvSpPr>
          <p:nvPr/>
        </p:nvSpPr>
        <p:spPr>
          <a:xfrm>
            <a:off x="335280" y="38953"/>
            <a:ext cx="10048875" cy="631607"/>
          </a:xfrm>
          <a:prstGeom prst="rect">
            <a:avLst/>
          </a:prstGeom>
        </p:spPr>
        <p:txBody>
          <a:bodyPr lIns="91440" tIns="45720" rIns="91440" bIns="45720" anchor="t"/>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EPP UG Admissions</a:t>
            </a:r>
          </a:p>
        </p:txBody>
      </p:sp>
    </p:spTree>
    <p:extLst>
      <p:ext uri="{BB962C8B-B14F-4D97-AF65-F5344CB8AC3E}">
        <p14:creationId xmlns:p14="http://schemas.microsoft.com/office/powerpoint/2010/main" val="1396443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92EC-CD24-434B-B74E-783777FA642B}"/>
              </a:ext>
            </a:extLst>
          </p:cNvPr>
          <p:cNvSpPr>
            <a:spLocks noGrp="1"/>
          </p:cNvSpPr>
          <p:nvPr>
            <p:ph type="title"/>
          </p:nvPr>
        </p:nvSpPr>
        <p:spPr/>
        <p:txBody>
          <a:bodyPr/>
          <a:lstStyle/>
          <a:p>
            <a:r>
              <a:rPr lang="en-US">
                <a:cs typeface="Calibri Light"/>
              </a:rPr>
              <a:t>EPP</a:t>
            </a:r>
            <a:br>
              <a:rPr lang="en-US">
                <a:cs typeface="Calibri Light"/>
              </a:rPr>
            </a:br>
            <a:r>
              <a:rPr lang="en-US">
                <a:cs typeface="Calibri Light"/>
              </a:rPr>
              <a:t>Finishers (Completers)</a:t>
            </a:r>
          </a:p>
        </p:txBody>
      </p:sp>
      <p:sp>
        <p:nvSpPr>
          <p:cNvPr id="4" name="Text Placeholder 3">
            <a:extLst>
              <a:ext uri="{FF2B5EF4-FFF2-40B4-BE49-F238E27FC236}">
                <a16:creationId xmlns:a16="http://schemas.microsoft.com/office/drawing/2014/main" id="{E93A53D4-2EFF-43F8-8B35-8513A76DD57C}"/>
              </a:ext>
            </a:extLst>
          </p:cNvPr>
          <p:cNvSpPr>
            <a:spLocks noGrp="1"/>
          </p:cNvSpPr>
          <p:nvPr>
            <p:ph type="body" sz="half" idx="2"/>
          </p:nvPr>
        </p:nvSpPr>
        <p:spPr/>
        <p:txBody>
          <a:bodyPr vert="horz" lIns="91440" tIns="45720" rIns="91440" bIns="45720" rtlCol="0" anchor="t">
            <a:normAutofit/>
          </a:bodyPr>
          <a:lstStyle/>
          <a:p>
            <a:r>
              <a:rPr lang="en-US">
                <a:cs typeface="Calibri"/>
              </a:rPr>
              <a:t>Pursuing a Certification</a:t>
            </a:r>
            <a:endParaRPr lang="en-US"/>
          </a:p>
        </p:txBody>
      </p:sp>
      <p:graphicFrame>
        <p:nvGraphicFramePr>
          <p:cNvPr id="6" name="Table 5">
            <a:extLst>
              <a:ext uri="{FF2B5EF4-FFF2-40B4-BE49-F238E27FC236}">
                <a16:creationId xmlns:a16="http://schemas.microsoft.com/office/drawing/2014/main" id="{BF1DFDA2-0ACE-43D4-971D-1A643D2E3FE6}"/>
              </a:ext>
            </a:extLst>
          </p:cNvPr>
          <p:cNvGraphicFramePr>
            <a:graphicFrameLocks noGrp="1"/>
          </p:cNvGraphicFramePr>
          <p:nvPr>
            <p:extLst>
              <p:ext uri="{D42A27DB-BD31-4B8C-83A1-F6EECF244321}">
                <p14:modId xmlns:p14="http://schemas.microsoft.com/office/powerpoint/2010/main" val="555561444"/>
              </p:ext>
            </p:extLst>
          </p:nvPr>
        </p:nvGraphicFramePr>
        <p:xfrm>
          <a:off x="5212653" y="432807"/>
          <a:ext cx="4937754" cy="1143000"/>
        </p:xfrm>
        <a:graphic>
          <a:graphicData uri="http://schemas.openxmlformats.org/drawingml/2006/table">
            <a:tbl>
              <a:tblPr firstRow="1" bandRow="1">
                <a:tableStyleId>{5C22544A-7EE6-4342-B048-85BDC9FD1C3A}</a:tableStyleId>
              </a:tblPr>
              <a:tblGrid>
                <a:gridCol w="3215268">
                  <a:extLst>
                    <a:ext uri="{9D8B030D-6E8A-4147-A177-3AD203B41FA5}">
                      <a16:colId xmlns:a16="http://schemas.microsoft.com/office/drawing/2014/main" val="1780940008"/>
                    </a:ext>
                  </a:extLst>
                </a:gridCol>
                <a:gridCol w="873512">
                  <a:extLst>
                    <a:ext uri="{9D8B030D-6E8A-4147-A177-3AD203B41FA5}">
                      <a16:colId xmlns:a16="http://schemas.microsoft.com/office/drawing/2014/main" val="566621923"/>
                    </a:ext>
                  </a:extLst>
                </a:gridCol>
                <a:gridCol w="848974">
                  <a:extLst>
                    <a:ext uri="{9D8B030D-6E8A-4147-A177-3AD203B41FA5}">
                      <a16:colId xmlns:a16="http://schemas.microsoft.com/office/drawing/2014/main" val="2879158272"/>
                    </a:ext>
                  </a:extLst>
                </a:gridCol>
              </a:tblGrid>
              <a:tr h="190500">
                <a:tc>
                  <a:txBody>
                    <a:bodyPr/>
                    <a:lstStyle/>
                    <a:p>
                      <a:endParaRPr lang="en-US" sz="1100">
                        <a:effectLst/>
                      </a:endParaRPr>
                    </a:p>
                  </a:txBody>
                  <a:tcPr marL="0" marR="0" marT="0" marB="0" anchor="ctr"/>
                </a:tc>
                <a:tc>
                  <a:txBody>
                    <a:bodyPr/>
                    <a:lstStyle/>
                    <a:p>
                      <a:pPr algn="ctr"/>
                      <a:r>
                        <a:rPr lang="en-US" sz="1100">
                          <a:effectLst/>
                        </a:rPr>
                        <a:t>2019-2020</a:t>
                      </a:r>
                      <a:endParaRPr lang="en-US" sz="1100" b="1">
                        <a:effectLst/>
                        <a:latin typeface="Calibri" panose="020F0502020204030204" pitchFamily="34" charset="0"/>
                      </a:endParaRPr>
                    </a:p>
                  </a:txBody>
                  <a:tcPr marL="0" marR="0" marT="0" marB="0" anchor="ctr"/>
                </a:tc>
                <a:tc>
                  <a:txBody>
                    <a:bodyPr/>
                    <a:lstStyle/>
                    <a:p>
                      <a:pPr algn="ctr"/>
                      <a:r>
                        <a:rPr lang="en-US" sz="1100">
                          <a:effectLst/>
                        </a:rPr>
                        <a:t>2020-2021*</a:t>
                      </a:r>
                      <a:endParaRPr lang="en-US" sz="1100" b="1">
                        <a:effectLst/>
                        <a:latin typeface="Calibri" panose="020F0502020204030204" pitchFamily="34" charset="0"/>
                      </a:endParaRPr>
                    </a:p>
                  </a:txBody>
                  <a:tcPr marL="0" marR="0" marT="0" marB="0" anchor="ctr"/>
                </a:tc>
                <a:extLst>
                  <a:ext uri="{0D108BD9-81ED-4DB2-BD59-A6C34878D82A}">
                    <a16:rowId xmlns:a16="http://schemas.microsoft.com/office/drawing/2014/main" val="3796194156"/>
                  </a:ext>
                </a:extLst>
              </a:tr>
              <a:tr h="190500">
                <a:tc>
                  <a:txBody>
                    <a:bodyPr/>
                    <a:lstStyle/>
                    <a:p>
                      <a:r>
                        <a:rPr lang="en-US" sz="1100" b="1">
                          <a:effectLst/>
                        </a:rPr>
                        <a:t>GR</a:t>
                      </a:r>
                      <a:endParaRPr lang="en-US" sz="1100" b="1">
                        <a:effectLst/>
                        <a:latin typeface="Calibri" panose="020F0502020204030204" pitchFamily="34" charset="0"/>
                      </a:endParaRPr>
                    </a:p>
                  </a:txBody>
                  <a:tcPr marL="0" marR="0" marT="0" marB="0" anchor="ctr"/>
                </a:tc>
                <a:tc>
                  <a:txBody>
                    <a:bodyPr/>
                    <a:lstStyle/>
                    <a:p>
                      <a:pPr algn="ctr"/>
                      <a:r>
                        <a:rPr lang="en-US" sz="1100" b="1">
                          <a:effectLst/>
                        </a:rPr>
                        <a:t>41</a:t>
                      </a:r>
                      <a:endParaRPr lang="en-US" sz="1100" b="1">
                        <a:effectLst/>
                        <a:latin typeface="Calibri" panose="020F0502020204030204" pitchFamily="34" charset="0"/>
                      </a:endParaRPr>
                    </a:p>
                  </a:txBody>
                  <a:tcPr marL="0" marR="0" marT="0" marB="0" anchor="ctr"/>
                </a:tc>
                <a:tc>
                  <a:txBody>
                    <a:bodyPr/>
                    <a:lstStyle/>
                    <a:p>
                      <a:pPr algn="ctr"/>
                      <a:r>
                        <a:rPr lang="en-US" sz="1100" b="1">
                          <a:effectLst/>
                        </a:rPr>
                        <a:t>61</a:t>
                      </a:r>
                      <a:endParaRPr lang="en-US" sz="1100" b="1">
                        <a:effectLst/>
                        <a:latin typeface="Calibri" panose="020F0502020204030204" pitchFamily="34" charset="0"/>
                      </a:endParaRPr>
                    </a:p>
                  </a:txBody>
                  <a:tcPr marL="0" marR="0" marT="0" marB="0" anchor="ctr"/>
                </a:tc>
                <a:extLst>
                  <a:ext uri="{0D108BD9-81ED-4DB2-BD59-A6C34878D82A}">
                    <a16:rowId xmlns:a16="http://schemas.microsoft.com/office/drawing/2014/main" val="354535971"/>
                  </a:ext>
                </a:extLst>
              </a:tr>
              <a:tr h="190500">
                <a:tc>
                  <a:txBody>
                    <a:bodyPr/>
                    <a:lstStyle/>
                    <a:p>
                      <a:r>
                        <a:rPr lang="en-US" sz="1100">
                          <a:effectLst/>
                        </a:rPr>
                        <a:t>Principal as Instructional Leader (EC-12)</a:t>
                      </a:r>
                    </a:p>
                  </a:txBody>
                  <a:tcPr marL="0" marR="0" marT="0" marB="0" anchor="ctr"/>
                </a:tc>
                <a:tc>
                  <a:txBody>
                    <a:bodyPr/>
                    <a:lstStyle/>
                    <a:p>
                      <a:pPr algn="ctr"/>
                      <a:r>
                        <a:rPr lang="en-US" sz="1100"/>
                        <a:t>29</a:t>
                      </a:r>
                    </a:p>
                  </a:txBody>
                  <a:tcPr marL="0" marR="0" marT="0" marB="0" anchor="ctr"/>
                </a:tc>
                <a:tc>
                  <a:txBody>
                    <a:bodyPr/>
                    <a:lstStyle/>
                    <a:p>
                      <a:pPr algn="ctr"/>
                      <a:r>
                        <a:rPr lang="en-US" sz="1100"/>
                        <a:t>30</a:t>
                      </a:r>
                    </a:p>
                  </a:txBody>
                  <a:tcPr marL="0" marR="0" marT="0" marB="0" anchor="ctr"/>
                </a:tc>
                <a:extLst>
                  <a:ext uri="{0D108BD9-81ED-4DB2-BD59-A6C34878D82A}">
                    <a16:rowId xmlns:a16="http://schemas.microsoft.com/office/drawing/2014/main" val="1458590129"/>
                  </a:ext>
                </a:extLst>
              </a:tr>
              <a:tr h="190500">
                <a:tc>
                  <a:txBody>
                    <a:bodyPr/>
                    <a:lstStyle/>
                    <a:p>
                      <a:r>
                        <a:rPr lang="en-US" sz="1100">
                          <a:effectLst/>
                        </a:rPr>
                        <a:t>Reading Specialist (EC-12)</a:t>
                      </a:r>
                    </a:p>
                  </a:txBody>
                  <a:tcPr marL="0" marR="0" marT="0" marB="0" anchor="ctr"/>
                </a:tc>
                <a:tc>
                  <a:txBody>
                    <a:bodyPr/>
                    <a:lstStyle/>
                    <a:p>
                      <a:pPr algn="ctr"/>
                      <a:r>
                        <a:rPr lang="en-US" sz="1100"/>
                        <a:t>3</a:t>
                      </a:r>
                    </a:p>
                  </a:txBody>
                  <a:tcPr marL="0" marR="0" marT="0" marB="0" anchor="ctr"/>
                </a:tc>
                <a:tc>
                  <a:txBody>
                    <a:bodyPr/>
                    <a:lstStyle/>
                    <a:p>
                      <a:pPr algn="ctr"/>
                      <a:endParaRPr lang="en-US" sz="1100"/>
                    </a:p>
                  </a:txBody>
                  <a:tcPr marL="0" marR="0" marT="0" marB="0" anchor="ctr"/>
                </a:tc>
                <a:extLst>
                  <a:ext uri="{0D108BD9-81ED-4DB2-BD59-A6C34878D82A}">
                    <a16:rowId xmlns:a16="http://schemas.microsoft.com/office/drawing/2014/main" val="499583105"/>
                  </a:ext>
                </a:extLst>
              </a:tr>
              <a:tr h="190500">
                <a:tc>
                  <a:txBody>
                    <a:bodyPr/>
                    <a:lstStyle/>
                    <a:p>
                      <a:r>
                        <a:rPr lang="en-US" sz="1100">
                          <a:effectLst/>
                        </a:rPr>
                        <a:t>School Counselor (EC-12)</a:t>
                      </a:r>
                    </a:p>
                  </a:txBody>
                  <a:tcPr marL="0" marR="0" marT="0" marB="0" anchor="ctr"/>
                </a:tc>
                <a:tc>
                  <a:txBody>
                    <a:bodyPr/>
                    <a:lstStyle/>
                    <a:p>
                      <a:pPr algn="ctr"/>
                      <a:r>
                        <a:rPr lang="en-US" sz="1100"/>
                        <a:t>9</a:t>
                      </a:r>
                    </a:p>
                  </a:txBody>
                  <a:tcPr marL="0" marR="0" marT="0" marB="0" anchor="ctr"/>
                </a:tc>
                <a:tc>
                  <a:txBody>
                    <a:bodyPr/>
                    <a:lstStyle/>
                    <a:p>
                      <a:pPr algn="ctr"/>
                      <a:r>
                        <a:rPr lang="en-US" sz="1100"/>
                        <a:t>23</a:t>
                      </a:r>
                    </a:p>
                  </a:txBody>
                  <a:tcPr marL="0" marR="0" marT="0" marB="0" anchor="ctr"/>
                </a:tc>
                <a:extLst>
                  <a:ext uri="{0D108BD9-81ED-4DB2-BD59-A6C34878D82A}">
                    <a16:rowId xmlns:a16="http://schemas.microsoft.com/office/drawing/2014/main" val="2694886559"/>
                  </a:ext>
                </a:extLst>
              </a:tr>
              <a:tr h="190500">
                <a:tc>
                  <a:txBody>
                    <a:bodyPr/>
                    <a:lstStyle/>
                    <a:p>
                      <a:r>
                        <a:rPr lang="en-US" sz="1100">
                          <a:effectLst/>
                        </a:rPr>
                        <a:t>Superintendent (EC-12)</a:t>
                      </a:r>
                    </a:p>
                  </a:txBody>
                  <a:tcPr marL="0" marR="0" marT="0" marB="0" anchor="ctr"/>
                </a:tc>
                <a:tc>
                  <a:txBody>
                    <a:bodyPr/>
                    <a:lstStyle/>
                    <a:p>
                      <a:pPr algn="ctr"/>
                      <a:endParaRPr lang="en-US" sz="1100"/>
                    </a:p>
                  </a:txBody>
                  <a:tcPr marL="0" marR="0" marT="0" marB="0" anchor="ctr"/>
                </a:tc>
                <a:tc>
                  <a:txBody>
                    <a:bodyPr/>
                    <a:lstStyle/>
                    <a:p>
                      <a:pPr algn="ctr"/>
                      <a:r>
                        <a:rPr lang="en-US" sz="1100"/>
                        <a:t>8</a:t>
                      </a:r>
                    </a:p>
                  </a:txBody>
                  <a:tcPr marL="0" marR="0" marT="0" marB="0" anchor="ctr"/>
                </a:tc>
                <a:extLst>
                  <a:ext uri="{0D108BD9-81ED-4DB2-BD59-A6C34878D82A}">
                    <a16:rowId xmlns:a16="http://schemas.microsoft.com/office/drawing/2014/main" val="3609168220"/>
                  </a:ext>
                </a:extLst>
              </a:tr>
            </a:tbl>
          </a:graphicData>
        </a:graphic>
      </p:graphicFrame>
      <p:graphicFrame>
        <p:nvGraphicFramePr>
          <p:cNvPr id="8" name="Table 7">
            <a:extLst>
              <a:ext uri="{FF2B5EF4-FFF2-40B4-BE49-F238E27FC236}">
                <a16:creationId xmlns:a16="http://schemas.microsoft.com/office/drawing/2014/main" id="{727E2835-20F2-49C1-95E1-E57A8C35DC76}"/>
              </a:ext>
            </a:extLst>
          </p:cNvPr>
          <p:cNvGraphicFramePr>
            <a:graphicFrameLocks noGrp="1"/>
          </p:cNvGraphicFramePr>
          <p:nvPr>
            <p:extLst>
              <p:ext uri="{D42A27DB-BD31-4B8C-83A1-F6EECF244321}">
                <p14:modId xmlns:p14="http://schemas.microsoft.com/office/powerpoint/2010/main" val="4281644243"/>
              </p:ext>
            </p:extLst>
          </p:nvPr>
        </p:nvGraphicFramePr>
        <p:xfrm>
          <a:off x="5212653" y="1978953"/>
          <a:ext cx="4937759" cy="4848228"/>
        </p:xfrm>
        <a:graphic>
          <a:graphicData uri="http://schemas.openxmlformats.org/drawingml/2006/table">
            <a:tbl>
              <a:tblPr firstRow="1" bandRow="1">
                <a:tableStyleId>{5C22544A-7EE6-4342-B048-85BDC9FD1C3A}</a:tableStyleId>
              </a:tblPr>
              <a:tblGrid>
                <a:gridCol w="3220825">
                  <a:extLst>
                    <a:ext uri="{9D8B030D-6E8A-4147-A177-3AD203B41FA5}">
                      <a16:colId xmlns:a16="http://schemas.microsoft.com/office/drawing/2014/main" val="2155248625"/>
                    </a:ext>
                  </a:extLst>
                </a:gridCol>
                <a:gridCol w="864734">
                  <a:extLst>
                    <a:ext uri="{9D8B030D-6E8A-4147-A177-3AD203B41FA5}">
                      <a16:colId xmlns:a16="http://schemas.microsoft.com/office/drawing/2014/main" val="1576609987"/>
                    </a:ext>
                  </a:extLst>
                </a:gridCol>
                <a:gridCol w="852200">
                  <a:extLst>
                    <a:ext uri="{9D8B030D-6E8A-4147-A177-3AD203B41FA5}">
                      <a16:colId xmlns:a16="http://schemas.microsoft.com/office/drawing/2014/main" val="1663772462"/>
                    </a:ext>
                  </a:extLst>
                </a:gridCol>
              </a:tblGrid>
              <a:tr h="179564">
                <a:tc>
                  <a:txBody>
                    <a:bodyPr/>
                    <a:lstStyle/>
                    <a:p>
                      <a:endParaRPr lang="en-US" sz="1100">
                        <a:effectLst/>
                      </a:endParaRPr>
                    </a:p>
                  </a:txBody>
                  <a:tcPr marL="0" marR="0" marT="0" marB="0" anchor="ctr"/>
                </a:tc>
                <a:tc>
                  <a:txBody>
                    <a:bodyPr/>
                    <a:lstStyle/>
                    <a:p>
                      <a:pPr algn="ctr"/>
                      <a:r>
                        <a:rPr lang="en-US" sz="1100">
                          <a:effectLst/>
                        </a:rPr>
                        <a:t>2019-2020</a:t>
                      </a:r>
                      <a:endParaRPr lang="en-US" sz="1100" b="1">
                        <a:effectLst/>
                        <a:latin typeface="Calibri" panose="020F0502020204030204" pitchFamily="34" charset="0"/>
                      </a:endParaRPr>
                    </a:p>
                  </a:txBody>
                  <a:tcPr marL="0" marR="0" marT="0" marB="0" anchor="ctr"/>
                </a:tc>
                <a:tc>
                  <a:txBody>
                    <a:bodyPr/>
                    <a:lstStyle/>
                    <a:p>
                      <a:pPr algn="ctr"/>
                      <a:r>
                        <a:rPr lang="en-US" sz="1100">
                          <a:effectLst/>
                        </a:rPr>
                        <a:t>2020-2021*</a:t>
                      </a:r>
                      <a:endParaRPr lang="en-US" sz="1100" b="1">
                        <a:effectLst/>
                        <a:latin typeface="Calibri" panose="020F0502020204030204" pitchFamily="34" charset="0"/>
                      </a:endParaRPr>
                    </a:p>
                  </a:txBody>
                  <a:tcPr marL="0" marR="0" marT="0" marB="0" anchor="ctr"/>
                </a:tc>
                <a:extLst>
                  <a:ext uri="{0D108BD9-81ED-4DB2-BD59-A6C34878D82A}">
                    <a16:rowId xmlns:a16="http://schemas.microsoft.com/office/drawing/2014/main" val="1116281522"/>
                  </a:ext>
                </a:extLst>
              </a:tr>
              <a:tr h="179564">
                <a:tc>
                  <a:txBody>
                    <a:bodyPr/>
                    <a:lstStyle/>
                    <a:p>
                      <a:r>
                        <a:rPr lang="en-US" sz="1100" b="1">
                          <a:effectLst/>
                        </a:rPr>
                        <a:t>UG</a:t>
                      </a:r>
                      <a:endParaRPr lang="en-US" sz="1100" b="1">
                        <a:effectLst/>
                        <a:latin typeface="Calibri" panose="020F0502020204030204" pitchFamily="34" charset="0"/>
                      </a:endParaRPr>
                    </a:p>
                  </a:txBody>
                  <a:tcPr marL="0" marR="0" marT="0" marB="0" anchor="ctr"/>
                </a:tc>
                <a:tc>
                  <a:txBody>
                    <a:bodyPr/>
                    <a:lstStyle/>
                    <a:p>
                      <a:pPr algn="ctr"/>
                      <a:r>
                        <a:rPr lang="en-US" sz="1100" b="1">
                          <a:effectLst/>
                        </a:rPr>
                        <a:t>372</a:t>
                      </a:r>
                      <a:endParaRPr lang="en-US" sz="1100" b="1">
                        <a:effectLst/>
                        <a:latin typeface="Calibri" panose="020F0502020204030204" pitchFamily="34" charset="0"/>
                      </a:endParaRPr>
                    </a:p>
                  </a:txBody>
                  <a:tcPr marL="0" marR="0" marT="0" marB="0" anchor="ctr"/>
                </a:tc>
                <a:tc>
                  <a:txBody>
                    <a:bodyPr/>
                    <a:lstStyle/>
                    <a:p>
                      <a:pPr algn="ctr"/>
                      <a:r>
                        <a:rPr lang="en-US" sz="1100" b="1">
                          <a:effectLst/>
                        </a:rPr>
                        <a:t>697</a:t>
                      </a:r>
                      <a:endParaRPr lang="en-US" sz="1100" b="1">
                        <a:effectLst/>
                        <a:latin typeface="Calibri" panose="020F0502020204030204" pitchFamily="34" charset="0"/>
                      </a:endParaRPr>
                    </a:p>
                  </a:txBody>
                  <a:tcPr marL="0" marR="0" marT="0" marB="0" anchor="ctr"/>
                </a:tc>
                <a:extLst>
                  <a:ext uri="{0D108BD9-81ED-4DB2-BD59-A6C34878D82A}">
                    <a16:rowId xmlns:a16="http://schemas.microsoft.com/office/drawing/2014/main" val="1416596787"/>
                  </a:ext>
                </a:extLst>
              </a:tr>
              <a:tr h="179564">
                <a:tc>
                  <a:txBody>
                    <a:bodyPr/>
                    <a:lstStyle/>
                    <a:p>
                      <a:r>
                        <a:rPr lang="en-US" sz="1100">
                          <a:effectLst/>
                        </a:rPr>
                        <a:t>Art (EC-12)</a:t>
                      </a:r>
                    </a:p>
                  </a:txBody>
                  <a:tcPr marL="0" marR="0" marT="0" marB="0" anchor="ctr"/>
                </a:tc>
                <a:tc>
                  <a:txBody>
                    <a:bodyPr/>
                    <a:lstStyle/>
                    <a:p>
                      <a:pPr algn="ctr"/>
                      <a:r>
                        <a:rPr lang="en-US" sz="1100"/>
                        <a:t>9</a:t>
                      </a:r>
                    </a:p>
                  </a:txBody>
                  <a:tcPr marL="0" marR="0" marT="0" marB="0" anchor="ctr"/>
                </a:tc>
                <a:tc>
                  <a:txBody>
                    <a:bodyPr/>
                    <a:lstStyle/>
                    <a:p>
                      <a:pPr algn="ctr"/>
                      <a:r>
                        <a:rPr lang="en-US" sz="1100"/>
                        <a:t>24</a:t>
                      </a:r>
                    </a:p>
                  </a:txBody>
                  <a:tcPr marL="0" marR="0" marT="0" marB="0" anchor="ctr"/>
                </a:tc>
                <a:extLst>
                  <a:ext uri="{0D108BD9-81ED-4DB2-BD59-A6C34878D82A}">
                    <a16:rowId xmlns:a16="http://schemas.microsoft.com/office/drawing/2014/main" val="1049012363"/>
                  </a:ext>
                </a:extLst>
              </a:tr>
              <a:tr h="179564">
                <a:tc>
                  <a:txBody>
                    <a:bodyPr/>
                    <a:lstStyle/>
                    <a:p>
                      <a:r>
                        <a:rPr lang="en-US" sz="1100">
                          <a:effectLst/>
                        </a:rPr>
                        <a:t>Bilingual Education Supplemental-Spanish </a:t>
                      </a:r>
                    </a:p>
                  </a:txBody>
                  <a:tcPr marL="0" marR="0" marT="0" marB="0" anchor="ctr"/>
                </a:tc>
                <a:tc>
                  <a:txBody>
                    <a:bodyPr/>
                    <a:lstStyle/>
                    <a:p>
                      <a:pPr algn="ctr"/>
                      <a:r>
                        <a:rPr lang="en-US" sz="1100"/>
                        <a:t>137</a:t>
                      </a:r>
                    </a:p>
                  </a:txBody>
                  <a:tcPr marL="0" marR="0" marT="0" marB="0" anchor="ctr"/>
                </a:tc>
                <a:tc>
                  <a:txBody>
                    <a:bodyPr/>
                    <a:lstStyle/>
                    <a:p>
                      <a:pPr algn="ctr"/>
                      <a:r>
                        <a:rPr lang="en-US" sz="1100"/>
                        <a:t>284</a:t>
                      </a:r>
                    </a:p>
                  </a:txBody>
                  <a:tcPr marL="0" marR="0" marT="0" marB="0" anchor="ctr"/>
                </a:tc>
                <a:extLst>
                  <a:ext uri="{0D108BD9-81ED-4DB2-BD59-A6C34878D82A}">
                    <a16:rowId xmlns:a16="http://schemas.microsoft.com/office/drawing/2014/main" val="3757296307"/>
                  </a:ext>
                </a:extLst>
              </a:tr>
              <a:tr h="179564">
                <a:tc>
                  <a:txBody>
                    <a:bodyPr/>
                    <a:lstStyle/>
                    <a:p>
                      <a:r>
                        <a:rPr lang="en-US" sz="1100">
                          <a:effectLst/>
                        </a:rPr>
                        <a:t>Chemistry (7-12)</a:t>
                      </a:r>
                    </a:p>
                  </a:txBody>
                  <a:tcPr marL="0" marR="0" marT="0" marB="0" anchor="ctr"/>
                </a:tc>
                <a:tc>
                  <a:txBody>
                    <a:bodyPr/>
                    <a:lstStyle/>
                    <a:p>
                      <a:pPr algn="ctr"/>
                      <a:r>
                        <a:rPr lang="en-US" sz="1100"/>
                        <a:t>3</a:t>
                      </a:r>
                    </a:p>
                  </a:txBody>
                  <a:tcPr marL="0" marR="0" marT="0" marB="0" anchor="ctr"/>
                </a:tc>
                <a:tc>
                  <a:txBody>
                    <a:bodyPr/>
                    <a:lstStyle/>
                    <a:p>
                      <a:pPr algn="ctr"/>
                      <a:r>
                        <a:rPr lang="en-US" sz="1100"/>
                        <a:t>4</a:t>
                      </a:r>
                    </a:p>
                  </a:txBody>
                  <a:tcPr marL="0" marR="0" marT="0" marB="0" anchor="ctr"/>
                </a:tc>
                <a:extLst>
                  <a:ext uri="{0D108BD9-81ED-4DB2-BD59-A6C34878D82A}">
                    <a16:rowId xmlns:a16="http://schemas.microsoft.com/office/drawing/2014/main" val="299395313"/>
                  </a:ext>
                </a:extLst>
              </a:tr>
              <a:tr h="179564">
                <a:tc>
                  <a:txBody>
                    <a:bodyPr/>
                    <a:lstStyle/>
                    <a:p>
                      <a:r>
                        <a:rPr lang="en-US" sz="1100">
                          <a:effectLst/>
                        </a:rPr>
                        <a:t>Core Subjects (EC-6)</a:t>
                      </a:r>
                    </a:p>
                  </a:txBody>
                  <a:tcPr marL="0" marR="0" marT="0" marB="0" anchor="ctr"/>
                </a:tc>
                <a:tc>
                  <a:txBody>
                    <a:bodyPr/>
                    <a:lstStyle/>
                    <a:p>
                      <a:pPr algn="ctr"/>
                      <a:r>
                        <a:rPr lang="en-US" sz="1100"/>
                        <a:t>59</a:t>
                      </a:r>
                    </a:p>
                  </a:txBody>
                  <a:tcPr marL="0" marR="0" marT="0" marB="0" anchor="ctr"/>
                </a:tc>
                <a:tc>
                  <a:txBody>
                    <a:bodyPr/>
                    <a:lstStyle/>
                    <a:p>
                      <a:pPr algn="ctr"/>
                      <a:r>
                        <a:rPr lang="en-US" sz="1100"/>
                        <a:t>46</a:t>
                      </a:r>
                    </a:p>
                  </a:txBody>
                  <a:tcPr marL="0" marR="0" marT="0" marB="0" anchor="ctr"/>
                </a:tc>
                <a:extLst>
                  <a:ext uri="{0D108BD9-81ED-4DB2-BD59-A6C34878D82A}">
                    <a16:rowId xmlns:a16="http://schemas.microsoft.com/office/drawing/2014/main" val="1860593079"/>
                  </a:ext>
                </a:extLst>
              </a:tr>
              <a:tr h="179564">
                <a:tc>
                  <a:txBody>
                    <a:bodyPr/>
                    <a:lstStyle/>
                    <a:p>
                      <a:r>
                        <a:rPr lang="en-US" sz="1100">
                          <a:effectLst/>
                        </a:rPr>
                        <a:t>Core Subjects with STR (EC-6)</a:t>
                      </a:r>
                    </a:p>
                  </a:txBody>
                  <a:tcPr marL="0" marR="0" marT="0" marB="0" anchor="ctr"/>
                </a:tc>
                <a:tc>
                  <a:txBody>
                    <a:bodyPr/>
                    <a:lstStyle/>
                    <a:p>
                      <a:pPr algn="ctr"/>
                      <a:endParaRPr lang="en-US" sz="1100"/>
                    </a:p>
                  </a:txBody>
                  <a:tcPr marL="0" marR="0" marT="0" marB="0" anchor="ctr"/>
                </a:tc>
                <a:tc>
                  <a:txBody>
                    <a:bodyPr/>
                    <a:lstStyle/>
                    <a:p>
                      <a:pPr algn="ctr"/>
                      <a:r>
                        <a:rPr lang="en-US" sz="1100"/>
                        <a:t>33</a:t>
                      </a:r>
                    </a:p>
                  </a:txBody>
                  <a:tcPr marL="0" marR="0" marT="0" marB="0" anchor="ctr"/>
                </a:tc>
                <a:extLst>
                  <a:ext uri="{0D108BD9-81ED-4DB2-BD59-A6C34878D82A}">
                    <a16:rowId xmlns:a16="http://schemas.microsoft.com/office/drawing/2014/main" val="2095188169"/>
                  </a:ext>
                </a:extLst>
              </a:tr>
              <a:tr h="179564">
                <a:tc>
                  <a:txBody>
                    <a:bodyPr/>
                    <a:lstStyle/>
                    <a:p>
                      <a:r>
                        <a:rPr lang="en-US" sz="1100">
                          <a:effectLst/>
                        </a:rPr>
                        <a:t>Dance (6-12)</a:t>
                      </a:r>
                    </a:p>
                  </a:txBody>
                  <a:tcPr marL="0" marR="0" marT="0" marB="0" anchor="ctr"/>
                </a:tc>
                <a:tc>
                  <a:txBody>
                    <a:bodyPr/>
                    <a:lstStyle/>
                    <a:p>
                      <a:pPr algn="ctr"/>
                      <a:r>
                        <a:rPr lang="en-US" sz="1100"/>
                        <a:t>1</a:t>
                      </a:r>
                    </a:p>
                  </a:txBody>
                  <a:tcPr marL="0" marR="0" marT="0" marB="0" anchor="ctr"/>
                </a:tc>
                <a:tc>
                  <a:txBody>
                    <a:bodyPr/>
                    <a:lstStyle/>
                    <a:p>
                      <a:pPr algn="ctr"/>
                      <a:r>
                        <a:rPr lang="en-US" sz="1100"/>
                        <a:t>5</a:t>
                      </a:r>
                    </a:p>
                  </a:txBody>
                  <a:tcPr marL="0" marR="0" marT="0" marB="0" anchor="ctr"/>
                </a:tc>
                <a:extLst>
                  <a:ext uri="{0D108BD9-81ED-4DB2-BD59-A6C34878D82A}">
                    <a16:rowId xmlns:a16="http://schemas.microsoft.com/office/drawing/2014/main" val="3868538942"/>
                  </a:ext>
                </a:extLst>
              </a:tr>
              <a:tr h="179564">
                <a:tc>
                  <a:txBody>
                    <a:bodyPr/>
                    <a:lstStyle/>
                    <a:p>
                      <a:r>
                        <a:rPr lang="en-US" sz="1100">
                          <a:effectLst/>
                        </a:rPr>
                        <a:t>English as a Second Language Supplemental </a:t>
                      </a:r>
                    </a:p>
                  </a:txBody>
                  <a:tcPr marL="0" marR="0" marT="0" marB="0" anchor="ctr"/>
                </a:tc>
                <a:tc>
                  <a:txBody>
                    <a:bodyPr/>
                    <a:lstStyle/>
                    <a:p>
                      <a:pPr algn="ctr"/>
                      <a:r>
                        <a:rPr lang="en-US" sz="1100"/>
                        <a:t>5</a:t>
                      </a:r>
                    </a:p>
                  </a:txBody>
                  <a:tcPr marL="0" marR="0" marT="0" marB="0" anchor="ctr"/>
                </a:tc>
                <a:tc>
                  <a:txBody>
                    <a:bodyPr/>
                    <a:lstStyle/>
                    <a:p>
                      <a:pPr algn="ctr"/>
                      <a:r>
                        <a:rPr lang="en-US" sz="1100"/>
                        <a:t>15</a:t>
                      </a:r>
                    </a:p>
                  </a:txBody>
                  <a:tcPr marL="0" marR="0" marT="0" marB="0" anchor="ctr"/>
                </a:tc>
                <a:extLst>
                  <a:ext uri="{0D108BD9-81ED-4DB2-BD59-A6C34878D82A}">
                    <a16:rowId xmlns:a16="http://schemas.microsoft.com/office/drawing/2014/main" val="3318092716"/>
                  </a:ext>
                </a:extLst>
              </a:tr>
              <a:tr h="179564">
                <a:tc>
                  <a:txBody>
                    <a:bodyPr/>
                    <a:lstStyle/>
                    <a:p>
                      <a:r>
                        <a:rPr lang="en-US" sz="1100">
                          <a:effectLst/>
                        </a:rPr>
                        <a:t>English Language Arts and Reading (4-8)</a:t>
                      </a:r>
                    </a:p>
                  </a:txBody>
                  <a:tcPr marL="0" marR="0" marT="0" marB="0" anchor="ctr"/>
                </a:tc>
                <a:tc>
                  <a:txBody>
                    <a:bodyPr/>
                    <a:lstStyle/>
                    <a:p>
                      <a:pPr algn="ctr"/>
                      <a:r>
                        <a:rPr lang="en-US" sz="1100"/>
                        <a:t>5</a:t>
                      </a:r>
                    </a:p>
                  </a:txBody>
                  <a:tcPr marL="0" marR="0" marT="0" marB="0" anchor="ctr"/>
                </a:tc>
                <a:tc>
                  <a:txBody>
                    <a:bodyPr/>
                    <a:lstStyle/>
                    <a:p>
                      <a:pPr algn="ctr"/>
                      <a:endParaRPr lang="en-US" sz="1100"/>
                    </a:p>
                  </a:txBody>
                  <a:tcPr marL="0" marR="0" marT="0" marB="0" anchor="ctr"/>
                </a:tc>
                <a:extLst>
                  <a:ext uri="{0D108BD9-81ED-4DB2-BD59-A6C34878D82A}">
                    <a16:rowId xmlns:a16="http://schemas.microsoft.com/office/drawing/2014/main" val="2255034767"/>
                  </a:ext>
                </a:extLst>
              </a:tr>
              <a:tr h="179564">
                <a:tc>
                  <a:txBody>
                    <a:bodyPr/>
                    <a:lstStyle/>
                    <a:p>
                      <a:r>
                        <a:rPr lang="en-US" sz="1100">
                          <a:effectLst/>
                        </a:rPr>
                        <a:t>English Language Arts and Reading (7-12)</a:t>
                      </a:r>
                    </a:p>
                  </a:txBody>
                  <a:tcPr marL="0" marR="0" marT="0" marB="0" anchor="ctr"/>
                </a:tc>
                <a:tc>
                  <a:txBody>
                    <a:bodyPr/>
                    <a:lstStyle/>
                    <a:p>
                      <a:pPr algn="ctr"/>
                      <a:r>
                        <a:rPr lang="en-US" sz="1100"/>
                        <a:t>16</a:t>
                      </a:r>
                    </a:p>
                  </a:txBody>
                  <a:tcPr marL="0" marR="0" marT="0" marB="0" anchor="ctr"/>
                </a:tc>
                <a:tc>
                  <a:txBody>
                    <a:bodyPr/>
                    <a:lstStyle/>
                    <a:p>
                      <a:pPr algn="ctr"/>
                      <a:r>
                        <a:rPr lang="en-US" sz="1100"/>
                        <a:t>36</a:t>
                      </a:r>
                    </a:p>
                  </a:txBody>
                  <a:tcPr marL="0" marR="0" marT="0" marB="0" anchor="ctr"/>
                </a:tc>
                <a:extLst>
                  <a:ext uri="{0D108BD9-81ED-4DB2-BD59-A6C34878D82A}">
                    <a16:rowId xmlns:a16="http://schemas.microsoft.com/office/drawing/2014/main" val="57988067"/>
                  </a:ext>
                </a:extLst>
              </a:tr>
              <a:tr h="179564">
                <a:tc>
                  <a:txBody>
                    <a:bodyPr/>
                    <a:lstStyle/>
                    <a:p>
                      <a:r>
                        <a:rPr lang="en-US" sz="1100">
                          <a:effectLst/>
                        </a:rPr>
                        <a:t>English Language Arts and Reading with STR (4-8)</a:t>
                      </a:r>
                    </a:p>
                  </a:txBody>
                  <a:tcPr marL="0" marR="0" marT="0" marB="0" anchor="ctr"/>
                </a:tc>
                <a:tc>
                  <a:txBody>
                    <a:bodyPr/>
                    <a:lstStyle/>
                    <a:p>
                      <a:pPr algn="ctr"/>
                      <a:endParaRPr lang="en-US" sz="1100"/>
                    </a:p>
                  </a:txBody>
                  <a:tcPr marL="0" marR="0" marT="0" marB="0" anchor="ctr"/>
                </a:tc>
                <a:tc>
                  <a:txBody>
                    <a:bodyPr/>
                    <a:lstStyle/>
                    <a:p>
                      <a:pPr algn="ctr"/>
                      <a:r>
                        <a:rPr lang="en-US" sz="1100"/>
                        <a:t>4</a:t>
                      </a:r>
                    </a:p>
                  </a:txBody>
                  <a:tcPr marL="0" marR="0" marT="0" marB="0" anchor="ctr"/>
                </a:tc>
                <a:extLst>
                  <a:ext uri="{0D108BD9-81ED-4DB2-BD59-A6C34878D82A}">
                    <a16:rowId xmlns:a16="http://schemas.microsoft.com/office/drawing/2014/main" val="3721480997"/>
                  </a:ext>
                </a:extLst>
              </a:tr>
              <a:tr h="179564">
                <a:tc>
                  <a:txBody>
                    <a:bodyPr/>
                    <a:lstStyle/>
                    <a:p>
                      <a:r>
                        <a:rPr lang="en-US" sz="1100">
                          <a:effectLst/>
                        </a:rPr>
                        <a:t>Health (EC-12)</a:t>
                      </a:r>
                    </a:p>
                  </a:txBody>
                  <a:tcPr marL="0" marR="0" marT="0" marB="0" anchor="ctr"/>
                </a:tc>
                <a:tc>
                  <a:txBody>
                    <a:bodyPr/>
                    <a:lstStyle/>
                    <a:p>
                      <a:pPr algn="ctr"/>
                      <a:r>
                        <a:rPr lang="en-US" sz="1100"/>
                        <a:t>2</a:t>
                      </a:r>
                    </a:p>
                  </a:txBody>
                  <a:tcPr marL="0" marR="0" marT="0" marB="0" anchor="ctr"/>
                </a:tc>
                <a:tc>
                  <a:txBody>
                    <a:bodyPr/>
                    <a:lstStyle/>
                    <a:p>
                      <a:pPr algn="ctr"/>
                      <a:r>
                        <a:rPr lang="en-US" sz="1100"/>
                        <a:t>7</a:t>
                      </a:r>
                    </a:p>
                  </a:txBody>
                  <a:tcPr marL="0" marR="0" marT="0" marB="0" anchor="ctr"/>
                </a:tc>
                <a:extLst>
                  <a:ext uri="{0D108BD9-81ED-4DB2-BD59-A6C34878D82A}">
                    <a16:rowId xmlns:a16="http://schemas.microsoft.com/office/drawing/2014/main" val="748672656"/>
                  </a:ext>
                </a:extLst>
              </a:tr>
              <a:tr h="179564">
                <a:tc>
                  <a:txBody>
                    <a:bodyPr/>
                    <a:lstStyle/>
                    <a:p>
                      <a:r>
                        <a:rPr lang="en-US" sz="1100">
                          <a:effectLst/>
                        </a:rPr>
                        <a:t>History (7-12)</a:t>
                      </a:r>
                    </a:p>
                  </a:txBody>
                  <a:tcPr marL="0" marR="0" marT="0" marB="0" anchor="ctr"/>
                </a:tc>
                <a:tc>
                  <a:txBody>
                    <a:bodyPr/>
                    <a:lstStyle/>
                    <a:p>
                      <a:pPr algn="ctr"/>
                      <a:r>
                        <a:rPr lang="en-US" sz="1100"/>
                        <a:t>7</a:t>
                      </a:r>
                    </a:p>
                  </a:txBody>
                  <a:tcPr marL="0" marR="0" marT="0" marB="0" anchor="ctr"/>
                </a:tc>
                <a:tc>
                  <a:txBody>
                    <a:bodyPr/>
                    <a:lstStyle/>
                    <a:p>
                      <a:pPr algn="ctr"/>
                      <a:r>
                        <a:rPr lang="en-US" sz="1100"/>
                        <a:t>19</a:t>
                      </a:r>
                    </a:p>
                  </a:txBody>
                  <a:tcPr marL="0" marR="0" marT="0" marB="0" anchor="ctr"/>
                </a:tc>
                <a:extLst>
                  <a:ext uri="{0D108BD9-81ED-4DB2-BD59-A6C34878D82A}">
                    <a16:rowId xmlns:a16="http://schemas.microsoft.com/office/drawing/2014/main" val="976285802"/>
                  </a:ext>
                </a:extLst>
              </a:tr>
              <a:tr h="179564">
                <a:tc>
                  <a:txBody>
                    <a:bodyPr/>
                    <a:lstStyle/>
                    <a:p>
                      <a:r>
                        <a:rPr lang="en-US" sz="1100">
                          <a:effectLst/>
                        </a:rPr>
                        <a:t>Languages Other Than English - Spanish (EC-12)</a:t>
                      </a:r>
                    </a:p>
                  </a:txBody>
                  <a:tcPr marL="0" marR="0" marT="0" marB="0" anchor="ctr"/>
                </a:tc>
                <a:tc>
                  <a:txBody>
                    <a:bodyPr/>
                    <a:lstStyle/>
                    <a:p>
                      <a:pPr algn="ctr"/>
                      <a:r>
                        <a:rPr lang="en-US" sz="1100"/>
                        <a:t>5</a:t>
                      </a:r>
                    </a:p>
                  </a:txBody>
                  <a:tcPr marL="0" marR="0" marT="0" marB="0" anchor="ctr"/>
                </a:tc>
                <a:tc>
                  <a:txBody>
                    <a:bodyPr/>
                    <a:lstStyle/>
                    <a:p>
                      <a:pPr algn="ctr"/>
                      <a:r>
                        <a:rPr lang="en-US" sz="1100"/>
                        <a:t>10</a:t>
                      </a:r>
                    </a:p>
                  </a:txBody>
                  <a:tcPr marL="0" marR="0" marT="0" marB="0" anchor="ctr"/>
                </a:tc>
                <a:extLst>
                  <a:ext uri="{0D108BD9-81ED-4DB2-BD59-A6C34878D82A}">
                    <a16:rowId xmlns:a16="http://schemas.microsoft.com/office/drawing/2014/main" val="2100522141"/>
                  </a:ext>
                </a:extLst>
              </a:tr>
              <a:tr h="179564">
                <a:tc>
                  <a:txBody>
                    <a:bodyPr/>
                    <a:lstStyle/>
                    <a:p>
                      <a:r>
                        <a:rPr lang="en-US" sz="1100">
                          <a:effectLst/>
                        </a:rPr>
                        <a:t>Life Science (7-12)</a:t>
                      </a:r>
                    </a:p>
                  </a:txBody>
                  <a:tcPr marL="0" marR="0" marT="0" marB="0" anchor="ctr"/>
                </a:tc>
                <a:tc>
                  <a:txBody>
                    <a:bodyPr/>
                    <a:lstStyle/>
                    <a:p>
                      <a:pPr algn="ctr"/>
                      <a:r>
                        <a:rPr lang="en-US" sz="1100"/>
                        <a:t>7</a:t>
                      </a:r>
                    </a:p>
                  </a:txBody>
                  <a:tcPr marL="0" marR="0" marT="0" marB="0" anchor="ctr"/>
                </a:tc>
                <a:tc>
                  <a:txBody>
                    <a:bodyPr/>
                    <a:lstStyle/>
                    <a:p>
                      <a:pPr algn="ctr"/>
                      <a:r>
                        <a:rPr lang="en-US" sz="1100"/>
                        <a:t>30</a:t>
                      </a:r>
                    </a:p>
                  </a:txBody>
                  <a:tcPr marL="0" marR="0" marT="0" marB="0" anchor="ctr"/>
                </a:tc>
                <a:extLst>
                  <a:ext uri="{0D108BD9-81ED-4DB2-BD59-A6C34878D82A}">
                    <a16:rowId xmlns:a16="http://schemas.microsoft.com/office/drawing/2014/main" val="4084632004"/>
                  </a:ext>
                </a:extLst>
              </a:tr>
              <a:tr h="179564">
                <a:tc>
                  <a:txBody>
                    <a:bodyPr/>
                    <a:lstStyle/>
                    <a:p>
                      <a:r>
                        <a:rPr lang="en-US" sz="1100">
                          <a:effectLst/>
                        </a:rPr>
                        <a:t>Mathematics (4-8)</a:t>
                      </a:r>
                    </a:p>
                  </a:txBody>
                  <a:tcPr marL="0" marR="0" marT="0" marB="0" anchor="ctr"/>
                </a:tc>
                <a:tc>
                  <a:txBody>
                    <a:bodyPr/>
                    <a:lstStyle/>
                    <a:p>
                      <a:pPr algn="ctr"/>
                      <a:r>
                        <a:rPr lang="en-US" sz="1100"/>
                        <a:t>14</a:t>
                      </a:r>
                    </a:p>
                  </a:txBody>
                  <a:tcPr marL="0" marR="0" marT="0" marB="0" anchor="ctr"/>
                </a:tc>
                <a:tc>
                  <a:txBody>
                    <a:bodyPr/>
                    <a:lstStyle/>
                    <a:p>
                      <a:pPr algn="ctr"/>
                      <a:r>
                        <a:rPr lang="en-US" sz="1100"/>
                        <a:t>25</a:t>
                      </a:r>
                    </a:p>
                  </a:txBody>
                  <a:tcPr marL="0" marR="0" marT="0" marB="0" anchor="ctr"/>
                </a:tc>
                <a:extLst>
                  <a:ext uri="{0D108BD9-81ED-4DB2-BD59-A6C34878D82A}">
                    <a16:rowId xmlns:a16="http://schemas.microsoft.com/office/drawing/2014/main" val="3323569465"/>
                  </a:ext>
                </a:extLst>
              </a:tr>
              <a:tr h="179564">
                <a:tc>
                  <a:txBody>
                    <a:bodyPr/>
                    <a:lstStyle/>
                    <a:p>
                      <a:r>
                        <a:rPr lang="en-US" sz="1100">
                          <a:effectLst/>
                        </a:rPr>
                        <a:t>Mathematics (7-12)</a:t>
                      </a:r>
                    </a:p>
                  </a:txBody>
                  <a:tcPr marL="0" marR="0" marT="0" marB="0" anchor="ctr"/>
                </a:tc>
                <a:tc>
                  <a:txBody>
                    <a:bodyPr/>
                    <a:lstStyle/>
                    <a:p>
                      <a:pPr algn="ctr"/>
                      <a:r>
                        <a:rPr lang="en-US" sz="1100"/>
                        <a:t>21</a:t>
                      </a:r>
                    </a:p>
                  </a:txBody>
                  <a:tcPr marL="0" marR="0" marT="0" marB="0" anchor="ctr"/>
                </a:tc>
                <a:tc>
                  <a:txBody>
                    <a:bodyPr/>
                    <a:lstStyle/>
                    <a:p>
                      <a:pPr algn="ctr"/>
                      <a:r>
                        <a:rPr lang="en-US" sz="1100"/>
                        <a:t>28</a:t>
                      </a:r>
                    </a:p>
                  </a:txBody>
                  <a:tcPr marL="0" marR="0" marT="0" marB="0" anchor="ctr"/>
                </a:tc>
                <a:extLst>
                  <a:ext uri="{0D108BD9-81ED-4DB2-BD59-A6C34878D82A}">
                    <a16:rowId xmlns:a16="http://schemas.microsoft.com/office/drawing/2014/main" val="2593157844"/>
                  </a:ext>
                </a:extLst>
              </a:tr>
              <a:tr h="179564">
                <a:tc>
                  <a:txBody>
                    <a:bodyPr/>
                    <a:lstStyle/>
                    <a:p>
                      <a:r>
                        <a:rPr lang="en-US" sz="1100">
                          <a:effectLst/>
                        </a:rPr>
                        <a:t>Music (EC-12)</a:t>
                      </a:r>
                    </a:p>
                  </a:txBody>
                  <a:tcPr marL="0" marR="0" marT="0" marB="0" anchor="ctr"/>
                </a:tc>
                <a:tc>
                  <a:txBody>
                    <a:bodyPr/>
                    <a:lstStyle/>
                    <a:p>
                      <a:pPr algn="ctr"/>
                      <a:r>
                        <a:rPr lang="en-US" sz="1100"/>
                        <a:t>32</a:t>
                      </a:r>
                    </a:p>
                  </a:txBody>
                  <a:tcPr marL="0" marR="0" marT="0" marB="0" anchor="ctr"/>
                </a:tc>
                <a:tc>
                  <a:txBody>
                    <a:bodyPr/>
                    <a:lstStyle/>
                    <a:p>
                      <a:pPr algn="ctr"/>
                      <a:r>
                        <a:rPr lang="en-US" sz="1100"/>
                        <a:t>37</a:t>
                      </a:r>
                    </a:p>
                  </a:txBody>
                  <a:tcPr marL="0" marR="0" marT="0" marB="0" anchor="ctr"/>
                </a:tc>
                <a:extLst>
                  <a:ext uri="{0D108BD9-81ED-4DB2-BD59-A6C34878D82A}">
                    <a16:rowId xmlns:a16="http://schemas.microsoft.com/office/drawing/2014/main" val="2507965751"/>
                  </a:ext>
                </a:extLst>
              </a:tr>
              <a:tr h="179564">
                <a:tc>
                  <a:txBody>
                    <a:bodyPr/>
                    <a:lstStyle/>
                    <a:p>
                      <a:r>
                        <a:rPr lang="en-US" sz="1100">
                          <a:effectLst/>
                        </a:rPr>
                        <a:t>Physical Education (EC-12)</a:t>
                      </a:r>
                    </a:p>
                  </a:txBody>
                  <a:tcPr marL="0" marR="0" marT="0" marB="0" anchor="ctr"/>
                </a:tc>
                <a:tc>
                  <a:txBody>
                    <a:bodyPr/>
                    <a:lstStyle/>
                    <a:p>
                      <a:pPr algn="ctr"/>
                      <a:r>
                        <a:rPr lang="en-US" sz="1100"/>
                        <a:t>13</a:t>
                      </a:r>
                    </a:p>
                  </a:txBody>
                  <a:tcPr marL="0" marR="0" marT="0" marB="0" anchor="ctr"/>
                </a:tc>
                <a:tc>
                  <a:txBody>
                    <a:bodyPr/>
                    <a:lstStyle/>
                    <a:p>
                      <a:pPr algn="ctr"/>
                      <a:r>
                        <a:rPr lang="en-US" sz="1100"/>
                        <a:t>25</a:t>
                      </a:r>
                    </a:p>
                  </a:txBody>
                  <a:tcPr marL="0" marR="0" marT="0" marB="0" anchor="ctr"/>
                </a:tc>
                <a:extLst>
                  <a:ext uri="{0D108BD9-81ED-4DB2-BD59-A6C34878D82A}">
                    <a16:rowId xmlns:a16="http://schemas.microsoft.com/office/drawing/2014/main" val="840189446"/>
                  </a:ext>
                </a:extLst>
              </a:tr>
              <a:tr h="179564">
                <a:tc>
                  <a:txBody>
                    <a:bodyPr/>
                    <a:lstStyle/>
                    <a:p>
                      <a:r>
                        <a:rPr lang="en-US" sz="1100">
                          <a:effectLst/>
                        </a:rPr>
                        <a:t>Physics/Mathematics (7-12)</a:t>
                      </a:r>
                    </a:p>
                  </a:txBody>
                  <a:tcPr marL="0" marR="0" marT="0" marB="0" anchor="ctr"/>
                </a:tc>
                <a:tc>
                  <a:txBody>
                    <a:bodyPr/>
                    <a:lstStyle/>
                    <a:p>
                      <a:pPr algn="ctr"/>
                      <a:r>
                        <a:rPr lang="en-US" sz="1100"/>
                        <a:t>2</a:t>
                      </a:r>
                    </a:p>
                  </a:txBody>
                  <a:tcPr marL="0" marR="0" marT="0" marB="0" anchor="ctr"/>
                </a:tc>
                <a:tc>
                  <a:txBody>
                    <a:bodyPr/>
                    <a:lstStyle/>
                    <a:p>
                      <a:pPr algn="ctr"/>
                      <a:r>
                        <a:rPr lang="en-US" sz="1100"/>
                        <a:t>3</a:t>
                      </a:r>
                    </a:p>
                  </a:txBody>
                  <a:tcPr marL="0" marR="0" marT="0" marB="0" anchor="ctr"/>
                </a:tc>
                <a:extLst>
                  <a:ext uri="{0D108BD9-81ED-4DB2-BD59-A6C34878D82A}">
                    <a16:rowId xmlns:a16="http://schemas.microsoft.com/office/drawing/2014/main" val="4267293397"/>
                  </a:ext>
                </a:extLst>
              </a:tr>
              <a:tr h="179564">
                <a:tc>
                  <a:txBody>
                    <a:bodyPr/>
                    <a:lstStyle/>
                    <a:p>
                      <a:r>
                        <a:rPr lang="en-US" sz="1100">
                          <a:effectLst/>
                        </a:rPr>
                        <a:t>Science (4-8)</a:t>
                      </a:r>
                    </a:p>
                  </a:txBody>
                  <a:tcPr marL="0" marR="0" marT="0" marB="0" anchor="ctr"/>
                </a:tc>
                <a:tc>
                  <a:txBody>
                    <a:bodyPr/>
                    <a:lstStyle/>
                    <a:p>
                      <a:pPr algn="ctr"/>
                      <a:endParaRPr lang="en-US" sz="1100"/>
                    </a:p>
                  </a:txBody>
                  <a:tcPr marL="0" marR="0" marT="0" marB="0" anchor="ctr"/>
                </a:tc>
                <a:tc>
                  <a:txBody>
                    <a:bodyPr/>
                    <a:lstStyle/>
                    <a:p>
                      <a:pPr algn="ctr"/>
                      <a:r>
                        <a:rPr lang="en-US" sz="1100"/>
                        <a:t>7</a:t>
                      </a:r>
                    </a:p>
                  </a:txBody>
                  <a:tcPr marL="0" marR="0" marT="0" marB="0" anchor="ctr"/>
                </a:tc>
                <a:extLst>
                  <a:ext uri="{0D108BD9-81ED-4DB2-BD59-A6C34878D82A}">
                    <a16:rowId xmlns:a16="http://schemas.microsoft.com/office/drawing/2014/main" val="2010718667"/>
                  </a:ext>
                </a:extLst>
              </a:tr>
              <a:tr h="179564">
                <a:tc>
                  <a:txBody>
                    <a:bodyPr/>
                    <a:lstStyle/>
                    <a:p>
                      <a:r>
                        <a:rPr lang="en-US" sz="1100">
                          <a:effectLst/>
                        </a:rPr>
                        <a:t>Science (7-12)</a:t>
                      </a:r>
                    </a:p>
                  </a:txBody>
                  <a:tcPr marL="0" marR="0" marT="0" marB="0" anchor="ctr"/>
                </a:tc>
                <a:tc>
                  <a:txBody>
                    <a:bodyPr/>
                    <a:lstStyle/>
                    <a:p>
                      <a:pPr algn="ctr"/>
                      <a:endParaRPr lang="en-US" sz="1100"/>
                    </a:p>
                  </a:txBody>
                  <a:tcPr marL="0" marR="0" marT="0" marB="0" anchor="ctr"/>
                </a:tc>
                <a:tc>
                  <a:txBody>
                    <a:bodyPr/>
                    <a:lstStyle/>
                    <a:p>
                      <a:pPr algn="ctr"/>
                      <a:r>
                        <a:rPr lang="en-US" sz="1100"/>
                        <a:t>1</a:t>
                      </a:r>
                    </a:p>
                  </a:txBody>
                  <a:tcPr marL="0" marR="0" marT="0" marB="0" anchor="ctr"/>
                </a:tc>
                <a:extLst>
                  <a:ext uri="{0D108BD9-81ED-4DB2-BD59-A6C34878D82A}">
                    <a16:rowId xmlns:a16="http://schemas.microsoft.com/office/drawing/2014/main" val="1534966531"/>
                  </a:ext>
                </a:extLst>
              </a:tr>
              <a:tr h="179564">
                <a:tc>
                  <a:txBody>
                    <a:bodyPr/>
                    <a:lstStyle/>
                    <a:p>
                      <a:r>
                        <a:rPr lang="en-US" sz="1100">
                          <a:effectLst/>
                        </a:rPr>
                        <a:t>Social Studies (7-12)</a:t>
                      </a:r>
                    </a:p>
                  </a:txBody>
                  <a:tcPr marL="0" marR="0" marT="0" marB="0" anchor="ctr"/>
                </a:tc>
                <a:tc>
                  <a:txBody>
                    <a:bodyPr/>
                    <a:lstStyle/>
                    <a:p>
                      <a:pPr algn="ctr"/>
                      <a:r>
                        <a:rPr lang="en-US" sz="1100"/>
                        <a:t>5</a:t>
                      </a:r>
                    </a:p>
                  </a:txBody>
                  <a:tcPr marL="0" marR="0" marT="0" marB="0" anchor="ctr"/>
                </a:tc>
                <a:tc>
                  <a:txBody>
                    <a:bodyPr/>
                    <a:lstStyle/>
                    <a:p>
                      <a:pPr algn="ctr"/>
                      <a:r>
                        <a:rPr lang="en-US" sz="1100"/>
                        <a:t>12</a:t>
                      </a:r>
                    </a:p>
                  </a:txBody>
                  <a:tcPr marL="0" marR="0" marT="0" marB="0" anchor="ctr"/>
                </a:tc>
                <a:extLst>
                  <a:ext uri="{0D108BD9-81ED-4DB2-BD59-A6C34878D82A}">
                    <a16:rowId xmlns:a16="http://schemas.microsoft.com/office/drawing/2014/main" val="4169405083"/>
                  </a:ext>
                </a:extLst>
              </a:tr>
              <a:tr h="179564">
                <a:tc>
                  <a:txBody>
                    <a:bodyPr/>
                    <a:lstStyle/>
                    <a:p>
                      <a:r>
                        <a:rPr lang="en-US" sz="1100">
                          <a:effectLst/>
                        </a:rPr>
                        <a:t>Special Education (EC-12)</a:t>
                      </a:r>
                    </a:p>
                  </a:txBody>
                  <a:tcPr marL="0" marR="0" marT="0" marB="0" anchor="ctr"/>
                </a:tc>
                <a:tc>
                  <a:txBody>
                    <a:bodyPr/>
                    <a:lstStyle/>
                    <a:p>
                      <a:pPr algn="ctr"/>
                      <a:r>
                        <a:rPr lang="en-US" sz="1100"/>
                        <a:t>27</a:t>
                      </a:r>
                    </a:p>
                  </a:txBody>
                  <a:tcPr marL="0" marR="0" marT="0" marB="0" anchor="ctr"/>
                </a:tc>
                <a:tc>
                  <a:txBody>
                    <a:bodyPr/>
                    <a:lstStyle/>
                    <a:p>
                      <a:pPr algn="ctr"/>
                      <a:r>
                        <a:rPr lang="en-US" sz="1100"/>
                        <a:t>41</a:t>
                      </a:r>
                    </a:p>
                  </a:txBody>
                  <a:tcPr marL="0" marR="0" marT="0" marB="0" anchor="ctr"/>
                </a:tc>
                <a:extLst>
                  <a:ext uri="{0D108BD9-81ED-4DB2-BD59-A6C34878D82A}">
                    <a16:rowId xmlns:a16="http://schemas.microsoft.com/office/drawing/2014/main" val="4231487626"/>
                  </a:ext>
                </a:extLst>
              </a:tr>
              <a:tr h="179564">
                <a:tc>
                  <a:txBody>
                    <a:bodyPr/>
                    <a:lstStyle/>
                    <a:p>
                      <a:r>
                        <a:rPr lang="en-US" sz="1100">
                          <a:effectLst/>
                        </a:rPr>
                        <a:t>Theatre (EC-12)</a:t>
                      </a:r>
                    </a:p>
                  </a:txBody>
                  <a:tcPr marL="0" marR="0" marT="0" marB="0" anchor="ctr"/>
                </a:tc>
                <a:tc>
                  <a:txBody>
                    <a:bodyPr/>
                    <a:lstStyle/>
                    <a:p>
                      <a:pPr algn="ctr"/>
                      <a:endParaRPr lang="en-US" sz="1100"/>
                    </a:p>
                  </a:txBody>
                  <a:tcPr marL="0" marR="0" marT="0" marB="0" anchor="ctr"/>
                </a:tc>
                <a:tc>
                  <a:txBody>
                    <a:bodyPr/>
                    <a:lstStyle/>
                    <a:p>
                      <a:pPr algn="ctr"/>
                      <a:r>
                        <a:rPr lang="en-US" sz="1100"/>
                        <a:t>1</a:t>
                      </a:r>
                    </a:p>
                  </a:txBody>
                  <a:tcPr marL="0" marR="0" marT="0" marB="0" anchor="ctr"/>
                </a:tc>
                <a:extLst>
                  <a:ext uri="{0D108BD9-81ED-4DB2-BD59-A6C34878D82A}">
                    <a16:rowId xmlns:a16="http://schemas.microsoft.com/office/drawing/2014/main" val="1240377039"/>
                  </a:ext>
                </a:extLst>
              </a:tr>
              <a:tr h="179564">
                <a:tc>
                  <a:txBody>
                    <a:bodyPr/>
                    <a:lstStyle/>
                    <a:p>
                      <a:r>
                        <a:rPr lang="en-US" sz="1100">
                          <a:effectLst/>
                        </a:rPr>
                        <a:t>Speech (7-12)</a:t>
                      </a:r>
                    </a:p>
                  </a:txBody>
                  <a:tcPr marL="0" marR="0" marT="0" marB="0" anchor="ctr"/>
                </a:tc>
                <a:tc>
                  <a:txBody>
                    <a:bodyPr/>
                    <a:lstStyle/>
                    <a:p>
                      <a:pPr algn="ctr"/>
                      <a:r>
                        <a:rPr lang="en-US" sz="1100"/>
                        <a:t>2</a:t>
                      </a:r>
                    </a:p>
                  </a:txBody>
                  <a:tcPr marL="0" marR="0" marT="0" marB="0" anchor="ctr"/>
                </a:tc>
                <a:tc>
                  <a:txBody>
                    <a:bodyPr/>
                    <a:lstStyle/>
                    <a:p>
                      <a:pPr algn="ctr"/>
                      <a:endParaRPr lang="en-US" sz="1100"/>
                    </a:p>
                  </a:txBody>
                  <a:tcPr marL="0" marR="0" marT="0" marB="0" anchor="ctr"/>
                </a:tc>
                <a:extLst>
                  <a:ext uri="{0D108BD9-81ED-4DB2-BD59-A6C34878D82A}">
                    <a16:rowId xmlns:a16="http://schemas.microsoft.com/office/drawing/2014/main" val="1459350289"/>
                  </a:ext>
                </a:extLst>
              </a:tr>
            </a:tbl>
          </a:graphicData>
        </a:graphic>
      </p:graphicFrame>
    </p:spTree>
    <p:extLst>
      <p:ext uri="{BB962C8B-B14F-4D97-AF65-F5344CB8AC3E}">
        <p14:creationId xmlns:p14="http://schemas.microsoft.com/office/powerpoint/2010/main" val="1085562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6BB0F901-FF69-4629-A04D-602452914681}"/>
              </a:ext>
            </a:extLst>
          </p:cNvPr>
          <p:cNvGraphicFramePr>
            <a:graphicFrameLocks noGrp="1"/>
          </p:cNvGraphicFramePr>
          <p:nvPr>
            <p:extLst>
              <p:ext uri="{D42A27DB-BD31-4B8C-83A1-F6EECF244321}">
                <p14:modId xmlns:p14="http://schemas.microsoft.com/office/powerpoint/2010/main" val="3430732184"/>
              </p:ext>
            </p:extLst>
          </p:nvPr>
        </p:nvGraphicFramePr>
        <p:xfrm>
          <a:off x="925778" y="1825657"/>
          <a:ext cx="10337297" cy="4346543"/>
        </p:xfrm>
        <a:graphic>
          <a:graphicData uri="http://schemas.openxmlformats.org/drawingml/2006/table">
            <a:tbl>
              <a:tblPr firstRow="1" bandRow="1">
                <a:solidFill>
                  <a:srgbClr val="F2F2F2">
                    <a:alpha val="45098"/>
                  </a:srgbClr>
                </a:solidFill>
                <a:tableStyleId>{5C22544A-7EE6-4342-B048-85BDC9FD1C3A}</a:tableStyleId>
              </a:tblPr>
              <a:tblGrid>
                <a:gridCol w="2512452">
                  <a:extLst>
                    <a:ext uri="{9D8B030D-6E8A-4147-A177-3AD203B41FA5}">
                      <a16:colId xmlns:a16="http://schemas.microsoft.com/office/drawing/2014/main" val="2092402935"/>
                    </a:ext>
                  </a:extLst>
                </a:gridCol>
                <a:gridCol w="1087184">
                  <a:extLst>
                    <a:ext uri="{9D8B030D-6E8A-4147-A177-3AD203B41FA5}">
                      <a16:colId xmlns:a16="http://schemas.microsoft.com/office/drawing/2014/main" val="391280407"/>
                    </a:ext>
                  </a:extLst>
                </a:gridCol>
                <a:gridCol w="1301632">
                  <a:extLst>
                    <a:ext uri="{9D8B030D-6E8A-4147-A177-3AD203B41FA5}">
                      <a16:colId xmlns:a16="http://schemas.microsoft.com/office/drawing/2014/main" val="3074205541"/>
                    </a:ext>
                  </a:extLst>
                </a:gridCol>
                <a:gridCol w="737923">
                  <a:extLst>
                    <a:ext uri="{9D8B030D-6E8A-4147-A177-3AD203B41FA5}">
                      <a16:colId xmlns:a16="http://schemas.microsoft.com/office/drawing/2014/main" val="3163134148"/>
                    </a:ext>
                  </a:extLst>
                </a:gridCol>
                <a:gridCol w="1244234">
                  <a:extLst>
                    <a:ext uri="{9D8B030D-6E8A-4147-A177-3AD203B41FA5}">
                      <a16:colId xmlns:a16="http://schemas.microsoft.com/office/drawing/2014/main" val="2460642730"/>
                    </a:ext>
                  </a:extLst>
                </a:gridCol>
                <a:gridCol w="809925">
                  <a:extLst>
                    <a:ext uri="{9D8B030D-6E8A-4147-A177-3AD203B41FA5}">
                      <a16:colId xmlns:a16="http://schemas.microsoft.com/office/drawing/2014/main" val="4092028198"/>
                    </a:ext>
                  </a:extLst>
                </a:gridCol>
                <a:gridCol w="844893">
                  <a:extLst>
                    <a:ext uri="{9D8B030D-6E8A-4147-A177-3AD203B41FA5}">
                      <a16:colId xmlns:a16="http://schemas.microsoft.com/office/drawing/2014/main" val="2784711032"/>
                    </a:ext>
                  </a:extLst>
                </a:gridCol>
                <a:gridCol w="1243583">
                  <a:extLst>
                    <a:ext uri="{9D8B030D-6E8A-4147-A177-3AD203B41FA5}">
                      <a16:colId xmlns:a16="http://schemas.microsoft.com/office/drawing/2014/main" val="1270476829"/>
                    </a:ext>
                  </a:extLst>
                </a:gridCol>
                <a:gridCol w="555471">
                  <a:extLst>
                    <a:ext uri="{9D8B030D-6E8A-4147-A177-3AD203B41FA5}">
                      <a16:colId xmlns:a16="http://schemas.microsoft.com/office/drawing/2014/main" val="1802001781"/>
                    </a:ext>
                  </a:extLst>
                </a:gridCol>
              </a:tblGrid>
              <a:tr h="614663">
                <a:tc>
                  <a:txBody>
                    <a:bodyPr/>
                    <a:lstStyle/>
                    <a:p>
                      <a:r>
                        <a:rPr lang="en-US" sz="1100" cap="none" spc="0">
                          <a:effectLst/>
                        </a:rPr>
                        <a:t>ROLE IN SCHOOLS</a:t>
                      </a:r>
                    </a:p>
                    <a:p>
                      <a:pPr lvl="0">
                        <a:buNone/>
                      </a:pPr>
                      <a:endParaRPr lang="en-US" sz="1100" cap="none" spc="0">
                        <a:effectLst/>
                      </a:endParaRPr>
                    </a:p>
                  </a:txBody>
                  <a:tcPr marL="0" marR="0" marT="73174" marB="0" anchor="b"/>
                </a:tc>
                <a:tc>
                  <a:txBody>
                    <a:bodyPr/>
                    <a:lstStyle/>
                    <a:p>
                      <a:pPr algn="ctr"/>
                      <a:r>
                        <a:rPr lang="en-US" sz="1100" cap="none" spc="0">
                          <a:effectLst/>
                        </a:rPr>
                        <a:t>Educational Diagnostician (EC-12)</a:t>
                      </a:r>
                    </a:p>
                  </a:txBody>
                  <a:tcPr marL="0" marR="0" marT="73174" marB="0" anchor="ctr"/>
                </a:tc>
                <a:tc>
                  <a:txBody>
                    <a:bodyPr/>
                    <a:lstStyle/>
                    <a:p>
                      <a:pPr algn="ctr"/>
                      <a:r>
                        <a:rPr lang="en-US" sz="1100" cap="none" spc="0">
                          <a:effectLst/>
                        </a:rPr>
                        <a:t>Legacy Master Reading Teacher (EC-12)</a:t>
                      </a:r>
                    </a:p>
                  </a:txBody>
                  <a:tcPr marL="0" marR="0" marT="73174" marB="0" anchor="ctr"/>
                </a:tc>
                <a:tc>
                  <a:txBody>
                    <a:bodyPr/>
                    <a:lstStyle/>
                    <a:p>
                      <a:pPr algn="ctr"/>
                      <a:r>
                        <a:rPr lang="en-US" sz="1100" cap="none" spc="0">
                          <a:effectLst/>
                        </a:rPr>
                        <a:t>Principal (EC-12)</a:t>
                      </a:r>
                    </a:p>
                  </a:txBody>
                  <a:tcPr marL="0" marR="0" marT="73174" marB="0" anchor="ctr"/>
                </a:tc>
                <a:tc>
                  <a:txBody>
                    <a:bodyPr/>
                    <a:lstStyle/>
                    <a:p>
                      <a:pPr algn="ctr"/>
                      <a:r>
                        <a:rPr lang="en-US" sz="1100" cap="none" spc="0">
                          <a:effectLst/>
                        </a:rPr>
                        <a:t>Principal as Instructional Leader (EC-12)</a:t>
                      </a:r>
                    </a:p>
                  </a:txBody>
                  <a:tcPr marL="0" marR="0" marT="73174" marB="0" anchor="ctr"/>
                </a:tc>
                <a:tc>
                  <a:txBody>
                    <a:bodyPr/>
                    <a:lstStyle/>
                    <a:p>
                      <a:pPr algn="ctr"/>
                      <a:r>
                        <a:rPr lang="en-US" sz="1100" cap="none" spc="0">
                          <a:effectLst/>
                        </a:rPr>
                        <a:t>Reading Specialist (EC-12)</a:t>
                      </a:r>
                    </a:p>
                  </a:txBody>
                  <a:tcPr marL="0" marR="0" marT="73174" marB="0" anchor="ctr"/>
                </a:tc>
                <a:tc>
                  <a:txBody>
                    <a:bodyPr/>
                    <a:lstStyle/>
                    <a:p>
                      <a:pPr algn="ctr"/>
                      <a:r>
                        <a:rPr lang="en-US" sz="1100" cap="none" spc="0">
                          <a:effectLst/>
                        </a:rPr>
                        <a:t>School Counselor (EC-12)</a:t>
                      </a:r>
                    </a:p>
                  </a:txBody>
                  <a:tcPr marL="0" marR="0" marT="73174" marB="0" anchor="ctr"/>
                </a:tc>
                <a:tc>
                  <a:txBody>
                    <a:bodyPr/>
                    <a:lstStyle/>
                    <a:p>
                      <a:pPr algn="ctr"/>
                      <a:r>
                        <a:rPr lang="en-US" sz="1100" cap="none" spc="0">
                          <a:effectLst/>
                        </a:rPr>
                        <a:t>Superintendent (EC-12)</a:t>
                      </a:r>
                    </a:p>
                  </a:txBody>
                  <a:tcPr marL="0" marR="0" marT="73174" marB="0" anchor="ctr"/>
                </a:tc>
                <a:tc>
                  <a:txBody>
                    <a:bodyPr/>
                    <a:lstStyle/>
                    <a:p>
                      <a:pPr algn="ctr"/>
                      <a:r>
                        <a:rPr lang="en-US" sz="1100" cap="none" spc="0">
                          <a:effectLst/>
                        </a:rPr>
                        <a:t>Grand Total</a:t>
                      </a:r>
                    </a:p>
                  </a:txBody>
                  <a:tcPr marL="0" marR="0" marT="73174" marB="0" anchor="ctr"/>
                </a:tc>
                <a:extLst>
                  <a:ext uri="{0D108BD9-81ED-4DB2-BD59-A6C34878D82A}">
                    <a16:rowId xmlns:a16="http://schemas.microsoft.com/office/drawing/2014/main" val="2493893899"/>
                  </a:ext>
                </a:extLst>
              </a:tr>
              <a:tr h="248792">
                <a:tc>
                  <a:txBody>
                    <a:bodyPr/>
                    <a:lstStyle/>
                    <a:p>
                      <a:r>
                        <a:rPr lang="en-US" sz="1000" cap="none" spc="0">
                          <a:effectLst/>
                        </a:rPr>
                        <a:t>ASSISTANT PRINCIPAL</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53</a:t>
                      </a:r>
                    </a:p>
                  </a:txBody>
                  <a:tcPr marL="0" marR="0" marT="73174" marB="0" anchor="ctr"/>
                </a:tc>
                <a:tc>
                  <a:txBody>
                    <a:bodyPr/>
                    <a:lstStyle/>
                    <a:p>
                      <a:pPr algn="ctr"/>
                      <a:r>
                        <a:rPr lang="en-US" sz="1000" cap="none" spc="0"/>
                        <a:t>1</a:t>
                      </a:r>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1</a:t>
                      </a:r>
                    </a:p>
                  </a:txBody>
                  <a:tcPr marL="0" marR="0" marT="73174" marB="0" anchor="ctr"/>
                </a:tc>
                <a:tc>
                  <a:txBody>
                    <a:bodyPr/>
                    <a:lstStyle/>
                    <a:p>
                      <a:pPr algn="ctr"/>
                      <a:r>
                        <a:rPr lang="en-US" sz="1000" cap="none" spc="0"/>
                        <a:t>7</a:t>
                      </a:r>
                    </a:p>
                  </a:txBody>
                  <a:tcPr marL="0" marR="0" marT="73174" marB="0" anchor="ctr"/>
                </a:tc>
                <a:tc>
                  <a:txBody>
                    <a:bodyPr/>
                    <a:lstStyle/>
                    <a:p>
                      <a:pPr algn="ctr"/>
                      <a:r>
                        <a:rPr lang="en-US" sz="1000" b="1" cap="none" spc="0"/>
                        <a:t>62</a:t>
                      </a:r>
                    </a:p>
                  </a:txBody>
                  <a:tcPr marL="0" marR="0" marT="73174" marB="0" anchor="ctr"/>
                </a:tc>
                <a:extLst>
                  <a:ext uri="{0D108BD9-81ED-4DB2-BD59-A6C34878D82A}">
                    <a16:rowId xmlns:a16="http://schemas.microsoft.com/office/drawing/2014/main" val="184303116"/>
                  </a:ext>
                </a:extLst>
              </a:tr>
              <a:tr h="248792">
                <a:tc>
                  <a:txBody>
                    <a:bodyPr/>
                    <a:lstStyle/>
                    <a:p>
                      <a:r>
                        <a:rPr lang="en-US" sz="1000" cap="none" spc="0">
                          <a:effectLst/>
                        </a:rPr>
                        <a:t>BUSINESS SERVICES PROFESSIONAL</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1</a:t>
                      </a:r>
                    </a:p>
                  </a:txBody>
                  <a:tcPr marL="0" marR="0" marT="73174" marB="0" anchor="ctr"/>
                </a:tc>
                <a:tc>
                  <a:txBody>
                    <a:bodyPr/>
                    <a:lstStyle/>
                    <a:p>
                      <a:pPr algn="ctr"/>
                      <a:endParaRPr lang="en-US" sz="1000" cap="none" spc="0"/>
                    </a:p>
                  </a:txBody>
                  <a:tcPr marL="0" marR="0" marT="73174" marB="0" anchor="ctr"/>
                </a:tc>
                <a:tc>
                  <a:txBody>
                    <a:bodyPr/>
                    <a:lstStyle/>
                    <a:p>
                      <a:pPr algn="ctr"/>
                      <a:r>
                        <a:rPr lang="en-US" sz="1000" b="1" cap="none" spc="0"/>
                        <a:t>1</a:t>
                      </a:r>
                    </a:p>
                  </a:txBody>
                  <a:tcPr marL="0" marR="0" marT="73174" marB="0" anchor="ctr"/>
                </a:tc>
                <a:extLst>
                  <a:ext uri="{0D108BD9-81ED-4DB2-BD59-A6C34878D82A}">
                    <a16:rowId xmlns:a16="http://schemas.microsoft.com/office/drawing/2014/main" val="4115933000"/>
                  </a:ext>
                </a:extLst>
              </a:tr>
              <a:tr h="248792">
                <a:tc>
                  <a:txBody>
                    <a:bodyPr/>
                    <a:lstStyle/>
                    <a:p>
                      <a:r>
                        <a:rPr lang="en-US" sz="1000" cap="none" spc="0">
                          <a:effectLst/>
                        </a:rPr>
                        <a:t>DIST INSTR PGM DIR OR EXC DIR</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7</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4</a:t>
                      </a:r>
                    </a:p>
                  </a:txBody>
                  <a:tcPr marL="0" marR="0" marT="73174" marB="0" anchor="ctr"/>
                </a:tc>
                <a:tc>
                  <a:txBody>
                    <a:bodyPr/>
                    <a:lstStyle/>
                    <a:p>
                      <a:pPr algn="ctr"/>
                      <a:r>
                        <a:rPr lang="en-US" sz="1000" b="1" cap="none" spc="0"/>
                        <a:t>11</a:t>
                      </a:r>
                    </a:p>
                  </a:txBody>
                  <a:tcPr marL="0" marR="0" marT="73174" marB="0" anchor="ctr"/>
                </a:tc>
                <a:extLst>
                  <a:ext uri="{0D108BD9-81ED-4DB2-BD59-A6C34878D82A}">
                    <a16:rowId xmlns:a16="http://schemas.microsoft.com/office/drawing/2014/main" val="4273856299"/>
                  </a:ext>
                </a:extLst>
              </a:tr>
              <a:tr h="248792">
                <a:tc>
                  <a:txBody>
                    <a:bodyPr/>
                    <a:lstStyle/>
                    <a:p>
                      <a:r>
                        <a:rPr lang="en-US" sz="1000" cap="none" spc="0">
                          <a:effectLst/>
                        </a:rPr>
                        <a:t>EDUCATIONAL DIAGNOSTICIAN</a:t>
                      </a:r>
                    </a:p>
                  </a:txBody>
                  <a:tcPr marL="0" marR="0" marT="73174" marB="0" anchor="ctr"/>
                </a:tc>
                <a:tc>
                  <a:txBody>
                    <a:bodyPr/>
                    <a:lstStyle/>
                    <a:p>
                      <a:pPr algn="ctr"/>
                      <a:r>
                        <a:rPr lang="en-US" sz="1000" cap="none" spc="0"/>
                        <a:t>63</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b="1" cap="none" spc="0"/>
                        <a:t>63</a:t>
                      </a:r>
                    </a:p>
                  </a:txBody>
                  <a:tcPr marL="0" marR="0" marT="73174" marB="0" anchor="ctr"/>
                </a:tc>
                <a:extLst>
                  <a:ext uri="{0D108BD9-81ED-4DB2-BD59-A6C34878D82A}">
                    <a16:rowId xmlns:a16="http://schemas.microsoft.com/office/drawing/2014/main" val="1271167265"/>
                  </a:ext>
                </a:extLst>
              </a:tr>
              <a:tr h="248792">
                <a:tc>
                  <a:txBody>
                    <a:bodyPr/>
                    <a:lstStyle/>
                    <a:p>
                      <a:r>
                        <a:rPr lang="en-US" sz="1000" cap="none" spc="0">
                          <a:effectLst/>
                        </a:rPr>
                        <a:t>INSTRUCT MATERIALS COORDINATOR</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3</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b="1" cap="none" spc="0"/>
                        <a:t>3</a:t>
                      </a:r>
                    </a:p>
                  </a:txBody>
                  <a:tcPr marL="0" marR="0" marT="73174" marB="0" anchor="ctr"/>
                </a:tc>
                <a:extLst>
                  <a:ext uri="{0D108BD9-81ED-4DB2-BD59-A6C34878D82A}">
                    <a16:rowId xmlns:a16="http://schemas.microsoft.com/office/drawing/2014/main" val="2815899851"/>
                  </a:ext>
                </a:extLst>
              </a:tr>
              <a:tr h="248792">
                <a:tc>
                  <a:txBody>
                    <a:bodyPr/>
                    <a:lstStyle/>
                    <a:p>
                      <a:r>
                        <a:rPr lang="en-US" sz="1000" cap="none" spc="0">
                          <a:effectLst/>
                        </a:rPr>
                        <a:t>OTH CAMP EXEMPT PROFESSNAL AUX</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15</a:t>
                      </a:r>
                    </a:p>
                  </a:txBody>
                  <a:tcPr marL="0" marR="0" marT="73174" marB="0" anchor="ctr"/>
                </a:tc>
                <a:tc>
                  <a:txBody>
                    <a:bodyPr/>
                    <a:lstStyle/>
                    <a:p>
                      <a:pPr algn="ctr"/>
                      <a:r>
                        <a:rPr lang="en-US" sz="1000" cap="none" spc="0"/>
                        <a:t>3</a:t>
                      </a:r>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3</a:t>
                      </a:r>
                    </a:p>
                  </a:txBody>
                  <a:tcPr marL="0" marR="0" marT="73174" marB="0" anchor="ctr"/>
                </a:tc>
                <a:tc>
                  <a:txBody>
                    <a:bodyPr/>
                    <a:lstStyle/>
                    <a:p>
                      <a:pPr algn="ctr"/>
                      <a:endParaRPr lang="en-US" sz="1000" cap="none" spc="0"/>
                    </a:p>
                  </a:txBody>
                  <a:tcPr marL="0" marR="0" marT="73174" marB="0" anchor="ctr"/>
                </a:tc>
                <a:tc>
                  <a:txBody>
                    <a:bodyPr/>
                    <a:lstStyle/>
                    <a:p>
                      <a:pPr algn="ctr"/>
                      <a:r>
                        <a:rPr lang="en-US" sz="1000" b="1" cap="none" spc="0"/>
                        <a:t>21</a:t>
                      </a:r>
                    </a:p>
                  </a:txBody>
                  <a:tcPr marL="0" marR="0" marT="73174" marB="0" anchor="ctr"/>
                </a:tc>
                <a:extLst>
                  <a:ext uri="{0D108BD9-81ED-4DB2-BD59-A6C34878D82A}">
                    <a16:rowId xmlns:a16="http://schemas.microsoft.com/office/drawing/2014/main" val="2706812776"/>
                  </a:ext>
                </a:extLst>
              </a:tr>
              <a:tr h="248792">
                <a:tc>
                  <a:txBody>
                    <a:bodyPr/>
                    <a:lstStyle/>
                    <a:p>
                      <a:r>
                        <a:rPr lang="en-US" sz="1000" cap="none" spc="0">
                          <a:effectLst/>
                        </a:rPr>
                        <a:t>OTHR LEA EXEMPT PROFESSNAL AUX</a:t>
                      </a:r>
                    </a:p>
                  </a:txBody>
                  <a:tcPr marL="0" marR="0" marT="73174" marB="0" anchor="ctr"/>
                </a:tc>
                <a:tc>
                  <a:txBody>
                    <a:bodyPr/>
                    <a:lstStyle/>
                    <a:p>
                      <a:pPr algn="ctr"/>
                      <a:r>
                        <a:rPr lang="en-US" sz="1000" cap="none" spc="0"/>
                        <a:t>4</a:t>
                      </a:r>
                    </a:p>
                  </a:txBody>
                  <a:tcPr marL="0" marR="0" marT="73174" marB="0" anchor="ctr"/>
                </a:tc>
                <a:tc>
                  <a:txBody>
                    <a:bodyPr/>
                    <a:lstStyle/>
                    <a:p>
                      <a:pPr algn="ctr"/>
                      <a:r>
                        <a:rPr lang="en-US" sz="1000" cap="none" spc="0"/>
                        <a:t>1</a:t>
                      </a:r>
                    </a:p>
                  </a:txBody>
                  <a:tcPr marL="0" marR="0" marT="73174" marB="0" anchor="ctr"/>
                </a:tc>
                <a:tc>
                  <a:txBody>
                    <a:bodyPr/>
                    <a:lstStyle/>
                    <a:p>
                      <a:pPr algn="ctr"/>
                      <a:r>
                        <a:rPr lang="en-US" sz="1000" cap="none" spc="0"/>
                        <a:t>3</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1</a:t>
                      </a:r>
                    </a:p>
                  </a:txBody>
                  <a:tcPr marL="0" marR="0" marT="73174" marB="0" anchor="ctr"/>
                </a:tc>
                <a:tc>
                  <a:txBody>
                    <a:bodyPr/>
                    <a:lstStyle/>
                    <a:p>
                      <a:pPr algn="ctr"/>
                      <a:r>
                        <a:rPr lang="en-US" sz="1000" cap="none" spc="0"/>
                        <a:t>2</a:t>
                      </a:r>
                    </a:p>
                  </a:txBody>
                  <a:tcPr marL="0" marR="0" marT="73174" marB="0" anchor="ctr"/>
                </a:tc>
                <a:tc>
                  <a:txBody>
                    <a:bodyPr/>
                    <a:lstStyle/>
                    <a:p>
                      <a:pPr algn="ctr"/>
                      <a:r>
                        <a:rPr lang="en-US" sz="1000" b="1" cap="none" spc="0"/>
                        <a:t>11</a:t>
                      </a:r>
                    </a:p>
                  </a:txBody>
                  <a:tcPr marL="0" marR="0" marT="73174" marB="0" anchor="ctr"/>
                </a:tc>
                <a:extLst>
                  <a:ext uri="{0D108BD9-81ED-4DB2-BD59-A6C34878D82A}">
                    <a16:rowId xmlns:a16="http://schemas.microsoft.com/office/drawing/2014/main" val="2228074426"/>
                  </a:ext>
                </a:extLst>
              </a:tr>
              <a:tr h="248792">
                <a:tc>
                  <a:txBody>
                    <a:bodyPr/>
                    <a:lstStyle/>
                    <a:p>
                      <a:r>
                        <a:rPr lang="en-US" sz="1000" cap="none" spc="0">
                          <a:effectLst/>
                        </a:rPr>
                        <a:t>PRINCIPAL</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1</a:t>
                      </a:r>
                    </a:p>
                  </a:txBody>
                  <a:tcPr marL="0" marR="0" marT="73174" marB="0" anchor="ctr"/>
                </a:tc>
                <a:tc>
                  <a:txBody>
                    <a:bodyPr/>
                    <a:lstStyle/>
                    <a:p>
                      <a:pPr algn="ctr"/>
                      <a:r>
                        <a:rPr lang="en-US" sz="1000" cap="none" spc="0"/>
                        <a:t>14</a:t>
                      </a:r>
                    </a:p>
                  </a:txBody>
                  <a:tcPr marL="0" marR="0" marT="73174" marB="0" anchor="ctr"/>
                </a:tc>
                <a:tc>
                  <a:txBody>
                    <a:bodyPr/>
                    <a:lstStyle/>
                    <a:p>
                      <a:pPr algn="ctr"/>
                      <a:r>
                        <a:rPr lang="en-US" sz="1000" b="1" cap="none" spc="0"/>
                        <a:t>15</a:t>
                      </a:r>
                    </a:p>
                  </a:txBody>
                  <a:tcPr marL="0" marR="0" marT="73174" marB="0" anchor="ctr"/>
                </a:tc>
                <a:extLst>
                  <a:ext uri="{0D108BD9-81ED-4DB2-BD59-A6C34878D82A}">
                    <a16:rowId xmlns:a16="http://schemas.microsoft.com/office/drawing/2014/main" val="1114452057"/>
                  </a:ext>
                </a:extLst>
              </a:tr>
              <a:tr h="248792">
                <a:tc>
                  <a:txBody>
                    <a:bodyPr/>
                    <a:lstStyle/>
                    <a:p>
                      <a:r>
                        <a:rPr lang="en-US" sz="1000" cap="none" spc="0">
                          <a:effectLst/>
                        </a:rPr>
                        <a:t>RESEARCH/EVALUATN PROFESSIONAL</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1</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b="1" cap="none" spc="0"/>
                        <a:t>1</a:t>
                      </a:r>
                    </a:p>
                  </a:txBody>
                  <a:tcPr marL="0" marR="0" marT="73174" marB="0" anchor="ctr"/>
                </a:tc>
                <a:extLst>
                  <a:ext uri="{0D108BD9-81ED-4DB2-BD59-A6C34878D82A}">
                    <a16:rowId xmlns:a16="http://schemas.microsoft.com/office/drawing/2014/main" val="3063073058"/>
                  </a:ext>
                </a:extLst>
              </a:tr>
              <a:tr h="248792">
                <a:tc>
                  <a:txBody>
                    <a:bodyPr/>
                    <a:lstStyle/>
                    <a:p>
                      <a:r>
                        <a:rPr lang="en-US" sz="1000" cap="none" spc="0">
                          <a:effectLst/>
                        </a:rPr>
                        <a:t>SCHOOL COUNSELOR</a:t>
                      </a:r>
                    </a:p>
                  </a:txBody>
                  <a:tcPr marL="0" marR="0" marT="73174" marB="0" anchor="ctr"/>
                </a:tc>
                <a:tc>
                  <a:txBody>
                    <a:bodyPr/>
                    <a:lstStyle/>
                    <a:p>
                      <a:pPr algn="ctr"/>
                      <a:r>
                        <a:rPr lang="en-US" sz="1000" cap="none" spc="0"/>
                        <a:t>5</a:t>
                      </a:r>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1</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41</a:t>
                      </a:r>
                    </a:p>
                  </a:txBody>
                  <a:tcPr marL="0" marR="0" marT="73174" marB="0" anchor="ctr"/>
                </a:tc>
                <a:tc>
                  <a:txBody>
                    <a:bodyPr/>
                    <a:lstStyle/>
                    <a:p>
                      <a:pPr algn="ctr"/>
                      <a:endParaRPr lang="en-US" sz="1000" cap="none" spc="0"/>
                    </a:p>
                  </a:txBody>
                  <a:tcPr marL="0" marR="0" marT="73174" marB="0" anchor="ctr"/>
                </a:tc>
                <a:tc>
                  <a:txBody>
                    <a:bodyPr/>
                    <a:lstStyle/>
                    <a:p>
                      <a:pPr algn="ctr"/>
                      <a:r>
                        <a:rPr lang="en-US" sz="1000" b="1" cap="none" spc="0"/>
                        <a:t>47</a:t>
                      </a:r>
                    </a:p>
                  </a:txBody>
                  <a:tcPr marL="0" marR="0" marT="73174" marB="0" anchor="ctr"/>
                </a:tc>
                <a:extLst>
                  <a:ext uri="{0D108BD9-81ED-4DB2-BD59-A6C34878D82A}">
                    <a16:rowId xmlns:a16="http://schemas.microsoft.com/office/drawing/2014/main" val="501672834"/>
                  </a:ext>
                </a:extLst>
              </a:tr>
              <a:tr h="248792">
                <a:tc>
                  <a:txBody>
                    <a:bodyPr/>
                    <a:lstStyle/>
                    <a:p>
                      <a:r>
                        <a:rPr lang="en-US" sz="1000" cap="none" spc="0">
                          <a:effectLst/>
                        </a:rPr>
                        <a:t>SUPERINTENDENT/CAO/CEO/PRESDNT</a:t>
                      </a:r>
                    </a:p>
                  </a:txBody>
                  <a:tcPr marL="0" marR="0" marT="73174" marB="0" anchor="ctr"/>
                </a:tc>
                <a:tc>
                  <a:txBody>
                    <a:bodyPr/>
                    <a:lstStyle/>
                    <a:p>
                      <a:pPr algn="ctr"/>
                      <a:r>
                        <a:rPr lang="en-US" sz="1000" cap="none" spc="0"/>
                        <a:t>1</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1</a:t>
                      </a:r>
                    </a:p>
                  </a:txBody>
                  <a:tcPr marL="0" marR="0" marT="73174" marB="0" anchor="ctr"/>
                </a:tc>
                <a:tc>
                  <a:txBody>
                    <a:bodyPr/>
                    <a:lstStyle/>
                    <a:p>
                      <a:pPr algn="ctr"/>
                      <a:r>
                        <a:rPr lang="en-US" sz="1000" b="1" cap="none" spc="0"/>
                        <a:t>2</a:t>
                      </a:r>
                    </a:p>
                  </a:txBody>
                  <a:tcPr marL="0" marR="0" marT="73174" marB="0" anchor="ctr"/>
                </a:tc>
                <a:extLst>
                  <a:ext uri="{0D108BD9-81ED-4DB2-BD59-A6C34878D82A}">
                    <a16:rowId xmlns:a16="http://schemas.microsoft.com/office/drawing/2014/main" val="2727660721"/>
                  </a:ext>
                </a:extLst>
              </a:tr>
              <a:tr h="248792">
                <a:tc>
                  <a:txBody>
                    <a:bodyPr/>
                    <a:lstStyle/>
                    <a:p>
                      <a:r>
                        <a:rPr lang="en-US" sz="1000" cap="none" spc="0">
                          <a:effectLst/>
                        </a:rPr>
                        <a:t>TEACHER</a:t>
                      </a:r>
                    </a:p>
                  </a:txBody>
                  <a:tcPr marL="0" marR="0" marT="73174" marB="0" anchor="ctr"/>
                </a:tc>
                <a:tc>
                  <a:txBody>
                    <a:bodyPr/>
                    <a:lstStyle/>
                    <a:p>
                      <a:pPr algn="ctr"/>
                      <a:r>
                        <a:rPr lang="en-US" sz="1000" cap="none" spc="0"/>
                        <a:t>39</a:t>
                      </a:r>
                    </a:p>
                  </a:txBody>
                  <a:tcPr marL="0" marR="0" marT="73174" marB="0" anchor="ctr"/>
                </a:tc>
                <a:tc>
                  <a:txBody>
                    <a:bodyPr/>
                    <a:lstStyle/>
                    <a:p>
                      <a:pPr algn="ctr"/>
                      <a:r>
                        <a:rPr lang="en-US" sz="1000" cap="none" spc="0"/>
                        <a:t>4</a:t>
                      </a:r>
                    </a:p>
                  </a:txBody>
                  <a:tcPr marL="0" marR="0" marT="73174" marB="0" anchor="ctr"/>
                </a:tc>
                <a:tc>
                  <a:txBody>
                    <a:bodyPr/>
                    <a:lstStyle/>
                    <a:p>
                      <a:pPr algn="ctr"/>
                      <a:r>
                        <a:rPr lang="en-US" sz="1000" cap="none" spc="0"/>
                        <a:t>128</a:t>
                      </a:r>
                    </a:p>
                  </a:txBody>
                  <a:tcPr marL="0" marR="0" marT="73174" marB="0" anchor="ctr"/>
                </a:tc>
                <a:tc>
                  <a:txBody>
                    <a:bodyPr/>
                    <a:lstStyle/>
                    <a:p>
                      <a:pPr algn="ctr"/>
                      <a:r>
                        <a:rPr lang="en-US" sz="1000" cap="none" spc="0"/>
                        <a:t>22</a:t>
                      </a:r>
                    </a:p>
                  </a:txBody>
                  <a:tcPr marL="0" marR="0" marT="73174" marB="0" anchor="ctr"/>
                </a:tc>
                <a:tc>
                  <a:txBody>
                    <a:bodyPr/>
                    <a:lstStyle/>
                    <a:p>
                      <a:pPr algn="ctr"/>
                      <a:r>
                        <a:rPr lang="en-US" sz="1000" cap="none" spc="0"/>
                        <a:t>14</a:t>
                      </a:r>
                    </a:p>
                  </a:txBody>
                  <a:tcPr marL="0" marR="0" marT="73174" marB="0" anchor="ctr"/>
                </a:tc>
                <a:tc>
                  <a:txBody>
                    <a:bodyPr/>
                    <a:lstStyle/>
                    <a:p>
                      <a:pPr algn="ctr"/>
                      <a:r>
                        <a:rPr lang="en-US" sz="1000" cap="none" spc="0"/>
                        <a:t>40</a:t>
                      </a:r>
                    </a:p>
                  </a:txBody>
                  <a:tcPr marL="0" marR="0" marT="73174" marB="0" anchor="ctr"/>
                </a:tc>
                <a:tc>
                  <a:txBody>
                    <a:bodyPr/>
                    <a:lstStyle/>
                    <a:p>
                      <a:pPr algn="ctr"/>
                      <a:r>
                        <a:rPr lang="en-US" sz="1000" cap="none" spc="0"/>
                        <a:t>2</a:t>
                      </a:r>
                    </a:p>
                  </a:txBody>
                  <a:tcPr marL="0" marR="0" marT="73174" marB="0" anchor="ctr"/>
                </a:tc>
                <a:tc>
                  <a:txBody>
                    <a:bodyPr/>
                    <a:lstStyle/>
                    <a:p>
                      <a:pPr algn="ctr"/>
                      <a:r>
                        <a:rPr lang="en-US" sz="1000" b="1" cap="none" spc="0"/>
                        <a:t>249</a:t>
                      </a:r>
                    </a:p>
                  </a:txBody>
                  <a:tcPr marL="0" marR="0" marT="73174" marB="0" anchor="ctr"/>
                </a:tc>
                <a:extLst>
                  <a:ext uri="{0D108BD9-81ED-4DB2-BD59-A6C34878D82A}">
                    <a16:rowId xmlns:a16="http://schemas.microsoft.com/office/drawing/2014/main" val="795685274"/>
                  </a:ext>
                </a:extLst>
              </a:tr>
              <a:tr h="248792">
                <a:tc>
                  <a:txBody>
                    <a:bodyPr/>
                    <a:lstStyle/>
                    <a:p>
                      <a:r>
                        <a:rPr lang="en-US" sz="1000" cap="none" spc="0">
                          <a:effectLst/>
                        </a:rPr>
                        <a:t>TEACHER FACILITATOR</a:t>
                      </a:r>
                    </a:p>
                  </a:txBody>
                  <a:tcPr marL="0" marR="0" marT="73174" marB="0" anchor="ctr"/>
                </a:tc>
                <a:tc>
                  <a:txBody>
                    <a:bodyPr/>
                    <a:lstStyle/>
                    <a:p>
                      <a:pPr algn="ctr"/>
                      <a:r>
                        <a:rPr lang="en-US" sz="1000" cap="none" spc="0"/>
                        <a:t>2</a:t>
                      </a:r>
                    </a:p>
                  </a:txBody>
                  <a:tcPr marL="0" marR="0" marT="73174" marB="0" anchor="ctr"/>
                </a:tc>
                <a:tc>
                  <a:txBody>
                    <a:bodyPr/>
                    <a:lstStyle/>
                    <a:p>
                      <a:pPr algn="ctr"/>
                      <a:r>
                        <a:rPr lang="en-US" sz="1000" cap="none" spc="0"/>
                        <a:t>2</a:t>
                      </a:r>
                    </a:p>
                  </a:txBody>
                  <a:tcPr marL="0" marR="0" marT="73174" marB="0" anchor="ctr"/>
                </a:tc>
                <a:tc>
                  <a:txBody>
                    <a:bodyPr/>
                    <a:lstStyle/>
                    <a:p>
                      <a:pPr algn="ctr"/>
                      <a:r>
                        <a:rPr lang="en-US" sz="1000" cap="none" spc="0"/>
                        <a:t>19</a:t>
                      </a:r>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2</a:t>
                      </a:r>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1</a:t>
                      </a:r>
                    </a:p>
                  </a:txBody>
                  <a:tcPr marL="0" marR="0" marT="73174" marB="0" anchor="ctr"/>
                </a:tc>
                <a:tc>
                  <a:txBody>
                    <a:bodyPr/>
                    <a:lstStyle/>
                    <a:p>
                      <a:pPr algn="ctr"/>
                      <a:r>
                        <a:rPr lang="en-US" sz="1000" b="1" cap="none" spc="0"/>
                        <a:t>26</a:t>
                      </a:r>
                    </a:p>
                  </a:txBody>
                  <a:tcPr marL="0" marR="0" marT="73174" marB="0" anchor="ctr"/>
                </a:tc>
                <a:extLst>
                  <a:ext uri="{0D108BD9-81ED-4DB2-BD59-A6C34878D82A}">
                    <a16:rowId xmlns:a16="http://schemas.microsoft.com/office/drawing/2014/main" val="1683385740"/>
                  </a:ext>
                </a:extLst>
              </a:tr>
              <a:tr h="248792">
                <a:tc>
                  <a:txBody>
                    <a:bodyPr/>
                    <a:lstStyle/>
                    <a:p>
                      <a:r>
                        <a:rPr lang="en-US" sz="1000" cap="none" spc="0">
                          <a:effectLst/>
                        </a:rPr>
                        <a:t>TEACHER SUPERVISOR</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cap="none" spc="0"/>
                        <a:t>3</a:t>
                      </a:r>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endParaRPr lang="en-US" sz="1000" cap="none" spc="0"/>
                    </a:p>
                  </a:txBody>
                  <a:tcPr marL="0" marR="0" marT="73174" marB="0" anchor="ctr"/>
                </a:tc>
                <a:tc>
                  <a:txBody>
                    <a:bodyPr/>
                    <a:lstStyle/>
                    <a:p>
                      <a:pPr algn="ctr"/>
                      <a:r>
                        <a:rPr lang="en-US" sz="1000" b="1" cap="none" spc="0"/>
                        <a:t>3</a:t>
                      </a:r>
                    </a:p>
                  </a:txBody>
                  <a:tcPr marL="0" marR="0" marT="73174" marB="0" anchor="ctr"/>
                </a:tc>
                <a:extLst>
                  <a:ext uri="{0D108BD9-81ED-4DB2-BD59-A6C34878D82A}">
                    <a16:rowId xmlns:a16="http://schemas.microsoft.com/office/drawing/2014/main" val="2890314108"/>
                  </a:ext>
                </a:extLst>
              </a:tr>
              <a:tr h="248792">
                <a:tc>
                  <a:txBody>
                    <a:bodyPr/>
                    <a:lstStyle/>
                    <a:p>
                      <a:r>
                        <a:rPr lang="en-US" sz="1000" b="1" cap="none" spc="0">
                          <a:effectLst/>
                        </a:rPr>
                        <a:t>Grand Total</a:t>
                      </a:r>
                    </a:p>
                  </a:txBody>
                  <a:tcPr marL="0" marR="0" marT="73174" marB="0" anchor="ctr"/>
                </a:tc>
                <a:tc>
                  <a:txBody>
                    <a:bodyPr/>
                    <a:lstStyle/>
                    <a:p>
                      <a:pPr algn="ctr"/>
                      <a:r>
                        <a:rPr lang="en-US" sz="1000" b="1" cap="none" spc="0">
                          <a:effectLst/>
                        </a:rPr>
                        <a:t>114</a:t>
                      </a:r>
                    </a:p>
                  </a:txBody>
                  <a:tcPr marL="0" marR="0" marT="73174" marB="0" anchor="ctr"/>
                </a:tc>
                <a:tc>
                  <a:txBody>
                    <a:bodyPr/>
                    <a:lstStyle/>
                    <a:p>
                      <a:pPr algn="ctr"/>
                      <a:r>
                        <a:rPr lang="en-US" sz="1000" b="1" cap="none" spc="0">
                          <a:effectLst/>
                        </a:rPr>
                        <a:t>7</a:t>
                      </a:r>
                    </a:p>
                  </a:txBody>
                  <a:tcPr marL="0" marR="0" marT="73174" marB="0" anchor="ctr"/>
                </a:tc>
                <a:tc>
                  <a:txBody>
                    <a:bodyPr/>
                    <a:lstStyle/>
                    <a:p>
                      <a:pPr algn="ctr"/>
                      <a:r>
                        <a:rPr lang="en-US" sz="1000" b="1" cap="none" spc="0">
                          <a:effectLst/>
                        </a:rPr>
                        <a:t>233</a:t>
                      </a:r>
                    </a:p>
                  </a:txBody>
                  <a:tcPr marL="0" marR="0" marT="73174" marB="0" anchor="ctr"/>
                </a:tc>
                <a:tc>
                  <a:txBody>
                    <a:bodyPr/>
                    <a:lstStyle/>
                    <a:p>
                      <a:pPr algn="ctr"/>
                      <a:r>
                        <a:rPr lang="en-US" sz="1000" b="1" cap="none" spc="0">
                          <a:effectLst/>
                        </a:rPr>
                        <a:t>26</a:t>
                      </a:r>
                    </a:p>
                  </a:txBody>
                  <a:tcPr marL="0" marR="0" marT="73174" marB="0" anchor="ctr"/>
                </a:tc>
                <a:tc>
                  <a:txBody>
                    <a:bodyPr/>
                    <a:lstStyle/>
                    <a:p>
                      <a:pPr algn="ctr"/>
                      <a:r>
                        <a:rPr lang="en-US" sz="1000" b="1" cap="none" spc="0">
                          <a:effectLst/>
                        </a:rPr>
                        <a:t>16</a:t>
                      </a:r>
                    </a:p>
                  </a:txBody>
                  <a:tcPr marL="0" marR="0" marT="73174" marB="0" anchor="ctr"/>
                </a:tc>
                <a:tc>
                  <a:txBody>
                    <a:bodyPr/>
                    <a:lstStyle/>
                    <a:p>
                      <a:pPr algn="ctr"/>
                      <a:r>
                        <a:rPr lang="en-US" sz="1000" b="1" cap="none" spc="0">
                          <a:effectLst/>
                        </a:rPr>
                        <a:t>88</a:t>
                      </a:r>
                    </a:p>
                  </a:txBody>
                  <a:tcPr marL="0" marR="0" marT="73174" marB="0" anchor="ctr"/>
                </a:tc>
                <a:tc>
                  <a:txBody>
                    <a:bodyPr/>
                    <a:lstStyle/>
                    <a:p>
                      <a:pPr algn="ctr"/>
                      <a:r>
                        <a:rPr lang="en-US" sz="1000" b="1" cap="none" spc="0">
                          <a:effectLst/>
                        </a:rPr>
                        <a:t>31</a:t>
                      </a:r>
                    </a:p>
                  </a:txBody>
                  <a:tcPr marL="0" marR="0" marT="73174" marB="0" anchor="ctr"/>
                </a:tc>
                <a:tc>
                  <a:txBody>
                    <a:bodyPr/>
                    <a:lstStyle/>
                    <a:p>
                      <a:pPr algn="ctr"/>
                      <a:r>
                        <a:rPr lang="en-US" sz="1000" b="1" cap="none" spc="0">
                          <a:effectLst/>
                        </a:rPr>
                        <a:t>515</a:t>
                      </a:r>
                    </a:p>
                  </a:txBody>
                  <a:tcPr marL="0" marR="0" marT="73174" marB="0" anchor="ctr"/>
                </a:tc>
                <a:extLst>
                  <a:ext uri="{0D108BD9-81ED-4DB2-BD59-A6C34878D82A}">
                    <a16:rowId xmlns:a16="http://schemas.microsoft.com/office/drawing/2014/main" val="2489409849"/>
                  </a:ext>
                </a:extLst>
              </a:tr>
            </a:tbl>
          </a:graphicData>
        </a:graphic>
      </p:graphicFrame>
      <p:sp>
        <p:nvSpPr>
          <p:cNvPr id="7" name="Title 1">
            <a:extLst>
              <a:ext uri="{FF2B5EF4-FFF2-40B4-BE49-F238E27FC236}">
                <a16:creationId xmlns:a16="http://schemas.microsoft.com/office/drawing/2014/main" id="{AA493BAA-3806-4477-A94C-F8C6D092CEC8}"/>
              </a:ext>
            </a:extLst>
          </p:cNvPr>
          <p:cNvSpPr txBox="1">
            <a:spLocks/>
          </p:cNvSpPr>
          <p:nvPr/>
        </p:nvSpPr>
        <p:spPr>
          <a:xfrm>
            <a:off x="802005" y="581878"/>
            <a:ext cx="10048875" cy="631607"/>
          </a:xfrm>
          <a:prstGeom prst="rect">
            <a:avLst/>
          </a:prstGeom>
        </p:spPr>
        <p:txBody>
          <a:bodyPr lIns="91440" tIns="45720" rIns="91440" bIns="45720" anchor="t"/>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000"/>
              <a:t>Professional Certification Impact Data </a:t>
            </a:r>
            <a:br>
              <a:rPr lang="en-US" sz="4000"/>
            </a:br>
            <a:r>
              <a:rPr lang="en-US" sz="4000"/>
              <a:t>Role in Districts by Certification </a:t>
            </a:r>
            <a:r>
              <a:rPr lang="en-US" sz="4000">
                <a:cs typeface="Calibri Light"/>
              </a:rPr>
              <a:t>in 2015-2021</a:t>
            </a:r>
            <a:endParaRPr lang="en-US"/>
          </a:p>
        </p:txBody>
      </p:sp>
    </p:spTree>
    <p:extLst>
      <p:ext uri="{BB962C8B-B14F-4D97-AF65-F5344CB8AC3E}">
        <p14:creationId xmlns:p14="http://schemas.microsoft.com/office/powerpoint/2010/main" val="3489218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A493BAA-3806-4477-A94C-F8C6D092CEC8}"/>
              </a:ext>
            </a:extLst>
          </p:cNvPr>
          <p:cNvSpPr txBox="1">
            <a:spLocks/>
          </p:cNvSpPr>
          <p:nvPr/>
        </p:nvSpPr>
        <p:spPr>
          <a:xfrm>
            <a:off x="802005" y="581878"/>
            <a:ext cx="10048875" cy="631607"/>
          </a:xfrm>
          <a:prstGeom prst="rect">
            <a:avLst/>
          </a:prstGeom>
        </p:spPr>
        <p:txBody>
          <a:bodyPr lIns="91440" tIns="45720" rIns="91440" bIns="45720" anchor="t"/>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a:t>Professional Certifications Impact Data (Districts Hired)</a:t>
            </a:r>
            <a:endParaRPr lang="en-US" sz="3200">
              <a:cs typeface="Calibri Light"/>
            </a:endParaRPr>
          </a:p>
        </p:txBody>
      </p:sp>
      <p:pic>
        <p:nvPicPr>
          <p:cNvPr id="2" name="Picture 2" descr="Chart&#10;&#10;Description automatically generated">
            <a:extLst>
              <a:ext uri="{FF2B5EF4-FFF2-40B4-BE49-F238E27FC236}">
                <a16:creationId xmlns:a16="http://schemas.microsoft.com/office/drawing/2014/main" id="{A480B2FA-E39C-4617-AF0B-34186E83D4C4}"/>
              </a:ext>
            </a:extLst>
          </p:cNvPr>
          <p:cNvPicPr>
            <a:picLocks noChangeAspect="1"/>
          </p:cNvPicPr>
          <p:nvPr/>
        </p:nvPicPr>
        <p:blipFill>
          <a:blip r:embed="rId3"/>
          <a:stretch>
            <a:fillRect/>
          </a:stretch>
        </p:blipFill>
        <p:spPr>
          <a:xfrm>
            <a:off x="857250" y="1211638"/>
            <a:ext cx="10448925" cy="5063373"/>
          </a:xfrm>
          <a:prstGeom prst="rect">
            <a:avLst/>
          </a:prstGeom>
        </p:spPr>
      </p:pic>
    </p:spTree>
    <p:extLst>
      <p:ext uri="{BB962C8B-B14F-4D97-AF65-F5344CB8AC3E}">
        <p14:creationId xmlns:p14="http://schemas.microsoft.com/office/powerpoint/2010/main" val="974449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BCD7D-D60E-4524-935B-319A54D15BB9}"/>
              </a:ext>
            </a:extLst>
          </p:cNvPr>
          <p:cNvSpPr>
            <a:spLocks noGrp="1"/>
          </p:cNvSpPr>
          <p:nvPr>
            <p:ph type="title"/>
          </p:nvPr>
        </p:nvSpPr>
        <p:spPr/>
        <p:txBody>
          <a:bodyPr>
            <a:normAutofit fontScale="90000"/>
          </a:bodyPr>
          <a:lstStyle/>
          <a:p>
            <a:br>
              <a:rPr lang="en-US">
                <a:ea typeface="+mj-lt"/>
                <a:cs typeface="+mj-lt"/>
              </a:rPr>
            </a:br>
            <a:r>
              <a:rPr lang="en-US">
                <a:ea typeface="+mj-lt"/>
                <a:cs typeface="+mj-lt"/>
              </a:rPr>
              <a:t>2020-2021</a:t>
            </a:r>
            <a:br>
              <a:rPr lang="en-US">
                <a:ea typeface="+mj-lt"/>
                <a:cs typeface="+mj-lt"/>
              </a:rPr>
            </a:br>
            <a:r>
              <a:rPr lang="en-US">
                <a:ea typeface="+mj-lt"/>
                <a:cs typeface="+mj-lt"/>
              </a:rPr>
              <a:t>Teacher Certification Impact Data </a:t>
            </a:r>
            <a:br>
              <a:rPr lang="en-US">
                <a:ea typeface="+mj-lt"/>
                <a:cs typeface="+mj-lt"/>
              </a:rPr>
            </a:br>
            <a:r>
              <a:rPr lang="en-US">
                <a:ea typeface="+mj-lt"/>
                <a:cs typeface="+mj-lt"/>
              </a:rPr>
              <a:t>(Hire as Teacher by Certification)</a:t>
            </a:r>
          </a:p>
        </p:txBody>
      </p:sp>
      <p:sp>
        <p:nvSpPr>
          <p:cNvPr id="4" name="Text Placeholder 3">
            <a:extLst>
              <a:ext uri="{FF2B5EF4-FFF2-40B4-BE49-F238E27FC236}">
                <a16:creationId xmlns:a16="http://schemas.microsoft.com/office/drawing/2014/main" id="{2C320B8C-BADF-49FE-BECE-CAC2CAD4EDDA}"/>
              </a:ext>
            </a:extLst>
          </p:cNvPr>
          <p:cNvSpPr>
            <a:spLocks noGrp="1"/>
          </p:cNvSpPr>
          <p:nvPr>
            <p:ph type="body" sz="half" idx="2"/>
          </p:nvPr>
        </p:nvSpPr>
        <p:spPr/>
        <p:txBody>
          <a:bodyPr vert="horz" lIns="91440" tIns="45720" rIns="91440" bIns="45720" rtlCol="0" anchor="t">
            <a:normAutofit/>
          </a:bodyPr>
          <a:lstStyle/>
          <a:p>
            <a:r>
              <a:rPr lang="en-US">
                <a:cs typeface="Calibri"/>
              </a:rPr>
              <a:t>Finishers</a:t>
            </a:r>
            <a:br>
              <a:rPr lang="en-US">
                <a:cs typeface="Calibri"/>
              </a:rPr>
            </a:br>
            <a:r>
              <a:rPr lang="en-US">
                <a:cs typeface="Calibri"/>
              </a:rPr>
              <a:t>2015-2016 - 2019-2020</a:t>
            </a:r>
            <a:endParaRPr lang="en-US"/>
          </a:p>
        </p:txBody>
      </p:sp>
      <p:graphicFrame>
        <p:nvGraphicFramePr>
          <p:cNvPr id="5" name="Table 4">
            <a:extLst>
              <a:ext uri="{FF2B5EF4-FFF2-40B4-BE49-F238E27FC236}">
                <a16:creationId xmlns:a16="http://schemas.microsoft.com/office/drawing/2014/main" id="{2392FEBB-2D48-4AC1-AF9A-1659451B6D83}"/>
              </a:ext>
            </a:extLst>
          </p:cNvPr>
          <p:cNvGraphicFramePr>
            <a:graphicFrameLocks noGrp="1"/>
          </p:cNvGraphicFramePr>
          <p:nvPr>
            <p:extLst>
              <p:ext uri="{D42A27DB-BD31-4B8C-83A1-F6EECF244321}">
                <p14:modId xmlns:p14="http://schemas.microsoft.com/office/powerpoint/2010/main" val="2961768880"/>
              </p:ext>
            </p:extLst>
          </p:nvPr>
        </p:nvGraphicFramePr>
        <p:xfrm>
          <a:off x="5054958" y="203916"/>
          <a:ext cx="5588016" cy="6435572"/>
        </p:xfrm>
        <a:graphic>
          <a:graphicData uri="http://schemas.openxmlformats.org/drawingml/2006/table">
            <a:tbl>
              <a:tblPr firstRow="1" bandRow="1">
                <a:tableStyleId>{5C22544A-7EE6-4342-B048-85BDC9FD1C3A}</a:tableStyleId>
              </a:tblPr>
              <a:tblGrid>
                <a:gridCol w="3602800">
                  <a:extLst>
                    <a:ext uri="{9D8B030D-6E8A-4147-A177-3AD203B41FA5}">
                      <a16:colId xmlns:a16="http://schemas.microsoft.com/office/drawing/2014/main" val="2910424930"/>
                    </a:ext>
                  </a:extLst>
                </a:gridCol>
                <a:gridCol w="1985216">
                  <a:extLst>
                    <a:ext uri="{9D8B030D-6E8A-4147-A177-3AD203B41FA5}">
                      <a16:colId xmlns:a16="http://schemas.microsoft.com/office/drawing/2014/main" val="2889072977"/>
                    </a:ext>
                  </a:extLst>
                </a:gridCol>
              </a:tblGrid>
              <a:tr h="204586">
                <a:tc>
                  <a:txBody>
                    <a:bodyPr/>
                    <a:lstStyle/>
                    <a:p>
                      <a:r>
                        <a:rPr lang="en-US" sz="1400">
                          <a:effectLst/>
                        </a:rPr>
                        <a:t>Certification Program</a:t>
                      </a:r>
                      <a:endParaRPr lang="en-US" sz="1400" b="1">
                        <a:effectLst/>
                        <a:latin typeface="Calibri"/>
                      </a:endParaRPr>
                    </a:p>
                  </a:txBody>
                  <a:tcPr marL="0" marR="0" marT="0" marB="0" anchor="ctr"/>
                </a:tc>
                <a:tc>
                  <a:txBody>
                    <a:bodyPr/>
                    <a:lstStyle/>
                    <a:p>
                      <a:r>
                        <a:rPr lang="en-US" sz="1400">
                          <a:effectLst/>
                        </a:rPr>
                        <a:t># TEACHERS HIRED</a:t>
                      </a:r>
                      <a:endParaRPr lang="en-US" sz="1400" b="1">
                        <a:effectLst/>
                        <a:latin typeface="Calibri"/>
                      </a:endParaRPr>
                    </a:p>
                  </a:txBody>
                  <a:tcPr marL="0" marR="0" marT="0" marB="0" anchor="ctr"/>
                </a:tc>
                <a:extLst>
                  <a:ext uri="{0D108BD9-81ED-4DB2-BD59-A6C34878D82A}">
                    <a16:rowId xmlns:a16="http://schemas.microsoft.com/office/drawing/2014/main" val="1115868990"/>
                  </a:ext>
                </a:extLst>
              </a:tr>
              <a:tr h="204586">
                <a:tc>
                  <a:txBody>
                    <a:bodyPr/>
                    <a:lstStyle/>
                    <a:p>
                      <a:r>
                        <a:rPr lang="en-US" sz="1400">
                          <a:effectLst/>
                        </a:rPr>
                        <a:t>Art (EC-12)</a:t>
                      </a:r>
                    </a:p>
                  </a:txBody>
                  <a:tcPr marL="0" marR="0" marT="0" marB="0" anchor="ctr"/>
                </a:tc>
                <a:tc>
                  <a:txBody>
                    <a:bodyPr/>
                    <a:lstStyle/>
                    <a:p>
                      <a:pPr algn="r"/>
                      <a:r>
                        <a:rPr lang="en-US" sz="1400"/>
                        <a:t>33</a:t>
                      </a:r>
                    </a:p>
                  </a:txBody>
                  <a:tcPr marL="0" marR="0" marT="0" marB="0" anchor="ctr"/>
                </a:tc>
                <a:extLst>
                  <a:ext uri="{0D108BD9-81ED-4DB2-BD59-A6C34878D82A}">
                    <a16:rowId xmlns:a16="http://schemas.microsoft.com/office/drawing/2014/main" val="1197935105"/>
                  </a:ext>
                </a:extLst>
              </a:tr>
              <a:tr h="204586">
                <a:tc>
                  <a:txBody>
                    <a:bodyPr/>
                    <a:lstStyle/>
                    <a:p>
                      <a:r>
                        <a:rPr lang="en-US" sz="1400">
                          <a:effectLst/>
                        </a:rPr>
                        <a:t>Bilingual Education Supplemental-Spanish</a:t>
                      </a:r>
                    </a:p>
                  </a:txBody>
                  <a:tcPr marL="0" marR="0" marT="0" marB="0" anchor="ctr"/>
                </a:tc>
                <a:tc>
                  <a:txBody>
                    <a:bodyPr/>
                    <a:lstStyle/>
                    <a:p>
                      <a:pPr algn="r"/>
                      <a:r>
                        <a:rPr lang="en-US" sz="1400"/>
                        <a:t>348</a:t>
                      </a:r>
                    </a:p>
                  </a:txBody>
                  <a:tcPr marL="0" marR="0" marT="0" marB="0" anchor="ctr"/>
                </a:tc>
                <a:extLst>
                  <a:ext uri="{0D108BD9-81ED-4DB2-BD59-A6C34878D82A}">
                    <a16:rowId xmlns:a16="http://schemas.microsoft.com/office/drawing/2014/main" val="3138530844"/>
                  </a:ext>
                </a:extLst>
              </a:tr>
              <a:tr h="204586">
                <a:tc>
                  <a:txBody>
                    <a:bodyPr/>
                    <a:lstStyle/>
                    <a:p>
                      <a:r>
                        <a:rPr lang="en-US" sz="1400">
                          <a:effectLst/>
                        </a:rPr>
                        <a:t>Bilingual Generalist-Spanish (EC-6)</a:t>
                      </a:r>
                    </a:p>
                  </a:txBody>
                  <a:tcPr marL="0" marR="0" marT="0" marB="0" anchor="ctr"/>
                </a:tc>
                <a:tc>
                  <a:txBody>
                    <a:bodyPr/>
                    <a:lstStyle/>
                    <a:p>
                      <a:pPr algn="r"/>
                      <a:r>
                        <a:rPr lang="en-US" sz="1400"/>
                        <a:t>13</a:t>
                      </a:r>
                    </a:p>
                  </a:txBody>
                  <a:tcPr marL="0" marR="0" marT="0" marB="0" anchor="ctr"/>
                </a:tc>
                <a:extLst>
                  <a:ext uri="{0D108BD9-81ED-4DB2-BD59-A6C34878D82A}">
                    <a16:rowId xmlns:a16="http://schemas.microsoft.com/office/drawing/2014/main" val="3670082008"/>
                  </a:ext>
                </a:extLst>
              </a:tr>
              <a:tr h="204586">
                <a:tc>
                  <a:txBody>
                    <a:bodyPr/>
                    <a:lstStyle/>
                    <a:p>
                      <a:r>
                        <a:rPr lang="en-US" sz="1400">
                          <a:effectLst/>
                        </a:rPr>
                        <a:t>Chemistry (7-12)</a:t>
                      </a:r>
                    </a:p>
                  </a:txBody>
                  <a:tcPr marL="0" marR="0" marT="0" marB="0" anchor="ctr"/>
                </a:tc>
                <a:tc>
                  <a:txBody>
                    <a:bodyPr/>
                    <a:lstStyle/>
                    <a:p>
                      <a:pPr algn="r"/>
                      <a:r>
                        <a:rPr lang="en-US" sz="1400"/>
                        <a:t>8</a:t>
                      </a:r>
                    </a:p>
                  </a:txBody>
                  <a:tcPr marL="0" marR="0" marT="0" marB="0" anchor="ctr"/>
                </a:tc>
                <a:extLst>
                  <a:ext uri="{0D108BD9-81ED-4DB2-BD59-A6C34878D82A}">
                    <a16:rowId xmlns:a16="http://schemas.microsoft.com/office/drawing/2014/main" val="986370708"/>
                  </a:ext>
                </a:extLst>
              </a:tr>
              <a:tr h="204586">
                <a:tc>
                  <a:txBody>
                    <a:bodyPr/>
                    <a:lstStyle/>
                    <a:p>
                      <a:r>
                        <a:rPr lang="en-US" sz="1400">
                          <a:effectLst/>
                        </a:rPr>
                        <a:t>Core Subjects (EC-6)</a:t>
                      </a:r>
                    </a:p>
                  </a:txBody>
                  <a:tcPr marL="0" marR="0" marT="0" marB="0" anchor="ctr"/>
                </a:tc>
                <a:tc>
                  <a:txBody>
                    <a:bodyPr/>
                    <a:lstStyle/>
                    <a:p>
                      <a:pPr algn="r"/>
                      <a:r>
                        <a:rPr lang="en-US" sz="1400"/>
                        <a:t>161</a:t>
                      </a:r>
                    </a:p>
                  </a:txBody>
                  <a:tcPr marL="0" marR="0" marT="0" marB="0" anchor="ctr"/>
                </a:tc>
                <a:extLst>
                  <a:ext uri="{0D108BD9-81ED-4DB2-BD59-A6C34878D82A}">
                    <a16:rowId xmlns:a16="http://schemas.microsoft.com/office/drawing/2014/main" val="1726073368"/>
                  </a:ext>
                </a:extLst>
              </a:tr>
              <a:tr h="204586">
                <a:tc>
                  <a:txBody>
                    <a:bodyPr/>
                    <a:lstStyle/>
                    <a:p>
                      <a:r>
                        <a:rPr lang="en-US" sz="1400">
                          <a:effectLst/>
                        </a:rPr>
                        <a:t>Dance (6-12)</a:t>
                      </a:r>
                    </a:p>
                  </a:txBody>
                  <a:tcPr marL="0" marR="0" marT="0" marB="0" anchor="ctr"/>
                </a:tc>
                <a:tc>
                  <a:txBody>
                    <a:bodyPr/>
                    <a:lstStyle/>
                    <a:p>
                      <a:pPr algn="r"/>
                      <a:r>
                        <a:rPr lang="en-US" sz="1400"/>
                        <a:t>5</a:t>
                      </a:r>
                    </a:p>
                  </a:txBody>
                  <a:tcPr marL="0" marR="0" marT="0" marB="0" anchor="ctr"/>
                </a:tc>
                <a:extLst>
                  <a:ext uri="{0D108BD9-81ED-4DB2-BD59-A6C34878D82A}">
                    <a16:rowId xmlns:a16="http://schemas.microsoft.com/office/drawing/2014/main" val="4035050969"/>
                  </a:ext>
                </a:extLst>
              </a:tr>
              <a:tr h="204586">
                <a:tc>
                  <a:txBody>
                    <a:bodyPr/>
                    <a:lstStyle/>
                    <a:p>
                      <a:r>
                        <a:rPr lang="en-US" sz="1400">
                          <a:effectLst/>
                        </a:rPr>
                        <a:t>Dance (8-12)</a:t>
                      </a:r>
                    </a:p>
                  </a:txBody>
                  <a:tcPr marL="0" marR="0" marT="0" marB="0" anchor="ctr"/>
                </a:tc>
                <a:tc>
                  <a:txBody>
                    <a:bodyPr/>
                    <a:lstStyle/>
                    <a:p>
                      <a:pPr algn="r"/>
                      <a:r>
                        <a:rPr lang="en-US" sz="1400"/>
                        <a:t>3</a:t>
                      </a:r>
                    </a:p>
                  </a:txBody>
                  <a:tcPr marL="0" marR="0" marT="0" marB="0" anchor="ctr"/>
                </a:tc>
                <a:extLst>
                  <a:ext uri="{0D108BD9-81ED-4DB2-BD59-A6C34878D82A}">
                    <a16:rowId xmlns:a16="http://schemas.microsoft.com/office/drawing/2014/main" val="1525729493"/>
                  </a:ext>
                </a:extLst>
              </a:tr>
              <a:tr h="214647">
                <a:tc>
                  <a:txBody>
                    <a:bodyPr/>
                    <a:lstStyle/>
                    <a:p>
                      <a:r>
                        <a:rPr lang="en-US" sz="1400">
                          <a:effectLst/>
                        </a:rPr>
                        <a:t>English as a Second Language Supplemental</a:t>
                      </a:r>
                    </a:p>
                  </a:txBody>
                  <a:tcPr marL="0" marR="0" marT="0" marB="0" anchor="ctr"/>
                </a:tc>
                <a:tc>
                  <a:txBody>
                    <a:bodyPr/>
                    <a:lstStyle/>
                    <a:p>
                      <a:pPr algn="r"/>
                      <a:r>
                        <a:rPr lang="en-US" sz="1400"/>
                        <a:t>11</a:t>
                      </a:r>
                    </a:p>
                  </a:txBody>
                  <a:tcPr marL="0" marR="0" marT="0" marB="0" anchor="ctr"/>
                </a:tc>
                <a:extLst>
                  <a:ext uri="{0D108BD9-81ED-4DB2-BD59-A6C34878D82A}">
                    <a16:rowId xmlns:a16="http://schemas.microsoft.com/office/drawing/2014/main" val="2230164541"/>
                  </a:ext>
                </a:extLst>
              </a:tr>
              <a:tr h="204586">
                <a:tc>
                  <a:txBody>
                    <a:bodyPr/>
                    <a:lstStyle/>
                    <a:p>
                      <a:r>
                        <a:rPr lang="en-US" sz="1400">
                          <a:effectLst/>
                        </a:rPr>
                        <a:t>English Language Arts and Reading (4-8)</a:t>
                      </a:r>
                    </a:p>
                  </a:txBody>
                  <a:tcPr marL="0" marR="0" marT="0" marB="0" anchor="ctr"/>
                </a:tc>
                <a:tc>
                  <a:txBody>
                    <a:bodyPr/>
                    <a:lstStyle/>
                    <a:p>
                      <a:pPr algn="r"/>
                      <a:r>
                        <a:rPr lang="en-US" sz="1400"/>
                        <a:t>18</a:t>
                      </a:r>
                    </a:p>
                  </a:txBody>
                  <a:tcPr marL="0" marR="0" marT="0" marB="0" anchor="ctr"/>
                </a:tc>
                <a:extLst>
                  <a:ext uri="{0D108BD9-81ED-4DB2-BD59-A6C34878D82A}">
                    <a16:rowId xmlns:a16="http://schemas.microsoft.com/office/drawing/2014/main" val="225472206"/>
                  </a:ext>
                </a:extLst>
              </a:tr>
              <a:tr h="204586">
                <a:tc>
                  <a:txBody>
                    <a:bodyPr/>
                    <a:lstStyle/>
                    <a:p>
                      <a:r>
                        <a:rPr lang="en-US" sz="1400">
                          <a:effectLst/>
                        </a:rPr>
                        <a:t>English Language Arts and Reading (7-12)</a:t>
                      </a:r>
                    </a:p>
                  </a:txBody>
                  <a:tcPr marL="0" marR="0" marT="0" marB="0" anchor="ctr"/>
                </a:tc>
                <a:tc>
                  <a:txBody>
                    <a:bodyPr/>
                    <a:lstStyle/>
                    <a:p>
                      <a:pPr algn="r"/>
                      <a:r>
                        <a:rPr lang="en-US" sz="1400"/>
                        <a:t>55</a:t>
                      </a:r>
                    </a:p>
                  </a:txBody>
                  <a:tcPr marL="0" marR="0" marT="0" marB="0" anchor="ctr"/>
                </a:tc>
                <a:extLst>
                  <a:ext uri="{0D108BD9-81ED-4DB2-BD59-A6C34878D82A}">
                    <a16:rowId xmlns:a16="http://schemas.microsoft.com/office/drawing/2014/main" val="3351899577"/>
                  </a:ext>
                </a:extLst>
              </a:tr>
              <a:tr h="204586">
                <a:tc>
                  <a:txBody>
                    <a:bodyPr/>
                    <a:lstStyle/>
                    <a:p>
                      <a:r>
                        <a:rPr lang="en-US" sz="1400">
                          <a:effectLst/>
                        </a:rPr>
                        <a:t>Generalist (EC-6)</a:t>
                      </a:r>
                    </a:p>
                  </a:txBody>
                  <a:tcPr marL="0" marR="0" marT="0" marB="0" anchor="ctr"/>
                </a:tc>
                <a:tc>
                  <a:txBody>
                    <a:bodyPr/>
                    <a:lstStyle/>
                    <a:p>
                      <a:pPr algn="r"/>
                      <a:r>
                        <a:rPr lang="en-US" sz="1400"/>
                        <a:t>45</a:t>
                      </a:r>
                    </a:p>
                  </a:txBody>
                  <a:tcPr marL="0" marR="0" marT="0" marB="0" anchor="ctr"/>
                </a:tc>
                <a:extLst>
                  <a:ext uri="{0D108BD9-81ED-4DB2-BD59-A6C34878D82A}">
                    <a16:rowId xmlns:a16="http://schemas.microsoft.com/office/drawing/2014/main" val="1419375328"/>
                  </a:ext>
                </a:extLst>
              </a:tr>
              <a:tr h="204586">
                <a:tc>
                  <a:txBody>
                    <a:bodyPr/>
                    <a:lstStyle/>
                    <a:p>
                      <a:r>
                        <a:rPr lang="en-US" sz="1400">
                          <a:effectLst/>
                        </a:rPr>
                        <a:t>Health (EC-12)</a:t>
                      </a:r>
                    </a:p>
                  </a:txBody>
                  <a:tcPr marL="0" marR="0" marT="0" marB="0" anchor="ctr"/>
                </a:tc>
                <a:tc>
                  <a:txBody>
                    <a:bodyPr/>
                    <a:lstStyle/>
                    <a:p>
                      <a:pPr algn="r"/>
                      <a:r>
                        <a:rPr lang="en-US" sz="1400"/>
                        <a:t>2</a:t>
                      </a:r>
                    </a:p>
                  </a:txBody>
                  <a:tcPr marL="0" marR="0" marT="0" marB="0" anchor="ctr"/>
                </a:tc>
                <a:extLst>
                  <a:ext uri="{0D108BD9-81ED-4DB2-BD59-A6C34878D82A}">
                    <a16:rowId xmlns:a16="http://schemas.microsoft.com/office/drawing/2014/main" val="3054522996"/>
                  </a:ext>
                </a:extLst>
              </a:tr>
              <a:tr h="204586">
                <a:tc>
                  <a:txBody>
                    <a:bodyPr/>
                    <a:lstStyle/>
                    <a:p>
                      <a:r>
                        <a:rPr lang="en-US" sz="1400">
                          <a:effectLst/>
                        </a:rPr>
                        <a:t>History (7-12)</a:t>
                      </a:r>
                    </a:p>
                  </a:txBody>
                  <a:tcPr marL="0" marR="0" marT="0" marB="0" anchor="ctr"/>
                </a:tc>
                <a:tc>
                  <a:txBody>
                    <a:bodyPr/>
                    <a:lstStyle/>
                    <a:p>
                      <a:pPr algn="r"/>
                      <a:r>
                        <a:rPr lang="en-US" sz="1400"/>
                        <a:t>22</a:t>
                      </a:r>
                    </a:p>
                  </a:txBody>
                  <a:tcPr marL="0" marR="0" marT="0" marB="0" anchor="ctr"/>
                </a:tc>
                <a:extLst>
                  <a:ext uri="{0D108BD9-81ED-4DB2-BD59-A6C34878D82A}">
                    <a16:rowId xmlns:a16="http://schemas.microsoft.com/office/drawing/2014/main" val="3294164356"/>
                  </a:ext>
                </a:extLst>
              </a:tr>
              <a:tr h="204586">
                <a:tc>
                  <a:txBody>
                    <a:bodyPr/>
                    <a:lstStyle/>
                    <a:p>
                      <a:r>
                        <a:rPr lang="en-US" sz="1400">
                          <a:effectLst/>
                        </a:rPr>
                        <a:t>Journalism (7-12)</a:t>
                      </a:r>
                    </a:p>
                  </a:txBody>
                  <a:tcPr marL="0" marR="0" marT="0" marB="0" anchor="ctr"/>
                </a:tc>
                <a:tc>
                  <a:txBody>
                    <a:bodyPr/>
                    <a:lstStyle/>
                    <a:p>
                      <a:pPr algn="r"/>
                      <a:r>
                        <a:rPr lang="en-US" sz="1400"/>
                        <a:t>1</a:t>
                      </a:r>
                    </a:p>
                  </a:txBody>
                  <a:tcPr marL="0" marR="0" marT="0" marB="0" anchor="ctr"/>
                </a:tc>
                <a:extLst>
                  <a:ext uri="{0D108BD9-81ED-4DB2-BD59-A6C34878D82A}">
                    <a16:rowId xmlns:a16="http://schemas.microsoft.com/office/drawing/2014/main" val="4156776198"/>
                  </a:ext>
                </a:extLst>
              </a:tr>
              <a:tr h="246845">
                <a:tc>
                  <a:txBody>
                    <a:bodyPr/>
                    <a:lstStyle/>
                    <a:p>
                      <a:r>
                        <a:rPr lang="en-US" sz="1400">
                          <a:effectLst/>
                        </a:rPr>
                        <a:t>Languages Other Than English - Spanish (EC-12)</a:t>
                      </a:r>
                    </a:p>
                  </a:txBody>
                  <a:tcPr marL="0" marR="0" marT="0" marB="0" anchor="ctr"/>
                </a:tc>
                <a:tc>
                  <a:txBody>
                    <a:bodyPr/>
                    <a:lstStyle/>
                    <a:p>
                      <a:pPr algn="r"/>
                      <a:r>
                        <a:rPr lang="en-US" sz="1400"/>
                        <a:t>21</a:t>
                      </a:r>
                    </a:p>
                  </a:txBody>
                  <a:tcPr marL="0" marR="0" marT="0" marB="0" anchor="ctr"/>
                </a:tc>
                <a:extLst>
                  <a:ext uri="{0D108BD9-81ED-4DB2-BD59-A6C34878D82A}">
                    <a16:rowId xmlns:a16="http://schemas.microsoft.com/office/drawing/2014/main" val="2963008048"/>
                  </a:ext>
                </a:extLst>
              </a:tr>
              <a:tr h="204586">
                <a:tc>
                  <a:txBody>
                    <a:bodyPr/>
                    <a:lstStyle/>
                    <a:p>
                      <a:r>
                        <a:rPr lang="en-US" sz="1400">
                          <a:effectLst/>
                        </a:rPr>
                        <a:t>Life Science (7-12)</a:t>
                      </a:r>
                    </a:p>
                  </a:txBody>
                  <a:tcPr marL="0" marR="0" marT="0" marB="0" anchor="ctr"/>
                </a:tc>
                <a:tc>
                  <a:txBody>
                    <a:bodyPr/>
                    <a:lstStyle/>
                    <a:p>
                      <a:pPr algn="r"/>
                      <a:r>
                        <a:rPr lang="en-US" sz="1400"/>
                        <a:t>46</a:t>
                      </a:r>
                    </a:p>
                  </a:txBody>
                  <a:tcPr marL="0" marR="0" marT="0" marB="0" anchor="ctr"/>
                </a:tc>
                <a:extLst>
                  <a:ext uri="{0D108BD9-81ED-4DB2-BD59-A6C34878D82A}">
                    <a16:rowId xmlns:a16="http://schemas.microsoft.com/office/drawing/2014/main" val="1730124317"/>
                  </a:ext>
                </a:extLst>
              </a:tr>
              <a:tr h="204586">
                <a:tc>
                  <a:txBody>
                    <a:bodyPr/>
                    <a:lstStyle/>
                    <a:p>
                      <a:r>
                        <a:rPr lang="en-US" sz="1400">
                          <a:effectLst/>
                        </a:rPr>
                        <a:t>Mathematics (4-8)</a:t>
                      </a:r>
                    </a:p>
                  </a:txBody>
                  <a:tcPr marL="0" marR="0" marT="0" marB="0" anchor="ctr"/>
                </a:tc>
                <a:tc>
                  <a:txBody>
                    <a:bodyPr/>
                    <a:lstStyle/>
                    <a:p>
                      <a:pPr algn="r"/>
                      <a:r>
                        <a:rPr lang="en-US" sz="1400"/>
                        <a:t>54</a:t>
                      </a:r>
                    </a:p>
                  </a:txBody>
                  <a:tcPr marL="0" marR="0" marT="0" marB="0" anchor="ctr"/>
                </a:tc>
                <a:extLst>
                  <a:ext uri="{0D108BD9-81ED-4DB2-BD59-A6C34878D82A}">
                    <a16:rowId xmlns:a16="http://schemas.microsoft.com/office/drawing/2014/main" val="996840492"/>
                  </a:ext>
                </a:extLst>
              </a:tr>
              <a:tr h="204586">
                <a:tc>
                  <a:txBody>
                    <a:bodyPr/>
                    <a:lstStyle/>
                    <a:p>
                      <a:r>
                        <a:rPr lang="en-US" sz="1400">
                          <a:effectLst/>
                        </a:rPr>
                        <a:t>Mathematics (7-12)</a:t>
                      </a:r>
                    </a:p>
                  </a:txBody>
                  <a:tcPr marL="0" marR="0" marT="0" marB="0" anchor="ctr"/>
                </a:tc>
                <a:tc>
                  <a:txBody>
                    <a:bodyPr/>
                    <a:lstStyle/>
                    <a:p>
                      <a:pPr algn="r"/>
                      <a:r>
                        <a:rPr lang="en-US" sz="1400"/>
                        <a:t>82</a:t>
                      </a:r>
                    </a:p>
                  </a:txBody>
                  <a:tcPr marL="0" marR="0" marT="0" marB="0" anchor="ctr"/>
                </a:tc>
                <a:extLst>
                  <a:ext uri="{0D108BD9-81ED-4DB2-BD59-A6C34878D82A}">
                    <a16:rowId xmlns:a16="http://schemas.microsoft.com/office/drawing/2014/main" val="1695047549"/>
                  </a:ext>
                </a:extLst>
              </a:tr>
              <a:tr h="204586">
                <a:tc>
                  <a:txBody>
                    <a:bodyPr/>
                    <a:lstStyle/>
                    <a:p>
                      <a:r>
                        <a:rPr lang="en-US" sz="1400">
                          <a:effectLst/>
                        </a:rPr>
                        <a:t>Music (EC-12)</a:t>
                      </a:r>
                    </a:p>
                  </a:txBody>
                  <a:tcPr marL="0" marR="0" marT="0" marB="0" anchor="ctr"/>
                </a:tc>
                <a:tc>
                  <a:txBody>
                    <a:bodyPr/>
                    <a:lstStyle/>
                    <a:p>
                      <a:pPr algn="r"/>
                      <a:r>
                        <a:rPr lang="en-US" sz="1400"/>
                        <a:t>137</a:t>
                      </a:r>
                    </a:p>
                  </a:txBody>
                  <a:tcPr marL="0" marR="0" marT="0" marB="0" anchor="ctr"/>
                </a:tc>
                <a:extLst>
                  <a:ext uri="{0D108BD9-81ED-4DB2-BD59-A6C34878D82A}">
                    <a16:rowId xmlns:a16="http://schemas.microsoft.com/office/drawing/2014/main" val="2519802662"/>
                  </a:ext>
                </a:extLst>
              </a:tr>
              <a:tr h="204586">
                <a:tc>
                  <a:txBody>
                    <a:bodyPr/>
                    <a:lstStyle/>
                    <a:p>
                      <a:r>
                        <a:rPr lang="en-US" sz="1400">
                          <a:effectLst/>
                        </a:rPr>
                        <a:t>Physical Education (EC-12)</a:t>
                      </a:r>
                    </a:p>
                  </a:txBody>
                  <a:tcPr marL="0" marR="0" marT="0" marB="0" anchor="ctr"/>
                </a:tc>
                <a:tc>
                  <a:txBody>
                    <a:bodyPr/>
                    <a:lstStyle/>
                    <a:p>
                      <a:pPr algn="r"/>
                      <a:r>
                        <a:rPr lang="en-US" sz="1400"/>
                        <a:t>63</a:t>
                      </a:r>
                    </a:p>
                  </a:txBody>
                  <a:tcPr marL="0" marR="0" marT="0" marB="0" anchor="ctr"/>
                </a:tc>
                <a:extLst>
                  <a:ext uri="{0D108BD9-81ED-4DB2-BD59-A6C34878D82A}">
                    <a16:rowId xmlns:a16="http://schemas.microsoft.com/office/drawing/2014/main" val="2583533050"/>
                  </a:ext>
                </a:extLst>
              </a:tr>
              <a:tr h="204586">
                <a:tc>
                  <a:txBody>
                    <a:bodyPr/>
                    <a:lstStyle/>
                    <a:p>
                      <a:r>
                        <a:rPr lang="en-US" sz="1400">
                          <a:effectLst/>
                        </a:rPr>
                        <a:t>Physical Science (6-12)</a:t>
                      </a:r>
                    </a:p>
                  </a:txBody>
                  <a:tcPr marL="0" marR="0" marT="0" marB="0" anchor="ctr"/>
                </a:tc>
                <a:tc>
                  <a:txBody>
                    <a:bodyPr/>
                    <a:lstStyle/>
                    <a:p>
                      <a:pPr algn="r"/>
                      <a:r>
                        <a:rPr lang="en-US" sz="1400"/>
                        <a:t>1</a:t>
                      </a:r>
                    </a:p>
                  </a:txBody>
                  <a:tcPr marL="0" marR="0" marT="0" marB="0" anchor="ctr"/>
                </a:tc>
                <a:extLst>
                  <a:ext uri="{0D108BD9-81ED-4DB2-BD59-A6C34878D82A}">
                    <a16:rowId xmlns:a16="http://schemas.microsoft.com/office/drawing/2014/main" val="2683608232"/>
                  </a:ext>
                </a:extLst>
              </a:tr>
              <a:tr h="204586">
                <a:tc>
                  <a:txBody>
                    <a:bodyPr/>
                    <a:lstStyle/>
                    <a:p>
                      <a:r>
                        <a:rPr lang="en-US" sz="1400">
                          <a:effectLst/>
                        </a:rPr>
                        <a:t>Physics/Mathematics (7-12)</a:t>
                      </a:r>
                    </a:p>
                  </a:txBody>
                  <a:tcPr marL="0" marR="0" marT="0" marB="0" anchor="ctr"/>
                </a:tc>
                <a:tc>
                  <a:txBody>
                    <a:bodyPr/>
                    <a:lstStyle/>
                    <a:p>
                      <a:pPr algn="r"/>
                      <a:r>
                        <a:rPr lang="en-US" sz="1400"/>
                        <a:t>5</a:t>
                      </a:r>
                    </a:p>
                  </a:txBody>
                  <a:tcPr marL="0" marR="0" marT="0" marB="0" anchor="ctr"/>
                </a:tc>
                <a:extLst>
                  <a:ext uri="{0D108BD9-81ED-4DB2-BD59-A6C34878D82A}">
                    <a16:rowId xmlns:a16="http://schemas.microsoft.com/office/drawing/2014/main" val="1899708328"/>
                  </a:ext>
                </a:extLst>
              </a:tr>
              <a:tr h="204586">
                <a:tc>
                  <a:txBody>
                    <a:bodyPr/>
                    <a:lstStyle/>
                    <a:p>
                      <a:r>
                        <a:rPr lang="en-US" sz="1400">
                          <a:effectLst/>
                        </a:rPr>
                        <a:t>Science (4-8)</a:t>
                      </a:r>
                    </a:p>
                  </a:txBody>
                  <a:tcPr marL="0" marR="0" marT="0" marB="0" anchor="ctr"/>
                </a:tc>
                <a:tc>
                  <a:txBody>
                    <a:bodyPr/>
                    <a:lstStyle/>
                    <a:p>
                      <a:pPr algn="r"/>
                      <a:r>
                        <a:rPr lang="en-US" sz="1400"/>
                        <a:t>6</a:t>
                      </a:r>
                    </a:p>
                  </a:txBody>
                  <a:tcPr marL="0" marR="0" marT="0" marB="0" anchor="ctr"/>
                </a:tc>
                <a:extLst>
                  <a:ext uri="{0D108BD9-81ED-4DB2-BD59-A6C34878D82A}">
                    <a16:rowId xmlns:a16="http://schemas.microsoft.com/office/drawing/2014/main" val="3319161243"/>
                  </a:ext>
                </a:extLst>
              </a:tr>
              <a:tr h="204586">
                <a:tc>
                  <a:txBody>
                    <a:bodyPr/>
                    <a:lstStyle/>
                    <a:p>
                      <a:r>
                        <a:rPr lang="en-US" sz="1400">
                          <a:effectLst/>
                        </a:rPr>
                        <a:t>Science (7-12)</a:t>
                      </a:r>
                    </a:p>
                  </a:txBody>
                  <a:tcPr marL="0" marR="0" marT="0" marB="0" anchor="ctr"/>
                </a:tc>
                <a:tc>
                  <a:txBody>
                    <a:bodyPr/>
                    <a:lstStyle/>
                    <a:p>
                      <a:pPr algn="r"/>
                      <a:r>
                        <a:rPr lang="en-US" sz="1400"/>
                        <a:t>10</a:t>
                      </a:r>
                    </a:p>
                  </a:txBody>
                  <a:tcPr marL="0" marR="0" marT="0" marB="0" anchor="ctr"/>
                </a:tc>
                <a:extLst>
                  <a:ext uri="{0D108BD9-81ED-4DB2-BD59-A6C34878D82A}">
                    <a16:rowId xmlns:a16="http://schemas.microsoft.com/office/drawing/2014/main" val="2025261901"/>
                  </a:ext>
                </a:extLst>
              </a:tr>
              <a:tr h="204586">
                <a:tc>
                  <a:txBody>
                    <a:bodyPr/>
                    <a:lstStyle/>
                    <a:p>
                      <a:r>
                        <a:rPr lang="en-US" sz="1400">
                          <a:effectLst/>
                        </a:rPr>
                        <a:t>Social Studies (7-12)</a:t>
                      </a:r>
                    </a:p>
                  </a:txBody>
                  <a:tcPr marL="0" marR="0" marT="0" marB="0" anchor="ctr"/>
                </a:tc>
                <a:tc>
                  <a:txBody>
                    <a:bodyPr/>
                    <a:lstStyle/>
                    <a:p>
                      <a:pPr algn="r"/>
                      <a:r>
                        <a:rPr lang="en-US" sz="1400"/>
                        <a:t>45</a:t>
                      </a:r>
                    </a:p>
                  </a:txBody>
                  <a:tcPr marL="0" marR="0" marT="0" marB="0" anchor="ctr"/>
                </a:tc>
                <a:extLst>
                  <a:ext uri="{0D108BD9-81ED-4DB2-BD59-A6C34878D82A}">
                    <a16:rowId xmlns:a16="http://schemas.microsoft.com/office/drawing/2014/main" val="1777384159"/>
                  </a:ext>
                </a:extLst>
              </a:tr>
              <a:tr h="204586">
                <a:tc>
                  <a:txBody>
                    <a:bodyPr/>
                    <a:lstStyle/>
                    <a:p>
                      <a:r>
                        <a:rPr lang="en-US" sz="1400">
                          <a:effectLst/>
                        </a:rPr>
                        <a:t>Special Education (EC-12)</a:t>
                      </a:r>
                    </a:p>
                  </a:txBody>
                  <a:tcPr marL="0" marR="0" marT="0" marB="0" anchor="ctr"/>
                </a:tc>
                <a:tc>
                  <a:txBody>
                    <a:bodyPr/>
                    <a:lstStyle/>
                    <a:p>
                      <a:pPr algn="r"/>
                      <a:r>
                        <a:rPr lang="en-US" sz="1400"/>
                        <a:t>110</a:t>
                      </a:r>
                    </a:p>
                  </a:txBody>
                  <a:tcPr marL="0" marR="0" marT="0" marB="0" anchor="ctr"/>
                </a:tc>
                <a:extLst>
                  <a:ext uri="{0D108BD9-81ED-4DB2-BD59-A6C34878D82A}">
                    <a16:rowId xmlns:a16="http://schemas.microsoft.com/office/drawing/2014/main" val="310432174"/>
                  </a:ext>
                </a:extLst>
              </a:tr>
              <a:tr h="204586">
                <a:tc>
                  <a:txBody>
                    <a:bodyPr/>
                    <a:lstStyle/>
                    <a:p>
                      <a:r>
                        <a:rPr lang="en-US" sz="1400">
                          <a:effectLst/>
                        </a:rPr>
                        <a:t>Superintendent (EC-12)</a:t>
                      </a:r>
                    </a:p>
                  </a:txBody>
                  <a:tcPr marL="0" marR="0" marT="0" marB="0" anchor="ctr"/>
                </a:tc>
                <a:tc>
                  <a:txBody>
                    <a:bodyPr/>
                    <a:lstStyle/>
                    <a:p>
                      <a:pPr algn="r"/>
                      <a:r>
                        <a:rPr lang="en-US" sz="1400"/>
                        <a:t>2</a:t>
                      </a:r>
                    </a:p>
                  </a:txBody>
                  <a:tcPr marL="0" marR="0" marT="0" marB="0" anchor="ctr"/>
                </a:tc>
                <a:extLst>
                  <a:ext uri="{0D108BD9-81ED-4DB2-BD59-A6C34878D82A}">
                    <a16:rowId xmlns:a16="http://schemas.microsoft.com/office/drawing/2014/main" val="4232024750"/>
                  </a:ext>
                </a:extLst>
              </a:tr>
              <a:tr h="204586">
                <a:tc>
                  <a:txBody>
                    <a:bodyPr/>
                    <a:lstStyle/>
                    <a:p>
                      <a:r>
                        <a:rPr lang="en-US" sz="1400">
                          <a:effectLst/>
                        </a:rPr>
                        <a:t>Theatre (EC-12)</a:t>
                      </a:r>
                    </a:p>
                  </a:txBody>
                  <a:tcPr marL="0" marR="0" marT="0" marB="0" anchor="ctr"/>
                </a:tc>
                <a:tc>
                  <a:txBody>
                    <a:bodyPr/>
                    <a:lstStyle/>
                    <a:p>
                      <a:pPr algn="r"/>
                      <a:r>
                        <a:rPr lang="en-US" sz="1400"/>
                        <a:t>1</a:t>
                      </a:r>
                    </a:p>
                  </a:txBody>
                  <a:tcPr marL="0" marR="0" marT="0" marB="0" anchor="ctr"/>
                </a:tc>
                <a:extLst>
                  <a:ext uri="{0D108BD9-81ED-4DB2-BD59-A6C34878D82A}">
                    <a16:rowId xmlns:a16="http://schemas.microsoft.com/office/drawing/2014/main" val="1800069702"/>
                  </a:ext>
                </a:extLst>
              </a:tr>
              <a:tr h="204586">
                <a:tc>
                  <a:txBody>
                    <a:bodyPr/>
                    <a:lstStyle/>
                    <a:p>
                      <a:r>
                        <a:rPr lang="en-US" sz="1400" b="1">
                          <a:effectLst/>
                        </a:rPr>
                        <a:t>Grand Total</a:t>
                      </a:r>
                      <a:endParaRPr lang="en-US" sz="1400" b="1">
                        <a:effectLst/>
                        <a:latin typeface="Calibri"/>
                      </a:endParaRPr>
                    </a:p>
                  </a:txBody>
                  <a:tcPr marL="0" marR="0" marT="0" marB="0" anchor="ctr"/>
                </a:tc>
                <a:tc>
                  <a:txBody>
                    <a:bodyPr/>
                    <a:lstStyle/>
                    <a:p>
                      <a:pPr algn="r"/>
                      <a:r>
                        <a:rPr lang="en-US" sz="1400" b="1">
                          <a:effectLst/>
                        </a:rPr>
                        <a:t>1308</a:t>
                      </a:r>
                      <a:endParaRPr lang="en-US" sz="1400" b="1">
                        <a:effectLst/>
                        <a:latin typeface="Calibri"/>
                      </a:endParaRPr>
                    </a:p>
                  </a:txBody>
                  <a:tcPr marL="0" marR="0" marT="0" marB="0" anchor="ctr"/>
                </a:tc>
                <a:extLst>
                  <a:ext uri="{0D108BD9-81ED-4DB2-BD59-A6C34878D82A}">
                    <a16:rowId xmlns:a16="http://schemas.microsoft.com/office/drawing/2014/main" val="1377012823"/>
                  </a:ext>
                </a:extLst>
              </a:tr>
            </a:tbl>
          </a:graphicData>
        </a:graphic>
      </p:graphicFrame>
    </p:spTree>
    <p:extLst>
      <p:ext uri="{BB962C8B-B14F-4D97-AF65-F5344CB8AC3E}">
        <p14:creationId xmlns:p14="http://schemas.microsoft.com/office/powerpoint/2010/main" val="1539790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A493BAA-3806-4477-A94C-F8C6D092CEC8}"/>
              </a:ext>
            </a:extLst>
          </p:cNvPr>
          <p:cNvSpPr txBox="1">
            <a:spLocks/>
          </p:cNvSpPr>
          <p:nvPr/>
        </p:nvSpPr>
        <p:spPr>
          <a:xfrm>
            <a:off x="802005" y="581878"/>
            <a:ext cx="10048875" cy="631607"/>
          </a:xfrm>
          <a:prstGeom prst="rect">
            <a:avLst/>
          </a:prstGeom>
        </p:spPr>
        <p:txBody>
          <a:bodyPr lIns="91440" tIns="45720" rIns="91440" bIns="45720" anchor="t"/>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a:t>Teacher Certification Impact Data (Districts Hired)</a:t>
            </a:r>
            <a:endParaRPr lang="en-US" sz="4000">
              <a:cs typeface="Calibri Light"/>
            </a:endParaRPr>
          </a:p>
        </p:txBody>
      </p:sp>
      <p:pic>
        <p:nvPicPr>
          <p:cNvPr id="2" name="Picture 3" descr="Chart, timeline&#10;&#10;Description automatically generated">
            <a:extLst>
              <a:ext uri="{FF2B5EF4-FFF2-40B4-BE49-F238E27FC236}">
                <a16:creationId xmlns:a16="http://schemas.microsoft.com/office/drawing/2014/main" id="{74D2E29B-6DC8-4C97-BC10-4F06175EA8AB}"/>
              </a:ext>
            </a:extLst>
          </p:cNvPr>
          <p:cNvPicPr>
            <a:picLocks noChangeAspect="1"/>
          </p:cNvPicPr>
          <p:nvPr/>
        </p:nvPicPr>
        <p:blipFill rotWithShape="1">
          <a:blip r:embed="rId3"/>
          <a:srcRect r="20270" b="191"/>
          <a:stretch/>
        </p:blipFill>
        <p:spPr>
          <a:xfrm>
            <a:off x="654205" y="1076344"/>
            <a:ext cx="10883220" cy="5132792"/>
          </a:xfrm>
          <a:prstGeom prst="rect">
            <a:avLst/>
          </a:prstGeom>
        </p:spPr>
      </p:pic>
    </p:spTree>
    <p:extLst>
      <p:ext uri="{BB962C8B-B14F-4D97-AF65-F5344CB8AC3E}">
        <p14:creationId xmlns:p14="http://schemas.microsoft.com/office/powerpoint/2010/main" val="253329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07D6C-7B40-1A46-B703-19D75C2C799D}"/>
              </a:ext>
            </a:extLst>
          </p:cNvPr>
          <p:cNvSpPr>
            <a:spLocks noGrp="1"/>
          </p:cNvSpPr>
          <p:nvPr>
            <p:ph type="title"/>
          </p:nvPr>
        </p:nvSpPr>
        <p:spPr/>
        <p:txBody>
          <a:bodyPr/>
          <a:lstStyle/>
          <a:p>
            <a:r>
              <a:rPr lang="en-US"/>
              <a:t>Quality Assurance System</a:t>
            </a:r>
          </a:p>
        </p:txBody>
      </p:sp>
      <p:sp>
        <p:nvSpPr>
          <p:cNvPr id="3" name="Content Placeholder 2">
            <a:extLst>
              <a:ext uri="{FF2B5EF4-FFF2-40B4-BE49-F238E27FC236}">
                <a16:creationId xmlns:a16="http://schemas.microsoft.com/office/drawing/2014/main" id="{320FE630-929E-FC45-9A74-8E13A38EC124}"/>
              </a:ext>
            </a:extLst>
          </p:cNvPr>
          <p:cNvSpPr>
            <a:spLocks noGrp="1"/>
          </p:cNvSpPr>
          <p:nvPr>
            <p:ph idx="1"/>
          </p:nvPr>
        </p:nvSpPr>
        <p:spPr/>
        <p:txBody>
          <a:bodyPr>
            <a:normAutofit lnSpcReduction="10000"/>
          </a:bodyPr>
          <a:lstStyle/>
          <a:p>
            <a:pPr marL="0" indent="0">
              <a:buNone/>
            </a:pPr>
            <a:r>
              <a:rPr lang="en-US" sz="4000" b="1"/>
              <a:t>CAEP Standard 5:</a:t>
            </a:r>
          </a:p>
          <a:p>
            <a:pPr marL="0" indent="0">
              <a:buNone/>
            </a:pPr>
            <a:r>
              <a:rPr lang="en-US" sz="2800" i="1">
                <a:effectLst/>
                <a:latin typeface="Calibri" panose="020F0502020204030204" pitchFamily="34" charset="0"/>
              </a:rPr>
              <a:t>The provider maintains a quality assurance system comprised of valid data from multiple measures, including evidence of candidates’ and completers’ positive impact on P-12 student learning and development. The provider supports continuous improvement that is sustained and evidence-based, and that evaluates the effectiveness of its completers. The provider uses the results of inquiry and data collection to establish priorities, enhance program elements and capacity, and test innovations to improve completers’ impact on P-12 student learning and development. </a:t>
            </a:r>
          </a:p>
          <a:p>
            <a:pPr marL="0" indent="0">
              <a:buNone/>
            </a:pPr>
            <a:endParaRPr lang="en-US" sz="4000"/>
          </a:p>
        </p:txBody>
      </p:sp>
      <p:graphicFrame>
        <p:nvGraphicFramePr>
          <p:cNvPr id="4" name="Table 3">
            <a:extLst>
              <a:ext uri="{FF2B5EF4-FFF2-40B4-BE49-F238E27FC236}">
                <a16:creationId xmlns:a16="http://schemas.microsoft.com/office/drawing/2014/main" id="{05CE951E-E7FD-964F-AAD2-081E1581F0C8}"/>
              </a:ext>
            </a:extLst>
          </p:cNvPr>
          <p:cNvGraphicFramePr>
            <a:graphicFrameLocks noGrp="1"/>
          </p:cNvGraphicFramePr>
          <p:nvPr/>
        </p:nvGraphicFramePr>
        <p:xfrm>
          <a:off x="2231136" y="3132772"/>
          <a:ext cx="6476683" cy="274320"/>
        </p:xfrm>
        <a:graphic>
          <a:graphicData uri="http://schemas.openxmlformats.org/drawingml/2006/table">
            <a:tbl>
              <a:tblPr/>
              <a:tblGrid>
                <a:gridCol w="6476683">
                  <a:extLst>
                    <a:ext uri="{9D8B030D-6E8A-4147-A177-3AD203B41FA5}">
                      <a16:colId xmlns:a16="http://schemas.microsoft.com/office/drawing/2014/main" val="1964916613"/>
                    </a:ext>
                  </a:extLst>
                </a:gridCol>
              </a:tblGrid>
              <a:tr h="0">
                <a:tc>
                  <a:txBody>
                    <a:bodyPr/>
                    <a:lstStyle/>
                    <a:p>
                      <a:endParaRPr lang="en-US">
                        <a:effectLst/>
                        <a:latin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2337883570"/>
                  </a:ext>
                </a:extLst>
              </a:tr>
            </a:tbl>
          </a:graphicData>
        </a:graphic>
      </p:graphicFrame>
    </p:spTree>
    <p:extLst>
      <p:ext uri="{BB962C8B-B14F-4D97-AF65-F5344CB8AC3E}">
        <p14:creationId xmlns:p14="http://schemas.microsoft.com/office/powerpoint/2010/main" val="2063841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5333722-BE3F-084D-A955-1AF85909EF2B}"/>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Culture of Inquiry</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10DE08A3-27B6-426B-8669-E6BA13874107}"/>
              </a:ext>
            </a:extLst>
          </p:cNvPr>
          <p:cNvGraphicFramePr>
            <a:graphicFrameLocks noGrp="1"/>
          </p:cNvGraphicFramePr>
          <p:nvPr>
            <p:ph idx="1"/>
            <p:extLst>
              <p:ext uri="{D42A27DB-BD31-4B8C-83A1-F6EECF244321}">
                <p14:modId xmlns:p14="http://schemas.microsoft.com/office/powerpoint/2010/main" val="209609907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1195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AA2C60D-FD27-3D49-97BD-B7F0E3028B17}"/>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Welcome to the 2021 Data Summit!</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68360307-9E99-4781-AFCD-9A9B1D97B606}"/>
              </a:ext>
            </a:extLst>
          </p:cNvPr>
          <p:cNvGraphicFramePr>
            <a:graphicFrameLocks noGrp="1"/>
          </p:cNvGraphicFramePr>
          <p:nvPr>
            <p:ph idx="1"/>
            <p:extLst>
              <p:ext uri="{D42A27DB-BD31-4B8C-83A1-F6EECF244321}">
                <p14:modId xmlns:p14="http://schemas.microsoft.com/office/powerpoint/2010/main" val="3714461620"/>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2842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E54CE3AD-C754-4F1E-A76F-1EDDF7179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789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F863F3-3784-DC48-A869-06D745167614}"/>
              </a:ext>
            </a:extLst>
          </p:cNvPr>
          <p:cNvSpPr>
            <a:spLocks noGrp="1"/>
          </p:cNvSpPr>
          <p:nvPr>
            <p:ph type="title"/>
          </p:nvPr>
        </p:nvSpPr>
        <p:spPr>
          <a:xfrm>
            <a:off x="781877" y="643467"/>
            <a:ext cx="3467569" cy="5571066"/>
          </a:xfrm>
        </p:spPr>
        <p:txBody>
          <a:bodyPr anchor="ctr">
            <a:normAutofit/>
          </a:bodyPr>
          <a:lstStyle/>
          <a:p>
            <a:r>
              <a:rPr lang="en-US" sz="4000">
                <a:solidFill>
                  <a:srgbClr val="FFFFFF"/>
                </a:solidFill>
              </a:rPr>
              <a:t>Early Adopters of the ed-Fi Teacher Prep Data Model</a:t>
            </a:r>
          </a:p>
        </p:txBody>
      </p:sp>
      <p:sp>
        <p:nvSpPr>
          <p:cNvPr id="15" name="Rectangle 9">
            <a:extLst>
              <a:ext uri="{FF2B5EF4-FFF2-40B4-BE49-F238E27FC236}">
                <a16:creationId xmlns:a16="http://schemas.microsoft.com/office/drawing/2014/main" id="{D238B743-4443-4735-BFC2-B514F6409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8973" y="0"/>
            <a:ext cx="761302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9A6D078-943B-5841-A199-9F45024E5E23}"/>
              </a:ext>
            </a:extLst>
          </p:cNvPr>
          <p:cNvSpPr>
            <a:spLocks noGrp="1"/>
          </p:cNvSpPr>
          <p:nvPr>
            <p:ph idx="1"/>
          </p:nvPr>
        </p:nvSpPr>
        <p:spPr>
          <a:xfrm>
            <a:off x="5124206" y="643467"/>
            <a:ext cx="6104288" cy="5571065"/>
          </a:xfrm>
        </p:spPr>
        <p:txBody>
          <a:bodyPr anchor="ctr">
            <a:normAutofit/>
          </a:bodyPr>
          <a:lstStyle/>
          <a:p>
            <a:r>
              <a:rPr lang="en-US" sz="2400">
                <a:solidFill>
                  <a:srgbClr val="FFFFFF"/>
                </a:solidFill>
              </a:rPr>
              <a:t>UTRGV is a key partner in the collaborative dashboard development process, participating with the aim of creating dashboards and reporting structures that allow regular access to and review of data.</a:t>
            </a:r>
          </a:p>
          <a:p>
            <a:endParaRPr lang="en-US" sz="1800">
              <a:solidFill>
                <a:srgbClr val="FFFFFF"/>
              </a:solidFill>
            </a:endParaRPr>
          </a:p>
          <a:p>
            <a:endParaRPr lang="en-US" sz="1800">
              <a:solidFill>
                <a:srgbClr val="FFFFFF"/>
              </a:solidFill>
            </a:endParaRPr>
          </a:p>
        </p:txBody>
      </p:sp>
    </p:spTree>
    <p:extLst>
      <p:ext uri="{BB962C8B-B14F-4D97-AF65-F5344CB8AC3E}">
        <p14:creationId xmlns:p14="http://schemas.microsoft.com/office/powerpoint/2010/main" val="42549974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9290-7451-F148-B9F7-8E77D4C1CD42}"/>
              </a:ext>
            </a:extLst>
          </p:cNvPr>
          <p:cNvSpPr>
            <a:spLocks noGrp="1"/>
          </p:cNvSpPr>
          <p:nvPr>
            <p:ph type="title"/>
          </p:nvPr>
        </p:nvSpPr>
        <p:spPr>
          <a:xfrm>
            <a:off x="1097280" y="286603"/>
            <a:ext cx="10058400" cy="1450757"/>
          </a:xfrm>
        </p:spPr>
        <p:txBody>
          <a:bodyPr>
            <a:normAutofit/>
          </a:bodyPr>
          <a:lstStyle/>
          <a:p>
            <a:r>
              <a:rPr lang="en-US"/>
              <a:t>Goals</a:t>
            </a:r>
          </a:p>
        </p:txBody>
      </p:sp>
      <p:graphicFrame>
        <p:nvGraphicFramePr>
          <p:cNvPr id="5" name="Content Placeholder 2">
            <a:extLst>
              <a:ext uri="{FF2B5EF4-FFF2-40B4-BE49-F238E27FC236}">
                <a16:creationId xmlns:a16="http://schemas.microsoft.com/office/drawing/2014/main" id="{43F91698-25C6-4AB1-84B8-2FEC68AFBB67}"/>
              </a:ext>
            </a:extLst>
          </p:cNvPr>
          <p:cNvGraphicFramePr>
            <a:graphicFrameLocks noGrp="1"/>
          </p:cNvGraphicFramePr>
          <p:nvPr>
            <p:ph idx="1"/>
            <p:extLst>
              <p:ext uri="{D42A27DB-BD31-4B8C-83A1-F6EECF244321}">
                <p14:modId xmlns:p14="http://schemas.microsoft.com/office/powerpoint/2010/main" val="2009410002"/>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4424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D6072-C901-E24E-A029-6D87C1AD8EB2}"/>
              </a:ext>
            </a:extLst>
          </p:cNvPr>
          <p:cNvSpPr>
            <a:spLocks noGrp="1"/>
          </p:cNvSpPr>
          <p:nvPr>
            <p:ph type="title"/>
          </p:nvPr>
        </p:nvSpPr>
        <p:spPr/>
        <p:txBody>
          <a:bodyPr/>
          <a:lstStyle/>
          <a:p>
            <a:r>
              <a:rPr lang="en-US"/>
              <a:t>Teacher Preparation Data Model</a:t>
            </a:r>
          </a:p>
        </p:txBody>
      </p:sp>
      <p:pic>
        <p:nvPicPr>
          <p:cNvPr id="5" name="Content Placeholder 4">
            <a:extLst>
              <a:ext uri="{FF2B5EF4-FFF2-40B4-BE49-F238E27FC236}">
                <a16:creationId xmlns:a16="http://schemas.microsoft.com/office/drawing/2014/main" id="{270B2F77-A66A-BB45-AB89-2D84B8534604}"/>
              </a:ext>
            </a:extLst>
          </p:cNvPr>
          <p:cNvPicPr>
            <a:picLocks noGrp="1" noChangeAspect="1"/>
          </p:cNvPicPr>
          <p:nvPr>
            <p:ph idx="1"/>
          </p:nvPr>
        </p:nvPicPr>
        <p:blipFill>
          <a:blip r:embed="rId3"/>
          <a:stretch>
            <a:fillRect/>
          </a:stretch>
        </p:blipFill>
        <p:spPr>
          <a:xfrm>
            <a:off x="2239963" y="2028825"/>
            <a:ext cx="7772400" cy="3657600"/>
          </a:xfrm>
        </p:spPr>
      </p:pic>
    </p:spTree>
    <p:extLst>
      <p:ext uri="{BB962C8B-B14F-4D97-AF65-F5344CB8AC3E}">
        <p14:creationId xmlns:p14="http://schemas.microsoft.com/office/powerpoint/2010/main" val="3680235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C897-8C8C-7D48-9ECC-032C11DADF88}"/>
              </a:ext>
            </a:extLst>
          </p:cNvPr>
          <p:cNvSpPr>
            <a:spLocks noGrp="1"/>
          </p:cNvSpPr>
          <p:nvPr>
            <p:ph type="title"/>
          </p:nvPr>
        </p:nvSpPr>
        <p:spPr/>
        <p:txBody>
          <a:bodyPr/>
          <a:lstStyle/>
          <a:p>
            <a:r>
              <a:rPr lang="en-US"/>
              <a:t>CEP Teacher Preparation Dashboards</a:t>
            </a:r>
          </a:p>
        </p:txBody>
      </p:sp>
      <p:sp>
        <p:nvSpPr>
          <p:cNvPr id="22" name="Content Placeholder 2">
            <a:extLst>
              <a:ext uri="{FF2B5EF4-FFF2-40B4-BE49-F238E27FC236}">
                <a16:creationId xmlns:a16="http://schemas.microsoft.com/office/drawing/2014/main" id="{841802EE-C8A1-B749-A0FF-4D4BAB3CB647}"/>
              </a:ext>
            </a:extLst>
          </p:cNvPr>
          <p:cNvSpPr>
            <a:spLocks noGrp="1"/>
          </p:cNvSpPr>
          <p:nvPr>
            <p:ph idx="1"/>
          </p:nvPr>
        </p:nvSpPr>
        <p:spPr>
          <a:xfrm>
            <a:off x="2327062" y="1827245"/>
            <a:ext cx="7729728" cy="3101983"/>
          </a:xfrm>
        </p:spPr>
        <p:txBody>
          <a:bodyPr>
            <a:normAutofit/>
          </a:bodyPr>
          <a:lstStyle/>
          <a:p>
            <a:pPr marL="0" indent="0">
              <a:buNone/>
            </a:pPr>
            <a:r>
              <a:rPr lang="en-US" sz="1800"/>
              <a:t>With support from the Michael &amp;  Susan Dell Foundation, UTRGV is implementing a data standard and dashboards to enable stakeholders to address key questions and drive action for improvement</a:t>
            </a:r>
          </a:p>
        </p:txBody>
      </p:sp>
      <p:grpSp>
        <p:nvGrpSpPr>
          <p:cNvPr id="6" name="Group 5">
            <a:extLst>
              <a:ext uri="{FF2B5EF4-FFF2-40B4-BE49-F238E27FC236}">
                <a16:creationId xmlns:a16="http://schemas.microsoft.com/office/drawing/2014/main" id="{03C9CF03-CE5C-044C-8A13-668F377FACDC}"/>
              </a:ext>
            </a:extLst>
          </p:cNvPr>
          <p:cNvGrpSpPr/>
          <p:nvPr/>
        </p:nvGrpSpPr>
        <p:grpSpPr>
          <a:xfrm>
            <a:off x="2164327" y="2752042"/>
            <a:ext cx="7863346" cy="3282115"/>
            <a:chOff x="1145758" y="985190"/>
            <a:chExt cx="7863346" cy="3282115"/>
          </a:xfrm>
        </p:grpSpPr>
        <p:sp>
          <p:nvSpPr>
            <p:cNvPr id="7" name="Google Shape;113;p21">
              <a:extLst>
                <a:ext uri="{FF2B5EF4-FFF2-40B4-BE49-F238E27FC236}">
                  <a16:creationId xmlns:a16="http://schemas.microsoft.com/office/drawing/2014/main" id="{61111C8F-D6C6-7C4E-B5E3-E7EDC0D0AB36}"/>
                </a:ext>
              </a:extLst>
            </p:cNvPr>
            <p:cNvSpPr/>
            <p:nvPr/>
          </p:nvSpPr>
          <p:spPr>
            <a:xfrm>
              <a:off x="2882033" y="2746030"/>
              <a:ext cx="1533900" cy="1517100"/>
            </a:xfrm>
            <a:prstGeom prst="flowChartConnector">
              <a:avLst/>
            </a:prstGeom>
            <a:solidFill>
              <a:srgbClr val="07376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Google Shape;114;p21">
              <a:extLst>
                <a:ext uri="{FF2B5EF4-FFF2-40B4-BE49-F238E27FC236}">
                  <a16:creationId xmlns:a16="http://schemas.microsoft.com/office/drawing/2014/main" id="{ABDCA5F7-23A6-D343-AEE7-9658900B641F}"/>
                </a:ext>
              </a:extLst>
            </p:cNvPr>
            <p:cNvSpPr/>
            <p:nvPr/>
          </p:nvSpPr>
          <p:spPr>
            <a:xfrm>
              <a:off x="2882033" y="1032730"/>
              <a:ext cx="1533900" cy="1517100"/>
            </a:xfrm>
            <a:prstGeom prst="flowChartConnector">
              <a:avLst/>
            </a:prstGeom>
            <a:solidFill>
              <a:srgbClr val="A64D79"/>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Google Shape;115;p21">
              <a:extLst>
                <a:ext uri="{FF2B5EF4-FFF2-40B4-BE49-F238E27FC236}">
                  <a16:creationId xmlns:a16="http://schemas.microsoft.com/office/drawing/2014/main" id="{060288A9-A3B0-3648-AEAE-B60764529196}"/>
                </a:ext>
              </a:extLst>
            </p:cNvPr>
            <p:cNvSpPr/>
            <p:nvPr/>
          </p:nvSpPr>
          <p:spPr>
            <a:xfrm>
              <a:off x="1145758" y="2750205"/>
              <a:ext cx="1533900" cy="1517100"/>
            </a:xfrm>
            <a:prstGeom prst="flowChartConnector">
              <a:avLst/>
            </a:prstGeom>
            <a:solidFill>
              <a:srgbClr val="E69138"/>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Google Shape;117;p21">
              <a:extLst>
                <a:ext uri="{FF2B5EF4-FFF2-40B4-BE49-F238E27FC236}">
                  <a16:creationId xmlns:a16="http://schemas.microsoft.com/office/drawing/2014/main" id="{7FF83672-89A9-4F47-90A0-7D2C7E462929}"/>
                </a:ext>
              </a:extLst>
            </p:cNvPr>
            <p:cNvSpPr/>
            <p:nvPr/>
          </p:nvSpPr>
          <p:spPr>
            <a:xfrm>
              <a:off x="1145758" y="1041080"/>
              <a:ext cx="1533900" cy="1517100"/>
            </a:xfrm>
            <a:prstGeom prst="flowChartConnector">
              <a:avLst/>
            </a:prstGeom>
            <a:solidFill>
              <a:srgbClr val="91CA6B"/>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Google Shape;118;p21">
              <a:extLst>
                <a:ext uri="{FF2B5EF4-FFF2-40B4-BE49-F238E27FC236}">
                  <a16:creationId xmlns:a16="http://schemas.microsoft.com/office/drawing/2014/main" id="{0850A25E-48E4-F04F-8EBD-84761C698110}"/>
                </a:ext>
              </a:extLst>
            </p:cNvPr>
            <p:cNvSpPr txBox="1"/>
            <p:nvPr/>
          </p:nvSpPr>
          <p:spPr>
            <a:xfrm>
              <a:off x="1420858" y="1491230"/>
              <a:ext cx="983700" cy="6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FFFFFF"/>
                  </a:solidFill>
                </a:rPr>
                <a:t>Who is enrolled?</a:t>
              </a:r>
              <a:endParaRPr sz="1600">
                <a:solidFill>
                  <a:srgbClr val="FFFFFF"/>
                </a:solidFill>
              </a:endParaRPr>
            </a:p>
          </p:txBody>
        </p:sp>
        <p:sp>
          <p:nvSpPr>
            <p:cNvPr id="12" name="Google Shape;119;p21">
              <a:extLst>
                <a:ext uri="{FF2B5EF4-FFF2-40B4-BE49-F238E27FC236}">
                  <a16:creationId xmlns:a16="http://schemas.microsoft.com/office/drawing/2014/main" id="{A49D1F4D-F5BF-8543-ABD1-F5D15899B27B}"/>
                </a:ext>
              </a:extLst>
            </p:cNvPr>
            <p:cNvSpPr txBox="1"/>
            <p:nvPr/>
          </p:nvSpPr>
          <p:spPr>
            <a:xfrm>
              <a:off x="1302208" y="3036084"/>
              <a:ext cx="1221000" cy="94534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FFFFFF"/>
                  </a:solidFill>
                </a:rPr>
                <a:t>How are students performing?</a:t>
              </a:r>
              <a:endParaRPr sz="1600">
                <a:solidFill>
                  <a:srgbClr val="FFFFFF"/>
                </a:solidFill>
              </a:endParaRPr>
            </a:p>
          </p:txBody>
        </p:sp>
        <p:sp>
          <p:nvSpPr>
            <p:cNvPr id="13" name="Google Shape;120;p21">
              <a:extLst>
                <a:ext uri="{FF2B5EF4-FFF2-40B4-BE49-F238E27FC236}">
                  <a16:creationId xmlns:a16="http://schemas.microsoft.com/office/drawing/2014/main" id="{0054C643-A3F4-F34A-A539-36943BBDFA0D}"/>
                </a:ext>
              </a:extLst>
            </p:cNvPr>
            <p:cNvSpPr txBox="1"/>
            <p:nvPr/>
          </p:nvSpPr>
          <p:spPr>
            <a:xfrm>
              <a:off x="2989433" y="2917560"/>
              <a:ext cx="1319100" cy="117404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FFFFFF"/>
                  </a:solidFill>
                </a:rPr>
                <a:t>Where are our graduates teaching?</a:t>
              </a:r>
              <a:endParaRPr sz="1600">
                <a:solidFill>
                  <a:srgbClr val="FFFFFF"/>
                </a:solidFill>
              </a:endParaRPr>
            </a:p>
          </p:txBody>
        </p:sp>
        <p:sp>
          <p:nvSpPr>
            <p:cNvPr id="14" name="Google Shape;121;p21">
              <a:extLst>
                <a:ext uri="{FF2B5EF4-FFF2-40B4-BE49-F238E27FC236}">
                  <a16:creationId xmlns:a16="http://schemas.microsoft.com/office/drawing/2014/main" id="{E5DFABA4-2A95-0B43-910B-C4295E55B861}"/>
                </a:ext>
              </a:extLst>
            </p:cNvPr>
            <p:cNvSpPr txBox="1"/>
            <p:nvPr/>
          </p:nvSpPr>
          <p:spPr>
            <a:xfrm>
              <a:off x="2989433" y="1226822"/>
              <a:ext cx="1319100" cy="112891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FFFFFF"/>
                  </a:solidFill>
                </a:rPr>
                <a:t>What do schools say about our students?</a:t>
              </a:r>
              <a:endParaRPr sz="1600">
                <a:solidFill>
                  <a:srgbClr val="FFFFFF"/>
                </a:solidFill>
              </a:endParaRPr>
            </a:p>
          </p:txBody>
        </p:sp>
        <p:pic>
          <p:nvPicPr>
            <p:cNvPr id="15" name="Google Shape;123;p21">
              <a:extLst>
                <a:ext uri="{FF2B5EF4-FFF2-40B4-BE49-F238E27FC236}">
                  <a16:creationId xmlns:a16="http://schemas.microsoft.com/office/drawing/2014/main" id="{07325DE0-BF6E-9649-8BBD-05FE4E2B51A9}"/>
                </a:ext>
              </a:extLst>
            </p:cNvPr>
            <p:cNvPicPr preferRelativeResize="0"/>
            <p:nvPr/>
          </p:nvPicPr>
          <p:blipFill>
            <a:blip r:embed="rId3">
              <a:alphaModFix/>
            </a:blip>
            <a:stretch>
              <a:fillRect/>
            </a:stretch>
          </p:blipFill>
          <p:spPr>
            <a:xfrm>
              <a:off x="4842942" y="1546768"/>
              <a:ext cx="1204987" cy="2416748"/>
            </a:xfrm>
            <a:prstGeom prst="rect">
              <a:avLst/>
            </a:prstGeom>
            <a:noFill/>
            <a:ln>
              <a:noFill/>
            </a:ln>
          </p:spPr>
        </p:pic>
        <p:cxnSp>
          <p:nvCxnSpPr>
            <p:cNvPr id="16" name="Google Shape;124;p21">
              <a:extLst>
                <a:ext uri="{FF2B5EF4-FFF2-40B4-BE49-F238E27FC236}">
                  <a16:creationId xmlns:a16="http://schemas.microsoft.com/office/drawing/2014/main" id="{9DAA888F-2039-F44C-B94F-C21C95C81A39}"/>
                </a:ext>
              </a:extLst>
            </p:cNvPr>
            <p:cNvCxnSpPr>
              <a:stCxn id="10" idx="6"/>
              <a:endCxn id="8" idx="2"/>
            </p:cNvCxnSpPr>
            <p:nvPr/>
          </p:nvCxnSpPr>
          <p:spPr>
            <a:xfrm flipV="1">
              <a:off x="2679658" y="1791280"/>
              <a:ext cx="202375" cy="8350"/>
            </a:xfrm>
            <a:prstGeom prst="straightConnector1">
              <a:avLst/>
            </a:prstGeom>
            <a:noFill/>
            <a:ln w="38100" cap="flat" cmpd="sng">
              <a:solidFill>
                <a:schemeClr val="dk2"/>
              </a:solidFill>
              <a:prstDash val="solid"/>
              <a:round/>
              <a:headEnd type="none" w="med" len="med"/>
              <a:tailEnd type="none" w="med" len="med"/>
            </a:ln>
          </p:spPr>
        </p:cxnSp>
        <p:cxnSp>
          <p:nvCxnSpPr>
            <p:cNvPr id="17" name="Google Shape;125;p21">
              <a:extLst>
                <a:ext uri="{FF2B5EF4-FFF2-40B4-BE49-F238E27FC236}">
                  <a16:creationId xmlns:a16="http://schemas.microsoft.com/office/drawing/2014/main" id="{BEC28B8F-7269-F644-BC4C-4FEF1FBB1A96}"/>
                </a:ext>
              </a:extLst>
            </p:cNvPr>
            <p:cNvCxnSpPr>
              <a:stCxn id="8" idx="3"/>
              <a:endCxn id="9" idx="7"/>
            </p:cNvCxnSpPr>
            <p:nvPr/>
          </p:nvCxnSpPr>
          <p:spPr>
            <a:xfrm flipH="1">
              <a:off x="2455024" y="2327656"/>
              <a:ext cx="651643" cy="644723"/>
            </a:xfrm>
            <a:prstGeom prst="straightConnector1">
              <a:avLst/>
            </a:prstGeom>
            <a:noFill/>
            <a:ln w="38100" cap="flat" cmpd="sng">
              <a:solidFill>
                <a:schemeClr val="dk2"/>
              </a:solidFill>
              <a:prstDash val="solid"/>
              <a:round/>
              <a:headEnd type="none" w="med" len="med"/>
              <a:tailEnd type="none" w="med" len="med"/>
            </a:ln>
          </p:spPr>
        </p:cxnSp>
        <p:cxnSp>
          <p:nvCxnSpPr>
            <p:cNvPr id="18" name="Google Shape;126;p21">
              <a:extLst>
                <a:ext uri="{FF2B5EF4-FFF2-40B4-BE49-F238E27FC236}">
                  <a16:creationId xmlns:a16="http://schemas.microsoft.com/office/drawing/2014/main" id="{17D6DE6C-2A4B-9449-AEDB-144B856507F1}"/>
                </a:ext>
              </a:extLst>
            </p:cNvPr>
            <p:cNvCxnSpPr>
              <a:stCxn id="9" idx="6"/>
              <a:endCxn id="7" idx="2"/>
            </p:cNvCxnSpPr>
            <p:nvPr/>
          </p:nvCxnSpPr>
          <p:spPr>
            <a:xfrm flipV="1">
              <a:off x="2679658" y="3504580"/>
              <a:ext cx="202375" cy="4175"/>
            </a:xfrm>
            <a:prstGeom prst="straightConnector1">
              <a:avLst/>
            </a:prstGeom>
            <a:noFill/>
            <a:ln w="38100" cap="flat" cmpd="sng">
              <a:solidFill>
                <a:schemeClr val="dk2"/>
              </a:solidFill>
              <a:prstDash val="solid"/>
              <a:round/>
              <a:headEnd type="none" w="med" len="med"/>
              <a:tailEnd type="none" w="med" len="med"/>
            </a:ln>
          </p:spPr>
        </p:cxnSp>
        <p:cxnSp>
          <p:nvCxnSpPr>
            <p:cNvPr id="19" name="Google Shape;127;p21">
              <a:extLst>
                <a:ext uri="{FF2B5EF4-FFF2-40B4-BE49-F238E27FC236}">
                  <a16:creationId xmlns:a16="http://schemas.microsoft.com/office/drawing/2014/main" id="{1A28FE41-FEB8-7942-9906-391D8E7B64AD}"/>
                </a:ext>
              </a:extLst>
            </p:cNvPr>
            <p:cNvCxnSpPr>
              <a:stCxn id="7" idx="6"/>
            </p:cNvCxnSpPr>
            <p:nvPr/>
          </p:nvCxnSpPr>
          <p:spPr>
            <a:xfrm flipV="1">
              <a:off x="4415933" y="3499180"/>
              <a:ext cx="205200" cy="5400"/>
            </a:xfrm>
            <a:prstGeom prst="straightConnector1">
              <a:avLst/>
            </a:prstGeom>
            <a:noFill/>
            <a:ln w="38100" cap="flat" cmpd="sng">
              <a:solidFill>
                <a:schemeClr val="dk2"/>
              </a:solidFill>
              <a:prstDash val="solid"/>
              <a:round/>
              <a:headEnd type="none" w="med" len="med"/>
              <a:tailEnd type="triangle" w="med" len="med"/>
            </a:ln>
          </p:spPr>
        </p:cxnSp>
        <p:sp>
          <p:nvSpPr>
            <p:cNvPr id="20" name="Google Shape;128;p21">
              <a:extLst>
                <a:ext uri="{FF2B5EF4-FFF2-40B4-BE49-F238E27FC236}">
                  <a16:creationId xmlns:a16="http://schemas.microsoft.com/office/drawing/2014/main" id="{3CCC80D4-1AA6-0E42-B505-05EE18A911D0}"/>
                </a:ext>
              </a:extLst>
            </p:cNvPr>
            <p:cNvSpPr/>
            <p:nvPr/>
          </p:nvSpPr>
          <p:spPr>
            <a:xfrm>
              <a:off x="6459766" y="985190"/>
              <a:ext cx="2449800" cy="1310400"/>
            </a:xfrm>
            <a:prstGeom prst="roundRect">
              <a:avLst>
                <a:gd name="adj" fmla="val 16667"/>
              </a:avLst>
            </a:prstGeom>
            <a:solidFill>
              <a:srgbClr val="3EA8B8"/>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600">
                  <a:solidFill>
                    <a:srgbClr val="FFFFFF"/>
                  </a:solidFill>
                </a:rPr>
                <a:t>Are we effectively preparing Teacher Candidates to be quality teachers?</a:t>
              </a:r>
              <a:endParaRPr>
                <a:solidFill>
                  <a:srgbClr val="FFFFFF"/>
                </a:solidFill>
                <a:latin typeface="Calibri"/>
                <a:ea typeface="Calibri"/>
                <a:cs typeface="Calibri"/>
                <a:sym typeface="Calibri"/>
              </a:endParaRPr>
            </a:p>
          </p:txBody>
        </p:sp>
        <p:sp>
          <p:nvSpPr>
            <p:cNvPr id="21" name="Google Shape;129;p21">
              <a:extLst>
                <a:ext uri="{FF2B5EF4-FFF2-40B4-BE49-F238E27FC236}">
                  <a16:creationId xmlns:a16="http://schemas.microsoft.com/office/drawing/2014/main" id="{B8E0D6D5-6711-1F4B-ABBC-247621FDC226}"/>
                </a:ext>
              </a:extLst>
            </p:cNvPr>
            <p:cNvSpPr/>
            <p:nvPr/>
          </p:nvSpPr>
          <p:spPr>
            <a:xfrm>
              <a:off x="6559304" y="2571915"/>
              <a:ext cx="2449800" cy="1310400"/>
            </a:xfrm>
            <a:prstGeom prst="roundRect">
              <a:avLst>
                <a:gd name="adj" fmla="val 16667"/>
              </a:avLst>
            </a:prstGeom>
            <a:solidFill>
              <a:srgbClr val="3EA8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rPr>
                <a:t>Are our Teacher Candidates and Graduates having a positive impact on schools?</a:t>
              </a:r>
              <a:endParaRPr>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561597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68CD7E-3EE8-984F-BCE5-356642440F14}"/>
              </a:ext>
            </a:extLst>
          </p:cNvPr>
          <p:cNvSpPr>
            <a:spLocks noGrp="1"/>
          </p:cNvSpPr>
          <p:nvPr>
            <p:ph type="title"/>
          </p:nvPr>
        </p:nvSpPr>
        <p:spPr>
          <a:xfrm>
            <a:off x="5229587" y="696768"/>
            <a:ext cx="5999002" cy="4927600"/>
          </a:xfrm>
        </p:spPr>
        <p:txBody>
          <a:bodyPr vert="horz" lIns="91440" tIns="45720" rIns="91440" bIns="45720" rtlCol="0" anchor="ctr">
            <a:normAutofit/>
          </a:bodyPr>
          <a:lstStyle/>
          <a:p>
            <a:pPr marL="0" marR="0">
              <a:spcAft>
                <a:spcPts val="0"/>
              </a:spcAft>
            </a:pPr>
            <a:r>
              <a:rPr lang="en-US" sz="7400">
                <a:solidFill>
                  <a:schemeClr val="tx2"/>
                </a:solidFill>
                <a:effectLst/>
              </a:rPr>
              <a:t> </a:t>
            </a:r>
            <a:br>
              <a:rPr lang="en-US" sz="7400">
                <a:solidFill>
                  <a:schemeClr val="tx2"/>
                </a:solidFill>
                <a:effectLst/>
              </a:rPr>
            </a:br>
            <a:r>
              <a:rPr lang="en-US" sz="7400">
                <a:solidFill>
                  <a:schemeClr val="tx2"/>
                </a:solidFill>
              </a:rPr>
              <a:t>How to access the Power BI and College Dashboards? </a:t>
            </a:r>
            <a:r>
              <a:rPr lang="en-US" sz="7400">
                <a:solidFill>
                  <a:schemeClr val="tx2"/>
                </a:solidFill>
                <a:effectLst/>
              </a:rPr>
              <a:t> </a:t>
            </a:r>
            <a:endParaRPr lang="en-US" sz="7400">
              <a:solidFill>
                <a:schemeClr val="tx2"/>
              </a:solidFill>
            </a:endParaRPr>
          </a:p>
        </p:txBody>
      </p:sp>
      <p:sp>
        <p:nvSpPr>
          <p:cNvPr id="16" name="Rectangle 15">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47038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2A8FB-2E23-714E-BEED-A2D1C7A709EB}"/>
              </a:ext>
            </a:extLst>
          </p:cNvPr>
          <p:cNvSpPr>
            <a:spLocks noGrp="1"/>
          </p:cNvSpPr>
          <p:nvPr>
            <p:ph type="title"/>
          </p:nvPr>
        </p:nvSpPr>
        <p:spPr>
          <a:xfrm>
            <a:off x="1097280" y="286604"/>
            <a:ext cx="10058400" cy="560064"/>
          </a:xfrm>
        </p:spPr>
        <p:txBody>
          <a:bodyPr>
            <a:normAutofit fontScale="90000"/>
          </a:bodyPr>
          <a:lstStyle/>
          <a:p>
            <a:r>
              <a:rPr lang="en-US" b="1"/>
              <a:t>New Assessment Framework 2017-2022</a:t>
            </a:r>
          </a:p>
        </p:txBody>
      </p:sp>
      <p:pic>
        <p:nvPicPr>
          <p:cNvPr id="4" name="Content Placeholder 3">
            <a:extLst>
              <a:ext uri="{FF2B5EF4-FFF2-40B4-BE49-F238E27FC236}">
                <a16:creationId xmlns:a16="http://schemas.microsoft.com/office/drawing/2014/main" id="{4C20A595-418C-9A48-9319-6426B35FD2AB}"/>
              </a:ext>
            </a:extLst>
          </p:cNvPr>
          <p:cNvPicPr>
            <a:picLocks noGrp="1" noChangeAspect="1"/>
          </p:cNvPicPr>
          <p:nvPr>
            <p:ph idx="1"/>
          </p:nvPr>
        </p:nvPicPr>
        <p:blipFill>
          <a:blip r:embed="rId3"/>
          <a:stretch>
            <a:fillRect/>
          </a:stretch>
        </p:blipFill>
        <p:spPr>
          <a:xfrm>
            <a:off x="1097280" y="1100137"/>
            <a:ext cx="10058399" cy="5131329"/>
          </a:xfrm>
          <a:prstGeom prst="rect">
            <a:avLst/>
          </a:prstGeom>
        </p:spPr>
      </p:pic>
    </p:spTree>
    <p:extLst>
      <p:ext uri="{BB962C8B-B14F-4D97-AF65-F5344CB8AC3E}">
        <p14:creationId xmlns:p14="http://schemas.microsoft.com/office/powerpoint/2010/main" val="75210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0">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3042CD0-861A-B148-B186-6811FFB600A2}"/>
              </a:ext>
            </a:extLst>
          </p:cNvPr>
          <p:cNvSpPr>
            <a:spLocks noGrp="1"/>
          </p:cNvSpPr>
          <p:nvPr>
            <p:ph type="title"/>
          </p:nvPr>
        </p:nvSpPr>
        <p:spPr>
          <a:xfrm>
            <a:off x="1097280" y="516835"/>
            <a:ext cx="5977937" cy="1666501"/>
          </a:xfrm>
        </p:spPr>
        <p:txBody>
          <a:bodyPr vert="horz" lIns="91440" tIns="45720" rIns="91440" bIns="45720" rtlCol="0">
            <a:normAutofit/>
          </a:bodyPr>
          <a:lstStyle/>
          <a:p>
            <a:r>
              <a:rPr lang="en-US" sz="4000">
                <a:solidFill>
                  <a:srgbClr val="FFFFFF"/>
                </a:solidFill>
              </a:rPr>
              <a:t>Let’s take a break!</a:t>
            </a:r>
            <a:br>
              <a:rPr lang="en-US" sz="4000">
                <a:solidFill>
                  <a:srgbClr val="FFFFFF"/>
                </a:solidFill>
              </a:rPr>
            </a:br>
            <a:endParaRPr lang="en-US" sz="4000">
              <a:solidFill>
                <a:srgbClr val="FFFFFF"/>
              </a:solidFill>
            </a:endParaRPr>
          </a:p>
        </p:txBody>
      </p:sp>
      <p:sp>
        <p:nvSpPr>
          <p:cNvPr id="9" name="Content Placeholder 8">
            <a:extLst>
              <a:ext uri="{FF2B5EF4-FFF2-40B4-BE49-F238E27FC236}">
                <a16:creationId xmlns:a16="http://schemas.microsoft.com/office/drawing/2014/main" id="{CD760F38-BBBB-474D-AAAE-1C6D282EBEB9}"/>
              </a:ext>
            </a:extLst>
          </p:cNvPr>
          <p:cNvSpPr>
            <a:spLocks noGrp="1"/>
          </p:cNvSpPr>
          <p:nvPr>
            <p:ph idx="1"/>
          </p:nvPr>
        </p:nvSpPr>
        <p:spPr>
          <a:xfrm>
            <a:off x="1097279" y="2236304"/>
            <a:ext cx="5977938" cy="3652667"/>
          </a:xfrm>
        </p:spPr>
        <p:txBody>
          <a:bodyPr>
            <a:normAutofit/>
          </a:bodyPr>
          <a:lstStyle/>
          <a:p>
            <a:endParaRPr lang="en-US" sz="1800">
              <a:solidFill>
                <a:srgbClr val="FFFFFF"/>
              </a:solidFill>
            </a:endParaRPr>
          </a:p>
        </p:txBody>
      </p:sp>
      <p:sp>
        <p:nvSpPr>
          <p:cNvPr id="28" name="Rectangle 22">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cup, food, beverage&#10;&#10;Description automatically generated">
            <a:extLst>
              <a:ext uri="{FF2B5EF4-FFF2-40B4-BE49-F238E27FC236}">
                <a16:creationId xmlns:a16="http://schemas.microsoft.com/office/drawing/2014/main" id="{2B292FFA-570A-7149-9FAD-6343F57E0438}"/>
              </a:ext>
            </a:extLst>
          </p:cNvPr>
          <p:cNvPicPr>
            <a:picLocks noChangeAspect="1"/>
          </p:cNvPicPr>
          <p:nvPr/>
        </p:nvPicPr>
        <p:blipFill rotWithShape="1">
          <a:blip r:embed="rId2"/>
          <a:srcRect b="53"/>
          <a:stretch/>
        </p:blipFill>
        <p:spPr>
          <a:xfrm>
            <a:off x="6786564" y="10"/>
            <a:ext cx="5405436" cy="6857990"/>
          </a:xfrm>
          <a:prstGeom prst="rect">
            <a:avLst/>
          </a:prstGeom>
        </p:spPr>
      </p:pic>
    </p:spTree>
    <p:extLst>
      <p:ext uri="{BB962C8B-B14F-4D97-AF65-F5344CB8AC3E}">
        <p14:creationId xmlns:p14="http://schemas.microsoft.com/office/powerpoint/2010/main" val="927189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6F1FCF2-2D1B-794D-ACEC-647393BF7AE3}"/>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400">
                <a:solidFill>
                  <a:srgbClr val="FFFFFF"/>
                </a:solidFill>
              </a:rPr>
              <a:t>Whole Group Data Analysis: Sample Scenario</a:t>
            </a:r>
          </a:p>
        </p:txBody>
      </p:sp>
      <p:pic>
        <p:nvPicPr>
          <p:cNvPr id="5" name="Picture 4" descr="Magnifying glass showing decling performance">
            <a:extLst>
              <a:ext uri="{FF2B5EF4-FFF2-40B4-BE49-F238E27FC236}">
                <a16:creationId xmlns:a16="http://schemas.microsoft.com/office/drawing/2014/main" id="{397ADC19-2427-434C-99DC-EE47306F37EB}"/>
              </a:ext>
            </a:extLst>
          </p:cNvPr>
          <p:cNvPicPr>
            <a:picLocks noChangeAspect="1"/>
          </p:cNvPicPr>
          <p:nvPr/>
        </p:nvPicPr>
        <p:blipFill rotWithShape="1">
          <a:blip r:embed="rId3"/>
          <a:srcRect r="26491" b="-1"/>
          <a:stretch/>
        </p:blipFill>
        <p:spPr>
          <a:xfrm>
            <a:off x="4639733" y="10"/>
            <a:ext cx="7552266" cy="6857990"/>
          </a:xfrm>
          <a:prstGeom prst="rect">
            <a:avLst/>
          </a:prstGeom>
        </p:spPr>
      </p:pic>
      <p:sp>
        <p:nvSpPr>
          <p:cNvPr id="17" name="Rectangle 16">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0843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9B9C7DFF-56E2-4EAD-AF55-D2DC71E69616}"/>
              </a:ext>
            </a:extLst>
          </p:cNvPr>
          <p:cNvGraphicFramePr>
            <a:graphicFrameLocks noGrp="1"/>
          </p:cNvGraphicFramePr>
          <p:nvPr>
            <p:extLst>
              <p:ext uri="{D42A27DB-BD31-4B8C-83A1-F6EECF244321}">
                <p14:modId xmlns:p14="http://schemas.microsoft.com/office/powerpoint/2010/main" val="2436719798"/>
              </p:ext>
            </p:extLst>
          </p:nvPr>
        </p:nvGraphicFramePr>
        <p:xfrm>
          <a:off x="788896" y="778029"/>
          <a:ext cx="10625623" cy="5209936"/>
        </p:xfrm>
        <a:graphic>
          <a:graphicData uri="http://schemas.openxmlformats.org/drawingml/2006/table">
            <a:tbl>
              <a:tblPr firstRow="1" bandRow="1">
                <a:solidFill>
                  <a:schemeClr val="tx1">
                    <a:lumMod val="65000"/>
                    <a:lumOff val="35000"/>
                  </a:schemeClr>
                </a:solidFill>
                <a:tableStyleId>{5C22544A-7EE6-4342-B048-85BDC9FD1C3A}</a:tableStyleId>
              </a:tblPr>
              <a:tblGrid>
                <a:gridCol w="2254502">
                  <a:extLst>
                    <a:ext uri="{9D8B030D-6E8A-4147-A177-3AD203B41FA5}">
                      <a16:colId xmlns:a16="http://schemas.microsoft.com/office/drawing/2014/main" val="3660926438"/>
                    </a:ext>
                  </a:extLst>
                </a:gridCol>
                <a:gridCol w="798904">
                  <a:extLst>
                    <a:ext uri="{9D8B030D-6E8A-4147-A177-3AD203B41FA5}">
                      <a16:colId xmlns:a16="http://schemas.microsoft.com/office/drawing/2014/main" val="385676287"/>
                    </a:ext>
                  </a:extLst>
                </a:gridCol>
                <a:gridCol w="3018839">
                  <a:extLst>
                    <a:ext uri="{9D8B030D-6E8A-4147-A177-3AD203B41FA5}">
                      <a16:colId xmlns:a16="http://schemas.microsoft.com/office/drawing/2014/main" val="2357149683"/>
                    </a:ext>
                  </a:extLst>
                </a:gridCol>
                <a:gridCol w="2296114">
                  <a:extLst>
                    <a:ext uri="{9D8B030D-6E8A-4147-A177-3AD203B41FA5}">
                      <a16:colId xmlns:a16="http://schemas.microsoft.com/office/drawing/2014/main" val="3595043319"/>
                    </a:ext>
                  </a:extLst>
                </a:gridCol>
                <a:gridCol w="1128632">
                  <a:extLst>
                    <a:ext uri="{9D8B030D-6E8A-4147-A177-3AD203B41FA5}">
                      <a16:colId xmlns:a16="http://schemas.microsoft.com/office/drawing/2014/main" val="1217828315"/>
                    </a:ext>
                  </a:extLst>
                </a:gridCol>
                <a:gridCol w="1128632">
                  <a:extLst>
                    <a:ext uri="{9D8B030D-6E8A-4147-A177-3AD203B41FA5}">
                      <a16:colId xmlns:a16="http://schemas.microsoft.com/office/drawing/2014/main" val="1750714032"/>
                    </a:ext>
                  </a:extLst>
                </a:gridCol>
              </a:tblGrid>
              <a:tr h="320102">
                <a:tc>
                  <a:txBody>
                    <a:bodyPr/>
                    <a:lstStyle/>
                    <a:p>
                      <a:r>
                        <a:rPr lang="en-US" sz="1300" cap="all" spc="60">
                          <a:effectLst/>
                        </a:rPr>
                        <a:t>COLLEGE</a:t>
                      </a:r>
                    </a:p>
                  </a:txBody>
                  <a:tcPr marL="49492" marR="49492" marT="49492" marB="49492" anchor="ctr"/>
                </a:tc>
                <a:tc>
                  <a:txBody>
                    <a:bodyPr/>
                    <a:lstStyle/>
                    <a:p>
                      <a:r>
                        <a:rPr lang="en-US" sz="1300" cap="all" spc="60">
                          <a:effectLst/>
                        </a:rPr>
                        <a:t>LEVEL</a:t>
                      </a:r>
                    </a:p>
                  </a:txBody>
                  <a:tcPr marL="49492" marR="49492" marT="49492" marB="49492" anchor="ctr"/>
                </a:tc>
                <a:tc>
                  <a:txBody>
                    <a:bodyPr/>
                    <a:lstStyle/>
                    <a:p>
                      <a:r>
                        <a:rPr lang="en-US" sz="1300" cap="all" spc="60">
                          <a:effectLst/>
                        </a:rPr>
                        <a:t>DEPARTMENT</a:t>
                      </a:r>
                    </a:p>
                  </a:txBody>
                  <a:tcPr marL="49492" marR="49492" marT="49492" marB="49492" anchor="ctr"/>
                </a:tc>
                <a:tc>
                  <a:txBody>
                    <a:bodyPr/>
                    <a:lstStyle/>
                    <a:p>
                      <a:r>
                        <a:rPr lang="en-US" sz="1300" cap="all" spc="60">
                          <a:effectLst/>
                        </a:rPr>
                        <a:t>PROGRAM DESCRIPTION</a:t>
                      </a:r>
                    </a:p>
                  </a:txBody>
                  <a:tcPr marL="49492" marR="49492" marT="49492" marB="49492" anchor="ctr"/>
                </a:tc>
                <a:tc>
                  <a:txBody>
                    <a:bodyPr/>
                    <a:lstStyle/>
                    <a:p>
                      <a:pPr algn="ctr"/>
                      <a:r>
                        <a:rPr lang="en-US" sz="1300" cap="all" spc="60">
                          <a:effectLst/>
                        </a:rPr>
                        <a:t>Fall 2020</a:t>
                      </a:r>
                    </a:p>
                  </a:txBody>
                  <a:tcPr marL="49492" marR="49492" marT="49492" marB="49492" anchor="ctr"/>
                </a:tc>
                <a:tc>
                  <a:txBody>
                    <a:bodyPr/>
                    <a:lstStyle/>
                    <a:p>
                      <a:pPr algn="ctr"/>
                      <a:r>
                        <a:rPr lang="en-US" sz="1300" cap="all" spc="60">
                          <a:effectLst/>
                        </a:rPr>
                        <a:t>Fall 2021</a:t>
                      </a:r>
                    </a:p>
                  </a:txBody>
                  <a:tcPr marL="49492" marR="49492" marT="49492" marB="49492" anchor="ctr"/>
                </a:tc>
                <a:extLst>
                  <a:ext uri="{0D108BD9-81ED-4DB2-BD59-A6C34878D82A}">
                    <a16:rowId xmlns:a16="http://schemas.microsoft.com/office/drawing/2014/main" val="1830374698"/>
                  </a:ext>
                </a:extLst>
              </a:tr>
              <a:tr h="242836">
                <a:tc>
                  <a:txBody>
                    <a:bodyPr/>
                    <a:lstStyle/>
                    <a:p>
                      <a:r>
                        <a:rPr lang="en-US" sz="1300" cap="none" spc="0">
                          <a:effectLst/>
                        </a:rPr>
                        <a:t>Education and P-16 Integration</a:t>
                      </a:r>
                    </a:p>
                  </a:txBody>
                  <a:tcPr marL="0" marR="0" marT="0" marB="32995" anchor="ctr"/>
                </a:tc>
                <a:tc>
                  <a:txBody>
                    <a:bodyPr/>
                    <a:lstStyle/>
                    <a:p>
                      <a:r>
                        <a:rPr lang="en-US" sz="1300" b="1" cap="none" spc="0">
                          <a:effectLst/>
                        </a:rPr>
                        <a:t>Doctoral</a:t>
                      </a:r>
                    </a:p>
                  </a:txBody>
                  <a:tcPr marL="0" marR="0" marT="0" marB="32995" anchor="ctr"/>
                </a:tc>
                <a:tc>
                  <a:txBody>
                    <a:bodyPr/>
                    <a:lstStyle/>
                    <a:p>
                      <a:r>
                        <a:rPr lang="en-US" sz="1300" cap="none" spc="0"/>
                        <a:t>Organization and School Leadership</a:t>
                      </a:r>
                    </a:p>
                  </a:txBody>
                  <a:tcPr marL="0" marR="0" marT="0" marB="32995" anchor="ctr"/>
                </a:tc>
                <a:tc>
                  <a:txBody>
                    <a:bodyPr/>
                    <a:lstStyle/>
                    <a:p>
                      <a:r>
                        <a:rPr lang="en-US" sz="1300" cap="none" spc="0"/>
                        <a:t>Educational Leadership</a:t>
                      </a:r>
                    </a:p>
                  </a:txBody>
                  <a:tcPr marL="0" marR="0" marT="0" marB="32995" anchor="ctr"/>
                </a:tc>
                <a:tc>
                  <a:txBody>
                    <a:bodyPr/>
                    <a:lstStyle/>
                    <a:p>
                      <a:pPr algn="ctr"/>
                      <a:r>
                        <a:rPr lang="en-US" sz="1300" cap="none" spc="0"/>
                        <a:t>84</a:t>
                      </a:r>
                    </a:p>
                  </a:txBody>
                  <a:tcPr marL="0" marR="0" marT="0" marB="32995" anchor="ctr"/>
                </a:tc>
                <a:tc>
                  <a:txBody>
                    <a:bodyPr/>
                    <a:lstStyle/>
                    <a:p>
                      <a:pPr algn="ctr"/>
                      <a:r>
                        <a:rPr lang="en-US" sz="1300" cap="none" spc="0"/>
                        <a:t>80</a:t>
                      </a:r>
                    </a:p>
                  </a:txBody>
                  <a:tcPr marL="0" marR="0" marT="0" marB="32995" anchor="ctr"/>
                </a:tc>
                <a:extLst>
                  <a:ext uri="{0D108BD9-81ED-4DB2-BD59-A6C34878D82A}">
                    <a16:rowId xmlns:a16="http://schemas.microsoft.com/office/drawing/2014/main" val="1199485774"/>
                  </a:ext>
                </a:extLst>
              </a:tr>
              <a:tr h="242836">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r>
                        <a:rPr lang="en-US" sz="1300" cap="none" spc="0"/>
                        <a:t>Teaching and Learning</a:t>
                      </a:r>
                    </a:p>
                  </a:txBody>
                  <a:tcPr marL="0" marR="0" marT="0" marB="32995" anchor="ctr"/>
                </a:tc>
                <a:tc>
                  <a:txBody>
                    <a:bodyPr/>
                    <a:lstStyle/>
                    <a:p>
                      <a:r>
                        <a:rPr lang="en-US" sz="1300" cap="none" spc="0"/>
                        <a:t>Curriculum and Instruction</a:t>
                      </a:r>
                    </a:p>
                  </a:txBody>
                  <a:tcPr marL="0" marR="0" marT="0" marB="32995" anchor="ctr"/>
                </a:tc>
                <a:tc>
                  <a:txBody>
                    <a:bodyPr/>
                    <a:lstStyle/>
                    <a:p>
                      <a:pPr algn="ctr"/>
                      <a:r>
                        <a:rPr lang="en-US" sz="1300" cap="none" spc="0"/>
                        <a:t>192</a:t>
                      </a:r>
                    </a:p>
                  </a:txBody>
                  <a:tcPr marL="0" marR="0" marT="0" marB="32995" anchor="ctr"/>
                </a:tc>
                <a:tc>
                  <a:txBody>
                    <a:bodyPr/>
                    <a:lstStyle/>
                    <a:p>
                      <a:pPr algn="ctr"/>
                      <a:r>
                        <a:rPr lang="en-US" sz="1300" cap="none" spc="0"/>
                        <a:t>197</a:t>
                      </a:r>
                    </a:p>
                  </a:txBody>
                  <a:tcPr marL="0" marR="0" marT="0" marB="32995" anchor="ctr"/>
                </a:tc>
                <a:extLst>
                  <a:ext uri="{0D108BD9-81ED-4DB2-BD59-A6C34878D82A}">
                    <a16:rowId xmlns:a16="http://schemas.microsoft.com/office/drawing/2014/main" val="3330347099"/>
                  </a:ext>
                </a:extLst>
              </a:tr>
              <a:tr h="242836">
                <a:tc>
                  <a:txBody>
                    <a:bodyPr/>
                    <a:lstStyle/>
                    <a:p>
                      <a:endParaRPr lang="en-US" sz="1300" cap="none" spc="0">
                        <a:effectLst/>
                      </a:endParaRPr>
                    </a:p>
                  </a:txBody>
                  <a:tcPr marL="0" marR="0" marT="0" marB="32995" anchor="ctr"/>
                </a:tc>
                <a:tc>
                  <a:txBody>
                    <a:bodyPr/>
                    <a:lstStyle/>
                    <a:p>
                      <a:r>
                        <a:rPr lang="en-US" sz="1300" b="1" cap="none" spc="0">
                          <a:effectLst/>
                        </a:rPr>
                        <a:t>Masters</a:t>
                      </a:r>
                      <a:endParaRPr lang="en-US"/>
                    </a:p>
                  </a:txBody>
                  <a:tcPr marL="0" marR="0" marT="0" marB="32995" anchor="ctr"/>
                </a:tc>
                <a:tc>
                  <a:txBody>
                    <a:bodyPr/>
                    <a:lstStyle/>
                    <a:p>
                      <a:r>
                        <a:rPr lang="en-US" sz="1300" cap="none" spc="0"/>
                        <a:t>Bilingual and Literacy Studies</a:t>
                      </a:r>
                    </a:p>
                  </a:txBody>
                  <a:tcPr marL="0" marR="0" marT="0" marB="32995" anchor="ctr"/>
                </a:tc>
                <a:tc>
                  <a:txBody>
                    <a:bodyPr/>
                    <a:lstStyle/>
                    <a:p>
                      <a:r>
                        <a:rPr lang="en-US" sz="1300" cap="none" spc="0"/>
                        <a:t>Bilingual Education (MEd)</a:t>
                      </a:r>
                    </a:p>
                  </a:txBody>
                  <a:tcPr marL="0" marR="0" marT="0" marB="32995" anchor="ctr"/>
                </a:tc>
                <a:tc>
                  <a:txBody>
                    <a:bodyPr/>
                    <a:lstStyle/>
                    <a:p>
                      <a:pPr algn="ctr"/>
                      <a:r>
                        <a:rPr lang="en-US" sz="1300" cap="none" spc="0"/>
                        <a:t>32</a:t>
                      </a:r>
                    </a:p>
                  </a:txBody>
                  <a:tcPr marL="0" marR="0" marT="0" marB="32995" anchor="ctr"/>
                </a:tc>
                <a:tc>
                  <a:txBody>
                    <a:bodyPr/>
                    <a:lstStyle/>
                    <a:p>
                      <a:pPr algn="ctr"/>
                      <a:r>
                        <a:rPr lang="en-US" sz="1300" cap="none" spc="0"/>
                        <a:t>37</a:t>
                      </a:r>
                    </a:p>
                  </a:txBody>
                  <a:tcPr marL="0" marR="0" marT="0" marB="32995" anchor="ctr"/>
                </a:tc>
                <a:extLst>
                  <a:ext uri="{0D108BD9-81ED-4DB2-BD59-A6C34878D82A}">
                    <a16:rowId xmlns:a16="http://schemas.microsoft.com/office/drawing/2014/main" val="3969096251"/>
                  </a:ext>
                </a:extLst>
              </a:tr>
              <a:tr h="242836">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endParaRPr lang="en-US" sz="1300" cap="none" spc="0"/>
                    </a:p>
                  </a:txBody>
                  <a:tcPr marL="0" marR="0" marT="0" marB="32995" anchor="ctr"/>
                </a:tc>
                <a:tc>
                  <a:txBody>
                    <a:bodyPr/>
                    <a:lstStyle/>
                    <a:p>
                      <a:r>
                        <a:rPr lang="en-US" sz="1300" cap="none" spc="0"/>
                        <a:t>Reading and Literacy</a:t>
                      </a:r>
                    </a:p>
                  </a:txBody>
                  <a:tcPr marL="0" marR="0" marT="0" marB="32995" anchor="ctr"/>
                </a:tc>
                <a:tc>
                  <a:txBody>
                    <a:bodyPr/>
                    <a:lstStyle/>
                    <a:p>
                      <a:pPr algn="ctr"/>
                      <a:r>
                        <a:rPr lang="en-US" sz="1300" cap="none" spc="0"/>
                        <a:t>22</a:t>
                      </a:r>
                    </a:p>
                  </a:txBody>
                  <a:tcPr marL="0" marR="0" marT="0" marB="32995" anchor="ctr"/>
                </a:tc>
                <a:tc>
                  <a:txBody>
                    <a:bodyPr/>
                    <a:lstStyle/>
                    <a:p>
                      <a:pPr algn="ctr"/>
                      <a:r>
                        <a:rPr lang="en-US" sz="1300" cap="none" spc="0"/>
                        <a:t>27</a:t>
                      </a:r>
                    </a:p>
                  </a:txBody>
                  <a:tcPr marL="0" marR="0" marT="0" marB="32995" anchor="ctr"/>
                </a:tc>
                <a:extLst>
                  <a:ext uri="{0D108BD9-81ED-4DB2-BD59-A6C34878D82A}">
                    <a16:rowId xmlns:a16="http://schemas.microsoft.com/office/drawing/2014/main" val="2239715303"/>
                  </a:ext>
                </a:extLst>
              </a:tr>
              <a:tr h="253874">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r>
                        <a:rPr lang="en-US" sz="1300" cap="none" spc="0"/>
                        <a:t>Counseling</a:t>
                      </a:r>
                    </a:p>
                  </a:txBody>
                  <a:tcPr marL="0" marR="0" marT="0" marB="32995" anchor="ctr"/>
                </a:tc>
                <a:tc>
                  <a:txBody>
                    <a:bodyPr/>
                    <a:lstStyle/>
                    <a:p>
                      <a:r>
                        <a:rPr lang="en-US" sz="1300" cap="none" spc="0"/>
                        <a:t>Counseling</a:t>
                      </a:r>
                    </a:p>
                  </a:txBody>
                  <a:tcPr marL="0" marR="0" marT="0" marB="32995" anchor="ctr"/>
                </a:tc>
                <a:tc>
                  <a:txBody>
                    <a:bodyPr/>
                    <a:lstStyle/>
                    <a:p>
                      <a:pPr algn="ctr"/>
                      <a:r>
                        <a:rPr lang="en-US" sz="1300" cap="none" spc="0"/>
                        <a:t>203</a:t>
                      </a:r>
                    </a:p>
                  </a:txBody>
                  <a:tcPr marL="0" marR="0" marT="0" marB="32995" anchor="ctr"/>
                </a:tc>
                <a:tc>
                  <a:txBody>
                    <a:bodyPr/>
                    <a:lstStyle/>
                    <a:p>
                      <a:pPr algn="ctr"/>
                      <a:r>
                        <a:rPr lang="en-US" sz="1300" cap="none" spc="0"/>
                        <a:t>209</a:t>
                      </a:r>
                    </a:p>
                  </a:txBody>
                  <a:tcPr marL="0" marR="0" marT="0" marB="32995" anchor="ctr"/>
                </a:tc>
                <a:extLst>
                  <a:ext uri="{0D108BD9-81ED-4DB2-BD59-A6C34878D82A}">
                    <a16:rowId xmlns:a16="http://schemas.microsoft.com/office/drawing/2014/main" val="4279286941"/>
                  </a:ext>
                </a:extLst>
              </a:tr>
              <a:tr h="242836">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r>
                        <a:rPr lang="en-US" sz="1300" cap="none" spc="0"/>
                        <a:t>Human Development and School Services</a:t>
                      </a:r>
                    </a:p>
                  </a:txBody>
                  <a:tcPr marL="0" marR="0" marT="0" marB="32995" anchor="ctr"/>
                </a:tc>
                <a:tc>
                  <a:txBody>
                    <a:bodyPr/>
                    <a:lstStyle/>
                    <a:p>
                      <a:r>
                        <a:rPr lang="en-US" sz="1300" cap="none" spc="0"/>
                        <a:t>Board Certified Beh Analy Cert</a:t>
                      </a:r>
                    </a:p>
                  </a:txBody>
                  <a:tcPr marL="0" marR="0" marT="0" marB="32995" anchor="ctr"/>
                </a:tc>
                <a:tc>
                  <a:txBody>
                    <a:bodyPr/>
                    <a:lstStyle/>
                    <a:p>
                      <a:pPr algn="ctr"/>
                      <a:r>
                        <a:rPr lang="en-US" sz="1300" cap="none" spc="0"/>
                        <a:t>7</a:t>
                      </a:r>
                    </a:p>
                  </a:txBody>
                  <a:tcPr marL="0" marR="0" marT="0" marB="32995" anchor="ctr"/>
                </a:tc>
                <a:tc>
                  <a:txBody>
                    <a:bodyPr/>
                    <a:lstStyle/>
                    <a:p>
                      <a:pPr algn="ctr"/>
                      <a:r>
                        <a:rPr lang="en-US" sz="1300" cap="none" spc="0"/>
                        <a:t>13</a:t>
                      </a:r>
                    </a:p>
                  </a:txBody>
                  <a:tcPr marL="0" marR="0" marT="0" marB="32995" anchor="ctr"/>
                </a:tc>
                <a:extLst>
                  <a:ext uri="{0D108BD9-81ED-4DB2-BD59-A6C34878D82A}">
                    <a16:rowId xmlns:a16="http://schemas.microsoft.com/office/drawing/2014/main" val="644492708"/>
                  </a:ext>
                </a:extLst>
              </a:tr>
              <a:tr h="242836">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endParaRPr lang="en-US" sz="1300" cap="none" spc="0"/>
                    </a:p>
                  </a:txBody>
                  <a:tcPr marL="0" marR="0" marT="0" marB="32995" anchor="ctr"/>
                </a:tc>
                <a:tc>
                  <a:txBody>
                    <a:bodyPr/>
                    <a:lstStyle/>
                    <a:p>
                      <a:r>
                        <a:rPr lang="en-US" sz="1300" cap="none" spc="0"/>
                        <a:t>Early Childhood Education</a:t>
                      </a:r>
                    </a:p>
                  </a:txBody>
                  <a:tcPr marL="0" marR="0" marT="0" marB="32995" anchor="ctr"/>
                </a:tc>
                <a:tc>
                  <a:txBody>
                    <a:bodyPr/>
                    <a:lstStyle/>
                    <a:p>
                      <a:pPr algn="ctr"/>
                      <a:r>
                        <a:rPr lang="en-US" sz="1300" cap="none" spc="0"/>
                        <a:t>44</a:t>
                      </a:r>
                    </a:p>
                  </a:txBody>
                  <a:tcPr marL="0" marR="0" marT="0" marB="32995" anchor="ctr"/>
                </a:tc>
                <a:tc>
                  <a:txBody>
                    <a:bodyPr/>
                    <a:lstStyle/>
                    <a:p>
                      <a:pPr algn="ctr"/>
                      <a:r>
                        <a:rPr lang="en-US" sz="1300" cap="none" spc="0"/>
                        <a:t>25</a:t>
                      </a:r>
                    </a:p>
                  </a:txBody>
                  <a:tcPr marL="0" marR="0" marT="0" marB="32995" anchor="ctr"/>
                </a:tc>
                <a:extLst>
                  <a:ext uri="{0D108BD9-81ED-4DB2-BD59-A6C34878D82A}">
                    <a16:rowId xmlns:a16="http://schemas.microsoft.com/office/drawing/2014/main" val="3924212691"/>
                  </a:ext>
                </a:extLst>
              </a:tr>
              <a:tr h="242836">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endParaRPr lang="en-US" sz="1300" cap="none" spc="0"/>
                    </a:p>
                  </a:txBody>
                  <a:tcPr marL="0" marR="0" marT="0" marB="32995" anchor="ctr"/>
                </a:tc>
                <a:tc>
                  <a:txBody>
                    <a:bodyPr/>
                    <a:lstStyle/>
                    <a:p>
                      <a:r>
                        <a:rPr lang="en-US" sz="1300" cap="none" spc="0"/>
                        <a:t>School Psychology</a:t>
                      </a:r>
                    </a:p>
                  </a:txBody>
                  <a:tcPr marL="0" marR="0" marT="0" marB="32995" anchor="ctr"/>
                </a:tc>
                <a:tc>
                  <a:txBody>
                    <a:bodyPr/>
                    <a:lstStyle/>
                    <a:p>
                      <a:pPr algn="ctr"/>
                      <a:r>
                        <a:rPr lang="en-US" sz="1300" cap="none" spc="0"/>
                        <a:t>70</a:t>
                      </a:r>
                    </a:p>
                  </a:txBody>
                  <a:tcPr marL="0" marR="0" marT="0" marB="32995" anchor="ctr"/>
                </a:tc>
                <a:tc>
                  <a:txBody>
                    <a:bodyPr/>
                    <a:lstStyle/>
                    <a:p>
                      <a:pPr algn="ctr"/>
                      <a:r>
                        <a:rPr lang="en-US" sz="1300" cap="none" spc="0"/>
                        <a:t>76</a:t>
                      </a:r>
                    </a:p>
                  </a:txBody>
                  <a:tcPr marL="0" marR="0" marT="0" marB="32995" anchor="ctr"/>
                </a:tc>
                <a:extLst>
                  <a:ext uri="{0D108BD9-81ED-4DB2-BD59-A6C34878D82A}">
                    <a16:rowId xmlns:a16="http://schemas.microsoft.com/office/drawing/2014/main" val="3324886729"/>
                  </a:ext>
                </a:extLst>
              </a:tr>
              <a:tr h="242836">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endParaRPr lang="en-US" sz="1300" cap="none" spc="0"/>
                    </a:p>
                  </a:txBody>
                  <a:tcPr marL="0" marR="0" marT="0" marB="32995" anchor="ctr"/>
                </a:tc>
                <a:tc>
                  <a:txBody>
                    <a:bodyPr/>
                    <a:lstStyle/>
                    <a:p>
                      <a:r>
                        <a:rPr lang="en-US" sz="1300" cap="none" spc="0"/>
                        <a:t>Special Education - accel online</a:t>
                      </a:r>
                    </a:p>
                  </a:txBody>
                  <a:tcPr marL="0" marR="0" marT="0" marB="32995" anchor="ctr"/>
                </a:tc>
                <a:tc>
                  <a:txBody>
                    <a:bodyPr/>
                    <a:lstStyle/>
                    <a:p>
                      <a:pPr algn="ctr"/>
                      <a:r>
                        <a:rPr lang="en-US" sz="1300" cap="none" spc="0"/>
                        <a:t>161</a:t>
                      </a:r>
                    </a:p>
                  </a:txBody>
                  <a:tcPr marL="0" marR="0" marT="0" marB="32995" anchor="ctr"/>
                </a:tc>
                <a:tc>
                  <a:txBody>
                    <a:bodyPr/>
                    <a:lstStyle/>
                    <a:p>
                      <a:pPr algn="ctr"/>
                      <a:r>
                        <a:rPr lang="en-US" sz="1300" cap="none" spc="0"/>
                        <a:t>112</a:t>
                      </a:r>
                    </a:p>
                  </a:txBody>
                  <a:tcPr marL="0" marR="0" marT="0" marB="32995" anchor="ctr"/>
                </a:tc>
                <a:extLst>
                  <a:ext uri="{0D108BD9-81ED-4DB2-BD59-A6C34878D82A}">
                    <a16:rowId xmlns:a16="http://schemas.microsoft.com/office/drawing/2014/main" val="3544973471"/>
                  </a:ext>
                </a:extLst>
              </a:tr>
              <a:tr h="253874">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pPr lvl="0">
                        <a:buNone/>
                      </a:pPr>
                      <a:r>
                        <a:rPr lang="en-US" sz="1300" u="none" strike="noStrike" cap="none" spc="0" noProof="0"/>
                        <a:t>Organization and School Leadership</a:t>
                      </a:r>
                      <a:endParaRPr lang="en-US" sz="1300" cap="none" spc="0"/>
                    </a:p>
                  </a:txBody>
                  <a:tcPr marL="0" marR="0" marT="0" marB="32995" anchor="ctr"/>
                </a:tc>
                <a:tc>
                  <a:txBody>
                    <a:bodyPr/>
                    <a:lstStyle/>
                    <a:p>
                      <a:r>
                        <a:rPr lang="en-US" sz="1300" cap="none" spc="0"/>
                        <a:t>Educational Leadership</a:t>
                      </a:r>
                    </a:p>
                  </a:txBody>
                  <a:tcPr marL="0" marR="0" marT="0" marB="32995" anchor="ctr"/>
                </a:tc>
                <a:tc>
                  <a:txBody>
                    <a:bodyPr/>
                    <a:lstStyle/>
                    <a:p>
                      <a:pPr algn="ctr"/>
                      <a:r>
                        <a:rPr lang="en-US" sz="1300" cap="none" spc="0"/>
                        <a:t>217</a:t>
                      </a:r>
                    </a:p>
                  </a:txBody>
                  <a:tcPr marL="0" marR="0" marT="0" marB="32995" anchor="ctr"/>
                </a:tc>
                <a:tc>
                  <a:txBody>
                    <a:bodyPr/>
                    <a:lstStyle/>
                    <a:p>
                      <a:pPr algn="ctr"/>
                      <a:r>
                        <a:rPr lang="en-US" sz="1300" cap="none" spc="0"/>
                        <a:t>177</a:t>
                      </a:r>
                    </a:p>
                  </a:txBody>
                  <a:tcPr marL="0" marR="0" marT="0" marB="32995" anchor="ctr"/>
                </a:tc>
                <a:extLst>
                  <a:ext uri="{0D108BD9-81ED-4DB2-BD59-A6C34878D82A}">
                    <a16:rowId xmlns:a16="http://schemas.microsoft.com/office/drawing/2014/main" val="1480699003"/>
                  </a:ext>
                </a:extLst>
              </a:tr>
              <a:tr h="242836">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endParaRPr lang="en-US" sz="1300" cap="none" spc="0"/>
                    </a:p>
                  </a:txBody>
                  <a:tcPr marL="0" marR="0" marT="0" marB="32995" anchor="ctr"/>
                </a:tc>
                <a:tc>
                  <a:txBody>
                    <a:bodyPr/>
                    <a:lstStyle/>
                    <a:p>
                      <a:r>
                        <a:rPr lang="en-US" sz="1300" cap="none" spc="0"/>
                        <a:t>Principal Certification</a:t>
                      </a:r>
                    </a:p>
                  </a:txBody>
                  <a:tcPr marL="0" marR="0" marT="0" marB="32995" anchor="ctr"/>
                </a:tc>
                <a:tc>
                  <a:txBody>
                    <a:bodyPr/>
                    <a:lstStyle/>
                    <a:p>
                      <a:pPr algn="ctr"/>
                      <a:r>
                        <a:rPr lang="en-US" sz="1300" cap="none" spc="0"/>
                        <a:t>36</a:t>
                      </a:r>
                    </a:p>
                  </a:txBody>
                  <a:tcPr marL="0" marR="0" marT="0" marB="32995" anchor="ctr"/>
                </a:tc>
                <a:tc>
                  <a:txBody>
                    <a:bodyPr/>
                    <a:lstStyle/>
                    <a:p>
                      <a:pPr algn="ctr"/>
                      <a:r>
                        <a:rPr lang="en-US" sz="1300" cap="none" spc="0"/>
                        <a:t>12</a:t>
                      </a:r>
                    </a:p>
                  </a:txBody>
                  <a:tcPr marL="0" marR="0" marT="0" marB="32995" anchor="ctr"/>
                </a:tc>
                <a:extLst>
                  <a:ext uri="{0D108BD9-81ED-4DB2-BD59-A6C34878D82A}">
                    <a16:rowId xmlns:a16="http://schemas.microsoft.com/office/drawing/2014/main" val="1250120880"/>
                  </a:ext>
                </a:extLst>
              </a:tr>
              <a:tr h="242836">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endParaRPr lang="en-US" sz="1300" cap="none" spc="0"/>
                    </a:p>
                  </a:txBody>
                  <a:tcPr marL="0" marR="0" marT="0" marB="32995" anchor="ctr"/>
                </a:tc>
                <a:tc>
                  <a:txBody>
                    <a:bodyPr/>
                    <a:lstStyle/>
                    <a:p>
                      <a:r>
                        <a:rPr lang="en-US" sz="1300" cap="none" spc="0"/>
                        <a:t>Superintendent Certification</a:t>
                      </a:r>
                    </a:p>
                  </a:txBody>
                  <a:tcPr marL="0" marR="0" marT="0" marB="32995" anchor="ctr"/>
                </a:tc>
                <a:tc>
                  <a:txBody>
                    <a:bodyPr/>
                    <a:lstStyle/>
                    <a:p>
                      <a:pPr algn="ctr"/>
                      <a:endParaRPr lang="en-US" sz="1300" cap="none" spc="0"/>
                    </a:p>
                  </a:txBody>
                  <a:tcPr marL="0" marR="0" marT="0" marB="32995" anchor="ctr"/>
                </a:tc>
                <a:tc>
                  <a:txBody>
                    <a:bodyPr/>
                    <a:lstStyle/>
                    <a:p>
                      <a:pPr algn="ctr"/>
                      <a:r>
                        <a:rPr lang="en-US" sz="1300" cap="none" spc="0"/>
                        <a:t>4</a:t>
                      </a:r>
                    </a:p>
                  </a:txBody>
                  <a:tcPr marL="0" marR="0" marT="0" marB="32995" anchor="ctr"/>
                </a:tc>
                <a:extLst>
                  <a:ext uri="{0D108BD9-81ED-4DB2-BD59-A6C34878D82A}">
                    <a16:rowId xmlns:a16="http://schemas.microsoft.com/office/drawing/2014/main" val="3293887509"/>
                  </a:ext>
                </a:extLst>
              </a:tr>
              <a:tr h="242836">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endParaRPr lang="en-US" sz="1300" cap="none" spc="0"/>
                    </a:p>
                  </a:txBody>
                  <a:tcPr marL="0" marR="0" marT="0" marB="32995" anchor="ctr"/>
                </a:tc>
                <a:tc>
                  <a:txBody>
                    <a:bodyPr/>
                    <a:lstStyle/>
                    <a:p>
                      <a:r>
                        <a:rPr lang="en-US" sz="1300" cap="none" spc="0"/>
                        <a:t>Teacher Leadership</a:t>
                      </a:r>
                    </a:p>
                  </a:txBody>
                  <a:tcPr marL="0" marR="0" marT="0" marB="32995" anchor="ctr"/>
                </a:tc>
                <a:tc>
                  <a:txBody>
                    <a:bodyPr/>
                    <a:lstStyle/>
                    <a:p>
                      <a:pPr algn="ctr"/>
                      <a:r>
                        <a:rPr lang="en-US" sz="1300" cap="none" spc="0"/>
                        <a:t>43</a:t>
                      </a:r>
                    </a:p>
                  </a:txBody>
                  <a:tcPr marL="0" marR="0" marT="0" marB="32995" anchor="ctr"/>
                </a:tc>
                <a:tc>
                  <a:txBody>
                    <a:bodyPr/>
                    <a:lstStyle/>
                    <a:p>
                      <a:pPr algn="ctr"/>
                      <a:r>
                        <a:rPr lang="en-US" sz="1300" cap="none" spc="0"/>
                        <a:t>11</a:t>
                      </a:r>
                    </a:p>
                  </a:txBody>
                  <a:tcPr marL="0" marR="0" marT="0" marB="32995" anchor="ctr"/>
                </a:tc>
                <a:extLst>
                  <a:ext uri="{0D108BD9-81ED-4DB2-BD59-A6C34878D82A}">
                    <a16:rowId xmlns:a16="http://schemas.microsoft.com/office/drawing/2014/main" val="3565630267"/>
                  </a:ext>
                </a:extLst>
              </a:tr>
              <a:tr h="242836">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r>
                        <a:rPr lang="en-US" sz="1300" cap="none" spc="0"/>
                        <a:t>Teaching and Learning</a:t>
                      </a:r>
                    </a:p>
                  </a:txBody>
                  <a:tcPr marL="0" marR="0" marT="0" marB="32995" anchor="ctr"/>
                </a:tc>
                <a:tc>
                  <a:txBody>
                    <a:bodyPr/>
                    <a:lstStyle/>
                    <a:p>
                      <a:r>
                        <a:rPr lang="en-US" sz="1300" cap="none" spc="0"/>
                        <a:t>Curriculum &amp; Instruction - Acc</a:t>
                      </a:r>
                    </a:p>
                  </a:txBody>
                  <a:tcPr marL="0" marR="0" marT="0" marB="32995" anchor="ctr"/>
                </a:tc>
                <a:tc>
                  <a:txBody>
                    <a:bodyPr/>
                    <a:lstStyle/>
                    <a:p>
                      <a:pPr algn="ctr"/>
                      <a:r>
                        <a:rPr lang="en-US" sz="1300" cap="none" spc="0"/>
                        <a:t>83</a:t>
                      </a:r>
                    </a:p>
                  </a:txBody>
                  <a:tcPr marL="0" marR="0" marT="0" marB="32995" anchor="ctr"/>
                </a:tc>
                <a:tc>
                  <a:txBody>
                    <a:bodyPr/>
                    <a:lstStyle/>
                    <a:p>
                      <a:pPr algn="ctr"/>
                      <a:r>
                        <a:rPr lang="en-US" sz="1300" cap="none" spc="0"/>
                        <a:t>104</a:t>
                      </a:r>
                    </a:p>
                  </a:txBody>
                  <a:tcPr marL="0" marR="0" marT="0" marB="32995" anchor="ctr"/>
                </a:tc>
                <a:extLst>
                  <a:ext uri="{0D108BD9-81ED-4DB2-BD59-A6C34878D82A}">
                    <a16:rowId xmlns:a16="http://schemas.microsoft.com/office/drawing/2014/main" val="1508971339"/>
                  </a:ext>
                </a:extLst>
              </a:tr>
              <a:tr h="253874">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endParaRPr lang="en-US" sz="1300" cap="none" spc="0"/>
                    </a:p>
                  </a:txBody>
                  <a:tcPr marL="0" marR="0" marT="0" marB="32995" anchor="ctr"/>
                </a:tc>
                <a:tc>
                  <a:txBody>
                    <a:bodyPr/>
                    <a:lstStyle/>
                    <a:p>
                      <a:r>
                        <a:rPr lang="en-US" sz="1300" cap="none" spc="0"/>
                        <a:t>Educational Technology-</a:t>
                      </a:r>
                      <a:r>
                        <a:rPr lang="en-US" sz="1300" cap="none" spc="0" err="1"/>
                        <a:t>Acceler</a:t>
                      </a:r>
                    </a:p>
                  </a:txBody>
                  <a:tcPr marL="0" marR="0" marT="0" marB="32995" anchor="ctr"/>
                </a:tc>
                <a:tc>
                  <a:txBody>
                    <a:bodyPr/>
                    <a:lstStyle/>
                    <a:p>
                      <a:pPr algn="ctr"/>
                      <a:r>
                        <a:rPr lang="en-US" sz="1300" cap="none" spc="0"/>
                        <a:t>133</a:t>
                      </a:r>
                    </a:p>
                  </a:txBody>
                  <a:tcPr marL="0" marR="0" marT="0" marB="32995" anchor="ctr"/>
                </a:tc>
                <a:tc>
                  <a:txBody>
                    <a:bodyPr/>
                    <a:lstStyle/>
                    <a:p>
                      <a:pPr algn="ctr"/>
                      <a:r>
                        <a:rPr lang="en-US" sz="1300" cap="none" spc="0"/>
                        <a:t>116</a:t>
                      </a:r>
                    </a:p>
                  </a:txBody>
                  <a:tcPr marL="0" marR="0" marT="0" marB="32995" anchor="ctr"/>
                </a:tc>
                <a:extLst>
                  <a:ext uri="{0D108BD9-81ED-4DB2-BD59-A6C34878D82A}">
                    <a16:rowId xmlns:a16="http://schemas.microsoft.com/office/drawing/2014/main" val="1119891165"/>
                  </a:ext>
                </a:extLst>
              </a:tr>
              <a:tr h="242836">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endParaRPr lang="en-US" sz="1300" cap="none" spc="0"/>
                    </a:p>
                  </a:txBody>
                  <a:tcPr marL="0" marR="0" marT="0" marB="32995" anchor="ctr"/>
                </a:tc>
                <a:tc>
                  <a:txBody>
                    <a:bodyPr/>
                    <a:lstStyle/>
                    <a:p>
                      <a:r>
                        <a:rPr lang="en-US" sz="1300" cap="none" spc="0"/>
                        <a:t>E-Learning Certificate (Accel)</a:t>
                      </a:r>
                    </a:p>
                  </a:txBody>
                  <a:tcPr marL="0" marR="0" marT="0" marB="32995" anchor="ctr"/>
                </a:tc>
                <a:tc>
                  <a:txBody>
                    <a:bodyPr/>
                    <a:lstStyle/>
                    <a:p>
                      <a:pPr algn="ctr"/>
                      <a:r>
                        <a:rPr lang="en-US" sz="1300" cap="none" spc="0"/>
                        <a:t>2</a:t>
                      </a:r>
                    </a:p>
                  </a:txBody>
                  <a:tcPr marL="0" marR="0" marT="0" marB="32995" anchor="ctr"/>
                </a:tc>
                <a:tc>
                  <a:txBody>
                    <a:bodyPr/>
                    <a:lstStyle/>
                    <a:p>
                      <a:pPr algn="ctr"/>
                      <a:r>
                        <a:rPr lang="en-US" sz="1300" cap="none" spc="0"/>
                        <a:t>2</a:t>
                      </a:r>
                    </a:p>
                  </a:txBody>
                  <a:tcPr marL="0" marR="0" marT="0" marB="32995" anchor="ctr"/>
                </a:tc>
                <a:extLst>
                  <a:ext uri="{0D108BD9-81ED-4DB2-BD59-A6C34878D82A}">
                    <a16:rowId xmlns:a16="http://schemas.microsoft.com/office/drawing/2014/main" val="3480663822"/>
                  </a:ext>
                </a:extLst>
              </a:tr>
              <a:tr h="242836">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endParaRPr lang="en-US" sz="1300" cap="none" spc="0"/>
                    </a:p>
                  </a:txBody>
                  <a:tcPr marL="0" marR="0" marT="0" marB="32995" anchor="ctr"/>
                </a:tc>
                <a:tc>
                  <a:txBody>
                    <a:bodyPr/>
                    <a:lstStyle/>
                    <a:p>
                      <a:r>
                        <a:rPr lang="en-US" sz="1300" cap="none" spc="0"/>
                        <a:t>Online Instruct Designer Cert</a:t>
                      </a:r>
                    </a:p>
                  </a:txBody>
                  <a:tcPr marL="0" marR="0" marT="0" marB="32995" anchor="ctr"/>
                </a:tc>
                <a:tc>
                  <a:txBody>
                    <a:bodyPr/>
                    <a:lstStyle/>
                    <a:p>
                      <a:pPr algn="ctr"/>
                      <a:r>
                        <a:rPr lang="en-US" sz="1300" cap="none" spc="0"/>
                        <a:t>4</a:t>
                      </a:r>
                    </a:p>
                  </a:txBody>
                  <a:tcPr marL="0" marR="0" marT="0" marB="32995" anchor="ctr"/>
                </a:tc>
                <a:tc>
                  <a:txBody>
                    <a:bodyPr/>
                    <a:lstStyle/>
                    <a:p>
                      <a:pPr algn="ctr"/>
                      <a:r>
                        <a:rPr lang="en-US" sz="1300" cap="none" spc="0"/>
                        <a:t>6</a:t>
                      </a:r>
                    </a:p>
                  </a:txBody>
                  <a:tcPr marL="0" marR="0" marT="0" marB="32995" anchor="ctr"/>
                </a:tc>
                <a:extLst>
                  <a:ext uri="{0D108BD9-81ED-4DB2-BD59-A6C34878D82A}">
                    <a16:rowId xmlns:a16="http://schemas.microsoft.com/office/drawing/2014/main" val="1032364848"/>
                  </a:ext>
                </a:extLst>
              </a:tr>
              <a:tr h="242836">
                <a:tc>
                  <a:txBody>
                    <a:bodyPr/>
                    <a:lstStyle/>
                    <a:p>
                      <a:endParaRPr lang="en-US" sz="1300" b="1" cap="none" spc="0">
                        <a:effectLst/>
                      </a:endParaRPr>
                    </a:p>
                  </a:txBody>
                  <a:tcPr marL="0" marR="0" marT="0" marB="32995" anchor="ctr"/>
                </a:tc>
                <a:tc>
                  <a:txBody>
                    <a:bodyPr/>
                    <a:lstStyle/>
                    <a:p>
                      <a:r>
                        <a:rPr lang="en-US" sz="1300" b="1" cap="none" spc="0">
                          <a:effectLst/>
                        </a:rPr>
                        <a:t>Undergrad</a:t>
                      </a:r>
                    </a:p>
                  </a:txBody>
                  <a:tcPr marL="0" marR="0" marT="0" marB="32995" anchor="ctr"/>
                </a:tc>
                <a:tc>
                  <a:txBody>
                    <a:bodyPr/>
                    <a:lstStyle/>
                    <a:p>
                      <a:r>
                        <a:rPr lang="en-US" sz="1300" cap="none" spc="0"/>
                        <a:t>Human Development and School Services</a:t>
                      </a:r>
                    </a:p>
                  </a:txBody>
                  <a:tcPr marL="0" marR="0" marT="0" marB="32995" anchor="ctr"/>
                </a:tc>
                <a:tc>
                  <a:txBody>
                    <a:bodyPr/>
                    <a:lstStyle/>
                    <a:p>
                      <a:r>
                        <a:rPr lang="en-US" sz="1300" cap="none" spc="0"/>
                        <a:t>Early Care and Early Childhood</a:t>
                      </a:r>
                    </a:p>
                  </a:txBody>
                  <a:tcPr marL="0" marR="0" marT="0" marB="32995" anchor="ctr"/>
                </a:tc>
                <a:tc>
                  <a:txBody>
                    <a:bodyPr/>
                    <a:lstStyle/>
                    <a:p>
                      <a:pPr algn="ctr"/>
                      <a:r>
                        <a:rPr lang="en-US" sz="1300" cap="none" spc="0"/>
                        <a:t>315</a:t>
                      </a:r>
                    </a:p>
                  </a:txBody>
                  <a:tcPr marL="0" marR="0" marT="0" marB="32995" anchor="ctr"/>
                </a:tc>
                <a:tc>
                  <a:txBody>
                    <a:bodyPr/>
                    <a:lstStyle/>
                    <a:p>
                      <a:pPr algn="ctr"/>
                      <a:r>
                        <a:rPr lang="en-US" sz="1300" cap="none" spc="0"/>
                        <a:t>355</a:t>
                      </a:r>
                    </a:p>
                  </a:txBody>
                  <a:tcPr marL="0" marR="0" marT="0" marB="32995" anchor="ctr"/>
                </a:tc>
                <a:extLst>
                  <a:ext uri="{0D108BD9-81ED-4DB2-BD59-A6C34878D82A}">
                    <a16:rowId xmlns:a16="http://schemas.microsoft.com/office/drawing/2014/main" val="2388662136"/>
                  </a:ext>
                </a:extLst>
              </a:tr>
              <a:tr h="242836">
                <a:tc>
                  <a:txBody>
                    <a:bodyPr/>
                    <a:lstStyle/>
                    <a:p>
                      <a:endParaRPr lang="en-US" sz="1300" cap="none" spc="0">
                        <a:effectLst/>
                      </a:endParaRPr>
                    </a:p>
                  </a:txBody>
                  <a:tcPr marL="0" marR="0" marT="0" marB="32995" anchor="ctr"/>
                </a:tc>
                <a:tc>
                  <a:txBody>
                    <a:bodyPr/>
                    <a:lstStyle/>
                    <a:p>
                      <a:endParaRPr lang="en-US" sz="1300" cap="none" spc="0">
                        <a:effectLst/>
                      </a:endParaRPr>
                    </a:p>
                  </a:txBody>
                  <a:tcPr marL="0" marR="0" marT="0" marB="32995" anchor="ctr"/>
                </a:tc>
                <a:tc>
                  <a:txBody>
                    <a:bodyPr/>
                    <a:lstStyle/>
                    <a:p>
                      <a:r>
                        <a:rPr lang="en-US" sz="1300" cap="none" spc="0"/>
                        <a:t>Teaching and Learning</a:t>
                      </a:r>
                    </a:p>
                  </a:txBody>
                  <a:tcPr marL="0" marR="0" marT="0" marB="32995" anchor="ctr"/>
                </a:tc>
                <a:tc>
                  <a:txBody>
                    <a:bodyPr/>
                    <a:lstStyle/>
                    <a:p>
                      <a:r>
                        <a:rPr lang="en-US" sz="1300" cap="none" spc="0"/>
                        <a:t>Interdisciplinary Studies</a:t>
                      </a:r>
                    </a:p>
                  </a:txBody>
                  <a:tcPr marL="0" marR="0" marT="0" marB="32995" anchor="ctr"/>
                </a:tc>
                <a:tc>
                  <a:txBody>
                    <a:bodyPr/>
                    <a:lstStyle/>
                    <a:p>
                      <a:pPr algn="ctr"/>
                      <a:r>
                        <a:rPr lang="en-US" sz="1300" cap="none" spc="0"/>
                        <a:t>1818</a:t>
                      </a:r>
                    </a:p>
                  </a:txBody>
                  <a:tcPr marL="0" marR="0" marT="0" marB="32995" anchor="ctr"/>
                </a:tc>
                <a:tc>
                  <a:txBody>
                    <a:bodyPr/>
                    <a:lstStyle/>
                    <a:p>
                      <a:pPr algn="ctr"/>
                      <a:r>
                        <a:rPr lang="en-US" sz="1300" cap="none" spc="0"/>
                        <a:t>1650</a:t>
                      </a:r>
                    </a:p>
                  </a:txBody>
                  <a:tcPr marL="0" marR="0" marT="0" marB="32995" anchor="ctr"/>
                </a:tc>
                <a:extLst>
                  <a:ext uri="{0D108BD9-81ED-4DB2-BD59-A6C34878D82A}">
                    <a16:rowId xmlns:a16="http://schemas.microsoft.com/office/drawing/2014/main" val="322389228"/>
                  </a:ext>
                </a:extLst>
              </a:tr>
              <a:tr h="242836">
                <a:tc>
                  <a:txBody>
                    <a:bodyPr/>
                    <a:lstStyle/>
                    <a:p>
                      <a:r>
                        <a:rPr lang="en-US" sz="1300" b="1" cap="none" spc="0">
                          <a:effectLst/>
                        </a:rPr>
                        <a:t>Grand Total</a:t>
                      </a:r>
                    </a:p>
                  </a:txBody>
                  <a:tcPr marL="0" marR="0" marT="0" marB="32995" anchor="ctr"/>
                </a:tc>
                <a:tc>
                  <a:txBody>
                    <a:bodyPr/>
                    <a:lstStyle/>
                    <a:p>
                      <a:endParaRPr lang="en-US" sz="1300" b="1" cap="none" spc="0">
                        <a:effectLst/>
                      </a:endParaRPr>
                    </a:p>
                  </a:txBody>
                  <a:tcPr marL="0" marR="0" marT="0" marB="32995" anchor="ctr"/>
                </a:tc>
                <a:tc>
                  <a:txBody>
                    <a:bodyPr/>
                    <a:lstStyle/>
                    <a:p>
                      <a:endParaRPr lang="en-US" sz="1300" b="1" cap="none" spc="0">
                        <a:effectLst/>
                      </a:endParaRPr>
                    </a:p>
                  </a:txBody>
                  <a:tcPr marL="0" marR="0" marT="0" marB="32995" anchor="ctr"/>
                </a:tc>
                <a:tc>
                  <a:txBody>
                    <a:bodyPr/>
                    <a:lstStyle/>
                    <a:p>
                      <a:endParaRPr lang="en-US" sz="1300" b="1" cap="none" spc="0">
                        <a:effectLst/>
                      </a:endParaRPr>
                    </a:p>
                  </a:txBody>
                  <a:tcPr marL="0" marR="0" marT="0" marB="32995" anchor="ctr"/>
                </a:tc>
                <a:tc>
                  <a:txBody>
                    <a:bodyPr/>
                    <a:lstStyle/>
                    <a:p>
                      <a:pPr algn="ctr"/>
                      <a:r>
                        <a:rPr lang="en-US" sz="1300" b="1" cap="none" spc="0">
                          <a:effectLst/>
                        </a:rPr>
                        <a:t>3465</a:t>
                      </a:r>
                    </a:p>
                  </a:txBody>
                  <a:tcPr marL="0" marR="0" marT="0" marB="32995" anchor="ctr"/>
                </a:tc>
                <a:tc>
                  <a:txBody>
                    <a:bodyPr/>
                    <a:lstStyle/>
                    <a:p>
                      <a:pPr algn="ctr"/>
                      <a:r>
                        <a:rPr lang="en-US" sz="1300" b="1" cap="none" spc="0">
                          <a:effectLst/>
                        </a:rPr>
                        <a:t>3213</a:t>
                      </a:r>
                    </a:p>
                  </a:txBody>
                  <a:tcPr marL="0" marR="0" marT="0" marB="32995" anchor="ctr"/>
                </a:tc>
                <a:extLst>
                  <a:ext uri="{0D108BD9-81ED-4DB2-BD59-A6C34878D82A}">
                    <a16:rowId xmlns:a16="http://schemas.microsoft.com/office/drawing/2014/main" val="474730450"/>
                  </a:ext>
                </a:extLst>
              </a:tr>
            </a:tbl>
          </a:graphicData>
        </a:graphic>
      </p:graphicFrame>
    </p:spTree>
    <p:extLst>
      <p:ext uri="{BB962C8B-B14F-4D97-AF65-F5344CB8AC3E}">
        <p14:creationId xmlns:p14="http://schemas.microsoft.com/office/powerpoint/2010/main" val="3884157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FCC9-6FE9-9C47-858F-664905F3B006}"/>
              </a:ext>
            </a:extLst>
          </p:cNvPr>
          <p:cNvSpPr>
            <a:spLocks noGrp="1"/>
          </p:cNvSpPr>
          <p:nvPr>
            <p:ph type="title"/>
          </p:nvPr>
        </p:nvSpPr>
        <p:spPr>
          <a:xfrm>
            <a:off x="1097280" y="286603"/>
            <a:ext cx="10058400" cy="1450757"/>
          </a:xfrm>
        </p:spPr>
        <p:txBody>
          <a:bodyPr>
            <a:normAutofit/>
          </a:bodyPr>
          <a:lstStyle/>
          <a:p>
            <a:r>
              <a:rPr lang="en-US"/>
              <a:t>Breakouts: Program Data Analysis</a:t>
            </a:r>
          </a:p>
        </p:txBody>
      </p:sp>
      <p:sp>
        <p:nvSpPr>
          <p:cNvPr id="3" name="Content Placeholder 2">
            <a:extLst>
              <a:ext uri="{FF2B5EF4-FFF2-40B4-BE49-F238E27FC236}">
                <a16:creationId xmlns:a16="http://schemas.microsoft.com/office/drawing/2014/main" id="{F977FDE5-D819-D84F-A320-965F6A41C9B5}"/>
              </a:ext>
            </a:extLst>
          </p:cNvPr>
          <p:cNvSpPr>
            <a:spLocks noGrp="1"/>
          </p:cNvSpPr>
          <p:nvPr>
            <p:ph idx="1"/>
          </p:nvPr>
        </p:nvSpPr>
        <p:spPr>
          <a:xfrm>
            <a:off x="1097279" y="1845734"/>
            <a:ext cx="6454987" cy="4023360"/>
          </a:xfrm>
        </p:spPr>
        <p:txBody>
          <a:bodyPr vert="horz" lIns="0" tIns="45720" rIns="0" bIns="45720" rtlCol="0" anchor="t">
            <a:normAutofit lnSpcReduction="10000"/>
          </a:bodyPr>
          <a:lstStyle/>
          <a:p>
            <a:pPr marL="0" indent="0">
              <a:buNone/>
            </a:pPr>
            <a:r>
              <a:rPr lang="en-US" b="1"/>
              <a:t>Breakout by Departments and Programs for Data Analysis </a:t>
            </a:r>
            <a:r>
              <a:rPr lang="en-US"/>
              <a:t>(Program Coordinators)</a:t>
            </a:r>
          </a:p>
          <a:p>
            <a:pPr marL="0" indent="0">
              <a:buNone/>
            </a:pPr>
            <a:r>
              <a:rPr lang="en-US" b="1"/>
              <a:t>Tasks:</a:t>
            </a:r>
          </a:p>
          <a:p>
            <a:pPr>
              <a:buFont typeface="Wingdings" panose="05000000000000000000" pitchFamily="2" charset="2"/>
              <a:buChar char="q"/>
            </a:pPr>
            <a:r>
              <a:rPr lang="en-US"/>
              <a:t>Review assessment data related to program SLO’s.</a:t>
            </a:r>
          </a:p>
          <a:p>
            <a:pPr>
              <a:buFont typeface="Wingdings" panose="05000000000000000000" pitchFamily="2" charset="2"/>
              <a:buChar char="q"/>
            </a:pPr>
            <a:r>
              <a:rPr lang="en-US"/>
              <a:t>Engage in a discussion regarding continuous improvement using the guiding questions. </a:t>
            </a:r>
          </a:p>
          <a:p>
            <a:pPr>
              <a:buFont typeface="Wingdings" panose="05000000000000000000" pitchFamily="2" charset="2"/>
              <a:buChar char="q"/>
            </a:pPr>
            <a:r>
              <a:rPr lang="en-US"/>
              <a:t>Identify an area for inquiry.</a:t>
            </a:r>
          </a:p>
          <a:p>
            <a:pPr>
              <a:buFont typeface="Wingdings" panose="05000000000000000000" pitchFamily="2" charset="2"/>
              <a:buChar char="q"/>
            </a:pPr>
            <a:r>
              <a:rPr lang="en-US"/>
              <a:t>Provide a rationale for the area of inquiry. </a:t>
            </a:r>
          </a:p>
          <a:p>
            <a:pPr>
              <a:buFont typeface="Wingdings" panose="05000000000000000000" pitchFamily="2" charset="2"/>
              <a:buChar char="q"/>
            </a:pPr>
            <a:r>
              <a:rPr lang="en-US" i="1">
                <a:cs typeface="Calibri"/>
              </a:rPr>
              <a:t>Schedule a program faculty meeting to continue data analyses and program report writing to meet October and November deadlines. </a:t>
            </a:r>
          </a:p>
          <a:p>
            <a:endParaRPr lang="en-US"/>
          </a:p>
        </p:txBody>
      </p:sp>
      <p:pic>
        <p:nvPicPr>
          <p:cNvPr id="5" name="Picture 4" descr="Magnifying glass showing decling performance">
            <a:extLst>
              <a:ext uri="{FF2B5EF4-FFF2-40B4-BE49-F238E27FC236}">
                <a16:creationId xmlns:a16="http://schemas.microsoft.com/office/drawing/2014/main" id="{2013C18F-DA12-41A8-97F5-404C48221119}"/>
              </a:ext>
            </a:extLst>
          </p:cNvPr>
          <p:cNvPicPr>
            <a:picLocks noChangeAspect="1"/>
          </p:cNvPicPr>
          <p:nvPr/>
        </p:nvPicPr>
        <p:blipFill rotWithShape="1">
          <a:blip r:embed="rId3"/>
          <a:srcRect l="3649" r="36061"/>
          <a:stretch/>
        </p:blipFill>
        <p:spPr>
          <a:xfrm>
            <a:off x="8020570" y="1916318"/>
            <a:ext cx="3135109" cy="3471012"/>
          </a:xfrm>
          <a:prstGeom prst="rect">
            <a:avLst/>
          </a:prstGeom>
        </p:spPr>
      </p:pic>
    </p:spTree>
    <p:extLst>
      <p:ext uri="{BB962C8B-B14F-4D97-AF65-F5344CB8AC3E}">
        <p14:creationId xmlns:p14="http://schemas.microsoft.com/office/powerpoint/2010/main" val="3207295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6EA88-CC9F-F145-B768-9699802E2BDD}"/>
              </a:ext>
            </a:extLst>
          </p:cNvPr>
          <p:cNvSpPr>
            <a:spLocks noGrp="1"/>
          </p:cNvSpPr>
          <p:nvPr>
            <p:ph type="title"/>
          </p:nvPr>
        </p:nvSpPr>
        <p:spPr>
          <a:xfrm>
            <a:off x="1097280" y="286603"/>
            <a:ext cx="10058400" cy="1450757"/>
          </a:xfrm>
        </p:spPr>
        <p:txBody>
          <a:bodyPr>
            <a:normAutofit/>
          </a:bodyPr>
          <a:lstStyle/>
          <a:p>
            <a:r>
              <a:rPr lang="en-US"/>
              <a:t>Overview of Activities/Agenda</a:t>
            </a:r>
          </a:p>
        </p:txBody>
      </p:sp>
      <p:graphicFrame>
        <p:nvGraphicFramePr>
          <p:cNvPr id="33" name="Content Placeholder 2">
            <a:extLst>
              <a:ext uri="{FF2B5EF4-FFF2-40B4-BE49-F238E27FC236}">
                <a16:creationId xmlns:a16="http://schemas.microsoft.com/office/drawing/2014/main" id="{A5B4BE7B-C2C7-4AC6-B4AF-E24C090519BC}"/>
              </a:ext>
            </a:extLst>
          </p:cNvPr>
          <p:cNvGraphicFramePr>
            <a:graphicFrameLocks noGrp="1"/>
          </p:cNvGraphicFramePr>
          <p:nvPr>
            <p:ph idx="1"/>
            <p:extLst>
              <p:ext uri="{D42A27DB-BD31-4B8C-83A1-F6EECF244321}">
                <p14:modId xmlns:p14="http://schemas.microsoft.com/office/powerpoint/2010/main" val="1356374962"/>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8491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6806-4D92-DA48-81E0-049D0AA65F04}"/>
              </a:ext>
            </a:extLst>
          </p:cNvPr>
          <p:cNvSpPr>
            <a:spLocks noGrp="1"/>
          </p:cNvSpPr>
          <p:nvPr>
            <p:ph type="title"/>
          </p:nvPr>
        </p:nvSpPr>
        <p:spPr>
          <a:xfrm>
            <a:off x="432262" y="394976"/>
            <a:ext cx="10058400" cy="1450757"/>
          </a:xfrm>
        </p:spPr>
        <p:txBody>
          <a:bodyPr>
            <a:normAutofit/>
          </a:bodyPr>
          <a:lstStyle/>
          <a:p>
            <a:r>
              <a:rPr lang="en-US" sz="4400"/>
              <a:t>SLO: Assessment Reports, Due Dates, and Links</a:t>
            </a:r>
          </a:p>
        </p:txBody>
      </p:sp>
      <p:sp>
        <p:nvSpPr>
          <p:cNvPr id="3" name="Content Placeholder 2">
            <a:extLst>
              <a:ext uri="{FF2B5EF4-FFF2-40B4-BE49-F238E27FC236}">
                <a16:creationId xmlns:a16="http://schemas.microsoft.com/office/drawing/2014/main" id="{8B1AB1E4-505B-5747-920B-A97202AB6A67}"/>
              </a:ext>
            </a:extLst>
          </p:cNvPr>
          <p:cNvSpPr>
            <a:spLocks noGrp="1"/>
          </p:cNvSpPr>
          <p:nvPr>
            <p:ph idx="1"/>
          </p:nvPr>
        </p:nvSpPr>
        <p:spPr>
          <a:xfrm>
            <a:off x="432262" y="1845733"/>
            <a:ext cx="7365075" cy="4355561"/>
          </a:xfrm>
        </p:spPr>
        <p:txBody>
          <a:bodyPr>
            <a:normAutofit fontScale="77500" lnSpcReduction="20000"/>
          </a:bodyPr>
          <a:lstStyle/>
          <a:p>
            <a:pPr fontAlgn="base"/>
            <a:endParaRPr lang="en-US" sz="1900"/>
          </a:p>
          <a:p>
            <a:pPr marL="0" indent="0" fontAlgn="base">
              <a:buNone/>
            </a:pPr>
            <a:r>
              <a:rPr lang="en-US" sz="3100"/>
              <a:t>The 2020-2021 </a:t>
            </a:r>
            <a:r>
              <a:rPr lang="en-US" sz="3100">
                <a:hlinkClick r:id="rId3"/>
              </a:rPr>
              <a:t>Annual Assessment Results Report</a:t>
            </a:r>
            <a:r>
              <a:rPr lang="en-US" sz="3100"/>
              <a:t> will be due by Oct. 1, 2021. This report requires assessment coordinators to provide the results for the outcomes that were assessed from September 1, 2020 to August 31, 2021 and the actions the program/department has taken or will take to seek further improvements for each outcome. </a:t>
            </a:r>
          </a:p>
          <a:p>
            <a:pPr marL="0" indent="0" fontAlgn="base">
              <a:buNone/>
            </a:pPr>
            <a:r>
              <a:rPr lang="en-US" sz="3100"/>
              <a:t>Coordinators will be able to submit this report in either </a:t>
            </a:r>
            <a:r>
              <a:rPr lang="en-US" sz="3100">
                <a:hlinkClick r:id="rId4"/>
              </a:rPr>
              <a:t>Tk20</a:t>
            </a:r>
            <a:r>
              <a:rPr lang="en-US" sz="3100"/>
              <a:t> (the existing system) or Watermark Planning and Self-Study (the redesigned system). More information and training will be provided on this system later in the summer for those who are opting-in. </a:t>
            </a:r>
            <a:br>
              <a:rPr lang="en-US" sz="1900"/>
            </a:br>
            <a:r>
              <a:rPr lang="en-US" sz="1900"/>
              <a:t> </a:t>
            </a:r>
          </a:p>
          <a:p>
            <a:pPr fontAlgn="base"/>
            <a:r>
              <a:rPr lang="en-US" sz="1900"/>
              <a:t> </a:t>
            </a:r>
          </a:p>
          <a:p>
            <a:endParaRPr lang="en-US" sz="1900"/>
          </a:p>
        </p:txBody>
      </p:sp>
      <p:pic>
        <p:nvPicPr>
          <p:cNvPr id="5" name="Picture 4" descr="Calendar on table">
            <a:extLst>
              <a:ext uri="{FF2B5EF4-FFF2-40B4-BE49-F238E27FC236}">
                <a16:creationId xmlns:a16="http://schemas.microsoft.com/office/drawing/2014/main" id="{D441114F-CA7C-4756-8B2B-3DA69AFA785B}"/>
              </a:ext>
            </a:extLst>
          </p:cNvPr>
          <p:cNvPicPr>
            <a:picLocks noChangeAspect="1"/>
          </p:cNvPicPr>
          <p:nvPr/>
        </p:nvPicPr>
        <p:blipFill rotWithShape="1">
          <a:blip r:embed="rId5"/>
          <a:srcRect r="39709"/>
          <a:stretch/>
        </p:blipFill>
        <p:spPr>
          <a:xfrm>
            <a:off x="8020570" y="1916318"/>
            <a:ext cx="3135109" cy="3471012"/>
          </a:xfrm>
          <a:prstGeom prst="rect">
            <a:avLst/>
          </a:prstGeom>
        </p:spPr>
      </p:pic>
    </p:spTree>
    <p:extLst>
      <p:ext uri="{BB962C8B-B14F-4D97-AF65-F5344CB8AC3E}">
        <p14:creationId xmlns:p14="http://schemas.microsoft.com/office/powerpoint/2010/main" val="2003192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6806-4D92-DA48-81E0-049D0AA65F04}"/>
              </a:ext>
            </a:extLst>
          </p:cNvPr>
          <p:cNvSpPr>
            <a:spLocks noGrp="1"/>
          </p:cNvSpPr>
          <p:nvPr>
            <p:ph type="title"/>
          </p:nvPr>
        </p:nvSpPr>
        <p:spPr>
          <a:xfrm>
            <a:off x="1097280" y="286603"/>
            <a:ext cx="10058400" cy="1450757"/>
          </a:xfrm>
        </p:spPr>
        <p:txBody>
          <a:bodyPr>
            <a:normAutofit/>
          </a:bodyPr>
          <a:lstStyle/>
          <a:p>
            <a:r>
              <a:rPr lang="en-US"/>
              <a:t>Assessment Reports, Due Dates, and Links</a:t>
            </a:r>
          </a:p>
        </p:txBody>
      </p:sp>
      <p:sp>
        <p:nvSpPr>
          <p:cNvPr id="3" name="Content Placeholder 2">
            <a:extLst>
              <a:ext uri="{FF2B5EF4-FFF2-40B4-BE49-F238E27FC236}">
                <a16:creationId xmlns:a16="http://schemas.microsoft.com/office/drawing/2014/main" id="{8B1AB1E4-505B-5747-920B-A97202AB6A67}"/>
              </a:ext>
            </a:extLst>
          </p:cNvPr>
          <p:cNvSpPr>
            <a:spLocks noGrp="1"/>
          </p:cNvSpPr>
          <p:nvPr>
            <p:ph idx="1"/>
          </p:nvPr>
        </p:nvSpPr>
        <p:spPr>
          <a:xfrm>
            <a:off x="648393" y="1845734"/>
            <a:ext cx="6903874" cy="4023360"/>
          </a:xfrm>
        </p:spPr>
        <p:txBody>
          <a:bodyPr>
            <a:normAutofit fontScale="92500" lnSpcReduction="10000"/>
          </a:bodyPr>
          <a:lstStyle/>
          <a:p>
            <a:pPr fontAlgn="base"/>
            <a:endParaRPr lang="en-US" sz="2400"/>
          </a:p>
          <a:p>
            <a:pPr fontAlgn="base"/>
            <a:r>
              <a:rPr lang="en-US" sz="2400"/>
              <a:t>The 2019-2021 </a:t>
            </a:r>
            <a:r>
              <a:rPr lang="en-US" sz="2400">
                <a:hlinkClick r:id="rId3"/>
              </a:rPr>
              <a:t>Improvement Report</a:t>
            </a:r>
            <a:r>
              <a:rPr lang="en-US" sz="2400"/>
              <a:t> will be due by Nov. 1, 2021. This report requires coordinators to reflect over the past two years (2019-2020 and 2020-2021) and provide a narrative summary of the actions taken to seek improvements to the expected outcomes and/or to the assessment process. </a:t>
            </a:r>
          </a:p>
          <a:p>
            <a:pPr fontAlgn="base"/>
            <a:r>
              <a:rPr lang="en-US" sz="2400"/>
              <a:t>Note: this template remains unchanged since the last time it was submitted in 2019. Download and complete the </a:t>
            </a:r>
            <a:r>
              <a:rPr lang="en-US" sz="2400">
                <a:hlinkClick r:id="rId3"/>
              </a:rPr>
              <a:t>Improvement Report Template</a:t>
            </a:r>
            <a:r>
              <a:rPr lang="en-US" sz="2400"/>
              <a:t> and submit it via email to </a:t>
            </a:r>
            <a:r>
              <a:rPr lang="en-US" sz="2400">
                <a:hlinkClick r:id="rId4"/>
              </a:rPr>
              <a:t>assessment@utrgv.edu</a:t>
            </a:r>
            <a:r>
              <a:rPr lang="en-US" sz="2400"/>
              <a:t> by the due date. </a:t>
            </a:r>
            <a:br>
              <a:rPr lang="en-US" sz="2400"/>
            </a:br>
            <a:r>
              <a:rPr lang="en-US" sz="2400"/>
              <a:t> </a:t>
            </a:r>
          </a:p>
          <a:p>
            <a:pPr marL="0" indent="0" fontAlgn="base">
              <a:buNone/>
            </a:pPr>
            <a:endParaRPr lang="en-US"/>
          </a:p>
        </p:txBody>
      </p:sp>
      <p:pic>
        <p:nvPicPr>
          <p:cNvPr id="5" name="Picture 4" descr="Calendar on table">
            <a:extLst>
              <a:ext uri="{FF2B5EF4-FFF2-40B4-BE49-F238E27FC236}">
                <a16:creationId xmlns:a16="http://schemas.microsoft.com/office/drawing/2014/main" id="{CA76581E-0E71-4B90-9898-E26768AB4F68}"/>
              </a:ext>
            </a:extLst>
          </p:cNvPr>
          <p:cNvPicPr>
            <a:picLocks noChangeAspect="1"/>
          </p:cNvPicPr>
          <p:nvPr/>
        </p:nvPicPr>
        <p:blipFill rotWithShape="1">
          <a:blip r:embed="rId5"/>
          <a:srcRect r="39709"/>
          <a:stretch/>
        </p:blipFill>
        <p:spPr>
          <a:xfrm>
            <a:off x="8020570" y="1916318"/>
            <a:ext cx="3135109" cy="3471012"/>
          </a:xfrm>
          <a:prstGeom prst="rect">
            <a:avLst/>
          </a:prstGeom>
        </p:spPr>
      </p:pic>
    </p:spTree>
    <p:extLst>
      <p:ext uri="{BB962C8B-B14F-4D97-AF65-F5344CB8AC3E}">
        <p14:creationId xmlns:p14="http://schemas.microsoft.com/office/powerpoint/2010/main" val="2523868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6806-4D92-DA48-81E0-049D0AA65F04}"/>
              </a:ext>
            </a:extLst>
          </p:cNvPr>
          <p:cNvSpPr>
            <a:spLocks noGrp="1"/>
          </p:cNvSpPr>
          <p:nvPr>
            <p:ph type="title"/>
          </p:nvPr>
        </p:nvSpPr>
        <p:spPr>
          <a:xfrm>
            <a:off x="1097280" y="286603"/>
            <a:ext cx="10058400" cy="1450757"/>
          </a:xfrm>
        </p:spPr>
        <p:txBody>
          <a:bodyPr>
            <a:normAutofit/>
          </a:bodyPr>
          <a:lstStyle/>
          <a:p>
            <a:r>
              <a:rPr lang="en-US"/>
              <a:t>Assessment Reports, Due Dates, and Links</a:t>
            </a:r>
          </a:p>
        </p:txBody>
      </p:sp>
      <p:sp>
        <p:nvSpPr>
          <p:cNvPr id="3" name="Content Placeholder 2">
            <a:extLst>
              <a:ext uri="{FF2B5EF4-FFF2-40B4-BE49-F238E27FC236}">
                <a16:creationId xmlns:a16="http://schemas.microsoft.com/office/drawing/2014/main" id="{8B1AB1E4-505B-5747-920B-A97202AB6A67}"/>
              </a:ext>
            </a:extLst>
          </p:cNvPr>
          <p:cNvSpPr>
            <a:spLocks noGrp="1"/>
          </p:cNvSpPr>
          <p:nvPr>
            <p:ph idx="1"/>
          </p:nvPr>
        </p:nvSpPr>
        <p:spPr>
          <a:xfrm>
            <a:off x="1097279" y="1845734"/>
            <a:ext cx="6454987" cy="4023360"/>
          </a:xfrm>
        </p:spPr>
        <p:txBody>
          <a:bodyPr>
            <a:normAutofit/>
          </a:bodyPr>
          <a:lstStyle/>
          <a:p>
            <a:pPr fontAlgn="base"/>
            <a:br>
              <a:rPr lang="en-US"/>
            </a:br>
            <a:r>
              <a:rPr lang="en-US"/>
              <a:t> </a:t>
            </a:r>
          </a:p>
          <a:p>
            <a:pPr fontAlgn="base"/>
            <a:br>
              <a:rPr lang="en-US"/>
            </a:br>
            <a:r>
              <a:rPr lang="en-US"/>
              <a:t> </a:t>
            </a:r>
          </a:p>
          <a:p>
            <a:pPr marL="0" indent="0" fontAlgn="base">
              <a:buNone/>
            </a:pPr>
            <a:endParaRPr lang="en-US"/>
          </a:p>
        </p:txBody>
      </p:sp>
      <p:pic>
        <p:nvPicPr>
          <p:cNvPr id="5" name="Picture 4" descr="Calendar on table">
            <a:extLst>
              <a:ext uri="{FF2B5EF4-FFF2-40B4-BE49-F238E27FC236}">
                <a16:creationId xmlns:a16="http://schemas.microsoft.com/office/drawing/2014/main" id="{CA76581E-0E71-4B90-9898-E26768AB4F68}"/>
              </a:ext>
            </a:extLst>
          </p:cNvPr>
          <p:cNvPicPr>
            <a:picLocks noChangeAspect="1"/>
          </p:cNvPicPr>
          <p:nvPr/>
        </p:nvPicPr>
        <p:blipFill rotWithShape="1">
          <a:blip r:embed="rId3"/>
          <a:srcRect r="39709"/>
          <a:stretch/>
        </p:blipFill>
        <p:spPr>
          <a:xfrm>
            <a:off x="8020570" y="1916318"/>
            <a:ext cx="3135109" cy="3471012"/>
          </a:xfrm>
          <a:prstGeom prst="rect">
            <a:avLst/>
          </a:prstGeom>
        </p:spPr>
      </p:pic>
      <p:sp>
        <p:nvSpPr>
          <p:cNvPr id="4" name="TextBox 3">
            <a:extLst>
              <a:ext uri="{FF2B5EF4-FFF2-40B4-BE49-F238E27FC236}">
                <a16:creationId xmlns:a16="http://schemas.microsoft.com/office/drawing/2014/main" id="{02C2424A-65D4-FB4A-B83E-2A7B26B09ADF}"/>
              </a:ext>
            </a:extLst>
          </p:cNvPr>
          <p:cNvSpPr txBox="1"/>
          <p:nvPr/>
        </p:nvSpPr>
        <p:spPr>
          <a:xfrm>
            <a:off x="214313" y="1916318"/>
            <a:ext cx="7666152" cy="4431983"/>
          </a:xfrm>
          <a:prstGeom prst="rect">
            <a:avLst/>
          </a:prstGeom>
          <a:noFill/>
        </p:spPr>
        <p:txBody>
          <a:bodyPr wrap="square" rtlCol="0">
            <a:spAutoFit/>
          </a:bodyPr>
          <a:lstStyle/>
          <a:p>
            <a:r>
              <a:rPr lang="en-US" sz="2400"/>
              <a:t>The 2021-2025 </a:t>
            </a:r>
            <a:r>
              <a:rPr lang="en-US" sz="2400">
                <a:hlinkClick r:id="rId4"/>
              </a:rPr>
              <a:t>Comprehensive Assessment Plan</a:t>
            </a:r>
            <a:r>
              <a:rPr lang="en-US" sz="2400"/>
              <a:t> will be due by Dec. 1, 2021. The updated template is significantly streamlined (from 2017) and requires coordinators to identify the essential components of the assessment plan that will be implemented during the next four years (2021-2022; 2022-2023; 2023-2024; 2024-2025). </a:t>
            </a:r>
          </a:p>
          <a:p>
            <a:r>
              <a:rPr lang="en-US" sz="2400"/>
              <a:t>Academic programs will need to also complete a curriculum map to identify how the courses align to the program SLOs. Download and complete the </a:t>
            </a:r>
            <a:r>
              <a:rPr lang="en-US" sz="2400">
                <a:hlinkClick r:id="rId4"/>
              </a:rPr>
              <a:t>Comprehensive Assessment Plan Template</a:t>
            </a:r>
            <a:r>
              <a:rPr lang="en-US" sz="2400"/>
              <a:t> and submit it via email to </a:t>
            </a:r>
            <a:r>
              <a:rPr lang="en-US" sz="2400">
                <a:hlinkClick r:id="rId5"/>
              </a:rPr>
              <a:t>assessment@utrgv.edu</a:t>
            </a:r>
            <a:r>
              <a:rPr lang="en-US" sz="2400"/>
              <a:t> by the due date.  </a:t>
            </a:r>
          </a:p>
          <a:p>
            <a:endParaRPr lang="en-US"/>
          </a:p>
        </p:txBody>
      </p:sp>
    </p:spTree>
    <p:extLst>
      <p:ext uri="{BB962C8B-B14F-4D97-AF65-F5344CB8AC3E}">
        <p14:creationId xmlns:p14="http://schemas.microsoft.com/office/powerpoint/2010/main" val="3465632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5FAAA-6AFF-674B-A7A2-3C1F9ED9AB73}"/>
              </a:ext>
            </a:extLst>
          </p:cNvPr>
          <p:cNvSpPr>
            <a:spLocks noGrp="1"/>
          </p:cNvSpPr>
          <p:nvPr>
            <p:ph type="title"/>
          </p:nvPr>
        </p:nvSpPr>
        <p:spPr>
          <a:xfrm>
            <a:off x="1097280" y="286603"/>
            <a:ext cx="10058400" cy="1450757"/>
          </a:xfrm>
        </p:spPr>
        <p:txBody>
          <a:bodyPr>
            <a:normAutofit/>
          </a:bodyPr>
          <a:lstStyle/>
          <a:p>
            <a:r>
              <a:rPr lang="en-US"/>
              <a:t>SLO Annual Reporting Process and Requirements</a:t>
            </a:r>
          </a:p>
        </p:txBody>
      </p:sp>
      <p:graphicFrame>
        <p:nvGraphicFramePr>
          <p:cNvPr id="15" name="Content Placeholder 2">
            <a:extLst>
              <a:ext uri="{FF2B5EF4-FFF2-40B4-BE49-F238E27FC236}">
                <a16:creationId xmlns:a16="http://schemas.microsoft.com/office/drawing/2014/main" id="{150BE29D-8A94-4BE9-97F8-0142D35B677D}"/>
              </a:ext>
            </a:extLst>
          </p:cNvPr>
          <p:cNvGraphicFramePr>
            <a:graphicFrameLocks noGrp="1"/>
          </p:cNvGraphicFramePr>
          <p:nvPr>
            <p:ph idx="1"/>
            <p:extLst>
              <p:ext uri="{D42A27DB-BD31-4B8C-83A1-F6EECF244321}">
                <p14:modId xmlns:p14="http://schemas.microsoft.com/office/powerpoint/2010/main" val="356583552"/>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9596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6AE75-E212-AD47-B376-44FC0573F2F7}"/>
              </a:ext>
            </a:extLst>
          </p:cNvPr>
          <p:cNvSpPr>
            <a:spLocks noGrp="1"/>
          </p:cNvSpPr>
          <p:nvPr>
            <p:ph type="title"/>
          </p:nvPr>
        </p:nvSpPr>
        <p:spPr/>
        <p:txBody>
          <a:bodyPr/>
          <a:lstStyle/>
          <a:p>
            <a:r>
              <a:rPr lang="en-US"/>
              <a:t>Reflection/Closure</a:t>
            </a:r>
          </a:p>
        </p:txBody>
      </p:sp>
      <p:sp>
        <p:nvSpPr>
          <p:cNvPr id="3" name="Content Placeholder 2">
            <a:extLst>
              <a:ext uri="{FF2B5EF4-FFF2-40B4-BE49-F238E27FC236}">
                <a16:creationId xmlns:a16="http://schemas.microsoft.com/office/drawing/2014/main" id="{208A8561-A2CF-7A4C-981D-61713FF82EF7}"/>
              </a:ext>
            </a:extLst>
          </p:cNvPr>
          <p:cNvSpPr>
            <a:spLocks noGrp="1"/>
          </p:cNvSpPr>
          <p:nvPr>
            <p:ph idx="1"/>
          </p:nvPr>
        </p:nvSpPr>
        <p:spPr/>
        <p:txBody>
          <a:bodyPr/>
          <a:lstStyle/>
          <a:p>
            <a:pPr marL="0" indent="0">
              <a:buNone/>
            </a:pPr>
            <a:r>
              <a:rPr lang="en-US" sz="2800"/>
              <a:t>Share an area for inquiry. Why was it selected?</a:t>
            </a:r>
          </a:p>
          <a:p>
            <a:endParaRPr lang="en-US"/>
          </a:p>
        </p:txBody>
      </p:sp>
    </p:spTree>
    <p:extLst>
      <p:ext uri="{BB962C8B-B14F-4D97-AF65-F5344CB8AC3E}">
        <p14:creationId xmlns:p14="http://schemas.microsoft.com/office/powerpoint/2010/main" val="2856133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3" name="Picture 4" descr="Binoculars reflecting a sunset and laying on table by the sea">
            <a:extLst>
              <a:ext uri="{FF2B5EF4-FFF2-40B4-BE49-F238E27FC236}">
                <a16:creationId xmlns:a16="http://schemas.microsoft.com/office/drawing/2014/main" id="{DEB03900-0FF9-4B13-A807-D3512D2B54C1}"/>
              </a:ext>
            </a:extLst>
          </p:cNvPr>
          <p:cNvPicPr>
            <a:picLocks noChangeAspect="1"/>
          </p:cNvPicPr>
          <p:nvPr/>
        </p:nvPicPr>
        <p:blipFill rotWithShape="1">
          <a:blip r:embed="rId3">
            <a:duotone>
              <a:prstClr val="black"/>
              <a:schemeClr val="tx2">
                <a:tint val="45000"/>
                <a:satMod val="400000"/>
              </a:schemeClr>
            </a:duotone>
            <a:alphaModFix amt="40000"/>
          </a:blip>
          <a:srcRect t="7098" b="8633"/>
          <a:stretch/>
        </p:blipFill>
        <p:spPr>
          <a:xfrm>
            <a:off x="20" y="10"/>
            <a:ext cx="12191980" cy="6857991"/>
          </a:xfrm>
          <a:prstGeom prst="rect">
            <a:avLst/>
          </a:prstGeom>
        </p:spPr>
      </p:pic>
      <p:sp>
        <p:nvSpPr>
          <p:cNvPr id="2" name="Title 1">
            <a:extLst>
              <a:ext uri="{FF2B5EF4-FFF2-40B4-BE49-F238E27FC236}">
                <a16:creationId xmlns:a16="http://schemas.microsoft.com/office/drawing/2014/main" id="{261E0063-D15B-484B-A1CB-9AA4C47FEBA1}"/>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8000">
                <a:solidFill>
                  <a:schemeClr val="tx1">
                    <a:lumMod val="85000"/>
                    <a:lumOff val="15000"/>
                  </a:schemeClr>
                </a:solidFill>
              </a:rPr>
              <a:t>Looking forward….</a:t>
            </a:r>
          </a:p>
        </p:txBody>
      </p:sp>
      <p:cxnSp>
        <p:nvCxnSpPr>
          <p:cNvPr id="24" name="Straight Connector 14">
            <a:extLst>
              <a:ext uri="{FF2B5EF4-FFF2-40B4-BE49-F238E27FC236}">
                <a16:creationId xmlns:a16="http://schemas.microsoft.com/office/drawing/2014/main" id="{E6E50488-8E5E-4E36-9763-092234CAE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2">
                <a:alpha val="80000"/>
              </a:schemeClr>
            </a:solidFill>
          </a:ln>
        </p:spPr>
        <p:style>
          <a:lnRef idx="1">
            <a:schemeClr val="accent1"/>
          </a:lnRef>
          <a:fillRef idx="0">
            <a:schemeClr val="accent1"/>
          </a:fillRef>
          <a:effectRef idx="0">
            <a:schemeClr val="accent1"/>
          </a:effectRef>
          <a:fontRef idx="minor">
            <a:schemeClr val="tx1"/>
          </a:fontRef>
        </p:style>
      </p:cxnSp>
      <p:sp>
        <p:nvSpPr>
          <p:cNvPr id="25" name="Rectangle 16">
            <a:extLst>
              <a:ext uri="{FF2B5EF4-FFF2-40B4-BE49-F238E27FC236}">
                <a16:creationId xmlns:a16="http://schemas.microsoft.com/office/drawing/2014/main" id="{B9E780F8-2452-4595-A281-E594BA83D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A917F44A-7774-4C79-BEDC-0CC73C8C0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7957609"/>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3FC59A0-7B5D-CD40-A3FC-5B502F1589B2}"/>
              </a:ext>
            </a:extLst>
          </p:cNvPr>
          <p:cNvSpPr>
            <a:spLocks noGrp="1"/>
          </p:cNvSpPr>
          <p:nvPr>
            <p:ph type="title"/>
          </p:nvPr>
        </p:nvSpPr>
        <p:spPr>
          <a:xfrm>
            <a:off x="445168" y="516835"/>
            <a:ext cx="6630049" cy="1666501"/>
          </a:xfrm>
        </p:spPr>
        <p:txBody>
          <a:bodyPr>
            <a:normAutofit/>
          </a:bodyPr>
          <a:lstStyle/>
          <a:p>
            <a:r>
              <a:rPr lang="en-US" sz="4000">
                <a:solidFill>
                  <a:srgbClr val="FFFFFF"/>
                </a:solidFill>
              </a:rPr>
              <a:t>To Do: Fall 2021 and Spring 2022</a:t>
            </a:r>
          </a:p>
        </p:txBody>
      </p:sp>
      <p:sp>
        <p:nvSpPr>
          <p:cNvPr id="3" name="Content Placeholder 2">
            <a:extLst>
              <a:ext uri="{FF2B5EF4-FFF2-40B4-BE49-F238E27FC236}">
                <a16:creationId xmlns:a16="http://schemas.microsoft.com/office/drawing/2014/main" id="{2E31537E-611F-4F4A-8F15-A75ACAA69591}"/>
              </a:ext>
            </a:extLst>
          </p:cNvPr>
          <p:cNvSpPr>
            <a:spLocks noGrp="1"/>
          </p:cNvSpPr>
          <p:nvPr>
            <p:ph idx="1"/>
          </p:nvPr>
        </p:nvSpPr>
        <p:spPr>
          <a:xfrm>
            <a:off x="445168" y="2346158"/>
            <a:ext cx="6630049" cy="4126831"/>
          </a:xfrm>
        </p:spPr>
        <p:txBody>
          <a:bodyPr>
            <a:normAutofit/>
          </a:bodyPr>
          <a:lstStyle/>
          <a:p>
            <a:r>
              <a:rPr lang="en-US" sz="2800">
                <a:solidFill>
                  <a:srgbClr val="FFFFFF"/>
                </a:solidFill>
              </a:rPr>
              <a:t>CAEP Writing Team: Self-Study Revisions and Resubmission </a:t>
            </a:r>
          </a:p>
          <a:p>
            <a:r>
              <a:rPr lang="en-US" sz="2800">
                <a:solidFill>
                  <a:srgbClr val="FFFFFF"/>
                </a:solidFill>
              </a:rPr>
              <a:t>Fall 2021: Preparation for mock CAEP Visit in January with consultant</a:t>
            </a:r>
          </a:p>
          <a:p>
            <a:r>
              <a:rPr lang="en-US" sz="2800">
                <a:solidFill>
                  <a:srgbClr val="FFFFFF"/>
                </a:solidFill>
              </a:rPr>
              <a:t>Spring 2022: Preparation for CAEP visit in March 2022</a:t>
            </a:r>
          </a:p>
          <a:p>
            <a:r>
              <a:rPr lang="en-US" sz="2800">
                <a:solidFill>
                  <a:srgbClr val="FFFFFF"/>
                </a:solidFill>
              </a:rPr>
              <a:t>Continuous data gathering for upcoming assessment cycles and movement towards continuous program improvements</a:t>
            </a:r>
          </a:p>
          <a:p>
            <a:endParaRPr lang="en-US" sz="2800">
              <a:solidFill>
                <a:srgbClr val="FFFFFF"/>
              </a:solidFill>
            </a:endParaRPr>
          </a:p>
        </p:txBody>
      </p:sp>
      <p:sp>
        <p:nvSpPr>
          <p:cNvPr id="16" name="Rectangle 10">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Picture 4" descr="Writing an appointment on a paper agenda">
            <a:extLst>
              <a:ext uri="{FF2B5EF4-FFF2-40B4-BE49-F238E27FC236}">
                <a16:creationId xmlns:a16="http://schemas.microsoft.com/office/drawing/2014/main" id="{9E4E8EEF-6A3E-43BA-AE35-BEDADABCB913}"/>
              </a:ext>
            </a:extLst>
          </p:cNvPr>
          <p:cNvPicPr>
            <a:picLocks noChangeAspect="1"/>
          </p:cNvPicPr>
          <p:nvPr/>
        </p:nvPicPr>
        <p:blipFill rotWithShape="1">
          <a:blip r:embed="rId2"/>
          <a:srcRect r="55421" b="-1"/>
          <a:stretch/>
        </p:blipFill>
        <p:spPr>
          <a:xfrm>
            <a:off x="7611902" y="10"/>
            <a:ext cx="4580097" cy="6857990"/>
          </a:xfrm>
          <a:prstGeom prst="rect">
            <a:avLst/>
          </a:prstGeom>
        </p:spPr>
      </p:pic>
    </p:spTree>
    <p:extLst>
      <p:ext uri="{BB962C8B-B14F-4D97-AF65-F5344CB8AC3E}">
        <p14:creationId xmlns:p14="http://schemas.microsoft.com/office/powerpoint/2010/main" val="209579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4259" y="-117442"/>
            <a:ext cx="8991600" cy="1508166"/>
          </a:xfrm>
        </p:spPr>
        <p:txBody>
          <a:bodyPr>
            <a:normAutofit/>
          </a:bodyPr>
          <a:lstStyle/>
          <a:p>
            <a:pPr algn="ctr"/>
            <a:r>
              <a:rPr lang="en-US" sz="5400"/>
              <a:t>Thank you! </a:t>
            </a:r>
          </a:p>
        </p:txBody>
      </p:sp>
      <p:pic>
        <p:nvPicPr>
          <p:cNvPr id="7" name="Picture 6"/>
          <p:cNvPicPr preferRelativeResize="0">
            <a:picLocks noChangeAspect="1"/>
          </p:cNvPicPr>
          <p:nvPr/>
        </p:nvPicPr>
        <p:blipFill rotWithShape="1">
          <a:blip r:embed="rId3">
            <a:extLst>
              <a:ext uri="{28A0092B-C50C-407E-A947-70E740481C1C}">
                <a14:useLocalDpi xmlns:a14="http://schemas.microsoft.com/office/drawing/2010/main" val="0"/>
              </a:ext>
            </a:extLst>
          </a:blip>
          <a:srcRect t="75632"/>
          <a:stretch/>
        </p:blipFill>
        <p:spPr>
          <a:xfrm>
            <a:off x="0" y="5297864"/>
            <a:ext cx="12192000" cy="1670294"/>
          </a:xfrm>
          <a:prstGeom prst="rect">
            <a:avLst/>
          </a:prstGeom>
        </p:spPr>
      </p:pic>
      <p:sp>
        <p:nvSpPr>
          <p:cNvPr id="5" name="Subtitle 2">
            <a:extLst>
              <a:ext uri="{FF2B5EF4-FFF2-40B4-BE49-F238E27FC236}">
                <a16:creationId xmlns:a16="http://schemas.microsoft.com/office/drawing/2014/main" id="{2C15296F-9C99-4B12-8CBE-4589B2107386}"/>
              </a:ext>
            </a:extLst>
          </p:cNvPr>
          <p:cNvSpPr txBox="1">
            <a:spLocks/>
          </p:cNvSpPr>
          <p:nvPr/>
        </p:nvSpPr>
        <p:spPr>
          <a:xfrm>
            <a:off x="2695194" y="2339439"/>
            <a:ext cx="6801612" cy="2837950"/>
          </a:xfrm>
          <a:prstGeom prst="rect">
            <a:avLst/>
          </a:prstGeom>
          <a:noFill/>
        </p:spPr>
        <p:txBody>
          <a:bodyPr vert="horz" lIns="91440" tIns="45720" rIns="91440" bIns="45720" rtlCol="0">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endParaRPr lang="en-US"/>
          </a:p>
        </p:txBody>
      </p:sp>
      <p:pic>
        <p:nvPicPr>
          <p:cNvPr id="4" name="Picture 3" descr="A picture containing text, mammal, cow&#10;&#10;Description automatically generated">
            <a:extLst>
              <a:ext uri="{FF2B5EF4-FFF2-40B4-BE49-F238E27FC236}">
                <a16:creationId xmlns:a16="http://schemas.microsoft.com/office/drawing/2014/main" id="{72800B48-7F05-BF43-B884-D549449D4A73}"/>
              </a:ext>
            </a:extLst>
          </p:cNvPr>
          <p:cNvPicPr>
            <a:picLocks noChangeAspect="1"/>
          </p:cNvPicPr>
          <p:nvPr/>
        </p:nvPicPr>
        <p:blipFill>
          <a:blip r:embed="rId4"/>
          <a:stretch>
            <a:fillRect/>
          </a:stretch>
        </p:blipFill>
        <p:spPr>
          <a:xfrm>
            <a:off x="3735421" y="1714595"/>
            <a:ext cx="4377447" cy="3462794"/>
          </a:xfrm>
          <a:prstGeom prst="rect">
            <a:avLst/>
          </a:prstGeom>
        </p:spPr>
      </p:pic>
    </p:spTree>
    <p:extLst>
      <p:ext uri="{BB962C8B-B14F-4D97-AF65-F5344CB8AC3E}">
        <p14:creationId xmlns:p14="http://schemas.microsoft.com/office/powerpoint/2010/main" val="2762420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42024-B29C-4855-A691-EE3235392F9C}"/>
              </a:ext>
            </a:extLst>
          </p:cNvPr>
          <p:cNvSpPr>
            <a:spLocks noGrp="1"/>
          </p:cNvSpPr>
          <p:nvPr>
            <p:ph type="title"/>
          </p:nvPr>
        </p:nvSpPr>
        <p:spPr/>
        <p:txBody>
          <a:bodyPr/>
          <a:lstStyle/>
          <a:p>
            <a:r>
              <a:rPr lang="en-US"/>
              <a:t>Community Agreements</a:t>
            </a:r>
          </a:p>
        </p:txBody>
      </p:sp>
      <p:graphicFrame>
        <p:nvGraphicFramePr>
          <p:cNvPr id="5" name="Content Placeholder 2">
            <a:extLst>
              <a:ext uri="{FF2B5EF4-FFF2-40B4-BE49-F238E27FC236}">
                <a16:creationId xmlns:a16="http://schemas.microsoft.com/office/drawing/2014/main" id="{3F549433-3644-405E-95EA-728B28A52E22}"/>
              </a:ext>
            </a:extLst>
          </p:cNvPr>
          <p:cNvGraphicFramePr>
            <a:graphicFrameLocks noGrp="1"/>
          </p:cNvGraphicFramePr>
          <p:nvPr>
            <p:ph idx="1"/>
            <p:extLst>
              <p:ext uri="{D42A27DB-BD31-4B8C-83A1-F6EECF244321}">
                <p14:modId xmlns:p14="http://schemas.microsoft.com/office/powerpoint/2010/main" val="4079356628"/>
              </p:ext>
            </p:extLst>
          </p:nvPr>
        </p:nvGraphicFramePr>
        <p:xfrm>
          <a:off x="868680" y="1737360"/>
          <a:ext cx="10515600" cy="3775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9226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4" name="Rectangle 33">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4" name="Google Shape;214;p31">
            <a:extLst>
              <a:ext uri="{FF2B5EF4-FFF2-40B4-BE49-F238E27FC236}">
                <a16:creationId xmlns:a16="http://schemas.microsoft.com/office/drawing/2014/main" id="{76A09EE8-7E21-3A43-BB02-4F7FA832E0E6}"/>
              </a:ext>
            </a:extLst>
          </p:cNvPr>
          <p:cNvPicPr preferRelativeResize="0">
            <a:picLocks noGrp="1"/>
          </p:cNvPicPr>
          <p:nvPr>
            <p:ph idx="1"/>
          </p:nvPr>
        </p:nvPicPr>
        <p:blipFill>
          <a:blip r:embed="rId3"/>
          <a:stretch>
            <a:fillRect/>
          </a:stretch>
        </p:blipFill>
        <p:spPr>
          <a:xfrm>
            <a:off x="633999" y="1334497"/>
            <a:ext cx="6275667" cy="4189006"/>
          </a:xfrm>
          <a:prstGeom prst="rect">
            <a:avLst/>
          </a:prstGeom>
          <a:noFill/>
        </p:spPr>
      </p:pic>
      <p:sp>
        <p:nvSpPr>
          <p:cNvPr id="36" name="Rectangle 35">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FE8931E-FCFA-1243-8F5A-8F15A3FC2747}"/>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a:solidFill>
                  <a:srgbClr val="FFFFFF"/>
                </a:solidFill>
              </a:rPr>
              <a:t>What do you see? </a:t>
            </a:r>
          </a:p>
        </p:txBody>
      </p:sp>
      <p:sp>
        <p:nvSpPr>
          <p:cNvPr id="38" name="Rectangle 37">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04879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170A9-3384-E242-A03F-DCB386FA4492}"/>
              </a:ext>
            </a:extLst>
          </p:cNvPr>
          <p:cNvSpPr>
            <a:spLocks noGrp="1"/>
          </p:cNvSpPr>
          <p:nvPr>
            <p:ph type="title"/>
          </p:nvPr>
        </p:nvSpPr>
        <p:spPr/>
        <p:txBody>
          <a:bodyPr/>
          <a:lstStyle/>
          <a:p>
            <a:r>
              <a:rPr lang="en-US"/>
              <a:t>What did you see?</a:t>
            </a:r>
          </a:p>
        </p:txBody>
      </p:sp>
      <p:sp>
        <p:nvSpPr>
          <p:cNvPr id="3" name="Content Placeholder 2">
            <a:extLst>
              <a:ext uri="{FF2B5EF4-FFF2-40B4-BE49-F238E27FC236}">
                <a16:creationId xmlns:a16="http://schemas.microsoft.com/office/drawing/2014/main" id="{7AD3E809-4B71-4141-B9E1-D7F5C6EEC83B}"/>
              </a:ext>
            </a:extLst>
          </p:cNvPr>
          <p:cNvSpPr>
            <a:spLocks noGrp="1"/>
          </p:cNvSpPr>
          <p:nvPr>
            <p:ph idx="1"/>
          </p:nvPr>
        </p:nvSpPr>
        <p:spPr/>
        <p:txBody>
          <a:bodyPr>
            <a:normAutofit lnSpcReduction="10000"/>
          </a:bodyPr>
          <a:lstStyle/>
          <a:p>
            <a:pPr marL="0" lvl="0" indent="0">
              <a:lnSpc>
                <a:spcPct val="115000"/>
              </a:lnSpc>
              <a:spcBef>
                <a:spcPts val="0"/>
              </a:spcBef>
              <a:spcAft>
                <a:spcPts val="0"/>
              </a:spcAft>
              <a:buClr>
                <a:schemeClr val="dk1"/>
              </a:buClr>
              <a:buSzPts val="1100"/>
              <a:buNone/>
            </a:pPr>
            <a:r>
              <a:rPr lang="en-US" b="1">
                <a:solidFill>
                  <a:srgbClr val="282828"/>
                </a:solidFill>
                <a:highlight>
                  <a:srgbClr val="FFFFFF"/>
                </a:highlight>
              </a:rPr>
              <a:t>If you saw a baby:</a:t>
            </a:r>
          </a:p>
          <a:p>
            <a:pPr marL="0" lvl="0" indent="0">
              <a:lnSpc>
                <a:spcPct val="115000"/>
              </a:lnSpc>
              <a:spcBef>
                <a:spcPts val="1400"/>
              </a:spcBef>
              <a:spcAft>
                <a:spcPts val="0"/>
              </a:spcAft>
              <a:buClr>
                <a:schemeClr val="dk1"/>
              </a:buClr>
              <a:buSzPts val="1100"/>
              <a:buNone/>
            </a:pPr>
            <a:r>
              <a:rPr lang="en-US">
                <a:solidFill>
                  <a:srgbClr val="282828"/>
                </a:solidFill>
                <a:highlight>
                  <a:srgbClr val="FFFFFF"/>
                </a:highlight>
              </a:rPr>
              <a:t>You prefer your own company more so than others and don’t exactly feel like going out too often. You shouldn’t feel guilty for who you are, and just enjoy being yourself.</a:t>
            </a:r>
          </a:p>
          <a:p>
            <a:pPr marL="0" lvl="0" indent="0">
              <a:lnSpc>
                <a:spcPct val="115000"/>
              </a:lnSpc>
              <a:spcBef>
                <a:spcPts val="1400"/>
              </a:spcBef>
              <a:spcAft>
                <a:spcPts val="0"/>
              </a:spcAft>
              <a:buClr>
                <a:schemeClr val="dk1"/>
              </a:buClr>
              <a:buSzPts val="1100"/>
              <a:buNone/>
            </a:pPr>
            <a:r>
              <a:rPr lang="en-US" b="1">
                <a:solidFill>
                  <a:srgbClr val="282828"/>
                </a:solidFill>
                <a:highlight>
                  <a:srgbClr val="FFFFFF"/>
                </a:highlight>
              </a:rPr>
              <a:t>If you saw a couple:</a:t>
            </a:r>
          </a:p>
          <a:p>
            <a:pPr marL="0" lvl="0" indent="0">
              <a:lnSpc>
                <a:spcPct val="115000"/>
              </a:lnSpc>
              <a:spcBef>
                <a:spcPts val="1400"/>
              </a:spcBef>
              <a:spcAft>
                <a:spcPts val="0"/>
              </a:spcAft>
              <a:buClr>
                <a:schemeClr val="dk1"/>
              </a:buClr>
              <a:buSzPts val="1100"/>
              <a:buNone/>
            </a:pPr>
            <a:r>
              <a:rPr lang="en-US">
                <a:solidFill>
                  <a:srgbClr val="282828"/>
                </a:solidFill>
                <a:highlight>
                  <a:srgbClr val="FFFFFF"/>
                </a:highlight>
              </a:rPr>
              <a:t>You care a great deal for your friends and would even do absolutely anything for them. At the same time, you do not exactly enjoy hanging out in big groups or going to noisy parties.</a:t>
            </a:r>
          </a:p>
          <a:p>
            <a:pPr marL="0" lvl="0" indent="0">
              <a:lnSpc>
                <a:spcPct val="115000"/>
              </a:lnSpc>
              <a:spcBef>
                <a:spcPts val="1400"/>
              </a:spcBef>
              <a:spcAft>
                <a:spcPts val="0"/>
              </a:spcAft>
              <a:buClr>
                <a:schemeClr val="dk1"/>
              </a:buClr>
              <a:buSzPts val="1100"/>
              <a:buNone/>
            </a:pPr>
            <a:r>
              <a:rPr lang="en-US" b="1">
                <a:solidFill>
                  <a:srgbClr val="282828"/>
                </a:solidFill>
                <a:highlight>
                  <a:srgbClr val="FFFFFF"/>
                </a:highlight>
              </a:rPr>
              <a:t>If you saw trees:</a:t>
            </a:r>
          </a:p>
          <a:p>
            <a:pPr marL="0" lvl="0" indent="0">
              <a:lnSpc>
                <a:spcPct val="115000"/>
              </a:lnSpc>
              <a:spcBef>
                <a:spcPts val="1400"/>
              </a:spcBef>
              <a:spcAft>
                <a:spcPts val="1400"/>
              </a:spcAft>
              <a:buNone/>
            </a:pPr>
            <a:r>
              <a:rPr lang="en-US">
                <a:solidFill>
                  <a:srgbClr val="282828"/>
                </a:solidFill>
                <a:highlight>
                  <a:srgbClr val="FFFFFF"/>
                </a:highlight>
              </a:rPr>
              <a:t>You are always ready to experience something new and have a bubbly personality. Change is what you love and you just happen to crave it.</a:t>
            </a:r>
            <a:endParaRPr lang="en-US" sz="2400">
              <a:ea typeface="Calibri"/>
              <a:cs typeface="Calibri"/>
              <a:sym typeface="Calibri"/>
            </a:endParaRPr>
          </a:p>
        </p:txBody>
      </p:sp>
    </p:spTree>
    <p:extLst>
      <p:ext uri="{BB962C8B-B14F-4D97-AF65-F5344CB8AC3E}">
        <p14:creationId xmlns:p14="http://schemas.microsoft.com/office/powerpoint/2010/main" val="467008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4" name="Google Shape;224;p32">
            <a:extLst>
              <a:ext uri="{FF2B5EF4-FFF2-40B4-BE49-F238E27FC236}">
                <a16:creationId xmlns:a16="http://schemas.microsoft.com/office/drawing/2014/main" id="{CDDC74B3-953B-D14F-ADE1-16E9A0E5BD8B}"/>
              </a:ext>
            </a:extLst>
          </p:cNvPr>
          <p:cNvPicPr preferRelativeResize="0">
            <a:picLocks noGrp="1"/>
          </p:cNvPicPr>
          <p:nvPr>
            <p:ph idx="1"/>
          </p:nvPr>
        </p:nvPicPr>
        <p:blipFill>
          <a:blip r:embed="rId3"/>
          <a:stretch>
            <a:fillRect/>
          </a:stretch>
        </p:blipFill>
        <p:spPr>
          <a:xfrm>
            <a:off x="982912" y="640080"/>
            <a:ext cx="5577840" cy="5577840"/>
          </a:xfrm>
          <a:prstGeom prst="rect">
            <a:avLst/>
          </a:prstGeom>
          <a:noFill/>
        </p:spPr>
      </p:pic>
      <p:sp>
        <p:nvSpPr>
          <p:cNvPr id="17" name="Rectangle 16">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235E447-A5B5-A64B-8B73-2449109C9135}"/>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a:solidFill>
                  <a:srgbClr val="FFFFFF"/>
                </a:solidFill>
              </a:rPr>
              <a:t>What do you see?</a:t>
            </a:r>
          </a:p>
        </p:txBody>
      </p:sp>
      <p:sp>
        <p:nvSpPr>
          <p:cNvPr id="19" name="Rectangle 18">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94649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7B0A-DF56-B14F-8035-B9EF4B3E4EE8}"/>
              </a:ext>
            </a:extLst>
          </p:cNvPr>
          <p:cNvSpPr>
            <a:spLocks noGrp="1"/>
          </p:cNvSpPr>
          <p:nvPr>
            <p:ph type="title"/>
          </p:nvPr>
        </p:nvSpPr>
        <p:spPr/>
        <p:txBody>
          <a:bodyPr/>
          <a:lstStyle/>
          <a:p>
            <a:r>
              <a:rPr lang="en-US"/>
              <a:t>What did you see?</a:t>
            </a:r>
          </a:p>
        </p:txBody>
      </p:sp>
      <p:sp>
        <p:nvSpPr>
          <p:cNvPr id="3" name="Content Placeholder 2">
            <a:extLst>
              <a:ext uri="{FF2B5EF4-FFF2-40B4-BE49-F238E27FC236}">
                <a16:creationId xmlns:a16="http://schemas.microsoft.com/office/drawing/2014/main" id="{53E68C2E-FB14-974D-B7F0-374FB1492B90}"/>
              </a:ext>
            </a:extLst>
          </p:cNvPr>
          <p:cNvSpPr>
            <a:spLocks noGrp="1"/>
          </p:cNvSpPr>
          <p:nvPr>
            <p:ph idx="1"/>
          </p:nvPr>
        </p:nvSpPr>
        <p:spPr>
          <a:xfrm>
            <a:off x="785813" y="1737360"/>
            <a:ext cx="10858500" cy="4434840"/>
          </a:xfrm>
        </p:spPr>
        <p:txBody>
          <a:bodyPr>
            <a:normAutofit fontScale="40000" lnSpcReduction="20000"/>
          </a:bodyPr>
          <a:lstStyle/>
          <a:p>
            <a:pPr marL="0" lvl="0" indent="0">
              <a:lnSpc>
                <a:spcPct val="100000"/>
              </a:lnSpc>
              <a:spcBef>
                <a:spcPts val="0"/>
              </a:spcBef>
              <a:spcAft>
                <a:spcPts val="0"/>
              </a:spcAft>
              <a:buNone/>
            </a:pPr>
            <a:r>
              <a:rPr lang="en-US" sz="4200" b="1">
                <a:solidFill>
                  <a:srgbClr val="5688B8"/>
                </a:solidFill>
                <a:highlight>
                  <a:srgbClr val="FFFFFF"/>
                </a:highlight>
                <a:ea typeface="Calibri"/>
                <a:cs typeface="Calibri"/>
                <a:sym typeface="Calibri"/>
              </a:rPr>
              <a:t>I</a:t>
            </a:r>
            <a:r>
              <a:rPr lang="en-US" sz="4200" b="1">
                <a:solidFill>
                  <a:srgbClr val="2D3ADB"/>
                </a:solidFill>
                <a:highlight>
                  <a:srgbClr val="FFFFFF"/>
                </a:highlight>
                <a:ea typeface="Calibri"/>
                <a:cs typeface="Calibri"/>
                <a:sym typeface="Calibri"/>
              </a:rPr>
              <a:t>f you saw the body of a woman:</a:t>
            </a:r>
          </a:p>
          <a:p>
            <a:pPr marL="0" lvl="0" indent="0">
              <a:lnSpc>
                <a:spcPct val="100000"/>
              </a:lnSpc>
              <a:spcBef>
                <a:spcPts val="1400"/>
              </a:spcBef>
              <a:spcAft>
                <a:spcPts val="0"/>
              </a:spcAft>
              <a:buNone/>
            </a:pPr>
            <a:r>
              <a:rPr lang="en-US" sz="4200">
                <a:solidFill>
                  <a:schemeClr val="dk1"/>
                </a:solidFill>
                <a:highlight>
                  <a:srgbClr val="FFFFFF"/>
                </a:highlight>
                <a:ea typeface="Calibri"/>
                <a:cs typeface="Calibri"/>
                <a:sym typeface="Calibri"/>
              </a:rPr>
              <a:t>It implies that your character bend is towards generosity. Those around you admire the positive outlook you have about life. When in a group, your efficiency speaks for itself, and you are a highly motivated individual. You commit yourself to a goal and follow it through.</a:t>
            </a:r>
          </a:p>
          <a:p>
            <a:pPr marL="0" lvl="0" indent="0">
              <a:lnSpc>
                <a:spcPct val="100000"/>
              </a:lnSpc>
              <a:spcBef>
                <a:spcPts val="1900"/>
              </a:spcBef>
              <a:spcAft>
                <a:spcPts val="0"/>
              </a:spcAft>
              <a:buNone/>
            </a:pPr>
            <a:r>
              <a:rPr lang="en-US" sz="4200">
                <a:solidFill>
                  <a:schemeClr val="dk1"/>
                </a:solidFill>
                <a:highlight>
                  <a:srgbClr val="FFFFFF"/>
                </a:highlight>
                <a:ea typeface="Calibri"/>
                <a:cs typeface="Calibri"/>
                <a:sym typeface="Calibri"/>
              </a:rPr>
              <a:t>You are also known for your </a:t>
            </a:r>
            <a:r>
              <a:rPr lang="en-US" sz="4200" b="1" i="1">
                <a:solidFill>
                  <a:srgbClr val="2D3ADB"/>
                </a:solidFill>
                <a:highlight>
                  <a:srgbClr val="FFFFFF"/>
                </a:highlight>
                <a:uFill>
                  <a:noFill/>
                </a:uFill>
                <a:ea typeface="Calibri"/>
                <a:cs typeface="Calibri"/>
                <a:sym typeface="Calibri"/>
                <a:hlinkClick r:id="rId3">
                  <a:extLst>
                    <a:ext uri="{A12FA001-AC4F-418D-AE19-62706E023703}">
                      <ahyp:hlinkClr xmlns:ahyp="http://schemas.microsoft.com/office/drawing/2018/hyperlinkcolor" val="tx"/>
                    </a:ext>
                  </a:extLst>
                </a:hlinkClick>
              </a:rPr>
              <a:t>interpersonal skills</a:t>
            </a:r>
            <a:r>
              <a:rPr lang="en-US" sz="4200" b="1">
                <a:solidFill>
                  <a:srgbClr val="2D3ADB"/>
                </a:solidFill>
                <a:highlight>
                  <a:srgbClr val="FFFFFF"/>
                </a:highlight>
                <a:uFill>
                  <a:noFill/>
                </a:uFill>
                <a:ea typeface="Calibri"/>
                <a:cs typeface="Calibri"/>
                <a:sym typeface="Calibri"/>
                <a:hlinkClick r:id="rId3">
                  <a:extLst>
                    <a:ext uri="{A12FA001-AC4F-418D-AE19-62706E023703}">
                      <ahyp:hlinkClr xmlns:ahyp="http://schemas.microsoft.com/office/drawing/2018/hyperlinkcolor" val="tx"/>
                    </a:ext>
                  </a:extLst>
                </a:hlinkClick>
              </a:rPr>
              <a:t>.</a:t>
            </a:r>
            <a:r>
              <a:rPr lang="en-US" sz="4200" b="1">
                <a:solidFill>
                  <a:srgbClr val="2D3ADB"/>
                </a:solidFill>
                <a:highlight>
                  <a:srgbClr val="FFFFFF"/>
                </a:highlight>
                <a:ea typeface="Calibri"/>
                <a:cs typeface="Calibri"/>
                <a:sym typeface="Calibri"/>
              </a:rPr>
              <a:t> </a:t>
            </a:r>
            <a:r>
              <a:rPr lang="en-US" sz="4200">
                <a:solidFill>
                  <a:schemeClr val="dk1"/>
                </a:solidFill>
                <a:highlight>
                  <a:srgbClr val="FFFFFF"/>
                </a:highlight>
                <a:ea typeface="Calibri"/>
                <a:cs typeface="Calibri"/>
                <a:sym typeface="Calibri"/>
              </a:rPr>
              <a:t>You are sharp at picking up the subtle signals in your surroundings and the emotions of others and how they move their body. You are empathetic and are careful not to hurt anyone by your words.</a:t>
            </a:r>
          </a:p>
          <a:p>
            <a:pPr marL="0" lvl="0" indent="0">
              <a:lnSpc>
                <a:spcPct val="100000"/>
              </a:lnSpc>
              <a:spcBef>
                <a:spcPts val="1900"/>
              </a:spcBef>
              <a:spcAft>
                <a:spcPts val="0"/>
              </a:spcAft>
              <a:buNone/>
            </a:pPr>
            <a:r>
              <a:rPr lang="en-US" sz="4200">
                <a:solidFill>
                  <a:schemeClr val="dk1"/>
                </a:solidFill>
                <a:highlight>
                  <a:srgbClr val="FFFFFF"/>
                </a:highlight>
                <a:ea typeface="Calibri"/>
                <a:cs typeface="Calibri"/>
                <a:sym typeface="Calibri"/>
              </a:rPr>
              <a:t>However, since you get easily affected by the energy around you, you are very selective when it comes to which people you would have around you. You are in balance with your own emotional state and can easily set healthy boundaries when it comes to others.</a:t>
            </a:r>
          </a:p>
          <a:p>
            <a:pPr marL="0" lvl="0" indent="0">
              <a:lnSpc>
                <a:spcPct val="100000"/>
              </a:lnSpc>
              <a:spcBef>
                <a:spcPts val="1900"/>
              </a:spcBef>
              <a:spcAft>
                <a:spcPts val="0"/>
              </a:spcAft>
              <a:buNone/>
            </a:pPr>
            <a:r>
              <a:rPr lang="en-US" sz="4200" b="1">
                <a:solidFill>
                  <a:srgbClr val="2D3ADB"/>
                </a:solidFill>
                <a:highlight>
                  <a:srgbClr val="FFFFFF"/>
                </a:highlight>
                <a:ea typeface="Calibri"/>
                <a:cs typeface="Calibri"/>
                <a:sym typeface="Calibri"/>
              </a:rPr>
              <a:t> If you saw the face of a man:</a:t>
            </a:r>
          </a:p>
          <a:p>
            <a:pPr marL="0" lvl="0" indent="0">
              <a:lnSpc>
                <a:spcPct val="100000"/>
              </a:lnSpc>
              <a:spcBef>
                <a:spcPts val="1500"/>
              </a:spcBef>
              <a:spcAft>
                <a:spcPts val="0"/>
              </a:spcAft>
              <a:buNone/>
            </a:pPr>
            <a:r>
              <a:rPr lang="en-US" sz="4200">
                <a:solidFill>
                  <a:schemeClr val="dk1"/>
                </a:solidFill>
                <a:highlight>
                  <a:srgbClr val="FFFFFF"/>
                </a:highlight>
                <a:ea typeface="Calibri"/>
                <a:cs typeface="Calibri"/>
                <a:sym typeface="Calibri"/>
              </a:rPr>
              <a:t>You are good at keeping your emotions and feelings to yourself. Looking at you a person won’t be able to tell even if you are deeply bothered by something. In a group, you are known for your leadership and high energy levels.</a:t>
            </a:r>
          </a:p>
          <a:p>
            <a:pPr marL="0" lvl="0" indent="0">
              <a:lnSpc>
                <a:spcPct val="100000"/>
              </a:lnSpc>
              <a:spcBef>
                <a:spcPts val="1900"/>
              </a:spcBef>
              <a:spcAft>
                <a:spcPts val="0"/>
              </a:spcAft>
              <a:buNone/>
            </a:pPr>
            <a:r>
              <a:rPr lang="en-US" sz="4200">
                <a:solidFill>
                  <a:schemeClr val="dk1"/>
                </a:solidFill>
                <a:highlight>
                  <a:srgbClr val="FFFFFF"/>
                </a:highlight>
                <a:ea typeface="Calibri"/>
                <a:cs typeface="Calibri"/>
                <a:sym typeface="Calibri"/>
              </a:rPr>
              <a:t>You are very analytical and firm in your decisions. Though you might be called easy-going, doesn’t mean you blindly follow the crowd. You are curious and straightforward, and people like to be around you as you have a very strong positive aura.</a:t>
            </a:r>
          </a:p>
          <a:p>
            <a:endParaRPr lang="en-US"/>
          </a:p>
        </p:txBody>
      </p:sp>
    </p:spTree>
    <p:extLst>
      <p:ext uri="{BB962C8B-B14F-4D97-AF65-F5344CB8AC3E}">
        <p14:creationId xmlns:p14="http://schemas.microsoft.com/office/powerpoint/2010/main" val="1260387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88DDB-6873-854C-9EF7-B7D998F9F8CC}"/>
              </a:ext>
            </a:extLst>
          </p:cNvPr>
          <p:cNvSpPr>
            <a:spLocks noGrp="1"/>
          </p:cNvSpPr>
          <p:nvPr>
            <p:ph type="title"/>
          </p:nvPr>
        </p:nvSpPr>
        <p:spPr/>
        <p:txBody>
          <a:bodyPr/>
          <a:lstStyle/>
          <a:p>
            <a:r>
              <a:rPr lang="en-US"/>
              <a:t>State of the College</a:t>
            </a:r>
          </a:p>
        </p:txBody>
      </p:sp>
      <p:sp>
        <p:nvSpPr>
          <p:cNvPr id="3" name="Content Placeholder 2">
            <a:extLst>
              <a:ext uri="{FF2B5EF4-FFF2-40B4-BE49-F238E27FC236}">
                <a16:creationId xmlns:a16="http://schemas.microsoft.com/office/drawing/2014/main" id="{6ACB9B28-8886-0C4F-A92B-3E4714328D52}"/>
              </a:ext>
            </a:extLst>
          </p:cNvPr>
          <p:cNvSpPr>
            <a:spLocks noGrp="1"/>
          </p:cNvSpPr>
          <p:nvPr>
            <p:ph idx="1"/>
          </p:nvPr>
        </p:nvSpPr>
        <p:spPr/>
        <p:txBody>
          <a:bodyPr vert="horz" lIns="0" tIns="45720" rIns="0" bIns="45720" rtlCol="0" anchor="t">
            <a:normAutofit/>
          </a:bodyPr>
          <a:lstStyle/>
          <a:p>
            <a:endParaRPr lang="en-US">
              <a:cs typeface="Calibri" panose="020F0502020204030204"/>
            </a:endParaRPr>
          </a:p>
          <a:p>
            <a:pPr>
              <a:buFont typeface="Arial" panose="020F0502020204030204" pitchFamily="34" charset="0"/>
              <a:buChar char="•"/>
            </a:pPr>
            <a:r>
              <a:rPr lang="en-US">
                <a:cs typeface="Calibri" panose="020F0502020204030204"/>
              </a:rPr>
              <a:t>CEP Enrollment by Term</a:t>
            </a:r>
            <a:endParaRPr lang="en-US"/>
          </a:p>
          <a:p>
            <a:pPr>
              <a:buFont typeface="Arial" panose="020F0502020204030204" pitchFamily="34" charset="0"/>
              <a:buChar char="•"/>
            </a:pPr>
            <a:r>
              <a:rPr lang="en-US">
                <a:cs typeface="Calibri" panose="020F0502020204030204"/>
              </a:rPr>
              <a:t>EPP UG Admit Enrollment by Term</a:t>
            </a:r>
          </a:p>
          <a:p>
            <a:pPr>
              <a:buFont typeface="Arial" panose="020F0502020204030204" pitchFamily="34" charset="0"/>
              <a:buChar char="•"/>
            </a:pPr>
            <a:r>
              <a:rPr lang="en-US">
                <a:cs typeface="Calibri" panose="020F0502020204030204"/>
              </a:rPr>
              <a:t>EPP UG Admitted Students by Term</a:t>
            </a:r>
          </a:p>
          <a:p>
            <a:pPr>
              <a:buFont typeface="Arial" panose="020F0502020204030204" pitchFamily="34" charset="0"/>
              <a:buChar char="•"/>
            </a:pPr>
            <a:r>
              <a:rPr lang="en-US">
                <a:cs typeface="Calibri" panose="020F0502020204030204"/>
              </a:rPr>
              <a:t>Completers UG &amp; GR (Finishers) by Fiscal Year</a:t>
            </a:r>
          </a:p>
          <a:p>
            <a:pPr>
              <a:buFont typeface="Arial" panose="020F0502020204030204" pitchFamily="34" charset="0"/>
              <a:buChar char="•"/>
            </a:pPr>
            <a:r>
              <a:rPr lang="en-US">
                <a:cs typeface="Calibri" panose="020F0502020204030204"/>
              </a:rPr>
              <a:t>Completer Impact Data </a:t>
            </a:r>
          </a:p>
          <a:p>
            <a:pPr marL="383540" lvl="1">
              <a:buFont typeface="Arial" panose="020F0502020204030204" pitchFamily="34" charset="0"/>
              <a:buChar char="•"/>
            </a:pPr>
            <a:r>
              <a:rPr lang="en-US">
                <a:cs typeface="Calibri" panose="020F0502020204030204"/>
              </a:rPr>
              <a:t>Where are our students teaching</a:t>
            </a:r>
          </a:p>
          <a:p>
            <a:pPr marL="383540" lvl="1">
              <a:buFont typeface="Arial" panose="020F0502020204030204" pitchFamily="34" charset="0"/>
              <a:buChar char="•"/>
            </a:pPr>
            <a:r>
              <a:rPr lang="en-US">
                <a:cs typeface="Calibri" panose="020F0502020204030204"/>
              </a:rPr>
              <a:t>Where are our students leading</a:t>
            </a:r>
          </a:p>
          <a:p>
            <a:pPr marL="383540" lvl="1">
              <a:buFont typeface="Arial" panose="020F0502020204030204" pitchFamily="34" charset="0"/>
              <a:buChar char="•"/>
            </a:pPr>
            <a:endParaRPr lang="en-US">
              <a:cs typeface="Calibri" panose="020F0502020204030204"/>
            </a:endParaRPr>
          </a:p>
          <a:p>
            <a:pPr>
              <a:buFont typeface="Arial" panose="020F0502020204030204" pitchFamily="34" charset="0"/>
              <a:buChar char="•"/>
            </a:pPr>
            <a:endParaRPr lang="en-US">
              <a:cs typeface="Calibri" panose="020F0502020204030204"/>
            </a:endParaRPr>
          </a:p>
        </p:txBody>
      </p:sp>
    </p:spTree>
    <p:extLst>
      <p:ext uri="{BB962C8B-B14F-4D97-AF65-F5344CB8AC3E}">
        <p14:creationId xmlns:p14="http://schemas.microsoft.com/office/powerpoint/2010/main" val="3957374071"/>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96772C0F12E7478A59DE4F70C64B9E" ma:contentTypeVersion="9" ma:contentTypeDescription="Create a new document." ma:contentTypeScope="" ma:versionID="f403230b7f78e39fef1a6875b5644cd6">
  <xsd:schema xmlns:xsd="http://www.w3.org/2001/XMLSchema" xmlns:xs="http://www.w3.org/2001/XMLSchema" xmlns:p="http://schemas.microsoft.com/office/2006/metadata/properties" xmlns:ns3="0aadea70-7509-4e37-ab96-4cb4e9f0cf30" xmlns:ns4="4273b61e-72ba-4869-b9cf-41364e200a50" targetNamespace="http://schemas.microsoft.com/office/2006/metadata/properties" ma:root="true" ma:fieldsID="5501aa52f0f3c71f0075a9edf1d42f77" ns3:_="" ns4:_="">
    <xsd:import namespace="0aadea70-7509-4e37-ab96-4cb4e9f0cf30"/>
    <xsd:import namespace="4273b61e-72ba-4869-b9cf-41364e200a5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adea70-7509-4e37-ab96-4cb4e9f0cf3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73b61e-72ba-4869-b9cf-41364e200a5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aadea70-7509-4e37-ab96-4cb4e9f0cf30">
      <UserInfo>
        <DisplayName>Luis Azpeitia</DisplayName>
        <AccountId>6</AccountId>
        <AccountType/>
      </UserInfo>
      <UserInfo>
        <DisplayName>Luis Machuca</DisplayName>
        <AccountId>27</AccountId>
        <AccountType/>
      </UserInfo>
      <UserInfo>
        <DisplayName>Jesus Abrego</DisplayName>
        <AccountId>26</AccountId>
        <AccountType/>
      </UserInfo>
      <UserInfo>
        <DisplayName>Alma Rodriguez</DisplayName>
        <AccountId>144</AccountId>
        <AccountType/>
      </UserInfo>
    </SharedWithUsers>
  </documentManagement>
</p:properties>
</file>

<file path=customXml/itemProps1.xml><?xml version="1.0" encoding="utf-8"?>
<ds:datastoreItem xmlns:ds="http://schemas.openxmlformats.org/officeDocument/2006/customXml" ds:itemID="{82331D49-CFBA-431C-B8F1-AA4869B66A77}">
  <ds:schemaRefs>
    <ds:schemaRef ds:uri="0aadea70-7509-4e37-ab96-4cb4e9f0cf30"/>
    <ds:schemaRef ds:uri="4273b61e-72ba-4869-b9cf-41364e200a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76D6E93-39C5-4C82-A9DD-0A3ACDEEAB0D}">
  <ds:schemaRefs>
    <ds:schemaRef ds:uri="http://schemas.microsoft.com/sharepoint/v3/contenttype/forms"/>
  </ds:schemaRefs>
</ds:datastoreItem>
</file>

<file path=customXml/itemProps3.xml><?xml version="1.0" encoding="utf-8"?>
<ds:datastoreItem xmlns:ds="http://schemas.openxmlformats.org/officeDocument/2006/customXml" ds:itemID="{93AE8307-D0B5-4B1A-BFF6-E604D87342A7}">
  <ds:schemaRefs>
    <ds:schemaRef ds:uri="0aadea70-7509-4e37-ab96-4cb4e9f0cf30"/>
    <ds:schemaRef ds:uri="4273b61e-72ba-4869-b9cf-41364e200a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2912</Words>
  <Application>Microsoft Office PowerPoint</Application>
  <PresentationFormat>Widescreen</PresentationFormat>
  <Paragraphs>847</Paragraphs>
  <Slides>37</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Wingdings</vt:lpstr>
      <vt:lpstr>Retrospect</vt:lpstr>
      <vt:lpstr>COE and P-16 Integration Data Summit 2021</vt:lpstr>
      <vt:lpstr>Welcome to the 2021 Data Summit!</vt:lpstr>
      <vt:lpstr>Overview of Activities/Agenda</vt:lpstr>
      <vt:lpstr>Community Agreements</vt:lpstr>
      <vt:lpstr>What do you see? </vt:lpstr>
      <vt:lpstr>What did you see?</vt:lpstr>
      <vt:lpstr>What do you see?</vt:lpstr>
      <vt:lpstr>What did you see?</vt:lpstr>
      <vt:lpstr>State of the College</vt:lpstr>
      <vt:lpstr>PowerPoint Presentation</vt:lpstr>
      <vt:lpstr>PowerPoint Presentation</vt:lpstr>
      <vt:lpstr>PowerPoint Presentation</vt:lpstr>
      <vt:lpstr>EPP Finishers (Completers)</vt:lpstr>
      <vt:lpstr>PowerPoint Presentation</vt:lpstr>
      <vt:lpstr>PowerPoint Presentation</vt:lpstr>
      <vt:lpstr> 2020-2021 Teacher Certification Impact Data  (Hire as Teacher by Certification)</vt:lpstr>
      <vt:lpstr>PowerPoint Presentation</vt:lpstr>
      <vt:lpstr>Quality Assurance System</vt:lpstr>
      <vt:lpstr>Culture of Inquiry</vt:lpstr>
      <vt:lpstr>Early Adopters of the ed-Fi Teacher Prep Data Model</vt:lpstr>
      <vt:lpstr>Goals</vt:lpstr>
      <vt:lpstr>Teacher Preparation Data Model</vt:lpstr>
      <vt:lpstr>CEP Teacher Preparation Dashboards</vt:lpstr>
      <vt:lpstr>  How to access the Power BI and College Dashboards?  </vt:lpstr>
      <vt:lpstr>New Assessment Framework 2017-2022</vt:lpstr>
      <vt:lpstr>Let’s take a break! </vt:lpstr>
      <vt:lpstr>Whole Group Data Analysis: Sample Scenario</vt:lpstr>
      <vt:lpstr>PowerPoint Presentation</vt:lpstr>
      <vt:lpstr>Breakouts: Program Data Analysis</vt:lpstr>
      <vt:lpstr>SLO: Assessment Reports, Due Dates, and Links</vt:lpstr>
      <vt:lpstr>Assessment Reports, Due Dates, and Links</vt:lpstr>
      <vt:lpstr>Assessment Reports, Due Dates, and Links</vt:lpstr>
      <vt:lpstr>SLO Annual Reporting Process and Requirements</vt:lpstr>
      <vt:lpstr>Reflection/Closure</vt:lpstr>
      <vt:lpstr>Looking forward….</vt:lpstr>
      <vt:lpstr>To Do: Fall 2021 and Spring 2022</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COE and P-16 Integration Data Summit 2020</dc:title>
  <dc:creator>Luis Azpeitia</dc:creator>
  <cp:lastModifiedBy>Luis Azpeitia</cp:lastModifiedBy>
  <cp:revision>2</cp:revision>
  <dcterms:created xsi:type="dcterms:W3CDTF">2020-08-19T19:31:32Z</dcterms:created>
  <dcterms:modified xsi:type="dcterms:W3CDTF">2021-08-31T15:23:53Z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0x0101005796772C0F12E7478A59DE4F70C64B9E</vt:lpwstr>
  </property>
</Properties>
</file>