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14"/>
  </p:notesMasterIdLst>
  <p:handoutMasterIdLst>
    <p:handoutMasterId r:id="rId15"/>
  </p:handoutMasterIdLst>
  <p:sldIdLst>
    <p:sldId id="267" r:id="rId2"/>
    <p:sldId id="7234" r:id="rId3"/>
    <p:sldId id="299" r:id="rId4"/>
    <p:sldId id="300" r:id="rId5"/>
    <p:sldId id="301" r:id="rId6"/>
    <p:sldId id="302" r:id="rId7"/>
    <p:sldId id="304" r:id="rId8"/>
    <p:sldId id="305" r:id="rId9"/>
    <p:sldId id="7233" r:id="rId10"/>
    <p:sldId id="310" r:id="rId11"/>
    <p:sldId id="312" r:id="rId12"/>
    <p:sldId id="282" r:id="rId13"/>
  </p:sldIdLst>
  <p:sldSz cx="9144000" cy="6858000" type="screen4x3"/>
  <p:notesSz cx="7010400" cy="9236075"/>
  <p:defaultTextStyle>
    <a:defPPr>
      <a:defRPr lang="en-US"/>
    </a:defPPr>
    <a:lvl1pPr algn="l" rtl="0" fontAlgn="base">
      <a:spcBef>
        <a:spcPct val="0"/>
      </a:spcBef>
      <a:spcAft>
        <a:spcPct val="0"/>
      </a:spcAft>
      <a:defRPr sz="2000" b="1" kern="1200">
        <a:solidFill>
          <a:schemeClr val="tx1"/>
        </a:solidFill>
        <a:latin typeface="Arial" charset="0"/>
        <a:ea typeface="+mn-ea"/>
        <a:cs typeface="+mn-cs"/>
      </a:defRPr>
    </a:lvl1pPr>
    <a:lvl2pPr marL="457200" algn="l" rtl="0" fontAlgn="base">
      <a:spcBef>
        <a:spcPct val="0"/>
      </a:spcBef>
      <a:spcAft>
        <a:spcPct val="0"/>
      </a:spcAft>
      <a:defRPr sz="2000" b="1" kern="1200">
        <a:solidFill>
          <a:schemeClr val="tx1"/>
        </a:solidFill>
        <a:latin typeface="Arial" charset="0"/>
        <a:ea typeface="+mn-ea"/>
        <a:cs typeface="+mn-cs"/>
      </a:defRPr>
    </a:lvl2pPr>
    <a:lvl3pPr marL="914400" algn="l" rtl="0" fontAlgn="base">
      <a:spcBef>
        <a:spcPct val="0"/>
      </a:spcBef>
      <a:spcAft>
        <a:spcPct val="0"/>
      </a:spcAft>
      <a:defRPr sz="2000" b="1" kern="1200">
        <a:solidFill>
          <a:schemeClr val="tx1"/>
        </a:solidFill>
        <a:latin typeface="Arial" charset="0"/>
        <a:ea typeface="+mn-ea"/>
        <a:cs typeface="+mn-cs"/>
      </a:defRPr>
    </a:lvl3pPr>
    <a:lvl4pPr marL="1371600" algn="l" rtl="0" fontAlgn="base">
      <a:spcBef>
        <a:spcPct val="0"/>
      </a:spcBef>
      <a:spcAft>
        <a:spcPct val="0"/>
      </a:spcAft>
      <a:defRPr sz="2000" b="1" kern="1200">
        <a:solidFill>
          <a:schemeClr val="tx1"/>
        </a:solidFill>
        <a:latin typeface="Arial" charset="0"/>
        <a:ea typeface="+mn-ea"/>
        <a:cs typeface="+mn-cs"/>
      </a:defRPr>
    </a:lvl4pPr>
    <a:lvl5pPr marL="1828800" algn="l" rtl="0" fontAlgn="base">
      <a:spcBef>
        <a:spcPct val="0"/>
      </a:spcBef>
      <a:spcAft>
        <a:spcPct val="0"/>
      </a:spcAft>
      <a:defRPr sz="2000" b="1" kern="1200">
        <a:solidFill>
          <a:schemeClr val="tx1"/>
        </a:solidFill>
        <a:latin typeface="Arial" charset="0"/>
        <a:ea typeface="+mn-ea"/>
        <a:cs typeface="+mn-cs"/>
      </a:defRPr>
    </a:lvl5pPr>
    <a:lvl6pPr marL="2286000" algn="l" defTabSz="914400" rtl="0" eaLnBrk="1" latinLnBrk="0" hangingPunct="1">
      <a:defRPr sz="2000" b="1" kern="1200">
        <a:solidFill>
          <a:schemeClr val="tx1"/>
        </a:solidFill>
        <a:latin typeface="Arial" charset="0"/>
        <a:ea typeface="+mn-ea"/>
        <a:cs typeface="+mn-cs"/>
      </a:defRPr>
    </a:lvl6pPr>
    <a:lvl7pPr marL="2743200" algn="l" defTabSz="914400" rtl="0" eaLnBrk="1" latinLnBrk="0" hangingPunct="1">
      <a:defRPr sz="2000" b="1" kern="1200">
        <a:solidFill>
          <a:schemeClr val="tx1"/>
        </a:solidFill>
        <a:latin typeface="Arial" charset="0"/>
        <a:ea typeface="+mn-ea"/>
        <a:cs typeface="+mn-cs"/>
      </a:defRPr>
    </a:lvl7pPr>
    <a:lvl8pPr marL="3200400" algn="l" defTabSz="914400" rtl="0" eaLnBrk="1" latinLnBrk="0" hangingPunct="1">
      <a:defRPr sz="2000" b="1" kern="1200">
        <a:solidFill>
          <a:schemeClr val="tx1"/>
        </a:solidFill>
        <a:latin typeface="Arial" charset="0"/>
        <a:ea typeface="+mn-ea"/>
        <a:cs typeface="+mn-cs"/>
      </a:defRPr>
    </a:lvl8pPr>
    <a:lvl9pPr marL="3657600" algn="l" defTabSz="914400" rtl="0" eaLnBrk="1" latinLnBrk="0" hangingPunct="1">
      <a:defRPr sz="2000" b="1"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Default Section" id="{6CC2A3B8-F8DB-4328-8AC9-9662B7C383E4}">
          <p14:sldIdLst>
            <p14:sldId id="267"/>
            <p14:sldId id="7234"/>
            <p14:sldId id="299"/>
            <p14:sldId id="300"/>
            <p14:sldId id="301"/>
            <p14:sldId id="302"/>
            <p14:sldId id="304"/>
            <p14:sldId id="305"/>
            <p14:sldId id="7233"/>
            <p14:sldId id="310"/>
            <p14:sldId id="312"/>
            <p14:sldId id="282"/>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2" pos="2208" userDrawn="1">
          <p15:clr>
            <a:srgbClr val="A4A3A4"/>
          </p15:clr>
        </p15:guide>
        <p15:guide id="3" orient="horz" pos="2384" userDrawn="1">
          <p15:clr>
            <a:srgbClr val="A4A3A4"/>
          </p15:clr>
        </p15:guide>
        <p15:guide id="4" pos="192" userDrawn="1">
          <p15:clr>
            <a:srgbClr val="A4A3A4"/>
          </p15:clr>
        </p15:guide>
        <p15:guide id="5" pos="422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9B3"/>
    <a:srgbClr val="1C436A"/>
    <a:srgbClr val="605F9B"/>
    <a:srgbClr val="6566A9"/>
    <a:srgbClr val="FF00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83D22D-795F-4F24-ACF6-E48EA602D2DC}" v="3" dt="2024-06-27T13:59:29.784"/>
  </p1510:revLst>
</p1510:revInfo>
</file>

<file path=ppt/tableStyles.xml><?xml version="1.0" encoding="utf-8"?>
<a:tblStyleLst xmlns:a="http://schemas.openxmlformats.org/drawingml/2006/main" def="{21E4AEA4-8DFA-4A89-87EB-49C32662AFE0}">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33" autoAdjust="0"/>
    <p:restoredTop sz="89796" autoAdjust="0"/>
  </p:normalViewPr>
  <p:slideViewPr>
    <p:cSldViewPr snapToGrid="0" showGuides="1">
      <p:cViewPr varScale="1">
        <p:scale>
          <a:sx n="117" d="100"/>
          <a:sy n="117" d="100"/>
        </p:scale>
        <p:origin x="1728" y="96"/>
      </p:cViewPr>
      <p:guideLst>
        <p:guide orient="horz" pos="2160"/>
        <p:guide pos="2880"/>
      </p:guideLst>
    </p:cSldViewPr>
  </p:slideViewPr>
  <p:outlineViewPr>
    <p:cViewPr>
      <p:scale>
        <a:sx n="33" d="100"/>
        <a:sy n="33" d="100"/>
      </p:scale>
      <p:origin x="0" y="-4238"/>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161" d="100"/>
          <a:sy n="161" d="100"/>
        </p:scale>
        <p:origin x="4776" y="224"/>
      </p:cViewPr>
      <p:guideLst>
        <p:guide pos="2208"/>
        <p:guide orient="horz" pos="2384"/>
        <p:guide pos="192"/>
        <p:guide pos="4224"/>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risti Messing" userId="f6bab7df-ad86-4879-9acc-b132d80f3970" providerId="ADAL" clId="{7483D22D-795F-4F24-ACF6-E48EA602D2DC}"/>
    <pc:docChg chg="undo custSel modSld modNotesMaster modHandout">
      <pc:chgData name="Kristi Messing" userId="f6bab7df-ad86-4879-9acc-b132d80f3970" providerId="ADAL" clId="{7483D22D-795F-4F24-ACF6-E48EA602D2DC}" dt="2024-06-27T13:59:29.784" v="396"/>
      <pc:docMkLst>
        <pc:docMk/>
      </pc:docMkLst>
      <pc:sldChg chg="addSp modSp mod">
        <pc:chgData name="Kristi Messing" userId="f6bab7df-ad86-4879-9acc-b132d80f3970" providerId="ADAL" clId="{7483D22D-795F-4F24-ACF6-E48EA602D2DC}" dt="2024-06-25T16:46:21.730" v="349" actId="5793"/>
        <pc:sldMkLst>
          <pc:docMk/>
          <pc:sldMk cId="1752827595" sldId="282"/>
        </pc:sldMkLst>
        <pc:spChg chg="mod">
          <ac:chgData name="Kristi Messing" userId="f6bab7df-ad86-4879-9acc-b132d80f3970" providerId="ADAL" clId="{7483D22D-795F-4F24-ACF6-E48EA602D2DC}" dt="2024-06-25T16:44:44.740" v="327" actId="207"/>
          <ac:spMkLst>
            <pc:docMk/>
            <pc:sldMk cId="1752827595" sldId="282"/>
            <ac:spMk id="24578" creationId="{2016D64B-196A-A04F-A075-5B0F5CB65966}"/>
          </ac:spMkLst>
        </pc:spChg>
        <pc:spChg chg="mod">
          <ac:chgData name="Kristi Messing" userId="f6bab7df-ad86-4879-9acc-b132d80f3970" providerId="ADAL" clId="{7483D22D-795F-4F24-ACF6-E48EA602D2DC}" dt="2024-06-25T16:46:21.730" v="349" actId="5793"/>
          <ac:spMkLst>
            <pc:docMk/>
            <pc:sldMk cId="1752827595" sldId="282"/>
            <ac:spMk id="24579" creationId="{8D28794E-8CA8-B14B-8D98-0D04A1EC4231}"/>
          </ac:spMkLst>
        </pc:spChg>
        <pc:picChg chg="add mod">
          <ac:chgData name="Kristi Messing" userId="f6bab7df-ad86-4879-9acc-b132d80f3970" providerId="ADAL" clId="{7483D22D-795F-4F24-ACF6-E48EA602D2DC}" dt="2024-06-25T16:42:16.781" v="308" actId="1076"/>
          <ac:picMkLst>
            <pc:docMk/>
            <pc:sldMk cId="1752827595" sldId="282"/>
            <ac:picMk id="3" creationId="{583B7F79-B2E8-D607-7F64-F5BCB0E18093}"/>
          </ac:picMkLst>
        </pc:picChg>
      </pc:sldChg>
      <pc:sldChg chg="modSp mod">
        <pc:chgData name="Kristi Messing" userId="f6bab7df-ad86-4879-9acc-b132d80f3970" providerId="ADAL" clId="{7483D22D-795F-4F24-ACF6-E48EA602D2DC}" dt="2024-06-25T16:43:37.170" v="313" actId="207"/>
        <pc:sldMkLst>
          <pc:docMk/>
          <pc:sldMk cId="918951963" sldId="299"/>
        </pc:sldMkLst>
        <pc:spChg chg="mod">
          <ac:chgData name="Kristi Messing" userId="f6bab7df-ad86-4879-9acc-b132d80f3970" providerId="ADAL" clId="{7483D22D-795F-4F24-ACF6-E48EA602D2DC}" dt="2024-06-25T16:43:34.221" v="312" actId="207"/>
          <ac:spMkLst>
            <pc:docMk/>
            <pc:sldMk cId="918951963" sldId="299"/>
            <ac:spMk id="16400" creationId="{A08BAC6D-E14E-A540-B18C-3C397D5DD296}"/>
          </ac:spMkLst>
        </pc:spChg>
        <pc:graphicFrameChg chg="modGraphic">
          <ac:chgData name="Kristi Messing" userId="f6bab7df-ad86-4879-9acc-b132d80f3970" providerId="ADAL" clId="{7483D22D-795F-4F24-ACF6-E48EA602D2DC}" dt="2024-06-25T16:43:37.170" v="313" actId="207"/>
          <ac:graphicFrameMkLst>
            <pc:docMk/>
            <pc:sldMk cId="918951963" sldId="299"/>
            <ac:graphicFrameMk id="4" creationId="{5B6E9CDA-781C-9149-92FA-EC64ADC6C902}"/>
          </ac:graphicFrameMkLst>
        </pc:graphicFrameChg>
      </pc:sldChg>
      <pc:sldChg chg="modSp mod">
        <pc:chgData name="Kristi Messing" userId="f6bab7df-ad86-4879-9acc-b132d80f3970" providerId="ADAL" clId="{7483D22D-795F-4F24-ACF6-E48EA602D2DC}" dt="2024-06-25T16:43:50.431" v="315" actId="207"/>
        <pc:sldMkLst>
          <pc:docMk/>
          <pc:sldMk cId="1666178459" sldId="300"/>
        </pc:sldMkLst>
        <pc:spChg chg="mod">
          <ac:chgData name="Kristi Messing" userId="f6bab7df-ad86-4879-9acc-b132d80f3970" providerId="ADAL" clId="{7483D22D-795F-4F24-ACF6-E48EA602D2DC}" dt="2024-06-25T16:43:45.908" v="314" actId="207"/>
          <ac:spMkLst>
            <pc:docMk/>
            <pc:sldMk cId="1666178459" sldId="300"/>
            <ac:spMk id="17417" creationId="{FF8B6275-D713-0D4C-9787-D2A41E4CBE99}"/>
          </ac:spMkLst>
        </pc:spChg>
        <pc:graphicFrameChg chg="modGraphic">
          <ac:chgData name="Kristi Messing" userId="f6bab7df-ad86-4879-9acc-b132d80f3970" providerId="ADAL" clId="{7483D22D-795F-4F24-ACF6-E48EA602D2DC}" dt="2024-06-25T16:43:50.431" v="315" actId="207"/>
          <ac:graphicFrameMkLst>
            <pc:docMk/>
            <pc:sldMk cId="1666178459" sldId="300"/>
            <ac:graphicFrameMk id="4" creationId="{2A7DF86B-E036-734D-BF5C-1C857ABFBDAC}"/>
          </ac:graphicFrameMkLst>
        </pc:graphicFrameChg>
      </pc:sldChg>
      <pc:sldChg chg="modSp mod">
        <pc:chgData name="Kristi Messing" userId="f6bab7df-ad86-4879-9acc-b132d80f3970" providerId="ADAL" clId="{7483D22D-795F-4F24-ACF6-E48EA602D2DC}" dt="2024-06-25T16:50:39.076" v="395" actId="3064"/>
        <pc:sldMkLst>
          <pc:docMk/>
          <pc:sldMk cId="4170190723" sldId="301"/>
        </pc:sldMkLst>
        <pc:spChg chg="mod">
          <ac:chgData name="Kristi Messing" userId="f6bab7df-ad86-4879-9acc-b132d80f3970" providerId="ADAL" clId="{7483D22D-795F-4F24-ACF6-E48EA602D2DC}" dt="2024-06-25T16:43:57.439" v="316" actId="207"/>
          <ac:spMkLst>
            <pc:docMk/>
            <pc:sldMk cId="4170190723" sldId="301"/>
            <ac:spMk id="2" creationId="{97CE4AA2-F037-3347-916C-9FB27119DE95}"/>
          </ac:spMkLst>
        </pc:spChg>
        <pc:graphicFrameChg chg="modGraphic">
          <ac:chgData name="Kristi Messing" userId="f6bab7df-ad86-4879-9acc-b132d80f3970" providerId="ADAL" clId="{7483D22D-795F-4F24-ACF6-E48EA602D2DC}" dt="2024-06-25T16:50:39.076" v="395" actId="3064"/>
          <ac:graphicFrameMkLst>
            <pc:docMk/>
            <pc:sldMk cId="4170190723" sldId="301"/>
            <ac:graphicFrameMk id="4" creationId="{F18FB0FD-5E4D-6C47-BAFB-595ED1B400D0}"/>
          </ac:graphicFrameMkLst>
        </pc:graphicFrameChg>
      </pc:sldChg>
      <pc:sldChg chg="modSp mod">
        <pc:chgData name="Kristi Messing" userId="f6bab7df-ad86-4879-9acc-b132d80f3970" providerId="ADAL" clId="{7483D22D-795F-4F24-ACF6-E48EA602D2DC}" dt="2024-06-25T16:44:08.069" v="319" actId="207"/>
        <pc:sldMkLst>
          <pc:docMk/>
          <pc:sldMk cId="170074765" sldId="302"/>
        </pc:sldMkLst>
        <pc:spChg chg="mod">
          <ac:chgData name="Kristi Messing" userId="f6bab7df-ad86-4879-9acc-b132d80f3970" providerId="ADAL" clId="{7483D22D-795F-4F24-ACF6-E48EA602D2DC}" dt="2024-06-25T16:44:08.069" v="319" actId="207"/>
          <ac:spMkLst>
            <pc:docMk/>
            <pc:sldMk cId="170074765" sldId="302"/>
            <ac:spMk id="4" creationId="{E6A99919-2349-D946-AC1C-F9987E69ADE0}"/>
          </ac:spMkLst>
        </pc:spChg>
        <pc:graphicFrameChg chg="modGraphic">
          <ac:chgData name="Kristi Messing" userId="f6bab7df-ad86-4879-9acc-b132d80f3970" providerId="ADAL" clId="{7483D22D-795F-4F24-ACF6-E48EA602D2DC}" dt="2024-06-25T16:44:05.748" v="318" actId="207"/>
          <ac:graphicFrameMkLst>
            <pc:docMk/>
            <pc:sldMk cId="170074765" sldId="302"/>
            <ac:graphicFrameMk id="5" creationId="{A8587828-B611-8A44-B764-61AEBEA36D25}"/>
          </ac:graphicFrameMkLst>
        </pc:graphicFrameChg>
      </pc:sldChg>
      <pc:sldChg chg="modSp mod">
        <pc:chgData name="Kristi Messing" userId="f6bab7df-ad86-4879-9acc-b132d80f3970" providerId="ADAL" clId="{7483D22D-795F-4F24-ACF6-E48EA602D2DC}" dt="2024-06-25T16:44:13.763" v="320" actId="207"/>
        <pc:sldMkLst>
          <pc:docMk/>
          <pc:sldMk cId="3123971121" sldId="304"/>
        </pc:sldMkLst>
        <pc:spChg chg="mod">
          <ac:chgData name="Kristi Messing" userId="f6bab7df-ad86-4879-9acc-b132d80f3970" providerId="ADAL" clId="{7483D22D-795F-4F24-ACF6-E48EA602D2DC}" dt="2024-06-25T16:44:13.763" v="320" actId="207"/>
          <ac:spMkLst>
            <pc:docMk/>
            <pc:sldMk cId="3123971121" sldId="304"/>
            <ac:spMk id="4" creationId="{D52AE4E8-D09D-F345-8E00-B84D5B4E4BAA}"/>
          </ac:spMkLst>
        </pc:spChg>
      </pc:sldChg>
      <pc:sldChg chg="modSp mod">
        <pc:chgData name="Kristi Messing" userId="f6bab7df-ad86-4879-9acc-b132d80f3970" providerId="ADAL" clId="{7483D22D-795F-4F24-ACF6-E48EA602D2DC}" dt="2024-06-25T16:44:24.881" v="323" actId="207"/>
        <pc:sldMkLst>
          <pc:docMk/>
          <pc:sldMk cId="3880687560" sldId="305"/>
        </pc:sldMkLst>
        <pc:spChg chg="mod">
          <ac:chgData name="Kristi Messing" userId="f6bab7df-ad86-4879-9acc-b132d80f3970" providerId="ADAL" clId="{7483D22D-795F-4F24-ACF6-E48EA602D2DC}" dt="2024-06-25T16:44:19.186" v="321" actId="207"/>
          <ac:spMkLst>
            <pc:docMk/>
            <pc:sldMk cId="3880687560" sldId="305"/>
            <ac:spMk id="5" creationId="{CE2BDCFD-D965-1D43-A30C-DAAD31C9D0A9}"/>
          </ac:spMkLst>
        </pc:spChg>
        <pc:graphicFrameChg chg="mod modGraphic">
          <ac:chgData name="Kristi Messing" userId="f6bab7df-ad86-4879-9acc-b132d80f3970" providerId="ADAL" clId="{7483D22D-795F-4F24-ACF6-E48EA602D2DC}" dt="2024-06-25T16:44:24.881" v="323" actId="207"/>
          <ac:graphicFrameMkLst>
            <pc:docMk/>
            <pc:sldMk cId="3880687560" sldId="305"/>
            <ac:graphicFrameMk id="4" creationId="{5CF764B2-9DCA-0C4A-974E-F56D58B37052}"/>
          </ac:graphicFrameMkLst>
        </pc:graphicFrameChg>
      </pc:sldChg>
      <pc:sldChg chg="modSp mod">
        <pc:chgData name="Kristi Messing" userId="f6bab7df-ad86-4879-9acc-b132d80f3970" providerId="ADAL" clId="{7483D22D-795F-4F24-ACF6-E48EA602D2DC}" dt="2024-06-25T16:44:34.724" v="325" actId="207"/>
        <pc:sldMkLst>
          <pc:docMk/>
          <pc:sldMk cId="3972551241" sldId="310"/>
        </pc:sldMkLst>
        <pc:spChg chg="mod">
          <ac:chgData name="Kristi Messing" userId="f6bab7df-ad86-4879-9acc-b132d80f3970" providerId="ADAL" clId="{7483D22D-795F-4F24-ACF6-E48EA602D2DC}" dt="2024-06-25T16:44:34.724" v="325" actId="207"/>
          <ac:spMkLst>
            <pc:docMk/>
            <pc:sldMk cId="3972551241" sldId="310"/>
            <ac:spMk id="18434" creationId="{4E197419-48C6-D843-A844-BF8EC28BC919}"/>
          </ac:spMkLst>
        </pc:spChg>
        <pc:graphicFrameChg chg="modGraphic">
          <ac:chgData name="Kristi Messing" userId="f6bab7df-ad86-4879-9acc-b132d80f3970" providerId="ADAL" clId="{7483D22D-795F-4F24-ACF6-E48EA602D2DC}" dt="2024-06-25T16:40:10.742" v="304" actId="20577"/>
          <ac:graphicFrameMkLst>
            <pc:docMk/>
            <pc:sldMk cId="3972551241" sldId="310"/>
            <ac:graphicFrameMk id="5" creationId="{E29F491D-42F5-F544-A87F-9A90EA84CA0C}"/>
          </ac:graphicFrameMkLst>
        </pc:graphicFrameChg>
      </pc:sldChg>
      <pc:sldChg chg="modSp mod">
        <pc:chgData name="Kristi Messing" userId="f6bab7df-ad86-4879-9acc-b132d80f3970" providerId="ADAL" clId="{7483D22D-795F-4F24-ACF6-E48EA602D2DC}" dt="2024-06-25T16:44:40.140" v="326" actId="207"/>
        <pc:sldMkLst>
          <pc:docMk/>
          <pc:sldMk cId="3304234176" sldId="312"/>
        </pc:sldMkLst>
        <pc:spChg chg="mod">
          <ac:chgData name="Kristi Messing" userId="f6bab7df-ad86-4879-9acc-b132d80f3970" providerId="ADAL" clId="{7483D22D-795F-4F24-ACF6-E48EA602D2DC}" dt="2024-06-25T16:44:40.140" v="326" actId="207"/>
          <ac:spMkLst>
            <pc:docMk/>
            <pc:sldMk cId="3304234176" sldId="312"/>
            <ac:spMk id="20482" creationId="{7F077C9B-1DA4-0E4E-B20B-20563E206C0B}"/>
          </ac:spMkLst>
        </pc:spChg>
        <pc:graphicFrameChg chg="mod modGraphic">
          <ac:chgData name="Kristi Messing" userId="f6bab7df-ad86-4879-9acc-b132d80f3970" providerId="ADAL" clId="{7483D22D-795F-4F24-ACF6-E48EA602D2DC}" dt="2024-06-25T16:40:19.928" v="305"/>
          <ac:graphicFrameMkLst>
            <pc:docMk/>
            <pc:sldMk cId="3304234176" sldId="312"/>
            <ac:graphicFrameMk id="5" creationId="{C56CCFCC-6171-1546-86D6-C96A1A7E4309}"/>
          </ac:graphicFrameMkLst>
        </pc:graphicFrameChg>
      </pc:sldChg>
      <pc:sldChg chg="modSp mod">
        <pc:chgData name="Kristi Messing" userId="f6bab7df-ad86-4879-9acc-b132d80f3970" providerId="ADAL" clId="{7483D22D-795F-4F24-ACF6-E48EA602D2DC}" dt="2024-06-25T16:44:30.138" v="324" actId="207"/>
        <pc:sldMkLst>
          <pc:docMk/>
          <pc:sldMk cId="2066175867" sldId="7233"/>
        </pc:sldMkLst>
        <pc:spChg chg="mod">
          <ac:chgData name="Kristi Messing" userId="f6bab7df-ad86-4879-9acc-b132d80f3970" providerId="ADAL" clId="{7483D22D-795F-4F24-ACF6-E48EA602D2DC}" dt="2024-06-25T16:44:30.138" v="324" actId="207"/>
          <ac:spMkLst>
            <pc:docMk/>
            <pc:sldMk cId="2066175867" sldId="7233"/>
            <ac:spMk id="6" creationId="{23BDF328-ADF8-4207-A0D7-02A1967F13C5}"/>
          </ac:spMkLst>
        </pc:spChg>
      </pc:sldChg>
      <pc:sldChg chg="modSp mod">
        <pc:chgData name="Kristi Messing" userId="f6bab7df-ad86-4879-9acc-b132d80f3970" providerId="ADAL" clId="{7483D22D-795F-4F24-ACF6-E48EA602D2DC}" dt="2024-06-25T16:43:29.544" v="311" actId="207"/>
        <pc:sldMkLst>
          <pc:docMk/>
          <pc:sldMk cId="1848972101" sldId="7234"/>
        </pc:sldMkLst>
        <pc:spChg chg="mod">
          <ac:chgData name="Kristi Messing" userId="f6bab7df-ad86-4879-9acc-b132d80f3970" providerId="ADAL" clId="{7483D22D-795F-4F24-ACF6-E48EA602D2DC}" dt="2024-06-25T16:43:29.544" v="311" actId="207"/>
          <ac:spMkLst>
            <pc:docMk/>
            <pc:sldMk cId="1848972101" sldId="7234"/>
            <ac:spMk id="6" creationId="{23BDF328-ADF8-4207-A0D7-02A1967F13C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3696"/>
          </a:xfrm>
          <a:prstGeom prst="rect">
            <a:avLst/>
          </a:prstGeom>
        </p:spPr>
        <p:txBody>
          <a:bodyPr vert="horz" lIns="91440" tIns="45720" rIns="91440" bIns="45720" rtlCol="0"/>
          <a:lstStyle>
            <a:lvl1pPr algn="l">
              <a:defRPr sz="1200"/>
            </a:lvl1pPr>
          </a:lstStyle>
          <a:p>
            <a:endParaRPr lang="en-US" sz="900" b="0" dirty="0"/>
          </a:p>
        </p:txBody>
      </p:sp>
      <p:sp>
        <p:nvSpPr>
          <p:cNvPr id="3" name="Date Placeholder 2"/>
          <p:cNvSpPr>
            <a:spLocks noGrp="1"/>
          </p:cNvSpPr>
          <p:nvPr>
            <p:ph type="dt" sz="quarter" idx="1"/>
          </p:nvPr>
        </p:nvSpPr>
        <p:spPr>
          <a:xfrm>
            <a:off x="3970339" y="1"/>
            <a:ext cx="3038475" cy="463696"/>
          </a:xfrm>
          <a:prstGeom prst="rect">
            <a:avLst/>
          </a:prstGeom>
        </p:spPr>
        <p:txBody>
          <a:bodyPr vert="horz" lIns="91440" tIns="45720" rIns="91440" bIns="45720" rtlCol="0"/>
          <a:lstStyle>
            <a:lvl1pPr algn="r">
              <a:defRPr sz="1200"/>
            </a:lvl1pPr>
          </a:lstStyle>
          <a:p>
            <a:fld id="{F501CCD1-8D76-47D1-BAF5-679C977BD3BE}" type="datetimeFigureOut">
              <a:rPr lang="en-US" sz="900" b="0" smtClean="0"/>
              <a:t>6/27/2024</a:t>
            </a:fld>
            <a:endParaRPr lang="en-US" sz="900" b="0" dirty="0"/>
          </a:p>
        </p:txBody>
      </p:sp>
      <p:sp>
        <p:nvSpPr>
          <p:cNvPr id="4" name="Footer Placeholder 3"/>
          <p:cNvSpPr>
            <a:spLocks noGrp="1"/>
          </p:cNvSpPr>
          <p:nvPr>
            <p:ph type="ftr" sz="quarter" idx="2"/>
          </p:nvPr>
        </p:nvSpPr>
        <p:spPr>
          <a:xfrm>
            <a:off x="1" y="8772379"/>
            <a:ext cx="3038475" cy="463696"/>
          </a:xfrm>
          <a:prstGeom prst="rect">
            <a:avLst/>
          </a:prstGeom>
        </p:spPr>
        <p:txBody>
          <a:bodyPr vert="horz" lIns="91440" tIns="45720" rIns="91440" bIns="45720" rtlCol="0" anchor="b"/>
          <a:lstStyle>
            <a:lvl1pPr algn="l">
              <a:defRPr sz="1200"/>
            </a:lvl1pPr>
          </a:lstStyle>
          <a:p>
            <a:endParaRPr lang="en-US" sz="900" b="0" dirty="0"/>
          </a:p>
        </p:txBody>
      </p:sp>
      <p:sp>
        <p:nvSpPr>
          <p:cNvPr id="5" name="Slide Number Placeholder 4"/>
          <p:cNvSpPr>
            <a:spLocks noGrp="1"/>
          </p:cNvSpPr>
          <p:nvPr>
            <p:ph type="sldNum" sz="quarter" idx="3"/>
          </p:nvPr>
        </p:nvSpPr>
        <p:spPr>
          <a:xfrm>
            <a:off x="3970339" y="8772379"/>
            <a:ext cx="3038475" cy="463696"/>
          </a:xfrm>
          <a:prstGeom prst="rect">
            <a:avLst/>
          </a:prstGeom>
        </p:spPr>
        <p:txBody>
          <a:bodyPr vert="horz" lIns="91440" tIns="45720" rIns="91440" bIns="45720" rtlCol="0" anchor="b"/>
          <a:lstStyle>
            <a:lvl1pPr algn="r">
              <a:defRPr sz="1200"/>
            </a:lvl1pPr>
          </a:lstStyle>
          <a:p>
            <a:fld id="{0FE8F550-6C94-4DF1-8F4B-ADE4D0DB73E4}" type="slidenum">
              <a:rPr lang="en-US" sz="900" b="0" smtClean="0"/>
              <a:t>‹#›</a:t>
            </a:fld>
            <a:endParaRPr lang="en-US" sz="900" b="0" dirty="0"/>
          </a:p>
        </p:txBody>
      </p:sp>
    </p:spTree>
    <p:extLst>
      <p:ext uri="{BB962C8B-B14F-4D97-AF65-F5344CB8AC3E}">
        <p14:creationId xmlns:p14="http://schemas.microsoft.com/office/powerpoint/2010/main" val="35775270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195388" y="323850"/>
            <a:ext cx="4614862" cy="34607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301752" y="4088099"/>
            <a:ext cx="6400800" cy="4655889"/>
          </a:xfrm>
          <a:prstGeom prst="rect">
            <a:avLst/>
          </a:prstGeom>
        </p:spPr>
        <p:txBody>
          <a:bodyPr vert="horz" lIns="0" tIns="0" rIns="0" bIns="0"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314326" y="8743989"/>
            <a:ext cx="4600575" cy="302820"/>
          </a:xfrm>
          <a:prstGeom prst="rect">
            <a:avLst/>
          </a:prstGeom>
        </p:spPr>
        <p:txBody>
          <a:bodyPr vert="horz" lIns="0" tIns="0" rIns="0" bIns="0" rtlCol="0" anchor="b"/>
          <a:lstStyle>
            <a:lvl1pPr algn="l">
              <a:defRPr sz="900" b="0"/>
            </a:lvl1pPr>
          </a:lstStyle>
          <a:p>
            <a:endParaRPr lang="en-US" dirty="0"/>
          </a:p>
        </p:txBody>
      </p:sp>
      <p:sp>
        <p:nvSpPr>
          <p:cNvPr id="7" name="Slide Number Placeholder 6"/>
          <p:cNvSpPr>
            <a:spLocks noGrp="1"/>
          </p:cNvSpPr>
          <p:nvPr>
            <p:ph type="sldNum" sz="quarter" idx="5"/>
          </p:nvPr>
        </p:nvSpPr>
        <p:spPr>
          <a:xfrm>
            <a:off x="5067301" y="8743989"/>
            <a:ext cx="1628775" cy="302820"/>
          </a:xfrm>
          <a:prstGeom prst="rect">
            <a:avLst/>
          </a:prstGeom>
        </p:spPr>
        <p:txBody>
          <a:bodyPr vert="horz" lIns="0" tIns="0" rIns="0" bIns="0" rtlCol="0" anchor="b"/>
          <a:lstStyle>
            <a:lvl1pPr algn="r">
              <a:defRPr sz="900" b="0"/>
            </a:lvl1pPr>
          </a:lstStyle>
          <a:p>
            <a:fld id="{7AD50030-D427-4D2C-AB9A-8FAAB784D6E3}" type="slidenum">
              <a:rPr lang="en-US" smtClean="0"/>
              <a:pPr/>
              <a:t>‹#›</a:t>
            </a:fld>
            <a:endParaRPr lang="en-US" dirty="0"/>
          </a:p>
        </p:txBody>
      </p:sp>
    </p:spTree>
    <p:extLst>
      <p:ext uri="{BB962C8B-B14F-4D97-AF65-F5344CB8AC3E}">
        <p14:creationId xmlns:p14="http://schemas.microsoft.com/office/powerpoint/2010/main" val="14422361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2pPr>
    <a:lvl3pPr marL="9144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3pPr>
    <a:lvl4pPr marL="13716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4pPr>
    <a:lvl5pPr marL="18288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Master" Target="../slideMasters/slideMaster1.xml"/><Relationship Id="rId4" Type="http://schemas.openxmlformats.org/officeDocument/2006/relationships/image" Target="../media/image4.jp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Master" Target="../slideMasters/slideMaster1.xml"/><Relationship Id="rId4" Type="http://schemas.openxmlformats.org/officeDocument/2006/relationships/image" Target="../media/image4.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CFE0A817-2086-1A42-9A33-5B8FE74D3E2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0"/>
            <a:ext cx="9144000" cy="5257800"/>
          </a:xfrm>
          <a:prstGeom prst="rect">
            <a:avLst/>
          </a:prstGeom>
        </p:spPr>
      </p:pic>
      <p:sp>
        <p:nvSpPr>
          <p:cNvPr id="2" name="Title 1"/>
          <p:cNvSpPr>
            <a:spLocks noGrp="1"/>
          </p:cNvSpPr>
          <p:nvPr>
            <p:ph type="ctrTitle"/>
          </p:nvPr>
        </p:nvSpPr>
        <p:spPr>
          <a:xfrm>
            <a:off x="4572000" y="463446"/>
            <a:ext cx="4114800" cy="2009932"/>
          </a:xfrm>
        </p:spPr>
        <p:txBody>
          <a:bodyPr anchor="b"/>
          <a:lstStyle>
            <a:lvl1pPr algn="r">
              <a:defRPr sz="3200" b="1" baseline="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4572000" y="2642017"/>
            <a:ext cx="4114800" cy="1427813"/>
          </a:xfrm>
        </p:spPr>
        <p:txBody>
          <a:bodyPr anchor="t"/>
          <a:lstStyle>
            <a:lvl1pPr marL="0" indent="0" algn="r">
              <a:buNone/>
              <a:defRPr sz="18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pic>
        <p:nvPicPr>
          <p:cNvPr id="7" name="Picture 6">
            <a:extLst>
              <a:ext uri="{FF2B5EF4-FFF2-40B4-BE49-F238E27FC236}">
                <a16:creationId xmlns:a16="http://schemas.microsoft.com/office/drawing/2014/main" id="{8FBFC174-ED0E-4241-8B01-9558A388DB5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6254404"/>
            <a:ext cx="9144000" cy="603596"/>
          </a:xfrm>
          <a:prstGeom prst="rect">
            <a:avLst/>
          </a:prstGeom>
        </p:spPr>
      </p:pic>
      <p:pic>
        <p:nvPicPr>
          <p:cNvPr id="24" name="Picture 23">
            <a:extLst>
              <a:ext uri="{FF2B5EF4-FFF2-40B4-BE49-F238E27FC236}">
                <a16:creationId xmlns:a16="http://schemas.microsoft.com/office/drawing/2014/main" id="{E5F10291-D9DC-9F45-808F-37D7E17A93C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34433" y="5586937"/>
            <a:ext cx="3214117" cy="338328"/>
          </a:xfrm>
          <a:prstGeom prst="rect">
            <a:avLst/>
          </a:prstGeom>
        </p:spPr>
      </p:pic>
      <p:sp>
        <p:nvSpPr>
          <p:cNvPr id="25" name="Tagline">
            <a:extLst>
              <a:ext uri="{FF2B5EF4-FFF2-40B4-BE49-F238E27FC236}">
                <a16:creationId xmlns:a16="http://schemas.microsoft.com/office/drawing/2014/main" id="{5258E18D-37BF-9042-8762-97837578F822}"/>
              </a:ext>
            </a:extLst>
          </p:cNvPr>
          <p:cNvSpPr txBox="1">
            <a:spLocks noChangeArrowheads="1"/>
          </p:cNvSpPr>
          <p:nvPr userDrawn="1"/>
        </p:nvSpPr>
        <p:spPr bwMode="auto">
          <a:xfrm>
            <a:off x="334433" y="6254403"/>
            <a:ext cx="5711091" cy="6035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nchorCtr="0">
            <a:no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ts val="0"/>
              </a:spcBef>
            </a:pPr>
            <a:r>
              <a:rPr lang="en-US" sz="800" b="0" i="0" spc="-10" dirty="0">
                <a:solidFill>
                  <a:schemeClr val="bg1"/>
                </a:solidFill>
                <a:latin typeface="Arial Narrow" panose="020B0604020202020204" pitchFamily="34" charset="0"/>
                <a:cs typeface="Arial Narrow" panose="020B0604020202020204" pitchFamily="34" charset="0"/>
              </a:rPr>
              <a:t>Insurance products issued by Dearborn Life Insurance Company, 701 E. 22nd St. Suite 300, Lombard, IL 60148. Blue Cross and Blue Shield of Texas is the trade name of Dearborn Life Insurance Company, an independent licensee of the Blue Cross and Blue Shield Association. BLUE CROSS</a:t>
            </a:r>
            <a:r>
              <a:rPr lang="en-US" sz="800" b="0" i="0" spc="-10" baseline="30000" dirty="0">
                <a:solidFill>
                  <a:schemeClr val="bg1"/>
                </a:solidFill>
                <a:latin typeface="Arial Narrow" panose="020B0604020202020204" pitchFamily="34" charset="0"/>
                <a:cs typeface="Arial Narrow" panose="020B0604020202020204" pitchFamily="34" charset="0"/>
              </a:rPr>
              <a:t>®</a:t>
            </a:r>
            <a:r>
              <a:rPr lang="en-US" sz="800" b="0" i="0" spc="-10" dirty="0">
                <a:solidFill>
                  <a:schemeClr val="bg1"/>
                </a:solidFill>
                <a:latin typeface="Arial Narrow" panose="020B0604020202020204" pitchFamily="34" charset="0"/>
                <a:cs typeface="Arial Narrow" panose="020B0604020202020204" pitchFamily="34" charset="0"/>
              </a:rPr>
              <a:t>, BLUE SHIELD</a:t>
            </a:r>
            <a:r>
              <a:rPr lang="en-US" sz="800" b="0" i="0" spc="-10" baseline="30000" dirty="0">
                <a:solidFill>
                  <a:schemeClr val="bg1"/>
                </a:solidFill>
                <a:latin typeface="Arial Narrow" panose="020B0604020202020204" pitchFamily="34" charset="0"/>
                <a:cs typeface="Arial Narrow" panose="020B0604020202020204" pitchFamily="34" charset="0"/>
              </a:rPr>
              <a:t>®</a:t>
            </a:r>
            <a:r>
              <a:rPr lang="en-US" sz="800" b="0" i="0" spc="-10" dirty="0">
                <a:solidFill>
                  <a:schemeClr val="bg1"/>
                </a:solidFill>
                <a:latin typeface="Arial Narrow" panose="020B0604020202020204" pitchFamily="34" charset="0"/>
                <a:cs typeface="Arial Narrow" panose="020B0604020202020204" pitchFamily="34" charset="0"/>
              </a:rPr>
              <a:t> </a:t>
            </a:r>
            <a:br>
              <a:rPr lang="en-US" sz="800" b="0" i="0" spc="-10" dirty="0">
                <a:solidFill>
                  <a:schemeClr val="bg1"/>
                </a:solidFill>
                <a:latin typeface="Arial Narrow" panose="020B0604020202020204" pitchFamily="34" charset="0"/>
                <a:cs typeface="Arial Narrow" panose="020B0604020202020204" pitchFamily="34" charset="0"/>
              </a:rPr>
            </a:br>
            <a:r>
              <a:rPr lang="en-US" sz="800" b="0" i="0" spc="-10" dirty="0">
                <a:solidFill>
                  <a:schemeClr val="bg1"/>
                </a:solidFill>
                <a:latin typeface="Arial Narrow" panose="020B0604020202020204" pitchFamily="34" charset="0"/>
                <a:cs typeface="Arial Narrow" panose="020B0604020202020204" pitchFamily="34" charset="0"/>
              </a:rPr>
              <a:t>and the Cross and Shield Symbols are registered service marks of the Blue Cross and Blue Shield Association, an association of independent Blue Cross </a:t>
            </a:r>
            <a:br>
              <a:rPr lang="en-US" sz="800" b="0" i="0" spc="-10" dirty="0">
                <a:solidFill>
                  <a:schemeClr val="bg1"/>
                </a:solidFill>
                <a:latin typeface="Arial Narrow" panose="020B0604020202020204" pitchFamily="34" charset="0"/>
                <a:cs typeface="Arial Narrow" panose="020B0604020202020204" pitchFamily="34" charset="0"/>
              </a:rPr>
            </a:br>
            <a:r>
              <a:rPr lang="en-US" sz="800" b="0" i="0" spc="-10" dirty="0">
                <a:solidFill>
                  <a:schemeClr val="bg1"/>
                </a:solidFill>
                <a:latin typeface="Arial Narrow" panose="020B0604020202020204" pitchFamily="34" charset="0"/>
                <a:cs typeface="Arial Narrow" panose="020B0604020202020204" pitchFamily="34" charset="0"/>
              </a:rPr>
              <a:t>and Blue Shield Plans.</a:t>
            </a:r>
          </a:p>
        </p:txBody>
      </p:sp>
    </p:spTree>
    <p:extLst>
      <p:ext uri="{BB962C8B-B14F-4D97-AF65-F5344CB8AC3E}">
        <p14:creationId xmlns:p14="http://schemas.microsoft.com/office/powerpoint/2010/main" val="3527970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 no bulle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D55A223-BDE3-4662-BD05-6BDBDD27824A}" type="slidenum">
              <a:rPr lang="en-US" smtClean="0"/>
              <a:pPr/>
              <a:t>‹#›</a:t>
            </a:fld>
            <a:endParaRPr lang="en-US" dirty="0"/>
          </a:p>
        </p:txBody>
      </p:sp>
      <p:sp>
        <p:nvSpPr>
          <p:cNvPr id="7" name="Footnote"/>
          <p:cNvSpPr>
            <a:spLocks noGrp="1"/>
          </p:cNvSpPr>
          <p:nvPr>
            <p:ph type="body" sz="quarter" idx="13"/>
          </p:nvPr>
        </p:nvSpPr>
        <p:spPr>
          <a:xfrm>
            <a:off x="457200" y="6172200"/>
            <a:ext cx="8229600" cy="304800"/>
          </a:xfrm>
        </p:spPr>
        <p:txBody>
          <a:bodyPr anchor="b"/>
          <a:lstStyle>
            <a:lvl1pPr marL="0" indent="0">
              <a:spcBef>
                <a:spcPts val="0"/>
              </a:spcBef>
              <a:spcAft>
                <a:spcPts val="300"/>
              </a:spcAft>
              <a:buFontTx/>
              <a:buNone/>
              <a:defRPr sz="800"/>
            </a:lvl1pPr>
          </a:lstStyle>
          <a:p>
            <a:pPr lvl="0"/>
            <a:r>
              <a:rPr lang="en-US"/>
              <a:t>Edit Master text styles</a:t>
            </a:r>
          </a:p>
        </p:txBody>
      </p:sp>
      <p:sp>
        <p:nvSpPr>
          <p:cNvPr id="3" name="Content Placeholder 2"/>
          <p:cNvSpPr>
            <a:spLocks noGrp="1"/>
          </p:cNvSpPr>
          <p:nvPr>
            <p:ph idx="1"/>
          </p:nvPr>
        </p:nvSpPr>
        <p:spPr>
          <a:xfrm>
            <a:off x="457200" y="1295400"/>
            <a:ext cx="8229600" cy="4876800"/>
          </a:xfrm>
        </p:spPr>
        <p:txBody>
          <a:bodyPr/>
          <a:lstStyle>
            <a:lvl1pPr marL="0" indent="0">
              <a:buNone/>
              <a:defRPr sz="2000"/>
            </a:lvl1pPr>
          </a:lstStyle>
          <a:p>
            <a:pPr lvl="0"/>
            <a:r>
              <a:rPr lang="en-US"/>
              <a:t>Edit Master text styles</a:t>
            </a:r>
          </a:p>
        </p:txBody>
      </p:sp>
      <p:sp>
        <p:nvSpPr>
          <p:cNvPr id="4" name="Title 3"/>
          <p:cNvSpPr>
            <a:spLocks noGrp="1"/>
          </p:cNvSpPr>
          <p:nvPr>
            <p:ph type="title"/>
          </p:nvPr>
        </p:nvSpPr>
        <p:spPr/>
        <p:txBody>
          <a:bodyPr/>
          <a:lstStyle/>
          <a:p>
            <a:r>
              <a:rPr lang="en-US"/>
              <a:t>Click to edit Master title style</a:t>
            </a:r>
          </a:p>
        </p:txBody>
      </p:sp>
      <p:sp>
        <p:nvSpPr>
          <p:cNvPr id="8" name="Text Placeholder 4">
            <a:extLst>
              <a:ext uri="{FF2B5EF4-FFF2-40B4-BE49-F238E27FC236}">
                <a16:creationId xmlns:a16="http://schemas.microsoft.com/office/drawing/2014/main" id="{7135CE9D-4D4C-4163-BBD8-A1B4B4344610}"/>
              </a:ext>
            </a:extLst>
          </p:cNvPr>
          <p:cNvSpPr>
            <a:spLocks noGrp="1"/>
          </p:cNvSpPr>
          <p:nvPr>
            <p:ph type="body" sz="quarter" idx="14"/>
          </p:nvPr>
        </p:nvSpPr>
        <p:spPr>
          <a:xfrm>
            <a:off x="457200" y="6553200"/>
            <a:ext cx="8229600" cy="304800"/>
          </a:xfrm>
        </p:spPr>
        <p:txBody>
          <a:bodyPr anchor="ctr"/>
          <a:lstStyle>
            <a:lvl1pPr marL="0" indent="0">
              <a:buNone/>
              <a:defRPr sz="800">
                <a:solidFill>
                  <a:schemeClr val="bg1"/>
                </a:solidFill>
              </a:defRPr>
            </a:lvl1pPr>
          </a:lstStyle>
          <a:p>
            <a:pPr lvl="0"/>
            <a:r>
              <a:rPr lang="en-US" dirty="0"/>
              <a:t>Edit Master text styles</a:t>
            </a:r>
          </a:p>
        </p:txBody>
      </p:sp>
    </p:spTree>
    <p:extLst>
      <p:ext uri="{BB962C8B-B14F-4D97-AF65-F5344CB8AC3E}">
        <p14:creationId xmlns:p14="http://schemas.microsoft.com/office/powerpoint/2010/main" val="3812496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ead in to Titl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D55A223-BDE3-4662-BD05-6BDBDD27824A}" type="slidenum">
              <a:rPr lang="en-US" smtClean="0"/>
              <a:pPr/>
              <a:t>‹#›</a:t>
            </a:fld>
            <a:endParaRPr lang="en-US" dirty="0"/>
          </a:p>
        </p:txBody>
      </p:sp>
      <p:sp>
        <p:nvSpPr>
          <p:cNvPr id="7" name="Footnote"/>
          <p:cNvSpPr>
            <a:spLocks noGrp="1"/>
          </p:cNvSpPr>
          <p:nvPr>
            <p:ph type="body" sz="quarter" idx="13"/>
          </p:nvPr>
        </p:nvSpPr>
        <p:spPr>
          <a:xfrm>
            <a:off x="457200" y="6172200"/>
            <a:ext cx="8229600" cy="312420"/>
          </a:xfrm>
        </p:spPr>
        <p:txBody>
          <a:bodyPr anchor="b"/>
          <a:lstStyle>
            <a:lvl1pPr marL="0" indent="0">
              <a:spcBef>
                <a:spcPts val="0"/>
              </a:spcBef>
              <a:spcAft>
                <a:spcPts val="300"/>
              </a:spcAft>
              <a:buFontTx/>
              <a:buNone/>
              <a:defRPr sz="800"/>
            </a:lvl1pPr>
          </a:lstStyle>
          <a:p>
            <a:pPr lvl="0"/>
            <a:r>
              <a:rPr lang="en-US"/>
              <a:t>Edit Master text styles</a:t>
            </a:r>
          </a:p>
        </p:txBody>
      </p:sp>
      <p:sp>
        <p:nvSpPr>
          <p:cNvPr id="3" name="Content Placeholder 2"/>
          <p:cNvSpPr>
            <a:spLocks noGrp="1"/>
          </p:cNvSpPr>
          <p:nvPr>
            <p:ph idx="1"/>
          </p:nvPr>
        </p:nvSpPr>
        <p:spPr>
          <a:xfrm>
            <a:off x="457200" y="1600200"/>
            <a:ext cx="8229600" cy="4572000"/>
          </a:xfrm>
        </p:spPr>
        <p:txBody>
          <a:bodyPr/>
          <a:lstStyle>
            <a:lvl1pPr>
              <a:defRPr sz="2000"/>
            </a:lvl1pPr>
          </a:lstStyle>
          <a:p>
            <a:pPr lvl="0"/>
            <a:r>
              <a:rPr lang="en-US"/>
              <a:t>Edit Master text styles</a:t>
            </a:r>
          </a:p>
          <a:p>
            <a:pPr lvl="1"/>
            <a:r>
              <a:rPr lang="en-US"/>
              <a:t>Second level</a:t>
            </a:r>
          </a:p>
        </p:txBody>
      </p:sp>
      <p:sp>
        <p:nvSpPr>
          <p:cNvPr id="2" name="Title 1"/>
          <p:cNvSpPr>
            <a:spLocks noGrp="1"/>
          </p:cNvSpPr>
          <p:nvPr>
            <p:ph type="title"/>
          </p:nvPr>
        </p:nvSpPr>
        <p:spPr>
          <a:xfrm>
            <a:off x="457200" y="745080"/>
            <a:ext cx="7749916" cy="542699"/>
          </a:xfrm>
        </p:spPr>
        <p:txBody>
          <a:bodyPr/>
          <a:lstStyle>
            <a:lvl1pPr>
              <a:defRPr/>
            </a:lvl1pPr>
          </a:lstStyle>
          <a:p>
            <a:r>
              <a:rPr lang="en-US" dirty="0"/>
              <a:t>Click to edit Master title style</a:t>
            </a:r>
          </a:p>
        </p:txBody>
      </p:sp>
      <p:sp>
        <p:nvSpPr>
          <p:cNvPr id="8" name="Lead in"/>
          <p:cNvSpPr>
            <a:spLocks noGrp="1"/>
          </p:cNvSpPr>
          <p:nvPr>
            <p:ph type="body" sz="quarter" idx="15"/>
          </p:nvPr>
        </p:nvSpPr>
        <p:spPr>
          <a:xfrm>
            <a:off x="457200" y="417693"/>
            <a:ext cx="7749916" cy="327387"/>
          </a:xfrm>
        </p:spPr>
        <p:txBody>
          <a:bodyPr/>
          <a:lstStyle>
            <a:lvl1pPr marL="0" indent="0">
              <a:buFontTx/>
              <a:buNone/>
              <a:defRPr sz="2000" b="0">
                <a:solidFill>
                  <a:schemeClr val="accent1"/>
                </a:solidFill>
                <a:latin typeface="Arial Black" panose="020B0A04020102020204" pitchFamily="34" charset="0"/>
              </a:defRPr>
            </a:lvl1pPr>
          </a:lstStyle>
          <a:p>
            <a:pPr lvl="0"/>
            <a:r>
              <a:rPr lang="en-US" dirty="0"/>
              <a:t>Edit Master text styles</a:t>
            </a:r>
          </a:p>
        </p:txBody>
      </p:sp>
      <p:sp>
        <p:nvSpPr>
          <p:cNvPr id="9" name="Text Placeholder 4">
            <a:extLst>
              <a:ext uri="{FF2B5EF4-FFF2-40B4-BE49-F238E27FC236}">
                <a16:creationId xmlns:a16="http://schemas.microsoft.com/office/drawing/2014/main" id="{C1EE0AE7-271D-4A11-80DC-6021C5EB5AA5}"/>
              </a:ext>
            </a:extLst>
          </p:cNvPr>
          <p:cNvSpPr>
            <a:spLocks noGrp="1"/>
          </p:cNvSpPr>
          <p:nvPr>
            <p:ph type="body" sz="quarter" idx="14"/>
          </p:nvPr>
        </p:nvSpPr>
        <p:spPr>
          <a:xfrm>
            <a:off x="457200" y="6553200"/>
            <a:ext cx="8229600" cy="304800"/>
          </a:xfrm>
        </p:spPr>
        <p:txBody>
          <a:bodyPr anchor="ctr"/>
          <a:lstStyle>
            <a:lvl1pPr marL="0" indent="0">
              <a:buNone/>
              <a:defRPr sz="800">
                <a:solidFill>
                  <a:schemeClr val="bg1"/>
                </a:solidFill>
              </a:defRPr>
            </a:lvl1pPr>
          </a:lstStyle>
          <a:p>
            <a:pPr lvl="0"/>
            <a:r>
              <a:rPr lang="en-US" dirty="0"/>
              <a:t>Edit Master text styles</a:t>
            </a:r>
          </a:p>
        </p:txBody>
      </p:sp>
    </p:spTree>
    <p:extLst>
      <p:ext uri="{BB962C8B-B14F-4D97-AF65-F5344CB8AC3E}">
        <p14:creationId xmlns:p14="http://schemas.microsoft.com/office/powerpoint/2010/main" val="7097745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with subhea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D55A223-BDE3-4662-BD05-6BDBDD27824A}" type="slidenum">
              <a:rPr lang="en-US" smtClean="0"/>
              <a:pPr/>
              <a:t>‹#›</a:t>
            </a:fld>
            <a:endParaRPr lang="en-US" dirty="0"/>
          </a:p>
        </p:txBody>
      </p:sp>
      <p:sp>
        <p:nvSpPr>
          <p:cNvPr id="7" name="Footnote"/>
          <p:cNvSpPr>
            <a:spLocks noGrp="1"/>
          </p:cNvSpPr>
          <p:nvPr>
            <p:ph type="body" sz="quarter" idx="13"/>
          </p:nvPr>
        </p:nvSpPr>
        <p:spPr>
          <a:xfrm>
            <a:off x="457200" y="6172200"/>
            <a:ext cx="8229600" cy="312420"/>
          </a:xfrm>
        </p:spPr>
        <p:txBody>
          <a:bodyPr anchor="b"/>
          <a:lstStyle>
            <a:lvl1pPr marL="0" indent="0">
              <a:spcBef>
                <a:spcPts val="0"/>
              </a:spcBef>
              <a:spcAft>
                <a:spcPts val="300"/>
              </a:spcAft>
              <a:buFontTx/>
              <a:buNone/>
              <a:defRPr sz="800"/>
            </a:lvl1pPr>
          </a:lstStyle>
          <a:p>
            <a:pPr lvl="0"/>
            <a:r>
              <a:rPr lang="en-US"/>
              <a:t>Edit Master text styles</a:t>
            </a:r>
          </a:p>
        </p:txBody>
      </p:sp>
      <p:sp>
        <p:nvSpPr>
          <p:cNvPr id="3" name="Content Placeholder 2"/>
          <p:cNvSpPr>
            <a:spLocks noGrp="1"/>
          </p:cNvSpPr>
          <p:nvPr>
            <p:ph idx="1"/>
          </p:nvPr>
        </p:nvSpPr>
        <p:spPr>
          <a:xfrm>
            <a:off x="457200" y="1600200"/>
            <a:ext cx="8229600" cy="4572000"/>
          </a:xfrm>
        </p:spPr>
        <p:txBody>
          <a:bodyPr/>
          <a:lstStyle>
            <a:lvl1pPr>
              <a:defRPr sz="2000"/>
            </a:lvl1pPr>
          </a:lstStyle>
          <a:p>
            <a:pPr lvl="0"/>
            <a:r>
              <a:rPr lang="en-US"/>
              <a:t>Edit Master text styles</a:t>
            </a:r>
          </a:p>
          <a:p>
            <a:pPr lvl="1"/>
            <a:r>
              <a:rPr lang="en-US"/>
              <a:t>Second level</a:t>
            </a:r>
          </a:p>
        </p:txBody>
      </p:sp>
      <p:sp>
        <p:nvSpPr>
          <p:cNvPr id="2" name="Title 1"/>
          <p:cNvSpPr>
            <a:spLocks noGrp="1"/>
          </p:cNvSpPr>
          <p:nvPr>
            <p:ph type="title"/>
          </p:nvPr>
        </p:nvSpPr>
        <p:spPr>
          <a:xfrm>
            <a:off x="457200" y="418328"/>
            <a:ext cx="7757410" cy="474119"/>
          </a:xfrm>
        </p:spPr>
        <p:txBody>
          <a:bodyPr/>
          <a:lstStyle>
            <a:lvl1pPr>
              <a:defRPr/>
            </a:lvl1pPr>
          </a:lstStyle>
          <a:p>
            <a:r>
              <a:rPr lang="en-US" dirty="0"/>
              <a:t>Click to edit Master title style</a:t>
            </a:r>
          </a:p>
        </p:txBody>
      </p:sp>
      <p:sp>
        <p:nvSpPr>
          <p:cNvPr id="8" name="Lead in"/>
          <p:cNvSpPr>
            <a:spLocks noGrp="1"/>
          </p:cNvSpPr>
          <p:nvPr>
            <p:ph type="body" sz="quarter" idx="15"/>
          </p:nvPr>
        </p:nvSpPr>
        <p:spPr>
          <a:xfrm>
            <a:off x="457200" y="831955"/>
            <a:ext cx="7757410" cy="463446"/>
          </a:xfrm>
        </p:spPr>
        <p:txBody>
          <a:bodyPr/>
          <a:lstStyle>
            <a:lvl1pPr marL="0" indent="0">
              <a:buFontTx/>
              <a:buNone/>
              <a:defRPr sz="2000" b="0">
                <a:solidFill>
                  <a:schemeClr val="accent1"/>
                </a:solidFill>
                <a:latin typeface="Arial Black" panose="020B0A04020102020204" pitchFamily="34" charset="0"/>
              </a:defRPr>
            </a:lvl1pPr>
          </a:lstStyle>
          <a:p>
            <a:pPr lvl="0"/>
            <a:r>
              <a:rPr lang="en-US" dirty="0"/>
              <a:t>Edit Master text styles</a:t>
            </a:r>
          </a:p>
        </p:txBody>
      </p:sp>
      <p:sp>
        <p:nvSpPr>
          <p:cNvPr id="9" name="Text Placeholder 4">
            <a:extLst>
              <a:ext uri="{FF2B5EF4-FFF2-40B4-BE49-F238E27FC236}">
                <a16:creationId xmlns:a16="http://schemas.microsoft.com/office/drawing/2014/main" id="{A1CBC361-E38B-4360-94CB-8F5DD8D488F4}"/>
              </a:ext>
            </a:extLst>
          </p:cNvPr>
          <p:cNvSpPr>
            <a:spLocks noGrp="1"/>
          </p:cNvSpPr>
          <p:nvPr>
            <p:ph type="body" sz="quarter" idx="14"/>
          </p:nvPr>
        </p:nvSpPr>
        <p:spPr>
          <a:xfrm>
            <a:off x="457200" y="6553200"/>
            <a:ext cx="8229600" cy="304800"/>
          </a:xfrm>
        </p:spPr>
        <p:txBody>
          <a:bodyPr anchor="ctr"/>
          <a:lstStyle>
            <a:lvl1pPr marL="0" indent="0">
              <a:buNone/>
              <a:defRPr sz="800">
                <a:solidFill>
                  <a:schemeClr val="bg1"/>
                </a:solidFill>
              </a:defRPr>
            </a:lvl1pPr>
          </a:lstStyle>
          <a:p>
            <a:pPr lvl="0"/>
            <a:r>
              <a:rPr lang="en-US" dirty="0"/>
              <a:t>Edit Master text styles</a:t>
            </a:r>
          </a:p>
        </p:txBody>
      </p:sp>
    </p:spTree>
    <p:extLst>
      <p:ext uri="{BB962C8B-B14F-4D97-AF65-F5344CB8AC3E}">
        <p14:creationId xmlns:p14="http://schemas.microsoft.com/office/powerpoint/2010/main" val="18461735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column layout">
    <p:spTree>
      <p:nvGrpSpPr>
        <p:cNvPr id="1" name=""/>
        <p:cNvGrpSpPr/>
        <p:nvPr/>
      </p:nvGrpSpPr>
      <p:grpSpPr>
        <a:xfrm>
          <a:off x="0" y="0"/>
          <a:ext cx="0" cy="0"/>
          <a:chOff x="0" y="0"/>
          <a:chExt cx="0" cy="0"/>
        </a:xfrm>
      </p:grpSpPr>
      <p:sp>
        <p:nvSpPr>
          <p:cNvPr id="3" name="Slide Number Placeholder">
            <a:extLst>
              <a:ext uri="{FF2B5EF4-FFF2-40B4-BE49-F238E27FC236}">
                <a16:creationId xmlns:a16="http://schemas.microsoft.com/office/drawing/2014/main" id="{D0112E8C-9140-4241-AFE9-55D61D5A7B4C}"/>
              </a:ext>
            </a:extLst>
          </p:cNvPr>
          <p:cNvSpPr>
            <a:spLocks noGrp="1"/>
          </p:cNvSpPr>
          <p:nvPr>
            <p:ph type="sldNum" sz="quarter" idx="10"/>
          </p:nvPr>
        </p:nvSpPr>
        <p:spPr/>
        <p:txBody>
          <a:bodyPr/>
          <a:lstStyle/>
          <a:p>
            <a:fld id="{1384FA50-8B36-4B06-A05C-1E58CBA999B5}" type="slidenum">
              <a:rPr lang="en-US" smtClean="0"/>
              <a:pPr/>
              <a:t>‹#›</a:t>
            </a:fld>
            <a:endParaRPr lang="en-US" dirty="0"/>
          </a:p>
        </p:txBody>
      </p:sp>
      <p:sp>
        <p:nvSpPr>
          <p:cNvPr id="7" name="Content column 3">
            <a:extLst>
              <a:ext uri="{FF2B5EF4-FFF2-40B4-BE49-F238E27FC236}">
                <a16:creationId xmlns:a16="http://schemas.microsoft.com/office/drawing/2014/main" id="{59C927B7-DC22-45A5-A285-37A185AAF1C2}"/>
              </a:ext>
            </a:extLst>
          </p:cNvPr>
          <p:cNvSpPr>
            <a:spLocks noGrp="1"/>
          </p:cNvSpPr>
          <p:nvPr>
            <p:ph sz="quarter" idx="12"/>
          </p:nvPr>
        </p:nvSpPr>
        <p:spPr>
          <a:xfrm>
            <a:off x="6126480" y="1600200"/>
            <a:ext cx="2560320" cy="4565708"/>
          </a:xfrm>
        </p:spPr>
        <p:txBody>
          <a:bodyPr/>
          <a:lstStyle>
            <a:lvl1pPr marL="137160" indent="-137160">
              <a:defRPr lang="en-US" sz="1200" kern="600" baseline="0" dirty="0" smtClean="0">
                <a:solidFill>
                  <a:schemeClr val="tx1"/>
                </a:solidFill>
                <a:latin typeface="+mn-lt"/>
                <a:ea typeface="+mn-ea"/>
                <a:cs typeface="+mn-cs"/>
              </a:defRPr>
            </a:lvl1pPr>
            <a:lvl2pPr marL="429768" indent="-182880">
              <a:defRPr lang="en-US" sz="1200" kern="600" baseline="0" dirty="0">
                <a:solidFill>
                  <a:schemeClr val="tx1"/>
                </a:solidFill>
                <a:latin typeface="+mn-lt"/>
                <a:ea typeface="+mn-ea"/>
                <a:cs typeface="+mn-cs"/>
              </a:defRPr>
            </a:lvl2pPr>
          </a:lstStyle>
          <a:p>
            <a:pPr marL="182880" lvl="0" indent="-182880" algn="l" defTabSz="685800" rtl="0" eaLnBrk="1" latinLnBrk="0" hangingPunct="1">
              <a:lnSpc>
                <a:spcPct val="100000"/>
              </a:lnSpc>
              <a:spcBef>
                <a:spcPts val="600"/>
              </a:spcBef>
              <a:spcAft>
                <a:spcPts val="600"/>
              </a:spcAft>
              <a:buClr>
                <a:schemeClr val="tx2"/>
              </a:buClr>
            </a:pPr>
            <a:r>
              <a:rPr lang="en-US" dirty="0"/>
              <a:t>Edit Master text styles</a:t>
            </a:r>
          </a:p>
        </p:txBody>
      </p:sp>
      <p:sp>
        <p:nvSpPr>
          <p:cNvPr id="10" name="Subhead column 3">
            <a:extLst>
              <a:ext uri="{FF2B5EF4-FFF2-40B4-BE49-F238E27FC236}">
                <a16:creationId xmlns:a16="http://schemas.microsoft.com/office/drawing/2014/main" id="{B53E7A69-82A1-45AC-934A-CD2002226069}"/>
              </a:ext>
            </a:extLst>
          </p:cNvPr>
          <p:cNvSpPr>
            <a:spLocks noGrp="1"/>
          </p:cNvSpPr>
          <p:nvPr>
            <p:ph type="body" sz="quarter" idx="14"/>
          </p:nvPr>
        </p:nvSpPr>
        <p:spPr>
          <a:xfrm>
            <a:off x="6126480" y="1255466"/>
            <a:ext cx="2560736" cy="304800"/>
          </a:xfrm>
        </p:spPr>
        <p:txBody>
          <a:bodyPr/>
          <a:lstStyle>
            <a:lvl1pPr marL="0" indent="0">
              <a:buNone/>
              <a:defRPr lang="en-US" sz="1400" b="0" kern="600" baseline="0" dirty="0">
                <a:solidFill>
                  <a:schemeClr val="accent1"/>
                </a:solidFill>
                <a:latin typeface="Arial Black" panose="020B0A04020102020204" pitchFamily="34" charset="0"/>
                <a:ea typeface="+mn-ea"/>
                <a:cs typeface="+mn-cs"/>
              </a:defRPr>
            </a:lvl1pPr>
          </a:lstStyle>
          <a:p>
            <a:pPr marL="0" lvl="0" indent="0" algn="l" defTabSz="685800" rtl="0" eaLnBrk="1" latinLnBrk="0" hangingPunct="1">
              <a:lnSpc>
                <a:spcPct val="100000"/>
              </a:lnSpc>
              <a:spcBef>
                <a:spcPts val="600"/>
              </a:spcBef>
              <a:spcAft>
                <a:spcPts val="600"/>
              </a:spcAft>
              <a:buClr>
                <a:schemeClr val="tx2"/>
              </a:buClr>
              <a:buFont typeface="Arial" panose="020B0604020202020204" pitchFamily="34" charset="0"/>
              <a:buNone/>
            </a:pPr>
            <a:r>
              <a:rPr lang="en-US" dirty="0"/>
              <a:t>Edit Master text styles</a:t>
            </a:r>
          </a:p>
        </p:txBody>
      </p:sp>
      <p:sp>
        <p:nvSpPr>
          <p:cNvPr id="11" name="Content column 2">
            <a:extLst>
              <a:ext uri="{FF2B5EF4-FFF2-40B4-BE49-F238E27FC236}">
                <a16:creationId xmlns:a16="http://schemas.microsoft.com/office/drawing/2014/main" id="{50F4007A-2B51-495B-9098-41014B9DA444}"/>
              </a:ext>
            </a:extLst>
          </p:cNvPr>
          <p:cNvSpPr>
            <a:spLocks noGrp="1"/>
          </p:cNvSpPr>
          <p:nvPr>
            <p:ph sz="quarter" idx="15"/>
          </p:nvPr>
        </p:nvSpPr>
        <p:spPr>
          <a:xfrm>
            <a:off x="3291840" y="1600200"/>
            <a:ext cx="2560320" cy="4565708"/>
          </a:xfrm>
        </p:spPr>
        <p:txBody>
          <a:bodyPr/>
          <a:lstStyle>
            <a:lvl1pPr marL="137160" indent="-137160">
              <a:buFont typeface="Arial" panose="020B0604020202020204" pitchFamily="34" charset="0"/>
              <a:buChar char="•"/>
              <a:defRPr sz="1200"/>
            </a:lvl1pPr>
            <a:lvl2pPr marL="365760" indent="-182880">
              <a:buClr>
                <a:schemeClr val="tx2"/>
              </a:buClr>
              <a:buFont typeface="Arial" panose="020B0604020202020204" pitchFamily="34" charset="0"/>
              <a:buChar char="•"/>
              <a:defRPr sz="1200"/>
            </a:lvl2pPr>
          </a:lstStyle>
          <a:p>
            <a:pPr lvl="0"/>
            <a:r>
              <a:rPr lang="en-US" dirty="0"/>
              <a:t>Edit Master text styles</a:t>
            </a:r>
          </a:p>
        </p:txBody>
      </p:sp>
      <p:sp>
        <p:nvSpPr>
          <p:cNvPr id="14" name="Subhead column 2">
            <a:extLst>
              <a:ext uri="{FF2B5EF4-FFF2-40B4-BE49-F238E27FC236}">
                <a16:creationId xmlns:a16="http://schemas.microsoft.com/office/drawing/2014/main" id="{D9D06CC3-1F0E-4E5A-9F66-40642724DB3F}"/>
              </a:ext>
            </a:extLst>
          </p:cNvPr>
          <p:cNvSpPr>
            <a:spLocks noGrp="1"/>
          </p:cNvSpPr>
          <p:nvPr>
            <p:ph type="body" sz="quarter" idx="16"/>
          </p:nvPr>
        </p:nvSpPr>
        <p:spPr>
          <a:xfrm>
            <a:off x="3291840" y="1251718"/>
            <a:ext cx="2560320" cy="304800"/>
          </a:xfrm>
        </p:spPr>
        <p:txBody>
          <a:bodyPr/>
          <a:lstStyle>
            <a:lvl1pPr marL="0" indent="0">
              <a:buNone/>
              <a:defRPr lang="en-US" sz="1400" b="0" kern="600" baseline="0" dirty="0">
                <a:solidFill>
                  <a:schemeClr val="accent1"/>
                </a:solidFill>
                <a:latin typeface="Arial Black" panose="020B0A04020102020204" pitchFamily="34" charset="0"/>
                <a:ea typeface="+mn-ea"/>
                <a:cs typeface="+mn-cs"/>
              </a:defRPr>
            </a:lvl1pPr>
          </a:lstStyle>
          <a:p>
            <a:pPr marL="0" lvl="0" indent="0" algn="l" defTabSz="685800" rtl="0" eaLnBrk="1" latinLnBrk="0" hangingPunct="1">
              <a:lnSpc>
                <a:spcPct val="100000"/>
              </a:lnSpc>
              <a:spcBef>
                <a:spcPts val="600"/>
              </a:spcBef>
              <a:spcAft>
                <a:spcPts val="600"/>
              </a:spcAft>
              <a:buClr>
                <a:schemeClr val="tx2"/>
              </a:buClr>
              <a:buFont typeface="Arial" panose="020B0604020202020204" pitchFamily="34" charset="0"/>
              <a:buNone/>
            </a:pPr>
            <a:r>
              <a:rPr lang="en-US" dirty="0"/>
              <a:t>Edit Master text styles</a:t>
            </a:r>
          </a:p>
        </p:txBody>
      </p:sp>
      <p:sp>
        <p:nvSpPr>
          <p:cNvPr id="5" name="Content column 1">
            <a:extLst>
              <a:ext uri="{FF2B5EF4-FFF2-40B4-BE49-F238E27FC236}">
                <a16:creationId xmlns:a16="http://schemas.microsoft.com/office/drawing/2014/main" id="{009E452A-84E4-43EF-B398-0C311560FF23}"/>
              </a:ext>
            </a:extLst>
          </p:cNvPr>
          <p:cNvSpPr>
            <a:spLocks noGrp="1"/>
          </p:cNvSpPr>
          <p:nvPr>
            <p:ph sz="quarter" idx="11"/>
          </p:nvPr>
        </p:nvSpPr>
        <p:spPr>
          <a:xfrm>
            <a:off x="457200" y="1600200"/>
            <a:ext cx="2560320" cy="4565708"/>
          </a:xfrm>
        </p:spPr>
        <p:txBody>
          <a:bodyPr/>
          <a:lstStyle>
            <a:lvl1pPr marL="137160" indent="-137160">
              <a:buFont typeface="Arial" panose="020B0604020202020204" pitchFamily="34" charset="0"/>
              <a:buChar char="•"/>
              <a:defRPr sz="1200"/>
            </a:lvl1pPr>
            <a:lvl2pPr marL="365760" indent="-182880">
              <a:buClr>
                <a:schemeClr val="tx2"/>
              </a:buClr>
              <a:buFont typeface="Arial" panose="020B0604020202020204" pitchFamily="34" charset="0"/>
              <a:buChar char="•"/>
              <a:defRPr sz="1200"/>
            </a:lvl2pPr>
          </a:lstStyle>
          <a:p>
            <a:pPr lvl="0"/>
            <a:r>
              <a:rPr lang="en-US" dirty="0"/>
              <a:t>Edit Master text styles</a:t>
            </a:r>
          </a:p>
        </p:txBody>
      </p:sp>
      <p:sp>
        <p:nvSpPr>
          <p:cNvPr id="9" name="Subhead column 1">
            <a:extLst>
              <a:ext uri="{FF2B5EF4-FFF2-40B4-BE49-F238E27FC236}">
                <a16:creationId xmlns:a16="http://schemas.microsoft.com/office/drawing/2014/main" id="{60FA2D24-A457-4C87-94AC-FD8D235F3C54}"/>
              </a:ext>
            </a:extLst>
          </p:cNvPr>
          <p:cNvSpPr>
            <a:spLocks noGrp="1"/>
          </p:cNvSpPr>
          <p:nvPr>
            <p:ph type="body" sz="quarter" idx="13"/>
          </p:nvPr>
        </p:nvSpPr>
        <p:spPr>
          <a:xfrm>
            <a:off x="457200" y="1261110"/>
            <a:ext cx="2560320" cy="304800"/>
          </a:xfrm>
        </p:spPr>
        <p:txBody>
          <a:bodyPr/>
          <a:lstStyle>
            <a:lvl1pPr marL="0" indent="0">
              <a:buNone/>
              <a:defRPr sz="1400" b="0">
                <a:solidFill>
                  <a:schemeClr val="accent1"/>
                </a:solidFill>
                <a:latin typeface="Arial Black" panose="020B0A04020102020204" pitchFamily="34" charset="0"/>
              </a:defRPr>
            </a:lvl1pPr>
          </a:lstStyle>
          <a:p>
            <a:pPr lvl="0"/>
            <a:r>
              <a:rPr lang="en-US" dirty="0"/>
              <a:t>Edit Master text styles</a:t>
            </a:r>
          </a:p>
        </p:txBody>
      </p:sp>
      <p:sp>
        <p:nvSpPr>
          <p:cNvPr id="2" name="Title 1">
            <a:extLst>
              <a:ext uri="{FF2B5EF4-FFF2-40B4-BE49-F238E27FC236}">
                <a16:creationId xmlns:a16="http://schemas.microsoft.com/office/drawing/2014/main" id="{F821437A-7397-48D8-BB56-40C2E5A194D9}"/>
              </a:ext>
            </a:extLst>
          </p:cNvPr>
          <p:cNvSpPr>
            <a:spLocks noGrp="1"/>
          </p:cNvSpPr>
          <p:nvPr>
            <p:ph type="title"/>
          </p:nvPr>
        </p:nvSpPr>
        <p:spPr>
          <a:xfrm>
            <a:off x="457200" y="411480"/>
            <a:ext cx="8229600" cy="731520"/>
          </a:xfrm>
        </p:spPr>
        <p:txBody>
          <a:bodyPr/>
          <a:lstStyle/>
          <a:p>
            <a:r>
              <a:rPr lang="en-US" dirty="0"/>
              <a:t>Click to edit Master title style</a:t>
            </a:r>
          </a:p>
        </p:txBody>
      </p:sp>
      <p:sp>
        <p:nvSpPr>
          <p:cNvPr id="15" name="Footnote">
            <a:extLst>
              <a:ext uri="{FF2B5EF4-FFF2-40B4-BE49-F238E27FC236}">
                <a16:creationId xmlns:a16="http://schemas.microsoft.com/office/drawing/2014/main" id="{755526E3-4854-441A-B381-FE2BDC2C86C3}"/>
              </a:ext>
            </a:extLst>
          </p:cNvPr>
          <p:cNvSpPr>
            <a:spLocks noGrp="1"/>
          </p:cNvSpPr>
          <p:nvPr>
            <p:ph type="body" sz="quarter" idx="17"/>
          </p:nvPr>
        </p:nvSpPr>
        <p:spPr>
          <a:xfrm>
            <a:off x="457200" y="6172200"/>
            <a:ext cx="8229600" cy="312420"/>
          </a:xfrm>
        </p:spPr>
        <p:txBody>
          <a:bodyPr anchor="b"/>
          <a:lstStyle>
            <a:lvl1pPr marL="0" indent="0">
              <a:spcBef>
                <a:spcPts val="0"/>
              </a:spcBef>
              <a:spcAft>
                <a:spcPts val="300"/>
              </a:spcAft>
              <a:buFontTx/>
              <a:buNone/>
              <a:defRPr sz="800"/>
            </a:lvl1pPr>
          </a:lstStyle>
          <a:p>
            <a:pPr lvl="0"/>
            <a:r>
              <a:rPr lang="en-US"/>
              <a:t>Edit Master text styles</a:t>
            </a:r>
          </a:p>
        </p:txBody>
      </p:sp>
      <p:sp>
        <p:nvSpPr>
          <p:cNvPr id="12" name="Text Placeholder 4">
            <a:extLst>
              <a:ext uri="{FF2B5EF4-FFF2-40B4-BE49-F238E27FC236}">
                <a16:creationId xmlns:a16="http://schemas.microsoft.com/office/drawing/2014/main" id="{F2BC735E-ABBD-44D6-9824-6A4ED450FAEC}"/>
              </a:ext>
            </a:extLst>
          </p:cNvPr>
          <p:cNvSpPr>
            <a:spLocks noGrp="1"/>
          </p:cNvSpPr>
          <p:nvPr>
            <p:ph type="body" sz="quarter" idx="18"/>
          </p:nvPr>
        </p:nvSpPr>
        <p:spPr>
          <a:xfrm>
            <a:off x="457200" y="6553200"/>
            <a:ext cx="8229600" cy="304800"/>
          </a:xfrm>
        </p:spPr>
        <p:txBody>
          <a:bodyPr anchor="ctr"/>
          <a:lstStyle>
            <a:lvl1pPr marL="0" indent="0">
              <a:buNone/>
              <a:defRPr sz="800">
                <a:solidFill>
                  <a:schemeClr val="bg1"/>
                </a:solidFill>
              </a:defRPr>
            </a:lvl1pPr>
          </a:lstStyle>
          <a:p>
            <a:pPr lvl="0"/>
            <a:r>
              <a:rPr lang="en-US" dirty="0"/>
              <a:t>Edit Master text styles</a:t>
            </a:r>
          </a:p>
        </p:txBody>
      </p:sp>
    </p:spTree>
    <p:extLst>
      <p:ext uri="{BB962C8B-B14F-4D97-AF65-F5344CB8AC3E}">
        <p14:creationId xmlns:p14="http://schemas.microsoft.com/office/powerpoint/2010/main" val="35698617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column - bullet">
    <p:spTree>
      <p:nvGrpSpPr>
        <p:cNvPr id="1" name=""/>
        <p:cNvGrpSpPr/>
        <p:nvPr/>
      </p:nvGrpSpPr>
      <p:grpSpPr>
        <a:xfrm>
          <a:off x="0" y="0"/>
          <a:ext cx="0" cy="0"/>
          <a:chOff x="0" y="0"/>
          <a:chExt cx="0" cy="0"/>
        </a:xfrm>
      </p:grpSpPr>
      <p:sp>
        <p:nvSpPr>
          <p:cNvPr id="3" name="Slide Number Placeholder">
            <a:extLst>
              <a:ext uri="{FF2B5EF4-FFF2-40B4-BE49-F238E27FC236}">
                <a16:creationId xmlns:a16="http://schemas.microsoft.com/office/drawing/2014/main" id="{D0112E8C-9140-4241-AFE9-55D61D5A7B4C}"/>
              </a:ext>
            </a:extLst>
          </p:cNvPr>
          <p:cNvSpPr>
            <a:spLocks noGrp="1"/>
          </p:cNvSpPr>
          <p:nvPr>
            <p:ph type="sldNum" sz="quarter" idx="10"/>
          </p:nvPr>
        </p:nvSpPr>
        <p:spPr/>
        <p:txBody>
          <a:bodyPr/>
          <a:lstStyle/>
          <a:p>
            <a:fld id="{1384FA50-8B36-4B06-A05C-1E58CBA999B5}" type="slidenum">
              <a:rPr lang="en-US" smtClean="0"/>
              <a:pPr/>
              <a:t>‹#›</a:t>
            </a:fld>
            <a:endParaRPr lang="en-US" dirty="0"/>
          </a:p>
        </p:txBody>
      </p:sp>
      <p:sp>
        <p:nvSpPr>
          <p:cNvPr id="11" name="Footnote">
            <a:extLst>
              <a:ext uri="{FF2B5EF4-FFF2-40B4-BE49-F238E27FC236}">
                <a16:creationId xmlns:a16="http://schemas.microsoft.com/office/drawing/2014/main" id="{7808F040-4092-4649-84D2-69DDF9D33281}"/>
              </a:ext>
            </a:extLst>
          </p:cNvPr>
          <p:cNvSpPr>
            <a:spLocks noGrp="1"/>
          </p:cNvSpPr>
          <p:nvPr>
            <p:ph type="body" sz="quarter" idx="15"/>
          </p:nvPr>
        </p:nvSpPr>
        <p:spPr>
          <a:xfrm>
            <a:off x="457200" y="6172200"/>
            <a:ext cx="8229600" cy="312420"/>
          </a:xfrm>
        </p:spPr>
        <p:txBody>
          <a:bodyPr anchor="b"/>
          <a:lstStyle>
            <a:lvl1pPr marL="0" indent="0">
              <a:spcBef>
                <a:spcPts val="0"/>
              </a:spcBef>
              <a:spcAft>
                <a:spcPts val="300"/>
              </a:spcAft>
              <a:buFontTx/>
              <a:buNone/>
              <a:defRPr sz="800"/>
            </a:lvl1pPr>
          </a:lstStyle>
          <a:p>
            <a:pPr lvl="0"/>
            <a:r>
              <a:rPr lang="en-US" dirty="0"/>
              <a:t>Edit Master text styles</a:t>
            </a:r>
          </a:p>
        </p:txBody>
      </p:sp>
      <p:sp>
        <p:nvSpPr>
          <p:cNvPr id="7" name="Content column 2">
            <a:extLst>
              <a:ext uri="{FF2B5EF4-FFF2-40B4-BE49-F238E27FC236}">
                <a16:creationId xmlns:a16="http://schemas.microsoft.com/office/drawing/2014/main" id="{59C927B7-DC22-45A5-A285-37A185AAF1C2}"/>
              </a:ext>
            </a:extLst>
          </p:cNvPr>
          <p:cNvSpPr>
            <a:spLocks noGrp="1"/>
          </p:cNvSpPr>
          <p:nvPr>
            <p:ph sz="quarter" idx="12"/>
          </p:nvPr>
        </p:nvSpPr>
        <p:spPr>
          <a:xfrm>
            <a:off x="4699416" y="1600200"/>
            <a:ext cx="3987384" cy="4565708"/>
          </a:xfrm>
        </p:spPr>
        <p:txBody>
          <a:bodyPr/>
          <a:lstStyle>
            <a:lvl1pPr marL="182880" indent="-182880">
              <a:defRPr sz="1600"/>
            </a:lvl1pPr>
            <a:lvl2pPr marL="365760">
              <a:defRPr sz="1200"/>
            </a:lvl2pPr>
          </a:lstStyle>
          <a:p>
            <a:pPr lvl="0"/>
            <a:r>
              <a:rPr lang="en-US" dirty="0"/>
              <a:t>Edit Master text styles</a:t>
            </a:r>
          </a:p>
          <a:p>
            <a:pPr lvl="1"/>
            <a:r>
              <a:rPr lang="en-US" dirty="0"/>
              <a:t>Second level</a:t>
            </a:r>
          </a:p>
        </p:txBody>
      </p:sp>
      <p:sp>
        <p:nvSpPr>
          <p:cNvPr id="10" name="Subhead column 2">
            <a:extLst>
              <a:ext uri="{FF2B5EF4-FFF2-40B4-BE49-F238E27FC236}">
                <a16:creationId xmlns:a16="http://schemas.microsoft.com/office/drawing/2014/main" id="{B53E7A69-82A1-45AC-934A-CD2002226069}"/>
              </a:ext>
            </a:extLst>
          </p:cNvPr>
          <p:cNvSpPr>
            <a:spLocks noGrp="1"/>
          </p:cNvSpPr>
          <p:nvPr>
            <p:ph type="body" sz="quarter" idx="14"/>
          </p:nvPr>
        </p:nvSpPr>
        <p:spPr>
          <a:xfrm>
            <a:off x="4699416" y="1255425"/>
            <a:ext cx="3987800" cy="304800"/>
          </a:xfrm>
        </p:spPr>
        <p:txBody>
          <a:bodyPr/>
          <a:lstStyle>
            <a:lvl1pPr marL="0" indent="0">
              <a:buNone/>
              <a:defRPr lang="en-US" sz="1600" b="0" kern="600" baseline="0" dirty="0">
                <a:solidFill>
                  <a:schemeClr val="accent1"/>
                </a:solidFill>
                <a:latin typeface="Arial Black" panose="020B0A04020102020204" pitchFamily="34" charset="0"/>
                <a:ea typeface="+mn-ea"/>
                <a:cs typeface="+mn-cs"/>
              </a:defRPr>
            </a:lvl1pPr>
          </a:lstStyle>
          <a:p>
            <a:pPr marL="0" lvl="0" indent="0" algn="l" defTabSz="685800" rtl="0" eaLnBrk="1" latinLnBrk="0" hangingPunct="1">
              <a:lnSpc>
                <a:spcPct val="100000"/>
              </a:lnSpc>
              <a:spcBef>
                <a:spcPts val="600"/>
              </a:spcBef>
              <a:spcAft>
                <a:spcPts val="600"/>
              </a:spcAft>
              <a:buClr>
                <a:schemeClr val="tx2"/>
              </a:buClr>
              <a:buFont typeface="Arial" panose="020B0604020202020204" pitchFamily="34" charset="0"/>
              <a:buNone/>
            </a:pPr>
            <a:r>
              <a:rPr lang="en-US" dirty="0"/>
              <a:t>Edit Master text styles</a:t>
            </a:r>
          </a:p>
        </p:txBody>
      </p:sp>
      <p:sp>
        <p:nvSpPr>
          <p:cNvPr id="5" name="Content column 1">
            <a:extLst>
              <a:ext uri="{FF2B5EF4-FFF2-40B4-BE49-F238E27FC236}">
                <a16:creationId xmlns:a16="http://schemas.microsoft.com/office/drawing/2014/main" id="{009E452A-84E4-43EF-B398-0C311560FF23}"/>
              </a:ext>
            </a:extLst>
          </p:cNvPr>
          <p:cNvSpPr>
            <a:spLocks noGrp="1"/>
          </p:cNvSpPr>
          <p:nvPr>
            <p:ph sz="quarter" idx="11"/>
          </p:nvPr>
        </p:nvSpPr>
        <p:spPr>
          <a:xfrm>
            <a:off x="457200" y="1600200"/>
            <a:ext cx="3987384" cy="4565708"/>
          </a:xfrm>
        </p:spPr>
        <p:txBody>
          <a:bodyPr/>
          <a:lstStyle>
            <a:lvl1pPr marL="182880" indent="-182880">
              <a:defRPr sz="1600"/>
            </a:lvl1pPr>
            <a:lvl2pPr marL="365760">
              <a:defRPr sz="1200"/>
            </a:lvl2pPr>
          </a:lstStyle>
          <a:p>
            <a:pPr lvl="0"/>
            <a:r>
              <a:rPr lang="en-US" dirty="0"/>
              <a:t>Edit Master text styles</a:t>
            </a:r>
          </a:p>
          <a:p>
            <a:pPr lvl="1"/>
            <a:r>
              <a:rPr lang="en-US" dirty="0"/>
              <a:t>Second level</a:t>
            </a:r>
          </a:p>
        </p:txBody>
      </p:sp>
      <p:sp>
        <p:nvSpPr>
          <p:cNvPr id="9" name="Subhead column 1">
            <a:extLst>
              <a:ext uri="{FF2B5EF4-FFF2-40B4-BE49-F238E27FC236}">
                <a16:creationId xmlns:a16="http://schemas.microsoft.com/office/drawing/2014/main" id="{60FA2D24-A457-4C87-94AC-FD8D235F3C54}"/>
              </a:ext>
            </a:extLst>
          </p:cNvPr>
          <p:cNvSpPr>
            <a:spLocks noGrp="1"/>
          </p:cNvSpPr>
          <p:nvPr>
            <p:ph type="body" sz="quarter" idx="13"/>
          </p:nvPr>
        </p:nvSpPr>
        <p:spPr>
          <a:xfrm>
            <a:off x="457200" y="1255425"/>
            <a:ext cx="3987800" cy="304800"/>
          </a:xfrm>
        </p:spPr>
        <p:txBody>
          <a:bodyPr/>
          <a:lstStyle>
            <a:lvl1pPr marL="0" indent="0">
              <a:buNone/>
              <a:defRPr sz="1600" b="0">
                <a:solidFill>
                  <a:schemeClr val="accent1"/>
                </a:solidFill>
                <a:latin typeface="Arial Black" panose="020B0A04020102020204" pitchFamily="34" charset="0"/>
              </a:defRPr>
            </a:lvl1pPr>
          </a:lstStyle>
          <a:p>
            <a:pPr lvl="0"/>
            <a:r>
              <a:rPr lang="en-US" dirty="0"/>
              <a:t>Edit Master text styles</a:t>
            </a:r>
          </a:p>
        </p:txBody>
      </p:sp>
      <p:sp>
        <p:nvSpPr>
          <p:cNvPr id="2" name="Title 1">
            <a:extLst>
              <a:ext uri="{FF2B5EF4-FFF2-40B4-BE49-F238E27FC236}">
                <a16:creationId xmlns:a16="http://schemas.microsoft.com/office/drawing/2014/main" id="{F821437A-7397-48D8-BB56-40C2E5A194D9}"/>
              </a:ext>
            </a:extLst>
          </p:cNvPr>
          <p:cNvSpPr>
            <a:spLocks noGrp="1"/>
          </p:cNvSpPr>
          <p:nvPr>
            <p:ph type="title"/>
          </p:nvPr>
        </p:nvSpPr>
        <p:spPr>
          <a:xfrm>
            <a:off x="457200" y="411480"/>
            <a:ext cx="8229600" cy="731520"/>
          </a:xfrm>
        </p:spPr>
        <p:txBody>
          <a:bodyPr/>
          <a:lstStyle/>
          <a:p>
            <a:r>
              <a:rPr lang="en-US"/>
              <a:t>Click to edit Master title style</a:t>
            </a:r>
          </a:p>
        </p:txBody>
      </p:sp>
      <p:sp>
        <p:nvSpPr>
          <p:cNvPr id="12" name="Text Placeholder 4">
            <a:extLst>
              <a:ext uri="{FF2B5EF4-FFF2-40B4-BE49-F238E27FC236}">
                <a16:creationId xmlns:a16="http://schemas.microsoft.com/office/drawing/2014/main" id="{A79470DE-E753-4BCA-8659-FBE0DDCBE78D}"/>
              </a:ext>
            </a:extLst>
          </p:cNvPr>
          <p:cNvSpPr>
            <a:spLocks noGrp="1"/>
          </p:cNvSpPr>
          <p:nvPr>
            <p:ph type="body" sz="quarter" idx="16"/>
          </p:nvPr>
        </p:nvSpPr>
        <p:spPr>
          <a:xfrm>
            <a:off x="457200" y="6553200"/>
            <a:ext cx="8229600" cy="304800"/>
          </a:xfrm>
        </p:spPr>
        <p:txBody>
          <a:bodyPr anchor="ctr"/>
          <a:lstStyle>
            <a:lvl1pPr marL="0" indent="0">
              <a:buNone/>
              <a:defRPr sz="800">
                <a:solidFill>
                  <a:schemeClr val="bg1"/>
                </a:solidFill>
              </a:defRPr>
            </a:lvl1pPr>
          </a:lstStyle>
          <a:p>
            <a:pPr lvl="0"/>
            <a:r>
              <a:rPr lang="en-US" dirty="0"/>
              <a:t>Edit Master text styles</a:t>
            </a:r>
          </a:p>
        </p:txBody>
      </p:sp>
    </p:spTree>
    <p:extLst>
      <p:ext uri="{BB962C8B-B14F-4D97-AF65-F5344CB8AC3E}">
        <p14:creationId xmlns:p14="http://schemas.microsoft.com/office/powerpoint/2010/main" val="35109247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Statement/Quote">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5CF9077-1E0D-41AF-8BEC-AD306CEA3E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6" name="Slide Number Placeholder 5"/>
          <p:cNvSpPr>
            <a:spLocks noGrp="1"/>
          </p:cNvSpPr>
          <p:nvPr>
            <p:ph type="sldNum" sz="quarter" idx="12"/>
          </p:nvPr>
        </p:nvSpPr>
        <p:spPr/>
        <p:txBody>
          <a:bodyPr/>
          <a:lstStyle/>
          <a:p>
            <a:fld id="{1384FA50-8B36-4B06-A05C-1E58CBA999B5}" type="slidenum">
              <a:rPr lang="en-US" smtClean="0"/>
              <a:pPr/>
              <a:t>‹#›</a:t>
            </a:fld>
            <a:endParaRPr lang="en-US" dirty="0"/>
          </a:p>
        </p:txBody>
      </p:sp>
      <p:sp>
        <p:nvSpPr>
          <p:cNvPr id="2" name="Title 1"/>
          <p:cNvSpPr>
            <a:spLocks noGrp="1"/>
          </p:cNvSpPr>
          <p:nvPr>
            <p:ph type="title"/>
          </p:nvPr>
        </p:nvSpPr>
        <p:spPr>
          <a:xfrm>
            <a:off x="457200" y="457200"/>
            <a:ext cx="8229600" cy="6019799"/>
          </a:xfrm>
        </p:spPr>
        <p:txBody>
          <a:bodyPr anchor="ctr" anchorCtr="0"/>
          <a:lstStyle>
            <a:lvl1pPr algn="ctr">
              <a:defRPr sz="44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3178467769"/>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3">
            <a:extLst>
              <a:ext uri="{FF2B5EF4-FFF2-40B4-BE49-F238E27FC236}">
                <a16:creationId xmlns:a16="http://schemas.microsoft.com/office/drawing/2014/main" id="{BDFA6C85-8AAA-BD42-A982-EB9D6E035F47}"/>
              </a:ext>
            </a:extLst>
          </p:cNvPr>
          <p:cNvSpPr>
            <a:spLocks noGrp="1"/>
          </p:cNvSpPr>
          <p:nvPr>
            <p:ph type="sldNum" sz="quarter" idx="10"/>
          </p:nvPr>
        </p:nvSpPr>
        <p:spPr/>
        <p:txBody>
          <a:bodyPr/>
          <a:lstStyle>
            <a:lvl1pPr>
              <a:defRPr/>
            </a:lvl1pPr>
          </a:lstStyle>
          <a:p>
            <a:fld id="{37BCCB8C-4E8B-C840-BABF-2E727CA37DA5}" type="slidenum">
              <a:rPr lang="en-US" altLang="en-US"/>
              <a:pPr/>
              <a:t>‹#›</a:t>
            </a:fld>
            <a:endParaRPr lang="en-US" altLang="en-US" sz="1400">
              <a:solidFill>
                <a:schemeClr val="tx1"/>
              </a:solidFill>
            </a:endParaRPr>
          </a:p>
        </p:txBody>
      </p:sp>
    </p:spTree>
    <p:extLst>
      <p:ext uri="{BB962C8B-B14F-4D97-AF65-F5344CB8AC3E}">
        <p14:creationId xmlns:p14="http://schemas.microsoft.com/office/powerpoint/2010/main" val="3076285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3_Title Slide">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CFE0A817-2086-1A42-9A33-5B8FE74D3E2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996602"/>
            <a:ext cx="9144000" cy="5257800"/>
          </a:xfrm>
          <a:prstGeom prst="rect">
            <a:avLst/>
          </a:prstGeom>
        </p:spPr>
      </p:pic>
      <p:sp>
        <p:nvSpPr>
          <p:cNvPr id="2" name="Title 1"/>
          <p:cNvSpPr>
            <a:spLocks noGrp="1"/>
          </p:cNvSpPr>
          <p:nvPr>
            <p:ph type="ctrTitle"/>
          </p:nvPr>
        </p:nvSpPr>
        <p:spPr>
          <a:xfrm>
            <a:off x="4572000" y="1421767"/>
            <a:ext cx="4114800" cy="1476778"/>
          </a:xfrm>
        </p:spPr>
        <p:txBody>
          <a:bodyPr anchor="b"/>
          <a:lstStyle>
            <a:lvl1pPr algn="r">
              <a:defRPr sz="3200" b="1" baseline="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4572000" y="3067184"/>
            <a:ext cx="4114800" cy="1427813"/>
          </a:xfrm>
        </p:spPr>
        <p:txBody>
          <a:bodyPr anchor="t"/>
          <a:lstStyle>
            <a:lvl1pPr marL="0" indent="0" algn="r">
              <a:buNone/>
              <a:defRPr sz="18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pic>
        <p:nvPicPr>
          <p:cNvPr id="7" name="Picture 6">
            <a:extLst>
              <a:ext uri="{FF2B5EF4-FFF2-40B4-BE49-F238E27FC236}">
                <a16:creationId xmlns:a16="http://schemas.microsoft.com/office/drawing/2014/main" id="{8FBFC174-ED0E-4241-8B01-9558A388DB5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6254404"/>
            <a:ext cx="9144000" cy="603596"/>
          </a:xfrm>
          <a:prstGeom prst="rect">
            <a:avLst/>
          </a:prstGeom>
        </p:spPr>
      </p:pic>
      <p:sp>
        <p:nvSpPr>
          <p:cNvPr id="5" name="Tagline">
            <a:extLst>
              <a:ext uri="{FF2B5EF4-FFF2-40B4-BE49-F238E27FC236}">
                <a16:creationId xmlns:a16="http://schemas.microsoft.com/office/drawing/2014/main" id="{296C994A-2611-E646-B060-90C7E4F5FB50}"/>
              </a:ext>
            </a:extLst>
          </p:cNvPr>
          <p:cNvSpPr txBox="1">
            <a:spLocks noChangeArrowheads="1"/>
          </p:cNvSpPr>
          <p:nvPr userDrawn="1"/>
        </p:nvSpPr>
        <p:spPr bwMode="auto">
          <a:xfrm>
            <a:off x="334433" y="6254403"/>
            <a:ext cx="5711091" cy="6035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nchorCtr="0">
            <a:no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ts val="0"/>
              </a:spcBef>
            </a:pPr>
            <a:r>
              <a:rPr lang="en-US" sz="800" b="0" i="0" spc="-10" dirty="0">
                <a:solidFill>
                  <a:schemeClr val="bg1"/>
                </a:solidFill>
                <a:latin typeface="Arial Narrow" panose="020B0604020202020204" pitchFamily="34" charset="0"/>
                <a:cs typeface="Arial Narrow" panose="020B0604020202020204" pitchFamily="34" charset="0"/>
              </a:rPr>
              <a:t>Insurance products issued by Dearborn Life Insurance Company, 701 E. 22nd St. Suite 300, Lombard, IL 60148. Blue Cross and Blue Shield of Texas is the trade name of Dearborn Life Insurance Company, an independent licensee of the Blue Cross and Blue Shield Association. BLUE CROSS</a:t>
            </a:r>
            <a:r>
              <a:rPr lang="en-US" sz="800" b="0" i="0" spc="-10" baseline="30000" dirty="0">
                <a:solidFill>
                  <a:schemeClr val="bg1"/>
                </a:solidFill>
                <a:latin typeface="Arial Narrow" panose="020B0604020202020204" pitchFamily="34" charset="0"/>
                <a:cs typeface="Arial Narrow" panose="020B0604020202020204" pitchFamily="34" charset="0"/>
              </a:rPr>
              <a:t>®</a:t>
            </a:r>
            <a:r>
              <a:rPr lang="en-US" sz="800" b="0" i="0" spc="-10" dirty="0">
                <a:solidFill>
                  <a:schemeClr val="bg1"/>
                </a:solidFill>
                <a:latin typeface="Arial Narrow" panose="020B0604020202020204" pitchFamily="34" charset="0"/>
                <a:cs typeface="Arial Narrow" panose="020B0604020202020204" pitchFamily="34" charset="0"/>
              </a:rPr>
              <a:t>, BLUE SHIELD</a:t>
            </a:r>
            <a:r>
              <a:rPr lang="en-US" sz="800" b="0" i="0" spc="-10" baseline="30000" dirty="0">
                <a:solidFill>
                  <a:schemeClr val="bg1"/>
                </a:solidFill>
                <a:latin typeface="Arial Narrow" panose="020B0604020202020204" pitchFamily="34" charset="0"/>
                <a:cs typeface="Arial Narrow" panose="020B0604020202020204" pitchFamily="34" charset="0"/>
              </a:rPr>
              <a:t>®</a:t>
            </a:r>
            <a:r>
              <a:rPr lang="en-US" sz="800" b="0" i="0" spc="-10" dirty="0">
                <a:solidFill>
                  <a:schemeClr val="bg1"/>
                </a:solidFill>
                <a:latin typeface="Arial Narrow" panose="020B0604020202020204" pitchFamily="34" charset="0"/>
                <a:cs typeface="Arial Narrow" panose="020B0604020202020204" pitchFamily="34" charset="0"/>
              </a:rPr>
              <a:t> </a:t>
            </a:r>
            <a:br>
              <a:rPr lang="en-US" sz="800" b="0" i="0" spc="-10" dirty="0">
                <a:solidFill>
                  <a:schemeClr val="bg1"/>
                </a:solidFill>
                <a:latin typeface="Arial Narrow" panose="020B0604020202020204" pitchFamily="34" charset="0"/>
                <a:cs typeface="Arial Narrow" panose="020B0604020202020204" pitchFamily="34" charset="0"/>
              </a:rPr>
            </a:br>
            <a:r>
              <a:rPr lang="en-US" sz="800" b="0" i="0" spc="-10" dirty="0">
                <a:solidFill>
                  <a:schemeClr val="bg1"/>
                </a:solidFill>
                <a:latin typeface="Arial Narrow" panose="020B0604020202020204" pitchFamily="34" charset="0"/>
                <a:cs typeface="Arial Narrow" panose="020B0604020202020204" pitchFamily="34" charset="0"/>
              </a:rPr>
              <a:t>and the Cross and Shield Symbols are registered service marks of the Blue Cross and Blue Shield Association, an association of independent Blue Cross </a:t>
            </a:r>
            <a:br>
              <a:rPr lang="en-US" sz="800" b="0" i="0" spc="-10" dirty="0">
                <a:solidFill>
                  <a:schemeClr val="bg1"/>
                </a:solidFill>
                <a:latin typeface="Arial Narrow" panose="020B0604020202020204" pitchFamily="34" charset="0"/>
                <a:cs typeface="Arial Narrow" panose="020B0604020202020204" pitchFamily="34" charset="0"/>
              </a:rPr>
            </a:br>
            <a:r>
              <a:rPr lang="en-US" sz="800" b="0" i="0" spc="-10" dirty="0">
                <a:solidFill>
                  <a:schemeClr val="bg1"/>
                </a:solidFill>
                <a:latin typeface="Arial Narrow" panose="020B0604020202020204" pitchFamily="34" charset="0"/>
                <a:cs typeface="Arial Narrow" panose="020B0604020202020204" pitchFamily="34" charset="0"/>
              </a:rPr>
              <a:t>and Blue Shield Plans.</a:t>
            </a:r>
          </a:p>
        </p:txBody>
      </p:sp>
      <p:pic>
        <p:nvPicPr>
          <p:cNvPr id="12" name="Picture 11">
            <a:extLst>
              <a:ext uri="{FF2B5EF4-FFF2-40B4-BE49-F238E27FC236}">
                <a16:creationId xmlns:a16="http://schemas.microsoft.com/office/drawing/2014/main" id="{36D78585-0892-B047-8453-24459AC87424}"/>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34433" y="339329"/>
            <a:ext cx="3214117" cy="338328"/>
          </a:xfrm>
          <a:prstGeom prst="rect">
            <a:avLst/>
          </a:prstGeom>
        </p:spPr>
      </p:pic>
    </p:spTree>
    <p:extLst>
      <p:ext uri="{BB962C8B-B14F-4D97-AF65-F5344CB8AC3E}">
        <p14:creationId xmlns:p14="http://schemas.microsoft.com/office/powerpoint/2010/main" val="858307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Slide">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B9582BC-57CC-DB46-93CC-19777F39D6D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0"/>
            <a:ext cx="9144000" cy="2974847"/>
          </a:xfrm>
          <a:prstGeom prst="rect">
            <a:avLst/>
          </a:prstGeom>
        </p:spPr>
      </p:pic>
      <p:sp>
        <p:nvSpPr>
          <p:cNvPr id="2" name="Title 1"/>
          <p:cNvSpPr>
            <a:spLocks noGrp="1"/>
          </p:cNvSpPr>
          <p:nvPr>
            <p:ph type="ctrTitle" hasCustomPrompt="1"/>
          </p:nvPr>
        </p:nvSpPr>
        <p:spPr>
          <a:xfrm>
            <a:off x="325120" y="3621998"/>
            <a:ext cx="2329411" cy="2009932"/>
          </a:xfrm>
        </p:spPr>
        <p:txBody>
          <a:bodyPr anchor="b" anchorCtr="0"/>
          <a:lstStyle>
            <a:lvl1pPr algn="r">
              <a:buFontTx/>
              <a:buNone/>
              <a:defRPr sz="3200" b="1" baseline="0">
                <a:solidFill>
                  <a:srgbClr val="1C436A"/>
                </a:solidFill>
              </a:defRPr>
            </a:lvl1pPr>
          </a:lstStyle>
          <a:p>
            <a:r>
              <a:rPr lang="en-US" dirty="0"/>
              <a:t>Click to </a:t>
            </a:r>
            <a:br>
              <a:rPr lang="en-US" dirty="0"/>
            </a:br>
            <a:r>
              <a:rPr lang="en-US" dirty="0"/>
              <a:t>edit Master title style</a:t>
            </a:r>
          </a:p>
        </p:txBody>
      </p:sp>
      <p:sp>
        <p:nvSpPr>
          <p:cNvPr id="3" name="Subtitle 2"/>
          <p:cNvSpPr>
            <a:spLocks noGrp="1"/>
          </p:cNvSpPr>
          <p:nvPr>
            <p:ph type="subTitle" idx="1" hasCustomPrompt="1"/>
          </p:nvPr>
        </p:nvSpPr>
        <p:spPr>
          <a:xfrm>
            <a:off x="3413760" y="3581358"/>
            <a:ext cx="3078477" cy="2009932"/>
          </a:xfrm>
        </p:spPr>
        <p:txBody>
          <a:bodyPr anchor="b" anchorCtr="0"/>
          <a:lstStyle>
            <a:lvl1pPr marL="0" indent="0" algn="l">
              <a:spcBef>
                <a:spcPts val="0"/>
              </a:spcBef>
              <a:spcAft>
                <a:spcPts val="0"/>
              </a:spcAft>
              <a:buNone/>
              <a:defRPr sz="1800">
                <a:solidFill>
                  <a:srgbClr val="0079B3"/>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a:t>
            </a:r>
            <a:br>
              <a:rPr lang="en-US" dirty="0"/>
            </a:br>
            <a:r>
              <a:rPr lang="en-US" dirty="0"/>
              <a:t>subtitle style</a:t>
            </a:r>
          </a:p>
        </p:txBody>
      </p:sp>
      <p:cxnSp>
        <p:nvCxnSpPr>
          <p:cNvPr id="9" name="Straight Connector 8">
            <a:extLst>
              <a:ext uri="{FF2B5EF4-FFF2-40B4-BE49-F238E27FC236}">
                <a16:creationId xmlns:a16="http://schemas.microsoft.com/office/drawing/2014/main" id="{A41B54A9-A240-9749-94C6-1468F3FDDBB5}"/>
              </a:ext>
            </a:extLst>
          </p:cNvPr>
          <p:cNvCxnSpPr>
            <a:cxnSpLocks/>
          </p:cNvCxnSpPr>
          <p:nvPr userDrawn="1"/>
        </p:nvCxnSpPr>
        <p:spPr>
          <a:xfrm flipV="1">
            <a:off x="3034145" y="3385800"/>
            <a:ext cx="0" cy="2477193"/>
          </a:xfrm>
          <a:prstGeom prst="line">
            <a:avLst/>
          </a:prstGeom>
          <a:ln w="15875">
            <a:solidFill>
              <a:srgbClr val="1C436A"/>
            </a:solidFill>
          </a:ln>
        </p:spPr>
        <p:style>
          <a:lnRef idx="1">
            <a:schemeClr val="dk1"/>
          </a:lnRef>
          <a:fillRef idx="0">
            <a:schemeClr val="dk1"/>
          </a:fillRef>
          <a:effectRef idx="0">
            <a:schemeClr val="dk1"/>
          </a:effectRef>
          <a:fontRef idx="minor">
            <a:schemeClr val="tx1"/>
          </a:fontRef>
        </p:style>
      </p:cxnSp>
      <p:pic>
        <p:nvPicPr>
          <p:cNvPr id="12" name="Picture 11">
            <a:extLst>
              <a:ext uri="{FF2B5EF4-FFF2-40B4-BE49-F238E27FC236}">
                <a16:creationId xmlns:a16="http://schemas.microsoft.com/office/drawing/2014/main" id="{E0B667DF-2F42-0346-8C95-0E9BE71D7073}"/>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6393338" y="424423"/>
            <a:ext cx="2227350" cy="371225"/>
          </a:xfrm>
          <a:prstGeom prst="rect">
            <a:avLst/>
          </a:prstGeom>
        </p:spPr>
      </p:pic>
      <p:sp>
        <p:nvSpPr>
          <p:cNvPr id="13" name="Tagline">
            <a:extLst>
              <a:ext uri="{FF2B5EF4-FFF2-40B4-BE49-F238E27FC236}">
                <a16:creationId xmlns:a16="http://schemas.microsoft.com/office/drawing/2014/main" id="{76D13259-99D8-154F-97EE-E83C9C74012F}"/>
              </a:ext>
            </a:extLst>
          </p:cNvPr>
          <p:cNvSpPr txBox="1">
            <a:spLocks noChangeArrowheads="1"/>
          </p:cNvSpPr>
          <p:nvPr userDrawn="1"/>
        </p:nvSpPr>
        <p:spPr bwMode="auto">
          <a:xfrm>
            <a:off x="314960" y="6421738"/>
            <a:ext cx="5689599" cy="2844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nchorCtr="0">
            <a:no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ts val="0"/>
              </a:spcBef>
            </a:pPr>
            <a:r>
              <a:rPr lang="en-US" sz="800" spc="-30" dirty="0">
                <a:solidFill>
                  <a:schemeClr val="bg1"/>
                </a:solidFill>
              </a:rPr>
              <a:t>Insurance products issued by Dearborn Life Insurance Company, 701 E. 22nd St. Suite 300, Lombard, IL 60148. </a:t>
            </a:r>
            <a:br>
              <a:rPr lang="en-US" sz="800" spc="-30" dirty="0">
                <a:solidFill>
                  <a:schemeClr val="bg1"/>
                </a:solidFill>
              </a:rPr>
            </a:br>
            <a:r>
              <a:rPr lang="en-US" sz="800" spc="-20" dirty="0">
                <a:solidFill>
                  <a:schemeClr val="bg1"/>
                </a:solidFill>
              </a:rPr>
              <a:t>Blue Cross and Blue Shield </a:t>
            </a:r>
            <a:r>
              <a:rPr lang="en-US" sz="800" b="1" spc="-20" dirty="0">
                <a:solidFill>
                  <a:schemeClr val="bg1"/>
                </a:solidFill>
              </a:rPr>
              <a:t>of Illinois</a:t>
            </a:r>
            <a:r>
              <a:rPr lang="en-US" sz="800" b="0" spc="-20" dirty="0">
                <a:solidFill>
                  <a:schemeClr val="bg1"/>
                </a:solidFill>
              </a:rPr>
              <a:t> is the trade name of Dearborn Life Insurance Company, an independent licensee of the Blue Cross and Blue Shield Association. BLUE CROSS</a:t>
            </a:r>
            <a:r>
              <a:rPr lang="en-US" sz="800" b="0" spc="-20" baseline="30000" dirty="0">
                <a:solidFill>
                  <a:schemeClr val="bg1"/>
                </a:solidFill>
              </a:rPr>
              <a:t>®</a:t>
            </a:r>
            <a:r>
              <a:rPr lang="en-US" sz="800" b="0" spc="-20" dirty="0">
                <a:solidFill>
                  <a:schemeClr val="bg1"/>
                </a:solidFill>
              </a:rPr>
              <a:t>, BLUE SHIELD</a:t>
            </a:r>
            <a:r>
              <a:rPr lang="en-US" sz="800" b="0" spc="-20" baseline="30000" dirty="0">
                <a:solidFill>
                  <a:schemeClr val="bg1"/>
                </a:solidFill>
              </a:rPr>
              <a:t>®</a:t>
            </a:r>
            <a:r>
              <a:rPr lang="en-US" sz="800" b="0" spc="-20" dirty="0">
                <a:solidFill>
                  <a:schemeClr val="bg1"/>
                </a:solidFill>
              </a:rPr>
              <a:t> and the Cross and Shield Symbols are registered service marks of the Blue Cross and Blue Shield Association, an association of independent Blue Cross and Blue Shield Plans.</a:t>
            </a:r>
          </a:p>
        </p:txBody>
      </p:sp>
      <p:pic>
        <p:nvPicPr>
          <p:cNvPr id="15" name="Picture 14">
            <a:extLst>
              <a:ext uri="{FF2B5EF4-FFF2-40B4-BE49-F238E27FC236}">
                <a16:creationId xmlns:a16="http://schemas.microsoft.com/office/drawing/2014/main" id="{75B5DCB3-3C50-2E47-85EE-A5D506AADD5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flipH="1">
            <a:off x="0" y="6254404"/>
            <a:ext cx="9144000" cy="603596"/>
          </a:xfrm>
          <a:prstGeom prst="rect">
            <a:avLst/>
          </a:prstGeom>
        </p:spPr>
      </p:pic>
      <p:sp>
        <p:nvSpPr>
          <p:cNvPr id="18" name="Tagline">
            <a:extLst>
              <a:ext uri="{FF2B5EF4-FFF2-40B4-BE49-F238E27FC236}">
                <a16:creationId xmlns:a16="http://schemas.microsoft.com/office/drawing/2014/main" id="{8AEDCF5E-8D93-FC40-9624-99FE54DD7796}"/>
              </a:ext>
            </a:extLst>
          </p:cNvPr>
          <p:cNvSpPr txBox="1">
            <a:spLocks noChangeArrowheads="1"/>
          </p:cNvSpPr>
          <p:nvPr userDrawn="1"/>
        </p:nvSpPr>
        <p:spPr bwMode="auto">
          <a:xfrm>
            <a:off x="3250681" y="6254403"/>
            <a:ext cx="5730240" cy="6035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nchorCtr="0">
            <a:no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ts val="0"/>
              </a:spcBef>
            </a:pPr>
            <a:r>
              <a:rPr lang="en-US" sz="800" b="0" i="0" spc="-10" dirty="0">
                <a:solidFill>
                  <a:schemeClr val="bg1"/>
                </a:solidFill>
                <a:latin typeface="Arial Narrow" panose="020B0604020202020204" pitchFamily="34" charset="0"/>
                <a:cs typeface="Arial Narrow" panose="020B0604020202020204" pitchFamily="34" charset="0"/>
              </a:rPr>
              <a:t>Insurance products issued by Dearborn Life Insurance Company, 701 E. 22nd St. Suite 300, Lombard, IL 60148. Blue Cross and Blue Shield of Texas is the trade name of Dearborn Life Insurance Company, an independent licensee of the Blue Cross and Blue Shield Association. BLUE CROSS</a:t>
            </a:r>
            <a:r>
              <a:rPr lang="en-US" sz="800" b="0" i="0" spc="-10" baseline="30000" dirty="0">
                <a:solidFill>
                  <a:schemeClr val="bg1"/>
                </a:solidFill>
                <a:latin typeface="Arial Narrow" panose="020B0604020202020204" pitchFamily="34" charset="0"/>
                <a:cs typeface="Arial Narrow" panose="020B0604020202020204" pitchFamily="34" charset="0"/>
              </a:rPr>
              <a:t>®</a:t>
            </a:r>
            <a:r>
              <a:rPr lang="en-US" sz="800" b="0" i="0" spc="-10" dirty="0">
                <a:solidFill>
                  <a:schemeClr val="bg1"/>
                </a:solidFill>
                <a:latin typeface="Arial Narrow" panose="020B0604020202020204" pitchFamily="34" charset="0"/>
                <a:cs typeface="Arial Narrow" panose="020B0604020202020204" pitchFamily="34" charset="0"/>
              </a:rPr>
              <a:t>, BLUE SHIELD</a:t>
            </a:r>
            <a:r>
              <a:rPr lang="en-US" sz="800" b="0" i="0" spc="-10" baseline="30000" dirty="0">
                <a:solidFill>
                  <a:schemeClr val="bg1"/>
                </a:solidFill>
                <a:latin typeface="Arial Narrow" panose="020B0604020202020204" pitchFamily="34" charset="0"/>
                <a:cs typeface="Arial Narrow" panose="020B0604020202020204" pitchFamily="34" charset="0"/>
              </a:rPr>
              <a:t>®</a:t>
            </a:r>
            <a:r>
              <a:rPr lang="en-US" sz="800" b="0" i="0" spc="-10" dirty="0">
                <a:solidFill>
                  <a:schemeClr val="bg1"/>
                </a:solidFill>
                <a:latin typeface="Arial Narrow" panose="020B0604020202020204" pitchFamily="34" charset="0"/>
                <a:cs typeface="Arial Narrow" panose="020B0604020202020204" pitchFamily="34" charset="0"/>
              </a:rPr>
              <a:t> </a:t>
            </a:r>
            <a:br>
              <a:rPr lang="en-US" sz="800" b="0" i="0" spc="-10" dirty="0">
                <a:solidFill>
                  <a:schemeClr val="bg1"/>
                </a:solidFill>
                <a:latin typeface="Arial Narrow" panose="020B0604020202020204" pitchFamily="34" charset="0"/>
                <a:cs typeface="Arial Narrow" panose="020B0604020202020204" pitchFamily="34" charset="0"/>
              </a:rPr>
            </a:br>
            <a:r>
              <a:rPr lang="en-US" sz="800" b="0" i="0" spc="-10" dirty="0">
                <a:solidFill>
                  <a:schemeClr val="bg1"/>
                </a:solidFill>
                <a:latin typeface="Arial Narrow" panose="020B0604020202020204" pitchFamily="34" charset="0"/>
                <a:cs typeface="Arial Narrow" panose="020B0604020202020204" pitchFamily="34" charset="0"/>
              </a:rPr>
              <a:t>and the Cross and Shield Symbols are registered service marks of the Blue Cross and Blue Shield Association, an association of independent Blue Cross </a:t>
            </a:r>
            <a:br>
              <a:rPr lang="en-US" sz="800" b="0" i="0" spc="-10" dirty="0">
                <a:solidFill>
                  <a:schemeClr val="bg1"/>
                </a:solidFill>
                <a:latin typeface="Arial Narrow" panose="020B0604020202020204" pitchFamily="34" charset="0"/>
                <a:cs typeface="Arial Narrow" panose="020B0604020202020204" pitchFamily="34" charset="0"/>
              </a:rPr>
            </a:br>
            <a:r>
              <a:rPr lang="en-US" sz="800" b="0" i="0" spc="-10" dirty="0">
                <a:solidFill>
                  <a:schemeClr val="bg1"/>
                </a:solidFill>
                <a:latin typeface="Arial Narrow" panose="020B0604020202020204" pitchFamily="34" charset="0"/>
                <a:cs typeface="Arial Narrow" panose="020B0604020202020204" pitchFamily="34" charset="0"/>
              </a:rPr>
              <a:t>and Blue Shield Plans.</a:t>
            </a:r>
          </a:p>
        </p:txBody>
      </p:sp>
    </p:spTree>
    <p:extLst>
      <p:ext uri="{BB962C8B-B14F-4D97-AF65-F5344CB8AC3E}">
        <p14:creationId xmlns:p14="http://schemas.microsoft.com/office/powerpoint/2010/main" val="132869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pic>
        <p:nvPicPr>
          <p:cNvPr id="19" name="Picture 18">
            <a:extLst>
              <a:ext uri="{FF2B5EF4-FFF2-40B4-BE49-F238E27FC236}">
                <a16:creationId xmlns:a16="http://schemas.microsoft.com/office/drawing/2014/main" id="{B18815C0-8D71-854E-9586-2BEE403E569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flipH="1">
            <a:off x="0" y="0"/>
            <a:ext cx="9144000" cy="2974847"/>
          </a:xfrm>
          <a:prstGeom prst="rect">
            <a:avLst/>
          </a:prstGeom>
        </p:spPr>
      </p:pic>
      <p:pic>
        <p:nvPicPr>
          <p:cNvPr id="12" name="Picture 11">
            <a:extLst>
              <a:ext uri="{FF2B5EF4-FFF2-40B4-BE49-F238E27FC236}">
                <a16:creationId xmlns:a16="http://schemas.microsoft.com/office/drawing/2014/main" id="{4486390F-05CC-9848-9C52-8068B6F98C5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417056" y="424423"/>
            <a:ext cx="2227350" cy="371225"/>
          </a:xfrm>
          <a:prstGeom prst="rect">
            <a:avLst/>
          </a:prstGeom>
        </p:spPr>
      </p:pic>
      <p:pic>
        <p:nvPicPr>
          <p:cNvPr id="10" name="Picture 9">
            <a:extLst>
              <a:ext uri="{FF2B5EF4-FFF2-40B4-BE49-F238E27FC236}">
                <a16:creationId xmlns:a16="http://schemas.microsoft.com/office/drawing/2014/main" id="{C4CA93C4-AB10-B34D-8618-324C91AF88D1}"/>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flipH="1">
            <a:off x="0" y="6254404"/>
            <a:ext cx="9144000" cy="603596"/>
          </a:xfrm>
          <a:prstGeom prst="rect">
            <a:avLst/>
          </a:prstGeom>
        </p:spPr>
      </p:pic>
      <p:sp>
        <p:nvSpPr>
          <p:cNvPr id="14" name="Title 1">
            <a:extLst>
              <a:ext uri="{FF2B5EF4-FFF2-40B4-BE49-F238E27FC236}">
                <a16:creationId xmlns:a16="http://schemas.microsoft.com/office/drawing/2014/main" id="{5AD7731D-C8B0-3E4B-81A0-EF4E2615D91E}"/>
              </a:ext>
            </a:extLst>
          </p:cNvPr>
          <p:cNvSpPr>
            <a:spLocks noGrp="1"/>
          </p:cNvSpPr>
          <p:nvPr>
            <p:ph type="ctrTitle" hasCustomPrompt="1"/>
          </p:nvPr>
        </p:nvSpPr>
        <p:spPr>
          <a:xfrm>
            <a:off x="325120" y="3621998"/>
            <a:ext cx="2329411" cy="2009932"/>
          </a:xfrm>
        </p:spPr>
        <p:txBody>
          <a:bodyPr anchor="b" anchorCtr="0"/>
          <a:lstStyle>
            <a:lvl1pPr algn="r">
              <a:buFontTx/>
              <a:buNone/>
              <a:defRPr sz="3200" b="1" baseline="0">
                <a:solidFill>
                  <a:srgbClr val="1C436A"/>
                </a:solidFill>
              </a:defRPr>
            </a:lvl1pPr>
          </a:lstStyle>
          <a:p>
            <a:r>
              <a:rPr lang="en-US" dirty="0"/>
              <a:t>Click to </a:t>
            </a:r>
            <a:br>
              <a:rPr lang="en-US" dirty="0"/>
            </a:br>
            <a:r>
              <a:rPr lang="en-US" dirty="0"/>
              <a:t>edit Master title style</a:t>
            </a:r>
          </a:p>
        </p:txBody>
      </p:sp>
      <p:sp>
        <p:nvSpPr>
          <p:cNvPr id="15" name="Subtitle 2">
            <a:extLst>
              <a:ext uri="{FF2B5EF4-FFF2-40B4-BE49-F238E27FC236}">
                <a16:creationId xmlns:a16="http://schemas.microsoft.com/office/drawing/2014/main" id="{F161A367-5DEB-A346-9F62-E265A2AD01CD}"/>
              </a:ext>
            </a:extLst>
          </p:cNvPr>
          <p:cNvSpPr>
            <a:spLocks noGrp="1"/>
          </p:cNvSpPr>
          <p:nvPr>
            <p:ph type="subTitle" idx="1" hasCustomPrompt="1"/>
          </p:nvPr>
        </p:nvSpPr>
        <p:spPr>
          <a:xfrm>
            <a:off x="3413760" y="3581358"/>
            <a:ext cx="3078477" cy="2009932"/>
          </a:xfrm>
        </p:spPr>
        <p:txBody>
          <a:bodyPr anchor="b" anchorCtr="0"/>
          <a:lstStyle>
            <a:lvl1pPr marL="0" indent="0" algn="l">
              <a:spcBef>
                <a:spcPts val="0"/>
              </a:spcBef>
              <a:spcAft>
                <a:spcPts val="0"/>
              </a:spcAft>
              <a:buNone/>
              <a:defRPr sz="1800">
                <a:solidFill>
                  <a:srgbClr val="0079B3"/>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a:t>
            </a:r>
            <a:br>
              <a:rPr lang="en-US" dirty="0"/>
            </a:br>
            <a:r>
              <a:rPr lang="en-US" dirty="0"/>
              <a:t>subtitle style</a:t>
            </a:r>
          </a:p>
        </p:txBody>
      </p:sp>
      <p:cxnSp>
        <p:nvCxnSpPr>
          <p:cNvPr id="16" name="Straight Connector 15">
            <a:extLst>
              <a:ext uri="{FF2B5EF4-FFF2-40B4-BE49-F238E27FC236}">
                <a16:creationId xmlns:a16="http://schemas.microsoft.com/office/drawing/2014/main" id="{3746A1FC-4C6D-AC40-A7C2-ADECD066B803}"/>
              </a:ext>
            </a:extLst>
          </p:cNvPr>
          <p:cNvCxnSpPr>
            <a:cxnSpLocks/>
          </p:cNvCxnSpPr>
          <p:nvPr userDrawn="1"/>
        </p:nvCxnSpPr>
        <p:spPr>
          <a:xfrm flipV="1">
            <a:off x="3034145" y="3385800"/>
            <a:ext cx="0" cy="2477193"/>
          </a:xfrm>
          <a:prstGeom prst="line">
            <a:avLst/>
          </a:prstGeom>
          <a:ln w="15875">
            <a:solidFill>
              <a:srgbClr val="1C436A"/>
            </a:solidFill>
          </a:ln>
        </p:spPr>
        <p:style>
          <a:lnRef idx="1">
            <a:schemeClr val="dk1"/>
          </a:lnRef>
          <a:fillRef idx="0">
            <a:schemeClr val="dk1"/>
          </a:fillRef>
          <a:effectRef idx="0">
            <a:schemeClr val="dk1"/>
          </a:effectRef>
          <a:fontRef idx="minor">
            <a:schemeClr val="tx1"/>
          </a:fontRef>
        </p:style>
      </p:cxnSp>
      <p:sp>
        <p:nvSpPr>
          <p:cNvPr id="20" name="Tagline">
            <a:extLst>
              <a:ext uri="{FF2B5EF4-FFF2-40B4-BE49-F238E27FC236}">
                <a16:creationId xmlns:a16="http://schemas.microsoft.com/office/drawing/2014/main" id="{589604BD-9A8F-854A-AB0C-258B4F2D9086}"/>
              </a:ext>
            </a:extLst>
          </p:cNvPr>
          <p:cNvSpPr txBox="1">
            <a:spLocks noChangeArrowheads="1"/>
          </p:cNvSpPr>
          <p:nvPr userDrawn="1"/>
        </p:nvSpPr>
        <p:spPr bwMode="auto">
          <a:xfrm>
            <a:off x="3250681" y="6254403"/>
            <a:ext cx="5730240" cy="6035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nchorCtr="0">
            <a:no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ts val="0"/>
              </a:spcBef>
            </a:pPr>
            <a:r>
              <a:rPr lang="en-US" sz="800" b="0" i="0" spc="-10" dirty="0">
                <a:solidFill>
                  <a:schemeClr val="bg1"/>
                </a:solidFill>
                <a:latin typeface="Arial Narrow" panose="020B0604020202020204" pitchFamily="34" charset="0"/>
                <a:cs typeface="Arial Narrow" panose="020B0604020202020204" pitchFamily="34" charset="0"/>
              </a:rPr>
              <a:t>Insurance products issued by Dearborn Life Insurance Company, 701 E. 22nd St. Suite 300, Lombard, IL 60148. Blue Cross and Blue Shield of Texas is the trade name of Dearborn Life Insurance Company, an independent licensee of the Blue Cross and Blue Shield Association. BLUE CROSS</a:t>
            </a:r>
            <a:r>
              <a:rPr lang="en-US" sz="800" b="0" i="0" spc="-10" baseline="30000" dirty="0">
                <a:solidFill>
                  <a:schemeClr val="bg1"/>
                </a:solidFill>
                <a:latin typeface="Arial Narrow" panose="020B0604020202020204" pitchFamily="34" charset="0"/>
                <a:cs typeface="Arial Narrow" panose="020B0604020202020204" pitchFamily="34" charset="0"/>
              </a:rPr>
              <a:t>®</a:t>
            </a:r>
            <a:r>
              <a:rPr lang="en-US" sz="800" b="0" i="0" spc="-10" dirty="0">
                <a:solidFill>
                  <a:schemeClr val="bg1"/>
                </a:solidFill>
                <a:latin typeface="Arial Narrow" panose="020B0604020202020204" pitchFamily="34" charset="0"/>
                <a:cs typeface="Arial Narrow" panose="020B0604020202020204" pitchFamily="34" charset="0"/>
              </a:rPr>
              <a:t>, BLUE SHIELD</a:t>
            </a:r>
            <a:r>
              <a:rPr lang="en-US" sz="800" b="0" i="0" spc="-10" baseline="30000" dirty="0">
                <a:solidFill>
                  <a:schemeClr val="bg1"/>
                </a:solidFill>
                <a:latin typeface="Arial Narrow" panose="020B0604020202020204" pitchFamily="34" charset="0"/>
                <a:cs typeface="Arial Narrow" panose="020B0604020202020204" pitchFamily="34" charset="0"/>
              </a:rPr>
              <a:t>®</a:t>
            </a:r>
            <a:r>
              <a:rPr lang="en-US" sz="800" b="0" i="0" spc="-10" dirty="0">
                <a:solidFill>
                  <a:schemeClr val="bg1"/>
                </a:solidFill>
                <a:latin typeface="Arial Narrow" panose="020B0604020202020204" pitchFamily="34" charset="0"/>
                <a:cs typeface="Arial Narrow" panose="020B0604020202020204" pitchFamily="34" charset="0"/>
              </a:rPr>
              <a:t> </a:t>
            </a:r>
            <a:br>
              <a:rPr lang="en-US" sz="800" b="0" i="0" spc="-10" dirty="0">
                <a:solidFill>
                  <a:schemeClr val="bg1"/>
                </a:solidFill>
                <a:latin typeface="Arial Narrow" panose="020B0604020202020204" pitchFamily="34" charset="0"/>
                <a:cs typeface="Arial Narrow" panose="020B0604020202020204" pitchFamily="34" charset="0"/>
              </a:rPr>
            </a:br>
            <a:r>
              <a:rPr lang="en-US" sz="800" b="0" i="0" spc="-10" dirty="0">
                <a:solidFill>
                  <a:schemeClr val="bg1"/>
                </a:solidFill>
                <a:latin typeface="Arial Narrow" panose="020B0604020202020204" pitchFamily="34" charset="0"/>
                <a:cs typeface="Arial Narrow" panose="020B0604020202020204" pitchFamily="34" charset="0"/>
              </a:rPr>
              <a:t>and the Cross and Shield Symbols are registered service marks of the Blue Cross and Blue Shield Association, an association of independent Blue Cross </a:t>
            </a:r>
            <a:br>
              <a:rPr lang="en-US" sz="800" b="0" i="0" spc="-10" dirty="0">
                <a:solidFill>
                  <a:schemeClr val="bg1"/>
                </a:solidFill>
                <a:latin typeface="Arial Narrow" panose="020B0604020202020204" pitchFamily="34" charset="0"/>
                <a:cs typeface="Arial Narrow" panose="020B0604020202020204" pitchFamily="34" charset="0"/>
              </a:rPr>
            </a:br>
            <a:r>
              <a:rPr lang="en-US" sz="800" b="0" i="0" spc="-10" dirty="0">
                <a:solidFill>
                  <a:schemeClr val="bg1"/>
                </a:solidFill>
                <a:latin typeface="Arial Narrow" panose="020B0604020202020204" pitchFamily="34" charset="0"/>
                <a:cs typeface="Arial Narrow" panose="020B0604020202020204" pitchFamily="34" charset="0"/>
              </a:rPr>
              <a:t>and Blue Shield Plans.</a:t>
            </a:r>
          </a:p>
        </p:txBody>
      </p:sp>
    </p:spTree>
    <p:extLst>
      <p:ext uri="{BB962C8B-B14F-4D97-AF65-F5344CB8AC3E}">
        <p14:creationId xmlns:p14="http://schemas.microsoft.com/office/powerpoint/2010/main" val="3047014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slide">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CAF39C3-17B8-A142-81FE-84E4A9F725F7}"/>
              </a:ext>
            </a:extLst>
          </p:cNvPr>
          <p:cNvSpPr/>
          <p:nvPr userDrawn="1"/>
        </p:nvSpPr>
        <p:spPr>
          <a:xfrm>
            <a:off x="6119783" y="0"/>
            <a:ext cx="3024217" cy="6553200"/>
          </a:xfrm>
          <a:prstGeom prst="rect">
            <a:avLst/>
          </a:prstGeom>
          <a:solidFill>
            <a:srgbClr val="605F9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tIns="91440" bIns="91440" rtlCol="0" anchor="ctr"/>
          <a:lstStyle/>
          <a:p>
            <a:pPr algn="ctr"/>
            <a:endParaRPr lang="en-US" sz="1800" dirty="0"/>
          </a:p>
        </p:txBody>
      </p:sp>
      <p:sp>
        <p:nvSpPr>
          <p:cNvPr id="3" name="Subtitle 2"/>
          <p:cNvSpPr>
            <a:spLocks noGrp="1"/>
          </p:cNvSpPr>
          <p:nvPr>
            <p:ph type="subTitle" idx="1"/>
          </p:nvPr>
        </p:nvSpPr>
        <p:spPr>
          <a:xfrm>
            <a:off x="457201" y="1600200"/>
            <a:ext cx="5253643" cy="4808095"/>
          </a:xfrm>
        </p:spPr>
        <p:txBody>
          <a:bodyPr/>
          <a:lstStyle>
            <a:lvl1pPr marL="0" indent="0" algn="l">
              <a:buNone/>
              <a:defRPr sz="180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7" name="Text Placeholder 6">
            <a:extLst>
              <a:ext uri="{FF2B5EF4-FFF2-40B4-BE49-F238E27FC236}">
                <a16:creationId xmlns:a16="http://schemas.microsoft.com/office/drawing/2014/main" id="{E862C320-033B-4808-857E-0F85BC55337F}"/>
              </a:ext>
            </a:extLst>
          </p:cNvPr>
          <p:cNvSpPr>
            <a:spLocks noGrp="1"/>
          </p:cNvSpPr>
          <p:nvPr>
            <p:ph type="body" sz="quarter" idx="10"/>
          </p:nvPr>
        </p:nvSpPr>
        <p:spPr>
          <a:xfrm>
            <a:off x="457200" y="374754"/>
            <a:ext cx="5253644" cy="920646"/>
          </a:xfrm>
        </p:spPr>
        <p:txBody>
          <a:bodyPr/>
          <a:lstStyle>
            <a:lvl1pPr marL="0" indent="0">
              <a:buNone/>
              <a:defRPr sz="3000">
                <a:solidFill>
                  <a:schemeClr val="tx2"/>
                </a:solidFill>
              </a:defRPr>
            </a:lvl1pPr>
          </a:lstStyle>
          <a:p>
            <a:pPr lvl="0"/>
            <a:r>
              <a:rPr lang="en-US" dirty="0"/>
              <a:t>Edit Master text styles</a:t>
            </a:r>
          </a:p>
        </p:txBody>
      </p:sp>
      <p:sp>
        <p:nvSpPr>
          <p:cNvPr id="8" name="Slide Number Placeholder">
            <a:extLst>
              <a:ext uri="{FF2B5EF4-FFF2-40B4-BE49-F238E27FC236}">
                <a16:creationId xmlns:a16="http://schemas.microsoft.com/office/drawing/2014/main" id="{25F512DC-8796-0E42-A501-592503ACA30B}"/>
              </a:ext>
            </a:extLst>
          </p:cNvPr>
          <p:cNvSpPr>
            <a:spLocks noGrp="1"/>
          </p:cNvSpPr>
          <p:nvPr>
            <p:ph type="sldNum" sz="quarter" idx="4"/>
          </p:nvPr>
        </p:nvSpPr>
        <p:spPr>
          <a:xfrm>
            <a:off x="8686800" y="6553200"/>
            <a:ext cx="457200" cy="304799"/>
          </a:xfrm>
          <a:prstGeom prst="rect">
            <a:avLst/>
          </a:prstGeom>
        </p:spPr>
        <p:txBody>
          <a:bodyPr vert="horz" wrap="none" lIns="0" tIns="0" rIns="0" bIns="0" rtlCol="0" anchor="ctr"/>
          <a:lstStyle>
            <a:lvl1pPr algn="ctr">
              <a:defRPr sz="800" b="0">
                <a:solidFill>
                  <a:schemeClr val="bg1">
                    <a:lumMod val="75000"/>
                  </a:schemeClr>
                </a:solidFill>
              </a:defRPr>
            </a:lvl1pPr>
          </a:lstStyle>
          <a:p>
            <a:fld id="{1384FA50-8B36-4B06-A05C-1E58CBA999B5}" type="slidenum">
              <a:rPr lang="en-US" smtClean="0"/>
              <a:pPr/>
              <a:t>‹#›</a:t>
            </a:fld>
            <a:endParaRPr lang="en-US" dirty="0"/>
          </a:p>
        </p:txBody>
      </p:sp>
      <p:sp>
        <p:nvSpPr>
          <p:cNvPr id="2" name="Title 1"/>
          <p:cNvSpPr>
            <a:spLocks noGrp="1"/>
          </p:cNvSpPr>
          <p:nvPr>
            <p:ph type="ctrTitle"/>
          </p:nvPr>
        </p:nvSpPr>
        <p:spPr>
          <a:xfrm>
            <a:off x="6492240" y="457199"/>
            <a:ext cx="2319251" cy="5688767"/>
          </a:xfrm>
        </p:spPr>
        <p:txBody>
          <a:bodyPr anchor="ctr"/>
          <a:lstStyle>
            <a:lvl1pPr algn="l">
              <a:defRPr sz="3200" b="1" baseline="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4042792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Divider slide">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CAF39C3-17B8-A142-81FE-84E4A9F725F7}"/>
              </a:ext>
            </a:extLst>
          </p:cNvPr>
          <p:cNvSpPr/>
          <p:nvPr userDrawn="1"/>
        </p:nvSpPr>
        <p:spPr>
          <a:xfrm>
            <a:off x="6119783" y="0"/>
            <a:ext cx="3024217" cy="6553200"/>
          </a:xfrm>
          <a:prstGeom prst="rect">
            <a:avLst/>
          </a:prstGeom>
          <a:solidFill>
            <a:srgbClr val="1C436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tIns="91440" bIns="91440" rtlCol="0" anchor="ctr"/>
          <a:lstStyle/>
          <a:p>
            <a:pPr algn="ctr"/>
            <a:endParaRPr lang="en-US" sz="1800" dirty="0"/>
          </a:p>
        </p:txBody>
      </p:sp>
      <p:sp>
        <p:nvSpPr>
          <p:cNvPr id="3" name="Subtitle 2"/>
          <p:cNvSpPr>
            <a:spLocks noGrp="1"/>
          </p:cNvSpPr>
          <p:nvPr>
            <p:ph type="subTitle" idx="1"/>
          </p:nvPr>
        </p:nvSpPr>
        <p:spPr>
          <a:xfrm>
            <a:off x="457201" y="1600200"/>
            <a:ext cx="5253643" cy="4808095"/>
          </a:xfrm>
        </p:spPr>
        <p:txBody>
          <a:bodyPr/>
          <a:lstStyle>
            <a:lvl1pPr marL="0" indent="0" algn="l">
              <a:buNone/>
              <a:defRPr sz="180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7" name="Text Placeholder 6">
            <a:extLst>
              <a:ext uri="{FF2B5EF4-FFF2-40B4-BE49-F238E27FC236}">
                <a16:creationId xmlns:a16="http://schemas.microsoft.com/office/drawing/2014/main" id="{E862C320-033B-4808-857E-0F85BC55337F}"/>
              </a:ext>
            </a:extLst>
          </p:cNvPr>
          <p:cNvSpPr>
            <a:spLocks noGrp="1"/>
          </p:cNvSpPr>
          <p:nvPr>
            <p:ph type="body" sz="quarter" idx="10"/>
          </p:nvPr>
        </p:nvSpPr>
        <p:spPr>
          <a:xfrm>
            <a:off x="457200" y="374754"/>
            <a:ext cx="5253644" cy="920646"/>
          </a:xfrm>
        </p:spPr>
        <p:txBody>
          <a:bodyPr/>
          <a:lstStyle>
            <a:lvl1pPr marL="0" indent="0">
              <a:buNone/>
              <a:defRPr sz="3000">
                <a:solidFill>
                  <a:schemeClr val="tx2"/>
                </a:solidFill>
              </a:defRPr>
            </a:lvl1pPr>
          </a:lstStyle>
          <a:p>
            <a:pPr lvl="0"/>
            <a:r>
              <a:rPr lang="en-US" dirty="0"/>
              <a:t>Edit Master text styles</a:t>
            </a:r>
          </a:p>
        </p:txBody>
      </p:sp>
      <p:sp>
        <p:nvSpPr>
          <p:cNvPr id="8" name="Slide Number Placeholder">
            <a:extLst>
              <a:ext uri="{FF2B5EF4-FFF2-40B4-BE49-F238E27FC236}">
                <a16:creationId xmlns:a16="http://schemas.microsoft.com/office/drawing/2014/main" id="{25F512DC-8796-0E42-A501-592503ACA30B}"/>
              </a:ext>
            </a:extLst>
          </p:cNvPr>
          <p:cNvSpPr>
            <a:spLocks noGrp="1"/>
          </p:cNvSpPr>
          <p:nvPr>
            <p:ph type="sldNum" sz="quarter" idx="4"/>
          </p:nvPr>
        </p:nvSpPr>
        <p:spPr>
          <a:xfrm>
            <a:off x="8686800" y="6553200"/>
            <a:ext cx="457200" cy="304799"/>
          </a:xfrm>
          <a:prstGeom prst="rect">
            <a:avLst/>
          </a:prstGeom>
        </p:spPr>
        <p:txBody>
          <a:bodyPr vert="horz" wrap="none" lIns="0" tIns="0" rIns="0" bIns="0" rtlCol="0" anchor="ctr"/>
          <a:lstStyle>
            <a:lvl1pPr algn="ctr">
              <a:defRPr sz="800" b="0">
                <a:solidFill>
                  <a:schemeClr val="bg1">
                    <a:lumMod val="75000"/>
                  </a:schemeClr>
                </a:solidFill>
              </a:defRPr>
            </a:lvl1pPr>
          </a:lstStyle>
          <a:p>
            <a:fld id="{1384FA50-8B36-4B06-A05C-1E58CBA999B5}" type="slidenum">
              <a:rPr lang="en-US" smtClean="0"/>
              <a:pPr/>
              <a:t>‹#›</a:t>
            </a:fld>
            <a:endParaRPr lang="en-US" dirty="0"/>
          </a:p>
        </p:txBody>
      </p:sp>
      <p:sp>
        <p:nvSpPr>
          <p:cNvPr id="2" name="Title 1"/>
          <p:cNvSpPr>
            <a:spLocks noGrp="1"/>
          </p:cNvSpPr>
          <p:nvPr>
            <p:ph type="ctrTitle"/>
          </p:nvPr>
        </p:nvSpPr>
        <p:spPr>
          <a:xfrm>
            <a:off x="6492240" y="457199"/>
            <a:ext cx="2319251" cy="5688767"/>
          </a:xfrm>
        </p:spPr>
        <p:txBody>
          <a:bodyPr anchor="ctr"/>
          <a:lstStyle>
            <a:lvl1pPr algn="l">
              <a:defRPr sz="3200" b="1" baseline="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4003447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Divider slide">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CAF39C3-17B8-A142-81FE-84E4A9F725F7}"/>
              </a:ext>
            </a:extLst>
          </p:cNvPr>
          <p:cNvSpPr/>
          <p:nvPr userDrawn="1"/>
        </p:nvSpPr>
        <p:spPr>
          <a:xfrm>
            <a:off x="6119783" y="0"/>
            <a:ext cx="3024217" cy="6553200"/>
          </a:xfrm>
          <a:prstGeom prst="rect">
            <a:avLst/>
          </a:prstGeom>
          <a:solidFill>
            <a:srgbClr val="0079B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tIns="91440" bIns="91440" rtlCol="0" anchor="ctr"/>
          <a:lstStyle/>
          <a:p>
            <a:pPr algn="ctr"/>
            <a:endParaRPr lang="en-US" sz="1800" dirty="0"/>
          </a:p>
        </p:txBody>
      </p:sp>
      <p:sp>
        <p:nvSpPr>
          <p:cNvPr id="3" name="Subtitle 2"/>
          <p:cNvSpPr>
            <a:spLocks noGrp="1"/>
          </p:cNvSpPr>
          <p:nvPr>
            <p:ph type="subTitle" idx="1"/>
          </p:nvPr>
        </p:nvSpPr>
        <p:spPr>
          <a:xfrm>
            <a:off x="457201" y="1600200"/>
            <a:ext cx="5253643" cy="4808095"/>
          </a:xfrm>
        </p:spPr>
        <p:txBody>
          <a:bodyPr/>
          <a:lstStyle>
            <a:lvl1pPr marL="0" indent="0" algn="l">
              <a:buNone/>
              <a:defRPr sz="180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7" name="Text Placeholder 6">
            <a:extLst>
              <a:ext uri="{FF2B5EF4-FFF2-40B4-BE49-F238E27FC236}">
                <a16:creationId xmlns:a16="http://schemas.microsoft.com/office/drawing/2014/main" id="{E862C320-033B-4808-857E-0F85BC55337F}"/>
              </a:ext>
            </a:extLst>
          </p:cNvPr>
          <p:cNvSpPr>
            <a:spLocks noGrp="1"/>
          </p:cNvSpPr>
          <p:nvPr>
            <p:ph type="body" sz="quarter" idx="10"/>
          </p:nvPr>
        </p:nvSpPr>
        <p:spPr>
          <a:xfrm>
            <a:off x="457200" y="374754"/>
            <a:ext cx="5253644" cy="920646"/>
          </a:xfrm>
        </p:spPr>
        <p:txBody>
          <a:bodyPr/>
          <a:lstStyle>
            <a:lvl1pPr marL="0" indent="0">
              <a:buNone/>
              <a:defRPr sz="3000">
                <a:solidFill>
                  <a:schemeClr val="tx2"/>
                </a:solidFill>
              </a:defRPr>
            </a:lvl1pPr>
          </a:lstStyle>
          <a:p>
            <a:pPr lvl="0"/>
            <a:r>
              <a:rPr lang="en-US" dirty="0"/>
              <a:t>Edit Master text styles</a:t>
            </a:r>
          </a:p>
        </p:txBody>
      </p:sp>
      <p:sp>
        <p:nvSpPr>
          <p:cNvPr id="8" name="Slide Number Placeholder">
            <a:extLst>
              <a:ext uri="{FF2B5EF4-FFF2-40B4-BE49-F238E27FC236}">
                <a16:creationId xmlns:a16="http://schemas.microsoft.com/office/drawing/2014/main" id="{25F512DC-8796-0E42-A501-592503ACA30B}"/>
              </a:ext>
            </a:extLst>
          </p:cNvPr>
          <p:cNvSpPr>
            <a:spLocks noGrp="1"/>
          </p:cNvSpPr>
          <p:nvPr>
            <p:ph type="sldNum" sz="quarter" idx="4"/>
          </p:nvPr>
        </p:nvSpPr>
        <p:spPr>
          <a:xfrm>
            <a:off x="8686800" y="6553200"/>
            <a:ext cx="457200" cy="304799"/>
          </a:xfrm>
          <a:prstGeom prst="rect">
            <a:avLst/>
          </a:prstGeom>
        </p:spPr>
        <p:txBody>
          <a:bodyPr vert="horz" wrap="none" lIns="0" tIns="0" rIns="0" bIns="0" rtlCol="0" anchor="ctr"/>
          <a:lstStyle>
            <a:lvl1pPr algn="ctr">
              <a:defRPr sz="800" b="0">
                <a:solidFill>
                  <a:schemeClr val="bg1">
                    <a:lumMod val="75000"/>
                  </a:schemeClr>
                </a:solidFill>
              </a:defRPr>
            </a:lvl1pPr>
          </a:lstStyle>
          <a:p>
            <a:fld id="{1384FA50-8B36-4B06-A05C-1E58CBA999B5}" type="slidenum">
              <a:rPr lang="en-US" smtClean="0"/>
              <a:pPr/>
              <a:t>‹#›</a:t>
            </a:fld>
            <a:endParaRPr lang="en-US" dirty="0"/>
          </a:p>
        </p:txBody>
      </p:sp>
      <p:sp>
        <p:nvSpPr>
          <p:cNvPr id="2" name="Title 1"/>
          <p:cNvSpPr>
            <a:spLocks noGrp="1"/>
          </p:cNvSpPr>
          <p:nvPr>
            <p:ph type="ctrTitle"/>
          </p:nvPr>
        </p:nvSpPr>
        <p:spPr>
          <a:xfrm>
            <a:off x="6492240" y="457199"/>
            <a:ext cx="2319251" cy="5688767"/>
          </a:xfrm>
        </p:spPr>
        <p:txBody>
          <a:bodyPr anchor="ctr"/>
          <a:lstStyle>
            <a:lvl1pPr algn="l">
              <a:defRPr sz="3200" b="1" baseline="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524533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Divider slide">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CAF39C3-17B8-A142-81FE-84E4A9F725F7}"/>
              </a:ext>
            </a:extLst>
          </p:cNvPr>
          <p:cNvSpPr/>
          <p:nvPr userDrawn="1"/>
        </p:nvSpPr>
        <p:spPr>
          <a:xfrm>
            <a:off x="6119783" y="0"/>
            <a:ext cx="3024217" cy="6553200"/>
          </a:xfrm>
          <a:prstGeom prst="rect">
            <a:avLst/>
          </a:prstGeom>
          <a:blipFill>
            <a:blip r:embed="rId2"/>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tIns="91440" bIns="91440" rtlCol="0" anchor="ctr"/>
          <a:lstStyle/>
          <a:p>
            <a:pPr algn="ctr"/>
            <a:endParaRPr lang="en-US" sz="1800" dirty="0"/>
          </a:p>
        </p:txBody>
      </p:sp>
      <p:sp>
        <p:nvSpPr>
          <p:cNvPr id="3" name="Subtitle 2"/>
          <p:cNvSpPr>
            <a:spLocks noGrp="1"/>
          </p:cNvSpPr>
          <p:nvPr>
            <p:ph type="subTitle" idx="1"/>
          </p:nvPr>
        </p:nvSpPr>
        <p:spPr>
          <a:xfrm>
            <a:off x="457201" y="1600200"/>
            <a:ext cx="5253643" cy="4808095"/>
          </a:xfrm>
        </p:spPr>
        <p:txBody>
          <a:bodyPr/>
          <a:lstStyle>
            <a:lvl1pPr marL="0" indent="0" algn="l">
              <a:buNone/>
              <a:defRPr sz="180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7" name="Text Placeholder 6">
            <a:extLst>
              <a:ext uri="{FF2B5EF4-FFF2-40B4-BE49-F238E27FC236}">
                <a16:creationId xmlns:a16="http://schemas.microsoft.com/office/drawing/2014/main" id="{E862C320-033B-4808-857E-0F85BC55337F}"/>
              </a:ext>
            </a:extLst>
          </p:cNvPr>
          <p:cNvSpPr>
            <a:spLocks noGrp="1"/>
          </p:cNvSpPr>
          <p:nvPr>
            <p:ph type="body" sz="quarter" idx="10"/>
          </p:nvPr>
        </p:nvSpPr>
        <p:spPr>
          <a:xfrm>
            <a:off x="457200" y="374754"/>
            <a:ext cx="5253644" cy="920646"/>
          </a:xfrm>
        </p:spPr>
        <p:txBody>
          <a:bodyPr/>
          <a:lstStyle>
            <a:lvl1pPr marL="0" indent="0">
              <a:buNone/>
              <a:defRPr sz="3000">
                <a:solidFill>
                  <a:schemeClr val="tx2"/>
                </a:solidFill>
              </a:defRPr>
            </a:lvl1pPr>
          </a:lstStyle>
          <a:p>
            <a:pPr lvl="0"/>
            <a:r>
              <a:rPr lang="en-US" dirty="0"/>
              <a:t>Edit Master text styles</a:t>
            </a:r>
          </a:p>
        </p:txBody>
      </p:sp>
      <p:sp>
        <p:nvSpPr>
          <p:cNvPr id="8" name="Slide Number Placeholder">
            <a:extLst>
              <a:ext uri="{FF2B5EF4-FFF2-40B4-BE49-F238E27FC236}">
                <a16:creationId xmlns:a16="http://schemas.microsoft.com/office/drawing/2014/main" id="{25F512DC-8796-0E42-A501-592503ACA30B}"/>
              </a:ext>
            </a:extLst>
          </p:cNvPr>
          <p:cNvSpPr>
            <a:spLocks noGrp="1"/>
          </p:cNvSpPr>
          <p:nvPr>
            <p:ph type="sldNum" sz="quarter" idx="4"/>
          </p:nvPr>
        </p:nvSpPr>
        <p:spPr>
          <a:xfrm>
            <a:off x="8686800" y="6553200"/>
            <a:ext cx="457200" cy="304799"/>
          </a:xfrm>
          <a:prstGeom prst="rect">
            <a:avLst/>
          </a:prstGeom>
        </p:spPr>
        <p:txBody>
          <a:bodyPr vert="horz" wrap="none" lIns="0" tIns="0" rIns="0" bIns="0" rtlCol="0" anchor="ctr"/>
          <a:lstStyle>
            <a:lvl1pPr algn="ctr">
              <a:defRPr sz="800" b="0">
                <a:solidFill>
                  <a:schemeClr val="bg1">
                    <a:lumMod val="75000"/>
                  </a:schemeClr>
                </a:solidFill>
              </a:defRPr>
            </a:lvl1pPr>
          </a:lstStyle>
          <a:p>
            <a:fld id="{1384FA50-8B36-4B06-A05C-1E58CBA999B5}" type="slidenum">
              <a:rPr lang="en-US" smtClean="0"/>
              <a:pPr/>
              <a:t>‹#›</a:t>
            </a:fld>
            <a:endParaRPr lang="en-US" dirty="0"/>
          </a:p>
        </p:txBody>
      </p:sp>
      <p:sp>
        <p:nvSpPr>
          <p:cNvPr id="2" name="Title 1"/>
          <p:cNvSpPr>
            <a:spLocks noGrp="1"/>
          </p:cNvSpPr>
          <p:nvPr>
            <p:ph type="ctrTitle"/>
          </p:nvPr>
        </p:nvSpPr>
        <p:spPr>
          <a:xfrm>
            <a:off x="6492240" y="457199"/>
            <a:ext cx="2319251" cy="5688767"/>
          </a:xfrm>
        </p:spPr>
        <p:txBody>
          <a:bodyPr anchor="ctr"/>
          <a:lstStyle>
            <a:lvl1pPr algn="l">
              <a:defRPr sz="3200" b="1" baseline="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2807307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 bulle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D55A223-BDE3-4662-BD05-6BDBDD27824A}" type="slidenum">
              <a:rPr lang="en-US" smtClean="0"/>
              <a:pPr/>
              <a:t>‹#›</a:t>
            </a:fld>
            <a:endParaRPr lang="en-US" dirty="0"/>
          </a:p>
        </p:txBody>
      </p:sp>
      <p:sp>
        <p:nvSpPr>
          <p:cNvPr id="7" name="Footnote"/>
          <p:cNvSpPr>
            <a:spLocks noGrp="1"/>
          </p:cNvSpPr>
          <p:nvPr>
            <p:ph type="body" sz="quarter" idx="13"/>
          </p:nvPr>
        </p:nvSpPr>
        <p:spPr>
          <a:xfrm>
            <a:off x="457200" y="6172200"/>
            <a:ext cx="8229600" cy="312420"/>
          </a:xfrm>
        </p:spPr>
        <p:txBody>
          <a:bodyPr anchor="b"/>
          <a:lstStyle>
            <a:lvl1pPr marL="0" indent="0">
              <a:spcBef>
                <a:spcPts val="0"/>
              </a:spcBef>
              <a:spcAft>
                <a:spcPts val="300"/>
              </a:spcAft>
              <a:buFontTx/>
              <a:buNone/>
              <a:defRPr sz="800"/>
            </a:lvl1pPr>
          </a:lstStyle>
          <a:p>
            <a:pPr lvl="0"/>
            <a:r>
              <a:rPr lang="en-US"/>
              <a:t>Edit Master text styles</a:t>
            </a:r>
          </a:p>
        </p:txBody>
      </p:sp>
      <p:sp>
        <p:nvSpPr>
          <p:cNvPr id="3" name="Content Placeholder 2"/>
          <p:cNvSpPr>
            <a:spLocks noGrp="1"/>
          </p:cNvSpPr>
          <p:nvPr>
            <p:ph idx="1"/>
          </p:nvPr>
        </p:nvSpPr>
        <p:spPr>
          <a:xfrm>
            <a:off x="457200" y="1295400"/>
            <a:ext cx="8229600" cy="4876800"/>
          </a:xfrm>
        </p:spPr>
        <p:txBody>
          <a:bodyPr/>
          <a:lstStyle>
            <a:lvl1pPr>
              <a:defRPr sz="2000"/>
            </a:lvl1pPr>
            <a:lvl2pPr>
              <a:defRPr sz="1400"/>
            </a:lvl2pPr>
          </a:lstStyle>
          <a:p>
            <a:pPr lvl="0"/>
            <a:r>
              <a:rPr lang="en-US"/>
              <a:t>Edit Master text styles</a:t>
            </a:r>
          </a:p>
          <a:p>
            <a:pPr lvl="1"/>
            <a:r>
              <a:rPr lang="en-US"/>
              <a:t>Second level</a:t>
            </a:r>
          </a:p>
        </p:txBody>
      </p:sp>
      <p:sp>
        <p:nvSpPr>
          <p:cNvPr id="2" name="Title 1"/>
          <p:cNvSpPr>
            <a:spLocks noGrp="1"/>
          </p:cNvSpPr>
          <p:nvPr>
            <p:ph type="title"/>
          </p:nvPr>
        </p:nvSpPr>
        <p:spPr/>
        <p:txBody>
          <a:bodyPr/>
          <a:lstStyle>
            <a:lvl1pPr>
              <a:defRPr/>
            </a:lvl1pPr>
          </a:lstStyle>
          <a:p>
            <a:r>
              <a:rPr lang="en-US" dirty="0"/>
              <a:t>Click to edit Master title style</a:t>
            </a:r>
          </a:p>
        </p:txBody>
      </p:sp>
      <p:sp>
        <p:nvSpPr>
          <p:cNvPr id="5" name="Text Placeholder 4">
            <a:extLst>
              <a:ext uri="{FF2B5EF4-FFF2-40B4-BE49-F238E27FC236}">
                <a16:creationId xmlns:a16="http://schemas.microsoft.com/office/drawing/2014/main" id="{8918D8BF-A533-435F-BF21-3EB0478BF2A5}"/>
              </a:ext>
            </a:extLst>
          </p:cNvPr>
          <p:cNvSpPr>
            <a:spLocks noGrp="1"/>
          </p:cNvSpPr>
          <p:nvPr>
            <p:ph type="body" sz="quarter" idx="14"/>
          </p:nvPr>
        </p:nvSpPr>
        <p:spPr>
          <a:xfrm>
            <a:off x="457200" y="6553200"/>
            <a:ext cx="8229600" cy="304800"/>
          </a:xfrm>
        </p:spPr>
        <p:txBody>
          <a:bodyPr anchor="ctr"/>
          <a:lstStyle>
            <a:lvl1pPr marL="0" indent="0">
              <a:buNone/>
              <a:defRPr sz="800">
                <a:solidFill>
                  <a:schemeClr val="bg1"/>
                </a:solidFill>
              </a:defRPr>
            </a:lvl1pPr>
          </a:lstStyle>
          <a:p>
            <a:pPr lvl="0"/>
            <a:r>
              <a:rPr lang="en-US" dirty="0"/>
              <a:t>Edit Master text styles</a:t>
            </a:r>
          </a:p>
        </p:txBody>
      </p:sp>
    </p:spTree>
    <p:extLst>
      <p:ext uri="{BB962C8B-B14F-4D97-AF65-F5344CB8AC3E}">
        <p14:creationId xmlns:p14="http://schemas.microsoft.com/office/powerpoint/2010/main" val="3455084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3435FD63-E1CB-B541-B7EB-18DEBFA64BA1}"/>
              </a:ext>
            </a:extLst>
          </p:cNvPr>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0" y="6565900"/>
            <a:ext cx="9144000" cy="292100"/>
          </a:xfrm>
          <a:prstGeom prst="rect">
            <a:avLst/>
          </a:prstGeom>
        </p:spPr>
      </p:pic>
      <p:pic>
        <p:nvPicPr>
          <p:cNvPr id="7" name="Grid" hidden="1"/>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6" name="Slide Number Placeholder"/>
          <p:cNvSpPr>
            <a:spLocks noGrp="1"/>
          </p:cNvSpPr>
          <p:nvPr>
            <p:ph type="sldNum" sz="quarter" idx="4"/>
          </p:nvPr>
        </p:nvSpPr>
        <p:spPr>
          <a:xfrm>
            <a:off x="8686800" y="6565900"/>
            <a:ext cx="457200" cy="292100"/>
          </a:xfrm>
          <a:prstGeom prst="rect">
            <a:avLst/>
          </a:prstGeom>
        </p:spPr>
        <p:txBody>
          <a:bodyPr vert="horz" wrap="none" lIns="0" tIns="0" rIns="0" bIns="0" rtlCol="0" anchor="ctr"/>
          <a:lstStyle>
            <a:lvl1pPr algn="ctr">
              <a:defRPr sz="800" b="0">
                <a:solidFill>
                  <a:schemeClr val="bg1">
                    <a:lumMod val="75000"/>
                  </a:schemeClr>
                </a:solidFill>
              </a:defRPr>
            </a:lvl1pPr>
          </a:lstStyle>
          <a:p>
            <a:fld id="{1384FA50-8B36-4B06-A05C-1E58CBA999B5}" type="slidenum">
              <a:rPr lang="en-US" smtClean="0"/>
              <a:pPr/>
              <a:t>‹#›</a:t>
            </a:fld>
            <a:endParaRPr lang="en-US" dirty="0"/>
          </a:p>
        </p:txBody>
      </p:sp>
      <p:sp>
        <p:nvSpPr>
          <p:cNvPr id="3" name="Text Placeholder 2"/>
          <p:cNvSpPr>
            <a:spLocks noGrp="1"/>
          </p:cNvSpPr>
          <p:nvPr>
            <p:ph type="body" idx="1"/>
          </p:nvPr>
        </p:nvSpPr>
        <p:spPr>
          <a:xfrm>
            <a:off x="457200" y="1295400"/>
            <a:ext cx="8229600" cy="4914900"/>
          </a:xfrm>
          <a:prstGeom prst="rect">
            <a:avLst/>
          </a:prstGeom>
        </p:spPr>
        <p:txBody>
          <a:bodyPr vert="horz" wrap="square" lIns="0" tIns="0" rIns="0" bIns="0" rtlCol="0">
            <a:noAutofit/>
          </a:bodyPr>
          <a:lstStyle/>
          <a:p>
            <a:pPr lvl="0"/>
            <a:r>
              <a:rPr lang="en-US" dirty="0"/>
              <a:t>Edit Master text styles</a:t>
            </a:r>
          </a:p>
          <a:p>
            <a:pPr lvl="1"/>
            <a:r>
              <a:rPr lang="en-US" dirty="0"/>
              <a:t>Second level</a:t>
            </a:r>
          </a:p>
        </p:txBody>
      </p:sp>
      <p:sp>
        <p:nvSpPr>
          <p:cNvPr id="2" name="Title Placeholder 1"/>
          <p:cNvSpPr>
            <a:spLocks noGrp="1"/>
          </p:cNvSpPr>
          <p:nvPr>
            <p:ph type="title"/>
          </p:nvPr>
        </p:nvSpPr>
        <p:spPr>
          <a:xfrm>
            <a:off x="457200" y="411480"/>
            <a:ext cx="7523018" cy="876300"/>
          </a:xfrm>
          <a:prstGeom prst="rect">
            <a:avLst/>
          </a:prstGeom>
        </p:spPr>
        <p:txBody>
          <a:bodyPr vert="horz" lIns="0" tIns="0" rIns="0" bIns="0" rtlCol="0" anchor="t" anchorCtr="0">
            <a:noAutofit/>
          </a:bodyPr>
          <a:lstStyle/>
          <a:p>
            <a:r>
              <a:rPr lang="en-US" dirty="0"/>
              <a:t>Click to edit Master title style</a:t>
            </a:r>
          </a:p>
        </p:txBody>
      </p:sp>
      <p:pic>
        <p:nvPicPr>
          <p:cNvPr id="12" name="Grid" hidden="1">
            <a:extLst>
              <a:ext uri="{FF2B5EF4-FFF2-40B4-BE49-F238E27FC236}">
                <a16:creationId xmlns:a16="http://schemas.microsoft.com/office/drawing/2014/main" id="{1376B889-3102-42D8-AC81-4C13CB41AE0A}"/>
              </a:ext>
            </a:extLst>
          </p:cNvPr>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Tree>
    <p:extLst>
      <p:ext uri="{BB962C8B-B14F-4D97-AF65-F5344CB8AC3E}">
        <p14:creationId xmlns:p14="http://schemas.microsoft.com/office/powerpoint/2010/main" val="2130605023"/>
      </p:ext>
    </p:extLst>
  </p:cSld>
  <p:clrMap bg1="lt1" tx1="dk1" bg2="lt2" tx2="dk2" accent1="accent1" accent2="accent2" accent3="accent3" accent4="accent4" accent5="accent5" accent6="accent6" hlink="hlink" folHlink="folHlink"/>
  <p:sldLayoutIdLst>
    <p:sldLayoutId id="2147483708" r:id="rId1"/>
    <p:sldLayoutId id="2147483720" r:id="rId2"/>
    <p:sldLayoutId id="2147483718" r:id="rId3"/>
    <p:sldLayoutId id="2147483719" r:id="rId4"/>
    <p:sldLayoutId id="2147483678" r:id="rId5"/>
    <p:sldLayoutId id="2147483716" r:id="rId6"/>
    <p:sldLayoutId id="2147483715" r:id="rId7"/>
    <p:sldLayoutId id="2147483717" r:id="rId8"/>
    <p:sldLayoutId id="2147483703" r:id="rId9"/>
    <p:sldLayoutId id="2147483704" r:id="rId10"/>
    <p:sldLayoutId id="2147483705" r:id="rId11"/>
    <p:sldLayoutId id="2147483707" r:id="rId12"/>
    <p:sldLayoutId id="2147483714" r:id="rId13"/>
    <p:sldLayoutId id="2147483713" r:id="rId14"/>
    <p:sldLayoutId id="2147483706" r:id="rId15"/>
    <p:sldLayoutId id="2147483721" r:id="rId16"/>
  </p:sldLayoutIdLst>
  <p:hf hdr="0" ftr="0" dt="0"/>
  <p:txStyles>
    <p:titleStyle>
      <a:lvl1pPr algn="l" defTabSz="685800" rtl="0" eaLnBrk="1" latinLnBrk="0" hangingPunct="1">
        <a:lnSpc>
          <a:spcPct val="90000"/>
        </a:lnSpc>
        <a:spcBef>
          <a:spcPct val="0"/>
        </a:spcBef>
        <a:buNone/>
        <a:defRPr sz="3000" kern="600" baseline="0">
          <a:solidFill>
            <a:schemeClr val="tx2"/>
          </a:solidFill>
          <a:latin typeface="+mj-lt"/>
          <a:ea typeface="+mj-ea"/>
          <a:cs typeface="+mj-cs"/>
        </a:defRPr>
      </a:lvl1pPr>
    </p:titleStyle>
    <p:bodyStyle>
      <a:lvl1pPr marL="228600" indent="-228600" algn="l" defTabSz="685800" rtl="0" eaLnBrk="1" latinLnBrk="0" hangingPunct="1">
        <a:lnSpc>
          <a:spcPct val="100000"/>
        </a:lnSpc>
        <a:spcBef>
          <a:spcPts val="600"/>
        </a:spcBef>
        <a:spcAft>
          <a:spcPts val="600"/>
        </a:spcAft>
        <a:buClr>
          <a:schemeClr val="tx2"/>
        </a:buClr>
        <a:buFont typeface="Arial" panose="020B0604020202020204" pitchFamily="34" charset="0"/>
        <a:buChar char="•"/>
        <a:defRPr sz="2000" kern="600" baseline="0">
          <a:solidFill>
            <a:schemeClr val="tx1"/>
          </a:solidFill>
          <a:latin typeface="+mn-lt"/>
          <a:ea typeface="+mn-ea"/>
          <a:cs typeface="+mn-cs"/>
        </a:defRPr>
      </a:lvl1pPr>
      <a:lvl2pPr marL="429768" indent="-182880" algn="l" defTabSz="685800" rtl="0" eaLnBrk="1" latinLnBrk="0" hangingPunct="1">
        <a:lnSpc>
          <a:spcPct val="100000"/>
        </a:lnSpc>
        <a:spcBef>
          <a:spcPts val="0"/>
        </a:spcBef>
        <a:spcAft>
          <a:spcPts val="600"/>
        </a:spcAft>
        <a:buClr>
          <a:schemeClr val="tx1"/>
        </a:buClr>
        <a:buFont typeface="Arial" panose="020B0604020202020204" pitchFamily="34" charset="0"/>
        <a:buChar char="–"/>
        <a:defRPr sz="1600" kern="600" baseline="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3" orient="horz" pos="2160">
          <p15:clr>
            <a:srgbClr val="F26B43"/>
          </p15:clr>
        </p15:guide>
        <p15:guide id="14" pos="2880">
          <p15:clr>
            <a:srgbClr val="F26B43"/>
          </p15:clr>
        </p15:guide>
        <p15:guide id="15" orient="horz" pos="4128">
          <p15:clr>
            <a:srgbClr val="F26B43"/>
          </p15:clr>
        </p15:guide>
        <p15:guide id="16" orient="horz" pos="4080">
          <p15:clr>
            <a:srgbClr val="F26B43"/>
          </p15:clr>
        </p15:guide>
        <p15:guide id="17" pos="288">
          <p15:clr>
            <a:srgbClr val="F26B43"/>
          </p15:clr>
        </p15:guide>
        <p15:guide id="18" pos="5472">
          <p15:clr>
            <a:srgbClr val="F26B43"/>
          </p15:clr>
        </p15:guide>
        <p15:guide id="19" orient="horz" pos="1008">
          <p15:clr>
            <a:srgbClr val="F26B43"/>
          </p15:clr>
        </p15:guide>
        <p15:guide id="20" orient="horz" pos="816">
          <p15:clr>
            <a:srgbClr val="F26B43"/>
          </p15:clr>
        </p15:guide>
        <p15:guide id="21" orient="horz" pos="28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5B9DD72-414E-B04B-B240-353069A4DE78}"/>
              </a:ext>
            </a:extLst>
          </p:cNvPr>
          <p:cNvSpPr>
            <a:spLocks noGrp="1"/>
          </p:cNvSpPr>
          <p:nvPr>
            <p:ph type="ctrTitle"/>
          </p:nvPr>
        </p:nvSpPr>
        <p:spPr>
          <a:xfrm>
            <a:off x="4368800" y="544331"/>
            <a:ext cx="4665791" cy="3218498"/>
          </a:xfrm>
        </p:spPr>
        <p:txBody>
          <a:bodyPr/>
          <a:lstStyle/>
          <a:p>
            <a:pPr algn="ctr"/>
            <a:r>
              <a:rPr lang="en-US" sz="3600" i="1" dirty="0"/>
              <a:t>Employee and Retiree</a:t>
            </a:r>
            <a:br>
              <a:rPr lang="en-US" sz="3600" i="1" dirty="0"/>
            </a:br>
            <a:r>
              <a:rPr lang="en-US" sz="3600" i="1" dirty="0"/>
              <a:t>Benefit Summary</a:t>
            </a:r>
            <a:br>
              <a:rPr lang="en-US" sz="3600" i="1" dirty="0"/>
            </a:br>
            <a:br>
              <a:rPr lang="en-US" sz="3600" i="1" dirty="0"/>
            </a:br>
            <a:r>
              <a:rPr lang="en-US" sz="3600" dirty="0"/>
              <a:t>Life, AD&amp;D, STD and LTD</a:t>
            </a:r>
          </a:p>
        </p:txBody>
      </p:sp>
    </p:spTree>
    <p:extLst>
      <p:ext uri="{BB962C8B-B14F-4D97-AF65-F5344CB8AC3E}">
        <p14:creationId xmlns:p14="http://schemas.microsoft.com/office/powerpoint/2010/main" val="21759111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3">
            <a:extLst>
              <a:ext uri="{FF2B5EF4-FFF2-40B4-BE49-F238E27FC236}">
                <a16:creationId xmlns:a16="http://schemas.microsoft.com/office/drawing/2014/main" id="{4E197419-48C6-D843-A844-BF8EC28BC919}"/>
              </a:ext>
            </a:extLst>
          </p:cNvPr>
          <p:cNvSpPr>
            <a:spLocks noGrp="1"/>
          </p:cNvSpPr>
          <p:nvPr>
            <p:ph type="title"/>
          </p:nvPr>
        </p:nvSpPr>
        <p:spPr/>
        <p:txBody>
          <a:bodyPr/>
          <a:lstStyle/>
          <a:p>
            <a:r>
              <a:rPr lang="en-US" altLang="en-US" b="1" dirty="0">
                <a:solidFill>
                  <a:srgbClr val="0079B3"/>
                </a:solidFill>
                <a:latin typeface="Calibri" panose="020F0502020204030204" pitchFamily="34" charset="0"/>
                <a:cs typeface="Calibri" panose="020F0502020204030204" pitchFamily="34" charset="0"/>
              </a:rPr>
              <a:t>STD Benefits</a:t>
            </a:r>
          </a:p>
        </p:txBody>
      </p:sp>
      <p:graphicFrame>
        <p:nvGraphicFramePr>
          <p:cNvPr id="5" name="Table 4">
            <a:extLst>
              <a:ext uri="{FF2B5EF4-FFF2-40B4-BE49-F238E27FC236}">
                <a16:creationId xmlns:a16="http://schemas.microsoft.com/office/drawing/2014/main" id="{E29F491D-42F5-F544-A87F-9A90EA84CA0C}"/>
              </a:ext>
            </a:extLst>
          </p:cNvPr>
          <p:cNvGraphicFramePr>
            <a:graphicFrameLocks noGrp="1"/>
          </p:cNvGraphicFramePr>
          <p:nvPr>
            <p:extLst>
              <p:ext uri="{D42A27DB-BD31-4B8C-83A1-F6EECF244321}">
                <p14:modId xmlns:p14="http://schemas.microsoft.com/office/powerpoint/2010/main" val="2980440597"/>
              </p:ext>
            </p:extLst>
          </p:nvPr>
        </p:nvGraphicFramePr>
        <p:xfrm>
          <a:off x="723900" y="1981200"/>
          <a:ext cx="7696200" cy="3717925"/>
        </p:xfrm>
        <a:graphic>
          <a:graphicData uri="http://schemas.openxmlformats.org/drawingml/2006/table">
            <a:tbl>
              <a:tblPr/>
              <a:tblGrid>
                <a:gridCol w="2819400">
                  <a:extLst>
                    <a:ext uri="{9D8B030D-6E8A-4147-A177-3AD203B41FA5}">
                      <a16:colId xmlns:a16="http://schemas.microsoft.com/office/drawing/2014/main" val="897106253"/>
                    </a:ext>
                  </a:extLst>
                </a:gridCol>
                <a:gridCol w="4876800">
                  <a:extLst>
                    <a:ext uri="{9D8B030D-6E8A-4147-A177-3AD203B41FA5}">
                      <a16:colId xmlns:a16="http://schemas.microsoft.com/office/drawing/2014/main" val="1670952302"/>
                    </a:ext>
                  </a:extLst>
                </a:gridCol>
              </a:tblGrid>
              <a:tr h="753934">
                <a:tc>
                  <a:txBody>
                    <a:bodyPr/>
                    <a:lstStyle>
                      <a:lvl1pPr defTabSz="457200">
                        <a:spcBef>
                          <a:spcPct val="20000"/>
                        </a:spcBef>
                        <a:buClr>
                          <a:srgbClr val="CF1C21"/>
                        </a:buClr>
                        <a:defRPr sz="2400">
                          <a:solidFill>
                            <a:srgbClr val="3B3D3C"/>
                          </a:solidFill>
                          <a:latin typeface="Calibri" panose="020F0502020204030204" pitchFamily="34" charset="0"/>
                          <a:ea typeface="ＭＳ Ｐゴシック" panose="020B0600070205080204" pitchFamily="34" charset="-128"/>
                        </a:defRPr>
                      </a:lvl1pPr>
                      <a:lvl2pPr marL="37931725" indent="-37474525" defTabSz="457200">
                        <a:spcBef>
                          <a:spcPct val="20000"/>
                        </a:spcBef>
                        <a:buClr>
                          <a:srgbClr val="CF1C21"/>
                        </a:buClr>
                        <a:defRPr sz="2000">
                          <a:solidFill>
                            <a:srgbClr val="3B3D3C"/>
                          </a:solidFill>
                          <a:latin typeface="Calibri" panose="020F0502020204030204" pitchFamily="34" charset="0"/>
                          <a:ea typeface="ＭＳ Ｐゴシック" panose="020B0600070205080204" pitchFamily="34" charset="-128"/>
                        </a:defRPr>
                      </a:lvl2pPr>
                      <a:lvl3pPr>
                        <a:spcBef>
                          <a:spcPct val="20000"/>
                        </a:spcBef>
                        <a:defRPr>
                          <a:solidFill>
                            <a:srgbClr val="3B3D3C"/>
                          </a:solidFill>
                          <a:latin typeface="Calibri" panose="020F0502020204030204" pitchFamily="34" charset="0"/>
                          <a:ea typeface="ＭＳ Ｐゴシック" panose="020B0600070205080204" pitchFamily="34" charset="-128"/>
                        </a:defRPr>
                      </a:lvl3pPr>
                      <a:lvl4pPr>
                        <a:spcBef>
                          <a:spcPct val="20000"/>
                        </a:spcBef>
                        <a:defRPr sz="1600">
                          <a:solidFill>
                            <a:srgbClr val="3B3D3C"/>
                          </a:solidFill>
                          <a:latin typeface="Calibri" panose="020F0502020204030204" pitchFamily="34" charset="0"/>
                          <a:ea typeface="ＭＳ Ｐゴシック" panose="020B0600070205080204" pitchFamily="34" charset="-128"/>
                        </a:defRPr>
                      </a:lvl4pPr>
                      <a:lvl5pPr>
                        <a:spcBef>
                          <a:spcPct val="20000"/>
                        </a:spcBef>
                        <a:defRPr sz="1600">
                          <a:solidFill>
                            <a:srgbClr val="3B3D3C"/>
                          </a:solidFill>
                          <a:latin typeface="Calibri" panose="020F0502020204030204" pitchFamily="34" charset="0"/>
                          <a:ea typeface="ＭＳ Ｐゴシック" panose="020B0600070205080204" pitchFamily="34" charset="-128"/>
                        </a:defRPr>
                      </a:lvl5pPr>
                      <a:lvl6pPr marL="4572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6pPr>
                      <a:lvl7pPr marL="9144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7pPr>
                      <a:lvl8pPr marL="13716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8pPr>
                      <a:lvl9pPr marL="18288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ea typeface="ＭＳ Ｐゴシック" panose="020B0600070205080204" pitchFamily="34" charset="-128"/>
                        </a:rPr>
                        <a:t>Elimination Period</a:t>
                      </a:r>
                    </a:p>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ea typeface="ＭＳ Ｐゴシック" panose="020B0600070205080204" pitchFamily="34" charset="-128"/>
                        </a:rPr>
                        <a:t>(Sick Leave must be exhausted)</a:t>
                      </a:r>
                    </a:p>
                  </a:txBody>
                  <a:tcPr marT="45712" marB="45712" horzOverflow="overflow">
                    <a:lnL>
                      <a:noFill/>
                    </a:lnL>
                    <a:lnR w="12700" cap="flat" cmpd="sng" algn="ctr">
                      <a:solidFill>
                        <a:srgbClr val="808080"/>
                      </a:solidFill>
                      <a:prstDash val="solid"/>
                      <a:round/>
                      <a:headEnd type="none" w="med" len="med"/>
                      <a:tailEnd type="none" w="med" len="med"/>
                    </a:lnR>
                    <a:lnT>
                      <a:noFill/>
                    </a:lnT>
                    <a:lnB w="12700" cap="flat" cmpd="sng" algn="ctr">
                      <a:solidFill>
                        <a:srgbClr val="808080"/>
                      </a:solidFill>
                      <a:prstDash val="solid"/>
                      <a:round/>
                      <a:headEnd type="none" w="med" len="med"/>
                      <a:tailEnd type="none" w="med" len="med"/>
                    </a:lnB>
                    <a:lnTlToBr>
                      <a:noFill/>
                    </a:lnTlToBr>
                    <a:lnBlToTr>
                      <a:noFill/>
                    </a:lnBlToTr>
                    <a:noFill/>
                  </a:tcPr>
                </a:tc>
                <a:tc>
                  <a:txBody>
                    <a:bodyPr/>
                    <a:lstStyle>
                      <a:lvl1pPr marL="114300" indent="-114300">
                        <a:spcBef>
                          <a:spcPct val="20000"/>
                        </a:spcBef>
                        <a:buClr>
                          <a:srgbClr val="CF1C21"/>
                        </a:buClr>
                        <a:defRPr sz="2400">
                          <a:solidFill>
                            <a:srgbClr val="3B3D3C"/>
                          </a:solidFill>
                          <a:latin typeface="Calibri" panose="020F0502020204030204" pitchFamily="34" charset="0"/>
                          <a:ea typeface="ＭＳ Ｐゴシック" panose="020B0600070205080204" pitchFamily="34" charset="-128"/>
                        </a:defRPr>
                      </a:lvl1pPr>
                      <a:lvl2pPr marL="37931725" indent="-37474525">
                        <a:spcBef>
                          <a:spcPct val="20000"/>
                        </a:spcBef>
                        <a:buClr>
                          <a:srgbClr val="CF1C21"/>
                        </a:buClr>
                        <a:defRPr sz="2000">
                          <a:solidFill>
                            <a:srgbClr val="3B3D3C"/>
                          </a:solidFill>
                          <a:latin typeface="Calibri" panose="020F0502020204030204" pitchFamily="34" charset="0"/>
                          <a:ea typeface="ＭＳ Ｐゴシック" panose="020B0600070205080204" pitchFamily="34" charset="-128"/>
                        </a:defRPr>
                      </a:lvl2pPr>
                      <a:lvl3pPr>
                        <a:spcBef>
                          <a:spcPct val="20000"/>
                        </a:spcBef>
                        <a:defRPr>
                          <a:solidFill>
                            <a:srgbClr val="3B3D3C"/>
                          </a:solidFill>
                          <a:latin typeface="Calibri" panose="020F0502020204030204" pitchFamily="34" charset="0"/>
                          <a:ea typeface="ＭＳ Ｐゴシック" panose="020B0600070205080204" pitchFamily="34" charset="-128"/>
                        </a:defRPr>
                      </a:lvl3pPr>
                      <a:lvl4pPr>
                        <a:spcBef>
                          <a:spcPct val="20000"/>
                        </a:spcBef>
                        <a:defRPr sz="1600">
                          <a:solidFill>
                            <a:srgbClr val="3B3D3C"/>
                          </a:solidFill>
                          <a:latin typeface="Calibri" panose="020F0502020204030204" pitchFamily="34" charset="0"/>
                          <a:ea typeface="ＭＳ Ｐゴシック" panose="020B0600070205080204" pitchFamily="34" charset="-128"/>
                        </a:defRPr>
                      </a:lvl4pPr>
                      <a:lvl5pPr>
                        <a:spcBef>
                          <a:spcPct val="20000"/>
                        </a:spcBef>
                        <a:defRPr sz="1600">
                          <a:solidFill>
                            <a:srgbClr val="3B3D3C"/>
                          </a:solidFill>
                          <a:latin typeface="Calibri" panose="020F0502020204030204" pitchFamily="34" charset="0"/>
                          <a:ea typeface="ＭＳ Ｐゴシック" panose="020B0600070205080204" pitchFamily="34" charset="-128"/>
                        </a:defRPr>
                      </a:lvl5pPr>
                      <a:lvl6pPr marL="4572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6pPr>
                      <a:lvl7pPr marL="9144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7pPr>
                      <a:lvl8pPr marL="13716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8pPr>
                      <a:lvl9pPr marL="18288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9pPr>
                    </a:lstStyle>
                    <a:p>
                      <a:pPr marL="114300" marR="0" lvl="0" indent="-114300" algn="l" defTabSz="914400" rtl="0" eaLnBrk="1" fontAlgn="base" latinLnBrk="0" hangingPunct="1">
                        <a:lnSpc>
                          <a:spcPct val="100000"/>
                        </a:lnSpc>
                        <a:spcBef>
                          <a:spcPct val="0"/>
                        </a:spcBef>
                        <a:spcAft>
                          <a:spcPts val="600"/>
                        </a:spcAft>
                        <a:buClr>
                          <a:schemeClr val="tx2"/>
                        </a:buClr>
                        <a:buSzTx/>
                        <a:buFont typeface="Arial" panose="020B0604020202020204" pitchFamily="34" charset="0"/>
                        <a:buChar char="•"/>
                        <a:tabLst/>
                      </a:pPr>
                      <a:r>
                        <a:rPr kumimoji="0" lang="en-US" altLang="en-US" sz="1600" b="0" i="0" u="none" strike="noStrike" cap="none" normalizeH="0" baseline="0" dirty="0">
                          <a:ln>
                            <a:noFill/>
                          </a:ln>
                          <a:solidFill>
                            <a:schemeClr val="tx1"/>
                          </a:solidFill>
                          <a:effectLst/>
                          <a:latin typeface="Calibri" panose="020F0502020204030204" pitchFamily="34" charset="0"/>
                          <a:ea typeface="ＭＳ Ｐゴシック" panose="020B0600070205080204" pitchFamily="34" charset="-128"/>
                        </a:rPr>
                        <a:t>7 days</a:t>
                      </a:r>
                      <a:br>
                        <a:rPr kumimoji="0" lang="en-US" altLang="en-US" sz="1600" b="0" i="0" u="none" strike="noStrike" cap="none" normalizeH="0" baseline="0" dirty="0">
                          <a:ln>
                            <a:noFill/>
                          </a:ln>
                          <a:solidFill>
                            <a:srgbClr val="292929"/>
                          </a:solidFill>
                          <a:effectLst/>
                          <a:latin typeface="Calibri" panose="020F0502020204030204" pitchFamily="34" charset="0"/>
                          <a:ea typeface="ＭＳ Ｐゴシック" panose="020B0600070205080204" pitchFamily="34" charset="-128"/>
                        </a:rPr>
                      </a:br>
                      <a:r>
                        <a:rPr kumimoji="0" lang="en-US" altLang="en-US" sz="1600" b="0" i="0" u="none" strike="noStrike" cap="none" normalizeH="0" baseline="0" dirty="0">
                          <a:ln>
                            <a:noFill/>
                          </a:ln>
                          <a:solidFill>
                            <a:srgbClr val="292929"/>
                          </a:solidFill>
                          <a:effectLst/>
                          <a:latin typeface="Calibri" panose="020F0502020204030204" pitchFamily="34" charset="0"/>
                          <a:ea typeface="ＭＳ Ｐゴシック" panose="020B0600070205080204" pitchFamily="34" charset="-128"/>
                        </a:rPr>
                        <a:t>(Or until leave exhausted, whichever is later)</a:t>
                      </a:r>
                    </a:p>
                  </a:txBody>
                  <a:tcPr marT="45712" marB="45712" horzOverflow="overflow">
                    <a:lnL w="12700" cap="flat" cmpd="sng" algn="ctr">
                      <a:solidFill>
                        <a:srgbClr val="808080"/>
                      </a:solidFill>
                      <a:prstDash val="solid"/>
                      <a:round/>
                      <a:headEnd type="none" w="med" len="med"/>
                      <a:tailEnd type="none" w="med" len="med"/>
                    </a:lnL>
                    <a:lnR>
                      <a:noFill/>
                    </a:lnR>
                    <a:lnT>
                      <a:noFill/>
                    </a:lnT>
                    <a:lnB w="12700"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96660067"/>
                  </a:ext>
                </a:extLst>
              </a:tr>
              <a:tr h="753934">
                <a:tc>
                  <a:txBody>
                    <a:bodyPr/>
                    <a:lstStyle>
                      <a:lvl1pPr defTabSz="457200">
                        <a:spcBef>
                          <a:spcPct val="20000"/>
                        </a:spcBef>
                        <a:buClr>
                          <a:srgbClr val="CF1C21"/>
                        </a:buClr>
                        <a:defRPr sz="2400">
                          <a:solidFill>
                            <a:srgbClr val="3B3D3C"/>
                          </a:solidFill>
                          <a:latin typeface="Calibri" panose="020F0502020204030204" pitchFamily="34" charset="0"/>
                          <a:ea typeface="ＭＳ Ｐゴシック" panose="020B0600070205080204" pitchFamily="34" charset="-128"/>
                        </a:defRPr>
                      </a:lvl1pPr>
                      <a:lvl2pPr marL="37931725" indent="-37474525" defTabSz="457200">
                        <a:spcBef>
                          <a:spcPct val="20000"/>
                        </a:spcBef>
                        <a:buClr>
                          <a:srgbClr val="CF1C21"/>
                        </a:buClr>
                        <a:defRPr sz="2000">
                          <a:solidFill>
                            <a:srgbClr val="3B3D3C"/>
                          </a:solidFill>
                          <a:latin typeface="Calibri" panose="020F0502020204030204" pitchFamily="34" charset="0"/>
                          <a:ea typeface="ＭＳ Ｐゴシック" panose="020B0600070205080204" pitchFamily="34" charset="-128"/>
                        </a:defRPr>
                      </a:lvl2pPr>
                      <a:lvl3pPr>
                        <a:spcBef>
                          <a:spcPct val="20000"/>
                        </a:spcBef>
                        <a:defRPr>
                          <a:solidFill>
                            <a:srgbClr val="3B3D3C"/>
                          </a:solidFill>
                          <a:latin typeface="Calibri" panose="020F0502020204030204" pitchFamily="34" charset="0"/>
                          <a:ea typeface="ＭＳ Ｐゴシック" panose="020B0600070205080204" pitchFamily="34" charset="-128"/>
                        </a:defRPr>
                      </a:lvl3pPr>
                      <a:lvl4pPr>
                        <a:spcBef>
                          <a:spcPct val="20000"/>
                        </a:spcBef>
                        <a:defRPr sz="1600">
                          <a:solidFill>
                            <a:srgbClr val="3B3D3C"/>
                          </a:solidFill>
                          <a:latin typeface="Calibri" panose="020F0502020204030204" pitchFamily="34" charset="0"/>
                          <a:ea typeface="ＭＳ Ｐゴシック" panose="020B0600070205080204" pitchFamily="34" charset="-128"/>
                        </a:defRPr>
                      </a:lvl4pPr>
                      <a:lvl5pPr>
                        <a:spcBef>
                          <a:spcPct val="20000"/>
                        </a:spcBef>
                        <a:defRPr sz="1600">
                          <a:solidFill>
                            <a:srgbClr val="3B3D3C"/>
                          </a:solidFill>
                          <a:latin typeface="Calibri" panose="020F0502020204030204" pitchFamily="34" charset="0"/>
                          <a:ea typeface="ＭＳ Ｐゴシック" panose="020B0600070205080204" pitchFamily="34" charset="-128"/>
                        </a:defRPr>
                      </a:lvl5pPr>
                      <a:lvl6pPr marL="4572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6pPr>
                      <a:lvl7pPr marL="9144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7pPr>
                      <a:lvl8pPr marL="13716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8pPr>
                      <a:lvl9pPr marL="18288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a:ln>
                            <a:noFill/>
                          </a:ln>
                          <a:solidFill>
                            <a:schemeClr val="tx1"/>
                          </a:solidFill>
                          <a:effectLst/>
                          <a:latin typeface="Calibri" panose="020F0502020204030204" pitchFamily="34" charset="0"/>
                          <a:ea typeface="ＭＳ Ｐゴシック" panose="020B0600070205080204" pitchFamily="34" charset="-128"/>
                        </a:rPr>
                        <a:t>Benefit Amount</a:t>
                      </a:r>
                    </a:p>
                  </a:txBody>
                  <a:tcPr marT="45712" marB="45712" horzOverflow="overflow">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solidFill>
                      <a:srgbClr val="DAEDEF">
                        <a:alpha val="20000"/>
                      </a:srgbClr>
                    </a:solidFill>
                  </a:tcPr>
                </a:tc>
                <a:tc>
                  <a:txBody>
                    <a:bodyPr/>
                    <a:lstStyle>
                      <a:lvl1pPr marL="114300" indent="-114300">
                        <a:spcBef>
                          <a:spcPct val="20000"/>
                        </a:spcBef>
                        <a:buClr>
                          <a:srgbClr val="CF1C21"/>
                        </a:buClr>
                        <a:defRPr sz="2400">
                          <a:solidFill>
                            <a:srgbClr val="3B3D3C"/>
                          </a:solidFill>
                          <a:latin typeface="Calibri" panose="020F0502020204030204" pitchFamily="34" charset="0"/>
                          <a:ea typeface="ＭＳ Ｐゴシック" panose="020B0600070205080204" pitchFamily="34" charset="-128"/>
                        </a:defRPr>
                      </a:lvl1pPr>
                      <a:lvl2pPr marL="37931725" indent="-37474525">
                        <a:spcBef>
                          <a:spcPct val="20000"/>
                        </a:spcBef>
                        <a:buClr>
                          <a:srgbClr val="CF1C21"/>
                        </a:buClr>
                        <a:defRPr sz="2000">
                          <a:solidFill>
                            <a:srgbClr val="3B3D3C"/>
                          </a:solidFill>
                          <a:latin typeface="Calibri" panose="020F0502020204030204" pitchFamily="34" charset="0"/>
                          <a:ea typeface="ＭＳ Ｐゴシック" panose="020B0600070205080204" pitchFamily="34" charset="-128"/>
                        </a:defRPr>
                      </a:lvl2pPr>
                      <a:lvl3pPr>
                        <a:spcBef>
                          <a:spcPct val="20000"/>
                        </a:spcBef>
                        <a:defRPr>
                          <a:solidFill>
                            <a:srgbClr val="3B3D3C"/>
                          </a:solidFill>
                          <a:latin typeface="Calibri" panose="020F0502020204030204" pitchFamily="34" charset="0"/>
                          <a:ea typeface="ＭＳ Ｐゴシック" panose="020B0600070205080204" pitchFamily="34" charset="-128"/>
                        </a:defRPr>
                      </a:lvl3pPr>
                      <a:lvl4pPr>
                        <a:spcBef>
                          <a:spcPct val="20000"/>
                        </a:spcBef>
                        <a:defRPr sz="1600">
                          <a:solidFill>
                            <a:srgbClr val="3B3D3C"/>
                          </a:solidFill>
                          <a:latin typeface="Calibri" panose="020F0502020204030204" pitchFamily="34" charset="0"/>
                          <a:ea typeface="ＭＳ Ｐゴシック" panose="020B0600070205080204" pitchFamily="34" charset="-128"/>
                        </a:defRPr>
                      </a:lvl4pPr>
                      <a:lvl5pPr>
                        <a:spcBef>
                          <a:spcPct val="20000"/>
                        </a:spcBef>
                        <a:defRPr sz="1600">
                          <a:solidFill>
                            <a:srgbClr val="3B3D3C"/>
                          </a:solidFill>
                          <a:latin typeface="Calibri" panose="020F0502020204030204" pitchFamily="34" charset="0"/>
                          <a:ea typeface="ＭＳ Ｐゴシック" panose="020B0600070205080204" pitchFamily="34" charset="-128"/>
                        </a:defRPr>
                      </a:lvl5pPr>
                      <a:lvl6pPr marL="4572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6pPr>
                      <a:lvl7pPr marL="9144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7pPr>
                      <a:lvl8pPr marL="13716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8pPr>
                      <a:lvl9pPr marL="18288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9pPr>
                    </a:lstStyle>
                    <a:p>
                      <a:pPr marL="114300" marR="0" lvl="0" indent="-114300" algn="l" defTabSz="914400" rtl="0" eaLnBrk="1" fontAlgn="base" latinLnBrk="0" hangingPunct="1">
                        <a:lnSpc>
                          <a:spcPct val="100000"/>
                        </a:lnSpc>
                        <a:spcBef>
                          <a:spcPct val="0"/>
                        </a:spcBef>
                        <a:spcAft>
                          <a:spcPts val="600"/>
                        </a:spcAft>
                        <a:buClr>
                          <a:schemeClr val="tx2"/>
                        </a:buClr>
                        <a:buSzTx/>
                        <a:buFont typeface="Arial" panose="020B0604020202020204" pitchFamily="34" charset="0"/>
                        <a:buChar char="•"/>
                        <a:tabLst/>
                      </a:pPr>
                      <a:r>
                        <a:rPr kumimoji="0" lang="en-US" altLang="en-US" sz="1600" b="0" i="0" u="none" strike="noStrike" cap="none" normalizeH="0" baseline="0" dirty="0">
                          <a:ln>
                            <a:noFill/>
                          </a:ln>
                          <a:solidFill>
                            <a:schemeClr val="tx1"/>
                          </a:solidFill>
                          <a:effectLst/>
                          <a:latin typeface="Calibri" panose="020F0502020204030204" pitchFamily="34" charset="0"/>
                          <a:ea typeface="ＭＳ Ｐゴシック" panose="020B0600070205080204" pitchFamily="34" charset="-128"/>
                        </a:rPr>
                        <a:t>60% of weekly earnings</a:t>
                      </a:r>
                    </a:p>
                    <a:p>
                      <a:pPr marL="114300" marR="0" lvl="0" indent="-114300" algn="l" defTabSz="914400" rtl="0" eaLnBrk="1" fontAlgn="base" latinLnBrk="0" hangingPunct="1">
                        <a:lnSpc>
                          <a:spcPct val="100000"/>
                        </a:lnSpc>
                        <a:spcBef>
                          <a:spcPct val="0"/>
                        </a:spcBef>
                        <a:spcAft>
                          <a:spcPts val="600"/>
                        </a:spcAft>
                        <a:buClr>
                          <a:schemeClr val="tx2"/>
                        </a:buClr>
                        <a:buSzTx/>
                        <a:buFont typeface="Arial" panose="020B0604020202020204" pitchFamily="34" charset="0"/>
                        <a:buChar char="•"/>
                        <a:tabLst/>
                      </a:pPr>
                      <a:r>
                        <a:rPr kumimoji="0" lang="en-US" altLang="en-US" sz="1600" b="0" i="0" u="none" strike="noStrike" cap="none" normalizeH="0" baseline="0" dirty="0">
                          <a:ln>
                            <a:noFill/>
                          </a:ln>
                          <a:solidFill>
                            <a:schemeClr val="tx1"/>
                          </a:solidFill>
                          <a:effectLst/>
                          <a:latin typeface="Calibri" panose="020F0502020204030204" pitchFamily="34" charset="0"/>
                          <a:ea typeface="ＭＳ Ｐゴシック" panose="020B0600070205080204" pitchFamily="34" charset="-128"/>
                        </a:rPr>
                        <a:t>Maximum of $850 per week</a:t>
                      </a:r>
                    </a:p>
                  </a:txBody>
                  <a:tcPr marT="45712" marB="45712" horzOverflow="overflow">
                    <a:lnL w="12700" cap="flat" cmpd="sng" algn="ctr">
                      <a:solidFill>
                        <a:srgbClr val="80808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solidFill>
                      <a:srgbClr val="DAEDEF">
                        <a:alpha val="20000"/>
                      </a:srgbClr>
                    </a:solidFill>
                  </a:tcPr>
                </a:tc>
                <a:extLst>
                  <a:ext uri="{0D108BD9-81ED-4DB2-BD59-A6C34878D82A}">
                    <a16:rowId xmlns:a16="http://schemas.microsoft.com/office/drawing/2014/main" val="2803100907"/>
                  </a:ext>
                </a:extLst>
              </a:tr>
              <a:tr h="1311051">
                <a:tc>
                  <a:txBody>
                    <a:bodyPr/>
                    <a:lstStyle>
                      <a:lvl1pPr defTabSz="457200">
                        <a:spcBef>
                          <a:spcPct val="20000"/>
                        </a:spcBef>
                        <a:buClr>
                          <a:srgbClr val="CF1C21"/>
                        </a:buClr>
                        <a:defRPr sz="2400">
                          <a:solidFill>
                            <a:srgbClr val="3B3D3C"/>
                          </a:solidFill>
                          <a:latin typeface="Calibri" panose="020F0502020204030204" pitchFamily="34" charset="0"/>
                          <a:ea typeface="ＭＳ Ｐゴシック" panose="020B0600070205080204" pitchFamily="34" charset="-128"/>
                        </a:defRPr>
                      </a:lvl1pPr>
                      <a:lvl2pPr marL="37931725" indent="-37474525" defTabSz="457200">
                        <a:spcBef>
                          <a:spcPct val="20000"/>
                        </a:spcBef>
                        <a:buClr>
                          <a:srgbClr val="CF1C21"/>
                        </a:buClr>
                        <a:defRPr sz="2000">
                          <a:solidFill>
                            <a:srgbClr val="3B3D3C"/>
                          </a:solidFill>
                          <a:latin typeface="Calibri" panose="020F0502020204030204" pitchFamily="34" charset="0"/>
                          <a:ea typeface="ＭＳ Ｐゴシック" panose="020B0600070205080204" pitchFamily="34" charset="-128"/>
                        </a:defRPr>
                      </a:lvl2pPr>
                      <a:lvl3pPr>
                        <a:spcBef>
                          <a:spcPct val="20000"/>
                        </a:spcBef>
                        <a:defRPr>
                          <a:solidFill>
                            <a:srgbClr val="3B3D3C"/>
                          </a:solidFill>
                          <a:latin typeface="Calibri" panose="020F0502020204030204" pitchFamily="34" charset="0"/>
                          <a:ea typeface="ＭＳ Ｐゴシック" panose="020B0600070205080204" pitchFamily="34" charset="-128"/>
                        </a:defRPr>
                      </a:lvl3pPr>
                      <a:lvl4pPr>
                        <a:spcBef>
                          <a:spcPct val="20000"/>
                        </a:spcBef>
                        <a:defRPr sz="1600">
                          <a:solidFill>
                            <a:srgbClr val="3B3D3C"/>
                          </a:solidFill>
                          <a:latin typeface="Calibri" panose="020F0502020204030204" pitchFamily="34" charset="0"/>
                          <a:ea typeface="ＭＳ Ｐゴシック" panose="020B0600070205080204" pitchFamily="34" charset="-128"/>
                        </a:defRPr>
                      </a:lvl4pPr>
                      <a:lvl5pPr>
                        <a:spcBef>
                          <a:spcPct val="20000"/>
                        </a:spcBef>
                        <a:defRPr sz="1600">
                          <a:solidFill>
                            <a:srgbClr val="3B3D3C"/>
                          </a:solidFill>
                          <a:latin typeface="Calibri" panose="020F0502020204030204" pitchFamily="34" charset="0"/>
                          <a:ea typeface="ＭＳ Ｐゴシック" panose="020B0600070205080204" pitchFamily="34" charset="-128"/>
                        </a:defRPr>
                      </a:lvl5pPr>
                      <a:lvl6pPr marL="4572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6pPr>
                      <a:lvl7pPr marL="9144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7pPr>
                      <a:lvl8pPr marL="13716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8pPr>
                      <a:lvl9pPr marL="18288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a:ln>
                            <a:noFill/>
                          </a:ln>
                          <a:solidFill>
                            <a:schemeClr val="tx1"/>
                          </a:solidFill>
                          <a:effectLst/>
                          <a:latin typeface="Calibri" panose="020F0502020204030204" pitchFamily="34" charset="0"/>
                          <a:ea typeface="ＭＳ Ｐゴシック" panose="020B0600070205080204" pitchFamily="34" charset="-128"/>
                        </a:rPr>
                        <a:t>Maximum Period Payable</a:t>
                      </a:r>
                    </a:p>
                  </a:txBody>
                  <a:tcPr marT="45712" marB="45712" horzOverflow="overflow">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noFill/>
                  </a:tcPr>
                </a:tc>
                <a:tc>
                  <a:txBody>
                    <a:bodyPr/>
                    <a:lstStyle>
                      <a:lvl1pPr marL="114300" indent="-114300" defTabSz="457200">
                        <a:spcBef>
                          <a:spcPct val="20000"/>
                        </a:spcBef>
                        <a:buClr>
                          <a:srgbClr val="CF1C21"/>
                        </a:buClr>
                        <a:defRPr sz="2400">
                          <a:solidFill>
                            <a:srgbClr val="3B3D3C"/>
                          </a:solidFill>
                          <a:latin typeface="Calibri" panose="020F0502020204030204" pitchFamily="34" charset="0"/>
                          <a:ea typeface="ＭＳ Ｐゴシック" panose="020B0600070205080204" pitchFamily="34" charset="-128"/>
                        </a:defRPr>
                      </a:lvl1pPr>
                      <a:lvl2pPr marL="37931725" indent="-37474525" defTabSz="457200">
                        <a:spcBef>
                          <a:spcPct val="20000"/>
                        </a:spcBef>
                        <a:buClr>
                          <a:srgbClr val="CF1C21"/>
                        </a:buClr>
                        <a:defRPr sz="2000">
                          <a:solidFill>
                            <a:srgbClr val="3B3D3C"/>
                          </a:solidFill>
                          <a:latin typeface="Calibri" panose="020F0502020204030204" pitchFamily="34" charset="0"/>
                          <a:ea typeface="ＭＳ Ｐゴシック" panose="020B0600070205080204" pitchFamily="34" charset="-128"/>
                        </a:defRPr>
                      </a:lvl2pPr>
                      <a:lvl3pPr>
                        <a:spcBef>
                          <a:spcPct val="20000"/>
                        </a:spcBef>
                        <a:defRPr>
                          <a:solidFill>
                            <a:srgbClr val="3B3D3C"/>
                          </a:solidFill>
                          <a:latin typeface="Calibri" panose="020F0502020204030204" pitchFamily="34" charset="0"/>
                          <a:ea typeface="ＭＳ Ｐゴシック" panose="020B0600070205080204" pitchFamily="34" charset="-128"/>
                        </a:defRPr>
                      </a:lvl3pPr>
                      <a:lvl4pPr>
                        <a:spcBef>
                          <a:spcPct val="20000"/>
                        </a:spcBef>
                        <a:defRPr sz="1600">
                          <a:solidFill>
                            <a:srgbClr val="3B3D3C"/>
                          </a:solidFill>
                          <a:latin typeface="Calibri" panose="020F0502020204030204" pitchFamily="34" charset="0"/>
                          <a:ea typeface="ＭＳ Ｐゴシック" panose="020B0600070205080204" pitchFamily="34" charset="-128"/>
                        </a:defRPr>
                      </a:lvl4pPr>
                      <a:lvl5pPr>
                        <a:spcBef>
                          <a:spcPct val="20000"/>
                        </a:spcBef>
                        <a:defRPr sz="1600">
                          <a:solidFill>
                            <a:srgbClr val="3B3D3C"/>
                          </a:solidFill>
                          <a:latin typeface="Calibri" panose="020F0502020204030204" pitchFamily="34" charset="0"/>
                          <a:ea typeface="ＭＳ Ｐゴシック" panose="020B0600070205080204" pitchFamily="34" charset="-128"/>
                        </a:defRPr>
                      </a:lvl5pPr>
                      <a:lvl6pPr marL="4572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6pPr>
                      <a:lvl7pPr marL="9144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7pPr>
                      <a:lvl8pPr marL="13716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8pPr>
                      <a:lvl9pPr marL="18288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9pPr>
                    </a:lstStyle>
                    <a:p>
                      <a:pPr marL="114300" marR="0" lvl="0" indent="-114300" algn="l" defTabSz="457200" rtl="0" eaLnBrk="1" fontAlgn="base" latinLnBrk="0" hangingPunct="1">
                        <a:lnSpc>
                          <a:spcPct val="100000"/>
                        </a:lnSpc>
                        <a:spcBef>
                          <a:spcPct val="0"/>
                        </a:spcBef>
                        <a:spcAft>
                          <a:spcPts val="600"/>
                        </a:spcAft>
                        <a:buClr>
                          <a:schemeClr val="tx2"/>
                        </a:buClr>
                        <a:buSzTx/>
                        <a:buFont typeface="Arial" panose="020B0604020202020204" pitchFamily="34" charset="0"/>
                        <a:buChar char="•"/>
                        <a:tabLst/>
                      </a:pPr>
                      <a:r>
                        <a:rPr kumimoji="0" lang="en-US" altLang="en-US" sz="1600" b="0" i="0" u="none" strike="noStrike" cap="none" normalizeH="0" baseline="0" dirty="0">
                          <a:ln>
                            <a:noFill/>
                          </a:ln>
                          <a:solidFill>
                            <a:schemeClr val="tx1"/>
                          </a:solidFill>
                          <a:effectLst/>
                          <a:latin typeface="Calibri" panose="020F0502020204030204" pitchFamily="34" charset="0"/>
                          <a:ea typeface="ＭＳ Ｐゴシック" panose="020B0600070205080204" pitchFamily="34" charset="-128"/>
                        </a:rPr>
                        <a:t> 22 weeks for disabilities not caused by pre-existing condition</a:t>
                      </a:r>
                    </a:p>
                    <a:p>
                      <a:pPr marL="114300" marR="0" lvl="0" indent="-114300" algn="l" defTabSz="457200" rtl="0" eaLnBrk="1" fontAlgn="base" latinLnBrk="0" hangingPunct="1">
                        <a:lnSpc>
                          <a:spcPct val="100000"/>
                        </a:lnSpc>
                        <a:spcBef>
                          <a:spcPct val="0"/>
                        </a:spcBef>
                        <a:spcAft>
                          <a:spcPts val="600"/>
                        </a:spcAft>
                        <a:buClr>
                          <a:schemeClr val="tx2"/>
                        </a:buClr>
                        <a:buSzTx/>
                        <a:buFont typeface="Arial" panose="020B0604020202020204" pitchFamily="34" charset="0"/>
                        <a:buChar char="•"/>
                        <a:tabLst/>
                      </a:pPr>
                      <a:r>
                        <a:rPr kumimoji="0" lang="en-US" altLang="en-US" sz="1600" b="0" i="0" u="none" strike="noStrike" cap="none" normalizeH="0" baseline="0" dirty="0">
                          <a:ln>
                            <a:noFill/>
                          </a:ln>
                          <a:solidFill>
                            <a:schemeClr val="tx1"/>
                          </a:solidFill>
                          <a:effectLst/>
                          <a:latin typeface="Calibri" panose="020F0502020204030204" pitchFamily="34" charset="0"/>
                          <a:ea typeface="ＭＳ Ｐゴシック" panose="020B0600070205080204" pitchFamily="34" charset="-128"/>
                        </a:rPr>
                        <a:t> 4 weeks for disabilities caused by pre-existing condition</a:t>
                      </a:r>
                    </a:p>
                  </a:txBody>
                  <a:tcPr marT="45712" marB="45712" horzOverflow="overflow">
                    <a:lnL w="12700" cap="flat" cmpd="sng" algn="ctr">
                      <a:solidFill>
                        <a:srgbClr val="80808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68965432"/>
                  </a:ext>
                </a:extLst>
              </a:tr>
              <a:tr h="899006">
                <a:tc>
                  <a:txBody>
                    <a:bodyPr/>
                    <a:lstStyle>
                      <a:lvl1pPr defTabSz="457200">
                        <a:spcBef>
                          <a:spcPct val="20000"/>
                        </a:spcBef>
                        <a:buClr>
                          <a:srgbClr val="CF1C21"/>
                        </a:buClr>
                        <a:defRPr sz="2400">
                          <a:solidFill>
                            <a:srgbClr val="3B3D3C"/>
                          </a:solidFill>
                          <a:latin typeface="Calibri" panose="020F0502020204030204" pitchFamily="34" charset="0"/>
                          <a:ea typeface="ＭＳ Ｐゴシック" panose="020B0600070205080204" pitchFamily="34" charset="-128"/>
                        </a:defRPr>
                      </a:lvl1pPr>
                      <a:lvl2pPr marL="37931725" indent="-37474525" defTabSz="457200">
                        <a:spcBef>
                          <a:spcPct val="20000"/>
                        </a:spcBef>
                        <a:buClr>
                          <a:srgbClr val="CF1C21"/>
                        </a:buClr>
                        <a:defRPr sz="2000">
                          <a:solidFill>
                            <a:srgbClr val="3B3D3C"/>
                          </a:solidFill>
                          <a:latin typeface="Calibri" panose="020F0502020204030204" pitchFamily="34" charset="0"/>
                          <a:ea typeface="ＭＳ Ｐゴシック" panose="020B0600070205080204" pitchFamily="34" charset="-128"/>
                        </a:defRPr>
                      </a:lvl2pPr>
                      <a:lvl3pPr>
                        <a:spcBef>
                          <a:spcPct val="20000"/>
                        </a:spcBef>
                        <a:defRPr>
                          <a:solidFill>
                            <a:srgbClr val="3B3D3C"/>
                          </a:solidFill>
                          <a:latin typeface="Calibri" panose="020F0502020204030204" pitchFamily="34" charset="0"/>
                          <a:ea typeface="ＭＳ Ｐゴシック" panose="020B0600070205080204" pitchFamily="34" charset="-128"/>
                        </a:defRPr>
                      </a:lvl3pPr>
                      <a:lvl4pPr>
                        <a:spcBef>
                          <a:spcPct val="20000"/>
                        </a:spcBef>
                        <a:defRPr sz="1600">
                          <a:solidFill>
                            <a:srgbClr val="3B3D3C"/>
                          </a:solidFill>
                          <a:latin typeface="Calibri" panose="020F0502020204030204" pitchFamily="34" charset="0"/>
                          <a:ea typeface="ＭＳ Ｐゴシック" panose="020B0600070205080204" pitchFamily="34" charset="-128"/>
                        </a:defRPr>
                      </a:lvl4pPr>
                      <a:lvl5pPr>
                        <a:spcBef>
                          <a:spcPct val="20000"/>
                        </a:spcBef>
                        <a:defRPr sz="1600">
                          <a:solidFill>
                            <a:srgbClr val="3B3D3C"/>
                          </a:solidFill>
                          <a:latin typeface="Calibri" panose="020F0502020204030204" pitchFamily="34" charset="0"/>
                          <a:ea typeface="ＭＳ Ｐゴシック" panose="020B0600070205080204" pitchFamily="34" charset="-128"/>
                        </a:defRPr>
                      </a:lvl5pPr>
                      <a:lvl6pPr marL="4572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6pPr>
                      <a:lvl7pPr marL="9144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7pPr>
                      <a:lvl8pPr marL="13716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8pPr>
                      <a:lvl9pPr marL="18288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ea typeface="ＭＳ Ｐゴシック" panose="020B0600070205080204" pitchFamily="34" charset="-128"/>
                        </a:rPr>
                        <a:t>Evidence of Insurability (EOI)</a:t>
                      </a:r>
                    </a:p>
                  </a:txBody>
                  <a:tcPr marT="45712" marB="45712" horzOverflow="overflow">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lnTlToBr>
                      <a:noFill/>
                    </a:lnTlToBr>
                    <a:lnBlToTr>
                      <a:noFill/>
                    </a:lnBlToTr>
                    <a:solidFill>
                      <a:srgbClr val="DAEDEF">
                        <a:alpha val="20000"/>
                      </a:srgbClr>
                    </a:solidFill>
                  </a:tcPr>
                </a:tc>
                <a:tc>
                  <a:txBody>
                    <a:bodyPr/>
                    <a:lstStyle>
                      <a:lvl1pPr marL="114300" indent="-114300">
                        <a:spcBef>
                          <a:spcPct val="20000"/>
                        </a:spcBef>
                        <a:buClr>
                          <a:srgbClr val="CF1C21"/>
                        </a:buClr>
                        <a:defRPr sz="2400">
                          <a:solidFill>
                            <a:srgbClr val="3B3D3C"/>
                          </a:solidFill>
                          <a:latin typeface="Calibri" panose="020F0502020204030204" pitchFamily="34" charset="0"/>
                          <a:ea typeface="ＭＳ Ｐゴシック" panose="020B0600070205080204" pitchFamily="34" charset="-128"/>
                        </a:defRPr>
                      </a:lvl1pPr>
                      <a:lvl2pPr marL="37931725" indent="-37474525">
                        <a:spcBef>
                          <a:spcPct val="20000"/>
                        </a:spcBef>
                        <a:buClr>
                          <a:srgbClr val="CF1C21"/>
                        </a:buClr>
                        <a:defRPr sz="2000">
                          <a:solidFill>
                            <a:srgbClr val="3B3D3C"/>
                          </a:solidFill>
                          <a:latin typeface="Calibri" panose="020F0502020204030204" pitchFamily="34" charset="0"/>
                          <a:ea typeface="ＭＳ Ｐゴシック" panose="020B0600070205080204" pitchFamily="34" charset="-128"/>
                        </a:defRPr>
                      </a:lvl2pPr>
                      <a:lvl3pPr>
                        <a:spcBef>
                          <a:spcPct val="20000"/>
                        </a:spcBef>
                        <a:defRPr>
                          <a:solidFill>
                            <a:srgbClr val="3B3D3C"/>
                          </a:solidFill>
                          <a:latin typeface="Calibri" panose="020F0502020204030204" pitchFamily="34" charset="0"/>
                          <a:ea typeface="ＭＳ Ｐゴシック" panose="020B0600070205080204" pitchFamily="34" charset="-128"/>
                        </a:defRPr>
                      </a:lvl3pPr>
                      <a:lvl4pPr>
                        <a:spcBef>
                          <a:spcPct val="20000"/>
                        </a:spcBef>
                        <a:defRPr sz="1600">
                          <a:solidFill>
                            <a:srgbClr val="3B3D3C"/>
                          </a:solidFill>
                          <a:latin typeface="Calibri" panose="020F0502020204030204" pitchFamily="34" charset="0"/>
                          <a:ea typeface="ＭＳ Ｐゴシック" panose="020B0600070205080204" pitchFamily="34" charset="-128"/>
                        </a:defRPr>
                      </a:lvl4pPr>
                      <a:lvl5pPr>
                        <a:spcBef>
                          <a:spcPct val="20000"/>
                        </a:spcBef>
                        <a:defRPr sz="1600">
                          <a:solidFill>
                            <a:srgbClr val="3B3D3C"/>
                          </a:solidFill>
                          <a:latin typeface="Calibri" panose="020F0502020204030204" pitchFamily="34" charset="0"/>
                          <a:ea typeface="ＭＳ Ｐゴシック" panose="020B0600070205080204" pitchFamily="34" charset="-128"/>
                        </a:defRPr>
                      </a:lvl5pPr>
                      <a:lvl6pPr marL="4572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6pPr>
                      <a:lvl7pPr marL="9144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7pPr>
                      <a:lvl8pPr marL="13716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8pPr>
                      <a:lvl9pPr marL="18288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9pPr>
                    </a:lstStyle>
                    <a:p>
                      <a:pPr marL="114300" marR="0" lvl="0" indent="-114300" algn="l" defTabSz="914400" rtl="0" eaLnBrk="1" fontAlgn="base" latinLnBrk="0" hangingPunct="1">
                        <a:lnSpc>
                          <a:spcPct val="100000"/>
                        </a:lnSpc>
                        <a:spcBef>
                          <a:spcPct val="0"/>
                        </a:spcBef>
                        <a:spcAft>
                          <a:spcPts val="600"/>
                        </a:spcAft>
                        <a:buClr>
                          <a:schemeClr val="tx2"/>
                        </a:buClr>
                        <a:buSzTx/>
                        <a:buFont typeface="Arial" panose="020B0604020202020204" pitchFamily="34" charset="0"/>
                        <a:buChar char="•"/>
                        <a:tabLst/>
                      </a:pPr>
                      <a:r>
                        <a:rPr kumimoji="0" lang="en-US" altLang="en-US" sz="1600" b="0" i="0" u="none" strike="noStrike" cap="none" normalizeH="0" baseline="0" dirty="0">
                          <a:ln>
                            <a:noFill/>
                          </a:ln>
                          <a:solidFill>
                            <a:schemeClr val="tx1"/>
                          </a:solidFill>
                          <a:effectLst/>
                          <a:latin typeface="Calibri" panose="020F0502020204030204" pitchFamily="34" charset="0"/>
                          <a:ea typeface="ＭＳ Ｐゴシック" panose="020B0600070205080204" pitchFamily="34" charset="-128"/>
                        </a:rPr>
                        <a:t>EOI Waived during the 2024 special Open Enrollment Period 7/15-7/31</a:t>
                      </a:r>
                    </a:p>
                  </a:txBody>
                  <a:tcPr marT="45712" marB="45712" horzOverflow="overflow">
                    <a:lnL w="12700" cap="flat" cmpd="sng" algn="ctr">
                      <a:solidFill>
                        <a:srgbClr val="80808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a:noFill/>
                    </a:lnB>
                    <a:lnTlToBr>
                      <a:noFill/>
                    </a:lnTlToBr>
                    <a:lnBlToTr>
                      <a:noFill/>
                    </a:lnBlToTr>
                    <a:solidFill>
                      <a:srgbClr val="DAEDEF">
                        <a:alpha val="20000"/>
                      </a:srgbClr>
                    </a:solidFill>
                  </a:tcPr>
                </a:tc>
                <a:extLst>
                  <a:ext uri="{0D108BD9-81ED-4DB2-BD59-A6C34878D82A}">
                    <a16:rowId xmlns:a16="http://schemas.microsoft.com/office/drawing/2014/main" val="3532232171"/>
                  </a:ext>
                </a:extLst>
              </a:tr>
            </a:tbl>
          </a:graphicData>
        </a:graphic>
      </p:graphicFrame>
    </p:spTree>
    <p:extLst>
      <p:ext uri="{BB962C8B-B14F-4D97-AF65-F5344CB8AC3E}">
        <p14:creationId xmlns:p14="http://schemas.microsoft.com/office/powerpoint/2010/main" val="39725512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3">
            <a:extLst>
              <a:ext uri="{FF2B5EF4-FFF2-40B4-BE49-F238E27FC236}">
                <a16:creationId xmlns:a16="http://schemas.microsoft.com/office/drawing/2014/main" id="{7F077C9B-1DA4-0E4E-B20B-20563E206C0B}"/>
              </a:ext>
            </a:extLst>
          </p:cNvPr>
          <p:cNvSpPr>
            <a:spLocks noGrp="1"/>
          </p:cNvSpPr>
          <p:nvPr>
            <p:ph type="title"/>
          </p:nvPr>
        </p:nvSpPr>
        <p:spPr/>
        <p:txBody>
          <a:bodyPr>
            <a:normAutofit/>
          </a:bodyPr>
          <a:lstStyle/>
          <a:p>
            <a:r>
              <a:rPr lang="en-US" altLang="en-US" b="1" dirty="0">
                <a:solidFill>
                  <a:srgbClr val="0079B3"/>
                </a:solidFill>
                <a:latin typeface="Calibri" panose="020F0502020204030204" pitchFamily="34" charset="0"/>
              </a:rPr>
              <a:t>LTD Benefits</a:t>
            </a:r>
          </a:p>
        </p:txBody>
      </p:sp>
      <p:graphicFrame>
        <p:nvGraphicFramePr>
          <p:cNvPr id="5" name="Table 4">
            <a:extLst>
              <a:ext uri="{FF2B5EF4-FFF2-40B4-BE49-F238E27FC236}">
                <a16:creationId xmlns:a16="http://schemas.microsoft.com/office/drawing/2014/main" id="{C56CCFCC-6171-1546-86D6-C96A1A7E4309}"/>
              </a:ext>
            </a:extLst>
          </p:cNvPr>
          <p:cNvGraphicFramePr>
            <a:graphicFrameLocks noGrp="1"/>
          </p:cNvGraphicFramePr>
          <p:nvPr>
            <p:extLst>
              <p:ext uri="{D42A27DB-BD31-4B8C-83A1-F6EECF244321}">
                <p14:modId xmlns:p14="http://schemas.microsoft.com/office/powerpoint/2010/main" val="1013052519"/>
              </p:ext>
            </p:extLst>
          </p:nvPr>
        </p:nvGraphicFramePr>
        <p:xfrm>
          <a:off x="723900" y="1981200"/>
          <a:ext cx="7696200" cy="3156408"/>
        </p:xfrm>
        <a:graphic>
          <a:graphicData uri="http://schemas.openxmlformats.org/drawingml/2006/table">
            <a:tbl>
              <a:tblPr/>
              <a:tblGrid>
                <a:gridCol w="2819400">
                  <a:extLst>
                    <a:ext uri="{9D8B030D-6E8A-4147-A177-3AD203B41FA5}">
                      <a16:colId xmlns:a16="http://schemas.microsoft.com/office/drawing/2014/main" val="4274288410"/>
                    </a:ext>
                  </a:extLst>
                </a:gridCol>
                <a:gridCol w="4876800">
                  <a:extLst>
                    <a:ext uri="{9D8B030D-6E8A-4147-A177-3AD203B41FA5}">
                      <a16:colId xmlns:a16="http://schemas.microsoft.com/office/drawing/2014/main" val="2836861329"/>
                    </a:ext>
                  </a:extLst>
                </a:gridCol>
              </a:tblGrid>
              <a:tr h="799407">
                <a:tc>
                  <a:txBody>
                    <a:bodyPr/>
                    <a:lstStyle>
                      <a:lvl1pPr defTabSz="457200">
                        <a:spcBef>
                          <a:spcPct val="20000"/>
                        </a:spcBef>
                        <a:buClr>
                          <a:srgbClr val="CF1C21"/>
                        </a:buClr>
                        <a:defRPr sz="2400">
                          <a:solidFill>
                            <a:srgbClr val="3B3D3C"/>
                          </a:solidFill>
                          <a:latin typeface="Calibri" panose="020F0502020204030204" pitchFamily="34" charset="0"/>
                          <a:ea typeface="ＭＳ Ｐゴシック" panose="020B0600070205080204" pitchFamily="34" charset="-128"/>
                        </a:defRPr>
                      </a:lvl1pPr>
                      <a:lvl2pPr marL="37931725" indent="-37474525" defTabSz="457200">
                        <a:spcBef>
                          <a:spcPct val="20000"/>
                        </a:spcBef>
                        <a:buClr>
                          <a:srgbClr val="CF1C21"/>
                        </a:buClr>
                        <a:defRPr sz="2000">
                          <a:solidFill>
                            <a:srgbClr val="3B3D3C"/>
                          </a:solidFill>
                          <a:latin typeface="Calibri" panose="020F0502020204030204" pitchFamily="34" charset="0"/>
                          <a:ea typeface="ＭＳ Ｐゴシック" panose="020B0600070205080204" pitchFamily="34" charset="-128"/>
                        </a:defRPr>
                      </a:lvl2pPr>
                      <a:lvl3pPr>
                        <a:spcBef>
                          <a:spcPct val="20000"/>
                        </a:spcBef>
                        <a:defRPr>
                          <a:solidFill>
                            <a:srgbClr val="3B3D3C"/>
                          </a:solidFill>
                          <a:latin typeface="Calibri" panose="020F0502020204030204" pitchFamily="34" charset="0"/>
                          <a:ea typeface="ＭＳ Ｐゴシック" panose="020B0600070205080204" pitchFamily="34" charset="-128"/>
                        </a:defRPr>
                      </a:lvl3pPr>
                      <a:lvl4pPr>
                        <a:spcBef>
                          <a:spcPct val="20000"/>
                        </a:spcBef>
                        <a:defRPr sz="1600">
                          <a:solidFill>
                            <a:srgbClr val="3B3D3C"/>
                          </a:solidFill>
                          <a:latin typeface="Calibri" panose="020F0502020204030204" pitchFamily="34" charset="0"/>
                          <a:ea typeface="ＭＳ Ｐゴシック" panose="020B0600070205080204" pitchFamily="34" charset="-128"/>
                        </a:defRPr>
                      </a:lvl4pPr>
                      <a:lvl5pPr>
                        <a:spcBef>
                          <a:spcPct val="20000"/>
                        </a:spcBef>
                        <a:defRPr sz="1600">
                          <a:solidFill>
                            <a:srgbClr val="3B3D3C"/>
                          </a:solidFill>
                          <a:latin typeface="Calibri" panose="020F0502020204030204" pitchFamily="34" charset="0"/>
                          <a:ea typeface="ＭＳ Ｐゴシック" panose="020B0600070205080204" pitchFamily="34" charset="-128"/>
                        </a:defRPr>
                      </a:lvl5pPr>
                      <a:lvl6pPr marL="4572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6pPr>
                      <a:lvl7pPr marL="9144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7pPr>
                      <a:lvl8pPr marL="13716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8pPr>
                      <a:lvl9pPr marL="18288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a:ln>
                            <a:noFill/>
                          </a:ln>
                          <a:solidFill>
                            <a:schemeClr val="tx1"/>
                          </a:solidFill>
                          <a:effectLst/>
                          <a:latin typeface="Calibri" panose="020F0502020204030204" pitchFamily="34" charset="0"/>
                          <a:ea typeface="ＭＳ Ｐゴシック" panose="020B0600070205080204" pitchFamily="34" charset="-128"/>
                        </a:rPr>
                        <a:t>Elimination Period</a:t>
                      </a:r>
                    </a:p>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a:ln>
                            <a:noFill/>
                          </a:ln>
                          <a:solidFill>
                            <a:schemeClr val="tx1"/>
                          </a:solidFill>
                          <a:effectLst/>
                          <a:latin typeface="Calibri" panose="020F0502020204030204" pitchFamily="34" charset="0"/>
                          <a:ea typeface="ＭＳ Ｐゴシック" panose="020B0600070205080204" pitchFamily="34" charset="-128"/>
                        </a:rPr>
                        <a:t>(Sick Leave must be exhausted)</a:t>
                      </a:r>
                    </a:p>
                  </a:txBody>
                  <a:tcPr marT="45710" marB="45710" horzOverflow="overflow">
                    <a:lnL>
                      <a:noFill/>
                    </a:lnL>
                    <a:lnR w="12700" cap="flat" cmpd="sng" algn="ctr">
                      <a:solidFill>
                        <a:srgbClr val="808080"/>
                      </a:solidFill>
                      <a:prstDash val="solid"/>
                      <a:round/>
                      <a:headEnd type="none" w="med" len="med"/>
                      <a:tailEnd type="none" w="med" len="med"/>
                    </a:lnR>
                    <a:lnT>
                      <a:noFill/>
                    </a:lnT>
                    <a:lnB w="12700" cap="flat" cmpd="sng" algn="ctr">
                      <a:solidFill>
                        <a:srgbClr val="808080"/>
                      </a:solidFill>
                      <a:prstDash val="solid"/>
                      <a:round/>
                      <a:headEnd type="none" w="med" len="med"/>
                      <a:tailEnd type="none" w="med" len="med"/>
                    </a:lnB>
                    <a:lnTlToBr>
                      <a:noFill/>
                    </a:lnTlToBr>
                    <a:lnBlToTr>
                      <a:noFill/>
                    </a:lnBlToTr>
                    <a:noFill/>
                  </a:tcPr>
                </a:tc>
                <a:tc>
                  <a:txBody>
                    <a:bodyPr/>
                    <a:lstStyle>
                      <a:lvl1pPr marL="114300" indent="-114300">
                        <a:spcBef>
                          <a:spcPct val="20000"/>
                        </a:spcBef>
                        <a:buClr>
                          <a:srgbClr val="CF1C21"/>
                        </a:buClr>
                        <a:defRPr sz="2400">
                          <a:solidFill>
                            <a:srgbClr val="3B3D3C"/>
                          </a:solidFill>
                          <a:latin typeface="Calibri" panose="020F0502020204030204" pitchFamily="34" charset="0"/>
                          <a:ea typeface="ＭＳ Ｐゴシック" panose="020B0600070205080204" pitchFamily="34" charset="-128"/>
                        </a:defRPr>
                      </a:lvl1pPr>
                      <a:lvl2pPr marL="37931725" indent="-37474525">
                        <a:spcBef>
                          <a:spcPct val="20000"/>
                        </a:spcBef>
                        <a:buClr>
                          <a:srgbClr val="CF1C21"/>
                        </a:buClr>
                        <a:defRPr sz="2000">
                          <a:solidFill>
                            <a:srgbClr val="3B3D3C"/>
                          </a:solidFill>
                          <a:latin typeface="Calibri" panose="020F0502020204030204" pitchFamily="34" charset="0"/>
                          <a:ea typeface="ＭＳ Ｐゴシック" panose="020B0600070205080204" pitchFamily="34" charset="-128"/>
                        </a:defRPr>
                      </a:lvl2pPr>
                      <a:lvl3pPr>
                        <a:spcBef>
                          <a:spcPct val="20000"/>
                        </a:spcBef>
                        <a:defRPr>
                          <a:solidFill>
                            <a:srgbClr val="3B3D3C"/>
                          </a:solidFill>
                          <a:latin typeface="Calibri" panose="020F0502020204030204" pitchFamily="34" charset="0"/>
                          <a:ea typeface="ＭＳ Ｐゴシック" panose="020B0600070205080204" pitchFamily="34" charset="-128"/>
                        </a:defRPr>
                      </a:lvl3pPr>
                      <a:lvl4pPr>
                        <a:spcBef>
                          <a:spcPct val="20000"/>
                        </a:spcBef>
                        <a:defRPr sz="1600">
                          <a:solidFill>
                            <a:srgbClr val="3B3D3C"/>
                          </a:solidFill>
                          <a:latin typeface="Calibri" panose="020F0502020204030204" pitchFamily="34" charset="0"/>
                          <a:ea typeface="ＭＳ Ｐゴシック" panose="020B0600070205080204" pitchFamily="34" charset="-128"/>
                        </a:defRPr>
                      </a:lvl4pPr>
                      <a:lvl5pPr>
                        <a:spcBef>
                          <a:spcPct val="20000"/>
                        </a:spcBef>
                        <a:defRPr sz="1600">
                          <a:solidFill>
                            <a:srgbClr val="3B3D3C"/>
                          </a:solidFill>
                          <a:latin typeface="Calibri" panose="020F0502020204030204" pitchFamily="34" charset="0"/>
                          <a:ea typeface="ＭＳ Ｐゴシック" panose="020B0600070205080204" pitchFamily="34" charset="-128"/>
                        </a:defRPr>
                      </a:lvl5pPr>
                      <a:lvl6pPr marL="4572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6pPr>
                      <a:lvl7pPr marL="9144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7pPr>
                      <a:lvl8pPr marL="13716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8pPr>
                      <a:lvl9pPr marL="18288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9pPr>
                    </a:lstStyle>
                    <a:p>
                      <a:pPr marL="114300" marR="0" lvl="0" indent="-114300" algn="l" defTabSz="914400" rtl="0" eaLnBrk="1" fontAlgn="base" latinLnBrk="0" hangingPunct="1">
                        <a:lnSpc>
                          <a:spcPct val="100000"/>
                        </a:lnSpc>
                        <a:spcBef>
                          <a:spcPct val="0"/>
                        </a:spcBef>
                        <a:spcAft>
                          <a:spcPts val="600"/>
                        </a:spcAft>
                        <a:buClr>
                          <a:schemeClr val="tx2"/>
                        </a:buClr>
                        <a:buSzTx/>
                        <a:buFont typeface="Arial" panose="020B0604020202020204" pitchFamily="34" charset="0"/>
                        <a:buChar char="•"/>
                        <a:tabLst/>
                      </a:pPr>
                      <a:r>
                        <a:rPr kumimoji="0" lang="en-US" altLang="en-US" sz="1600" b="0" i="0" u="none" strike="noStrike" cap="none" normalizeH="0" baseline="0" dirty="0">
                          <a:ln>
                            <a:noFill/>
                          </a:ln>
                          <a:solidFill>
                            <a:srgbClr val="292929"/>
                          </a:solidFill>
                          <a:effectLst/>
                          <a:latin typeface="Calibri" panose="020F0502020204030204" pitchFamily="34" charset="0"/>
                          <a:ea typeface="ＭＳ Ｐゴシック" panose="020B0600070205080204" pitchFamily="34" charset="-128"/>
                        </a:rPr>
                        <a:t>90 days</a:t>
                      </a:r>
                      <a:br>
                        <a:rPr kumimoji="0" lang="en-US" altLang="en-US" sz="1600" b="0" i="0" u="none" strike="noStrike" cap="none" normalizeH="0" baseline="0" dirty="0">
                          <a:ln>
                            <a:noFill/>
                          </a:ln>
                          <a:solidFill>
                            <a:srgbClr val="292929"/>
                          </a:solidFill>
                          <a:effectLst/>
                          <a:latin typeface="Calibri" panose="020F0502020204030204" pitchFamily="34" charset="0"/>
                          <a:ea typeface="ＭＳ Ｐゴシック" panose="020B0600070205080204" pitchFamily="34" charset="-128"/>
                        </a:rPr>
                      </a:br>
                      <a:r>
                        <a:rPr kumimoji="0" lang="en-US" altLang="en-US" sz="1600" b="0" i="0" u="none" strike="noStrike" cap="none" normalizeH="0" baseline="0" dirty="0">
                          <a:ln>
                            <a:noFill/>
                          </a:ln>
                          <a:solidFill>
                            <a:srgbClr val="292929"/>
                          </a:solidFill>
                          <a:effectLst/>
                          <a:latin typeface="Calibri" panose="020F0502020204030204" pitchFamily="34" charset="0"/>
                          <a:ea typeface="ＭＳ Ｐゴシック" panose="020B0600070205080204" pitchFamily="34" charset="-128"/>
                        </a:rPr>
                        <a:t>(Or until leave exhausted, whichever is later)</a:t>
                      </a:r>
                    </a:p>
                  </a:txBody>
                  <a:tcPr marT="45710" marB="45710" horzOverflow="overflow">
                    <a:lnL w="12700" cap="flat" cmpd="sng" algn="ctr">
                      <a:solidFill>
                        <a:srgbClr val="808080"/>
                      </a:solidFill>
                      <a:prstDash val="solid"/>
                      <a:round/>
                      <a:headEnd type="none" w="med" len="med"/>
                      <a:tailEnd type="none" w="med" len="med"/>
                    </a:lnL>
                    <a:lnR>
                      <a:noFill/>
                    </a:lnR>
                    <a:lnT>
                      <a:noFill/>
                    </a:lnT>
                    <a:lnB w="12700"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67483507"/>
                  </a:ext>
                </a:extLst>
              </a:tr>
              <a:tr h="799407">
                <a:tc>
                  <a:txBody>
                    <a:bodyPr/>
                    <a:lstStyle>
                      <a:lvl1pPr defTabSz="457200">
                        <a:spcBef>
                          <a:spcPct val="20000"/>
                        </a:spcBef>
                        <a:buClr>
                          <a:srgbClr val="CF1C21"/>
                        </a:buClr>
                        <a:defRPr sz="2400">
                          <a:solidFill>
                            <a:srgbClr val="3B3D3C"/>
                          </a:solidFill>
                          <a:latin typeface="Calibri" panose="020F0502020204030204" pitchFamily="34" charset="0"/>
                          <a:ea typeface="ＭＳ Ｐゴシック" panose="020B0600070205080204" pitchFamily="34" charset="-128"/>
                        </a:defRPr>
                      </a:lvl1pPr>
                      <a:lvl2pPr marL="37931725" indent="-37474525" defTabSz="457200">
                        <a:spcBef>
                          <a:spcPct val="20000"/>
                        </a:spcBef>
                        <a:buClr>
                          <a:srgbClr val="CF1C21"/>
                        </a:buClr>
                        <a:defRPr sz="2000">
                          <a:solidFill>
                            <a:srgbClr val="3B3D3C"/>
                          </a:solidFill>
                          <a:latin typeface="Calibri" panose="020F0502020204030204" pitchFamily="34" charset="0"/>
                          <a:ea typeface="ＭＳ Ｐゴシック" panose="020B0600070205080204" pitchFamily="34" charset="-128"/>
                        </a:defRPr>
                      </a:lvl2pPr>
                      <a:lvl3pPr>
                        <a:spcBef>
                          <a:spcPct val="20000"/>
                        </a:spcBef>
                        <a:defRPr>
                          <a:solidFill>
                            <a:srgbClr val="3B3D3C"/>
                          </a:solidFill>
                          <a:latin typeface="Calibri" panose="020F0502020204030204" pitchFamily="34" charset="0"/>
                          <a:ea typeface="ＭＳ Ｐゴシック" panose="020B0600070205080204" pitchFamily="34" charset="-128"/>
                        </a:defRPr>
                      </a:lvl3pPr>
                      <a:lvl4pPr>
                        <a:spcBef>
                          <a:spcPct val="20000"/>
                        </a:spcBef>
                        <a:defRPr sz="1600">
                          <a:solidFill>
                            <a:srgbClr val="3B3D3C"/>
                          </a:solidFill>
                          <a:latin typeface="Calibri" panose="020F0502020204030204" pitchFamily="34" charset="0"/>
                          <a:ea typeface="ＭＳ Ｐゴシック" panose="020B0600070205080204" pitchFamily="34" charset="-128"/>
                        </a:defRPr>
                      </a:lvl4pPr>
                      <a:lvl5pPr>
                        <a:spcBef>
                          <a:spcPct val="20000"/>
                        </a:spcBef>
                        <a:defRPr sz="1600">
                          <a:solidFill>
                            <a:srgbClr val="3B3D3C"/>
                          </a:solidFill>
                          <a:latin typeface="Calibri" panose="020F0502020204030204" pitchFamily="34" charset="0"/>
                          <a:ea typeface="ＭＳ Ｐゴシック" panose="020B0600070205080204" pitchFamily="34" charset="-128"/>
                        </a:defRPr>
                      </a:lvl5pPr>
                      <a:lvl6pPr marL="4572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6pPr>
                      <a:lvl7pPr marL="9144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7pPr>
                      <a:lvl8pPr marL="13716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8pPr>
                      <a:lvl9pPr marL="18288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ea typeface="ＭＳ Ｐゴシック" panose="020B0600070205080204" pitchFamily="34" charset="-128"/>
                        </a:rPr>
                        <a:t>Benefit Amount</a:t>
                      </a:r>
                    </a:p>
                  </a:txBody>
                  <a:tcPr marT="45710" marB="45710" horzOverflow="overflow">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solidFill>
                      <a:srgbClr val="DAEDEF">
                        <a:alpha val="20000"/>
                      </a:srgbClr>
                    </a:solidFill>
                  </a:tcPr>
                </a:tc>
                <a:tc>
                  <a:txBody>
                    <a:bodyPr/>
                    <a:lstStyle>
                      <a:lvl1pPr marL="114300" indent="-114300">
                        <a:spcBef>
                          <a:spcPct val="20000"/>
                        </a:spcBef>
                        <a:buClr>
                          <a:srgbClr val="CF1C21"/>
                        </a:buClr>
                        <a:defRPr sz="2400">
                          <a:solidFill>
                            <a:srgbClr val="3B3D3C"/>
                          </a:solidFill>
                          <a:latin typeface="Calibri" panose="020F0502020204030204" pitchFamily="34" charset="0"/>
                          <a:ea typeface="ＭＳ Ｐゴシック" panose="020B0600070205080204" pitchFamily="34" charset="-128"/>
                        </a:defRPr>
                      </a:lvl1pPr>
                      <a:lvl2pPr marL="37931725" indent="-37474525">
                        <a:spcBef>
                          <a:spcPct val="20000"/>
                        </a:spcBef>
                        <a:buClr>
                          <a:srgbClr val="CF1C21"/>
                        </a:buClr>
                        <a:defRPr sz="2000">
                          <a:solidFill>
                            <a:srgbClr val="3B3D3C"/>
                          </a:solidFill>
                          <a:latin typeface="Calibri" panose="020F0502020204030204" pitchFamily="34" charset="0"/>
                          <a:ea typeface="ＭＳ Ｐゴシック" panose="020B0600070205080204" pitchFamily="34" charset="-128"/>
                        </a:defRPr>
                      </a:lvl2pPr>
                      <a:lvl3pPr>
                        <a:spcBef>
                          <a:spcPct val="20000"/>
                        </a:spcBef>
                        <a:defRPr>
                          <a:solidFill>
                            <a:srgbClr val="3B3D3C"/>
                          </a:solidFill>
                          <a:latin typeface="Calibri" panose="020F0502020204030204" pitchFamily="34" charset="0"/>
                          <a:ea typeface="ＭＳ Ｐゴシック" panose="020B0600070205080204" pitchFamily="34" charset="-128"/>
                        </a:defRPr>
                      </a:lvl3pPr>
                      <a:lvl4pPr>
                        <a:spcBef>
                          <a:spcPct val="20000"/>
                        </a:spcBef>
                        <a:defRPr sz="1600">
                          <a:solidFill>
                            <a:srgbClr val="3B3D3C"/>
                          </a:solidFill>
                          <a:latin typeface="Calibri" panose="020F0502020204030204" pitchFamily="34" charset="0"/>
                          <a:ea typeface="ＭＳ Ｐゴシック" panose="020B0600070205080204" pitchFamily="34" charset="-128"/>
                        </a:defRPr>
                      </a:lvl4pPr>
                      <a:lvl5pPr>
                        <a:spcBef>
                          <a:spcPct val="20000"/>
                        </a:spcBef>
                        <a:defRPr sz="1600">
                          <a:solidFill>
                            <a:srgbClr val="3B3D3C"/>
                          </a:solidFill>
                          <a:latin typeface="Calibri" panose="020F0502020204030204" pitchFamily="34" charset="0"/>
                          <a:ea typeface="ＭＳ Ｐゴシック" panose="020B0600070205080204" pitchFamily="34" charset="-128"/>
                        </a:defRPr>
                      </a:lvl5pPr>
                      <a:lvl6pPr marL="4572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6pPr>
                      <a:lvl7pPr marL="9144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7pPr>
                      <a:lvl8pPr marL="13716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8pPr>
                      <a:lvl9pPr marL="18288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9pPr>
                    </a:lstStyle>
                    <a:p>
                      <a:pPr marL="114300" marR="0" lvl="0" indent="-114300" algn="l" defTabSz="914400" rtl="0" eaLnBrk="1" fontAlgn="base" latinLnBrk="0" hangingPunct="1">
                        <a:lnSpc>
                          <a:spcPct val="100000"/>
                        </a:lnSpc>
                        <a:spcBef>
                          <a:spcPct val="0"/>
                        </a:spcBef>
                        <a:spcAft>
                          <a:spcPts val="600"/>
                        </a:spcAft>
                        <a:buClr>
                          <a:schemeClr val="tx2"/>
                        </a:buClr>
                        <a:buSzTx/>
                        <a:buFont typeface="Arial" panose="020B0604020202020204" pitchFamily="34" charset="0"/>
                        <a:buChar char="•"/>
                        <a:tabLst/>
                      </a:pPr>
                      <a:r>
                        <a:rPr kumimoji="0" lang="en-US" altLang="en-US" sz="1600" b="0" i="0" u="none" strike="noStrike" cap="none" normalizeH="0" baseline="0" dirty="0">
                          <a:ln>
                            <a:noFill/>
                          </a:ln>
                          <a:solidFill>
                            <a:schemeClr val="tx1"/>
                          </a:solidFill>
                          <a:effectLst/>
                          <a:latin typeface="Calibri" panose="020F0502020204030204" pitchFamily="34" charset="0"/>
                          <a:ea typeface="ＭＳ Ｐゴシック" panose="020B0600070205080204" pitchFamily="34" charset="-128"/>
                        </a:rPr>
                        <a:t>60% of monthly earnings</a:t>
                      </a:r>
                    </a:p>
                    <a:p>
                      <a:pPr marL="114300" marR="0" lvl="0" indent="-114300" algn="l" defTabSz="914400" rtl="0" eaLnBrk="1" fontAlgn="base" latinLnBrk="0" hangingPunct="1">
                        <a:lnSpc>
                          <a:spcPct val="100000"/>
                        </a:lnSpc>
                        <a:spcBef>
                          <a:spcPct val="0"/>
                        </a:spcBef>
                        <a:spcAft>
                          <a:spcPts val="600"/>
                        </a:spcAft>
                        <a:buClr>
                          <a:schemeClr val="tx2"/>
                        </a:buClr>
                        <a:buSzTx/>
                        <a:buFont typeface="Arial" panose="020B0604020202020204" pitchFamily="34" charset="0"/>
                        <a:buChar char="•"/>
                        <a:tabLst/>
                      </a:pPr>
                      <a:r>
                        <a:rPr kumimoji="0" lang="en-US" altLang="en-US" sz="1600" b="0" i="0" u="none" strike="noStrike" cap="none" normalizeH="0" baseline="0" dirty="0">
                          <a:ln>
                            <a:noFill/>
                          </a:ln>
                          <a:solidFill>
                            <a:schemeClr val="tx1"/>
                          </a:solidFill>
                          <a:effectLst/>
                          <a:latin typeface="Calibri" panose="020F0502020204030204" pitchFamily="34" charset="0"/>
                          <a:ea typeface="ＭＳ Ｐゴシック" panose="020B0600070205080204" pitchFamily="34" charset="-128"/>
                        </a:rPr>
                        <a:t>Maximum of $15,000 per month</a:t>
                      </a:r>
                    </a:p>
                  </a:txBody>
                  <a:tcPr marT="45710" marB="45710" horzOverflow="overflow">
                    <a:lnL w="12700" cap="flat" cmpd="sng" algn="ctr">
                      <a:solidFill>
                        <a:srgbClr val="80808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solidFill>
                      <a:srgbClr val="DAEDEF">
                        <a:alpha val="20000"/>
                      </a:srgbClr>
                    </a:solidFill>
                  </a:tcPr>
                </a:tc>
                <a:extLst>
                  <a:ext uri="{0D108BD9-81ED-4DB2-BD59-A6C34878D82A}">
                    <a16:rowId xmlns:a16="http://schemas.microsoft.com/office/drawing/2014/main" val="3071939694"/>
                  </a:ext>
                </a:extLst>
              </a:tr>
              <a:tr h="604183">
                <a:tc>
                  <a:txBody>
                    <a:bodyPr/>
                    <a:lstStyle>
                      <a:lvl1pPr defTabSz="457200">
                        <a:spcBef>
                          <a:spcPct val="20000"/>
                        </a:spcBef>
                        <a:buClr>
                          <a:srgbClr val="CF1C21"/>
                        </a:buClr>
                        <a:defRPr sz="2400">
                          <a:solidFill>
                            <a:srgbClr val="3B3D3C"/>
                          </a:solidFill>
                          <a:latin typeface="Calibri" panose="020F0502020204030204" pitchFamily="34" charset="0"/>
                          <a:ea typeface="ＭＳ Ｐゴシック" panose="020B0600070205080204" pitchFamily="34" charset="-128"/>
                        </a:defRPr>
                      </a:lvl1pPr>
                      <a:lvl2pPr marL="37931725" indent="-37474525" defTabSz="457200">
                        <a:spcBef>
                          <a:spcPct val="20000"/>
                        </a:spcBef>
                        <a:buClr>
                          <a:srgbClr val="CF1C21"/>
                        </a:buClr>
                        <a:defRPr sz="2000">
                          <a:solidFill>
                            <a:srgbClr val="3B3D3C"/>
                          </a:solidFill>
                          <a:latin typeface="Calibri" panose="020F0502020204030204" pitchFamily="34" charset="0"/>
                          <a:ea typeface="ＭＳ Ｐゴシック" panose="020B0600070205080204" pitchFamily="34" charset="-128"/>
                        </a:defRPr>
                      </a:lvl2pPr>
                      <a:lvl3pPr>
                        <a:spcBef>
                          <a:spcPct val="20000"/>
                        </a:spcBef>
                        <a:defRPr>
                          <a:solidFill>
                            <a:srgbClr val="3B3D3C"/>
                          </a:solidFill>
                          <a:latin typeface="Calibri" panose="020F0502020204030204" pitchFamily="34" charset="0"/>
                          <a:ea typeface="ＭＳ Ｐゴシック" panose="020B0600070205080204" pitchFamily="34" charset="-128"/>
                        </a:defRPr>
                      </a:lvl3pPr>
                      <a:lvl4pPr>
                        <a:spcBef>
                          <a:spcPct val="20000"/>
                        </a:spcBef>
                        <a:defRPr sz="1600">
                          <a:solidFill>
                            <a:srgbClr val="3B3D3C"/>
                          </a:solidFill>
                          <a:latin typeface="Calibri" panose="020F0502020204030204" pitchFamily="34" charset="0"/>
                          <a:ea typeface="ＭＳ Ｐゴシック" panose="020B0600070205080204" pitchFamily="34" charset="-128"/>
                        </a:defRPr>
                      </a:lvl4pPr>
                      <a:lvl5pPr>
                        <a:spcBef>
                          <a:spcPct val="20000"/>
                        </a:spcBef>
                        <a:defRPr sz="1600">
                          <a:solidFill>
                            <a:srgbClr val="3B3D3C"/>
                          </a:solidFill>
                          <a:latin typeface="Calibri" panose="020F0502020204030204" pitchFamily="34" charset="0"/>
                          <a:ea typeface="ＭＳ Ｐゴシック" panose="020B0600070205080204" pitchFamily="34" charset="-128"/>
                        </a:defRPr>
                      </a:lvl5pPr>
                      <a:lvl6pPr marL="4572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6pPr>
                      <a:lvl7pPr marL="9144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7pPr>
                      <a:lvl8pPr marL="13716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8pPr>
                      <a:lvl9pPr marL="18288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ea typeface="ＭＳ Ｐゴシック" panose="020B0600070205080204" pitchFamily="34" charset="-128"/>
                        </a:rPr>
                        <a:t>Maximum Period Payable</a:t>
                      </a:r>
                    </a:p>
                  </a:txBody>
                  <a:tcPr marT="45710" marB="45710" horzOverflow="overflow">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noFill/>
                  </a:tcPr>
                </a:tc>
                <a:tc>
                  <a:txBody>
                    <a:bodyPr/>
                    <a:lstStyle>
                      <a:lvl1pPr marL="114300" indent="-114300" defTabSz="457200">
                        <a:spcBef>
                          <a:spcPct val="20000"/>
                        </a:spcBef>
                        <a:buClr>
                          <a:srgbClr val="CF1C21"/>
                        </a:buClr>
                        <a:defRPr sz="2400">
                          <a:solidFill>
                            <a:srgbClr val="3B3D3C"/>
                          </a:solidFill>
                          <a:latin typeface="Calibri" panose="020F0502020204030204" pitchFamily="34" charset="0"/>
                          <a:ea typeface="ＭＳ Ｐゴシック" panose="020B0600070205080204" pitchFamily="34" charset="-128"/>
                        </a:defRPr>
                      </a:lvl1pPr>
                      <a:lvl2pPr marL="37931725" indent="-37474525" defTabSz="457200">
                        <a:spcBef>
                          <a:spcPct val="20000"/>
                        </a:spcBef>
                        <a:buClr>
                          <a:srgbClr val="CF1C21"/>
                        </a:buClr>
                        <a:defRPr sz="2000">
                          <a:solidFill>
                            <a:srgbClr val="3B3D3C"/>
                          </a:solidFill>
                          <a:latin typeface="Calibri" panose="020F0502020204030204" pitchFamily="34" charset="0"/>
                          <a:ea typeface="ＭＳ Ｐゴシック" panose="020B0600070205080204" pitchFamily="34" charset="-128"/>
                        </a:defRPr>
                      </a:lvl2pPr>
                      <a:lvl3pPr>
                        <a:spcBef>
                          <a:spcPct val="20000"/>
                        </a:spcBef>
                        <a:defRPr>
                          <a:solidFill>
                            <a:srgbClr val="3B3D3C"/>
                          </a:solidFill>
                          <a:latin typeface="Calibri" panose="020F0502020204030204" pitchFamily="34" charset="0"/>
                          <a:ea typeface="ＭＳ Ｐゴシック" panose="020B0600070205080204" pitchFamily="34" charset="-128"/>
                        </a:defRPr>
                      </a:lvl3pPr>
                      <a:lvl4pPr>
                        <a:spcBef>
                          <a:spcPct val="20000"/>
                        </a:spcBef>
                        <a:defRPr sz="1600">
                          <a:solidFill>
                            <a:srgbClr val="3B3D3C"/>
                          </a:solidFill>
                          <a:latin typeface="Calibri" panose="020F0502020204030204" pitchFamily="34" charset="0"/>
                          <a:ea typeface="ＭＳ Ｐゴシック" panose="020B0600070205080204" pitchFamily="34" charset="-128"/>
                        </a:defRPr>
                      </a:lvl4pPr>
                      <a:lvl5pPr>
                        <a:spcBef>
                          <a:spcPct val="20000"/>
                        </a:spcBef>
                        <a:defRPr sz="1600">
                          <a:solidFill>
                            <a:srgbClr val="3B3D3C"/>
                          </a:solidFill>
                          <a:latin typeface="Calibri" panose="020F0502020204030204" pitchFamily="34" charset="0"/>
                          <a:ea typeface="ＭＳ Ｐゴシック" panose="020B0600070205080204" pitchFamily="34" charset="-128"/>
                        </a:defRPr>
                      </a:lvl5pPr>
                      <a:lvl6pPr marL="4572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6pPr>
                      <a:lvl7pPr marL="9144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7pPr>
                      <a:lvl8pPr marL="13716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8pPr>
                      <a:lvl9pPr marL="18288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9pPr>
                    </a:lstStyle>
                    <a:p>
                      <a:pPr marL="114300" marR="0" lvl="0" indent="-114300" algn="l" defTabSz="457200" rtl="0" eaLnBrk="1" fontAlgn="base" latinLnBrk="0" hangingPunct="1">
                        <a:lnSpc>
                          <a:spcPct val="100000"/>
                        </a:lnSpc>
                        <a:spcBef>
                          <a:spcPct val="0"/>
                        </a:spcBef>
                        <a:spcAft>
                          <a:spcPts val="600"/>
                        </a:spcAft>
                        <a:buClr>
                          <a:schemeClr val="tx2"/>
                        </a:buClr>
                        <a:buSzTx/>
                        <a:buFont typeface="Arial" panose="020B0604020202020204" pitchFamily="34" charset="0"/>
                        <a:buChar char="•"/>
                        <a:tabLst/>
                      </a:pPr>
                      <a:r>
                        <a:rPr kumimoji="0" lang="en-US" altLang="en-US" sz="1600" b="0" i="0" u="none" strike="noStrike" cap="none" normalizeH="0" baseline="0" dirty="0">
                          <a:ln>
                            <a:noFill/>
                          </a:ln>
                          <a:solidFill>
                            <a:schemeClr val="tx1"/>
                          </a:solidFill>
                          <a:effectLst/>
                          <a:latin typeface="Calibri" panose="020F0502020204030204" pitchFamily="34" charset="0"/>
                          <a:ea typeface="ＭＳ Ｐゴシック" panose="020B0600070205080204" pitchFamily="34" charset="-128"/>
                        </a:rPr>
                        <a:t>Dependent upon your age at the time of disability</a:t>
                      </a:r>
                      <a:endParaRPr kumimoji="0" lang="en-US" altLang="en-US" sz="1600" b="0" i="0" u="none" strike="noStrike" cap="none" normalizeH="0" baseline="0" dirty="0">
                        <a:ln>
                          <a:noFill/>
                        </a:ln>
                        <a:solidFill>
                          <a:srgbClr val="292929"/>
                        </a:solidFill>
                        <a:effectLst/>
                        <a:latin typeface="Calibri" panose="020F0502020204030204" pitchFamily="34" charset="0"/>
                        <a:ea typeface="ＭＳ Ｐゴシック" panose="020B0600070205080204" pitchFamily="34" charset="-128"/>
                      </a:endParaRPr>
                    </a:p>
                  </a:txBody>
                  <a:tcPr marT="45710" marB="45710" horzOverflow="overflow">
                    <a:lnL w="12700" cap="flat" cmpd="sng" algn="ctr">
                      <a:solidFill>
                        <a:srgbClr val="80808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55948001"/>
                  </a:ext>
                </a:extLst>
              </a:tr>
              <a:tr h="953411">
                <a:tc>
                  <a:txBody>
                    <a:bodyPr/>
                    <a:lstStyle>
                      <a:lvl1pPr defTabSz="457200">
                        <a:spcBef>
                          <a:spcPct val="20000"/>
                        </a:spcBef>
                        <a:buClr>
                          <a:srgbClr val="CF1C21"/>
                        </a:buClr>
                        <a:defRPr sz="2400">
                          <a:solidFill>
                            <a:srgbClr val="3B3D3C"/>
                          </a:solidFill>
                          <a:latin typeface="Calibri" panose="020F0502020204030204" pitchFamily="34" charset="0"/>
                          <a:ea typeface="ＭＳ Ｐゴシック" panose="020B0600070205080204" pitchFamily="34" charset="-128"/>
                        </a:defRPr>
                      </a:lvl1pPr>
                      <a:lvl2pPr marL="37931725" indent="-37474525" defTabSz="457200">
                        <a:spcBef>
                          <a:spcPct val="20000"/>
                        </a:spcBef>
                        <a:buClr>
                          <a:srgbClr val="CF1C21"/>
                        </a:buClr>
                        <a:defRPr sz="2000">
                          <a:solidFill>
                            <a:srgbClr val="3B3D3C"/>
                          </a:solidFill>
                          <a:latin typeface="Calibri" panose="020F0502020204030204" pitchFamily="34" charset="0"/>
                          <a:ea typeface="ＭＳ Ｐゴシック" panose="020B0600070205080204" pitchFamily="34" charset="-128"/>
                        </a:defRPr>
                      </a:lvl2pPr>
                      <a:lvl3pPr>
                        <a:spcBef>
                          <a:spcPct val="20000"/>
                        </a:spcBef>
                        <a:defRPr>
                          <a:solidFill>
                            <a:srgbClr val="3B3D3C"/>
                          </a:solidFill>
                          <a:latin typeface="Calibri" panose="020F0502020204030204" pitchFamily="34" charset="0"/>
                          <a:ea typeface="ＭＳ Ｐゴシック" panose="020B0600070205080204" pitchFamily="34" charset="-128"/>
                        </a:defRPr>
                      </a:lvl3pPr>
                      <a:lvl4pPr>
                        <a:spcBef>
                          <a:spcPct val="20000"/>
                        </a:spcBef>
                        <a:defRPr sz="1600">
                          <a:solidFill>
                            <a:srgbClr val="3B3D3C"/>
                          </a:solidFill>
                          <a:latin typeface="Calibri" panose="020F0502020204030204" pitchFamily="34" charset="0"/>
                          <a:ea typeface="ＭＳ Ｐゴシック" panose="020B0600070205080204" pitchFamily="34" charset="-128"/>
                        </a:defRPr>
                      </a:lvl4pPr>
                      <a:lvl5pPr>
                        <a:spcBef>
                          <a:spcPct val="20000"/>
                        </a:spcBef>
                        <a:defRPr sz="1600">
                          <a:solidFill>
                            <a:srgbClr val="3B3D3C"/>
                          </a:solidFill>
                          <a:latin typeface="Calibri" panose="020F0502020204030204" pitchFamily="34" charset="0"/>
                          <a:ea typeface="ＭＳ Ｐゴシック" panose="020B0600070205080204" pitchFamily="34" charset="-128"/>
                        </a:defRPr>
                      </a:lvl5pPr>
                      <a:lvl6pPr marL="4572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6pPr>
                      <a:lvl7pPr marL="9144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7pPr>
                      <a:lvl8pPr marL="13716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8pPr>
                      <a:lvl9pPr marL="18288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ea typeface="ＭＳ Ｐゴシック" panose="020B0600070205080204" pitchFamily="34" charset="-128"/>
                        </a:rPr>
                        <a:t>Evidence of Insurability (EOI)</a:t>
                      </a:r>
                    </a:p>
                  </a:txBody>
                  <a:tcPr marT="45710" marB="45710" horzOverflow="overflow">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lnTlToBr>
                      <a:noFill/>
                    </a:lnTlToBr>
                    <a:lnBlToTr>
                      <a:noFill/>
                    </a:lnBlToTr>
                    <a:solidFill>
                      <a:srgbClr val="DAEDEF">
                        <a:alpha val="20000"/>
                      </a:srgbClr>
                    </a:solidFill>
                  </a:tcPr>
                </a:tc>
                <a:tc>
                  <a:txBody>
                    <a:bodyPr/>
                    <a:lstStyle>
                      <a:lvl1pPr marL="114300" indent="-114300">
                        <a:spcBef>
                          <a:spcPct val="20000"/>
                        </a:spcBef>
                        <a:buClr>
                          <a:srgbClr val="CF1C21"/>
                        </a:buClr>
                        <a:defRPr sz="2400">
                          <a:solidFill>
                            <a:srgbClr val="3B3D3C"/>
                          </a:solidFill>
                          <a:latin typeface="Calibri" panose="020F0502020204030204" pitchFamily="34" charset="0"/>
                          <a:ea typeface="ＭＳ Ｐゴシック" panose="020B0600070205080204" pitchFamily="34" charset="-128"/>
                        </a:defRPr>
                      </a:lvl1pPr>
                      <a:lvl2pPr marL="37931725" indent="-37474525">
                        <a:spcBef>
                          <a:spcPct val="20000"/>
                        </a:spcBef>
                        <a:buClr>
                          <a:srgbClr val="CF1C21"/>
                        </a:buClr>
                        <a:defRPr sz="2000">
                          <a:solidFill>
                            <a:srgbClr val="3B3D3C"/>
                          </a:solidFill>
                          <a:latin typeface="Calibri" panose="020F0502020204030204" pitchFamily="34" charset="0"/>
                          <a:ea typeface="ＭＳ Ｐゴシック" panose="020B0600070205080204" pitchFamily="34" charset="-128"/>
                        </a:defRPr>
                      </a:lvl2pPr>
                      <a:lvl3pPr>
                        <a:spcBef>
                          <a:spcPct val="20000"/>
                        </a:spcBef>
                        <a:defRPr>
                          <a:solidFill>
                            <a:srgbClr val="3B3D3C"/>
                          </a:solidFill>
                          <a:latin typeface="Calibri" panose="020F0502020204030204" pitchFamily="34" charset="0"/>
                          <a:ea typeface="ＭＳ Ｐゴシック" panose="020B0600070205080204" pitchFamily="34" charset="-128"/>
                        </a:defRPr>
                      </a:lvl3pPr>
                      <a:lvl4pPr>
                        <a:spcBef>
                          <a:spcPct val="20000"/>
                        </a:spcBef>
                        <a:defRPr sz="1600">
                          <a:solidFill>
                            <a:srgbClr val="3B3D3C"/>
                          </a:solidFill>
                          <a:latin typeface="Calibri" panose="020F0502020204030204" pitchFamily="34" charset="0"/>
                          <a:ea typeface="ＭＳ Ｐゴシック" panose="020B0600070205080204" pitchFamily="34" charset="-128"/>
                        </a:defRPr>
                      </a:lvl4pPr>
                      <a:lvl5pPr>
                        <a:spcBef>
                          <a:spcPct val="20000"/>
                        </a:spcBef>
                        <a:defRPr sz="1600">
                          <a:solidFill>
                            <a:srgbClr val="3B3D3C"/>
                          </a:solidFill>
                          <a:latin typeface="Calibri" panose="020F0502020204030204" pitchFamily="34" charset="0"/>
                          <a:ea typeface="ＭＳ Ｐゴシック" panose="020B0600070205080204" pitchFamily="34" charset="-128"/>
                        </a:defRPr>
                      </a:lvl5pPr>
                      <a:lvl6pPr marL="4572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6pPr>
                      <a:lvl7pPr marL="9144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7pPr>
                      <a:lvl8pPr marL="13716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8pPr>
                      <a:lvl9pPr marL="18288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9pPr>
                    </a:lstStyle>
                    <a:p>
                      <a:pPr marL="114300" marR="0" lvl="0" indent="-114300" algn="l" defTabSz="914400" rtl="0" eaLnBrk="1" fontAlgn="base" latinLnBrk="0" hangingPunct="1">
                        <a:lnSpc>
                          <a:spcPct val="100000"/>
                        </a:lnSpc>
                        <a:spcBef>
                          <a:spcPct val="0"/>
                        </a:spcBef>
                        <a:spcAft>
                          <a:spcPts val="600"/>
                        </a:spcAft>
                        <a:buClr>
                          <a:schemeClr val="tx2"/>
                        </a:buClr>
                        <a:buSzTx/>
                        <a:buFont typeface="Arial" panose="020B0604020202020204" pitchFamily="34" charset="0"/>
                        <a:buChar char="•"/>
                        <a:tabLst/>
                      </a:pPr>
                      <a:r>
                        <a:rPr kumimoji="0" lang="en-US" altLang="en-US" sz="1600" b="0" i="0" u="none" strike="noStrike" cap="none" normalizeH="0" baseline="0" dirty="0">
                          <a:ln>
                            <a:noFill/>
                          </a:ln>
                          <a:solidFill>
                            <a:schemeClr val="tx1"/>
                          </a:solidFill>
                          <a:effectLst/>
                          <a:latin typeface="Calibri" panose="020F0502020204030204" pitchFamily="34" charset="0"/>
                          <a:ea typeface="ＭＳ Ｐゴシック" panose="020B0600070205080204" pitchFamily="34" charset="-128"/>
                        </a:rPr>
                        <a:t>EOI Waived during the 2024 special Open Enrollment Period 7/15-7/31</a:t>
                      </a:r>
                    </a:p>
                  </a:txBody>
                  <a:tcPr marT="45710" marB="45710" horzOverflow="overflow">
                    <a:lnL w="12700" cap="flat" cmpd="sng" algn="ctr">
                      <a:solidFill>
                        <a:srgbClr val="80808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a:noFill/>
                    </a:lnB>
                    <a:lnTlToBr>
                      <a:noFill/>
                    </a:lnTlToBr>
                    <a:lnBlToTr>
                      <a:noFill/>
                    </a:lnBlToTr>
                    <a:solidFill>
                      <a:srgbClr val="DAEDEF">
                        <a:alpha val="20000"/>
                      </a:srgbClr>
                    </a:solidFill>
                  </a:tcPr>
                </a:tc>
                <a:extLst>
                  <a:ext uri="{0D108BD9-81ED-4DB2-BD59-A6C34878D82A}">
                    <a16:rowId xmlns:a16="http://schemas.microsoft.com/office/drawing/2014/main" val="4134536277"/>
                  </a:ext>
                </a:extLst>
              </a:tr>
            </a:tbl>
          </a:graphicData>
        </a:graphic>
      </p:graphicFrame>
    </p:spTree>
    <p:extLst>
      <p:ext uri="{BB962C8B-B14F-4D97-AF65-F5344CB8AC3E}">
        <p14:creationId xmlns:p14="http://schemas.microsoft.com/office/powerpoint/2010/main" val="33042341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3">
            <a:extLst>
              <a:ext uri="{FF2B5EF4-FFF2-40B4-BE49-F238E27FC236}">
                <a16:creationId xmlns:a16="http://schemas.microsoft.com/office/drawing/2014/main" id="{2016D64B-196A-A04F-A075-5B0F5CB65966}"/>
              </a:ext>
            </a:extLst>
          </p:cNvPr>
          <p:cNvSpPr>
            <a:spLocks noGrp="1"/>
          </p:cNvSpPr>
          <p:nvPr>
            <p:ph type="title"/>
          </p:nvPr>
        </p:nvSpPr>
        <p:spPr/>
        <p:txBody>
          <a:bodyPr/>
          <a:lstStyle/>
          <a:p>
            <a:r>
              <a:rPr lang="en-US" altLang="en-US" dirty="0">
                <a:solidFill>
                  <a:srgbClr val="0079B3"/>
                </a:solidFill>
                <a:latin typeface="Calibri" panose="020F0502020204030204" pitchFamily="34" charset="0"/>
                <a:cs typeface="Calibri" panose="020F0502020204030204" pitchFamily="34" charset="0"/>
              </a:rPr>
              <a:t>Questions?</a:t>
            </a:r>
          </a:p>
        </p:txBody>
      </p:sp>
      <p:sp>
        <p:nvSpPr>
          <p:cNvPr id="24579" name="Content Placeholder 4">
            <a:extLst>
              <a:ext uri="{FF2B5EF4-FFF2-40B4-BE49-F238E27FC236}">
                <a16:creationId xmlns:a16="http://schemas.microsoft.com/office/drawing/2014/main" id="{8D28794E-8CA8-B14B-8D98-0D04A1EC4231}"/>
              </a:ext>
            </a:extLst>
          </p:cNvPr>
          <p:cNvSpPr>
            <a:spLocks noGrp="1"/>
          </p:cNvSpPr>
          <p:nvPr>
            <p:ph idx="1"/>
          </p:nvPr>
        </p:nvSpPr>
        <p:spPr>
          <a:xfrm>
            <a:off x="457201" y="1295400"/>
            <a:ext cx="6371862" cy="4914900"/>
          </a:xfrm>
        </p:spPr>
        <p:txBody>
          <a:bodyPr/>
          <a:lstStyle/>
          <a:p>
            <a:r>
              <a:rPr lang="en-US" altLang="en-US" sz="2500" dirty="0">
                <a:latin typeface="Calibri" panose="020F0502020204030204" pitchFamily="34" charset="0"/>
                <a:cs typeface="Calibri" panose="020F0502020204030204" pitchFamily="34" charset="0"/>
              </a:rPr>
              <a:t>Call Blue Cross and Blue Shield of Texas toll-free at </a:t>
            </a:r>
            <a:r>
              <a:rPr lang="en-US" altLang="en-US" sz="2500" b="1" dirty="0">
                <a:solidFill>
                  <a:srgbClr val="0079B3"/>
                </a:solidFill>
                <a:latin typeface="Calibri" panose="020F0502020204030204" pitchFamily="34" charset="0"/>
                <a:cs typeface="Calibri" panose="020F0502020204030204" pitchFamily="34" charset="0"/>
              </a:rPr>
              <a:t>1-866-628-2606</a:t>
            </a:r>
            <a:endParaRPr lang="en-US" altLang="en-US" sz="2500" dirty="0">
              <a:solidFill>
                <a:srgbClr val="0079B3"/>
              </a:solidFill>
              <a:latin typeface="Calibri" panose="020F0502020204030204" pitchFamily="34" charset="0"/>
              <a:cs typeface="Calibri" panose="020F0502020204030204" pitchFamily="34" charset="0"/>
            </a:endParaRPr>
          </a:p>
          <a:p>
            <a:r>
              <a:rPr lang="en-US" altLang="en-US" sz="2500" dirty="0">
                <a:latin typeface="Calibri" panose="020F0502020204030204" pitchFamily="34" charset="0"/>
                <a:cs typeface="Calibri" panose="020F0502020204030204" pitchFamily="34" charset="0"/>
              </a:rPr>
              <a:t>Visit our web site for additional information at </a:t>
            </a:r>
            <a:r>
              <a:rPr lang="en-US" altLang="en-US" sz="2500" b="1" dirty="0">
                <a:solidFill>
                  <a:srgbClr val="0079B3"/>
                </a:solidFill>
                <a:latin typeface="Calibri" panose="020F0502020204030204" pitchFamily="34" charset="0"/>
                <a:cs typeface="Calibri" panose="020F0502020204030204" pitchFamily="34" charset="0"/>
              </a:rPr>
              <a:t>bcbstx.com/ancillary-</a:t>
            </a:r>
            <a:r>
              <a:rPr lang="en-US" altLang="en-US" sz="2500" b="1" dirty="0" err="1">
                <a:solidFill>
                  <a:srgbClr val="0079B3"/>
                </a:solidFill>
                <a:latin typeface="Calibri" panose="020F0502020204030204" pitchFamily="34" charset="0"/>
                <a:cs typeface="Calibri" panose="020F0502020204030204" pitchFamily="34" charset="0"/>
              </a:rPr>
              <a:t>ut</a:t>
            </a:r>
            <a:endParaRPr lang="en-US" altLang="en-US" sz="2500" b="1" dirty="0">
              <a:solidFill>
                <a:srgbClr val="0079B3"/>
              </a:solidFill>
              <a:latin typeface="Calibri" panose="020F0502020204030204" pitchFamily="34" charset="0"/>
              <a:cs typeface="Calibri" panose="020F0502020204030204" pitchFamily="34" charset="0"/>
            </a:endParaRPr>
          </a:p>
          <a:p>
            <a:pPr marL="0" indent="0">
              <a:buNone/>
            </a:pPr>
            <a:endParaRPr lang="en-US" altLang="en-US" sz="2500" dirty="0">
              <a:solidFill>
                <a:srgbClr val="0079B3"/>
              </a:solidFill>
              <a:latin typeface="Calibri" panose="020F0502020204030204" pitchFamily="34" charset="0"/>
              <a:cs typeface="Calibri" panose="020F0502020204030204" pitchFamily="34" charset="0"/>
            </a:endParaRPr>
          </a:p>
        </p:txBody>
      </p:sp>
      <p:pic>
        <p:nvPicPr>
          <p:cNvPr id="3" name="Picture 2">
            <a:extLst>
              <a:ext uri="{FF2B5EF4-FFF2-40B4-BE49-F238E27FC236}">
                <a16:creationId xmlns:a16="http://schemas.microsoft.com/office/drawing/2014/main" id="{583B7F79-B2E8-D607-7F64-F5BCB0E18093}"/>
              </a:ext>
            </a:extLst>
          </p:cNvPr>
          <p:cNvPicPr>
            <a:picLocks noChangeAspect="1"/>
          </p:cNvPicPr>
          <p:nvPr/>
        </p:nvPicPr>
        <p:blipFill>
          <a:blip r:embed="rId2"/>
          <a:stretch>
            <a:fillRect/>
          </a:stretch>
        </p:blipFill>
        <p:spPr>
          <a:xfrm>
            <a:off x="3064760" y="3326248"/>
            <a:ext cx="2713871" cy="2683340"/>
          </a:xfrm>
          <a:prstGeom prst="rect">
            <a:avLst/>
          </a:prstGeom>
        </p:spPr>
      </p:pic>
    </p:spTree>
    <p:extLst>
      <p:ext uri="{BB962C8B-B14F-4D97-AF65-F5344CB8AC3E}">
        <p14:creationId xmlns:p14="http://schemas.microsoft.com/office/powerpoint/2010/main" val="1752827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23BDF328-ADF8-4207-A0D7-02A1967F13C5}"/>
              </a:ext>
            </a:extLst>
          </p:cNvPr>
          <p:cNvSpPr txBox="1">
            <a:spLocks/>
          </p:cNvSpPr>
          <p:nvPr/>
        </p:nvSpPr>
        <p:spPr>
          <a:xfrm>
            <a:off x="685800" y="3121365"/>
            <a:ext cx="7772400" cy="615270"/>
          </a:xfrm>
          <a:prstGeom prst="rect">
            <a:avLst/>
          </a:prstGeom>
        </p:spPr>
        <p:txBody>
          <a:bodyPr vert="horz" lIns="0" tIns="0" rIns="0" bIns="0" rtlCol="0" anchor="t" anchorCtr="0">
            <a:noAutofit/>
          </a:bodyPr>
          <a:lstStyle>
            <a:lvl1pPr algn="l" defTabSz="685800" rtl="0" eaLnBrk="1" latinLnBrk="0" hangingPunct="1">
              <a:lnSpc>
                <a:spcPct val="90000"/>
              </a:lnSpc>
              <a:spcBef>
                <a:spcPct val="0"/>
              </a:spcBef>
              <a:buNone/>
              <a:defRPr sz="3000" kern="600" baseline="0">
                <a:solidFill>
                  <a:schemeClr val="tx2"/>
                </a:solidFill>
                <a:latin typeface="+mj-lt"/>
                <a:ea typeface="+mj-ea"/>
                <a:cs typeface="+mj-cs"/>
              </a:defRPr>
            </a:lvl1pPr>
          </a:lstStyle>
          <a:p>
            <a:pPr algn="ctr" fontAlgn="auto">
              <a:spcAft>
                <a:spcPts val="0"/>
              </a:spcAft>
            </a:pPr>
            <a:r>
              <a:rPr lang="en-US" b="0" dirty="0">
                <a:solidFill>
                  <a:srgbClr val="0079B3"/>
                </a:solidFill>
              </a:rPr>
              <a:t>Life and AD&amp;D Plan Options </a:t>
            </a:r>
          </a:p>
        </p:txBody>
      </p:sp>
    </p:spTree>
    <p:extLst>
      <p:ext uri="{BB962C8B-B14F-4D97-AF65-F5344CB8AC3E}">
        <p14:creationId xmlns:p14="http://schemas.microsoft.com/office/powerpoint/2010/main" val="1848972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20">
            <a:extLst>
              <a:ext uri="{FF2B5EF4-FFF2-40B4-BE49-F238E27FC236}">
                <a16:creationId xmlns:a16="http://schemas.microsoft.com/office/drawing/2014/main" id="{5B6E9CDA-781C-9149-92FA-EC64ADC6C902}"/>
              </a:ext>
            </a:extLst>
          </p:cNvPr>
          <p:cNvGraphicFramePr>
            <a:graphicFrameLocks noGrp="1"/>
          </p:cNvGraphicFramePr>
          <p:nvPr>
            <p:ph idx="1"/>
            <p:extLst>
              <p:ext uri="{D42A27DB-BD31-4B8C-83A1-F6EECF244321}">
                <p14:modId xmlns:p14="http://schemas.microsoft.com/office/powerpoint/2010/main" val="1181403002"/>
              </p:ext>
            </p:extLst>
          </p:nvPr>
        </p:nvGraphicFramePr>
        <p:xfrm>
          <a:off x="838200" y="1981200"/>
          <a:ext cx="7467600" cy="3124201"/>
        </p:xfrm>
        <a:graphic>
          <a:graphicData uri="http://schemas.openxmlformats.org/drawingml/2006/table">
            <a:tbl>
              <a:tblPr/>
              <a:tblGrid>
                <a:gridCol w="2566988">
                  <a:extLst>
                    <a:ext uri="{9D8B030D-6E8A-4147-A177-3AD203B41FA5}">
                      <a16:colId xmlns:a16="http://schemas.microsoft.com/office/drawing/2014/main" val="20000"/>
                    </a:ext>
                  </a:extLst>
                </a:gridCol>
                <a:gridCol w="2411412">
                  <a:extLst>
                    <a:ext uri="{9D8B030D-6E8A-4147-A177-3AD203B41FA5}">
                      <a16:colId xmlns:a16="http://schemas.microsoft.com/office/drawing/2014/main" val="20001"/>
                    </a:ext>
                  </a:extLst>
                </a:gridCol>
                <a:gridCol w="2489200">
                  <a:extLst>
                    <a:ext uri="{9D8B030D-6E8A-4147-A177-3AD203B41FA5}">
                      <a16:colId xmlns:a16="http://schemas.microsoft.com/office/drawing/2014/main" val="20002"/>
                    </a:ext>
                  </a:extLst>
                </a:gridCol>
              </a:tblGrid>
              <a:tr h="927100">
                <a:tc>
                  <a:txBody>
                    <a:bodyPr/>
                    <a:lstStyle/>
                    <a:p>
                      <a:pPr marL="0" marR="0" lvl="0" indent="0" algn="ctr" defTabSz="914400" rtl="0" eaLnBrk="1" fontAlgn="base" latinLnBrk="0" hangingPunct="1">
                        <a:lnSpc>
                          <a:spcPct val="100000"/>
                        </a:lnSpc>
                        <a:spcBef>
                          <a:spcPct val="20000"/>
                        </a:spcBef>
                        <a:spcAft>
                          <a:spcPct val="0"/>
                        </a:spcAft>
                        <a:buClr>
                          <a:srgbClr val="CC0000"/>
                        </a:buClr>
                        <a:buSzTx/>
                        <a:buFontTx/>
                        <a:buNone/>
                        <a:tabLst/>
                      </a:pPr>
                      <a:r>
                        <a:rPr kumimoji="0" lang="en-US" sz="1800" b="1" i="0" u="none" strike="noStrike" cap="none" normalizeH="0" baseline="0" dirty="0">
                          <a:ln>
                            <a:noFill/>
                          </a:ln>
                          <a:solidFill>
                            <a:srgbClr val="0079B3"/>
                          </a:solidFill>
                          <a:effectLst/>
                          <a:latin typeface="Calibri"/>
                          <a:cs typeface="Calibri"/>
                        </a:rPr>
                        <a:t>Coverage</a:t>
                      </a:r>
                    </a:p>
                  </a:txBody>
                  <a:tcPr anchor="ctr" anchorCtr="1"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CC0000"/>
                        </a:buClr>
                        <a:buSzTx/>
                        <a:buFontTx/>
                        <a:buNone/>
                        <a:tabLst/>
                      </a:pPr>
                      <a:r>
                        <a:rPr kumimoji="0" lang="en-US" sz="1800" b="1" i="0" u="none" strike="noStrike" cap="none" normalizeH="0" baseline="0" dirty="0">
                          <a:ln>
                            <a:noFill/>
                          </a:ln>
                          <a:solidFill>
                            <a:srgbClr val="0079B3"/>
                          </a:solidFill>
                          <a:effectLst/>
                          <a:latin typeface="Calibri"/>
                          <a:cs typeface="Calibri"/>
                        </a:rPr>
                        <a:t>Active Employee</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CC0000"/>
                        </a:buClr>
                        <a:buSzTx/>
                        <a:buFontTx/>
                        <a:buNone/>
                        <a:tabLst/>
                      </a:pPr>
                      <a:r>
                        <a:rPr kumimoji="0" lang="en-US" sz="1800" b="1" i="0" u="none" strike="noStrike" cap="none" normalizeH="0" baseline="0" dirty="0">
                          <a:ln>
                            <a:noFill/>
                          </a:ln>
                          <a:solidFill>
                            <a:srgbClr val="0079B3"/>
                          </a:solidFill>
                          <a:effectLst/>
                          <a:latin typeface="Calibri"/>
                          <a:cs typeface="Calibri"/>
                        </a:rPr>
                        <a:t>Retired Employee</a:t>
                      </a:r>
                    </a:p>
                  </a:txBody>
                  <a:tcPr anchor="ctr" anchorCtr="1"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192213">
                <a:tc>
                  <a:txBody>
                    <a:bodyPr/>
                    <a:lstStyle/>
                    <a:p>
                      <a:pPr marL="0" marR="0" lvl="0" indent="0" algn="ctr" defTabSz="914400" rtl="0" eaLnBrk="1" fontAlgn="base" latinLnBrk="0" hangingPunct="1">
                        <a:lnSpc>
                          <a:spcPct val="100000"/>
                        </a:lnSpc>
                        <a:spcBef>
                          <a:spcPct val="20000"/>
                        </a:spcBef>
                        <a:spcAft>
                          <a:spcPct val="0"/>
                        </a:spcAft>
                        <a:buClr>
                          <a:srgbClr val="CC0000"/>
                        </a:buClr>
                        <a:buSzTx/>
                        <a:buFontTx/>
                        <a:buNone/>
                        <a:tabLst/>
                      </a:pPr>
                      <a:r>
                        <a:rPr kumimoji="0" lang="en-US" sz="1800" b="0" i="0" u="none" strike="noStrike" cap="none" normalizeH="0" baseline="0" dirty="0">
                          <a:ln>
                            <a:noFill/>
                          </a:ln>
                          <a:solidFill>
                            <a:srgbClr val="292929"/>
                          </a:solidFill>
                          <a:effectLst/>
                          <a:latin typeface="Calibri"/>
                          <a:cs typeface="Calibri"/>
                        </a:rPr>
                        <a:t> Basic Term Life</a:t>
                      </a:r>
                    </a:p>
                  </a:txBody>
                  <a:tcPr anchor="ctr" anchorCtr="1"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CC0000"/>
                        </a:buClr>
                        <a:buSzTx/>
                        <a:buFontTx/>
                        <a:buNone/>
                        <a:tabLst/>
                      </a:pPr>
                      <a:r>
                        <a:rPr kumimoji="0" lang="en-US" sz="1800" b="0" i="0" u="none" strike="noStrike" cap="none" normalizeH="0" baseline="0" dirty="0">
                          <a:ln>
                            <a:noFill/>
                          </a:ln>
                          <a:solidFill>
                            <a:srgbClr val="292929"/>
                          </a:solidFill>
                          <a:effectLst/>
                          <a:latin typeface="Calibri"/>
                          <a:cs typeface="Calibri"/>
                        </a:rPr>
                        <a:t>$50,000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CC0000"/>
                        </a:buClr>
                        <a:buSzTx/>
                        <a:buFontTx/>
                        <a:buNone/>
                        <a:tabLst/>
                      </a:pPr>
                      <a:r>
                        <a:rPr kumimoji="0" lang="en-US" sz="1800" b="0" i="0" u="none" strike="noStrike" cap="none" normalizeH="0" baseline="0" dirty="0">
                          <a:ln>
                            <a:noFill/>
                          </a:ln>
                          <a:solidFill>
                            <a:srgbClr val="292929"/>
                          </a:solidFill>
                          <a:effectLst/>
                          <a:latin typeface="Calibri"/>
                          <a:cs typeface="Calibri"/>
                        </a:rPr>
                        <a:t>$10,000</a:t>
                      </a:r>
                    </a:p>
                  </a:txBody>
                  <a:tcPr anchor="ctr" anchorCtr="1"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04888">
                <a:tc>
                  <a:txBody>
                    <a:bodyPr/>
                    <a:lstStyle/>
                    <a:p>
                      <a:pPr marL="0" marR="0" lvl="0" indent="0" algn="ctr" defTabSz="914400" rtl="0" eaLnBrk="1" fontAlgn="base" latinLnBrk="0" hangingPunct="1">
                        <a:lnSpc>
                          <a:spcPct val="100000"/>
                        </a:lnSpc>
                        <a:spcBef>
                          <a:spcPct val="20000"/>
                        </a:spcBef>
                        <a:spcAft>
                          <a:spcPct val="0"/>
                        </a:spcAft>
                        <a:buClr>
                          <a:srgbClr val="CC0000"/>
                        </a:buClr>
                        <a:buSzTx/>
                        <a:buFontTx/>
                        <a:buNone/>
                        <a:tabLst/>
                      </a:pPr>
                      <a:r>
                        <a:rPr kumimoji="0" lang="en-US" sz="1800" b="0" i="0" u="none" strike="noStrike" cap="none" normalizeH="0" baseline="0" dirty="0">
                          <a:ln>
                            <a:noFill/>
                          </a:ln>
                          <a:solidFill>
                            <a:srgbClr val="292929"/>
                          </a:solidFill>
                          <a:effectLst/>
                          <a:latin typeface="Calibri"/>
                          <a:cs typeface="Calibri"/>
                        </a:rPr>
                        <a:t>Basic </a:t>
                      </a:r>
                      <a:r>
                        <a:rPr kumimoji="0" lang="en-US" sz="1800" b="0" i="0" u="none" strike="noStrike" cap="none" normalizeH="0" baseline="0" dirty="0" err="1">
                          <a:ln>
                            <a:noFill/>
                          </a:ln>
                          <a:solidFill>
                            <a:srgbClr val="292929"/>
                          </a:solidFill>
                          <a:effectLst/>
                          <a:latin typeface="Calibri"/>
                          <a:cs typeface="Calibri"/>
                        </a:rPr>
                        <a:t>AD&amp;D</a:t>
                      </a:r>
                      <a:endParaRPr kumimoji="0" lang="en-US" sz="1800" b="0" i="0" u="none" strike="noStrike" cap="none" normalizeH="0" baseline="0" dirty="0">
                        <a:ln>
                          <a:noFill/>
                        </a:ln>
                        <a:solidFill>
                          <a:srgbClr val="292929"/>
                        </a:solidFill>
                        <a:effectLst/>
                        <a:latin typeface="Calibri"/>
                        <a:cs typeface="Calibri"/>
                      </a:endParaRPr>
                    </a:p>
                  </a:txBody>
                  <a:tcPr anchor="ctr" anchorCtr="1"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CC0000"/>
                        </a:buClr>
                        <a:buSzTx/>
                        <a:buFontTx/>
                        <a:buNone/>
                        <a:tabLst/>
                      </a:pPr>
                      <a:r>
                        <a:rPr kumimoji="0" lang="en-US" sz="1800" b="0" i="0" u="none" strike="noStrike" cap="none" normalizeH="0" baseline="0" dirty="0">
                          <a:ln>
                            <a:noFill/>
                          </a:ln>
                          <a:solidFill>
                            <a:srgbClr val="262626"/>
                          </a:solidFill>
                          <a:effectLst/>
                          <a:latin typeface="Calibri"/>
                          <a:cs typeface="Calibri"/>
                        </a:rPr>
                        <a:t> $50,000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CC0000"/>
                        </a:buClr>
                        <a:buSzTx/>
                        <a:buFontTx/>
                        <a:buNone/>
                        <a:tabLst/>
                      </a:pPr>
                      <a:r>
                        <a:rPr kumimoji="0" lang="en-US" sz="1800" b="0" i="0" u="none" strike="noStrike" cap="none" normalizeH="0" baseline="0" dirty="0">
                          <a:ln>
                            <a:noFill/>
                          </a:ln>
                          <a:solidFill>
                            <a:srgbClr val="292929"/>
                          </a:solidFill>
                          <a:effectLst/>
                          <a:latin typeface="Calibri"/>
                          <a:cs typeface="Calibri"/>
                        </a:rPr>
                        <a:t>N/A</a:t>
                      </a:r>
                    </a:p>
                  </a:txBody>
                  <a:tcPr anchor="ctr" anchorCtr="1"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2"/>
                  </a:ext>
                </a:extLst>
              </a:tr>
            </a:tbl>
          </a:graphicData>
        </a:graphic>
      </p:graphicFrame>
      <p:sp>
        <p:nvSpPr>
          <p:cNvPr id="16400" name="Title 5">
            <a:extLst>
              <a:ext uri="{FF2B5EF4-FFF2-40B4-BE49-F238E27FC236}">
                <a16:creationId xmlns:a16="http://schemas.microsoft.com/office/drawing/2014/main" id="{A08BAC6D-E14E-A540-B18C-3C397D5DD296}"/>
              </a:ext>
            </a:extLst>
          </p:cNvPr>
          <p:cNvSpPr>
            <a:spLocks noGrp="1"/>
          </p:cNvSpPr>
          <p:nvPr>
            <p:ph type="title"/>
          </p:nvPr>
        </p:nvSpPr>
        <p:spPr>
          <a:xfrm>
            <a:off x="457200" y="838200"/>
            <a:ext cx="8229600" cy="1143000"/>
          </a:xfrm>
        </p:spPr>
        <p:txBody>
          <a:bodyPr/>
          <a:lstStyle/>
          <a:p>
            <a:pPr algn="ctr"/>
            <a:r>
              <a:rPr lang="en-US" altLang="en-US" sz="3400" b="1" dirty="0">
                <a:solidFill>
                  <a:srgbClr val="0079B3"/>
                </a:solidFill>
                <a:latin typeface="Calibri" panose="020F0502020204030204" pitchFamily="34" charset="0"/>
                <a:cs typeface="Calibri" panose="020F0502020204030204" pitchFamily="34" charset="0"/>
              </a:rPr>
              <a:t>Employer-Paid Basic Term Life and AD&amp;D</a:t>
            </a:r>
          </a:p>
        </p:txBody>
      </p:sp>
    </p:spTree>
    <p:extLst>
      <p:ext uri="{BB962C8B-B14F-4D97-AF65-F5344CB8AC3E}">
        <p14:creationId xmlns:p14="http://schemas.microsoft.com/office/powerpoint/2010/main" val="918951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15">
            <a:extLst>
              <a:ext uri="{FF2B5EF4-FFF2-40B4-BE49-F238E27FC236}">
                <a16:creationId xmlns:a16="http://schemas.microsoft.com/office/drawing/2014/main" id="{2A7DF86B-E036-734D-BF5C-1C857ABFBDAC}"/>
              </a:ext>
            </a:extLst>
          </p:cNvPr>
          <p:cNvGraphicFramePr>
            <a:graphicFrameLocks noGrp="1"/>
          </p:cNvGraphicFramePr>
          <p:nvPr>
            <p:ph idx="1"/>
            <p:extLst>
              <p:ext uri="{D42A27DB-BD31-4B8C-83A1-F6EECF244321}">
                <p14:modId xmlns:p14="http://schemas.microsoft.com/office/powerpoint/2010/main" val="3211694723"/>
              </p:ext>
            </p:extLst>
          </p:nvPr>
        </p:nvGraphicFramePr>
        <p:xfrm>
          <a:off x="457200" y="2279868"/>
          <a:ext cx="7848600" cy="3090863"/>
        </p:xfrm>
        <a:graphic>
          <a:graphicData uri="http://schemas.openxmlformats.org/drawingml/2006/table">
            <a:tbl>
              <a:tblPr/>
              <a:tblGrid>
                <a:gridCol w="3963664">
                  <a:extLst>
                    <a:ext uri="{9D8B030D-6E8A-4147-A177-3AD203B41FA5}">
                      <a16:colId xmlns:a16="http://schemas.microsoft.com/office/drawing/2014/main" val="20000"/>
                    </a:ext>
                  </a:extLst>
                </a:gridCol>
                <a:gridCol w="3884936">
                  <a:extLst>
                    <a:ext uri="{9D8B030D-6E8A-4147-A177-3AD203B41FA5}">
                      <a16:colId xmlns:a16="http://schemas.microsoft.com/office/drawing/2014/main" val="20001"/>
                    </a:ext>
                  </a:extLst>
                </a:gridCol>
              </a:tblGrid>
              <a:tr h="640173">
                <a:tc>
                  <a:txBody>
                    <a:bodyPr/>
                    <a:lstStyle/>
                    <a:p>
                      <a:pPr marL="0" marR="0" lvl="0" indent="0" algn="ctr" defTabSz="914400" rtl="0" eaLnBrk="1" fontAlgn="base" latinLnBrk="0" hangingPunct="1">
                        <a:lnSpc>
                          <a:spcPct val="100000"/>
                        </a:lnSpc>
                        <a:spcBef>
                          <a:spcPct val="20000"/>
                        </a:spcBef>
                        <a:spcAft>
                          <a:spcPct val="0"/>
                        </a:spcAft>
                        <a:buClr>
                          <a:srgbClr val="CC0000"/>
                        </a:buClr>
                        <a:buSzTx/>
                        <a:buFontTx/>
                        <a:buNone/>
                        <a:tabLst/>
                      </a:pPr>
                      <a:r>
                        <a:rPr kumimoji="0" lang="en-US" sz="1800" b="1" i="0" u="none" strike="noStrike" cap="none" normalizeH="0" baseline="0" dirty="0">
                          <a:ln>
                            <a:noFill/>
                          </a:ln>
                          <a:solidFill>
                            <a:srgbClr val="0079B3"/>
                          </a:solidFill>
                          <a:effectLst/>
                          <a:latin typeface="Calibri"/>
                          <a:cs typeface="Calibri"/>
                        </a:rPr>
                        <a:t>Active Employee Options </a:t>
                      </a:r>
                    </a:p>
                  </a:txBody>
                  <a:tcPr marT="45727" marB="45727" anchor="ctr" anchorCtr="1" horzOverflow="overflow">
                    <a:lnL>
                      <a:noFill/>
                    </a:lnL>
                    <a:lnR w="12700" cap="flat" cmpd="sng" algn="ctr">
                      <a:solidFill>
                        <a:srgbClr val="808080"/>
                      </a:solidFill>
                      <a:prstDash val="solid"/>
                      <a:round/>
                      <a:headEnd type="none" w="med" len="med"/>
                      <a:tailEnd type="none" w="med" len="med"/>
                    </a:lnR>
                    <a:lnT>
                      <a:noFill/>
                    </a:lnT>
                    <a:lnB w="12700" cap="flat" cmpd="sng" algn="ctr">
                      <a:solidFill>
                        <a:srgbClr val="80808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CC0000"/>
                        </a:buClr>
                        <a:buSzTx/>
                        <a:buFontTx/>
                        <a:buNone/>
                        <a:tabLst/>
                      </a:pPr>
                      <a:r>
                        <a:rPr kumimoji="0" lang="en-US" sz="1800" b="1" i="0" u="none" strike="noStrike" cap="none" normalizeH="0" baseline="0" dirty="0">
                          <a:ln>
                            <a:noFill/>
                          </a:ln>
                          <a:solidFill>
                            <a:srgbClr val="0079B3"/>
                          </a:solidFill>
                          <a:effectLst/>
                          <a:latin typeface="Calibri"/>
                          <a:cs typeface="Calibri"/>
                        </a:rPr>
                        <a:t>Evidence of Insurability (EOI) Requirements</a:t>
                      </a:r>
                    </a:p>
                  </a:txBody>
                  <a:tcPr marT="45727" marB="45727" anchor="ctr" anchorCtr="1" horzOverflow="overflow">
                    <a:lnL w="12700" cap="flat" cmpd="sng" algn="ctr">
                      <a:solidFill>
                        <a:srgbClr val="808080"/>
                      </a:solidFill>
                      <a:prstDash val="solid"/>
                      <a:round/>
                      <a:headEnd type="none" w="med" len="med"/>
                      <a:tailEnd type="none" w="med" len="med"/>
                    </a:lnL>
                    <a:lnR>
                      <a:noFill/>
                    </a:lnR>
                    <a:lnT>
                      <a:noFill/>
                    </a:lnT>
                    <a:lnB w="12700"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50690">
                <a:tc>
                  <a:txBody>
                    <a:bodyPr/>
                    <a:lstStyle/>
                    <a:p>
                      <a:pPr marL="0" marR="0" lvl="0" indent="0" algn="ctr" defTabSz="914400" rtl="0" eaLnBrk="1" fontAlgn="base" latinLnBrk="0" hangingPunct="1">
                        <a:lnSpc>
                          <a:spcPct val="100000"/>
                        </a:lnSpc>
                        <a:spcBef>
                          <a:spcPct val="20000"/>
                        </a:spcBef>
                        <a:spcAft>
                          <a:spcPct val="0"/>
                        </a:spcAft>
                        <a:buClr>
                          <a:srgbClr val="CC0000"/>
                        </a:buClr>
                        <a:buSzTx/>
                        <a:buFontTx/>
                        <a:buNone/>
                        <a:tabLst/>
                      </a:pPr>
                      <a:r>
                        <a:rPr kumimoji="0" lang="en-US" sz="1800" b="0" i="0" u="none" strike="noStrike" cap="none" normalizeH="0" baseline="0" dirty="0">
                          <a:ln>
                            <a:noFill/>
                          </a:ln>
                          <a:solidFill>
                            <a:srgbClr val="292929"/>
                          </a:solidFill>
                          <a:effectLst/>
                          <a:latin typeface="Calibri"/>
                          <a:cs typeface="Calibri"/>
                        </a:rPr>
                        <a:t>1 to 10 times annual</a:t>
                      </a:r>
                      <a:r>
                        <a:rPr kumimoji="0" lang="en-US" sz="1800" b="0" i="0" u="none" strike="noStrike" cap="none" normalizeH="0" baseline="0" dirty="0">
                          <a:ln>
                            <a:noFill/>
                          </a:ln>
                          <a:solidFill>
                            <a:srgbClr val="FF0000"/>
                          </a:solidFill>
                          <a:effectLst/>
                          <a:latin typeface="Calibri"/>
                          <a:cs typeface="Calibri"/>
                        </a:rPr>
                        <a:t> </a:t>
                      </a:r>
                      <a:r>
                        <a:rPr kumimoji="0" lang="en-US" sz="1800" b="0" i="0" u="none" strike="noStrike" cap="none" normalizeH="0" baseline="0" dirty="0">
                          <a:ln>
                            <a:noFill/>
                          </a:ln>
                          <a:solidFill>
                            <a:schemeClr val="tx1"/>
                          </a:solidFill>
                          <a:effectLst/>
                          <a:latin typeface="Calibri"/>
                          <a:cs typeface="Calibri"/>
                        </a:rPr>
                        <a:t>salary, up </a:t>
                      </a:r>
                      <a:r>
                        <a:rPr kumimoji="0" lang="en-US" sz="1800" b="0" i="0" u="none" strike="noStrike" cap="none" normalizeH="0" baseline="0" dirty="0">
                          <a:ln>
                            <a:noFill/>
                          </a:ln>
                          <a:solidFill>
                            <a:srgbClr val="292929"/>
                          </a:solidFill>
                          <a:effectLst/>
                          <a:latin typeface="Calibri"/>
                          <a:cs typeface="Calibri"/>
                        </a:rPr>
                        <a:t>to a maximum of  $2,000,000.</a:t>
                      </a:r>
                    </a:p>
                  </a:txBody>
                  <a:tcPr marT="45727" marB="45727" anchor="ctr" anchorCtr="1" horzOverflow="overflow">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CC0000"/>
                        </a:buClr>
                        <a:buSzTx/>
                        <a:buFontTx/>
                        <a:buNone/>
                        <a:tabLst/>
                      </a:pPr>
                      <a:r>
                        <a:rPr kumimoji="0" lang="en-US" sz="1800" b="1" i="0" u="none" strike="noStrike" cap="none" normalizeH="0" baseline="0" dirty="0">
                          <a:ln>
                            <a:noFill/>
                          </a:ln>
                          <a:solidFill>
                            <a:schemeClr val="tx1"/>
                          </a:solidFill>
                          <a:effectLst/>
                          <a:latin typeface="Calibri"/>
                          <a:cs typeface="Calibri"/>
                        </a:rPr>
                        <a:t>New Employees or Change of Status</a:t>
                      </a:r>
                      <a:br>
                        <a:rPr kumimoji="0" lang="en-US" sz="1800" b="1" i="0" u="none" strike="noStrike" cap="none" normalizeH="0" baseline="0" dirty="0">
                          <a:ln>
                            <a:noFill/>
                          </a:ln>
                          <a:solidFill>
                            <a:schemeClr val="tx1"/>
                          </a:solidFill>
                          <a:effectLst/>
                          <a:latin typeface="Calibri"/>
                          <a:cs typeface="Calibri"/>
                        </a:rPr>
                      </a:br>
                      <a:r>
                        <a:rPr kumimoji="0" lang="en-US" sz="1800" b="0" i="0" u="none" strike="noStrike" cap="none" normalizeH="0" baseline="0" dirty="0">
                          <a:ln>
                            <a:noFill/>
                          </a:ln>
                          <a:solidFill>
                            <a:schemeClr val="tx1"/>
                          </a:solidFill>
                          <a:effectLst/>
                          <a:latin typeface="Calibri"/>
                          <a:cs typeface="Calibri"/>
                        </a:rPr>
                        <a:t>Up to 3 times annual salary, </a:t>
                      </a:r>
                      <a:br>
                        <a:rPr kumimoji="0" lang="en-US" sz="1800" b="0" i="0" u="none" strike="noStrike" cap="none" normalizeH="0" baseline="0" dirty="0">
                          <a:ln>
                            <a:noFill/>
                          </a:ln>
                          <a:solidFill>
                            <a:schemeClr val="tx1"/>
                          </a:solidFill>
                          <a:effectLst/>
                          <a:latin typeface="Calibri"/>
                          <a:cs typeface="Calibri"/>
                        </a:rPr>
                      </a:br>
                      <a:r>
                        <a:rPr kumimoji="0" lang="en-US" sz="1800" b="0" i="0" u="none" strike="noStrike" cap="none" normalizeH="0" baseline="0" dirty="0">
                          <a:ln>
                            <a:noFill/>
                          </a:ln>
                          <a:solidFill>
                            <a:schemeClr val="tx1"/>
                          </a:solidFill>
                          <a:effectLst/>
                          <a:latin typeface="Calibri"/>
                          <a:cs typeface="Calibri"/>
                        </a:rPr>
                        <a:t>EOI approval </a:t>
                      </a:r>
                      <a:r>
                        <a:rPr kumimoji="0" lang="en-US" sz="1800" b="0" i="0" u="sng" strike="noStrike" cap="none" normalizeH="0" baseline="0" dirty="0">
                          <a:ln>
                            <a:noFill/>
                          </a:ln>
                          <a:solidFill>
                            <a:schemeClr val="tx1"/>
                          </a:solidFill>
                          <a:effectLst/>
                          <a:latin typeface="Calibri"/>
                          <a:cs typeface="Calibri"/>
                        </a:rPr>
                        <a:t>not</a:t>
                      </a:r>
                      <a:r>
                        <a:rPr kumimoji="0" lang="en-US" sz="1800" b="0" i="0" u="none" strike="noStrike" cap="none" normalizeH="0" baseline="0" dirty="0">
                          <a:ln>
                            <a:noFill/>
                          </a:ln>
                          <a:solidFill>
                            <a:schemeClr val="tx1"/>
                          </a:solidFill>
                          <a:effectLst/>
                          <a:latin typeface="Calibri"/>
                          <a:cs typeface="Calibri"/>
                        </a:rPr>
                        <a:t> required</a:t>
                      </a:r>
                    </a:p>
                    <a:p>
                      <a:pPr marL="0" marR="0" lvl="0" indent="0" algn="l" defTabSz="914400" rtl="0" eaLnBrk="1" fontAlgn="base" latinLnBrk="0" hangingPunct="1">
                        <a:lnSpc>
                          <a:spcPct val="100000"/>
                        </a:lnSpc>
                        <a:spcBef>
                          <a:spcPct val="20000"/>
                        </a:spcBef>
                        <a:spcAft>
                          <a:spcPct val="0"/>
                        </a:spcAft>
                        <a:buClr>
                          <a:srgbClr val="CC0000"/>
                        </a:buClr>
                        <a:buSzTx/>
                        <a:buFontTx/>
                        <a:buNone/>
                        <a:tabLst/>
                        <a:defRPr/>
                      </a:pPr>
                      <a:endParaRPr kumimoji="0" lang="en-US" sz="1800" b="1" i="0" u="none" strike="noStrike" cap="none" normalizeH="0" baseline="0" dirty="0">
                        <a:ln>
                          <a:noFill/>
                        </a:ln>
                        <a:solidFill>
                          <a:schemeClr val="tx1"/>
                        </a:solidFill>
                        <a:effectLst/>
                        <a:latin typeface="Calibri"/>
                        <a:cs typeface="Calibri"/>
                      </a:endParaRPr>
                    </a:p>
                    <a:p>
                      <a:pPr marL="0" marR="0" lvl="0" indent="0" algn="l" defTabSz="914400" rtl="0" eaLnBrk="1" fontAlgn="base" latinLnBrk="0" hangingPunct="1">
                        <a:lnSpc>
                          <a:spcPct val="100000"/>
                        </a:lnSpc>
                        <a:spcBef>
                          <a:spcPct val="20000"/>
                        </a:spcBef>
                        <a:spcAft>
                          <a:spcPct val="0"/>
                        </a:spcAft>
                        <a:buClr>
                          <a:srgbClr val="CC0000"/>
                        </a:buClr>
                        <a:buSzTx/>
                        <a:buFontTx/>
                        <a:buNone/>
                        <a:tabLst/>
                        <a:defRPr/>
                      </a:pPr>
                      <a:r>
                        <a:rPr kumimoji="0" lang="en-US" sz="1800" b="1" i="0" u="none" strike="noStrike" cap="none" normalizeH="0" baseline="0" dirty="0">
                          <a:ln>
                            <a:noFill/>
                          </a:ln>
                          <a:solidFill>
                            <a:schemeClr val="tx1"/>
                          </a:solidFill>
                          <a:effectLst/>
                          <a:latin typeface="Calibri"/>
                          <a:cs typeface="Calibri"/>
                        </a:rPr>
                        <a:t>Existing Employees</a:t>
                      </a:r>
                      <a:br>
                        <a:rPr kumimoji="0" lang="en-US" sz="1800" b="1" i="0" u="none" strike="noStrike" cap="none" normalizeH="0" baseline="0" dirty="0">
                          <a:ln>
                            <a:noFill/>
                          </a:ln>
                          <a:solidFill>
                            <a:schemeClr val="tx1"/>
                          </a:solidFill>
                          <a:effectLst/>
                          <a:latin typeface="Calibri"/>
                          <a:cs typeface="Calibri"/>
                        </a:rPr>
                      </a:br>
                      <a:r>
                        <a:rPr kumimoji="0" lang="en-US" sz="1800" b="0" i="0" u="none" strike="noStrike" cap="none" normalizeH="0" baseline="0" dirty="0">
                          <a:ln>
                            <a:noFill/>
                          </a:ln>
                          <a:solidFill>
                            <a:schemeClr val="tx1"/>
                          </a:solidFill>
                          <a:effectLst/>
                          <a:latin typeface="Calibri"/>
                          <a:cs typeface="Calibri"/>
                        </a:rPr>
                        <a:t>EOI approval required for all increases in coverage</a:t>
                      </a:r>
                    </a:p>
                    <a:p>
                      <a:pPr marL="0" marR="0" lvl="0" indent="0" algn="l" defTabSz="914400" rtl="0" eaLnBrk="1" fontAlgn="base" latinLnBrk="0" hangingPunct="1">
                        <a:lnSpc>
                          <a:spcPct val="100000"/>
                        </a:lnSpc>
                        <a:spcBef>
                          <a:spcPct val="20000"/>
                        </a:spcBef>
                        <a:spcAft>
                          <a:spcPct val="0"/>
                        </a:spcAft>
                        <a:buClr>
                          <a:srgbClr val="CC0000"/>
                        </a:buClr>
                        <a:buSzTx/>
                        <a:buFontTx/>
                        <a:buNone/>
                        <a:tabLst/>
                      </a:pPr>
                      <a:endParaRPr kumimoji="0" lang="en-US" sz="1800" b="0" i="0" u="none" strike="noStrike" cap="none" normalizeH="0" baseline="0" dirty="0">
                        <a:ln>
                          <a:noFill/>
                        </a:ln>
                        <a:solidFill>
                          <a:schemeClr val="tx1"/>
                        </a:solidFill>
                        <a:effectLst/>
                        <a:latin typeface="Calibri"/>
                        <a:cs typeface="Calibri"/>
                      </a:endParaRPr>
                    </a:p>
                  </a:txBody>
                  <a:tcPr marT="45727" marB="45727" anchor="ctr" anchorCtr="1" horzOverflow="overflow">
                    <a:lnL w="12700" cap="flat" cmpd="sng" algn="ctr">
                      <a:solidFill>
                        <a:srgbClr val="80808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7417" name="Title 4">
            <a:extLst>
              <a:ext uri="{FF2B5EF4-FFF2-40B4-BE49-F238E27FC236}">
                <a16:creationId xmlns:a16="http://schemas.microsoft.com/office/drawing/2014/main" id="{FF8B6275-D713-0D4C-9787-D2A41E4CBE99}"/>
              </a:ext>
            </a:extLst>
          </p:cNvPr>
          <p:cNvSpPr>
            <a:spLocks noGrp="1"/>
          </p:cNvSpPr>
          <p:nvPr>
            <p:ph type="title"/>
          </p:nvPr>
        </p:nvSpPr>
        <p:spPr/>
        <p:txBody>
          <a:bodyPr/>
          <a:lstStyle/>
          <a:p>
            <a:pPr>
              <a:lnSpc>
                <a:spcPts val="3625"/>
              </a:lnSpc>
            </a:pPr>
            <a:r>
              <a:rPr lang="en-US" altLang="en-US" sz="2400" dirty="0">
                <a:solidFill>
                  <a:srgbClr val="0079B3"/>
                </a:solidFill>
                <a:latin typeface="Calibri" panose="020F0502020204030204" pitchFamily="34" charset="0"/>
                <a:cs typeface="Calibri" panose="020F0502020204030204" pitchFamily="34" charset="0"/>
              </a:rPr>
              <a:t>Active Employee </a:t>
            </a:r>
            <a:br>
              <a:rPr lang="en-US" altLang="en-US" dirty="0">
                <a:solidFill>
                  <a:srgbClr val="0079B3"/>
                </a:solidFill>
                <a:latin typeface="Calibri" panose="020F0502020204030204" pitchFamily="34" charset="0"/>
                <a:cs typeface="Calibri" panose="020F0502020204030204" pitchFamily="34" charset="0"/>
              </a:rPr>
            </a:br>
            <a:r>
              <a:rPr lang="en-US" altLang="en-US" b="1" dirty="0">
                <a:solidFill>
                  <a:srgbClr val="0079B3"/>
                </a:solidFill>
                <a:latin typeface="Calibri" panose="020F0502020204030204" pitchFamily="34" charset="0"/>
                <a:cs typeface="Calibri" panose="020F0502020204030204" pitchFamily="34" charset="0"/>
              </a:rPr>
              <a:t>Voluntary Group Term Life Insurance</a:t>
            </a:r>
          </a:p>
        </p:txBody>
      </p:sp>
    </p:spTree>
    <p:extLst>
      <p:ext uri="{BB962C8B-B14F-4D97-AF65-F5344CB8AC3E}">
        <p14:creationId xmlns:p14="http://schemas.microsoft.com/office/powerpoint/2010/main" val="1666178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E4AA2-F037-3347-916C-9FB27119DE95}"/>
              </a:ext>
            </a:extLst>
          </p:cNvPr>
          <p:cNvSpPr>
            <a:spLocks noGrp="1"/>
          </p:cNvSpPr>
          <p:nvPr>
            <p:ph type="title"/>
          </p:nvPr>
        </p:nvSpPr>
        <p:spPr>
          <a:xfrm>
            <a:off x="457200" y="1026335"/>
            <a:ext cx="8119641" cy="876300"/>
          </a:xfrm>
        </p:spPr>
        <p:txBody>
          <a:bodyPr/>
          <a:lstStyle/>
          <a:p>
            <a:r>
              <a:rPr lang="en-US" altLang="en-US" sz="2000" dirty="0">
                <a:solidFill>
                  <a:srgbClr val="0079B3"/>
                </a:solidFill>
                <a:latin typeface="Calibri" panose="020F0502020204030204" pitchFamily="34" charset="0"/>
                <a:cs typeface="Calibri" panose="020F0502020204030204" pitchFamily="34" charset="0"/>
              </a:rPr>
              <a:t>Active Employee </a:t>
            </a:r>
            <a:br>
              <a:rPr lang="en-US" altLang="en-US" sz="3200" b="1" dirty="0">
                <a:solidFill>
                  <a:srgbClr val="0079B3"/>
                </a:solidFill>
                <a:latin typeface="Calibri" panose="020F0502020204030204" pitchFamily="34" charset="0"/>
                <a:cs typeface="Calibri" panose="020F0502020204030204" pitchFamily="34" charset="0"/>
              </a:rPr>
            </a:br>
            <a:r>
              <a:rPr lang="en-US" altLang="en-US" sz="3200" b="1" dirty="0">
                <a:solidFill>
                  <a:srgbClr val="0079B3"/>
                </a:solidFill>
                <a:latin typeface="Calibri" panose="020F0502020204030204" pitchFamily="34" charset="0"/>
                <a:cs typeface="Calibri" panose="020F0502020204030204" pitchFamily="34" charset="0"/>
              </a:rPr>
              <a:t>Dependent Voluntary Group Term Life Insurance</a:t>
            </a:r>
            <a:endParaRPr lang="en-US" dirty="0">
              <a:solidFill>
                <a:srgbClr val="0079B3"/>
              </a:solidFill>
              <a:latin typeface="Calibri" panose="020F0502020204030204" pitchFamily="34" charset="0"/>
              <a:cs typeface="Calibri" panose="020F0502020204030204" pitchFamily="34" charset="0"/>
            </a:endParaRPr>
          </a:p>
        </p:txBody>
      </p:sp>
      <p:graphicFrame>
        <p:nvGraphicFramePr>
          <p:cNvPr id="4" name="Group 19">
            <a:extLst>
              <a:ext uri="{FF2B5EF4-FFF2-40B4-BE49-F238E27FC236}">
                <a16:creationId xmlns:a16="http://schemas.microsoft.com/office/drawing/2014/main" id="{F18FB0FD-5E4D-6C47-BAFB-595ED1B400D0}"/>
              </a:ext>
            </a:extLst>
          </p:cNvPr>
          <p:cNvGraphicFramePr>
            <a:graphicFrameLocks noGrp="1"/>
          </p:cNvGraphicFramePr>
          <p:nvPr>
            <p:ph idx="1"/>
            <p:extLst>
              <p:ext uri="{D42A27DB-BD31-4B8C-83A1-F6EECF244321}">
                <p14:modId xmlns:p14="http://schemas.microsoft.com/office/powerpoint/2010/main" val="1588383537"/>
              </p:ext>
            </p:extLst>
          </p:nvPr>
        </p:nvGraphicFramePr>
        <p:xfrm>
          <a:off x="457200" y="2186650"/>
          <a:ext cx="8229600" cy="2306638"/>
        </p:xfrm>
        <a:graphic>
          <a:graphicData uri="http://schemas.openxmlformats.org/drawingml/2006/table">
            <a:tbl>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623810">
                <a:tc>
                  <a:txBody>
                    <a:bodyPr/>
                    <a:lstStyle/>
                    <a:p>
                      <a:pPr marL="0" marR="0" lvl="0" indent="0" algn="ctr" defTabSz="914400" rtl="0" eaLnBrk="1" fontAlgn="base" latinLnBrk="0" hangingPunct="1">
                        <a:lnSpc>
                          <a:spcPct val="100000"/>
                        </a:lnSpc>
                        <a:spcBef>
                          <a:spcPct val="20000"/>
                        </a:spcBef>
                        <a:spcAft>
                          <a:spcPct val="0"/>
                        </a:spcAft>
                        <a:buClr>
                          <a:srgbClr val="CC0000"/>
                        </a:buClr>
                        <a:buSzTx/>
                        <a:buFontTx/>
                        <a:buNone/>
                        <a:tabLst/>
                      </a:pPr>
                      <a:r>
                        <a:rPr kumimoji="0" lang="en-US" sz="1600" b="1" i="0" u="none" strike="noStrike" cap="none" normalizeH="0" baseline="0" dirty="0">
                          <a:ln>
                            <a:noFill/>
                          </a:ln>
                          <a:solidFill>
                            <a:srgbClr val="0079B3"/>
                          </a:solidFill>
                          <a:effectLst/>
                          <a:latin typeface="Calibri"/>
                          <a:cs typeface="Calibri"/>
                        </a:rPr>
                        <a:t>Dependent Spouse and Children</a:t>
                      </a:r>
                    </a:p>
                  </a:txBody>
                  <a:tcPr anchor="ctr" anchorCtr="1" horzOverflow="overflow">
                    <a:lnL>
                      <a:noFill/>
                    </a:lnL>
                    <a:lnR w="12700" cap="flat" cmpd="sng" algn="ctr">
                      <a:solidFill>
                        <a:srgbClr val="808080"/>
                      </a:solidFill>
                      <a:prstDash val="solid"/>
                      <a:round/>
                      <a:headEnd type="none" w="med" len="med"/>
                      <a:tailEnd type="none" w="med" len="med"/>
                    </a:lnR>
                    <a:lnT>
                      <a:noFill/>
                    </a:lnT>
                    <a:lnB w="12700" cap="flat" cmpd="sng" algn="ctr">
                      <a:solidFill>
                        <a:srgbClr val="80808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CC0000"/>
                        </a:buClr>
                        <a:buSzTx/>
                        <a:buFontTx/>
                        <a:buNone/>
                        <a:tabLst/>
                      </a:pPr>
                      <a:r>
                        <a:rPr kumimoji="0" lang="en-US" sz="1600" b="1" i="0" u="none" strike="noStrike" cap="none" normalizeH="0" baseline="0" dirty="0" err="1">
                          <a:ln>
                            <a:noFill/>
                          </a:ln>
                          <a:solidFill>
                            <a:srgbClr val="0079B3"/>
                          </a:solidFill>
                          <a:effectLst/>
                          <a:latin typeface="Calibri"/>
                          <a:cs typeface="Calibri"/>
                        </a:rPr>
                        <a:t>EOI</a:t>
                      </a:r>
                      <a:r>
                        <a:rPr kumimoji="0" lang="en-US" sz="1600" b="1" i="0" u="none" strike="noStrike" cap="none" normalizeH="0" baseline="0" dirty="0">
                          <a:ln>
                            <a:noFill/>
                          </a:ln>
                          <a:solidFill>
                            <a:srgbClr val="0079B3"/>
                          </a:solidFill>
                          <a:effectLst/>
                          <a:latin typeface="Calibri"/>
                          <a:cs typeface="Calibri"/>
                        </a:rPr>
                        <a:t> Requirements</a:t>
                      </a:r>
                    </a:p>
                  </a:txBody>
                  <a:tcPr anchor="ctr" anchorCtr="1" horzOverflow="overflow">
                    <a:lnL w="12700" cap="flat" cmpd="sng" algn="ctr">
                      <a:solidFill>
                        <a:srgbClr val="808080"/>
                      </a:solidFill>
                      <a:prstDash val="solid"/>
                      <a:round/>
                      <a:headEnd type="none" w="med" len="med"/>
                      <a:tailEnd type="none" w="med" len="med"/>
                    </a:lnL>
                    <a:lnR>
                      <a:noFill/>
                    </a:lnR>
                    <a:lnT>
                      <a:noFill/>
                    </a:lnT>
                    <a:lnB w="12700"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97106">
                <a:tc>
                  <a:txBody>
                    <a:bodyPr/>
                    <a:lstStyle/>
                    <a:p>
                      <a:pPr marL="0" marR="0" lvl="0" indent="0" algn="ctr" defTabSz="914400" rtl="0" eaLnBrk="1" fontAlgn="base" latinLnBrk="0" hangingPunct="1">
                        <a:lnSpc>
                          <a:spcPct val="100000"/>
                        </a:lnSpc>
                        <a:spcBef>
                          <a:spcPct val="30000"/>
                        </a:spcBef>
                        <a:spcAft>
                          <a:spcPct val="30000"/>
                        </a:spcAft>
                        <a:buClr>
                          <a:srgbClr val="CC0000"/>
                        </a:buClr>
                        <a:buSzTx/>
                        <a:buFontTx/>
                        <a:buNone/>
                        <a:tabLst/>
                      </a:pPr>
                      <a:r>
                        <a:rPr kumimoji="0" lang="en-US" sz="1600" b="0" i="0" u="none" strike="noStrike" cap="none" normalizeH="0" baseline="0" dirty="0">
                          <a:ln>
                            <a:noFill/>
                          </a:ln>
                          <a:solidFill>
                            <a:srgbClr val="292929"/>
                          </a:solidFill>
                          <a:effectLst/>
                          <a:latin typeface="Calibri"/>
                          <a:cs typeface="Calibri"/>
                        </a:rPr>
                        <a:t>$10,000 for spouse and each eligible child</a:t>
                      </a:r>
                    </a:p>
                  </a:txBody>
                  <a:tcPr marT="137160" marB="137160" anchor="ctr" anchorCtr="1" horzOverflow="overflow">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CC0000"/>
                        </a:buClr>
                        <a:buSzTx/>
                        <a:buFontTx/>
                        <a:buNone/>
                        <a:tabLst/>
                      </a:pPr>
                      <a:r>
                        <a:rPr kumimoji="0" lang="en-US" sz="1600" b="0" i="0" u="none" strike="noStrike" cap="none" normalizeH="0" baseline="0" dirty="0">
                          <a:ln>
                            <a:noFill/>
                          </a:ln>
                          <a:solidFill>
                            <a:srgbClr val="292929"/>
                          </a:solidFill>
                          <a:effectLst/>
                          <a:latin typeface="Calibri"/>
                          <a:cs typeface="Calibri"/>
                        </a:rPr>
                        <a:t> EOI approval </a:t>
                      </a:r>
                      <a:r>
                        <a:rPr kumimoji="0" lang="en-US" sz="1600" b="0" i="0" u="sng" strike="noStrike" cap="none" normalizeH="0" baseline="0" dirty="0">
                          <a:ln>
                            <a:noFill/>
                          </a:ln>
                          <a:solidFill>
                            <a:srgbClr val="292929"/>
                          </a:solidFill>
                          <a:effectLst/>
                          <a:latin typeface="Calibri"/>
                          <a:cs typeface="Calibri"/>
                        </a:rPr>
                        <a:t>not</a:t>
                      </a:r>
                      <a:r>
                        <a:rPr kumimoji="0" lang="en-US" sz="1600" b="0" i="0" u="none" strike="noStrike" cap="none" normalizeH="0" baseline="0" dirty="0">
                          <a:ln>
                            <a:noFill/>
                          </a:ln>
                          <a:solidFill>
                            <a:srgbClr val="292929"/>
                          </a:solidFill>
                          <a:effectLst/>
                          <a:latin typeface="Calibri"/>
                          <a:cs typeface="Calibri"/>
                        </a:rPr>
                        <a:t> required</a:t>
                      </a:r>
                    </a:p>
                  </a:txBody>
                  <a:tcPr marL="0" marR="0" marT="0" marB="0" anchor="ctr" anchorCtr="1" horzOverflow="overflow">
                    <a:lnL w="12700" cap="flat" cmpd="sng" algn="ctr">
                      <a:solidFill>
                        <a:srgbClr val="80808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85722">
                <a:tc>
                  <a:txBody>
                    <a:bodyPr/>
                    <a:lstStyle/>
                    <a:p>
                      <a:pPr marL="0" marR="0" lvl="0" indent="0" algn="ctr" defTabSz="914400" rtl="0" eaLnBrk="1" fontAlgn="base" latinLnBrk="0" hangingPunct="1">
                        <a:lnSpc>
                          <a:spcPct val="100000"/>
                        </a:lnSpc>
                        <a:spcBef>
                          <a:spcPct val="20000"/>
                        </a:spcBef>
                        <a:spcAft>
                          <a:spcPct val="0"/>
                        </a:spcAft>
                        <a:buClr>
                          <a:srgbClr val="CC0000"/>
                        </a:buClr>
                        <a:buSzTx/>
                        <a:buFontTx/>
                        <a:buNone/>
                        <a:tabLst/>
                      </a:pPr>
                      <a:r>
                        <a:rPr kumimoji="0" lang="en-US" sz="1600" b="0" i="0" u="none" strike="noStrike" cap="none" normalizeH="0" baseline="0" dirty="0">
                          <a:ln>
                            <a:noFill/>
                          </a:ln>
                          <a:solidFill>
                            <a:srgbClr val="292929"/>
                          </a:solidFill>
                          <a:effectLst/>
                          <a:latin typeface="Calibri"/>
                          <a:cs typeface="Calibri"/>
                        </a:rPr>
                        <a:t>Additional Voluntary Spouse </a:t>
                      </a:r>
                      <a:br>
                        <a:rPr kumimoji="0" lang="en-US" sz="1600" b="0" i="0" u="none" strike="noStrike" cap="none" normalizeH="0" baseline="0" dirty="0">
                          <a:ln>
                            <a:noFill/>
                          </a:ln>
                          <a:solidFill>
                            <a:srgbClr val="292929"/>
                          </a:solidFill>
                          <a:effectLst/>
                          <a:latin typeface="Calibri"/>
                          <a:cs typeface="Calibri"/>
                        </a:rPr>
                      </a:br>
                      <a:r>
                        <a:rPr kumimoji="0" lang="en-US" sz="1600" b="0" i="0" u="none" strike="noStrike" cap="none" normalizeH="0" baseline="0" dirty="0">
                          <a:ln>
                            <a:noFill/>
                          </a:ln>
                          <a:solidFill>
                            <a:srgbClr val="292929"/>
                          </a:solidFill>
                          <a:effectLst/>
                          <a:latin typeface="Calibri"/>
                          <a:cs typeface="Calibri"/>
                        </a:rPr>
                        <a:t>GTL Benefit $15,000 or $40,000</a:t>
                      </a:r>
                    </a:p>
                  </a:txBody>
                  <a:tcPr marT="0" marB="0" anchor="ctr" anchorCtr="1" horzOverflow="overflow">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CC0000"/>
                        </a:buClr>
                        <a:buSzTx/>
                        <a:buFontTx/>
                        <a:buNone/>
                        <a:tabLst/>
                      </a:pPr>
                      <a:r>
                        <a:rPr kumimoji="0" lang="en-US" sz="1600" b="0" i="0" u="none" strike="noStrike" cap="none" normalizeH="0" baseline="0" dirty="0">
                          <a:ln>
                            <a:noFill/>
                          </a:ln>
                          <a:solidFill>
                            <a:srgbClr val="292929"/>
                          </a:solidFill>
                          <a:effectLst/>
                          <a:latin typeface="Calibri"/>
                          <a:cs typeface="Calibri"/>
                        </a:rPr>
                        <a:t>EOI approval </a:t>
                      </a:r>
                      <a:r>
                        <a:rPr kumimoji="0" lang="en-US" sz="1600" b="0" i="0" u="sng" strike="noStrike" cap="none" normalizeH="0" baseline="0" dirty="0">
                          <a:ln>
                            <a:noFill/>
                          </a:ln>
                          <a:solidFill>
                            <a:srgbClr val="292929"/>
                          </a:solidFill>
                          <a:effectLst/>
                          <a:latin typeface="Calibri"/>
                          <a:cs typeface="Calibri"/>
                        </a:rPr>
                        <a:t>always</a:t>
                      </a:r>
                      <a:r>
                        <a:rPr kumimoji="0" lang="en-US" sz="1600" b="0" i="0" u="none" strike="noStrike" cap="none" normalizeH="0" baseline="0" dirty="0">
                          <a:ln>
                            <a:noFill/>
                          </a:ln>
                          <a:solidFill>
                            <a:srgbClr val="292929"/>
                          </a:solidFill>
                          <a:effectLst/>
                          <a:latin typeface="Calibri"/>
                          <a:cs typeface="Calibri"/>
                        </a:rPr>
                        <a:t> required</a:t>
                      </a:r>
                    </a:p>
                  </a:txBody>
                  <a:tcPr marL="0" marR="0" marT="0" marB="0" anchor="ctr" anchorCtr="1" horzOverflow="overflow">
                    <a:lnL w="12700" cap="flat" cmpd="sng" algn="ctr">
                      <a:solidFill>
                        <a:srgbClr val="80808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170190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oup 25">
            <a:extLst>
              <a:ext uri="{FF2B5EF4-FFF2-40B4-BE49-F238E27FC236}">
                <a16:creationId xmlns:a16="http://schemas.microsoft.com/office/drawing/2014/main" id="{A8587828-B611-8A44-B764-61AEBEA36D25}"/>
              </a:ext>
            </a:extLst>
          </p:cNvPr>
          <p:cNvGraphicFramePr>
            <a:graphicFrameLocks/>
          </p:cNvGraphicFramePr>
          <p:nvPr>
            <p:extLst>
              <p:ext uri="{D42A27DB-BD31-4B8C-83A1-F6EECF244321}">
                <p14:modId xmlns:p14="http://schemas.microsoft.com/office/powerpoint/2010/main" val="2031884382"/>
              </p:ext>
            </p:extLst>
          </p:nvPr>
        </p:nvGraphicFramePr>
        <p:xfrm>
          <a:off x="457199" y="1939159"/>
          <a:ext cx="7848600" cy="3743325"/>
        </p:xfrm>
        <a:graphic>
          <a:graphicData uri="http://schemas.openxmlformats.org/drawingml/2006/table">
            <a:tbl>
              <a:tblPr/>
              <a:tblGrid>
                <a:gridCol w="3924300">
                  <a:extLst>
                    <a:ext uri="{9D8B030D-6E8A-4147-A177-3AD203B41FA5}">
                      <a16:colId xmlns:a16="http://schemas.microsoft.com/office/drawing/2014/main" val="20000"/>
                    </a:ext>
                  </a:extLst>
                </a:gridCol>
                <a:gridCol w="3924300">
                  <a:extLst>
                    <a:ext uri="{9D8B030D-6E8A-4147-A177-3AD203B41FA5}">
                      <a16:colId xmlns:a16="http://schemas.microsoft.com/office/drawing/2014/main" val="20001"/>
                    </a:ext>
                  </a:extLst>
                </a:gridCol>
              </a:tblGrid>
              <a:tr h="640176">
                <a:tc>
                  <a:txBody>
                    <a:bodyPr/>
                    <a:lstStyle>
                      <a:lvl1pPr marL="0" algn="l" defTabSz="914400" rtl="0" eaLnBrk="1" latinLnBrk="0" hangingPunct="1">
                        <a:defRPr sz="1800" kern="1200">
                          <a:solidFill>
                            <a:schemeClr val="tx1"/>
                          </a:solidFill>
                          <a:latin typeface="Arial"/>
                          <a:ea typeface=""/>
                          <a:cs typeface=""/>
                        </a:defRPr>
                      </a:lvl1pPr>
                      <a:lvl2pPr marL="457200" algn="l" defTabSz="914400" rtl="0" eaLnBrk="1" latinLnBrk="0" hangingPunct="1">
                        <a:defRPr sz="1800" kern="1200">
                          <a:solidFill>
                            <a:schemeClr val="tx1"/>
                          </a:solidFill>
                          <a:latin typeface="Arial"/>
                          <a:ea typeface=""/>
                          <a:cs typeface=""/>
                        </a:defRPr>
                      </a:lvl2pPr>
                      <a:lvl3pPr marL="914400" algn="l" defTabSz="914400" rtl="0" eaLnBrk="1" latinLnBrk="0" hangingPunct="1">
                        <a:defRPr sz="1800" kern="1200">
                          <a:solidFill>
                            <a:schemeClr val="tx1"/>
                          </a:solidFill>
                          <a:latin typeface="Arial"/>
                          <a:ea typeface=""/>
                          <a:cs typeface=""/>
                        </a:defRPr>
                      </a:lvl3pPr>
                      <a:lvl4pPr marL="1371600" algn="l" defTabSz="914400" rtl="0" eaLnBrk="1" latinLnBrk="0" hangingPunct="1">
                        <a:defRPr sz="1800" kern="1200">
                          <a:solidFill>
                            <a:schemeClr val="tx1"/>
                          </a:solidFill>
                          <a:latin typeface="Arial"/>
                          <a:ea typeface=""/>
                          <a:cs typeface=""/>
                        </a:defRPr>
                      </a:lvl4pPr>
                      <a:lvl5pPr marL="1828800" algn="l" defTabSz="914400" rtl="0" eaLnBrk="1" latinLnBrk="0" hangingPunct="1">
                        <a:defRPr sz="1800" kern="1200">
                          <a:solidFill>
                            <a:schemeClr val="tx1"/>
                          </a:solidFill>
                          <a:latin typeface="Arial"/>
                          <a:ea typeface=""/>
                          <a:cs typeface=""/>
                        </a:defRPr>
                      </a:lvl5pPr>
                      <a:lvl6pPr marL="2286000" algn="l" defTabSz="914400" rtl="0" eaLnBrk="1" latinLnBrk="0" hangingPunct="1">
                        <a:defRPr sz="1800" kern="1200">
                          <a:solidFill>
                            <a:schemeClr val="tx1"/>
                          </a:solidFill>
                          <a:latin typeface="Arial"/>
                          <a:ea typeface=""/>
                          <a:cs typeface=""/>
                        </a:defRPr>
                      </a:lvl6pPr>
                      <a:lvl7pPr marL="2743200" algn="l" defTabSz="914400" rtl="0" eaLnBrk="1" latinLnBrk="0" hangingPunct="1">
                        <a:defRPr sz="1800" kern="1200">
                          <a:solidFill>
                            <a:schemeClr val="tx1"/>
                          </a:solidFill>
                          <a:latin typeface="Arial"/>
                          <a:ea typeface=""/>
                          <a:cs typeface=""/>
                        </a:defRPr>
                      </a:lvl7pPr>
                      <a:lvl8pPr marL="3200400" algn="l" defTabSz="914400" rtl="0" eaLnBrk="1" latinLnBrk="0" hangingPunct="1">
                        <a:defRPr sz="1800" kern="1200">
                          <a:solidFill>
                            <a:schemeClr val="tx1"/>
                          </a:solidFill>
                          <a:latin typeface="Arial"/>
                          <a:ea typeface=""/>
                          <a:cs typeface=""/>
                        </a:defRPr>
                      </a:lvl8pPr>
                      <a:lvl9pPr marL="3657600" algn="l" defTabSz="914400" rtl="0" eaLnBrk="1" latinLnBrk="0" hangingPunct="1">
                        <a:defRPr sz="1800" kern="1200">
                          <a:solidFill>
                            <a:schemeClr val="tx1"/>
                          </a:solidFill>
                          <a:latin typeface="Arial"/>
                          <a:ea typeface=""/>
                          <a:cs typeface=""/>
                        </a:defRPr>
                      </a:lvl9pPr>
                    </a:lstStyle>
                    <a:p>
                      <a:pPr marL="0" marR="0" lvl="0" indent="0" algn="ctr" defTabSz="914400" rtl="0" eaLnBrk="1" fontAlgn="base" latinLnBrk="0" hangingPunct="1">
                        <a:lnSpc>
                          <a:spcPct val="100000"/>
                        </a:lnSpc>
                        <a:spcBef>
                          <a:spcPct val="20000"/>
                        </a:spcBef>
                        <a:spcAft>
                          <a:spcPct val="0"/>
                        </a:spcAft>
                        <a:buClr>
                          <a:srgbClr val="CC0000"/>
                        </a:buClr>
                        <a:buSzTx/>
                        <a:buFontTx/>
                        <a:buNone/>
                        <a:tabLst/>
                      </a:pPr>
                      <a:r>
                        <a:rPr kumimoji="0" lang="en-US" sz="1800" b="1" i="0" u="none" strike="noStrike" cap="none" normalizeH="0" baseline="0" dirty="0">
                          <a:ln>
                            <a:noFill/>
                          </a:ln>
                          <a:solidFill>
                            <a:srgbClr val="0079B3"/>
                          </a:solidFill>
                          <a:effectLst/>
                          <a:latin typeface="Calibri"/>
                          <a:cs typeface="Calibri"/>
                        </a:rPr>
                        <a:t>Retired Employee and Spouse Options </a:t>
                      </a:r>
                    </a:p>
                  </a:txBody>
                  <a:tcPr marT="45727" marB="45727" anchor="ctr" anchorCtr="1" horzOverflow="overflow">
                    <a:lnL>
                      <a:noFill/>
                    </a:lnL>
                    <a:lnR w="12700" cap="flat" cmpd="sng" algn="ctr">
                      <a:solidFill>
                        <a:srgbClr val="808080"/>
                      </a:solidFill>
                      <a:prstDash val="solid"/>
                      <a:round/>
                      <a:headEnd type="none" w="med" len="med"/>
                      <a:tailEnd type="none" w="med" len="med"/>
                    </a:lnR>
                    <a:lnT>
                      <a:noFill/>
                    </a:lnT>
                    <a:lnB w="12700" cap="flat" cmpd="sng" algn="ctr">
                      <a:solidFill>
                        <a:srgbClr val="80808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ea typeface=""/>
                          <a:cs typeface=""/>
                        </a:defRPr>
                      </a:lvl1pPr>
                      <a:lvl2pPr marL="457200" algn="l" defTabSz="914400" rtl="0" eaLnBrk="1" latinLnBrk="0" hangingPunct="1">
                        <a:defRPr sz="1800" kern="1200">
                          <a:solidFill>
                            <a:schemeClr val="tx1"/>
                          </a:solidFill>
                          <a:latin typeface="Arial"/>
                          <a:ea typeface=""/>
                          <a:cs typeface=""/>
                        </a:defRPr>
                      </a:lvl2pPr>
                      <a:lvl3pPr marL="914400" algn="l" defTabSz="914400" rtl="0" eaLnBrk="1" latinLnBrk="0" hangingPunct="1">
                        <a:defRPr sz="1800" kern="1200">
                          <a:solidFill>
                            <a:schemeClr val="tx1"/>
                          </a:solidFill>
                          <a:latin typeface="Arial"/>
                          <a:ea typeface=""/>
                          <a:cs typeface=""/>
                        </a:defRPr>
                      </a:lvl3pPr>
                      <a:lvl4pPr marL="1371600" algn="l" defTabSz="914400" rtl="0" eaLnBrk="1" latinLnBrk="0" hangingPunct="1">
                        <a:defRPr sz="1800" kern="1200">
                          <a:solidFill>
                            <a:schemeClr val="tx1"/>
                          </a:solidFill>
                          <a:latin typeface="Arial"/>
                          <a:ea typeface=""/>
                          <a:cs typeface=""/>
                        </a:defRPr>
                      </a:lvl4pPr>
                      <a:lvl5pPr marL="1828800" algn="l" defTabSz="914400" rtl="0" eaLnBrk="1" latinLnBrk="0" hangingPunct="1">
                        <a:defRPr sz="1800" kern="1200">
                          <a:solidFill>
                            <a:schemeClr val="tx1"/>
                          </a:solidFill>
                          <a:latin typeface="Arial"/>
                          <a:ea typeface=""/>
                          <a:cs typeface=""/>
                        </a:defRPr>
                      </a:lvl5pPr>
                      <a:lvl6pPr marL="2286000" algn="l" defTabSz="914400" rtl="0" eaLnBrk="1" latinLnBrk="0" hangingPunct="1">
                        <a:defRPr sz="1800" kern="1200">
                          <a:solidFill>
                            <a:schemeClr val="tx1"/>
                          </a:solidFill>
                          <a:latin typeface="Arial"/>
                          <a:ea typeface=""/>
                          <a:cs typeface=""/>
                        </a:defRPr>
                      </a:lvl6pPr>
                      <a:lvl7pPr marL="2743200" algn="l" defTabSz="914400" rtl="0" eaLnBrk="1" latinLnBrk="0" hangingPunct="1">
                        <a:defRPr sz="1800" kern="1200">
                          <a:solidFill>
                            <a:schemeClr val="tx1"/>
                          </a:solidFill>
                          <a:latin typeface="Arial"/>
                          <a:ea typeface=""/>
                          <a:cs typeface=""/>
                        </a:defRPr>
                      </a:lvl7pPr>
                      <a:lvl8pPr marL="3200400" algn="l" defTabSz="914400" rtl="0" eaLnBrk="1" latinLnBrk="0" hangingPunct="1">
                        <a:defRPr sz="1800" kern="1200">
                          <a:solidFill>
                            <a:schemeClr val="tx1"/>
                          </a:solidFill>
                          <a:latin typeface="Arial"/>
                          <a:ea typeface=""/>
                          <a:cs typeface=""/>
                        </a:defRPr>
                      </a:lvl8pPr>
                      <a:lvl9pPr marL="3657600" algn="l" defTabSz="914400" rtl="0" eaLnBrk="1" latinLnBrk="0" hangingPunct="1">
                        <a:defRPr sz="1800" kern="1200">
                          <a:solidFill>
                            <a:schemeClr val="tx1"/>
                          </a:solidFill>
                          <a:latin typeface="Arial"/>
                          <a:ea typeface=""/>
                          <a:cs typeface=""/>
                        </a:defRPr>
                      </a:lvl9pPr>
                    </a:lstStyle>
                    <a:p>
                      <a:pPr marL="0" marR="0" lvl="0" indent="0" algn="ctr" defTabSz="914400" rtl="0" eaLnBrk="1" fontAlgn="base" latinLnBrk="0" hangingPunct="1">
                        <a:lnSpc>
                          <a:spcPct val="100000"/>
                        </a:lnSpc>
                        <a:spcBef>
                          <a:spcPct val="20000"/>
                        </a:spcBef>
                        <a:spcAft>
                          <a:spcPct val="0"/>
                        </a:spcAft>
                        <a:buClr>
                          <a:srgbClr val="CC0000"/>
                        </a:buClr>
                        <a:buSzTx/>
                        <a:buFontTx/>
                        <a:buNone/>
                        <a:tabLst/>
                      </a:pPr>
                      <a:r>
                        <a:rPr kumimoji="0" lang="en-US" sz="1800" b="1" i="0" u="none" strike="noStrike" cap="none" normalizeH="0" baseline="0" dirty="0">
                          <a:ln>
                            <a:noFill/>
                          </a:ln>
                          <a:solidFill>
                            <a:srgbClr val="0079B3"/>
                          </a:solidFill>
                          <a:effectLst/>
                          <a:latin typeface="Calibri"/>
                          <a:cs typeface="Calibri"/>
                        </a:rPr>
                        <a:t>Evidence of Insurability (EOI) Requirements</a:t>
                      </a:r>
                    </a:p>
                  </a:txBody>
                  <a:tcPr marT="45727" marB="45727" anchor="ctr" anchorCtr="1" horzOverflow="overflow">
                    <a:lnL w="12700" cap="flat" cmpd="sng" algn="ctr">
                      <a:solidFill>
                        <a:srgbClr val="808080"/>
                      </a:solidFill>
                      <a:prstDash val="solid"/>
                      <a:round/>
                      <a:headEnd type="none" w="med" len="med"/>
                      <a:tailEnd type="none" w="med" len="med"/>
                    </a:lnL>
                    <a:lnR>
                      <a:noFill/>
                    </a:lnR>
                    <a:lnT>
                      <a:noFill/>
                    </a:lnT>
                    <a:lnB w="12700"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951014">
                <a:tc>
                  <a:txBody>
                    <a:bodyPr/>
                    <a:lstStyle>
                      <a:lvl1pPr marL="0" algn="l" defTabSz="914400" rtl="0" eaLnBrk="1" latinLnBrk="0" hangingPunct="1">
                        <a:defRPr sz="1800" kern="1200">
                          <a:solidFill>
                            <a:schemeClr val="tx1"/>
                          </a:solidFill>
                          <a:latin typeface="Arial"/>
                          <a:ea typeface=""/>
                          <a:cs typeface=""/>
                        </a:defRPr>
                      </a:lvl1pPr>
                      <a:lvl2pPr marL="457200" algn="l" defTabSz="914400" rtl="0" eaLnBrk="1" latinLnBrk="0" hangingPunct="1">
                        <a:defRPr sz="1800" kern="1200">
                          <a:solidFill>
                            <a:schemeClr val="tx1"/>
                          </a:solidFill>
                          <a:latin typeface="Arial"/>
                          <a:ea typeface=""/>
                          <a:cs typeface=""/>
                        </a:defRPr>
                      </a:lvl2pPr>
                      <a:lvl3pPr marL="914400" algn="l" defTabSz="914400" rtl="0" eaLnBrk="1" latinLnBrk="0" hangingPunct="1">
                        <a:defRPr sz="1800" kern="1200">
                          <a:solidFill>
                            <a:schemeClr val="tx1"/>
                          </a:solidFill>
                          <a:latin typeface="Arial"/>
                          <a:ea typeface=""/>
                          <a:cs typeface=""/>
                        </a:defRPr>
                      </a:lvl3pPr>
                      <a:lvl4pPr marL="1371600" algn="l" defTabSz="914400" rtl="0" eaLnBrk="1" latinLnBrk="0" hangingPunct="1">
                        <a:defRPr sz="1800" kern="1200">
                          <a:solidFill>
                            <a:schemeClr val="tx1"/>
                          </a:solidFill>
                          <a:latin typeface="Arial"/>
                          <a:ea typeface=""/>
                          <a:cs typeface=""/>
                        </a:defRPr>
                      </a:lvl4pPr>
                      <a:lvl5pPr marL="1828800" algn="l" defTabSz="914400" rtl="0" eaLnBrk="1" latinLnBrk="0" hangingPunct="1">
                        <a:defRPr sz="1800" kern="1200">
                          <a:solidFill>
                            <a:schemeClr val="tx1"/>
                          </a:solidFill>
                          <a:latin typeface="Arial"/>
                          <a:ea typeface=""/>
                          <a:cs typeface=""/>
                        </a:defRPr>
                      </a:lvl5pPr>
                      <a:lvl6pPr marL="2286000" algn="l" defTabSz="914400" rtl="0" eaLnBrk="1" latinLnBrk="0" hangingPunct="1">
                        <a:defRPr sz="1800" kern="1200">
                          <a:solidFill>
                            <a:schemeClr val="tx1"/>
                          </a:solidFill>
                          <a:latin typeface="Arial"/>
                          <a:ea typeface=""/>
                          <a:cs typeface=""/>
                        </a:defRPr>
                      </a:lvl6pPr>
                      <a:lvl7pPr marL="2743200" algn="l" defTabSz="914400" rtl="0" eaLnBrk="1" latinLnBrk="0" hangingPunct="1">
                        <a:defRPr sz="1800" kern="1200">
                          <a:solidFill>
                            <a:schemeClr val="tx1"/>
                          </a:solidFill>
                          <a:latin typeface="Arial"/>
                          <a:ea typeface=""/>
                          <a:cs typeface=""/>
                        </a:defRPr>
                      </a:lvl7pPr>
                      <a:lvl8pPr marL="3200400" algn="l" defTabSz="914400" rtl="0" eaLnBrk="1" latinLnBrk="0" hangingPunct="1">
                        <a:defRPr sz="1800" kern="1200">
                          <a:solidFill>
                            <a:schemeClr val="tx1"/>
                          </a:solidFill>
                          <a:latin typeface="Arial"/>
                          <a:ea typeface=""/>
                          <a:cs typeface=""/>
                        </a:defRPr>
                      </a:lvl8pPr>
                      <a:lvl9pPr marL="3657600" algn="l" defTabSz="914400" rtl="0" eaLnBrk="1" latinLnBrk="0" hangingPunct="1">
                        <a:defRPr sz="1800" kern="1200">
                          <a:solidFill>
                            <a:schemeClr val="tx1"/>
                          </a:solidFill>
                          <a:latin typeface="Arial"/>
                          <a:ea typeface=""/>
                          <a:cs typeface=""/>
                        </a:defRPr>
                      </a:lvl9pPr>
                    </a:lstStyle>
                    <a:p>
                      <a:pPr marL="0" marR="0" lvl="0" indent="0" algn="ctr" defTabSz="914400" rtl="0" eaLnBrk="1" fontAlgn="base" latinLnBrk="0" hangingPunct="1">
                        <a:lnSpc>
                          <a:spcPct val="100000"/>
                        </a:lnSpc>
                        <a:spcBef>
                          <a:spcPct val="20000"/>
                        </a:spcBef>
                        <a:spcAft>
                          <a:spcPct val="0"/>
                        </a:spcAft>
                        <a:buClr>
                          <a:srgbClr val="CC0000"/>
                        </a:buClr>
                        <a:buSzTx/>
                        <a:buFontTx/>
                        <a:buNone/>
                        <a:tabLst/>
                      </a:pPr>
                      <a:r>
                        <a:rPr kumimoji="0" lang="en-US" sz="1600" b="0" i="0" u="none" strike="noStrike" cap="none" normalizeH="0" baseline="0" dirty="0">
                          <a:ln>
                            <a:noFill/>
                          </a:ln>
                          <a:solidFill>
                            <a:srgbClr val="262626"/>
                          </a:solidFill>
                          <a:effectLst/>
                          <a:latin typeface="Calibri"/>
                          <a:cs typeface="Calibri"/>
                        </a:rPr>
                        <a:t>$7,000, $10,000, $25,000, </a:t>
                      </a:r>
                      <a:br>
                        <a:rPr kumimoji="0" lang="en-US" sz="1600" b="0" i="0" u="none" strike="noStrike" cap="none" normalizeH="0" baseline="0" dirty="0">
                          <a:ln>
                            <a:noFill/>
                          </a:ln>
                          <a:solidFill>
                            <a:srgbClr val="262626"/>
                          </a:solidFill>
                          <a:effectLst/>
                          <a:latin typeface="Calibri"/>
                          <a:cs typeface="Calibri"/>
                        </a:rPr>
                      </a:br>
                      <a:r>
                        <a:rPr kumimoji="0" lang="en-US" sz="1600" b="0" i="0" u="none" strike="noStrike" cap="none" normalizeH="0" baseline="0" dirty="0">
                          <a:ln>
                            <a:noFill/>
                          </a:ln>
                          <a:solidFill>
                            <a:srgbClr val="262626"/>
                          </a:solidFill>
                          <a:effectLst/>
                          <a:latin typeface="Calibri"/>
                          <a:cs typeface="Calibri"/>
                        </a:rPr>
                        <a:t>$50,000 or $100,000 </a:t>
                      </a:r>
                    </a:p>
                  </a:txBody>
                  <a:tcPr marT="45727" marB="45727" anchor="ctr" horzOverflow="overflow">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ea typeface=""/>
                          <a:cs typeface=""/>
                        </a:defRPr>
                      </a:lvl1pPr>
                      <a:lvl2pPr marL="457200" algn="l" defTabSz="914400" rtl="0" eaLnBrk="1" latinLnBrk="0" hangingPunct="1">
                        <a:defRPr sz="1800" kern="1200">
                          <a:solidFill>
                            <a:schemeClr val="tx1"/>
                          </a:solidFill>
                          <a:latin typeface="Arial"/>
                          <a:ea typeface=""/>
                          <a:cs typeface=""/>
                        </a:defRPr>
                      </a:lvl2pPr>
                      <a:lvl3pPr marL="914400" algn="l" defTabSz="914400" rtl="0" eaLnBrk="1" latinLnBrk="0" hangingPunct="1">
                        <a:defRPr sz="1800" kern="1200">
                          <a:solidFill>
                            <a:schemeClr val="tx1"/>
                          </a:solidFill>
                          <a:latin typeface="Arial"/>
                          <a:ea typeface=""/>
                          <a:cs typeface=""/>
                        </a:defRPr>
                      </a:lvl3pPr>
                      <a:lvl4pPr marL="1371600" algn="l" defTabSz="914400" rtl="0" eaLnBrk="1" latinLnBrk="0" hangingPunct="1">
                        <a:defRPr sz="1800" kern="1200">
                          <a:solidFill>
                            <a:schemeClr val="tx1"/>
                          </a:solidFill>
                          <a:latin typeface="Arial"/>
                          <a:ea typeface=""/>
                          <a:cs typeface=""/>
                        </a:defRPr>
                      </a:lvl4pPr>
                      <a:lvl5pPr marL="1828800" algn="l" defTabSz="914400" rtl="0" eaLnBrk="1" latinLnBrk="0" hangingPunct="1">
                        <a:defRPr sz="1800" kern="1200">
                          <a:solidFill>
                            <a:schemeClr val="tx1"/>
                          </a:solidFill>
                          <a:latin typeface="Arial"/>
                          <a:ea typeface=""/>
                          <a:cs typeface=""/>
                        </a:defRPr>
                      </a:lvl5pPr>
                      <a:lvl6pPr marL="2286000" algn="l" defTabSz="914400" rtl="0" eaLnBrk="1" latinLnBrk="0" hangingPunct="1">
                        <a:defRPr sz="1800" kern="1200">
                          <a:solidFill>
                            <a:schemeClr val="tx1"/>
                          </a:solidFill>
                          <a:latin typeface="Arial"/>
                          <a:ea typeface=""/>
                          <a:cs typeface=""/>
                        </a:defRPr>
                      </a:lvl6pPr>
                      <a:lvl7pPr marL="2743200" algn="l" defTabSz="914400" rtl="0" eaLnBrk="1" latinLnBrk="0" hangingPunct="1">
                        <a:defRPr sz="1800" kern="1200">
                          <a:solidFill>
                            <a:schemeClr val="tx1"/>
                          </a:solidFill>
                          <a:latin typeface="Arial"/>
                          <a:ea typeface=""/>
                          <a:cs typeface=""/>
                        </a:defRPr>
                      </a:lvl7pPr>
                      <a:lvl8pPr marL="3200400" algn="l" defTabSz="914400" rtl="0" eaLnBrk="1" latinLnBrk="0" hangingPunct="1">
                        <a:defRPr sz="1800" kern="1200">
                          <a:solidFill>
                            <a:schemeClr val="tx1"/>
                          </a:solidFill>
                          <a:latin typeface="Arial"/>
                          <a:ea typeface=""/>
                          <a:cs typeface=""/>
                        </a:defRPr>
                      </a:lvl8pPr>
                      <a:lvl9pPr marL="3657600" algn="l" defTabSz="914400" rtl="0" eaLnBrk="1" latinLnBrk="0" hangingPunct="1">
                        <a:defRPr sz="1800" kern="1200">
                          <a:solidFill>
                            <a:schemeClr val="tx1"/>
                          </a:solidFill>
                          <a:latin typeface="Arial"/>
                          <a:ea typeface=""/>
                          <a:cs typeface=""/>
                        </a:defRPr>
                      </a:lvl9pPr>
                    </a:lstStyle>
                    <a:p>
                      <a:pPr marL="0" marR="0" lvl="0" indent="0" algn="l" defTabSz="914400" rtl="0" eaLnBrk="1" fontAlgn="base" latinLnBrk="0" hangingPunct="1">
                        <a:lnSpc>
                          <a:spcPct val="100000"/>
                        </a:lnSpc>
                        <a:spcBef>
                          <a:spcPct val="20000"/>
                        </a:spcBef>
                        <a:spcAft>
                          <a:spcPct val="0"/>
                        </a:spcAft>
                        <a:buClr>
                          <a:srgbClr val="CC0000"/>
                        </a:buClr>
                        <a:buSzTx/>
                        <a:buFontTx/>
                        <a:buNone/>
                        <a:tabLst/>
                      </a:pPr>
                      <a:r>
                        <a:rPr kumimoji="0" lang="en-US" sz="1600" b="1" i="0" u="none" strike="noStrike" cap="none" normalizeH="0" baseline="0" dirty="0">
                          <a:ln>
                            <a:noFill/>
                          </a:ln>
                          <a:solidFill>
                            <a:srgbClr val="262626"/>
                          </a:solidFill>
                          <a:effectLst/>
                          <a:latin typeface="Calibri"/>
                          <a:cs typeface="Calibri"/>
                        </a:rPr>
                        <a:t>At retirement</a:t>
                      </a:r>
                      <a:r>
                        <a:rPr kumimoji="0" lang="en-US" sz="1600" b="0" i="0" u="none" strike="noStrike" cap="none" normalizeH="0" baseline="0" dirty="0">
                          <a:ln>
                            <a:noFill/>
                          </a:ln>
                          <a:solidFill>
                            <a:srgbClr val="262626"/>
                          </a:solidFill>
                          <a:effectLst/>
                          <a:latin typeface="Calibri"/>
                          <a:cs typeface="Calibri"/>
                        </a:rPr>
                        <a:t> </a:t>
                      </a:r>
                      <a:br>
                        <a:rPr kumimoji="0" lang="en-US" sz="1600" b="0" i="0" u="none" strike="noStrike" cap="none" normalizeH="0" baseline="0" dirty="0">
                          <a:ln>
                            <a:noFill/>
                          </a:ln>
                          <a:solidFill>
                            <a:srgbClr val="262626"/>
                          </a:solidFill>
                          <a:effectLst/>
                          <a:latin typeface="Calibri"/>
                          <a:cs typeface="Calibri"/>
                        </a:rPr>
                      </a:br>
                      <a:r>
                        <a:rPr kumimoji="0" lang="en-US" sz="1600" b="0" i="0" u="none" strike="noStrike" cap="none" normalizeH="0" baseline="0" dirty="0">
                          <a:ln>
                            <a:noFill/>
                          </a:ln>
                          <a:solidFill>
                            <a:srgbClr val="262626"/>
                          </a:solidFill>
                          <a:effectLst/>
                          <a:latin typeface="Calibri"/>
                          <a:cs typeface="Calibri"/>
                        </a:rPr>
                        <a:t>No EOI required up to the amount of voluntary life coverage in force when you were an active employee, up to a maximum of $100,000</a:t>
                      </a:r>
                    </a:p>
                    <a:p>
                      <a:pPr marL="0" marR="0" lvl="0" indent="0" algn="l" defTabSz="914400" rtl="0" eaLnBrk="1" fontAlgn="base" latinLnBrk="0" hangingPunct="1">
                        <a:lnSpc>
                          <a:spcPct val="100000"/>
                        </a:lnSpc>
                        <a:spcBef>
                          <a:spcPct val="20000"/>
                        </a:spcBef>
                        <a:spcAft>
                          <a:spcPct val="0"/>
                        </a:spcAft>
                        <a:buClr>
                          <a:srgbClr val="CC0000"/>
                        </a:buClr>
                        <a:buSzTx/>
                        <a:buFontTx/>
                        <a:buNone/>
                        <a:tabLst/>
                      </a:pPr>
                      <a:r>
                        <a:rPr kumimoji="0" lang="en-US" sz="1600" b="1" i="0" u="none" strike="noStrike" cap="none" normalizeH="0" baseline="0" dirty="0">
                          <a:ln>
                            <a:noFill/>
                          </a:ln>
                          <a:solidFill>
                            <a:srgbClr val="262626"/>
                          </a:solidFill>
                          <a:effectLst/>
                          <a:latin typeface="Calibri"/>
                          <a:cs typeface="Calibri"/>
                        </a:rPr>
                        <a:t>Retiree Increasing coverage</a:t>
                      </a:r>
                      <a:r>
                        <a:rPr kumimoji="0" lang="en-US" sz="1600" b="0" i="0" u="none" strike="noStrike" cap="none" normalizeH="0" baseline="0" dirty="0">
                          <a:ln>
                            <a:noFill/>
                          </a:ln>
                          <a:solidFill>
                            <a:srgbClr val="262626"/>
                          </a:solidFill>
                          <a:effectLst/>
                          <a:latin typeface="Calibri"/>
                          <a:cs typeface="Calibri"/>
                        </a:rPr>
                        <a:t> </a:t>
                      </a:r>
                      <a:br>
                        <a:rPr kumimoji="0" lang="en-US" sz="1600" b="0" i="0" u="none" strike="noStrike" cap="none" normalizeH="0" baseline="0" dirty="0">
                          <a:ln>
                            <a:noFill/>
                          </a:ln>
                          <a:solidFill>
                            <a:srgbClr val="262626"/>
                          </a:solidFill>
                          <a:effectLst/>
                          <a:latin typeface="Calibri"/>
                          <a:cs typeface="Calibri"/>
                        </a:rPr>
                      </a:br>
                      <a:r>
                        <a:rPr kumimoji="0" lang="en-US" sz="1600" b="0" i="0" u="none" strike="noStrike" cap="none" normalizeH="0" baseline="0" dirty="0">
                          <a:ln>
                            <a:noFill/>
                          </a:ln>
                          <a:solidFill>
                            <a:srgbClr val="262626"/>
                          </a:solidFill>
                          <a:effectLst/>
                          <a:latin typeface="Calibri"/>
                          <a:cs typeface="Calibri"/>
                        </a:rPr>
                        <a:t>EOI approval required</a:t>
                      </a:r>
                    </a:p>
                  </a:txBody>
                  <a:tcPr marT="45727" marB="45727" anchorCtr="1" horzOverflow="overflow">
                    <a:lnL w="12700" cap="flat" cmpd="sng" algn="ctr">
                      <a:solidFill>
                        <a:srgbClr val="80808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52135">
                <a:tc>
                  <a:txBody>
                    <a:bodyPr/>
                    <a:lstStyle/>
                    <a:p>
                      <a:pPr marL="0" marR="0" lvl="0" indent="0" algn="ctr" defTabSz="914400" rtl="0" eaLnBrk="1" fontAlgn="base" latinLnBrk="0" hangingPunct="1">
                        <a:lnSpc>
                          <a:spcPct val="100000"/>
                        </a:lnSpc>
                        <a:spcBef>
                          <a:spcPct val="20000"/>
                        </a:spcBef>
                        <a:spcAft>
                          <a:spcPct val="0"/>
                        </a:spcAft>
                        <a:buClr>
                          <a:srgbClr val="CC0000"/>
                        </a:buClr>
                        <a:buSzTx/>
                        <a:buFontTx/>
                        <a:buNone/>
                        <a:tabLst/>
                        <a:defRPr/>
                      </a:pPr>
                      <a:r>
                        <a:rPr kumimoji="0" lang="en-US" sz="1600" b="0" i="0" u="none" strike="noStrike" cap="none" normalizeH="0" baseline="0" dirty="0">
                          <a:ln>
                            <a:noFill/>
                          </a:ln>
                          <a:solidFill>
                            <a:srgbClr val="262626"/>
                          </a:solidFill>
                          <a:effectLst/>
                          <a:latin typeface="Calibri"/>
                          <a:cs typeface="Calibri"/>
                        </a:rPr>
                        <a:t>$3,000 spouse</a:t>
                      </a:r>
                    </a:p>
                  </a:txBody>
                  <a:tcPr marT="45727" marB="45727" anchor="ctr" horzOverflow="overflow">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CC0000"/>
                        </a:buClr>
                        <a:buSzTx/>
                        <a:buFontTx/>
                        <a:buNone/>
                        <a:tabLst/>
                        <a:defRPr/>
                      </a:pPr>
                      <a:r>
                        <a:rPr kumimoji="0" lang="en-US" sz="1600" b="1" i="0" u="none" strike="noStrike" cap="none" normalizeH="0" baseline="0" dirty="0">
                          <a:ln>
                            <a:noFill/>
                          </a:ln>
                          <a:solidFill>
                            <a:srgbClr val="262626"/>
                          </a:solidFill>
                          <a:effectLst/>
                          <a:latin typeface="Calibri"/>
                          <a:cs typeface="Calibri"/>
                        </a:rPr>
                        <a:t>Retiree Spouse</a:t>
                      </a:r>
                      <a:r>
                        <a:rPr kumimoji="0" lang="en-US" sz="1600" b="0" i="0" u="none" strike="noStrike" cap="none" normalizeH="0" baseline="0" dirty="0">
                          <a:ln>
                            <a:noFill/>
                          </a:ln>
                          <a:solidFill>
                            <a:srgbClr val="262626"/>
                          </a:solidFill>
                          <a:effectLst/>
                          <a:latin typeface="Calibri"/>
                          <a:cs typeface="Calibri"/>
                        </a:rPr>
                        <a:t> </a:t>
                      </a:r>
                      <a:br>
                        <a:rPr kumimoji="0" lang="en-US" sz="1600" b="0" i="0" u="none" strike="noStrike" cap="none" normalizeH="0" baseline="0" dirty="0">
                          <a:ln>
                            <a:noFill/>
                          </a:ln>
                          <a:solidFill>
                            <a:srgbClr val="262626"/>
                          </a:solidFill>
                          <a:effectLst/>
                          <a:latin typeface="Calibri"/>
                          <a:cs typeface="Calibri"/>
                        </a:rPr>
                      </a:br>
                      <a:r>
                        <a:rPr kumimoji="0" lang="en-US" sz="1600" b="0" i="0" u="none" strike="noStrike" cap="none" normalizeH="0" baseline="0" dirty="0">
                          <a:ln>
                            <a:noFill/>
                          </a:ln>
                          <a:solidFill>
                            <a:srgbClr val="262626"/>
                          </a:solidFill>
                          <a:effectLst/>
                          <a:latin typeface="Calibri"/>
                          <a:cs typeface="Calibri"/>
                        </a:rPr>
                        <a:t>EOI required unless dependent coverage in effect as spouse of an active employee and no break in coverage employee retired</a:t>
                      </a:r>
                    </a:p>
                  </a:txBody>
                  <a:tcPr marT="45727" marB="45727" anchorCtr="1" horzOverflow="overflow">
                    <a:lnL w="12700" cap="flat" cmpd="sng" algn="ctr">
                      <a:solidFill>
                        <a:srgbClr val="80808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4" name="Title 1">
            <a:extLst>
              <a:ext uri="{FF2B5EF4-FFF2-40B4-BE49-F238E27FC236}">
                <a16:creationId xmlns:a16="http://schemas.microsoft.com/office/drawing/2014/main" id="{E6A99919-2349-D946-AC1C-F9987E69ADE0}"/>
              </a:ext>
            </a:extLst>
          </p:cNvPr>
          <p:cNvSpPr>
            <a:spLocks noGrp="1"/>
          </p:cNvSpPr>
          <p:nvPr>
            <p:ph type="title"/>
          </p:nvPr>
        </p:nvSpPr>
        <p:spPr>
          <a:xfrm>
            <a:off x="457199" y="711032"/>
            <a:ext cx="8119641" cy="876300"/>
          </a:xfrm>
        </p:spPr>
        <p:txBody>
          <a:bodyPr/>
          <a:lstStyle/>
          <a:p>
            <a:r>
              <a:rPr lang="en-US" altLang="en-US" sz="2000" dirty="0">
                <a:solidFill>
                  <a:srgbClr val="0079B3"/>
                </a:solidFill>
                <a:latin typeface="Calibri" panose="020F0502020204030204" pitchFamily="34" charset="0"/>
                <a:cs typeface="Calibri" panose="020F0502020204030204" pitchFamily="34" charset="0"/>
              </a:rPr>
              <a:t>Retiree and Spouse</a:t>
            </a:r>
            <a:br>
              <a:rPr lang="en-US" altLang="en-US" sz="3200" b="1" dirty="0">
                <a:solidFill>
                  <a:srgbClr val="0079B3"/>
                </a:solidFill>
                <a:latin typeface="Calibri" panose="020F0502020204030204" pitchFamily="34" charset="0"/>
                <a:cs typeface="Calibri" panose="020F0502020204030204" pitchFamily="34" charset="0"/>
              </a:rPr>
            </a:br>
            <a:r>
              <a:rPr lang="en-US" altLang="en-US" sz="3200" b="1" dirty="0">
                <a:solidFill>
                  <a:srgbClr val="0079B3"/>
                </a:solidFill>
                <a:latin typeface="Calibri" panose="020F0502020204030204" pitchFamily="34" charset="0"/>
                <a:cs typeface="Calibri" panose="020F0502020204030204" pitchFamily="34" charset="0"/>
              </a:rPr>
              <a:t>Voluntary Group Term Life Insurance</a:t>
            </a:r>
            <a:endParaRPr lang="en-US" dirty="0">
              <a:solidFill>
                <a:srgbClr val="0079B3"/>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00747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9">
            <a:extLst>
              <a:ext uri="{FF2B5EF4-FFF2-40B4-BE49-F238E27FC236}">
                <a16:creationId xmlns:a16="http://schemas.microsoft.com/office/drawing/2014/main" id="{320EA37E-8945-664B-8A17-915CADE3CCE5}"/>
              </a:ext>
            </a:extLst>
          </p:cNvPr>
          <p:cNvSpPr>
            <a:spLocks noGrp="1"/>
          </p:cNvSpPr>
          <p:nvPr>
            <p:ph idx="1"/>
          </p:nvPr>
        </p:nvSpPr>
        <p:spPr>
          <a:xfrm>
            <a:off x="457200" y="1816261"/>
            <a:ext cx="8229600" cy="2501096"/>
          </a:xfrm>
        </p:spPr>
        <p:txBody>
          <a:bodyPr/>
          <a:lstStyle/>
          <a:p>
            <a:r>
              <a:rPr kumimoji="0" lang="en-US" sz="2400" b="0" i="0" u="none" strike="noStrike" cap="none" normalizeH="0" baseline="0" dirty="0">
                <a:ln>
                  <a:noFill/>
                </a:ln>
                <a:solidFill>
                  <a:srgbClr val="292929"/>
                </a:solidFill>
                <a:effectLst/>
                <a:latin typeface="Calibri"/>
                <a:cs typeface="Calibri"/>
              </a:rPr>
              <a:t>1 to 10 times annual</a:t>
            </a:r>
            <a:r>
              <a:rPr kumimoji="0" lang="en-US" sz="2400" b="0" i="0" u="none" strike="noStrike" cap="none" normalizeH="0" baseline="0" dirty="0">
                <a:ln>
                  <a:noFill/>
                </a:ln>
                <a:solidFill>
                  <a:srgbClr val="FF0000"/>
                </a:solidFill>
                <a:effectLst/>
                <a:latin typeface="Calibri"/>
                <a:cs typeface="Calibri"/>
              </a:rPr>
              <a:t> </a:t>
            </a:r>
            <a:r>
              <a:rPr kumimoji="0" lang="en-US" sz="2400" b="0" i="0" u="none" strike="noStrike" cap="none" normalizeH="0" baseline="0" dirty="0">
                <a:ln>
                  <a:noFill/>
                </a:ln>
                <a:solidFill>
                  <a:schemeClr val="tx1"/>
                </a:solidFill>
                <a:effectLst/>
                <a:latin typeface="Calibri"/>
                <a:cs typeface="Calibri"/>
              </a:rPr>
              <a:t>salary</a:t>
            </a:r>
            <a:endParaRPr kumimoji="0" lang="en-US" sz="2400" b="0" i="0" u="none" strike="noStrike" cap="none" normalizeH="0" baseline="0" dirty="0">
              <a:ln>
                <a:noFill/>
              </a:ln>
              <a:solidFill>
                <a:srgbClr val="292929"/>
              </a:solidFill>
              <a:effectLst/>
              <a:latin typeface="Calibri"/>
              <a:cs typeface="Calibri"/>
            </a:endParaRPr>
          </a:p>
          <a:p>
            <a:pPr>
              <a:spcAft>
                <a:spcPts val="600"/>
              </a:spcAft>
            </a:pPr>
            <a:r>
              <a:rPr lang="en-US" altLang="en-US" sz="2200" dirty="0">
                <a:latin typeface="Calibri" panose="020F0502020204030204" pitchFamily="34" charset="0"/>
                <a:cs typeface="Calibri" panose="020F0502020204030204" pitchFamily="34" charset="0"/>
              </a:rPr>
              <a:t>Cannot exceed $2,000,000</a:t>
            </a:r>
          </a:p>
          <a:p>
            <a:pPr>
              <a:spcAft>
                <a:spcPts val="600"/>
              </a:spcAft>
            </a:pPr>
            <a:r>
              <a:rPr lang="en-US" altLang="en-US" sz="2200" dirty="0">
                <a:latin typeface="Calibri" panose="020F0502020204030204" pitchFamily="34" charset="0"/>
                <a:cs typeface="Calibri" panose="020F0502020204030204" pitchFamily="34" charset="0"/>
              </a:rPr>
              <a:t>Rounds up to the next $10,000</a:t>
            </a:r>
          </a:p>
          <a:p>
            <a:pPr>
              <a:spcAft>
                <a:spcPts val="600"/>
              </a:spcAft>
            </a:pPr>
            <a:r>
              <a:rPr lang="en-US" altLang="en-US" sz="2200" dirty="0">
                <a:latin typeface="Calibri" panose="020F0502020204030204" pitchFamily="34" charset="0"/>
                <a:cs typeface="Calibri" panose="020F0502020204030204" pitchFamily="34" charset="0"/>
              </a:rPr>
              <a:t>No EOI required </a:t>
            </a:r>
          </a:p>
          <a:p>
            <a:pPr>
              <a:spcAft>
                <a:spcPts val="600"/>
              </a:spcAft>
            </a:pPr>
            <a:r>
              <a:rPr lang="en-US" altLang="en-US" sz="2200" dirty="0">
                <a:latin typeface="Calibri" panose="020F0502020204030204" pitchFamily="34" charset="0"/>
                <a:cs typeface="Calibri" panose="020F0502020204030204" pitchFamily="34" charset="0"/>
              </a:rPr>
              <a:t>Retired Employees – Not eligible</a:t>
            </a:r>
          </a:p>
        </p:txBody>
      </p:sp>
      <p:sp>
        <p:nvSpPr>
          <p:cNvPr id="4" name="Title 1">
            <a:extLst>
              <a:ext uri="{FF2B5EF4-FFF2-40B4-BE49-F238E27FC236}">
                <a16:creationId xmlns:a16="http://schemas.microsoft.com/office/drawing/2014/main" id="{D52AE4E8-D09D-F345-8E00-B84D5B4E4BAA}"/>
              </a:ext>
            </a:extLst>
          </p:cNvPr>
          <p:cNvSpPr txBox="1">
            <a:spLocks/>
          </p:cNvSpPr>
          <p:nvPr/>
        </p:nvSpPr>
        <p:spPr>
          <a:xfrm>
            <a:off x="457199" y="774092"/>
            <a:ext cx="8119641" cy="876300"/>
          </a:xfrm>
          <a:prstGeom prst="rect">
            <a:avLst/>
          </a:prstGeom>
        </p:spPr>
        <p:txBody>
          <a:bodyPr vert="horz" lIns="0" tIns="0" rIns="0" bIns="0" rtlCol="0" anchor="t" anchorCtr="0">
            <a:noAutofit/>
          </a:bodyPr>
          <a:lstStyle>
            <a:lvl1pPr algn="l" defTabSz="685800" rtl="0" eaLnBrk="1" latinLnBrk="0" hangingPunct="1">
              <a:lnSpc>
                <a:spcPct val="90000"/>
              </a:lnSpc>
              <a:spcBef>
                <a:spcPct val="0"/>
              </a:spcBef>
              <a:buNone/>
              <a:defRPr sz="3000" kern="600" baseline="0">
                <a:solidFill>
                  <a:schemeClr val="tx2"/>
                </a:solidFill>
                <a:latin typeface="+mj-lt"/>
                <a:ea typeface="+mj-ea"/>
                <a:cs typeface="+mj-cs"/>
              </a:defRPr>
            </a:lvl1pPr>
          </a:lstStyle>
          <a:p>
            <a:pPr fontAlgn="auto">
              <a:spcAft>
                <a:spcPts val="0"/>
              </a:spcAft>
            </a:pPr>
            <a:r>
              <a:rPr lang="en-US" altLang="en-US" sz="2000" b="0" dirty="0">
                <a:solidFill>
                  <a:srgbClr val="0079B3"/>
                </a:solidFill>
                <a:latin typeface="Calibri" panose="020F0502020204030204" pitchFamily="34" charset="0"/>
                <a:cs typeface="Calibri" panose="020F0502020204030204" pitchFamily="34" charset="0"/>
              </a:rPr>
              <a:t>Active Employee </a:t>
            </a:r>
            <a:br>
              <a:rPr lang="en-US" altLang="en-US" sz="3200" b="1" dirty="0">
                <a:solidFill>
                  <a:srgbClr val="0079B3"/>
                </a:solidFill>
                <a:latin typeface="Calibri" panose="020F0502020204030204" pitchFamily="34" charset="0"/>
                <a:cs typeface="Calibri" panose="020F0502020204030204" pitchFamily="34" charset="0"/>
              </a:rPr>
            </a:br>
            <a:r>
              <a:rPr lang="en-US" altLang="en-US" sz="3200" b="1" kern="1200" dirty="0">
                <a:solidFill>
                  <a:srgbClr val="0079B3"/>
                </a:solidFill>
                <a:latin typeface="Calibri" panose="020F0502020204030204" pitchFamily="34" charset="0"/>
              </a:rPr>
              <a:t>Voluntary AD&amp;D Insurance</a:t>
            </a:r>
            <a:endParaRPr lang="en-US" sz="3200" b="1" kern="1200" dirty="0">
              <a:solidFill>
                <a:srgbClr val="0079B3"/>
              </a:solidFill>
              <a:latin typeface="Calibri" panose="020F0502020204030204" pitchFamily="34" charset="0"/>
            </a:endParaRPr>
          </a:p>
        </p:txBody>
      </p:sp>
    </p:spTree>
    <p:extLst>
      <p:ext uri="{BB962C8B-B14F-4D97-AF65-F5344CB8AC3E}">
        <p14:creationId xmlns:p14="http://schemas.microsoft.com/office/powerpoint/2010/main" val="3123971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18">
            <a:extLst>
              <a:ext uri="{FF2B5EF4-FFF2-40B4-BE49-F238E27FC236}">
                <a16:creationId xmlns:a16="http://schemas.microsoft.com/office/drawing/2014/main" id="{5CF764B2-9DCA-0C4A-974E-F56D58B37052}"/>
              </a:ext>
            </a:extLst>
          </p:cNvPr>
          <p:cNvGraphicFramePr>
            <a:graphicFrameLocks noGrp="1"/>
          </p:cNvGraphicFramePr>
          <p:nvPr>
            <p:ph idx="1"/>
            <p:extLst>
              <p:ext uri="{D42A27DB-BD31-4B8C-83A1-F6EECF244321}">
                <p14:modId xmlns:p14="http://schemas.microsoft.com/office/powerpoint/2010/main" val="1813486100"/>
              </p:ext>
            </p:extLst>
          </p:nvPr>
        </p:nvGraphicFramePr>
        <p:xfrm>
          <a:off x="838200" y="1905000"/>
          <a:ext cx="7772400" cy="2506663"/>
        </p:xfrm>
        <a:graphic>
          <a:graphicData uri="http://schemas.openxmlformats.org/drawingml/2006/table">
            <a:tbl>
              <a:tblPr/>
              <a:tblGrid>
                <a:gridCol w="2395538">
                  <a:extLst>
                    <a:ext uri="{9D8B030D-6E8A-4147-A177-3AD203B41FA5}">
                      <a16:colId xmlns:a16="http://schemas.microsoft.com/office/drawing/2014/main" val="3556118364"/>
                    </a:ext>
                  </a:extLst>
                </a:gridCol>
                <a:gridCol w="5376862">
                  <a:extLst>
                    <a:ext uri="{9D8B030D-6E8A-4147-A177-3AD203B41FA5}">
                      <a16:colId xmlns:a16="http://schemas.microsoft.com/office/drawing/2014/main" val="2603036872"/>
                    </a:ext>
                  </a:extLst>
                </a:gridCol>
              </a:tblGrid>
              <a:tr h="1357313">
                <a:tc>
                  <a:txBody>
                    <a:bodyPr/>
                    <a:lstStyle>
                      <a:lvl1pPr>
                        <a:spcBef>
                          <a:spcPct val="20000"/>
                        </a:spcBef>
                        <a:buClr>
                          <a:srgbClr val="CF1C21"/>
                        </a:buClr>
                        <a:defRPr sz="2400">
                          <a:solidFill>
                            <a:srgbClr val="3B3D3C"/>
                          </a:solidFill>
                          <a:latin typeface="Calibri" panose="020F0502020204030204" pitchFamily="34" charset="0"/>
                          <a:ea typeface="ＭＳ Ｐゴシック" panose="020B0600070205080204" pitchFamily="34" charset="-128"/>
                        </a:defRPr>
                      </a:lvl1pPr>
                      <a:lvl2pPr marL="37931725" indent="-37474525">
                        <a:spcBef>
                          <a:spcPct val="20000"/>
                        </a:spcBef>
                        <a:buClr>
                          <a:srgbClr val="CF1C21"/>
                        </a:buClr>
                        <a:defRPr sz="2000">
                          <a:solidFill>
                            <a:srgbClr val="3B3D3C"/>
                          </a:solidFill>
                          <a:latin typeface="Calibri" panose="020F0502020204030204" pitchFamily="34" charset="0"/>
                          <a:ea typeface="ＭＳ Ｐゴシック" panose="020B0600070205080204" pitchFamily="34" charset="-128"/>
                        </a:defRPr>
                      </a:lvl2pPr>
                      <a:lvl3pPr>
                        <a:spcBef>
                          <a:spcPct val="20000"/>
                        </a:spcBef>
                        <a:defRPr>
                          <a:solidFill>
                            <a:srgbClr val="3B3D3C"/>
                          </a:solidFill>
                          <a:latin typeface="Calibri" panose="020F0502020204030204" pitchFamily="34" charset="0"/>
                          <a:ea typeface="ＭＳ Ｐゴシック" panose="020B0600070205080204" pitchFamily="34" charset="-128"/>
                        </a:defRPr>
                      </a:lvl3pPr>
                      <a:lvl4pPr>
                        <a:spcBef>
                          <a:spcPct val="20000"/>
                        </a:spcBef>
                        <a:defRPr sz="1600">
                          <a:solidFill>
                            <a:srgbClr val="3B3D3C"/>
                          </a:solidFill>
                          <a:latin typeface="Calibri" panose="020F0502020204030204" pitchFamily="34" charset="0"/>
                          <a:ea typeface="ＭＳ Ｐゴシック" panose="020B0600070205080204" pitchFamily="34" charset="-128"/>
                        </a:defRPr>
                      </a:lvl4pPr>
                      <a:lvl5pPr>
                        <a:spcBef>
                          <a:spcPct val="20000"/>
                        </a:spcBef>
                        <a:defRPr sz="1600">
                          <a:solidFill>
                            <a:srgbClr val="3B3D3C"/>
                          </a:solidFill>
                          <a:latin typeface="Calibri" panose="020F0502020204030204" pitchFamily="34" charset="0"/>
                          <a:ea typeface="ＭＳ Ｐゴシック" panose="020B0600070205080204" pitchFamily="34" charset="-128"/>
                        </a:defRPr>
                      </a:lvl5pPr>
                      <a:lvl6pPr marL="4572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6pPr>
                      <a:lvl7pPr marL="9144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7pPr>
                      <a:lvl8pPr marL="13716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8pPr>
                      <a:lvl9pPr marL="18288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
                          <a:srgbClr val="CC0000"/>
                        </a:buClr>
                        <a:buSzTx/>
                        <a:buFontTx/>
                        <a:buNone/>
                        <a:tabLst/>
                      </a:pPr>
                      <a:r>
                        <a:rPr kumimoji="0" lang="en-US" altLang="en-US" sz="1800" b="1" i="0" u="none" strike="noStrike" cap="none" normalizeH="0" baseline="0" dirty="0">
                          <a:ln>
                            <a:noFill/>
                          </a:ln>
                          <a:solidFill>
                            <a:srgbClr val="0079B3"/>
                          </a:solidFill>
                          <a:effectLst/>
                          <a:latin typeface="Calibri" panose="020F0502020204030204" pitchFamily="34" charset="0"/>
                          <a:ea typeface="ＭＳ Ｐゴシック" panose="020B0600070205080204" pitchFamily="34" charset="-128"/>
                        </a:rPr>
                        <a:t>Spouse of Active Employee</a:t>
                      </a:r>
                    </a:p>
                  </a:txBody>
                  <a:tcPr anchor="ctr" horzOverflow="overflow">
                    <a:lnL>
                      <a:noFill/>
                    </a:lnL>
                    <a:lnR w="12700" cap="flat" cmpd="sng" algn="ctr">
                      <a:solidFill>
                        <a:srgbClr val="808080"/>
                      </a:solidFill>
                      <a:prstDash val="solid"/>
                      <a:round/>
                      <a:headEnd type="none" w="med" len="med"/>
                      <a:tailEnd type="none" w="med" len="med"/>
                    </a:lnR>
                    <a:lnT>
                      <a:noFill/>
                    </a:lnT>
                    <a:lnB w="12700" cap="flat" cmpd="sng" algn="ctr">
                      <a:solidFill>
                        <a:srgbClr val="808080"/>
                      </a:solidFill>
                      <a:prstDash val="solid"/>
                      <a:round/>
                      <a:headEnd type="none" w="med" len="med"/>
                      <a:tailEnd type="none" w="med" len="med"/>
                    </a:lnB>
                    <a:lnTlToBr>
                      <a:noFill/>
                    </a:lnTlToBr>
                    <a:lnBlToTr>
                      <a:noFill/>
                    </a:lnBlToTr>
                    <a:noFill/>
                  </a:tcPr>
                </a:tc>
                <a:tc>
                  <a:txBody>
                    <a:bodyPr/>
                    <a:lstStyle>
                      <a:lvl1pPr>
                        <a:spcBef>
                          <a:spcPct val="20000"/>
                        </a:spcBef>
                        <a:buClr>
                          <a:srgbClr val="CF1C21"/>
                        </a:buClr>
                        <a:defRPr sz="2400">
                          <a:solidFill>
                            <a:srgbClr val="3B3D3C"/>
                          </a:solidFill>
                          <a:latin typeface="Calibri" panose="020F0502020204030204" pitchFamily="34" charset="0"/>
                          <a:ea typeface="ＭＳ Ｐゴシック" panose="020B0600070205080204" pitchFamily="34" charset="-128"/>
                        </a:defRPr>
                      </a:lvl1pPr>
                      <a:lvl2pPr marL="37931725" indent="-37474525">
                        <a:spcBef>
                          <a:spcPct val="20000"/>
                        </a:spcBef>
                        <a:buClr>
                          <a:srgbClr val="CF1C21"/>
                        </a:buClr>
                        <a:defRPr sz="2000">
                          <a:solidFill>
                            <a:srgbClr val="3B3D3C"/>
                          </a:solidFill>
                          <a:latin typeface="Calibri" panose="020F0502020204030204" pitchFamily="34" charset="0"/>
                          <a:ea typeface="ＭＳ Ｐゴシック" panose="020B0600070205080204" pitchFamily="34" charset="-128"/>
                        </a:defRPr>
                      </a:lvl2pPr>
                      <a:lvl3pPr>
                        <a:spcBef>
                          <a:spcPct val="20000"/>
                        </a:spcBef>
                        <a:defRPr>
                          <a:solidFill>
                            <a:srgbClr val="3B3D3C"/>
                          </a:solidFill>
                          <a:latin typeface="Calibri" panose="020F0502020204030204" pitchFamily="34" charset="0"/>
                          <a:ea typeface="ＭＳ Ｐゴシック" panose="020B0600070205080204" pitchFamily="34" charset="-128"/>
                        </a:defRPr>
                      </a:lvl3pPr>
                      <a:lvl4pPr>
                        <a:spcBef>
                          <a:spcPct val="20000"/>
                        </a:spcBef>
                        <a:defRPr sz="1600">
                          <a:solidFill>
                            <a:srgbClr val="3B3D3C"/>
                          </a:solidFill>
                          <a:latin typeface="Calibri" panose="020F0502020204030204" pitchFamily="34" charset="0"/>
                          <a:ea typeface="ＭＳ Ｐゴシック" panose="020B0600070205080204" pitchFamily="34" charset="-128"/>
                        </a:defRPr>
                      </a:lvl4pPr>
                      <a:lvl5pPr>
                        <a:spcBef>
                          <a:spcPct val="20000"/>
                        </a:spcBef>
                        <a:defRPr sz="1600">
                          <a:solidFill>
                            <a:srgbClr val="3B3D3C"/>
                          </a:solidFill>
                          <a:latin typeface="Calibri" panose="020F0502020204030204" pitchFamily="34" charset="0"/>
                          <a:ea typeface="ＭＳ Ｐゴシック" panose="020B0600070205080204" pitchFamily="34" charset="-128"/>
                        </a:defRPr>
                      </a:lvl5pPr>
                      <a:lvl6pPr marL="4572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6pPr>
                      <a:lvl7pPr marL="9144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7pPr>
                      <a:lvl8pPr marL="13716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8pPr>
                      <a:lvl9pPr marL="18288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
                          <a:schemeClr val="tx2"/>
                        </a:buClr>
                        <a:buSzTx/>
                        <a:buFont typeface="Arial" panose="020B0604020202020204" pitchFamily="34" charset="0"/>
                        <a:buChar char="•"/>
                        <a:tabLst/>
                      </a:pPr>
                      <a:r>
                        <a:rPr kumimoji="0" lang="en-US" altLang="en-US" sz="1800" b="0" i="0" u="none" strike="noStrike" cap="none" normalizeH="0" baseline="0" dirty="0">
                          <a:ln>
                            <a:noFill/>
                          </a:ln>
                          <a:solidFill>
                            <a:srgbClr val="292929"/>
                          </a:solidFill>
                          <a:effectLst/>
                          <a:latin typeface="Calibri" panose="020F0502020204030204" pitchFamily="34" charset="0"/>
                          <a:ea typeface="ＭＳ Ｐゴシック" panose="020B0600070205080204" pitchFamily="34" charset="-128"/>
                        </a:rPr>
                        <a:t> 50% of what the Employee has elected</a:t>
                      </a:r>
                    </a:p>
                    <a:p>
                      <a:pPr marL="0" marR="0" lvl="0" indent="0" algn="l" defTabSz="914400" rtl="0" eaLnBrk="1" fontAlgn="base" latinLnBrk="0" hangingPunct="1">
                        <a:lnSpc>
                          <a:spcPct val="100000"/>
                        </a:lnSpc>
                        <a:spcBef>
                          <a:spcPct val="20000"/>
                        </a:spcBef>
                        <a:spcAft>
                          <a:spcPct val="0"/>
                        </a:spcAft>
                        <a:buClr>
                          <a:schemeClr val="tx2"/>
                        </a:buClr>
                        <a:buSzTx/>
                        <a:buFont typeface="Arial" panose="020B0604020202020204" pitchFamily="34" charset="0"/>
                        <a:buChar char="•"/>
                        <a:tabLst/>
                      </a:pPr>
                      <a:r>
                        <a:rPr kumimoji="0" lang="en-US" altLang="en-US" sz="1800" b="0" i="0" u="none" strike="noStrike" cap="none" normalizeH="0" baseline="0" dirty="0">
                          <a:ln>
                            <a:noFill/>
                          </a:ln>
                          <a:solidFill>
                            <a:srgbClr val="292929"/>
                          </a:solidFill>
                          <a:effectLst/>
                          <a:latin typeface="Calibri" panose="020F0502020204030204" pitchFamily="34" charset="0"/>
                          <a:ea typeface="ＭＳ Ｐゴシック" panose="020B0600070205080204" pitchFamily="34" charset="-128"/>
                        </a:rPr>
                        <a:t> 0.5 to 5x of Employee’s Annual Salary</a:t>
                      </a:r>
                    </a:p>
                    <a:p>
                      <a:pPr marL="0" marR="0" lvl="0" indent="0" algn="l" defTabSz="914400" rtl="0" eaLnBrk="1" fontAlgn="base" latinLnBrk="0" hangingPunct="1">
                        <a:lnSpc>
                          <a:spcPct val="100000"/>
                        </a:lnSpc>
                        <a:spcBef>
                          <a:spcPct val="20000"/>
                        </a:spcBef>
                        <a:spcAft>
                          <a:spcPct val="0"/>
                        </a:spcAft>
                        <a:buClr>
                          <a:schemeClr val="tx2"/>
                        </a:buClr>
                        <a:buSzTx/>
                        <a:buFont typeface="Arial" panose="020B0604020202020204" pitchFamily="34" charset="0"/>
                        <a:buChar char="•"/>
                        <a:tabLst/>
                      </a:pPr>
                      <a:r>
                        <a:rPr kumimoji="0" lang="en-US" altLang="en-US" sz="1800" b="0" i="0" u="none" strike="noStrike" cap="none" normalizeH="0" baseline="0" dirty="0">
                          <a:ln>
                            <a:noFill/>
                          </a:ln>
                          <a:solidFill>
                            <a:srgbClr val="292929"/>
                          </a:solidFill>
                          <a:effectLst/>
                          <a:latin typeface="Calibri" panose="020F0502020204030204" pitchFamily="34" charset="0"/>
                          <a:ea typeface="ＭＳ Ｐゴシック" panose="020B0600070205080204" pitchFamily="34" charset="-128"/>
                        </a:rPr>
                        <a:t> Cannot exceed $1,000,000 </a:t>
                      </a:r>
                    </a:p>
                    <a:p>
                      <a:pPr marL="0" marR="0" lvl="0" indent="0" algn="l" defTabSz="914400" rtl="0" eaLnBrk="1" fontAlgn="base" latinLnBrk="0" hangingPunct="1">
                        <a:lnSpc>
                          <a:spcPct val="100000"/>
                        </a:lnSpc>
                        <a:spcBef>
                          <a:spcPct val="20000"/>
                        </a:spcBef>
                        <a:spcAft>
                          <a:spcPct val="0"/>
                        </a:spcAft>
                        <a:buClr>
                          <a:schemeClr val="tx2"/>
                        </a:buClr>
                        <a:buSzTx/>
                        <a:buFont typeface="Arial" panose="020B0604020202020204" pitchFamily="34" charset="0"/>
                        <a:buChar char="•"/>
                        <a:tabLst/>
                      </a:pPr>
                      <a:r>
                        <a:rPr kumimoji="0" lang="en-US" altLang="en-US" sz="1800" b="0" i="0" u="none" strike="noStrike" cap="none" normalizeH="0" baseline="0" dirty="0">
                          <a:ln>
                            <a:noFill/>
                          </a:ln>
                          <a:solidFill>
                            <a:srgbClr val="292929"/>
                          </a:solidFill>
                          <a:effectLst/>
                          <a:latin typeface="Calibri" panose="020F0502020204030204" pitchFamily="34" charset="0"/>
                          <a:ea typeface="ＭＳ Ｐゴシック" panose="020B0600070205080204" pitchFamily="34" charset="-128"/>
                        </a:rPr>
                        <a:t> Rounded down to the nearest $10,000</a:t>
                      </a:r>
                    </a:p>
                  </a:txBody>
                  <a:tcPr anchor="ctr" anchorCtr="1" horzOverflow="overflow">
                    <a:lnL w="12700" cap="flat" cmpd="sng" algn="ctr">
                      <a:solidFill>
                        <a:srgbClr val="808080"/>
                      </a:solidFill>
                      <a:prstDash val="solid"/>
                      <a:round/>
                      <a:headEnd type="none" w="med" len="med"/>
                      <a:tailEnd type="none" w="med" len="med"/>
                    </a:lnL>
                    <a:lnR>
                      <a:noFill/>
                    </a:lnR>
                    <a:lnT>
                      <a:noFill/>
                    </a:lnT>
                    <a:lnB w="12700"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4175050"/>
                  </a:ext>
                </a:extLst>
              </a:tr>
              <a:tr h="1149350">
                <a:tc>
                  <a:txBody>
                    <a:bodyPr/>
                    <a:lstStyle>
                      <a:lvl1pPr>
                        <a:spcBef>
                          <a:spcPct val="20000"/>
                        </a:spcBef>
                        <a:buClr>
                          <a:srgbClr val="CF1C21"/>
                        </a:buClr>
                        <a:defRPr sz="2400">
                          <a:solidFill>
                            <a:srgbClr val="3B3D3C"/>
                          </a:solidFill>
                          <a:latin typeface="Calibri" panose="020F0502020204030204" pitchFamily="34" charset="0"/>
                          <a:ea typeface="ＭＳ Ｐゴシック" panose="020B0600070205080204" pitchFamily="34" charset="-128"/>
                        </a:defRPr>
                      </a:lvl1pPr>
                      <a:lvl2pPr marL="37931725" indent="-37474525">
                        <a:spcBef>
                          <a:spcPct val="20000"/>
                        </a:spcBef>
                        <a:buClr>
                          <a:srgbClr val="CF1C21"/>
                        </a:buClr>
                        <a:defRPr sz="2000">
                          <a:solidFill>
                            <a:srgbClr val="3B3D3C"/>
                          </a:solidFill>
                          <a:latin typeface="Calibri" panose="020F0502020204030204" pitchFamily="34" charset="0"/>
                          <a:ea typeface="ＭＳ Ｐゴシック" panose="020B0600070205080204" pitchFamily="34" charset="-128"/>
                        </a:defRPr>
                      </a:lvl2pPr>
                      <a:lvl3pPr>
                        <a:spcBef>
                          <a:spcPct val="20000"/>
                        </a:spcBef>
                        <a:defRPr>
                          <a:solidFill>
                            <a:srgbClr val="3B3D3C"/>
                          </a:solidFill>
                          <a:latin typeface="Calibri" panose="020F0502020204030204" pitchFamily="34" charset="0"/>
                          <a:ea typeface="ＭＳ Ｐゴシック" panose="020B0600070205080204" pitchFamily="34" charset="-128"/>
                        </a:defRPr>
                      </a:lvl3pPr>
                      <a:lvl4pPr>
                        <a:spcBef>
                          <a:spcPct val="20000"/>
                        </a:spcBef>
                        <a:defRPr sz="1600">
                          <a:solidFill>
                            <a:srgbClr val="3B3D3C"/>
                          </a:solidFill>
                          <a:latin typeface="Calibri" panose="020F0502020204030204" pitchFamily="34" charset="0"/>
                          <a:ea typeface="ＭＳ Ｐゴシック" panose="020B0600070205080204" pitchFamily="34" charset="-128"/>
                        </a:defRPr>
                      </a:lvl4pPr>
                      <a:lvl5pPr>
                        <a:spcBef>
                          <a:spcPct val="20000"/>
                        </a:spcBef>
                        <a:defRPr sz="1600">
                          <a:solidFill>
                            <a:srgbClr val="3B3D3C"/>
                          </a:solidFill>
                          <a:latin typeface="Calibri" panose="020F0502020204030204" pitchFamily="34" charset="0"/>
                          <a:ea typeface="ＭＳ Ｐゴシック" panose="020B0600070205080204" pitchFamily="34" charset="-128"/>
                        </a:defRPr>
                      </a:lvl5pPr>
                      <a:lvl6pPr marL="4572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6pPr>
                      <a:lvl7pPr marL="9144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7pPr>
                      <a:lvl8pPr marL="13716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8pPr>
                      <a:lvl9pPr marL="18288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
                          <a:srgbClr val="CC0000"/>
                        </a:buClr>
                        <a:buSzTx/>
                        <a:buFontTx/>
                        <a:buNone/>
                        <a:tabLst/>
                      </a:pPr>
                      <a:r>
                        <a:rPr kumimoji="0" lang="en-US" altLang="en-US" sz="1800" b="1" i="0" u="none" strike="noStrike" cap="none" normalizeH="0" baseline="0" dirty="0">
                          <a:ln>
                            <a:noFill/>
                          </a:ln>
                          <a:solidFill>
                            <a:srgbClr val="0079B3"/>
                          </a:solidFill>
                          <a:effectLst/>
                          <a:latin typeface="Calibri" panose="020F0502020204030204" pitchFamily="34" charset="0"/>
                          <a:ea typeface="ＭＳ Ｐゴシック" panose="020B0600070205080204" pitchFamily="34" charset="-128"/>
                        </a:rPr>
                        <a:t>Children of Active Employee</a:t>
                      </a:r>
                    </a:p>
                  </a:txBody>
                  <a:tcPr anchor="ctr" horzOverflow="overflow">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lnTlToBr>
                      <a:noFill/>
                    </a:lnTlToBr>
                    <a:lnBlToTr>
                      <a:noFill/>
                    </a:lnBlToTr>
                    <a:noFill/>
                  </a:tcPr>
                </a:tc>
                <a:tc>
                  <a:txBody>
                    <a:bodyPr/>
                    <a:lstStyle>
                      <a:lvl1pPr>
                        <a:spcBef>
                          <a:spcPct val="20000"/>
                        </a:spcBef>
                        <a:buClr>
                          <a:srgbClr val="CF1C21"/>
                        </a:buClr>
                        <a:defRPr sz="2400">
                          <a:solidFill>
                            <a:srgbClr val="3B3D3C"/>
                          </a:solidFill>
                          <a:latin typeface="Calibri" panose="020F0502020204030204" pitchFamily="34" charset="0"/>
                          <a:ea typeface="ＭＳ Ｐゴシック" panose="020B0600070205080204" pitchFamily="34" charset="-128"/>
                        </a:defRPr>
                      </a:lvl1pPr>
                      <a:lvl2pPr marL="37931725" indent="-37474525">
                        <a:spcBef>
                          <a:spcPct val="20000"/>
                        </a:spcBef>
                        <a:buClr>
                          <a:srgbClr val="CF1C21"/>
                        </a:buClr>
                        <a:defRPr sz="2000">
                          <a:solidFill>
                            <a:srgbClr val="3B3D3C"/>
                          </a:solidFill>
                          <a:latin typeface="Calibri" panose="020F0502020204030204" pitchFamily="34" charset="0"/>
                          <a:ea typeface="ＭＳ Ｐゴシック" panose="020B0600070205080204" pitchFamily="34" charset="-128"/>
                        </a:defRPr>
                      </a:lvl2pPr>
                      <a:lvl3pPr>
                        <a:spcBef>
                          <a:spcPct val="20000"/>
                        </a:spcBef>
                        <a:defRPr>
                          <a:solidFill>
                            <a:srgbClr val="3B3D3C"/>
                          </a:solidFill>
                          <a:latin typeface="Calibri" panose="020F0502020204030204" pitchFamily="34" charset="0"/>
                          <a:ea typeface="ＭＳ Ｐゴシック" panose="020B0600070205080204" pitchFamily="34" charset="-128"/>
                        </a:defRPr>
                      </a:lvl3pPr>
                      <a:lvl4pPr>
                        <a:spcBef>
                          <a:spcPct val="20000"/>
                        </a:spcBef>
                        <a:defRPr sz="1600">
                          <a:solidFill>
                            <a:srgbClr val="3B3D3C"/>
                          </a:solidFill>
                          <a:latin typeface="Calibri" panose="020F0502020204030204" pitchFamily="34" charset="0"/>
                          <a:ea typeface="ＭＳ Ｐゴシック" panose="020B0600070205080204" pitchFamily="34" charset="-128"/>
                        </a:defRPr>
                      </a:lvl4pPr>
                      <a:lvl5pPr>
                        <a:spcBef>
                          <a:spcPct val="20000"/>
                        </a:spcBef>
                        <a:defRPr sz="1600">
                          <a:solidFill>
                            <a:srgbClr val="3B3D3C"/>
                          </a:solidFill>
                          <a:latin typeface="Calibri" panose="020F0502020204030204" pitchFamily="34" charset="0"/>
                          <a:ea typeface="ＭＳ Ｐゴシック" panose="020B0600070205080204" pitchFamily="34" charset="-128"/>
                        </a:defRPr>
                      </a:lvl5pPr>
                      <a:lvl6pPr marL="4572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6pPr>
                      <a:lvl7pPr marL="9144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7pPr>
                      <a:lvl8pPr marL="13716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8pPr>
                      <a:lvl9pPr marL="1828800" eaLnBrk="0" fontAlgn="base" hangingPunct="0">
                        <a:spcBef>
                          <a:spcPct val="20000"/>
                        </a:spcBef>
                        <a:spcAft>
                          <a:spcPct val="0"/>
                        </a:spcAft>
                        <a:defRPr sz="1600">
                          <a:solidFill>
                            <a:srgbClr val="3B3D3C"/>
                          </a:solidFill>
                          <a:latin typeface="Calibri" panose="020F050202020403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
                          <a:srgbClr val="CC0000"/>
                        </a:buClr>
                        <a:buSzTx/>
                        <a:buFontTx/>
                        <a:buNone/>
                        <a:tabLst/>
                      </a:pPr>
                      <a:r>
                        <a:rPr kumimoji="0" lang="en-US" altLang="en-US" sz="1800" b="0" i="0" u="none" strike="noStrike" cap="none" normalizeH="0" baseline="0" dirty="0">
                          <a:ln>
                            <a:noFill/>
                          </a:ln>
                          <a:solidFill>
                            <a:srgbClr val="292929"/>
                          </a:solidFill>
                          <a:effectLst/>
                          <a:latin typeface="Calibri" panose="020F0502020204030204" pitchFamily="34" charset="0"/>
                          <a:ea typeface="ＭＳ Ｐゴシック" panose="020B0600070205080204" pitchFamily="34" charset="-128"/>
                        </a:rPr>
                        <a:t>Each eligible dependent child can be covered for $10,000 under the Voluntary Dependent AD&amp;D plan</a:t>
                      </a:r>
                    </a:p>
                  </a:txBody>
                  <a:tcPr anchor="ctr" anchorCtr="1" horzOverflow="overflow">
                    <a:lnL w="12700" cap="flat" cmpd="sng" algn="ctr">
                      <a:solidFill>
                        <a:srgbClr val="80808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3908749355"/>
                  </a:ext>
                </a:extLst>
              </a:tr>
            </a:tbl>
          </a:graphicData>
        </a:graphic>
      </p:graphicFrame>
      <p:sp>
        <p:nvSpPr>
          <p:cNvPr id="5" name="Title 1">
            <a:extLst>
              <a:ext uri="{FF2B5EF4-FFF2-40B4-BE49-F238E27FC236}">
                <a16:creationId xmlns:a16="http://schemas.microsoft.com/office/drawing/2014/main" id="{CE2BDCFD-D965-1D43-A30C-DAAD31C9D0A9}"/>
              </a:ext>
            </a:extLst>
          </p:cNvPr>
          <p:cNvSpPr txBox="1">
            <a:spLocks/>
          </p:cNvSpPr>
          <p:nvPr/>
        </p:nvSpPr>
        <p:spPr>
          <a:xfrm>
            <a:off x="490959" y="884446"/>
            <a:ext cx="8119641" cy="876300"/>
          </a:xfrm>
          <a:prstGeom prst="rect">
            <a:avLst/>
          </a:prstGeom>
        </p:spPr>
        <p:txBody>
          <a:bodyPr vert="horz" lIns="0" tIns="0" rIns="0" bIns="0" rtlCol="0" anchor="t" anchorCtr="0">
            <a:noAutofit/>
          </a:bodyPr>
          <a:lstStyle>
            <a:lvl1pPr algn="l" defTabSz="685800" rtl="0" eaLnBrk="1" latinLnBrk="0" hangingPunct="1">
              <a:lnSpc>
                <a:spcPct val="90000"/>
              </a:lnSpc>
              <a:spcBef>
                <a:spcPct val="0"/>
              </a:spcBef>
              <a:buNone/>
              <a:defRPr sz="3000" kern="600" baseline="0">
                <a:solidFill>
                  <a:schemeClr val="tx2"/>
                </a:solidFill>
                <a:latin typeface="+mj-lt"/>
                <a:ea typeface="+mj-ea"/>
                <a:cs typeface="+mj-cs"/>
              </a:defRPr>
            </a:lvl1pPr>
          </a:lstStyle>
          <a:p>
            <a:pPr fontAlgn="auto">
              <a:spcAft>
                <a:spcPts val="0"/>
              </a:spcAft>
            </a:pPr>
            <a:r>
              <a:rPr lang="en-US" altLang="en-US" sz="2000" b="0" dirty="0">
                <a:solidFill>
                  <a:srgbClr val="0079B3"/>
                </a:solidFill>
                <a:latin typeface="Calibri" panose="020F0502020204030204" pitchFamily="34" charset="0"/>
                <a:cs typeface="Calibri" panose="020F0502020204030204" pitchFamily="34" charset="0"/>
              </a:rPr>
              <a:t>Dependent</a:t>
            </a:r>
            <a:br>
              <a:rPr lang="en-US" altLang="en-US" sz="3200" b="1" dirty="0">
                <a:solidFill>
                  <a:srgbClr val="0079B3"/>
                </a:solidFill>
                <a:latin typeface="Calibri" panose="020F0502020204030204" pitchFamily="34" charset="0"/>
                <a:cs typeface="Calibri" panose="020F0502020204030204" pitchFamily="34" charset="0"/>
              </a:rPr>
            </a:br>
            <a:r>
              <a:rPr lang="en-US" altLang="en-US" sz="3200" b="1" kern="1200" dirty="0">
                <a:solidFill>
                  <a:srgbClr val="0079B3"/>
                </a:solidFill>
                <a:latin typeface="Calibri" panose="020F0502020204030204" pitchFamily="34" charset="0"/>
              </a:rPr>
              <a:t>Voluntary AD&amp;D Insurance</a:t>
            </a:r>
            <a:endParaRPr lang="en-US" sz="3200" b="1" kern="1200" dirty="0">
              <a:solidFill>
                <a:srgbClr val="0079B3"/>
              </a:solidFill>
              <a:latin typeface="Calibri" panose="020F0502020204030204" pitchFamily="34" charset="0"/>
            </a:endParaRPr>
          </a:p>
        </p:txBody>
      </p:sp>
    </p:spTree>
    <p:extLst>
      <p:ext uri="{BB962C8B-B14F-4D97-AF65-F5344CB8AC3E}">
        <p14:creationId xmlns:p14="http://schemas.microsoft.com/office/powerpoint/2010/main" val="3880687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23BDF328-ADF8-4207-A0D7-02A1967F13C5}"/>
              </a:ext>
            </a:extLst>
          </p:cNvPr>
          <p:cNvSpPr txBox="1">
            <a:spLocks/>
          </p:cNvSpPr>
          <p:nvPr/>
        </p:nvSpPr>
        <p:spPr>
          <a:xfrm>
            <a:off x="685800" y="3121365"/>
            <a:ext cx="7772400" cy="615270"/>
          </a:xfrm>
          <a:prstGeom prst="rect">
            <a:avLst/>
          </a:prstGeom>
        </p:spPr>
        <p:txBody>
          <a:bodyPr vert="horz" lIns="0" tIns="0" rIns="0" bIns="0" rtlCol="0" anchor="t" anchorCtr="0">
            <a:noAutofit/>
          </a:bodyPr>
          <a:lstStyle>
            <a:lvl1pPr algn="l" defTabSz="685800" rtl="0" eaLnBrk="1" latinLnBrk="0" hangingPunct="1">
              <a:lnSpc>
                <a:spcPct val="90000"/>
              </a:lnSpc>
              <a:spcBef>
                <a:spcPct val="0"/>
              </a:spcBef>
              <a:buNone/>
              <a:defRPr sz="3000" kern="600" baseline="0">
                <a:solidFill>
                  <a:schemeClr val="tx2"/>
                </a:solidFill>
                <a:latin typeface="+mj-lt"/>
                <a:ea typeface="+mj-ea"/>
                <a:cs typeface="+mj-cs"/>
              </a:defRPr>
            </a:lvl1pPr>
          </a:lstStyle>
          <a:p>
            <a:pPr algn="ctr" fontAlgn="auto">
              <a:spcAft>
                <a:spcPts val="0"/>
              </a:spcAft>
            </a:pPr>
            <a:r>
              <a:rPr lang="en-US" b="0" dirty="0">
                <a:solidFill>
                  <a:srgbClr val="0079B3"/>
                </a:solidFill>
              </a:rPr>
              <a:t>STD and LTD Plan Options</a:t>
            </a:r>
          </a:p>
        </p:txBody>
      </p:sp>
    </p:spTree>
    <p:extLst>
      <p:ext uri="{BB962C8B-B14F-4D97-AF65-F5344CB8AC3E}">
        <p14:creationId xmlns:p14="http://schemas.microsoft.com/office/powerpoint/2010/main" val="2066175867"/>
      </p:ext>
    </p:extLst>
  </p:cSld>
  <p:clrMapOvr>
    <a:masterClrMapping/>
  </p:clrMapOvr>
</p:sld>
</file>

<file path=ppt/theme/theme1.xml><?xml version="1.0" encoding="utf-8"?>
<a:theme xmlns:a="http://schemas.openxmlformats.org/drawingml/2006/main" name="PPG template 2018">
  <a:themeElements>
    <a:clrScheme name="Product Performance Group">
      <a:dk1>
        <a:srgbClr val="1E1E1E"/>
      </a:dk1>
      <a:lt1>
        <a:srgbClr val="FFFFFF"/>
      </a:lt1>
      <a:dk2>
        <a:srgbClr val="0080C7"/>
      </a:dk2>
      <a:lt2>
        <a:srgbClr val="B4C2CC"/>
      </a:lt2>
      <a:accent1>
        <a:srgbClr val="005587"/>
      </a:accent1>
      <a:accent2>
        <a:srgbClr val="1FBFC9"/>
      </a:accent2>
      <a:accent3>
        <a:srgbClr val="B21E8B"/>
      </a:accent3>
      <a:accent4>
        <a:srgbClr val="4CA05A"/>
      </a:accent4>
      <a:accent5>
        <a:srgbClr val="FFD362"/>
      </a:accent5>
      <a:accent6>
        <a:srgbClr val="FF7200"/>
      </a:accent6>
      <a:hlink>
        <a:srgbClr val="004F77"/>
      </a:hlink>
      <a:folHlink>
        <a:srgbClr val="0080C7"/>
      </a:folHlink>
    </a:clrScheme>
    <a:fontScheme name="Internal Template 2018">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effectLst/>
      </a:spPr>
      <a:bodyPr tIns="91440" bIns="91440" rtlCol="0" anchor="ctr"/>
      <a:lstStyle>
        <a:defPPr algn="ctr">
          <a:defRPr sz="1800" dirty="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spcAft>
            <a:spcPts val="600"/>
          </a:spcAft>
          <a:defRPr sz="1800" b="0" dirty="0" smtClean="0"/>
        </a:defPPr>
      </a:lstStyle>
    </a:txDef>
  </a:objectDefaults>
  <a:extraClrSchemeLst/>
  <a:extLst>
    <a:ext uri="{05A4C25C-085E-4340-85A3-A5531E510DB2}">
      <thm15:themeFamily xmlns:thm15="http://schemas.microsoft.com/office/thememl/2012/main" name="PPG template 2018" id="{315D814C-304C-4D23-80FB-CD96BB96554D}" vid="{5005D04D-A156-4AB4-9721-62C0498AE44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02513295-34d7-4ce7-95f0-d6d90e122a36}" enabled="1" method="Standard" siteId="{2e0cb644-c094-41d7-ab3d-43201da24438}" removed="0"/>
</clbl:labelList>
</file>

<file path=docProps/app.xml><?xml version="1.0" encoding="utf-8"?>
<Properties xmlns="http://schemas.openxmlformats.org/officeDocument/2006/extended-properties" xmlns:vt="http://schemas.openxmlformats.org/officeDocument/2006/docPropsVTypes">
  <Template>{22BCE5F5-1ED2-044E-9B0A-037CF1910482}tf16401369</Template>
  <TotalTime>4163</TotalTime>
  <Words>527</Words>
  <Application>Microsoft Office PowerPoint</Application>
  <PresentationFormat>On-screen Show (4:3)</PresentationFormat>
  <Paragraphs>75</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Arial Black</vt:lpstr>
      <vt:lpstr>Arial Narrow</vt:lpstr>
      <vt:lpstr>Calibri</vt:lpstr>
      <vt:lpstr>PPG template 2018</vt:lpstr>
      <vt:lpstr>Employee and Retiree Benefit Summary  Life, AD&amp;D, STD and LTD</vt:lpstr>
      <vt:lpstr>PowerPoint Presentation</vt:lpstr>
      <vt:lpstr>Employer-Paid Basic Term Life and AD&amp;D</vt:lpstr>
      <vt:lpstr>Active Employee  Voluntary Group Term Life Insurance</vt:lpstr>
      <vt:lpstr>Active Employee  Dependent Voluntary Group Term Life Insurance</vt:lpstr>
      <vt:lpstr>Retiree and Spouse Voluntary Group Term Life Insurance</vt:lpstr>
      <vt:lpstr>PowerPoint Presentation</vt:lpstr>
      <vt:lpstr>PowerPoint Presentation</vt:lpstr>
      <vt:lpstr>PowerPoint Presentation</vt:lpstr>
      <vt:lpstr>STD Benefits</vt:lpstr>
      <vt:lpstr>LTD Benefits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Total Blue webinar template</dc:title>
  <dc:creator>EMI Presentations</dc:creator>
  <cp:lastModifiedBy>Kristi Messing</cp:lastModifiedBy>
  <cp:revision>199</cp:revision>
  <dcterms:created xsi:type="dcterms:W3CDTF">2018-08-01T18:42:35Z</dcterms:created>
  <dcterms:modified xsi:type="dcterms:W3CDTF">2024-06-27T13:59:38Z</dcterms:modified>
</cp:coreProperties>
</file>